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1B5B981D.xml" ContentType="application/vnd.ms-powerpoint.comments+xml"/>
  <Override PartName="/ppt/comments/modernComment_110_9F8F3674.xml" ContentType="application/vnd.ms-powerpoint.comment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comments/modernComment_106_A06F1668.xml" ContentType="application/vnd.ms-powerpoint.comment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omments/modernComment_131_2D594E89.xml" ContentType="application/vnd.ms-powerpoint.comments+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3"/>
  </p:notesMasterIdLst>
  <p:sldIdLst>
    <p:sldId id="283" r:id="rId2"/>
    <p:sldId id="256" r:id="rId3"/>
    <p:sldId id="257" r:id="rId4"/>
    <p:sldId id="319" r:id="rId5"/>
    <p:sldId id="275" r:id="rId6"/>
    <p:sldId id="272" r:id="rId7"/>
    <p:sldId id="270" r:id="rId8"/>
    <p:sldId id="320" r:id="rId9"/>
    <p:sldId id="258" r:id="rId10"/>
    <p:sldId id="284" r:id="rId11"/>
    <p:sldId id="260" r:id="rId12"/>
    <p:sldId id="288" r:id="rId13"/>
    <p:sldId id="278" r:id="rId14"/>
    <p:sldId id="287" r:id="rId15"/>
    <p:sldId id="302" r:id="rId16"/>
    <p:sldId id="281" r:id="rId17"/>
    <p:sldId id="280" r:id="rId18"/>
    <p:sldId id="326" r:id="rId19"/>
    <p:sldId id="282" r:id="rId20"/>
    <p:sldId id="324" r:id="rId21"/>
    <p:sldId id="312" r:id="rId22"/>
    <p:sldId id="318" r:id="rId23"/>
    <p:sldId id="295" r:id="rId24"/>
    <p:sldId id="296" r:id="rId25"/>
    <p:sldId id="314" r:id="rId26"/>
    <p:sldId id="261" r:id="rId27"/>
    <p:sldId id="297" r:id="rId28"/>
    <p:sldId id="285" r:id="rId29"/>
    <p:sldId id="262" r:id="rId30"/>
    <p:sldId id="268" r:id="rId31"/>
    <p:sldId id="304" r:id="rId32"/>
    <p:sldId id="289" r:id="rId33"/>
    <p:sldId id="290" r:id="rId34"/>
    <p:sldId id="292" r:id="rId35"/>
    <p:sldId id="293" r:id="rId36"/>
    <p:sldId id="325" r:id="rId37"/>
    <p:sldId id="259" r:id="rId38"/>
    <p:sldId id="277" r:id="rId39"/>
    <p:sldId id="276" r:id="rId40"/>
    <p:sldId id="309" r:id="rId41"/>
    <p:sldId id="327" r:id="rId42"/>
    <p:sldId id="313" r:id="rId43"/>
    <p:sldId id="263" r:id="rId44"/>
    <p:sldId id="264" r:id="rId45"/>
    <p:sldId id="265" r:id="rId46"/>
    <p:sldId id="269" r:id="rId47"/>
    <p:sldId id="274" r:id="rId48"/>
    <p:sldId id="271" r:id="rId49"/>
    <p:sldId id="279" r:id="rId50"/>
    <p:sldId id="298" r:id="rId51"/>
    <p:sldId id="299" r:id="rId52"/>
    <p:sldId id="267" r:id="rId53"/>
    <p:sldId id="317" r:id="rId54"/>
    <p:sldId id="291" r:id="rId55"/>
    <p:sldId id="321" r:id="rId56"/>
    <p:sldId id="322" r:id="rId57"/>
    <p:sldId id="323" r:id="rId58"/>
    <p:sldId id="305" r:id="rId59"/>
    <p:sldId id="316" r:id="rId60"/>
    <p:sldId id="307" r:id="rId61"/>
    <p:sldId id="308" r:id="rId62"/>
  </p:sldIdLst>
  <p:sldSz cx="12192000" cy="6858000"/>
  <p:notesSz cx="6797675" cy="987266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9E8567AE-5BCE-4261-AB5F-0DA99A2DEEF9}">
          <p14:sldIdLst>
            <p14:sldId id="283"/>
            <p14:sldId id="256"/>
            <p14:sldId id="257"/>
            <p14:sldId id="319"/>
            <p14:sldId id="275"/>
            <p14:sldId id="272"/>
            <p14:sldId id="270"/>
            <p14:sldId id="320"/>
            <p14:sldId id="258"/>
            <p14:sldId id="284"/>
            <p14:sldId id="260"/>
            <p14:sldId id="288"/>
            <p14:sldId id="278"/>
            <p14:sldId id="287"/>
            <p14:sldId id="302"/>
            <p14:sldId id="281"/>
            <p14:sldId id="280"/>
            <p14:sldId id="326"/>
            <p14:sldId id="282"/>
            <p14:sldId id="324"/>
            <p14:sldId id="312"/>
            <p14:sldId id="318"/>
            <p14:sldId id="295"/>
            <p14:sldId id="296"/>
            <p14:sldId id="314"/>
            <p14:sldId id="261"/>
            <p14:sldId id="297"/>
            <p14:sldId id="285"/>
            <p14:sldId id="262"/>
            <p14:sldId id="268"/>
            <p14:sldId id="304"/>
          </p14:sldIdLst>
        </p14:section>
        <p14:section name="למה חשוב" id="{03864487-1DC8-4C64-A82B-D4D9B51D0799}">
          <p14:sldIdLst>
            <p14:sldId id="289"/>
            <p14:sldId id="290"/>
            <p14:sldId id="292"/>
            <p14:sldId id="293"/>
            <p14:sldId id="325"/>
            <p14:sldId id="259"/>
            <p14:sldId id="277"/>
            <p14:sldId id="276"/>
            <p14:sldId id="309"/>
            <p14:sldId id="327"/>
            <p14:sldId id="313"/>
            <p14:sldId id="263"/>
            <p14:sldId id="264"/>
            <p14:sldId id="265"/>
            <p14:sldId id="269"/>
            <p14:sldId id="274"/>
            <p14:sldId id="271"/>
            <p14:sldId id="279"/>
            <p14:sldId id="298"/>
            <p14:sldId id="299"/>
            <p14:sldId id="267"/>
            <p14:sldId id="317"/>
            <p14:sldId id="291"/>
            <p14:sldId id="321"/>
            <p14:sldId id="322"/>
            <p14:sldId id="323"/>
          </p14:sldIdLst>
        </p14:section>
        <p14:section name="תענוג רגשי" id="{21E3F6C8-B178-48EA-8E86-2B51633DE3FB}">
          <p14:sldIdLst>
            <p14:sldId id="305"/>
            <p14:sldId id="316"/>
            <p14:sldId id="307"/>
            <p14:sldId id="308"/>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61D6FF"/>
    <a:srgbClr val="FF00FF"/>
    <a:srgbClr val="26F216"/>
    <a:srgbClr val="0A95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4660"/>
  </p:normalViewPr>
  <p:slideViewPr>
    <p:cSldViewPr snapToGrid="0">
      <p:cViewPr varScale="1">
        <p:scale>
          <a:sx n="91" d="100"/>
          <a:sy n="91" d="100"/>
        </p:scale>
        <p:origin x="322" y="58"/>
      </p:cViewPr>
      <p:guideLst>
        <p:guide pos="3840"/>
        <p:guide orient="horz" pos="2160"/>
      </p:guideLst>
    </p:cSldViewPr>
  </p:slideViewPr>
  <p:notesTextViewPr>
    <p:cViewPr>
      <p:scale>
        <a:sx n="1" d="1"/>
        <a:sy n="1" d="1"/>
      </p:scale>
      <p:origin x="0" y="0"/>
    </p:cViewPr>
  </p:notesTextViewPr>
  <p:sorterViewPr>
    <p:cViewPr>
      <p:scale>
        <a:sx n="100" d="100"/>
        <a:sy n="100" d="100"/>
      </p:scale>
      <p:origin x="0" y="-967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1FCCCCB9-C3CE-4F65-A4E6-33815E82E8FE}"/>
    <pc:docChg chg="custSel modSld">
      <pc:chgData name="יהודה טאוב" userId="80c2dbd02819b45c" providerId="LiveId" clId="{1FCCCCB9-C3CE-4F65-A4E6-33815E82E8FE}" dt="2024-06-17T08:35:23.912" v="201" actId="20577"/>
      <pc:docMkLst>
        <pc:docMk/>
      </pc:docMkLst>
      <pc:sldChg chg="modNotesTx">
        <pc:chgData name="יהודה טאוב" userId="80c2dbd02819b45c" providerId="LiveId" clId="{1FCCCCB9-C3CE-4F65-A4E6-33815E82E8FE}" dt="2024-06-17T07:09:53.599" v="181" actId="20577"/>
        <pc:sldMkLst>
          <pc:docMk/>
          <pc:sldMk cId="2691634792" sldId="262"/>
        </pc:sldMkLst>
      </pc:sldChg>
      <pc:sldChg chg="modSp mod">
        <pc:chgData name="יהודה טאוב" userId="80c2dbd02819b45c" providerId="LiveId" clId="{1FCCCCB9-C3CE-4F65-A4E6-33815E82E8FE}" dt="2024-06-17T08:35:23.912" v="201" actId="20577"/>
        <pc:sldMkLst>
          <pc:docMk/>
          <pc:sldMk cId="2623119945" sldId="322"/>
        </pc:sldMkLst>
        <pc:spChg chg="mod">
          <ac:chgData name="יהודה טאוב" userId="80c2dbd02819b45c" providerId="LiveId" clId="{1FCCCCB9-C3CE-4F65-A4E6-33815E82E8FE}" dt="2024-06-17T08:35:23.912" v="201" actId="20577"/>
          <ac:spMkLst>
            <pc:docMk/>
            <pc:sldMk cId="2623119945" sldId="322"/>
            <ac:spMk id="4" creationId="{CB883BC0-55B7-9D71-57DB-8263A0CC6BD4}"/>
          </ac:spMkLst>
        </pc:spChg>
      </pc:sldChg>
    </pc:docChg>
  </pc:docChgLst>
</pc:chgInfo>
</file>

<file path=ppt/comments/modernComment_101_1B5B981D.xml><?xml version="1.0" encoding="utf-8"?>
<p188:cmLst xmlns:a="http://schemas.openxmlformats.org/drawingml/2006/main" xmlns:r="http://schemas.openxmlformats.org/officeDocument/2006/relationships" xmlns:p188="http://schemas.microsoft.com/office/powerpoint/2018/8/main">
  <p188:cm id="{AEAA71A1-726E-4832-BCC4-A90CD8135B21}" authorId="{01C5EAE2-088F-BE02-015C-D9BDFC147D23}" created="2024-01-21T07:44:45.314">
    <pc:sldMkLst xmlns:pc="http://schemas.microsoft.com/office/powerpoint/2013/main/command">
      <pc:docMk/>
      <pc:sldMk cId="458987549" sldId="257"/>
    </pc:sldMkLst>
    <p188:txBody>
      <a:bodyPr/>
      <a:lstStyle/>
      <a:p>
        <a:r>
          <a:rPr lang="he-IL"/>
          <a:t>האם ניתן לבחור האם להתענג ולהנות?
האם יש מקום שלמדים את זה?
האם ביהדות יש מקורות איך מתענגים?
האם האדם נברא רק להנות?
מדוע יש לאדם יסורים?
הארת התענוג</a:t>
        </a:r>
      </a:p>
    </p188:txBody>
  </p188:cm>
</p188:cmLst>
</file>

<file path=ppt/comments/modernComment_106_A06F1668.xml><?xml version="1.0" encoding="utf-8"?>
<p188:cmLst xmlns:a="http://schemas.openxmlformats.org/drawingml/2006/main" xmlns:r="http://schemas.openxmlformats.org/officeDocument/2006/relationships" xmlns:p188="http://schemas.microsoft.com/office/powerpoint/2018/8/main">
  <p188:cm id="{483FB8A1-17E3-4566-96EF-2695FD15241B}" authorId="{01C5EAE2-088F-BE02-015C-D9BDFC147D23}" created="2024-01-15T09:46:04.446">
    <ac:deMkLst xmlns:ac="http://schemas.microsoft.com/office/drawing/2013/main/command">
      <pc:docMk xmlns:pc="http://schemas.microsoft.com/office/powerpoint/2013/main/command"/>
      <pc:sldMk xmlns:pc="http://schemas.microsoft.com/office/powerpoint/2013/main/command" cId="2691634792" sldId="262"/>
      <ac:graphicFrameMk id="5" creationId="{89EF790E-DBE0-5584-643F-D6785029250B}"/>
    </ac:deMkLst>
    <p188:txBody>
      <a:bodyPr/>
      <a:lstStyle/>
      <a:p>
        <a:r>
          <a:rPr lang="he-IL"/>
          <a:t>משל המובא בספר חובת האדם רגש עמוד 35.
גם מצווה אם לא מתבוננים בה, לא מרגישים את הטעם הנפלא שבה. </a:t>
        </a:r>
      </a:p>
    </p188:txBody>
  </p188:cm>
  <p188:cm id="{D2DAF31C-A92D-44BE-ABB6-B5E57FC8859D}" authorId="{01C5EAE2-088F-BE02-015C-D9BDFC147D23}" created="2024-01-15T09:48:16.312">
    <ac:deMkLst xmlns:ac="http://schemas.microsoft.com/office/drawing/2013/main/command">
      <pc:docMk xmlns:pc="http://schemas.microsoft.com/office/powerpoint/2013/main/command"/>
      <pc:sldMk xmlns:pc="http://schemas.microsoft.com/office/powerpoint/2013/main/command" cId="2691634792" sldId="262"/>
      <ac:graphicFrameMk id="5" creationId="{89EF790E-DBE0-5584-643F-D6785029250B}"/>
    </ac:deMkLst>
    <p188:txBody>
      <a:bodyPr/>
      <a:lstStyle/>
      <a:p>
        <a:r>
          <a:rPr lang="he-IL"/>
          <a:t>סיפור על בחור מהישיבה התיכונית שבא לראות בחורים מרוגזים שנהנים ללמוד. </a:t>
        </a:r>
      </a:p>
    </p188:txBody>
  </p188:cm>
</p188:cmLst>
</file>

<file path=ppt/comments/modernComment_110_9F8F3674.xml><?xml version="1.0" encoding="utf-8"?>
<p188:cmLst xmlns:a="http://schemas.openxmlformats.org/drawingml/2006/main" xmlns:r="http://schemas.openxmlformats.org/officeDocument/2006/relationships" xmlns:p188="http://schemas.microsoft.com/office/powerpoint/2018/8/main">
  <p188:cm id="{AF679F91-CC6C-425D-9271-82344FF37123}" authorId="{01C5EAE2-088F-BE02-015C-D9BDFC147D23}" created="2024-01-22T01:57:55.409">
    <pc:sldMkLst xmlns:pc="http://schemas.microsoft.com/office/powerpoint/2013/main/command">
      <pc:docMk/>
      <pc:sldMk cId="2676962932" sldId="272"/>
    </pc:sldMkLst>
    <p188:txBody>
      <a:bodyPr/>
      <a:lstStyle/>
      <a:p>
        <a:r>
          <a:rPr lang="he-IL"/>
          <a:t>מר שוורץ, יועץ השקעות בחברה פיננסית בבורסה. הוא מבלה את רוב ימיו בניסיון להגיע למטרת החיים שלו – להרוויח 10 מיליון דולר. יש לו אישה ושלושה ילדים.
יום אחד, פילנתרופ עשיר בשם כהן, מחליט להציע לשוורץ הצעה נדיבה במיוחד. כהן אומר, "אתה מבזבז את כל החיים שלך בניסיון להרוויח 10 מיליון דולר. אז אני אתן לך את קיצור הדרך הגדול ביותר לקריירה הפיננסית שלך. קח 10 מיליון דולר, כאן ועכשיו, ובעד זה תעביר אלי לאימוץ את אחד הילדים שלך. הילד שלך יקבל אצלי את הטוב ביותר. התנאי היחיד הוא שאתה תצטרך לנתק אתו כל קשר – לא תוכל לראות אותו או לשמוע ממנו שוב."
מה אומר שוורץ? חלומו הכלכלי בהישג יד? ממש לא. בלתי אפשרי. לתת ילד? "שום דבר. תסתלק מיד מהמשרד שלי!"
10 מליון דולר. מנה מסחררת של הנאה מהמחלקה החמישית לא תגרום לך למכור את הילד. לא שווה להמיר אהבה תמורת כל סכום של כסף.
אבל כמה זמן מבלה מר שוורץ עם הילדים שלו? אם הם יקרי ערך, למה הוא פוסח על האושר הזה של אהבת ילדיו?
לאחר הפגישה עם כהן, מתעורר בשוורץ הבזק של הארה: אני צריך לבלות יותר זמן עם האוצרות שלי!" הוא מצלצל למזכירה שלו ומודיע שהוא יוצא לחופשה בת שבועיים, כדי להיות עם הילדים.</a:t>
        </a:r>
      </a:p>
    </p188:txBody>
  </p188:cm>
</p188:cmLst>
</file>

<file path=ppt/comments/modernComment_131_2D594E89.xml><?xml version="1.0" encoding="utf-8"?>
<p188:cmLst xmlns:a="http://schemas.openxmlformats.org/drawingml/2006/main" xmlns:r="http://schemas.openxmlformats.org/officeDocument/2006/relationships" xmlns:p188="http://schemas.microsoft.com/office/powerpoint/2018/8/main">
  <p188:cm id="{889495C7-6B05-441B-9B16-92A0D402858B}" authorId="{01C5EAE2-088F-BE02-015C-D9BDFC147D23}" created="2024-01-18T08:18:10.280">
    <ac:deMkLst xmlns:ac="http://schemas.microsoft.com/office/drawing/2013/main/command">
      <pc:docMk xmlns:pc="http://schemas.microsoft.com/office/powerpoint/2013/main/command"/>
      <pc:sldMk xmlns:pc="http://schemas.microsoft.com/office/powerpoint/2013/main/command" cId="760827529" sldId="305"/>
      <ac:spMk id="3" creationId="{01AB64E0-D60C-FB7D-114F-86633F762232}"/>
    </ac:deMkLst>
    <p188:txBody>
      <a:bodyPr/>
      <a:lstStyle/>
      <a:p>
        <a:r>
          <a:rPr lang="he-IL"/>
          <a:t>בגליון קדושת ציון הביא ראיה לכך שהכוונה לאהבה רגילה ברגש ממה שבמסילת ישרים בהקדמה כתב שאהבה זה כאב שאוהב את בנו. שזה אהבה רגילה רגשית. 
וכתב שרק כך אפשר לעבוד את ה' שזה מגיעה מתוך אהבה טבעית רגילה. 
וחשבתי להביא לכך ראיה לגבי השאלה מהי מצוות חיבת הארץ?
האם לאהוב את מעלותיה או את המסלול?
והתשובה לאהוב את המסלולים אבל מחמת שזה ארץ ה'.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04A55E-1459-49C4-B6DF-BC410A2CE8C0}" type="doc">
      <dgm:prSet loTypeId="urn:microsoft.com/office/officeart/2005/8/layout/pyramid3" loCatId="pyramid" qsTypeId="urn:microsoft.com/office/officeart/2005/8/quickstyle/simple1" qsCatId="simple" csTypeId="urn:microsoft.com/office/officeart/2005/8/colors/accent1_2" csCatId="accent1" phldr="1"/>
      <dgm:spPr/>
    </dgm:pt>
    <dgm:pt modelId="{AB4C0A21-1E8D-4B6E-8BA7-9D7B05123D58}">
      <dgm:prSet phldrT="[טקסט]"/>
      <dgm:spPr/>
      <dgm:t>
        <a:bodyPr/>
        <a:lstStyle/>
        <a:p>
          <a:pPr rtl="1">
            <a:buFont typeface="+mj-lt"/>
            <a:buAutoNum type="arabicPeriod"/>
          </a:pPr>
          <a:r>
            <a:rPr lang="he-IL" dirty="0"/>
            <a:t>מצווה עם רגשות נעימים – ללא התבוננות.</a:t>
          </a:r>
        </a:p>
      </dgm:t>
    </dgm:pt>
    <dgm:pt modelId="{5C818883-3F93-427C-8C2D-12634FFED63A}" type="parTrans" cxnId="{795E54B0-9C1C-4CB8-B7CB-1055DBAC63FE}">
      <dgm:prSet/>
      <dgm:spPr/>
      <dgm:t>
        <a:bodyPr/>
        <a:lstStyle/>
        <a:p>
          <a:pPr rtl="1"/>
          <a:endParaRPr lang="he-IL"/>
        </a:p>
      </dgm:t>
    </dgm:pt>
    <dgm:pt modelId="{B0C0BCBF-9A0A-4705-A107-8836659AC6D3}" type="sibTrans" cxnId="{795E54B0-9C1C-4CB8-B7CB-1055DBAC63FE}">
      <dgm:prSet/>
      <dgm:spPr/>
      <dgm:t>
        <a:bodyPr/>
        <a:lstStyle/>
        <a:p>
          <a:pPr rtl="1"/>
          <a:endParaRPr lang="he-IL"/>
        </a:p>
      </dgm:t>
    </dgm:pt>
    <dgm:pt modelId="{03219162-4446-4544-84A8-6A5F37E8258F}">
      <dgm:prSet phldrT="[טקסט]"/>
      <dgm:spPr/>
      <dgm:t>
        <a:bodyPr/>
        <a:lstStyle/>
        <a:p>
          <a:pPr rtl="1">
            <a:buFont typeface="+mj-lt"/>
            <a:buAutoNum type="arabicPeriod"/>
          </a:pPr>
          <a:r>
            <a:rPr lang="he-IL" dirty="0"/>
            <a:t>מצווה עם שימת לב לרגשות הנעימים שהיא מביאה. </a:t>
          </a:r>
        </a:p>
      </dgm:t>
    </dgm:pt>
    <dgm:pt modelId="{C812952D-0F3E-4C94-A052-93F1490CFC88}" type="parTrans" cxnId="{3F6B86A6-3C65-4C18-9C86-3D9D4F09DE51}">
      <dgm:prSet/>
      <dgm:spPr/>
      <dgm:t>
        <a:bodyPr/>
        <a:lstStyle/>
        <a:p>
          <a:pPr rtl="1"/>
          <a:endParaRPr lang="he-IL"/>
        </a:p>
      </dgm:t>
    </dgm:pt>
    <dgm:pt modelId="{4BC2B3DB-EA15-41B0-B8BB-1085952112A9}" type="sibTrans" cxnId="{3F6B86A6-3C65-4C18-9C86-3D9D4F09DE51}">
      <dgm:prSet/>
      <dgm:spPr/>
      <dgm:t>
        <a:bodyPr/>
        <a:lstStyle/>
        <a:p>
          <a:pPr rtl="1"/>
          <a:endParaRPr lang="he-IL"/>
        </a:p>
      </dgm:t>
    </dgm:pt>
    <dgm:pt modelId="{C938AC83-4BDE-4DE2-BB4D-6091926C48CB}">
      <dgm:prSet phldrT="[טקסט]"/>
      <dgm:spPr/>
      <dgm:t>
        <a:bodyPr/>
        <a:lstStyle/>
        <a:p>
          <a:pPr rtl="1"/>
          <a:r>
            <a:rPr lang="he-IL" dirty="0"/>
            <a:t>דבקות</a:t>
          </a:r>
        </a:p>
      </dgm:t>
    </dgm:pt>
    <dgm:pt modelId="{D9020F31-82DF-4E22-93FE-2C23023F3132}" type="parTrans" cxnId="{B5F88708-325B-496D-9660-4C09FE2D2B48}">
      <dgm:prSet/>
      <dgm:spPr/>
      <dgm:t>
        <a:bodyPr/>
        <a:lstStyle/>
        <a:p>
          <a:pPr rtl="1"/>
          <a:endParaRPr lang="he-IL"/>
        </a:p>
      </dgm:t>
    </dgm:pt>
    <dgm:pt modelId="{E88B8D47-9A72-4B5F-AE18-A8214AE0F8B9}" type="sibTrans" cxnId="{B5F88708-325B-496D-9660-4C09FE2D2B48}">
      <dgm:prSet/>
      <dgm:spPr/>
      <dgm:t>
        <a:bodyPr/>
        <a:lstStyle/>
        <a:p>
          <a:pPr rtl="1"/>
          <a:endParaRPr lang="he-IL"/>
        </a:p>
      </dgm:t>
    </dgm:pt>
    <dgm:pt modelId="{29F6A6BC-F13E-4D47-8A9A-211FC409CCCC}">
      <dgm:prSet/>
      <dgm:spPr/>
      <dgm:t>
        <a:bodyPr/>
        <a:lstStyle/>
        <a:p>
          <a:pPr rtl="1"/>
          <a:r>
            <a:rPr lang="he-IL" dirty="0"/>
            <a:t>האדם מכיר שהרגשות הנפלאים הם מהבורא.</a:t>
          </a:r>
        </a:p>
      </dgm:t>
    </dgm:pt>
    <dgm:pt modelId="{0BB947B2-A381-4E46-8F1B-1DD93AE536F6}" type="parTrans" cxnId="{4338535B-E78A-4BFC-ACB4-782ABB96FFD5}">
      <dgm:prSet/>
      <dgm:spPr/>
      <dgm:t>
        <a:bodyPr/>
        <a:lstStyle/>
        <a:p>
          <a:pPr rtl="1"/>
          <a:endParaRPr lang="he-IL"/>
        </a:p>
      </dgm:t>
    </dgm:pt>
    <dgm:pt modelId="{E422C68A-ABAA-43F9-8D59-F56516207500}" type="sibTrans" cxnId="{4338535B-E78A-4BFC-ACB4-782ABB96FFD5}">
      <dgm:prSet/>
      <dgm:spPr/>
      <dgm:t>
        <a:bodyPr/>
        <a:lstStyle/>
        <a:p>
          <a:pPr rtl="1"/>
          <a:endParaRPr lang="he-IL"/>
        </a:p>
      </dgm:t>
    </dgm:pt>
    <dgm:pt modelId="{2A69A923-00F1-4A48-867F-5E2C19D6C989}">
      <dgm:prSet/>
      <dgm:spPr/>
      <dgm:t>
        <a:bodyPr/>
        <a:lstStyle/>
        <a:p>
          <a:pPr rtl="1"/>
          <a:r>
            <a:rPr lang="he-IL" dirty="0"/>
            <a:t>אהבה ממלא את ליבו של האדם – הוא מכיר מכוחה את אהבתו של הבורא אליו ומגיע לאחדותו. </a:t>
          </a:r>
        </a:p>
      </dgm:t>
    </dgm:pt>
    <dgm:pt modelId="{A8874582-F5FF-4058-A982-2B001C36DB01}" type="parTrans" cxnId="{BAB42D4C-EFD3-4C22-8D34-B1B16376638A}">
      <dgm:prSet/>
      <dgm:spPr/>
      <dgm:t>
        <a:bodyPr/>
        <a:lstStyle/>
        <a:p>
          <a:pPr rtl="1"/>
          <a:endParaRPr lang="he-IL"/>
        </a:p>
      </dgm:t>
    </dgm:pt>
    <dgm:pt modelId="{316AA01D-9420-4C6C-B542-CDBDF3432836}" type="sibTrans" cxnId="{BAB42D4C-EFD3-4C22-8D34-B1B16376638A}">
      <dgm:prSet/>
      <dgm:spPr/>
      <dgm:t>
        <a:bodyPr/>
        <a:lstStyle/>
        <a:p>
          <a:pPr rtl="1"/>
          <a:endParaRPr lang="he-IL"/>
        </a:p>
      </dgm:t>
    </dgm:pt>
    <dgm:pt modelId="{6ABEA1C0-CFDB-4CC6-BE35-3CA44B3CC45E}">
      <dgm:prSet/>
      <dgm:spPr/>
      <dgm:t>
        <a:bodyPr/>
        <a:lstStyle/>
        <a:p>
          <a:pPr rtl="1">
            <a:buFont typeface="+mj-lt"/>
            <a:buAutoNum type="arabicPeriod"/>
          </a:pPr>
          <a:r>
            <a:rPr lang="he-IL" dirty="0"/>
            <a:t>הרגשות הנפלאים – מביאים את האדם לאהבה לבורא שברא רגשות ונתן מצוות. </a:t>
          </a:r>
          <a:endParaRPr lang="en-US" dirty="0"/>
        </a:p>
      </dgm:t>
    </dgm:pt>
    <dgm:pt modelId="{4FEA6CB5-4025-4D83-9D35-675D1A0A0141}" type="parTrans" cxnId="{3EA27DD2-94F7-498A-AB32-B384868B0D97}">
      <dgm:prSet/>
      <dgm:spPr/>
      <dgm:t>
        <a:bodyPr/>
        <a:lstStyle/>
        <a:p>
          <a:pPr rtl="1"/>
          <a:endParaRPr lang="he-IL"/>
        </a:p>
      </dgm:t>
    </dgm:pt>
    <dgm:pt modelId="{6A33C856-1C04-4EB4-808A-2009BE24390B}" type="sibTrans" cxnId="{3EA27DD2-94F7-498A-AB32-B384868B0D97}">
      <dgm:prSet/>
      <dgm:spPr/>
      <dgm:t>
        <a:bodyPr/>
        <a:lstStyle/>
        <a:p>
          <a:pPr rtl="1"/>
          <a:endParaRPr lang="he-IL"/>
        </a:p>
      </dgm:t>
    </dgm:pt>
    <dgm:pt modelId="{A619318B-F729-402E-AE40-3F526BFD844C}" type="pres">
      <dgm:prSet presAssocID="{4204A55E-1459-49C4-B6DF-BC410A2CE8C0}" presName="Name0" presStyleCnt="0">
        <dgm:presLayoutVars>
          <dgm:dir/>
          <dgm:animLvl val="lvl"/>
          <dgm:resizeHandles val="exact"/>
        </dgm:presLayoutVars>
      </dgm:prSet>
      <dgm:spPr/>
    </dgm:pt>
    <dgm:pt modelId="{380EA241-F4C3-48CF-8094-2C82599B65EE}" type="pres">
      <dgm:prSet presAssocID="{AB4C0A21-1E8D-4B6E-8BA7-9D7B05123D58}" presName="Name8" presStyleCnt="0"/>
      <dgm:spPr/>
    </dgm:pt>
    <dgm:pt modelId="{191348D1-2FCC-4FBF-B222-01BECFD23A8D}" type="pres">
      <dgm:prSet presAssocID="{AB4C0A21-1E8D-4B6E-8BA7-9D7B05123D58}" presName="level" presStyleLbl="node1" presStyleIdx="0" presStyleCnt="6">
        <dgm:presLayoutVars>
          <dgm:chMax val="1"/>
          <dgm:bulletEnabled val="1"/>
        </dgm:presLayoutVars>
      </dgm:prSet>
      <dgm:spPr/>
    </dgm:pt>
    <dgm:pt modelId="{2FE1BA2A-B146-4230-9188-7C2194E30C31}" type="pres">
      <dgm:prSet presAssocID="{AB4C0A21-1E8D-4B6E-8BA7-9D7B05123D58}" presName="levelTx" presStyleLbl="revTx" presStyleIdx="0" presStyleCnt="0">
        <dgm:presLayoutVars>
          <dgm:chMax val="1"/>
          <dgm:bulletEnabled val="1"/>
        </dgm:presLayoutVars>
      </dgm:prSet>
      <dgm:spPr/>
    </dgm:pt>
    <dgm:pt modelId="{9D679B1C-EF55-44A0-93C2-E513CD7F74AF}" type="pres">
      <dgm:prSet presAssocID="{03219162-4446-4544-84A8-6A5F37E8258F}" presName="Name8" presStyleCnt="0"/>
      <dgm:spPr/>
    </dgm:pt>
    <dgm:pt modelId="{3ADC01D8-3D68-4825-B2A4-9D5C9A097EF8}" type="pres">
      <dgm:prSet presAssocID="{03219162-4446-4544-84A8-6A5F37E8258F}" presName="level" presStyleLbl="node1" presStyleIdx="1" presStyleCnt="6">
        <dgm:presLayoutVars>
          <dgm:chMax val="1"/>
          <dgm:bulletEnabled val="1"/>
        </dgm:presLayoutVars>
      </dgm:prSet>
      <dgm:spPr/>
    </dgm:pt>
    <dgm:pt modelId="{A94E3FE7-FC1E-498D-8EE5-8FFD1AAF751E}" type="pres">
      <dgm:prSet presAssocID="{03219162-4446-4544-84A8-6A5F37E8258F}" presName="levelTx" presStyleLbl="revTx" presStyleIdx="0" presStyleCnt="0">
        <dgm:presLayoutVars>
          <dgm:chMax val="1"/>
          <dgm:bulletEnabled val="1"/>
        </dgm:presLayoutVars>
      </dgm:prSet>
      <dgm:spPr/>
    </dgm:pt>
    <dgm:pt modelId="{E67E2409-956A-4351-AD79-ABD8DCE2B40E}" type="pres">
      <dgm:prSet presAssocID="{29F6A6BC-F13E-4D47-8A9A-211FC409CCCC}" presName="Name8" presStyleCnt="0"/>
      <dgm:spPr/>
    </dgm:pt>
    <dgm:pt modelId="{F522A103-CA48-4244-9F15-3E5C248FAC92}" type="pres">
      <dgm:prSet presAssocID="{29F6A6BC-F13E-4D47-8A9A-211FC409CCCC}" presName="level" presStyleLbl="node1" presStyleIdx="2" presStyleCnt="6">
        <dgm:presLayoutVars>
          <dgm:chMax val="1"/>
          <dgm:bulletEnabled val="1"/>
        </dgm:presLayoutVars>
      </dgm:prSet>
      <dgm:spPr/>
    </dgm:pt>
    <dgm:pt modelId="{20D59EF4-6E90-4F5F-B63B-F4C296AA706B}" type="pres">
      <dgm:prSet presAssocID="{29F6A6BC-F13E-4D47-8A9A-211FC409CCCC}" presName="levelTx" presStyleLbl="revTx" presStyleIdx="0" presStyleCnt="0">
        <dgm:presLayoutVars>
          <dgm:chMax val="1"/>
          <dgm:bulletEnabled val="1"/>
        </dgm:presLayoutVars>
      </dgm:prSet>
      <dgm:spPr/>
    </dgm:pt>
    <dgm:pt modelId="{4B610D65-8BFF-4CB8-8BE5-B93C0323A7B0}" type="pres">
      <dgm:prSet presAssocID="{6ABEA1C0-CFDB-4CC6-BE35-3CA44B3CC45E}" presName="Name8" presStyleCnt="0"/>
      <dgm:spPr/>
    </dgm:pt>
    <dgm:pt modelId="{E9C15810-EA10-409F-9B51-3A217CE1866E}" type="pres">
      <dgm:prSet presAssocID="{6ABEA1C0-CFDB-4CC6-BE35-3CA44B3CC45E}" presName="level" presStyleLbl="node1" presStyleIdx="3" presStyleCnt="6">
        <dgm:presLayoutVars>
          <dgm:chMax val="1"/>
          <dgm:bulletEnabled val="1"/>
        </dgm:presLayoutVars>
      </dgm:prSet>
      <dgm:spPr/>
    </dgm:pt>
    <dgm:pt modelId="{BCCA4A9D-397E-487B-BB6D-BC8E9DEFB7CB}" type="pres">
      <dgm:prSet presAssocID="{6ABEA1C0-CFDB-4CC6-BE35-3CA44B3CC45E}" presName="levelTx" presStyleLbl="revTx" presStyleIdx="0" presStyleCnt="0">
        <dgm:presLayoutVars>
          <dgm:chMax val="1"/>
          <dgm:bulletEnabled val="1"/>
        </dgm:presLayoutVars>
      </dgm:prSet>
      <dgm:spPr/>
    </dgm:pt>
    <dgm:pt modelId="{092F63AE-6934-4A54-97CE-A64B21A43B5D}" type="pres">
      <dgm:prSet presAssocID="{2A69A923-00F1-4A48-867F-5E2C19D6C989}" presName="Name8" presStyleCnt="0"/>
      <dgm:spPr/>
    </dgm:pt>
    <dgm:pt modelId="{0CFD208A-5BD5-4A94-8F14-034AE7408166}" type="pres">
      <dgm:prSet presAssocID="{2A69A923-00F1-4A48-867F-5E2C19D6C989}" presName="level" presStyleLbl="node1" presStyleIdx="4" presStyleCnt="6">
        <dgm:presLayoutVars>
          <dgm:chMax val="1"/>
          <dgm:bulletEnabled val="1"/>
        </dgm:presLayoutVars>
      </dgm:prSet>
      <dgm:spPr/>
    </dgm:pt>
    <dgm:pt modelId="{6771096F-77AC-4D85-848E-A4687DFC16C2}" type="pres">
      <dgm:prSet presAssocID="{2A69A923-00F1-4A48-867F-5E2C19D6C989}" presName="levelTx" presStyleLbl="revTx" presStyleIdx="0" presStyleCnt="0">
        <dgm:presLayoutVars>
          <dgm:chMax val="1"/>
          <dgm:bulletEnabled val="1"/>
        </dgm:presLayoutVars>
      </dgm:prSet>
      <dgm:spPr/>
    </dgm:pt>
    <dgm:pt modelId="{DEBBA2DA-6626-4D7A-B89C-58B9A8270934}" type="pres">
      <dgm:prSet presAssocID="{C938AC83-4BDE-4DE2-BB4D-6091926C48CB}" presName="Name8" presStyleCnt="0"/>
      <dgm:spPr/>
    </dgm:pt>
    <dgm:pt modelId="{455A9C48-FC3A-4043-909A-9FC0FFE4E949}" type="pres">
      <dgm:prSet presAssocID="{C938AC83-4BDE-4DE2-BB4D-6091926C48CB}" presName="level" presStyleLbl="node1" presStyleIdx="5" presStyleCnt="6">
        <dgm:presLayoutVars>
          <dgm:chMax val="1"/>
          <dgm:bulletEnabled val="1"/>
        </dgm:presLayoutVars>
      </dgm:prSet>
      <dgm:spPr/>
    </dgm:pt>
    <dgm:pt modelId="{91486600-2A24-4833-8676-F8483CD45807}" type="pres">
      <dgm:prSet presAssocID="{C938AC83-4BDE-4DE2-BB4D-6091926C48CB}" presName="levelTx" presStyleLbl="revTx" presStyleIdx="0" presStyleCnt="0">
        <dgm:presLayoutVars>
          <dgm:chMax val="1"/>
          <dgm:bulletEnabled val="1"/>
        </dgm:presLayoutVars>
      </dgm:prSet>
      <dgm:spPr/>
    </dgm:pt>
  </dgm:ptLst>
  <dgm:cxnLst>
    <dgm:cxn modelId="{E6FCF004-8945-40D6-8612-A1BD1B2AFE46}" type="presOf" srcId="{4204A55E-1459-49C4-B6DF-BC410A2CE8C0}" destId="{A619318B-F729-402E-AE40-3F526BFD844C}" srcOrd="0" destOrd="0" presId="urn:microsoft.com/office/officeart/2005/8/layout/pyramid3"/>
    <dgm:cxn modelId="{F0D53008-9B95-4315-9ED6-347A9429291B}" type="presOf" srcId="{2A69A923-00F1-4A48-867F-5E2C19D6C989}" destId="{0CFD208A-5BD5-4A94-8F14-034AE7408166}" srcOrd="0" destOrd="0" presId="urn:microsoft.com/office/officeart/2005/8/layout/pyramid3"/>
    <dgm:cxn modelId="{B5F88708-325B-496D-9660-4C09FE2D2B48}" srcId="{4204A55E-1459-49C4-B6DF-BC410A2CE8C0}" destId="{C938AC83-4BDE-4DE2-BB4D-6091926C48CB}" srcOrd="5" destOrd="0" parTransId="{D9020F31-82DF-4E22-93FE-2C23023F3132}" sibTransId="{E88B8D47-9A72-4B5F-AE18-A8214AE0F8B9}"/>
    <dgm:cxn modelId="{701F7C38-8FB1-4135-8C9E-EB9D92310D3A}" type="presOf" srcId="{6ABEA1C0-CFDB-4CC6-BE35-3CA44B3CC45E}" destId="{BCCA4A9D-397E-487B-BB6D-BC8E9DEFB7CB}" srcOrd="1" destOrd="0" presId="urn:microsoft.com/office/officeart/2005/8/layout/pyramid3"/>
    <dgm:cxn modelId="{4338535B-E78A-4BFC-ACB4-782ABB96FFD5}" srcId="{4204A55E-1459-49C4-B6DF-BC410A2CE8C0}" destId="{29F6A6BC-F13E-4D47-8A9A-211FC409CCCC}" srcOrd="2" destOrd="0" parTransId="{0BB947B2-A381-4E46-8F1B-1DD93AE536F6}" sibTransId="{E422C68A-ABAA-43F9-8D59-F56516207500}"/>
    <dgm:cxn modelId="{A187F465-D197-4657-99A8-E1B5B461BFA7}" type="presOf" srcId="{03219162-4446-4544-84A8-6A5F37E8258F}" destId="{3ADC01D8-3D68-4825-B2A4-9D5C9A097EF8}" srcOrd="0" destOrd="0" presId="urn:microsoft.com/office/officeart/2005/8/layout/pyramid3"/>
    <dgm:cxn modelId="{BAB42D4C-EFD3-4C22-8D34-B1B16376638A}" srcId="{4204A55E-1459-49C4-B6DF-BC410A2CE8C0}" destId="{2A69A923-00F1-4A48-867F-5E2C19D6C989}" srcOrd="4" destOrd="0" parTransId="{A8874582-F5FF-4058-A982-2B001C36DB01}" sibTransId="{316AA01D-9420-4C6C-B542-CDBDF3432836}"/>
    <dgm:cxn modelId="{9C7E268D-0D02-41D6-89EC-6946B827A93D}" type="presOf" srcId="{6ABEA1C0-CFDB-4CC6-BE35-3CA44B3CC45E}" destId="{E9C15810-EA10-409F-9B51-3A217CE1866E}" srcOrd="0" destOrd="0" presId="urn:microsoft.com/office/officeart/2005/8/layout/pyramid3"/>
    <dgm:cxn modelId="{7FA9ED95-8DE7-4652-90A6-B48910E7A042}" type="presOf" srcId="{2A69A923-00F1-4A48-867F-5E2C19D6C989}" destId="{6771096F-77AC-4D85-848E-A4687DFC16C2}" srcOrd="1" destOrd="0" presId="urn:microsoft.com/office/officeart/2005/8/layout/pyramid3"/>
    <dgm:cxn modelId="{32879C9F-337C-42EB-A7F4-E147522D0527}" type="presOf" srcId="{29F6A6BC-F13E-4D47-8A9A-211FC409CCCC}" destId="{F522A103-CA48-4244-9F15-3E5C248FAC92}" srcOrd="0" destOrd="0" presId="urn:microsoft.com/office/officeart/2005/8/layout/pyramid3"/>
    <dgm:cxn modelId="{3F6B86A6-3C65-4C18-9C86-3D9D4F09DE51}" srcId="{4204A55E-1459-49C4-B6DF-BC410A2CE8C0}" destId="{03219162-4446-4544-84A8-6A5F37E8258F}" srcOrd="1" destOrd="0" parTransId="{C812952D-0F3E-4C94-A052-93F1490CFC88}" sibTransId="{4BC2B3DB-EA15-41B0-B8BB-1085952112A9}"/>
    <dgm:cxn modelId="{DCEBADAD-87CE-47BA-AE5E-1DD179392416}" type="presOf" srcId="{AB4C0A21-1E8D-4B6E-8BA7-9D7B05123D58}" destId="{2FE1BA2A-B146-4230-9188-7C2194E30C31}" srcOrd="1" destOrd="0" presId="urn:microsoft.com/office/officeart/2005/8/layout/pyramid3"/>
    <dgm:cxn modelId="{795E54B0-9C1C-4CB8-B7CB-1055DBAC63FE}" srcId="{4204A55E-1459-49C4-B6DF-BC410A2CE8C0}" destId="{AB4C0A21-1E8D-4B6E-8BA7-9D7B05123D58}" srcOrd="0" destOrd="0" parTransId="{5C818883-3F93-427C-8C2D-12634FFED63A}" sibTransId="{B0C0BCBF-9A0A-4705-A107-8836659AC6D3}"/>
    <dgm:cxn modelId="{177056C0-AD42-42AF-84DB-2742957B8327}" type="presOf" srcId="{03219162-4446-4544-84A8-6A5F37E8258F}" destId="{A94E3FE7-FC1E-498D-8EE5-8FFD1AAF751E}" srcOrd="1" destOrd="0" presId="urn:microsoft.com/office/officeart/2005/8/layout/pyramid3"/>
    <dgm:cxn modelId="{B80772CC-0CB6-4BD0-8CBA-2EA15B681DC1}" type="presOf" srcId="{29F6A6BC-F13E-4D47-8A9A-211FC409CCCC}" destId="{20D59EF4-6E90-4F5F-B63B-F4C296AA706B}" srcOrd="1" destOrd="0" presId="urn:microsoft.com/office/officeart/2005/8/layout/pyramid3"/>
    <dgm:cxn modelId="{3EA27DD2-94F7-498A-AB32-B384868B0D97}" srcId="{4204A55E-1459-49C4-B6DF-BC410A2CE8C0}" destId="{6ABEA1C0-CFDB-4CC6-BE35-3CA44B3CC45E}" srcOrd="3" destOrd="0" parTransId="{4FEA6CB5-4025-4D83-9D35-675D1A0A0141}" sibTransId="{6A33C856-1C04-4EB4-808A-2009BE24390B}"/>
    <dgm:cxn modelId="{FF7385E7-7476-4A14-9A3B-E99AEDDA263A}" type="presOf" srcId="{C938AC83-4BDE-4DE2-BB4D-6091926C48CB}" destId="{91486600-2A24-4833-8676-F8483CD45807}" srcOrd="1" destOrd="0" presId="urn:microsoft.com/office/officeart/2005/8/layout/pyramid3"/>
    <dgm:cxn modelId="{25B1D3F4-C2AC-464D-9602-60B3E56D9E53}" type="presOf" srcId="{C938AC83-4BDE-4DE2-BB4D-6091926C48CB}" destId="{455A9C48-FC3A-4043-909A-9FC0FFE4E949}" srcOrd="0" destOrd="0" presId="urn:microsoft.com/office/officeart/2005/8/layout/pyramid3"/>
    <dgm:cxn modelId="{15530AFE-5383-4F5F-A372-DEF131459B96}" type="presOf" srcId="{AB4C0A21-1E8D-4B6E-8BA7-9D7B05123D58}" destId="{191348D1-2FCC-4FBF-B222-01BECFD23A8D}" srcOrd="0" destOrd="0" presId="urn:microsoft.com/office/officeart/2005/8/layout/pyramid3"/>
    <dgm:cxn modelId="{4CA3C618-7FBB-46C6-96B7-4C7966C4BB18}" type="presParOf" srcId="{A619318B-F729-402E-AE40-3F526BFD844C}" destId="{380EA241-F4C3-48CF-8094-2C82599B65EE}" srcOrd="0" destOrd="0" presId="urn:microsoft.com/office/officeart/2005/8/layout/pyramid3"/>
    <dgm:cxn modelId="{2F3C5635-679B-41B4-A527-1A95297E2104}" type="presParOf" srcId="{380EA241-F4C3-48CF-8094-2C82599B65EE}" destId="{191348D1-2FCC-4FBF-B222-01BECFD23A8D}" srcOrd="0" destOrd="0" presId="urn:microsoft.com/office/officeart/2005/8/layout/pyramid3"/>
    <dgm:cxn modelId="{DF195E6D-2FB1-4313-A8C4-1C783CDF3F83}" type="presParOf" srcId="{380EA241-F4C3-48CF-8094-2C82599B65EE}" destId="{2FE1BA2A-B146-4230-9188-7C2194E30C31}" srcOrd="1" destOrd="0" presId="urn:microsoft.com/office/officeart/2005/8/layout/pyramid3"/>
    <dgm:cxn modelId="{3F0822A6-C596-466F-A9B1-2D1B90907335}" type="presParOf" srcId="{A619318B-F729-402E-AE40-3F526BFD844C}" destId="{9D679B1C-EF55-44A0-93C2-E513CD7F74AF}" srcOrd="1" destOrd="0" presId="urn:microsoft.com/office/officeart/2005/8/layout/pyramid3"/>
    <dgm:cxn modelId="{DAA7097B-0F4F-48A1-9575-D0DE92AD44E6}" type="presParOf" srcId="{9D679B1C-EF55-44A0-93C2-E513CD7F74AF}" destId="{3ADC01D8-3D68-4825-B2A4-9D5C9A097EF8}" srcOrd="0" destOrd="0" presId="urn:microsoft.com/office/officeart/2005/8/layout/pyramid3"/>
    <dgm:cxn modelId="{0F82B556-9E92-4DA0-9036-93120CFE8A42}" type="presParOf" srcId="{9D679B1C-EF55-44A0-93C2-E513CD7F74AF}" destId="{A94E3FE7-FC1E-498D-8EE5-8FFD1AAF751E}" srcOrd="1" destOrd="0" presId="urn:microsoft.com/office/officeart/2005/8/layout/pyramid3"/>
    <dgm:cxn modelId="{73C98A25-B47F-4FB1-B0CF-F80C70C94799}" type="presParOf" srcId="{A619318B-F729-402E-AE40-3F526BFD844C}" destId="{E67E2409-956A-4351-AD79-ABD8DCE2B40E}" srcOrd="2" destOrd="0" presId="urn:microsoft.com/office/officeart/2005/8/layout/pyramid3"/>
    <dgm:cxn modelId="{62A62DA5-3009-4B9A-94E8-D36EF3100A76}" type="presParOf" srcId="{E67E2409-956A-4351-AD79-ABD8DCE2B40E}" destId="{F522A103-CA48-4244-9F15-3E5C248FAC92}" srcOrd="0" destOrd="0" presId="urn:microsoft.com/office/officeart/2005/8/layout/pyramid3"/>
    <dgm:cxn modelId="{8AA8C1E6-0B59-4CDD-A297-1EAC8C73A87E}" type="presParOf" srcId="{E67E2409-956A-4351-AD79-ABD8DCE2B40E}" destId="{20D59EF4-6E90-4F5F-B63B-F4C296AA706B}" srcOrd="1" destOrd="0" presId="urn:microsoft.com/office/officeart/2005/8/layout/pyramid3"/>
    <dgm:cxn modelId="{3CEA0B98-6284-4FCC-B455-4D194AA804A0}" type="presParOf" srcId="{A619318B-F729-402E-AE40-3F526BFD844C}" destId="{4B610D65-8BFF-4CB8-8BE5-B93C0323A7B0}" srcOrd="3" destOrd="0" presId="urn:microsoft.com/office/officeart/2005/8/layout/pyramid3"/>
    <dgm:cxn modelId="{5FC1FEA2-28C2-4CC7-8BDE-D2628D375F31}" type="presParOf" srcId="{4B610D65-8BFF-4CB8-8BE5-B93C0323A7B0}" destId="{E9C15810-EA10-409F-9B51-3A217CE1866E}" srcOrd="0" destOrd="0" presId="urn:microsoft.com/office/officeart/2005/8/layout/pyramid3"/>
    <dgm:cxn modelId="{0366A3F7-CC5C-4807-868B-A9D8D725FCB6}" type="presParOf" srcId="{4B610D65-8BFF-4CB8-8BE5-B93C0323A7B0}" destId="{BCCA4A9D-397E-487B-BB6D-BC8E9DEFB7CB}" srcOrd="1" destOrd="0" presId="urn:microsoft.com/office/officeart/2005/8/layout/pyramid3"/>
    <dgm:cxn modelId="{BD0A895B-C516-4916-8FC0-7F80E1FBF983}" type="presParOf" srcId="{A619318B-F729-402E-AE40-3F526BFD844C}" destId="{092F63AE-6934-4A54-97CE-A64B21A43B5D}" srcOrd="4" destOrd="0" presId="urn:microsoft.com/office/officeart/2005/8/layout/pyramid3"/>
    <dgm:cxn modelId="{8DC3ABBD-6471-41A9-A158-BAC55C52C119}" type="presParOf" srcId="{092F63AE-6934-4A54-97CE-A64B21A43B5D}" destId="{0CFD208A-5BD5-4A94-8F14-034AE7408166}" srcOrd="0" destOrd="0" presId="urn:microsoft.com/office/officeart/2005/8/layout/pyramid3"/>
    <dgm:cxn modelId="{68A0F0A5-6C22-4590-ADEE-FAA4DE805854}" type="presParOf" srcId="{092F63AE-6934-4A54-97CE-A64B21A43B5D}" destId="{6771096F-77AC-4D85-848E-A4687DFC16C2}" srcOrd="1" destOrd="0" presId="urn:microsoft.com/office/officeart/2005/8/layout/pyramid3"/>
    <dgm:cxn modelId="{0B5E23AE-55FF-45D9-87D1-154917CD7ECD}" type="presParOf" srcId="{A619318B-F729-402E-AE40-3F526BFD844C}" destId="{DEBBA2DA-6626-4D7A-B89C-58B9A8270934}" srcOrd="5" destOrd="0" presId="urn:microsoft.com/office/officeart/2005/8/layout/pyramid3"/>
    <dgm:cxn modelId="{C54B7FE6-1D9A-4BDD-B157-87707FDACD0B}" type="presParOf" srcId="{DEBBA2DA-6626-4D7A-B89C-58B9A8270934}" destId="{455A9C48-FC3A-4043-909A-9FC0FFE4E949}" srcOrd="0" destOrd="0" presId="urn:microsoft.com/office/officeart/2005/8/layout/pyramid3"/>
    <dgm:cxn modelId="{D71DE1ED-0536-4E96-8F53-15C6AA409274}" type="presParOf" srcId="{DEBBA2DA-6626-4D7A-B89C-58B9A8270934}" destId="{91486600-2A24-4833-8676-F8483CD45807}"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A97CA5-CB8E-48E0-B3B3-77F716219A4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5B844BFF-BAB5-4882-883F-11E503311760}">
      <dgm:prSet phldrT="[טקסט]" custT="1"/>
      <dgm:spPr/>
      <dgm:t>
        <a:bodyPr/>
        <a:lstStyle/>
        <a:p>
          <a:pPr rtl="1"/>
          <a:r>
            <a:rPr lang="he-IL" sz="1400" dirty="0"/>
            <a:t>בעלי שור כתב חידוש נפלא: </a:t>
          </a:r>
          <a:r>
            <a:rPr lang="he-IL" sz="1400" dirty="0" err="1"/>
            <a:t>המסילת</a:t>
          </a:r>
          <a:r>
            <a:rPr lang="he-IL" sz="1400" dirty="0"/>
            <a:t> ישרים כותב: הנה מה </a:t>
          </a:r>
          <a:r>
            <a:rPr lang="he-IL" sz="1400" dirty="0" err="1"/>
            <a:t>שהורונו</a:t>
          </a:r>
          <a:r>
            <a:rPr lang="he-IL" sz="1400" dirty="0"/>
            <a:t> חכמינו </a:t>
          </a:r>
          <a:r>
            <a:rPr lang="he-IL" sz="1400" dirty="0" err="1"/>
            <a:t>זכרונם</a:t>
          </a:r>
          <a:r>
            <a:rPr lang="he-IL" sz="1400" dirty="0"/>
            <a:t> לברכה הוא, שהאדם לא נברא אלא </a:t>
          </a:r>
          <a:r>
            <a:rPr lang="he-IL" sz="1400" b="1" dirty="0"/>
            <a:t>להתענג על ה'</a:t>
          </a:r>
          <a:r>
            <a:rPr lang="he-IL" sz="1400" dirty="0"/>
            <a:t> ולהנות מזיו שכינתו שזהו התענוג האמיתי והעידון הגדול מכל העידונים שיכולים </a:t>
          </a:r>
          <a:r>
            <a:rPr lang="he-IL" sz="1400" dirty="0" err="1"/>
            <a:t>להמצא</a:t>
          </a:r>
          <a:r>
            <a:rPr lang="he-IL" sz="1400" dirty="0"/>
            <a:t>.  ומקום </a:t>
          </a:r>
          <a:r>
            <a:rPr lang="he-IL" sz="1400" b="1" dirty="0"/>
            <a:t>העידון</a:t>
          </a:r>
          <a:r>
            <a:rPr lang="he-IL" sz="1400" dirty="0"/>
            <a:t> הזה באמת הוא העולם הבא. פתח </a:t>
          </a:r>
          <a:r>
            <a:rPr lang="he-IL" sz="1400" dirty="0" err="1"/>
            <a:t>המסילת</a:t>
          </a:r>
          <a:r>
            <a:rPr lang="he-IL" sz="1400" dirty="0"/>
            <a:t> ישרים: שאדם לא נברא אלא להתענג, וסיים ומקום העידון, פתח בתענוג וסיים בעידון מדוע? נראה מדיוק דבריו חידוש עצום, כי מקומו של התענוג על ה' הוא העולם הזה!</a:t>
          </a:r>
        </a:p>
      </dgm:t>
    </dgm:pt>
    <dgm:pt modelId="{B2D9FBC1-FD03-4036-B6BD-7DF07BF3296A}" type="parTrans" cxnId="{66ED1FB0-3FE5-4402-A9AD-2A0DE3C4AC45}">
      <dgm:prSet/>
      <dgm:spPr/>
      <dgm:t>
        <a:bodyPr/>
        <a:lstStyle/>
        <a:p>
          <a:pPr rtl="1"/>
          <a:endParaRPr lang="he-IL"/>
        </a:p>
      </dgm:t>
    </dgm:pt>
    <dgm:pt modelId="{7A99E994-B977-464E-8438-D63AAAFF85A0}" type="sibTrans" cxnId="{66ED1FB0-3FE5-4402-A9AD-2A0DE3C4AC45}">
      <dgm:prSet/>
      <dgm:spPr/>
      <dgm:t>
        <a:bodyPr/>
        <a:lstStyle/>
        <a:p>
          <a:pPr rtl="1"/>
          <a:endParaRPr lang="he-IL"/>
        </a:p>
      </dgm:t>
    </dgm:pt>
    <dgm:pt modelId="{2D3D6C15-5388-43F5-9A39-51C7843A19A5}">
      <dgm:prSet phldrT="[טקסט]" custT="1"/>
      <dgm:spPr/>
      <dgm:t>
        <a:bodyPr/>
        <a:lstStyle/>
        <a:p>
          <a:pPr rtl="1"/>
          <a:r>
            <a:rPr lang="he-IL" sz="1600" dirty="0"/>
            <a:t>היוצא בימי ניסן ורואה אילנות </a:t>
          </a:r>
          <a:r>
            <a:rPr lang="he-IL" sz="1600" dirty="0" err="1"/>
            <a:t>שמוציאין</a:t>
          </a:r>
          <a:r>
            <a:rPr lang="he-IL" sz="1600" dirty="0"/>
            <a:t> פרח אומר ברוך אתה ה' </a:t>
          </a:r>
          <a:r>
            <a:rPr lang="he-IL" sz="1600" dirty="0" err="1"/>
            <a:t>אלהינו</a:t>
          </a:r>
          <a:r>
            <a:rPr lang="he-IL" sz="1600" dirty="0"/>
            <a:t> מלך העולם שלא חיסר בעולמו כלום וברא בו בריות טובות ואילנות טובות </a:t>
          </a:r>
          <a:r>
            <a:rPr lang="he-IL" sz="1600" dirty="0">
              <a:highlight>
                <a:srgbClr val="61D6FF"/>
              </a:highlight>
            </a:rPr>
            <a:t>ליהנות בהן בני אדם </a:t>
          </a:r>
        </a:p>
      </dgm:t>
    </dgm:pt>
    <dgm:pt modelId="{77243E1D-AB07-40E1-87D0-C8D909E5DA1C}" type="parTrans" cxnId="{25A214C4-3FE0-4CB8-8CB7-FAC29169E65E}">
      <dgm:prSet/>
      <dgm:spPr/>
      <dgm:t>
        <a:bodyPr/>
        <a:lstStyle/>
        <a:p>
          <a:pPr rtl="1"/>
          <a:endParaRPr lang="he-IL"/>
        </a:p>
      </dgm:t>
    </dgm:pt>
    <dgm:pt modelId="{0B4E64B0-1BD9-49B4-91E0-217976522B2E}" type="sibTrans" cxnId="{25A214C4-3FE0-4CB8-8CB7-FAC29169E65E}">
      <dgm:prSet/>
      <dgm:spPr/>
      <dgm:t>
        <a:bodyPr/>
        <a:lstStyle/>
        <a:p>
          <a:pPr rtl="1"/>
          <a:endParaRPr lang="he-IL"/>
        </a:p>
      </dgm:t>
    </dgm:pt>
    <dgm:pt modelId="{295B9B45-0C93-43B9-952A-E63E21A368CF}">
      <dgm:prSet phldrT="[טקסט]" custT="1"/>
      <dgm:spPr/>
      <dgm:t>
        <a:bodyPr/>
        <a:lstStyle/>
        <a:p>
          <a:pPr rtl="1"/>
          <a:r>
            <a:rPr lang="he-IL" sz="1800" dirty="0"/>
            <a:t>אִם תָּשִׁיב מִשַּׁבָּת רַגְלֶךָ עֲשׂוֹת חֲפָצֶיךָ בְּיוֹם קָדְשִׁי וְקָרָאתָ לַשַּׁבָּת עֹנֶג לִקְדוֹשׁ יְיָ מְכֻבָּד וְכִבַּדְתּוֹ מֵעֲשׂוֹת דְּרָכֶיךָ מִמְּצוֹא חֶפְצְךָ וְדַבֵּר דָּבָר: </a:t>
          </a:r>
        </a:p>
        <a:p>
          <a:pPr rtl="1"/>
          <a:r>
            <a:rPr lang="he-IL" sz="1800" dirty="0"/>
            <a:t>אָז תִּתְעַנַּג עַל יְיָ וְהִרְכַּבְתִּיךָ עַל במותי בָּמֳתֵי אָרֶץ וְהַאֲכַלְתִּיךָ נַחֲלַת יַעֲקֹב אָבִיךָ כִּי פִּי יְיָ דִּבֵּר: </a:t>
          </a:r>
        </a:p>
      </dgm:t>
    </dgm:pt>
    <dgm:pt modelId="{F37FE7FE-F11E-443E-A4E9-878B7B59A70D}" type="parTrans" cxnId="{F2762B7C-30C5-4BBF-B4A1-0A9D38875988}">
      <dgm:prSet/>
      <dgm:spPr/>
      <dgm:t>
        <a:bodyPr/>
        <a:lstStyle/>
        <a:p>
          <a:pPr rtl="1"/>
          <a:endParaRPr lang="he-IL"/>
        </a:p>
      </dgm:t>
    </dgm:pt>
    <dgm:pt modelId="{56B7D249-42DD-4ACD-891F-B17502132862}" type="sibTrans" cxnId="{F2762B7C-30C5-4BBF-B4A1-0A9D38875988}">
      <dgm:prSet/>
      <dgm:spPr/>
      <dgm:t>
        <a:bodyPr/>
        <a:lstStyle/>
        <a:p>
          <a:pPr rtl="1"/>
          <a:endParaRPr lang="he-IL"/>
        </a:p>
      </dgm:t>
    </dgm:pt>
    <dgm:pt modelId="{DC9C53C0-4ECD-407E-8455-62A461B46E67}">
      <dgm:prSet phldrT="[טקסט]" custT="1"/>
      <dgm:spPr/>
      <dgm:t>
        <a:bodyPr/>
        <a:lstStyle/>
        <a:p>
          <a:pPr rtl="1"/>
          <a:r>
            <a:rPr lang="he-IL" sz="2400" dirty="0"/>
            <a:t>בְּטַח בַּייָ וַעֲשֵׂה טוֹב שְׁכָן אֶרֶץ וּרְעֵה אֱמוּנָה: וְהִתְעַנַּג עַל יְיָ </a:t>
          </a:r>
          <a:r>
            <a:rPr lang="he-IL" sz="2400" dirty="0" err="1"/>
            <a:t>וְיִתֶּן</a:t>
          </a:r>
          <a:r>
            <a:rPr lang="he-IL" sz="2400" dirty="0"/>
            <a:t> לְךָ מִשְׁאֲלֹת </a:t>
          </a:r>
          <a:r>
            <a:rPr lang="he-IL" sz="2400" dirty="0" err="1"/>
            <a:t>לִבֶּך</a:t>
          </a:r>
          <a:r>
            <a:rPr lang="he-IL" sz="2400" dirty="0"/>
            <a:t>ָ: </a:t>
          </a:r>
        </a:p>
      </dgm:t>
    </dgm:pt>
    <dgm:pt modelId="{234C5588-D5CB-4985-B074-C8B79D3073AA}" type="parTrans" cxnId="{665758B3-7AB5-4955-9603-2AFB5E8EFFD7}">
      <dgm:prSet/>
      <dgm:spPr/>
      <dgm:t>
        <a:bodyPr/>
        <a:lstStyle/>
        <a:p>
          <a:pPr rtl="1"/>
          <a:endParaRPr lang="he-IL"/>
        </a:p>
      </dgm:t>
    </dgm:pt>
    <dgm:pt modelId="{2477721A-AB58-464F-980B-CCE93188D6CD}" type="sibTrans" cxnId="{665758B3-7AB5-4955-9603-2AFB5E8EFFD7}">
      <dgm:prSet/>
      <dgm:spPr/>
      <dgm:t>
        <a:bodyPr/>
        <a:lstStyle/>
        <a:p>
          <a:pPr rtl="1"/>
          <a:endParaRPr lang="he-IL"/>
        </a:p>
      </dgm:t>
    </dgm:pt>
    <dgm:pt modelId="{CE2647C0-EEB6-421A-8BB8-58891AE4199B}" type="pres">
      <dgm:prSet presAssocID="{C1A97CA5-CB8E-48E0-B3B3-77F716219A41}" presName="diagram" presStyleCnt="0">
        <dgm:presLayoutVars>
          <dgm:dir/>
          <dgm:resizeHandles val="exact"/>
        </dgm:presLayoutVars>
      </dgm:prSet>
      <dgm:spPr/>
    </dgm:pt>
    <dgm:pt modelId="{1095B249-E8CE-4DE5-B0A1-C8FE4526F112}" type="pres">
      <dgm:prSet presAssocID="{5B844BFF-BAB5-4882-883F-11E503311760}" presName="node" presStyleLbl="node1" presStyleIdx="0" presStyleCnt="4">
        <dgm:presLayoutVars>
          <dgm:bulletEnabled val="1"/>
        </dgm:presLayoutVars>
      </dgm:prSet>
      <dgm:spPr/>
    </dgm:pt>
    <dgm:pt modelId="{845C6EF7-312F-48EC-8837-DE675007B0FD}" type="pres">
      <dgm:prSet presAssocID="{7A99E994-B977-464E-8438-D63AAAFF85A0}" presName="sibTrans" presStyleCnt="0"/>
      <dgm:spPr/>
    </dgm:pt>
    <dgm:pt modelId="{16D82912-E5AF-47D7-9B18-9ABB4100CBA2}" type="pres">
      <dgm:prSet presAssocID="{295B9B45-0C93-43B9-952A-E63E21A368CF}" presName="node" presStyleLbl="node1" presStyleIdx="1" presStyleCnt="4">
        <dgm:presLayoutVars>
          <dgm:bulletEnabled val="1"/>
        </dgm:presLayoutVars>
      </dgm:prSet>
      <dgm:spPr/>
    </dgm:pt>
    <dgm:pt modelId="{420A53CA-FE05-4C71-B60F-D7D22F5789AB}" type="pres">
      <dgm:prSet presAssocID="{56B7D249-42DD-4ACD-891F-B17502132862}" presName="sibTrans" presStyleCnt="0"/>
      <dgm:spPr/>
    </dgm:pt>
    <dgm:pt modelId="{42F146D5-9E0F-436D-A54D-43CFDB36DCB3}" type="pres">
      <dgm:prSet presAssocID="{2D3D6C15-5388-43F5-9A39-51C7843A19A5}" presName="node" presStyleLbl="node1" presStyleIdx="2" presStyleCnt="4">
        <dgm:presLayoutVars>
          <dgm:bulletEnabled val="1"/>
        </dgm:presLayoutVars>
      </dgm:prSet>
      <dgm:spPr/>
    </dgm:pt>
    <dgm:pt modelId="{F896C034-2F18-46DA-820C-78467BC057EB}" type="pres">
      <dgm:prSet presAssocID="{0B4E64B0-1BD9-49B4-91E0-217976522B2E}" presName="sibTrans" presStyleCnt="0"/>
      <dgm:spPr/>
    </dgm:pt>
    <dgm:pt modelId="{C4F48F45-7DC8-4D90-8145-7750E2D3F568}" type="pres">
      <dgm:prSet presAssocID="{DC9C53C0-4ECD-407E-8455-62A461B46E67}" presName="node" presStyleLbl="node1" presStyleIdx="3" presStyleCnt="4">
        <dgm:presLayoutVars>
          <dgm:bulletEnabled val="1"/>
        </dgm:presLayoutVars>
      </dgm:prSet>
      <dgm:spPr/>
    </dgm:pt>
  </dgm:ptLst>
  <dgm:cxnLst>
    <dgm:cxn modelId="{8AA1A50A-50AC-4A75-81CA-46419BB4723B}" type="presOf" srcId="{5B844BFF-BAB5-4882-883F-11E503311760}" destId="{1095B249-E8CE-4DE5-B0A1-C8FE4526F112}" srcOrd="0" destOrd="0" presId="urn:microsoft.com/office/officeart/2005/8/layout/default"/>
    <dgm:cxn modelId="{F2762B7C-30C5-4BBF-B4A1-0A9D38875988}" srcId="{C1A97CA5-CB8E-48E0-B3B3-77F716219A41}" destId="{295B9B45-0C93-43B9-952A-E63E21A368CF}" srcOrd="1" destOrd="0" parTransId="{F37FE7FE-F11E-443E-A4E9-878B7B59A70D}" sibTransId="{56B7D249-42DD-4ACD-891F-B17502132862}"/>
    <dgm:cxn modelId="{035A5886-1F35-43C0-9A61-C6D0542E6A47}" type="presOf" srcId="{295B9B45-0C93-43B9-952A-E63E21A368CF}" destId="{16D82912-E5AF-47D7-9B18-9ABB4100CBA2}" srcOrd="0" destOrd="0" presId="urn:microsoft.com/office/officeart/2005/8/layout/default"/>
    <dgm:cxn modelId="{97064493-6BE6-4F11-8ED6-36507C1EF852}" type="presOf" srcId="{DC9C53C0-4ECD-407E-8455-62A461B46E67}" destId="{C4F48F45-7DC8-4D90-8145-7750E2D3F568}" srcOrd="0" destOrd="0" presId="urn:microsoft.com/office/officeart/2005/8/layout/default"/>
    <dgm:cxn modelId="{66ED1FB0-3FE5-4402-A9AD-2A0DE3C4AC45}" srcId="{C1A97CA5-CB8E-48E0-B3B3-77F716219A41}" destId="{5B844BFF-BAB5-4882-883F-11E503311760}" srcOrd="0" destOrd="0" parTransId="{B2D9FBC1-FD03-4036-B6BD-7DF07BF3296A}" sibTransId="{7A99E994-B977-464E-8438-D63AAAFF85A0}"/>
    <dgm:cxn modelId="{665758B3-7AB5-4955-9603-2AFB5E8EFFD7}" srcId="{C1A97CA5-CB8E-48E0-B3B3-77F716219A41}" destId="{DC9C53C0-4ECD-407E-8455-62A461B46E67}" srcOrd="3" destOrd="0" parTransId="{234C5588-D5CB-4985-B074-C8B79D3073AA}" sibTransId="{2477721A-AB58-464F-980B-CCE93188D6CD}"/>
    <dgm:cxn modelId="{25A214C4-3FE0-4CB8-8CB7-FAC29169E65E}" srcId="{C1A97CA5-CB8E-48E0-B3B3-77F716219A41}" destId="{2D3D6C15-5388-43F5-9A39-51C7843A19A5}" srcOrd="2" destOrd="0" parTransId="{77243E1D-AB07-40E1-87D0-C8D909E5DA1C}" sibTransId="{0B4E64B0-1BD9-49B4-91E0-217976522B2E}"/>
    <dgm:cxn modelId="{23CBB7E7-58E7-44CB-9501-7E5C719CA002}" type="presOf" srcId="{C1A97CA5-CB8E-48E0-B3B3-77F716219A41}" destId="{CE2647C0-EEB6-421A-8BB8-58891AE4199B}" srcOrd="0" destOrd="0" presId="urn:microsoft.com/office/officeart/2005/8/layout/default"/>
    <dgm:cxn modelId="{F2C807F8-ECB5-47A4-93CE-46CB0273713A}" type="presOf" srcId="{2D3D6C15-5388-43F5-9A39-51C7843A19A5}" destId="{42F146D5-9E0F-436D-A54D-43CFDB36DCB3}" srcOrd="0" destOrd="0" presId="urn:microsoft.com/office/officeart/2005/8/layout/default"/>
    <dgm:cxn modelId="{A08DE8D0-B9AA-47F6-A15B-91F305FAC2C9}" type="presParOf" srcId="{CE2647C0-EEB6-421A-8BB8-58891AE4199B}" destId="{1095B249-E8CE-4DE5-B0A1-C8FE4526F112}" srcOrd="0" destOrd="0" presId="urn:microsoft.com/office/officeart/2005/8/layout/default"/>
    <dgm:cxn modelId="{2DC19470-7A1C-4AC3-9028-7CD31B0CDA1F}" type="presParOf" srcId="{CE2647C0-EEB6-421A-8BB8-58891AE4199B}" destId="{845C6EF7-312F-48EC-8837-DE675007B0FD}" srcOrd="1" destOrd="0" presId="urn:microsoft.com/office/officeart/2005/8/layout/default"/>
    <dgm:cxn modelId="{FF48AE32-0CC1-46F6-8D04-A35D0096EB68}" type="presParOf" srcId="{CE2647C0-EEB6-421A-8BB8-58891AE4199B}" destId="{16D82912-E5AF-47D7-9B18-9ABB4100CBA2}" srcOrd="2" destOrd="0" presId="urn:microsoft.com/office/officeart/2005/8/layout/default"/>
    <dgm:cxn modelId="{FA8698F8-A0FC-4BA2-8DB5-8FF20E445F98}" type="presParOf" srcId="{CE2647C0-EEB6-421A-8BB8-58891AE4199B}" destId="{420A53CA-FE05-4C71-B60F-D7D22F5789AB}" srcOrd="3" destOrd="0" presId="urn:microsoft.com/office/officeart/2005/8/layout/default"/>
    <dgm:cxn modelId="{BB7F39C9-E829-466F-8515-1AC40A915C10}" type="presParOf" srcId="{CE2647C0-EEB6-421A-8BB8-58891AE4199B}" destId="{42F146D5-9E0F-436D-A54D-43CFDB36DCB3}" srcOrd="4" destOrd="0" presId="urn:microsoft.com/office/officeart/2005/8/layout/default"/>
    <dgm:cxn modelId="{4AE984C8-FB0E-4592-94D3-0A30C4ED69BD}" type="presParOf" srcId="{CE2647C0-EEB6-421A-8BB8-58891AE4199B}" destId="{F896C034-2F18-46DA-820C-78467BC057EB}" srcOrd="5" destOrd="0" presId="urn:microsoft.com/office/officeart/2005/8/layout/default"/>
    <dgm:cxn modelId="{C4DB631F-C1C4-4CA4-8D11-B0C684A15CAA}" type="presParOf" srcId="{CE2647C0-EEB6-421A-8BB8-58891AE4199B}" destId="{C4F48F45-7DC8-4D90-8145-7750E2D3F56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07B061-EA02-450D-A13E-97E0C4609C5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A022D256-93ED-4138-B864-AD633B600E05}">
      <dgm:prSet phldrT="[טקסט]"/>
      <dgm:spPr/>
      <dgm:t>
        <a:bodyPr/>
        <a:lstStyle/>
        <a:p>
          <a:pPr rtl="1"/>
          <a:r>
            <a:rPr lang="he-IL" dirty="0"/>
            <a:t>גדול הנהנה </a:t>
          </a:r>
          <a:r>
            <a:rPr lang="he-IL" dirty="0" err="1"/>
            <a:t>מיגיעו</a:t>
          </a:r>
          <a:r>
            <a:rPr lang="he-IL" dirty="0"/>
            <a:t> יותר מירא שמים.</a:t>
          </a:r>
        </a:p>
      </dgm:t>
    </dgm:pt>
    <dgm:pt modelId="{20674752-E7C5-471B-A0A6-2F2959B53C61}" type="parTrans" cxnId="{9D0DA08F-348C-413D-9BF9-FCCA365C98E6}">
      <dgm:prSet/>
      <dgm:spPr/>
      <dgm:t>
        <a:bodyPr/>
        <a:lstStyle/>
        <a:p>
          <a:pPr rtl="1"/>
          <a:endParaRPr lang="he-IL"/>
        </a:p>
      </dgm:t>
    </dgm:pt>
    <dgm:pt modelId="{9DDC14D3-CD32-4EB2-9B86-F0E5EC3B088C}" type="sibTrans" cxnId="{9D0DA08F-348C-413D-9BF9-FCCA365C98E6}">
      <dgm:prSet/>
      <dgm:spPr/>
      <dgm:t>
        <a:bodyPr/>
        <a:lstStyle/>
        <a:p>
          <a:pPr rtl="1"/>
          <a:endParaRPr lang="he-IL"/>
        </a:p>
      </dgm:t>
    </dgm:pt>
    <dgm:pt modelId="{53EAD7DC-AB8E-45B2-BFC8-DE9B9F5F600E}">
      <dgm:prSet phldrT="[טקסט]"/>
      <dgm:spPr/>
      <dgm:t>
        <a:bodyPr/>
        <a:lstStyle/>
        <a:p>
          <a:pPr rtl="1"/>
          <a:r>
            <a:rPr lang="he-IL" dirty="0" err="1"/>
            <a:t>הגר''א</a:t>
          </a:r>
          <a:r>
            <a:rPr lang="he-IL" dirty="0"/>
            <a:t> בסוף איגרתו וזו רוב התורה לשמח בני אדם. </a:t>
          </a:r>
        </a:p>
      </dgm:t>
    </dgm:pt>
    <dgm:pt modelId="{B6B20D17-8292-4268-A67B-4F8EAD0D6659}" type="parTrans" cxnId="{90B65A21-7399-4824-8D09-927C0F206926}">
      <dgm:prSet/>
      <dgm:spPr/>
      <dgm:t>
        <a:bodyPr/>
        <a:lstStyle/>
        <a:p>
          <a:pPr rtl="1"/>
          <a:endParaRPr lang="he-IL"/>
        </a:p>
      </dgm:t>
    </dgm:pt>
    <dgm:pt modelId="{4867941D-3AE3-4A43-8928-B94DE8087555}" type="sibTrans" cxnId="{90B65A21-7399-4824-8D09-927C0F206926}">
      <dgm:prSet/>
      <dgm:spPr/>
      <dgm:t>
        <a:bodyPr/>
        <a:lstStyle/>
        <a:p>
          <a:pPr rtl="1"/>
          <a:endParaRPr lang="he-IL"/>
        </a:p>
      </dgm:t>
    </dgm:pt>
    <dgm:pt modelId="{69E25878-752B-47B1-87EC-1E0271CDA8E1}">
      <dgm:prSet phldrT="[טקסט]"/>
      <dgm:spPr/>
      <dgm:t>
        <a:bodyPr/>
        <a:lstStyle/>
        <a:p>
          <a:pPr rtl="1"/>
          <a:r>
            <a:rPr lang="he-IL" dirty="0"/>
            <a:t>מי שיש לו עולם הזה יש לו </a:t>
          </a:r>
          <a:r>
            <a:rPr lang="he-IL" dirty="0" err="1"/>
            <a:t>עוה</a:t>
          </a:r>
          <a:r>
            <a:rPr lang="he-IL" dirty="0"/>
            <a:t>''ב, מי שאין לו </a:t>
          </a:r>
          <a:r>
            <a:rPr lang="he-IL" dirty="0" err="1"/>
            <a:t>עוה</a:t>
          </a:r>
          <a:r>
            <a:rPr lang="he-IL" dirty="0"/>
            <a:t>''ז אין לו </a:t>
          </a:r>
          <a:r>
            <a:rPr lang="he-IL" dirty="0" err="1"/>
            <a:t>עוה</a:t>
          </a:r>
          <a:r>
            <a:rPr lang="he-IL" dirty="0"/>
            <a:t>''ב.</a:t>
          </a:r>
        </a:p>
        <a:p>
          <a:pPr rtl="1"/>
          <a:r>
            <a:rPr lang="he-IL" dirty="0"/>
            <a:t>הרב יחזקאל </a:t>
          </a:r>
          <a:r>
            <a:rPr lang="he-IL" dirty="0" err="1"/>
            <a:t>לוינשטין</a:t>
          </a:r>
          <a:r>
            <a:rPr lang="he-IL" dirty="0"/>
            <a:t> </a:t>
          </a:r>
        </a:p>
      </dgm:t>
    </dgm:pt>
    <dgm:pt modelId="{A773207C-2C46-40A2-89A6-CECFB3FD01E0}" type="parTrans" cxnId="{4F462A37-4C3F-4B50-955C-B56D59D8675D}">
      <dgm:prSet/>
      <dgm:spPr/>
      <dgm:t>
        <a:bodyPr/>
        <a:lstStyle/>
        <a:p>
          <a:pPr rtl="1"/>
          <a:endParaRPr lang="he-IL"/>
        </a:p>
      </dgm:t>
    </dgm:pt>
    <dgm:pt modelId="{512E51B7-DAC9-4D79-8705-7FF24166B40B}" type="sibTrans" cxnId="{4F462A37-4C3F-4B50-955C-B56D59D8675D}">
      <dgm:prSet/>
      <dgm:spPr/>
      <dgm:t>
        <a:bodyPr/>
        <a:lstStyle/>
        <a:p>
          <a:pPr rtl="1"/>
          <a:endParaRPr lang="he-IL"/>
        </a:p>
      </dgm:t>
    </dgm:pt>
    <dgm:pt modelId="{68BCA420-C90F-4975-AC94-79A2900AA60C}">
      <dgm:prSet phldrT="[טקסט]" custT="1"/>
      <dgm:spPr/>
      <dgm:t>
        <a:bodyPr/>
        <a:lstStyle/>
        <a:p>
          <a:pPr rtl="1">
            <a:buFont typeface="+mj-lt"/>
            <a:buAutoNum type="arabicPeriod"/>
          </a:pPr>
          <a:r>
            <a:rPr lang="he-IL" sz="2900" dirty="0"/>
            <a:t>טַעֲמוּ וּרְאוּ כִּי טוֹב יְיָ אַשְׁרֵי הַגֶּבֶר יֶחֱסֶה בּוֹ: </a:t>
          </a:r>
          <a:r>
            <a:rPr lang="he-IL" sz="800" dirty="0"/>
            <a:t>(תהלים לד, ט, ט). </a:t>
          </a:r>
        </a:p>
        <a:p>
          <a:pPr rtl="1">
            <a:buFont typeface="+mj-lt"/>
            <a:buAutoNum type="arabicPeriod"/>
          </a:pPr>
          <a:r>
            <a:rPr lang="he-IL" sz="1400" dirty="0"/>
            <a:t>יש כאן צווי אלוקי שאחרי שהאדם טעם את מצוות ה', חל עליו ציווי להרגיש כי הדבר הוא טוב. </a:t>
          </a:r>
        </a:p>
      </dgm:t>
    </dgm:pt>
    <dgm:pt modelId="{8B087230-0F4C-4DEB-822E-23BD3BE0CE4F}" type="parTrans" cxnId="{28EE551D-BE9D-4BBA-9E11-C71757A7E2DB}">
      <dgm:prSet/>
      <dgm:spPr/>
      <dgm:t>
        <a:bodyPr/>
        <a:lstStyle/>
        <a:p>
          <a:pPr rtl="1"/>
          <a:endParaRPr lang="he-IL"/>
        </a:p>
      </dgm:t>
    </dgm:pt>
    <dgm:pt modelId="{004A226A-D0C6-464B-91FC-3DAF9DA8E253}" type="sibTrans" cxnId="{28EE551D-BE9D-4BBA-9E11-C71757A7E2DB}">
      <dgm:prSet/>
      <dgm:spPr/>
      <dgm:t>
        <a:bodyPr/>
        <a:lstStyle/>
        <a:p>
          <a:pPr rtl="1"/>
          <a:endParaRPr lang="he-IL"/>
        </a:p>
      </dgm:t>
    </dgm:pt>
    <dgm:pt modelId="{246902D7-DFF8-4C9F-A475-6947B437D049}">
      <dgm:prSet phldrT="[טקסט]"/>
      <dgm:spPr/>
      <dgm:t>
        <a:bodyPr/>
        <a:lstStyle/>
        <a:p>
          <a:pPr rtl="1"/>
          <a:r>
            <a:rPr lang="he-IL" dirty="0"/>
            <a:t>עיקר עשית מצווה היא שמחתה שזכינו לכך.</a:t>
          </a:r>
        </a:p>
        <a:p>
          <a:pPr rtl="1"/>
          <a:r>
            <a:rPr lang="he-IL" dirty="0" err="1"/>
            <a:t>חזון</a:t>
          </a:r>
          <a:r>
            <a:rPr lang="he-IL" dirty="0"/>
            <a:t> איש </a:t>
          </a:r>
        </a:p>
      </dgm:t>
    </dgm:pt>
    <dgm:pt modelId="{F97FF12E-4C22-4F86-B990-6DD000C8FA88}" type="parTrans" cxnId="{5ACB03E9-BA89-47F8-ABBA-F300274D3848}">
      <dgm:prSet/>
      <dgm:spPr/>
      <dgm:t>
        <a:bodyPr/>
        <a:lstStyle/>
        <a:p>
          <a:pPr rtl="1"/>
          <a:endParaRPr lang="he-IL"/>
        </a:p>
      </dgm:t>
    </dgm:pt>
    <dgm:pt modelId="{8996FD3C-B1B6-4EF5-90AC-387E27FF2C34}" type="sibTrans" cxnId="{5ACB03E9-BA89-47F8-ABBA-F300274D3848}">
      <dgm:prSet/>
      <dgm:spPr/>
      <dgm:t>
        <a:bodyPr/>
        <a:lstStyle/>
        <a:p>
          <a:pPr rtl="1"/>
          <a:endParaRPr lang="he-IL"/>
        </a:p>
      </dgm:t>
    </dgm:pt>
    <dgm:pt modelId="{9E7CC6F2-613B-436C-AA9A-5B862E47DD07}">
      <dgm:prSet custT="1"/>
      <dgm:spPr/>
      <dgm:t>
        <a:bodyPr/>
        <a:lstStyle/>
        <a:p>
          <a:pPr rtl="1"/>
          <a:r>
            <a:rPr lang="he-IL" sz="1900" dirty="0"/>
            <a:t>כתב </a:t>
          </a:r>
          <a:r>
            <a:rPr lang="he-IL" sz="1900" dirty="0" err="1"/>
            <a:t>הרמב</a:t>
          </a:r>
          <a:r>
            <a:rPr lang="he-IL" sz="1900" dirty="0"/>
            <a:t>''ם </a:t>
          </a:r>
          <a:r>
            <a:rPr lang="he-IL" sz="1050" dirty="0"/>
            <a:t>(ספר המצוות: מצווה ג'): </a:t>
          </a:r>
          <a:r>
            <a:rPr lang="he-IL" sz="1900" dirty="0"/>
            <a:t>"</a:t>
          </a:r>
          <a:r>
            <a:rPr lang="he-IL" sz="1900" dirty="0" err="1"/>
            <a:t>שצונו</a:t>
          </a:r>
          <a:r>
            <a:rPr lang="he-IL" sz="1900" dirty="0"/>
            <a:t> באהבתו יתעלה. וזה שנחשוב ונתבונן במצותיו ומאמריו ופעולותיו עד שנשיגהו ו</a:t>
          </a:r>
          <a:r>
            <a:rPr lang="he-IL" sz="1900" b="1" dirty="0"/>
            <a:t>נהנה בהשגתו בתכלית ההנאה</a:t>
          </a:r>
          <a:r>
            <a:rPr lang="en-US" sz="1900" dirty="0"/>
            <a:t>, </a:t>
          </a:r>
          <a:r>
            <a:rPr lang="he-IL" sz="1900" dirty="0"/>
            <a:t>וזאת היא האהבה </a:t>
          </a:r>
          <a:r>
            <a:rPr lang="he-IL" sz="1900" dirty="0" err="1"/>
            <a:t>המחוייבת</a:t>
          </a:r>
          <a:r>
            <a:rPr lang="he-IL" sz="1900" dirty="0"/>
            <a:t>". </a:t>
          </a:r>
        </a:p>
      </dgm:t>
    </dgm:pt>
    <dgm:pt modelId="{4F4505A6-2CDF-4670-AC38-03700A13E4F8}" type="parTrans" cxnId="{C52D826F-EEA8-407C-86C1-08D75587801F}">
      <dgm:prSet/>
      <dgm:spPr/>
      <dgm:t>
        <a:bodyPr/>
        <a:lstStyle/>
        <a:p>
          <a:pPr rtl="1"/>
          <a:endParaRPr lang="he-IL"/>
        </a:p>
      </dgm:t>
    </dgm:pt>
    <dgm:pt modelId="{F99A04DB-E567-4908-8F40-A531251E4F9D}" type="sibTrans" cxnId="{C52D826F-EEA8-407C-86C1-08D75587801F}">
      <dgm:prSet/>
      <dgm:spPr/>
      <dgm:t>
        <a:bodyPr/>
        <a:lstStyle/>
        <a:p>
          <a:pPr rtl="1"/>
          <a:endParaRPr lang="he-IL"/>
        </a:p>
      </dgm:t>
    </dgm:pt>
    <dgm:pt modelId="{E486E74C-FD91-473E-9522-7A8E29C44829}" type="pres">
      <dgm:prSet presAssocID="{9C07B061-EA02-450D-A13E-97E0C4609C53}" presName="diagram" presStyleCnt="0">
        <dgm:presLayoutVars>
          <dgm:dir/>
          <dgm:resizeHandles val="exact"/>
        </dgm:presLayoutVars>
      </dgm:prSet>
      <dgm:spPr/>
    </dgm:pt>
    <dgm:pt modelId="{1AD023B4-23D1-4F54-957F-4F924130886D}" type="pres">
      <dgm:prSet presAssocID="{A022D256-93ED-4138-B864-AD633B600E05}" presName="node" presStyleLbl="node1" presStyleIdx="0" presStyleCnt="6">
        <dgm:presLayoutVars>
          <dgm:bulletEnabled val="1"/>
        </dgm:presLayoutVars>
      </dgm:prSet>
      <dgm:spPr/>
    </dgm:pt>
    <dgm:pt modelId="{D61E6491-5009-41F0-BF85-19CA5400379F}" type="pres">
      <dgm:prSet presAssocID="{9DDC14D3-CD32-4EB2-9B86-F0E5EC3B088C}" presName="sibTrans" presStyleCnt="0"/>
      <dgm:spPr/>
    </dgm:pt>
    <dgm:pt modelId="{2CBBBA1A-8ACF-4C74-B127-96B2E636371C}" type="pres">
      <dgm:prSet presAssocID="{53EAD7DC-AB8E-45B2-BFC8-DE9B9F5F600E}" presName="node" presStyleLbl="node1" presStyleIdx="1" presStyleCnt="6">
        <dgm:presLayoutVars>
          <dgm:bulletEnabled val="1"/>
        </dgm:presLayoutVars>
      </dgm:prSet>
      <dgm:spPr/>
    </dgm:pt>
    <dgm:pt modelId="{06232967-3457-4474-BA52-8B617D7D9275}" type="pres">
      <dgm:prSet presAssocID="{4867941D-3AE3-4A43-8928-B94DE8087555}" presName="sibTrans" presStyleCnt="0"/>
      <dgm:spPr/>
    </dgm:pt>
    <dgm:pt modelId="{3E0E0797-8908-4B52-82CE-A12009C34B1A}" type="pres">
      <dgm:prSet presAssocID="{69E25878-752B-47B1-87EC-1E0271CDA8E1}" presName="node" presStyleLbl="node1" presStyleIdx="2" presStyleCnt="6">
        <dgm:presLayoutVars>
          <dgm:bulletEnabled val="1"/>
        </dgm:presLayoutVars>
      </dgm:prSet>
      <dgm:spPr/>
    </dgm:pt>
    <dgm:pt modelId="{76D9EEDA-BC9C-42B3-B143-4E2BF6AE7F41}" type="pres">
      <dgm:prSet presAssocID="{512E51B7-DAC9-4D79-8705-7FF24166B40B}" presName="sibTrans" presStyleCnt="0"/>
      <dgm:spPr/>
    </dgm:pt>
    <dgm:pt modelId="{FE5E0593-B1E8-45B1-8819-CB4C91462C4B}" type="pres">
      <dgm:prSet presAssocID="{68BCA420-C90F-4975-AC94-79A2900AA60C}" presName="node" presStyleLbl="node1" presStyleIdx="3" presStyleCnt="6">
        <dgm:presLayoutVars>
          <dgm:bulletEnabled val="1"/>
        </dgm:presLayoutVars>
      </dgm:prSet>
      <dgm:spPr/>
    </dgm:pt>
    <dgm:pt modelId="{BCD28942-B577-4610-8E41-AFD68BF3A7DB}" type="pres">
      <dgm:prSet presAssocID="{004A226A-D0C6-464B-91FC-3DAF9DA8E253}" presName="sibTrans" presStyleCnt="0"/>
      <dgm:spPr/>
    </dgm:pt>
    <dgm:pt modelId="{E6B3D1A1-894D-46E1-9CE4-234F3BC3BF11}" type="pres">
      <dgm:prSet presAssocID="{9E7CC6F2-613B-436C-AA9A-5B862E47DD07}" presName="node" presStyleLbl="node1" presStyleIdx="4" presStyleCnt="6">
        <dgm:presLayoutVars>
          <dgm:bulletEnabled val="1"/>
        </dgm:presLayoutVars>
      </dgm:prSet>
      <dgm:spPr/>
    </dgm:pt>
    <dgm:pt modelId="{23BC0143-9A77-4160-8544-F4D1A2C0B244}" type="pres">
      <dgm:prSet presAssocID="{F99A04DB-E567-4908-8F40-A531251E4F9D}" presName="sibTrans" presStyleCnt="0"/>
      <dgm:spPr/>
    </dgm:pt>
    <dgm:pt modelId="{DD435F85-EE69-4C10-A06A-F872162AC9E4}" type="pres">
      <dgm:prSet presAssocID="{246902D7-DFF8-4C9F-A475-6947B437D049}" presName="node" presStyleLbl="node1" presStyleIdx="5" presStyleCnt="6">
        <dgm:presLayoutVars>
          <dgm:bulletEnabled val="1"/>
        </dgm:presLayoutVars>
      </dgm:prSet>
      <dgm:spPr/>
    </dgm:pt>
  </dgm:ptLst>
  <dgm:cxnLst>
    <dgm:cxn modelId="{08CA2F0E-5FBC-4BC6-9F82-45C0B26E5483}" type="presOf" srcId="{246902D7-DFF8-4C9F-A475-6947B437D049}" destId="{DD435F85-EE69-4C10-A06A-F872162AC9E4}" srcOrd="0" destOrd="0" presId="urn:microsoft.com/office/officeart/2005/8/layout/default"/>
    <dgm:cxn modelId="{28EE551D-BE9D-4BBA-9E11-C71757A7E2DB}" srcId="{9C07B061-EA02-450D-A13E-97E0C4609C53}" destId="{68BCA420-C90F-4975-AC94-79A2900AA60C}" srcOrd="3" destOrd="0" parTransId="{8B087230-0F4C-4DEB-822E-23BD3BE0CE4F}" sibTransId="{004A226A-D0C6-464B-91FC-3DAF9DA8E253}"/>
    <dgm:cxn modelId="{90B65A21-7399-4824-8D09-927C0F206926}" srcId="{9C07B061-EA02-450D-A13E-97E0C4609C53}" destId="{53EAD7DC-AB8E-45B2-BFC8-DE9B9F5F600E}" srcOrd="1" destOrd="0" parTransId="{B6B20D17-8292-4268-A67B-4F8EAD0D6659}" sibTransId="{4867941D-3AE3-4A43-8928-B94DE8087555}"/>
    <dgm:cxn modelId="{4F462A37-4C3F-4B50-955C-B56D59D8675D}" srcId="{9C07B061-EA02-450D-A13E-97E0C4609C53}" destId="{69E25878-752B-47B1-87EC-1E0271CDA8E1}" srcOrd="2" destOrd="0" parTransId="{A773207C-2C46-40A2-89A6-CECFB3FD01E0}" sibTransId="{512E51B7-DAC9-4D79-8705-7FF24166B40B}"/>
    <dgm:cxn modelId="{F51E1438-DFE9-4413-B5DA-C6E873E29FDA}" type="presOf" srcId="{68BCA420-C90F-4975-AC94-79A2900AA60C}" destId="{FE5E0593-B1E8-45B1-8819-CB4C91462C4B}" srcOrd="0" destOrd="0" presId="urn:microsoft.com/office/officeart/2005/8/layout/default"/>
    <dgm:cxn modelId="{0D12343D-5A6E-4CAE-AF10-B2BE5117E250}" type="presOf" srcId="{69E25878-752B-47B1-87EC-1E0271CDA8E1}" destId="{3E0E0797-8908-4B52-82CE-A12009C34B1A}" srcOrd="0" destOrd="0" presId="urn:microsoft.com/office/officeart/2005/8/layout/default"/>
    <dgm:cxn modelId="{59218B43-DF9A-4068-B244-0BEC0DEEC4A3}" type="presOf" srcId="{9E7CC6F2-613B-436C-AA9A-5B862E47DD07}" destId="{E6B3D1A1-894D-46E1-9CE4-234F3BC3BF11}" srcOrd="0" destOrd="0" presId="urn:microsoft.com/office/officeart/2005/8/layout/default"/>
    <dgm:cxn modelId="{C52D826F-EEA8-407C-86C1-08D75587801F}" srcId="{9C07B061-EA02-450D-A13E-97E0C4609C53}" destId="{9E7CC6F2-613B-436C-AA9A-5B862E47DD07}" srcOrd="4" destOrd="0" parTransId="{4F4505A6-2CDF-4670-AC38-03700A13E4F8}" sibTransId="{F99A04DB-E567-4908-8F40-A531251E4F9D}"/>
    <dgm:cxn modelId="{9D0DA08F-348C-413D-9BF9-FCCA365C98E6}" srcId="{9C07B061-EA02-450D-A13E-97E0C4609C53}" destId="{A022D256-93ED-4138-B864-AD633B600E05}" srcOrd="0" destOrd="0" parTransId="{20674752-E7C5-471B-A0A6-2F2959B53C61}" sibTransId="{9DDC14D3-CD32-4EB2-9B86-F0E5EC3B088C}"/>
    <dgm:cxn modelId="{BCDFDFB5-5B6C-4A60-867B-EF7209F07F60}" type="presOf" srcId="{A022D256-93ED-4138-B864-AD633B600E05}" destId="{1AD023B4-23D1-4F54-957F-4F924130886D}" srcOrd="0" destOrd="0" presId="urn:microsoft.com/office/officeart/2005/8/layout/default"/>
    <dgm:cxn modelId="{4D86C4D1-7B90-49FB-9D17-41A81789E750}" type="presOf" srcId="{9C07B061-EA02-450D-A13E-97E0C4609C53}" destId="{E486E74C-FD91-473E-9522-7A8E29C44829}" srcOrd="0" destOrd="0" presId="urn:microsoft.com/office/officeart/2005/8/layout/default"/>
    <dgm:cxn modelId="{722295DD-9062-4D02-B734-AC6117D63C13}" type="presOf" srcId="{53EAD7DC-AB8E-45B2-BFC8-DE9B9F5F600E}" destId="{2CBBBA1A-8ACF-4C74-B127-96B2E636371C}" srcOrd="0" destOrd="0" presId="urn:microsoft.com/office/officeart/2005/8/layout/default"/>
    <dgm:cxn modelId="{5ACB03E9-BA89-47F8-ABBA-F300274D3848}" srcId="{9C07B061-EA02-450D-A13E-97E0C4609C53}" destId="{246902D7-DFF8-4C9F-A475-6947B437D049}" srcOrd="5" destOrd="0" parTransId="{F97FF12E-4C22-4F86-B990-6DD000C8FA88}" sibTransId="{8996FD3C-B1B6-4EF5-90AC-387E27FF2C34}"/>
    <dgm:cxn modelId="{66AAF378-C329-480F-8ED0-F862C27F2C4B}" type="presParOf" srcId="{E486E74C-FD91-473E-9522-7A8E29C44829}" destId="{1AD023B4-23D1-4F54-957F-4F924130886D}" srcOrd="0" destOrd="0" presId="urn:microsoft.com/office/officeart/2005/8/layout/default"/>
    <dgm:cxn modelId="{D189DC3F-AF1B-483D-B97A-5EE7BA05C062}" type="presParOf" srcId="{E486E74C-FD91-473E-9522-7A8E29C44829}" destId="{D61E6491-5009-41F0-BF85-19CA5400379F}" srcOrd="1" destOrd="0" presId="urn:microsoft.com/office/officeart/2005/8/layout/default"/>
    <dgm:cxn modelId="{878C9101-4B36-408F-9449-6ACD12069476}" type="presParOf" srcId="{E486E74C-FD91-473E-9522-7A8E29C44829}" destId="{2CBBBA1A-8ACF-4C74-B127-96B2E636371C}" srcOrd="2" destOrd="0" presId="urn:microsoft.com/office/officeart/2005/8/layout/default"/>
    <dgm:cxn modelId="{15BB2307-F651-462F-9077-6FCB0C5D3F64}" type="presParOf" srcId="{E486E74C-FD91-473E-9522-7A8E29C44829}" destId="{06232967-3457-4474-BA52-8B617D7D9275}" srcOrd="3" destOrd="0" presId="urn:microsoft.com/office/officeart/2005/8/layout/default"/>
    <dgm:cxn modelId="{857F7F13-DE2C-4F71-901B-C9D500779FC0}" type="presParOf" srcId="{E486E74C-FD91-473E-9522-7A8E29C44829}" destId="{3E0E0797-8908-4B52-82CE-A12009C34B1A}" srcOrd="4" destOrd="0" presId="urn:microsoft.com/office/officeart/2005/8/layout/default"/>
    <dgm:cxn modelId="{6F44B752-3CED-4EDF-8CAD-B2CD9B17F717}" type="presParOf" srcId="{E486E74C-FD91-473E-9522-7A8E29C44829}" destId="{76D9EEDA-BC9C-42B3-B143-4E2BF6AE7F41}" srcOrd="5" destOrd="0" presId="urn:microsoft.com/office/officeart/2005/8/layout/default"/>
    <dgm:cxn modelId="{71443C8B-2908-4E4A-96B4-1B51B87D863C}" type="presParOf" srcId="{E486E74C-FD91-473E-9522-7A8E29C44829}" destId="{FE5E0593-B1E8-45B1-8819-CB4C91462C4B}" srcOrd="6" destOrd="0" presId="urn:microsoft.com/office/officeart/2005/8/layout/default"/>
    <dgm:cxn modelId="{9A33EE10-EE71-4FB2-A23B-3ECE5243077D}" type="presParOf" srcId="{E486E74C-FD91-473E-9522-7A8E29C44829}" destId="{BCD28942-B577-4610-8E41-AFD68BF3A7DB}" srcOrd="7" destOrd="0" presId="urn:microsoft.com/office/officeart/2005/8/layout/default"/>
    <dgm:cxn modelId="{684AACBB-1270-4A5F-8407-612B0FFFC2A6}" type="presParOf" srcId="{E486E74C-FD91-473E-9522-7A8E29C44829}" destId="{E6B3D1A1-894D-46E1-9CE4-234F3BC3BF11}" srcOrd="8" destOrd="0" presId="urn:microsoft.com/office/officeart/2005/8/layout/default"/>
    <dgm:cxn modelId="{50D50D9D-E3BA-4C27-81DE-F750ADB69D70}" type="presParOf" srcId="{E486E74C-FD91-473E-9522-7A8E29C44829}" destId="{23BC0143-9A77-4160-8544-F4D1A2C0B244}" srcOrd="9" destOrd="0" presId="urn:microsoft.com/office/officeart/2005/8/layout/default"/>
    <dgm:cxn modelId="{9393066C-AB83-41D5-8A86-8A24E03D5416}" type="presParOf" srcId="{E486E74C-FD91-473E-9522-7A8E29C44829}" destId="{DD435F85-EE69-4C10-A06A-F872162AC9E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C9EA133A-CC1E-43B8-ACA9-32E628B20A13}">
      <dgm:prSet phldrT="[טקסט]"/>
      <dgm:spPr/>
      <dgm:t>
        <a:bodyPr/>
        <a:lstStyle/>
        <a:p>
          <a:pPr rtl="1"/>
          <a:r>
            <a:rPr lang="he-IL"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dirty="0" err="1"/>
            <a:t>בעוה</a:t>
          </a:r>
          <a:r>
            <a:rPr lang="he-IL" dirty="0"/>
            <a:t>''ב יהיה לי כל טוב.</a:t>
          </a:r>
          <a:endParaRPr lang="en-US" dirty="0"/>
        </a:p>
        <a:p>
          <a:pPr rtl="1"/>
          <a:r>
            <a:rPr lang="he-IL" dirty="0"/>
            <a:t>החושב כך טועה הרבה מאוד! </a:t>
          </a:r>
        </a:p>
        <a:p>
          <a:pPr rtl="1"/>
          <a:r>
            <a:rPr lang="he-IL" dirty="0"/>
            <a:t> ומלבד שזה אינו נכון, הנה גם אין זו הדרך בעבודת השי"ת, כך אין מצליחים, - ומלבד שזו לא דרך ההצלחה, </a:t>
          </a:r>
        </a:p>
        <a:p>
          <a:pPr rtl="1"/>
          <a:r>
            <a:rPr lang="he-IL" b="1" dirty="0"/>
            <a:t>הנה האדם מחויב, וכן תובע </a:t>
          </a:r>
          <a:r>
            <a:rPr lang="he-IL" b="1" dirty="0" err="1"/>
            <a:t>הקב''ה</a:t>
          </a:r>
          <a:r>
            <a:rPr lang="he-IL" b="1" dirty="0"/>
            <a:t> מהאדם</a:t>
          </a:r>
          <a:r>
            <a:rPr lang="he-IL" dirty="0"/>
            <a:t>, שיתבונן וימצא שאם יקיים רצונו של מקום יהיה לו </a:t>
          </a:r>
          <a:r>
            <a:rPr lang="he-IL" dirty="0" err="1"/>
            <a:t>בעוה</a:t>
          </a:r>
          <a:r>
            <a:rPr lang="he-IL" dirty="0"/>
            <a:t>''ז </a:t>
          </a:r>
          <a:r>
            <a:rPr lang="he-IL" dirty="0" err="1"/>
            <a:t>ג''כ</a:t>
          </a:r>
          <a:r>
            <a:rPr lang="he-IL" dirty="0"/>
            <a:t> טובה וברכה!  עכ"ל.</a:t>
          </a:r>
        </a:p>
      </dgm:t>
    </dgm:pt>
    <dgm:pt modelId="{DD4C5697-6F2D-48E4-8CF2-56ABD4759685}" type="parTrans" cxnId="{88D7A6A6-C7CE-46F1-8C8E-016B183AAD07}">
      <dgm:prSet/>
      <dgm:spPr/>
      <dgm:t>
        <a:bodyPr/>
        <a:lstStyle/>
        <a:p>
          <a:pPr rtl="1"/>
          <a:endParaRPr lang="he-IL"/>
        </a:p>
      </dgm:t>
    </dgm:pt>
    <dgm:pt modelId="{62452414-F5F8-47AC-A611-D1C17539DE49}" type="sibTrans" cxnId="{88D7A6A6-C7CE-46F1-8C8E-016B183AAD07}">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DBBBF880-5250-4E27-8B1E-E112B26E7D69}" type="pres">
      <dgm:prSet presAssocID="{C9EA133A-CC1E-43B8-ACA9-32E628B20A13}" presName="node" presStyleLbl="node1" presStyleIdx="0" presStyleCnt="1" custScaleX="139989" custScaleY="96610">
        <dgm:presLayoutVars>
          <dgm:bulletEnabled val="1"/>
        </dgm:presLayoutVars>
      </dgm:prSet>
      <dgm:spPr/>
    </dgm:pt>
  </dgm:ptLst>
  <dgm:cxnLst>
    <dgm:cxn modelId="{05685F5A-9DD4-429E-9159-A16FE4CB9E4D}" type="presOf" srcId="{B8549748-415D-4259-BBB4-A08F7188D1F3}" destId="{606A0E66-8564-4250-BFC8-F1CF25FDD16D}" srcOrd="0" destOrd="0" presId="urn:microsoft.com/office/officeart/2005/8/layout/default"/>
    <dgm:cxn modelId="{88D7A6A6-C7CE-46F1-8C8E-016B183AAD07}" srcId="{B8549748-415D-4259-BBB4-A08F7188D1F3}" destId="{C9EA133A-CC1E-43B8-ACA9-32E628B20A13}" srcOrd="0" destOrd="0" parTransId="{DD4C5697-6F2D-48E4-8CF2-56ABD4759685}" sibTransId="{62452414-F5F8-47AC-A611-D1C17539DE49}"/>
    <dgm:cxn modelId="{A488B2B7-2FDD-4D40-8F09-8FCA5C494653}" type="presOf" srcId="{C9EA133A-CC1E-43B8-ACA9-32E628B20A13}" destId="{DBBBF880-5250-4E27-8B1E-E112B26E7D69}" srcOrd="0" destOrd="0" presId="urn:microsoft.com/office/officeart/2005/8/layout/default"/>
    <dgm:cxn modelId="{EBA06B11-2A1B-4790-8C6B-E2092C05D6C3}" type="presParOf" srcId="{606A0E66-8564-4250-BFC8-F1CF25FDD16D}" destId="{DBBBF880-5250-4E27-8B1E-E112B26E7D69}"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dgm:spPr/>
      <dgm:t>
        <a:bodyPr/>
        <a:lstStyle/>
        <a:p>
          <a:pPr rtl="1"/>
          <a:endParaRPr lang="he-IL" dirty="0"/>
        </a:p>
        <a:p>
          <a:pPr rtl="1"/>
          <a:r>
            <a:rPr lang="he-IL" dirty="0"/>
            <a:t>לשון </a:t>
          </a:r>
          <a:r>
            <a:rPr lang="he-IL" dirty="0" err="1"/>
            <a:t>הברטנורא</a:t>
          </a:r>
          <a:r>
            <a:rPr lang="he-IL" dirty="0"/>
            <a:t> על המשנה שכר מצווה </a:t>
          </a:r>
          <a:r>
            <a:rPr lang="he-IL" dirty="0" err="1"/>
            <a:t>מצווה</a:t>
          </a:r>
          <a:r>
            <a:rPr lang="he-IL" dirty="0"/>
            <a:t>: </a:t>
          </a:r>
        </a:p>
        <a:p>
          <a:pPr rtl="1"/>
          <a:r>
            <a:rPr lang="he-IL" dirty="0"/>
            <a:t>שכל מה שאדם משתכר ומתענג בעשיית </a:t>
          </a:r>
          <a:r>
            <a:rPr lang="he-IL" dirty="0" err="1"/>
            <a:t>המצוה</a:t>
          </a:r>
          <a:r>
            <a:rPr lang="he-IL" dirty="0"/>
            <a:t> </a:t>
          </a:r>
          <a:r>
            <a:rPr lang="he-IL" dirty="0">
              <a:highlight>
                <a:srgbClr val="00FFFF"/>
              </a:highlight>
            </a:rPr>
            <a:t>נחשב לו </a:t>
          </a:r>
          <a:r>
            <a:rPr lang="he-IL" dirty="0" err="1">
              <a:highlight>
                <a:srgbClr val="00FFFF"/>
              </a:highlight>
            </a:rPr>
            <a:t>למצוה</a:t>
          </a:r>
          <a:r>
            <a:rPr lang="he-IL" dirty="0">
              <a:highlight>
                <a:srgbClr val="00FFFF"/>
              </a:highlight>
            </a:rPr>
            <a:t> בפני עצמה</a:t>
          </a:r>
          <a:r>
            <a:rPr lang="he-IL" dirty="0"/>
            <a:t>, ונוטל שכר על </a:t>
          </a:r>
          <a:r>
            <a:rPr lang="he-IL" dirty="0" err="1"/>
            <a:t>המצוה</a:t>
          </a:r>
          <a:r>
            <a:rPr lang="he-IL" dirty="0"/>
            <a:t> שעשה ועל העונג וההנאה שנהנה בעשייתה. </a:t>
          </a:r>
        </a:p>
        <a:p>
          <a:pPr rtl="1"/>
          <a:endParaRPr lang="he-IL" dirty="0"/>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rtl="1"/>
          <a:r>
            <a:rPr lang="he-IL" dirty="0"/>
            <a:t>הרב מורגנשטרן בספר דעה חכמה לנפשך: </a:t>
          </a:r>
          <a:r>
            <a:rPr lang="he-IL" dirty="0" err="1"/>
            <a:t>דהנה</a:t>
          </a:r>
          <a:r>
            <a:rPr lang="he-IL" dirty="0"/>
            <a:t> ענין אז תתענג על ה' הוא פנימיות תכלית כל המצוות שהוא לזכות לדבקות של אז תתענג על ה', ואינו רק שכר בעלמא אלא הוא עצמו מצוה, והוא ה תכלית של האדם כמ"ש הרמח"ל בריש ספר </a:t>
          </a:r>
          <a:r>
            <a:rPr lang="he-IL" dirty="0" err="1"/>
            <a:t>מסלת</a:t>
          </a:r>
          <a:r>
            <a:rPr lang="he-IL" dirty="0"/>
            <a:t> ישרים שהאדם לא נברא אלא להתענג על ה' וליהנות מזיו שכינתו, </a:t>
          </a:r>
        </a:p>
        <a:p>
          <a:pPr rtl="1"/>
          <a:r>
            <a:rPr lang="he-IL" dirty="0"/>
            <a:t>שאינו רק בסוד שכר, אלא בסוד עבודה, </a:t>
          </a:r>
          <a:r>
            <a:rPr lang="he-IL" dirty="0">
              <a:highlight>
                <a:srgbClr val="00FFFF"/>
              </a:highlight>
            </a:rPr>
            <a:t>והוא מצוה יותר מכל המצוות שבתורה</a:t>
          </a:r>
          <a:r>
            <a:rPr lang="he-IL" dirty="0"/>
            <a:t>, והוא עצמו שכר </a:t>
          </a:r>
          <a:r>
            <a:rPr lang="he-IL" dirty="0" err="1"/>
            <a:t>המצוה</a:t>
          </a:r>
          <a:r>
            <a:rPr lang="he-IL" dirty="0"/>
            <a:t>, כי שכר מצוה </a:t>
          </a:r>
          <a:r>
            <a:rPr lang="he-IL" dirty="0" err="1"/>
            <a:t>מצוה</a:t>
          </a:r>
          <a:r>
            <a:rPr lang="he-IL" dirty="0"/>
            <a:t>.</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FB7A0F71-15C7-451D-A0C9-D64FB849D975}" type="pres">
      <dgm:prSet presAssocID="{8CE152A1-A122-4BBE-9636-B639430ADE1B}" presName="node" presStyleLbl="node1" presStyleIdx="0" presStyleCnt="2" custScaleY="144865">
        <dgm:presLayoutVars>
          <dgm:bulletEnabled val="1"/>
        </dgm:presLayoutVars>
      </dgm:prSet>
      <dgm:spPr/>
    </dgm:pt>
    <dgm:pt modelId="{D91B9922-C2A8-49C9-B820-527FD433A808}" type="pres">
      <dgm:prSet presAssocID="{EBF39898-29B3-4434-B6DB-BF8A6778AA77}" presName="sibTrans" presStyleCnt="0"/>
      <dgm:spPr/>
    </dgm:pt>
    <dgm:pt modelId="{1734C844-5D82-46AC-913A-135429A6B8AE}" type="pres">
      <dgm:prSet presAssocID="{3A9CF1DF-809A-4D0A-8CA9-9738A42D8686}" presName="node" presStyleLbl="node1" presStyleIdx="1" presStyleCnt="2" custScaleY="140119">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792C1C-696B-4931-80BB-DE5028AB81FE}" type="presOf" srcId="{3A9CF1DF-809A-4D0A-8CA9-9738A42D8686}" destId="{1734C844-5D82-46AC-913A-135429A6B8AE}" srcOrd="0" destOrd="0" presId="urn:microsoft.com/office/officeart/2005/8/layout/default"/>
    <dgm:cxn modelId="{D5F7A51F-8930-474D-85F3-6ADBB62BA1D0}"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C5A6E7EB-D2ED-4BE8-86DE-622B314D4F45}" srcId="{B8549748-415D-4259-BBB4-A08F7188D1F3}" destId="{8CE152A1-A122-4BBE-9636-B639430ADE1B}" srcOrd="0" destOrd="0" parTransId="{93C2E56F-7B71-475D-BF8B-21BBC617B405}" sibTransId="{EBF39898-29B3-4434-B6DB-BF8A6778AA77}"/>
    <dgm:cxn modelId="{B4D40A49-4801-4BB7-B222-AA9DEA605027}" type="presParOf" srcId="{606A0E66-8564-4250-BFC8-F1CF25FDD16D}" destId="{FB7A0F71-15C7-451D-A0C9-D64FB849D975}" srcOrd="0" destOrd="0" presId="urn:microsoft.com/office/officeart/2005/8/layout/default"/>
    <dgm:cxn modelId="{B0129730-1441-4192-B270-8D90C7D15865}" type="presParOf" srcId="{606A0E66-8564-4250-BFC8-F1CF25FDD16D}" destId="{D91B9922-C2A8-49C9-B820-527FD433A808}" srcOrd="1" destOrd="0" presId="urn:microsoft.com/office/officeart/2005/8/layout/default"/>
    <dgm:cxn modelId="{109E148F-7AE9-4898-8E3F-4BB3ADF9E9E5}" type="presParOf" srcId="{606A0E66-8564-4250-BFC8-F1CF25FDD16D}" destId="{1734C844-5D82-46AC-913A-135429A6B8A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dgm:spPr/>
      <dgm:t>
        <a:bodyPr/>
        <a:lstStyle/>
        <a:p>
          <a:pPr rtl="1"/>
          <a:r>
            <a:rPr lang="he-IL" dirty="0"/>
            <a:t>כתב הסבא </a:t>
          </a:r>
          <a:r>
            <a:rPr lang="he-IL" dirty="0" err="1"/>
            <a:t>מסלבודקא</a:t>
          </a:r>
          <a:r>
            <a:rPr lang="he-IL" dirty="0"/>
            <a:t>: והיה הנאתכם עובדתכם. ותענוגיכם מס שלכם, וההכרה </a:t>
          </a:r>
          <a:r>
            <a:rPr lang="he-IL" dirty="0" err="1"/>
            <a:t>וההרגש</a:t>
          </a:r>
          <a:r>
            <a:rPr lang="he-IL" dirty="0"/>
            <a:t> בטוב חסדי ה' ברוב עומקם </a:t>
          </a:r>
          <a:r>
            <a:rPr lang="he-IL" dirty="0" err="1"/>
            <a:t>ורחבם</a:t>
          </a:r>
          <a:r>
            <a:rPr lang="he-IL" dirty="0"/>
            <a:t> - תשלום החסד.</a:t>
          </a:r>
        </a:p>
        <a:p>
          <a:pPr rtl="1"/>
          <a:r>
            <a:rPr lang="he-IL" b="0" i="0" dirty="0"/>
            <a:t>נשים לב מה כתוב כאן:</a:t>
          </a:r>
        </a:p>
        <a:p>
          <a:pPr rtl="1"/>
          <a:r>
            <a:rPr lang="he-IL" b="0" i="0" dirty="0"/>
            <a:t>מה העבודה שלנו - </a:t>
          </a:r>
          <a:r>
            <a:rPr lang="he-IL" b="0" i="0" dirty="0">
              <a:highlight>
                <a:srgbClr val="00FFFF"/>
              </a:highlight>
            </a:rPr>
            <a:t>להנות</a:t>
          </a:r>
          <a:r>
            <a:rPr lang="he-IL" b="0" i="0" dirty="0"/>
            <a:t>.</a:t>
          </a:r>
        </a:p>
        <a:p>
          <a:pPr rtl="1">
            <a:buFont typeface="Arial" panose="020B0604020202020204" pitchFamily="34" charset="0"/>
            <a:buChar char="•"/>
          </a:pPr>
          <a:r>
            <a:rPr lang="he-IL" b="0" i="0" dirty="0">
              <a:highlight>
                <a:srgbClr val="00FFFF"/>
              </a:highlight>
            </a:rPr>
            <a:t>התענוג שלנו </a:t>
          </a:r>
          <a:r>
            <a:rPr lang="he-IL" b="0" i="0" dirty="0"/>
            <a:t>- תשלום המיסים.</a:t>
          </a:r>
        </a:p>
        <a:p>
          <a:pPr rtl="1">
            <a:buFont typeface="Arial" panose="020B0604020202020204" pitchFamily="34" charset="0"/>
            <a:buChar char="•"/>
          </a:pPr>
          <a:r>
            <a:rPr lang="he-IL" b="0" i="0" dirty="0"/>
            <a:t>רגש אהבה - </a:t>
          </a:r>
          <a:r>
            <a:rPr lang="he-IL" b="0" i="0" dirty="0">
              <a:highlight>
                <a:srgbClr val="00FFFF"/>
              </a:highlight>
            </a:rPr>
            <a:t>תשלום ההנאה</a:t>
          </a:r>
          <a:r>
            <a:rPr lang="he-IL" b="0" i="0" dirty="0"/>
            <a:t>.</a:t>
          </a:r>
        </a:p>
        <a:p>
          <a:pPr rtl="1"/>
          <a:endParaRPr lang="he-IL" dirty="0"/>
        </a:p>
        <a:p>
          <a:pPr rtl="1"/>
          <a:endParaRPr lang="he-IL" dirty="0"/>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rtl="1"/>
          <a:r>
            <a:rPr lang="he-IL" b="0" i="0" dirty="0"/>
            <a:t>אחד מתלמידי הסבא </a:t>
          </a:r>
          <a:r>
            <a:rPr lang="he-IL" b="0" i="0" dirty="0" err="1"/>
            <a:t>מסלבודקא</a:t>
          </a:r>
          <a:r>
            <a:rPr lang="he-IL" b="0" i="0" dirty="0"/>
            <a:t>, הגאון רבי זבולון גרז זצ״ל אב״ד רחובות, היה ידוע כאדם </a:t>
          </a:r>
          <a:r>
            <a:rPr lang="he-IL" b="0" i="0" dirty="0" err="1"/>
            <a:t>שצהלתו</a:t>
          </a:r>
          <a:r>
            <a:rPr lang="he-IL" b="0" i="0" dirty="0"/>
            <a:t> על פניו והחיוך לא מש מעל שפתותיו, תמיד תהיה בפיו מילה טובה והשמחה תשרור לידו, אין מי שלא יוכל להיות לו כחבר, זאת למרות שהיה מסובל בייסורים (גם גבו היה עקום, בעקבות מכה שהונחתה עליו מידי הפורעים הישמעאלים במאורעות תרפ״ט בחברון).</a:t>
          </a:r>
        </a:p>
        <a:p>
          <a:pPr rtl="1"/>
          <a:r>
            <a:rPr lang="he-IL" b="0" i="0" dirty="0"/>
            <a:t>פעם סיפר לי שלא תמיד זה היה כך. בתור בחור הוא נהג להסתובב חמור סבר בפנים רציניות, עד שפעם קרא לו הסבא ואמר לו שיש לו פנים של גוי… הוא לא הבין על מה יצא הקצף, עד ששוב קרא לו הסבא ואמר לו את אותו הדבר – יש לך פנים של גוי.</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1CF772BF-44C3-4F84-AE22-85C604683AF6}">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highlight>
                <a:srgbClr val="61D6FF"/>
              </a:highlight>
            </a:rPr>
            <a:t>עם מדושני ענג</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"שאלתי את הסבא מדוע?", אמר רבי זבולון, "הרי יש לי כיפה ופאות, והוא השיב לי: </a:t>
          </a:r>
          <a:endParaRPr lang="he-IL" dirty="0"/>
        </a:p>
        <a:p>
          <a:pPr marL="0" marR="0" lvl="0" indent="0" defTabSz="914400" rtl="1" eaLnBrk="1" fontAlgn="auto" latinLnBrk="0" hangingPunct="1">
            <a:lnSpc>
              <a:spcPct val="100000"/>
            </a:lnSpc>
            <a:spcBef>
              <a:spcPts val="0"/>
            </a:spcBef>
            <a:spcAft>
              <a:spcPts val="0"/>
            </a:spcAft>
            <a:buClrTx/>
            <a:buSzTx/>
            <a:buFontTx/>
            <a:buNone/>
            <a:tabLst/>
            <a:defRPr/>
          </a:pPr>
          <a:r>
            <a:rPr lang="he-IL" dirty="0"/>
            <a:t>כלל ישראל יש להם שמחת החיים כל כך גדולה מקיום המצוות ולימוד התורה שאפשר לראות ולהכיר את השמחה על פניהם ואצלך אינני רואה שמחה זו</a:t>
          </a:r>
        </a:p>
      </dgm:t>
    </dgm:pt>
    <dgm:pt modelId="{6372E90B-085C-4AE2-A435-9A3963136A68}" type="parTrans" cxnId="{3DF9F788-6AC9-4C49-ADE5-920F3BBCF12A}">
      <dgm:prSet/>
      <dgm:spPr/>
      <dgm:t>
        <a:bodyPr/>
        <a:lstStyle/>
        <a:p>
          <a:pPr rtl="1"/>
          <a:endParaRPr lang="he-IL"/>
        </a:p>
      </dgm:t>
    </dgm:pt>
    <dgm:pt modelId="{F173EF03-B7F8-45D0-8734-9D5978CD4D05}" type="sibTrans" cxnId="{3DF9F788-6AC9-4C49-ADE5-920F3BBCF12A}">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2E872E4B-200A-4CFF-92A4-391C7ADF5C37}" type="pres">
      <dgm:prSet presAssocID="{1CF772BF-44C3-4F84-AE22-85C604683AF6}" presName="node" presStyleLbl="node1" presStyleIdx="0" presStyleCnt="3">
        <dgm:presLayoutVars>
          <dgm:bulletEnabled val="1"/>
        </dgm:presLayoutVars>
      </dgm:prSet>
      <dgm:spPr/>
    </dgm:pt>
    <dgm:pt modelId="{531F3A4A-FBB6-4B46-B0E7-19C2175AFD9C}" type="pres">
      <dgm:prSet presAssocID="{F173EF03-B7F8-45D0-8734-9D5978CD4D05}" presName="sibTrans" presStyleCnt="0"/>
      <dgm:spPr/>
    </dgm:pt>
    <dgm:pt modelId="{1734C844-5D82-46AC-913A-135429A6B8AE}" type="pres">
      <dgm:prSet presAssocID="{3A9CF1DF-809A-4D0A-8CA9-9738A42D8686}" presName="node" presStyleLbl="node1" presStyleIdx="1" presStyleCnt="3" custScaleY="140119">
        <dgm:presLayoutVars>
          <dgm:bulletEnabled val="1"/>
        </dgm:presLayoutVars>
      </dgm:prSet>
      <dgm:spPr/>
    </dgm:pt>
    <dgm:pt modelId="{C68F75BD-B8D5-42D6-9A1F-785C69E0AA1C}" type="pres">
      <dgm:prSet presAssocID="{32A1B483-9672-46A5-9992-749D3901AE0B}" presName="sibTrans" presStyleCnt="0"/>
      <dgm:spPr/>
    </dgm:pt>
    <dgm:pt modelId="{FB7A0F71-15C7-451D-A0C9-D64FB849D975}" type="pres">
      <dgm:prSet presAssocID="{8CE152A1-A122-4BBE-9636-B639430ADE1B}" presName="node" presStyleLbl="node1" presStyleIdx="2" presStyleCnt="3" custScaleY="144865">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29F002-A1C7-4265-9163-0E82EE3AACAB}" type="presOf" srcId="{1CF772BF-44C3-4F84-AE22-85C604683AF6}" destId="{2E872E4B-200A-4CFF-92A4-391C7ADF5C37}" srcOrd="0" destOrd="0" presId="urn:microsoft.com/office/officeart/2005/8/layout/default"/>
    <dgm:cxn modelId="{E4C92B6F-DE43-4C10-A3D0-D22C530ACEFD}"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3DF9F788-6AC9-4C49-ADE5-920F3BBCF12A}" srcId="{B8549748-415D-4259-BBB4-A08F7188D1F3}" destId="{1CF772BF-44C3-4F84-AE22-85C604683AF6}" srcOrd="0" destOrd="0" parTransId="{6372E90B-085C-4AE2-A435-9A3963136A68}" sibTransId="{F173EF03-B7F8-45D0-8734-9D5978CD4D05}"/>
    <dgm:cxn modelId="{2F736DB0-CDC4-4843-8B45-868D623E0300}" type="presOf" srcId="{3A9CF1DF-809A-4D0A-8CA9-9738A42D8686}" destId="{1734C844-5D82-46AC-913A-135429A6B8AE}" srcOrd="0" destOrd="0" presId="urn:microsoft.com/office/officeart/2005/8/layout/default"/>
    <dgm:cxn modelId="{C5A6E7EB-D2ED-4BE8-86DE-622B314D4F45}" srcId="{B8549748-415D-4259-BBB4-A08F7188D1F3}" destId="{8CE152A1-A122-4BBE-9636-B639430ADE1B}" srcOrd="2" destOrd="0" parTransId="{93C2E56F-7B71-475D-BF8B-21BBC617B405}" sibTransId="{EBF39898-29B3-4434-B6DB-BF8A6778AA77}"/>
    <dgm:cxn modelId="{59A5AD7D-6A1D-4EC9-BE1D-BFAE814E71B3}" type="presParOf" srcId="{606A0E66-8564-4250-BFC8-F1CF25FDD16D}" destId="{2E872E4B-200A-4CFF-92A4-391C7ADF5C37}" srcOrd="0" destOrd="0" presId="urn:microsoft.com/office/officeart/2005/8/layout/default"/>
    <dgm:cxn modelId="{97DF26CC-F521-401E-B2BA-751807544688}" type="presParOf" srcId="{606A0E66-8564-4250-BFC8-F1CF25FDD16D}" destId="{531F3A4A-FBB6-4B46-B0E7-19C2175AFD9C}" srcOrd="1" destOrd="0" presId="urn:microsoft.com/office/officeart/2005/8/layout/default"/>
    <dgm:cxn modelId="{5250CD3F-BF77-412C-B009-79A81419C27F}" type="presParOf" srcId="{606A0E66-8564-4250-BFC8-F1CF25FDD16D}" destId="{1734C844-5D82-46AC-913A-135429A6B8AE}" srcOrd="2" destOrd="0" presId="urn:microsoft.com/office/officeart/2005/8/layout/default"/>
    <dgm:cxn modelId="{4F7FBA8D-6258-43DC-9348-3BCA06780048}" type="presParOf" srcId="{606A0E66-8564-4250-BFC8-F1CF25FDD16D}" destId="{C68F75BD-B8D5-42D6-9A1F-785C69E0AA1C}" srcOrd="3" destOrd="0" presId="urn:microsoft.com/office/officeart/2005/8/layout/default"/>
    <dgm:cxn modelId="{2DA75363-F605-4C99-83D5-E7DD48095238}" type="presParOf" srcId="{606A0E66-8564-4250-BFC8-F1CF25FDD16D}" destId="{FB7A0F71-15C7-451D-A0C9-D64FB849D97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dgm:spPr/>
      <dgm:t>
        <a:bodyPr/>
        <a:lstStyle/>
        <a:p>
          <a:pPr rtl="1"/>
          <a:r>
            <a:rPr lang="he-IL" dirty="0"/>
            <a:t>יש שתי גישות ל</a:t>
          </a:r>
        </a:p>
        <a:p>
          <a:pPr rtl="1"/>
          <a:r>
            <a:rPr lang="he-IL" dirty="0"/>
            <a:t>תרי"ג מצוות</a:t>
          </a:r>
        </a:p>
        <a:p>
          <a:pPr rtl="1"/>
          <a:r>
            <a:rPr lang="he-IL" dirty="0">
              <a:solidFill>
                <a:srgbClr val="FF0000"/>
              </a:solidFill>
            </a:rPr>
            <a:t>תרי"ג בעיות</a:t>
          </a:r>
        </a:p>
        <a:p>
          <a:pPr rtl="1"/>
          <a:r>
            <a:rPr lang="he-IL" dirty="0">
              <a:highlight>
                <a:srgbClr val="00FF00"/>
              </a:highlight>
            </a:rPr>
            <a:t>תרי"ג הזדמנויות</a:t>
          </a:r>
        </a:p>
        <a:p>
          <a:pPr rtl="1"/>
          <a:endParaRPr lang="he-IL" dirty="0"/>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rtl="1"/>
          <a:r>
            <a:rPr lang="he-IL" dirty="0">
              <a:highlight>
                <a:srgbClr val="61D6FF"/>
              </a:highlight>
            </a:rPr>
            <a:t>לא לוותר</a:t>
          </a:r>
        </a:p>
        <a:p>
          <a:pPr rtl="1"/>
          <a:r>
            <a:rPr lang="he-IL" dirty="0"/>
            <a:t>יהדות אין פרושה </a:t>
          </a:r>
          <a:r>
            <a:rPr lang="he-IL" dirty="0">
              <a:solidFill>
                <a:srgbClr val="FF0000"/>
              </a:solidFill>
            </a:rPr>
            <a:t>לוותר</a:t>
          </a:r>
          <a:r>
            <a:rPr lang="he-IL" dirty="0"/>
            <a:t> על תענוג</a:t>
          </a:r>
        </a:p>
        <a:p>
          <a:pPr rtl="1"/>
          <a:r>
            <a:rPr lang="he-IL" dirty="0"/>
            <a:t>אלא</a:t>
          </a:r>
        </a:p>
        <a:p>
          <a:pPr rtl="1"/>
          <a:r>
            <a:rPr lang="he-IL" dirty="0">
              <a:solidFill>
                <a:srgbClr val="FF00FF"/>
              </a:solidFill>
            </a:rPr>
            <a:t>להחליף</a:t>
          </a:r>
          <a:r>
            <a:rPr lang="he-IL" dirty="0"/>
            <a:t> תענוג נמוך בתענוג גבוה.</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FB7A0F71-15C7-451D-A0C9-D64FB849D975}" type="pres">
      <dgm:prSet presAssocID="{8CE152A1-A122-4BBE-9636-B639430ADE1B}" presName="node" presStyleLbl="node1" presStyleIdx="0" presStyleCnt="2" custScaleY="144865">
        <dgm:presLayoutVars>
          <dgm:bulletEnabled val="1"/>
        </dgm:presLayoutVars>
      </dgm:prSet>
      <dgm:spPr/>
    </dgm:pt>
    <dgm:pt modelId="{D91B9922-C2A8-49C9-B820-527FD433A808}" type="pres">
      <dgm:prSet presAssocID="{EBF39898-29B3-4434-B6DB-BF8A6778AA77}" presName="sibTrans" presStyleCnt="0"/>
      <dgm:spPr/>
    </dgm:pt>
    <dgm:pt modelId="{1734C844-5D82-46AC-913A-135429A6B8AE}" type="pres">
      <dgm:prSet presAssocID="{3A9CF1DF-809A-4D0A-8CA9-9738A42D8686}" presName="node" presStyleLbl="node1" presStyleIdx="1" presStyleCnt="2" custScaleY="140119">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792C1C-696B-4931-80BB-DE5028AB81FE}" type="presOf" srcId="{3A9CF1DF-809A-4D0A-8CA9-9738A42D8686}" destId="{1734C844-5D82-46AC-913A-135429A6B8AE}" srcOrd="0" destOrd="0" presId="urn:microsoft.com/office/officeart/2005/8/layout/default"/>
    <dgm:cxn modelId="{D5F7A51F-8930-474D-85F3-6ADBB62BA1D0}"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C5A6E7EB-D2ED-4BE8-86DE-622B314D4F45}" srcId="{B8549748-415D-4259-BBB4-A08F7188D1F3}" destId="{8CE152A1-A122-4BBE-9636-B639430ADE1B}" srcOrd="0" destOrd="0" parTransId="{93C2E56F-7B71-475D-BF8B-21BBC617B405}" sibTransId="{EBF39898-29B3-4434-B6DB-BF8A6778AA77}"/>
    <dgm:cxn modelId="{B4D40A49-4801-4BB7-B222-AA9DEA605027}" type="presParOf" srcId="{606A0E66-8564-4250-BFC8-F1CF25FDD16D}" destId="{FB7A0F71-15C7-451D-A0C9-D64FB849D975}" srcOrd="0" destOrd="0" presId="urn:microsoft.com/office/officeart/2005/8/layout/default"/>
    <dgm:cxn modelId="{B0129730-1441-4192-B270-8D90C7D15865}" type="presParOf" srcId="{606A0E66-8564-4250-BFC8-F1CF25FDD16D}" destId="{D91B9922-C2A8-49C9-B820-527FD433A808}" srcOrd="1" destOrd="0" presId="urn:microsoft.com/office/officeart/2005/8/layout/default"/>
    <dgm:cxn modelId="{109E148F-7AE9-4898-8E3F-4BB3ADF9E9E5}" type="presParOf" srcId="{606A0E66-8564-4250-BFC8-F1CF25FDD16D}" destId="{1734C844-5D82-46AC-913A-135429A6B8AE}"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8D9BA4-C504-47FE-9579-74CD19109C36}"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D6FF0AB6-79BE-415A-B569-4FC7D0ACE010}">
      <dgm:prSet phldrT="[טקסט]"/>
      <dgm:spPr/>
      <dgm:t>
        <a:bodyPr/>
        <a:lstStyle/>
        <a:p>
          <a:pPr rtl="1"/>
          <a:r>
            <a:rPr lang="he-IL" b="0" i="0" dirty="0"/>
            <a:t>על פי נתוני ארגון הבריאות העולמי, 450 מיליון איש ברחבי העולם סובלים מהפרעות ונכויות נפשיות, מרביתם חיים בארצות מתפתחות. בארגון טוענים כי מערכות בריאות הנפש נמצאות במשבר כלל עולמי מחוסר בתקציבים.</a:t>
          </a:r>
          <a:endParaRPr lang="he-IL" dirty="0"/>
        </a:p>
      </dgm:t>
    </dgm:pt>
    <dgm:pt modelId="{9172EA66-A734-4562-A7E8-6190C2FF596C}" type="parTrans" cxnId="{7381712E-FEC5-46C1-BAB7-12FA50C35E82}">
      <dgm:prSet/>
      <dgm:spPr/>
      <dgm:t>
        <a:bodyPr/>
        <a:lstStyle/>
        <a:p>
          <a:pPr rtl="1"/>
          <a:endParaRPr lang="he-IL"/>
        </a:p>
      </dgm:t>
    </dgm:pt>
    <dgm:pt modelId="{7EE32A82-CC90-42EA-A9BF-EEED4602A197}" type="sibTrans" cxnId="{7381712E-FEC5-46C1-BAB7-12FA50C35E82}">
      <dgm:prSet/>
      <dgm:spPr/>
      <dgm:t>
        <a:bodyPr/>
        <a:lstStyle/>
        <a:p>
          <a:pPr rtl="1"/>
          <a:endParaRPr lang="he-IL"/>
        </a:p>
      </dgm:t>
    </dgm:pt>
    <dgm:pt modelId="{8DC94315-9083-485F-8CFD-6CC7BE65B509}">
      <dgm:prSet phldrT="[טקסט]"/>
      <dgm:spPr/>
      <dgm:t>
        <a:bodyPr/>
        <a:lstStyle/>
        <a:p>
          <a:pPr rtl="1"/>
          <a:r>
            <a:rPr lang="he-IL" b="0" i="0" dirty="0"/>
            <a:t>לפי מומחי הארגון, בקרוב אנשים ברחבי העולם יסבלו מדיכאון יותר מאשר מכל בעיה בריאותית אחרת.</a:t>
          </a:r>
          <a:endParaRPr lang="he-IL" dirty="0"/>
        </a:p>
      </dgm:t>
    </dgm:pt>
    <dgm:pt modelId="{AEC2087F-5F20-43D5-A63A-31858EE45E0C}" type="parTrans" cxnId="{7AF0717F-CCB9-4372-9F2C-2D3FC9560DC8}">
      <dgm:prSet/>
      <dgm:spPr/>
      <dgm:t>
        <a:bodyPr/>
        <a:lstStyle/>
        <a:p>
          <a:pPr rtl="1"/>
          <a:endParaRPr lang="he-IL"/>
        </a:p>
      </dgm:t>
    </dgm:pt>
    <dgm:pt modelId="{B8B52075-2A20-4FEF-9C2E-9657689C0056}" type="sibTrans" cxnId="{7AF0717F-CCB9-4372-9F2C-2D3FC9560DC8}">
      <dgm:prSet/>
      <dgm:spPr/>
      <dgm:t>
        <a:bodyPr/>
        <a:lstStyle/>
        <a:p>
          <a:pPr rtl="1"/>
          <a:endParaRPr lang="he-IL"/>
        </a:p>
      </dgm:t>
    </dgm:pt>
    <dgm:pt modelId="{89330E6E-A7B4-4DCB-8D70-00938C2DEA97}">
      <dgm:prSet phldrT="[טקסט]"/>
      <dgm:spPr/>
      <dgm:t>
        <a:bodyPr/>
        <a:lstStyle/>
        <a:p>
          <a:pPr rtl="1"/>
          <a:r>
            <a:rPr lang="he-IL" b="0" i="0" dirty="0"/>
            <a:t>לפי ארגון הבריאות העולמי, דיכאון יהפוך למחלה הנפוצה ביותר בעולם בעוד כ-15 שנים. </a:t>
          </a:r>
          <a:endParaRPr lang="he-IL" dirty="0"/>
        </a:p>
      </dgm:t>
    </dgm:pt>
    <dgm:pt modelId="{6B05EB78-803D-4848-B713-974604B0E3DC}" type="parTrans" cxnId="{8ADEF01C-1483-4E58-A795-917A20D9B925}">
      <dgm:prSet/>
      <dgm:spPr/>
      <dgm:t>
        <a:bodyPr/>
        <a:lstStyle/>
        <a:p>
          <a:pPr rtl="1"/>
          <a:endParaRPr lang="he-IL"/>
        </a:p>
      </dgm:t>
    </dgm:pt>
    <dgm:pt modelId="{26479AB3-D5BD-462B-83A6-AB07D5CF5DB5}" type="sibTrans" cxnId="{8ADEF01C-1483-4E58-A795-917A20D9B925}">
      <dgm:prSet/>
      <dgm:spPr/>
      <dgm:t>
        <a:bodyPr/>
        <a:lstStyle/>
        <a:p>
          <a:pPr rtl="1"/>
          <a:endParaRPr lang="he-IL"/>
        </a:p>
      </dgm:t>
    </dgm:pt>
    <dgm:pt modelId="{1074478A-B7D3-464E-9DE7-48374E66D4A1}">
      <dgm:prSet phldrT="[טקסט]"/>
      <dgm:spPr/>
      <dgm:t>
        <a:bodyPr/>
        <a:lstStyle/>
        <a:p>
          <a:pPr rtl="1"/>
          <a:r>
            <a:rPr lang="he-IL" b="0" i="0" dirty="0"/>
            <a:t>על פי נתוני הלשכה המרכזית לסטטיסטיקה, כ-8% </a:t>
          </a:r>
          <a:r>
            <a:rPr lang="he-IL" b="0" i="0" dirty="0" err="1"/>
            <a:t>מהאוכלוסיה</a:t>
          </a:r>
          <a:r>
            <a:rPr lang="he-IL" b="0" i="0" dirty="0"/>
            <a:t> הבוגרת בישראל סובלת מתסמיני הפרעות רגש או חרדה, כשהשכיחה מהפרעות אלה היא דיכאון בדרגה כלשהי. הפרעות רגש וחרדה שכיחות כמעט פי שתיים בקרב נשים מאשר בגברים. פחות מרבע מהסובלים מבקרים אצל רופא או איש מקצוע אחר לקבלת טיפול.</a:t>
          </a:r>
          <a:endParaRPr lang="he-IL" dirty="0"/>
        </a:p>
      </dgm:t>
    </dgm:pt>
    <dgm:pt modelId="{6FDCF0C7-ABBB-47D0-9CA5-FCECFF5B30D3}" type="parTrans" cxnId="{014468CE-857D-4705-8451-B79F9FEF42EB}">
      <dgm:prSet/>
      <dgm:spPr/>
      <dgm:t>
        <a:bodyPr/>
        <a:lstStyle/>
        <a:p>
          <a:pPr rtl="1"/>
          <a:endParaRPr lang="he-IL"/>
        </a:p>
      </dgm:t>
    </dgm:pt>
    <dgm:pt modelId="{73E2E68C-17B3-475C-BE17-CD37F488B712}" type="sibTrans" cxnId="{014468CE-857D-4705-8451-B79F9FEF42EB}">
      <dgm:prSet/>
      <dgm:spPr/>
      <dgm:t>
        <a:bodyPr/>
        <a:lstStyle/>
        <a:p>
          <a:pPr rtl="1"/>
          <a:endParaRPr lang="he-IL"/>
        </a:p>
      </dgm:t>
    </dgm:pt>
    <dgm:pt modelId="{64A948C7-F627-4511-9438-99D16FA0328B}">
      <dgm:prSet phldrT="[טקסט]"/>
      <dgm:spPr/>
      <dgm:t>
        <a:bodyPr/>
        <a:lstStyle/>
        <a:p>
          <a:pPr rtl="1"/>
          <a:r>
            <a:rPr lang="he-IL" b="0" i="0" dirty="0"/>
            <a:t>מומחי הארגון כינו את הדיכאון "המגיפה השקטה": היא אינה נראית או נשמעת לעתים, ואינה גורמת למוות מהיר כמו מחלות סרטן או לב, אך היא גובה מחיר יקר על החולה והחברה.</a:t>
          </a:r>
          <a:endParaRPr lang="he-IL" dirty="0"/>
        </a:p>
      </dgm:t>
    </dgm:pt>
    <dgm:pt modelId="{5F599AF4-F436-4992-B289-DD6764766F90}" type="parTrans" cxnId="{C3FA1F63-D013-429C-9489-B66C039A1650}">
      <dgm:prSet/>
      <dgm:spPr/>
      <dgm:t>
        <a:bodyPr/>
        <a:lstStyle/>
        <a:p>
          <a:pPr rtl="1"/>
          <a:endParaRPr lang="he-IL"/>
        </a:p>
      </dgm:t>
    </dgm:pt>
    <dgm:pt modelId="{A44C0956-7755-4955-8C99-FDD5003F0326}" type="sibTrans" cxnId="{C3FA1F63-D013-429C-9489-B66C039A1650}">
      <dgm:prSet/>
      <dgm:spPr/>
      <dgm:t>
        <a:bodyPr/>
        <a:lstStyle/>
        <a:p>
          <a:pPr rtl="1"/>
          <a:endParaRPr lang="he-IL"/>
        </a:p>
      </dgm:t>
    </dgm:pt>
    <dgm:pt modelId="{178DB305-5758-430C-92B7-9A081954167C}" type="pres">
      <dgm:prSet presAssocID="{928D9BA4-C504-47FE-9579-74CD19109C36}" presName="diagram" presStyleCnt="0">
        <dgm:presLayoutVars>
          <dgm:dir/>
          <dgm:resizeHandles val="exact"/>
        </dgm:presLayoutVars>
      </dgm:prSet>
      <dgm:spPr/>
    </dgm:pt>
    <dgm:pt modelId="{D9577AAB-8616-43AC-A45F-AC42137BA92F}" type="pres">
      <dgm:prSet presAssocID="{D6FF0AB6-79BE-415A-B569-4FC7D0ACE010}" presName="node" presStyleLbl="node1" presStyleIdx="0" presStyleCnt="5">
        <dgm:presLayoutVars>
          <dgm:bulletEnabled val="1"/>
        </dgm:presLayoutVars>
      </dgm:prSet>
      <dgm:spPr/>
    </dgm:pt>
    <dgm:pt modelId="{66B3409F-A8C1-4EA6-9DC4-DE45342B866B}" type="pres">
      <dgm:prSet presAssocID="{7EE32A82-CC90-42EA-A9BF-EEED4602A197}" presName="sibTrans" presStyleCnt="0"/>
      <dgm:spPr/>
    </dgm:pt>
    <dgm:pt modelId="{D5727109-611C-42F6-8C21-5996D655BAC7}" type="pres">
      <dgm:prSet presAssocID="{8DC94315-9083-485F-8CFD-6CC7BE65B509}" presName="node" presStyleLbl="node1" presStyleIdx="1" presStyleCnt="5">
        <dgm:presLayoutVars>
          <dgm:bulletEnabled val="1"/>
        </dgm:presLayoutVars>
      </dgm:prSet>
      <dgm:spPr/>
    </dgm:pt>
    <dgm:pt modelId="{459511B0-0D0A-4F77-B2DF-6191EA055735}" type="pres">
      <dgm:prSet presAssocID="{B8B52075-2A20-4FEF-9C2E-9657689C0056}" presName="sibTrans" presStyleCnt="0"/>
      <dgm:spPr/>
    </dgm:pt>
    <dgm:pt modelId="{7EE534DC-BAC2-4C19-961B-4918E88930BE}" type="pres">
      <dgm:prSet presAssocID="{89330E6E-A7B4-4DCB-8D70-00938C2DEA97}" presName="node" presStyleLbl="node1" presStyleIdx="2" presStyleCnt="5">
        <dgm:presLayoutVars>
          <dgm:bulletEnabled val="1"/>
        </dgm:presLayoutVars>
      </dgm:prSet>
      <dgm:spPr/>
    </dgm:pt>
    <dgm:pt modelId="{C6B2F2A7-26D5-469D-999F-08722988F9B9}" type="pres">
      <dgm:prSet presAssocID="{26479AB3-D5BD-462B-83A6-AB07D5CF5DB5}" presName="sibTrans" presStyleCnt="0"/>
      <dgm:spPr/>
    </dgm:pt>
    <dgm:pt modelId="{3CDDF0A1-38FE-4B4B-9116-6EDAD8FFE8AF}" type="pres">
      <dgm:prSet presAssocID="{1074478A-B7D3-464E-9DE7-48374E66D4A1}" presName="node" presStyleLbl="node1" presStyleIdx="3" presStyleCnt="5">
        <dgm:presLayoutVars>
          <dgm:bulletEnabled val="1"/>
        </dgm:presLayoutVars>
      </dgm:prSet>
      <dgm:spPr/>
    </dgm:pt>
    <dgm:pt modelId="{37D32037-E1FF-4523-B1BE-D6BE5B53A00E}" type="pres">
      <dgm:prSet presAssocID="{73E2E68C-17B3-475C-BE17-CD37F488B712}" presName="sibTrans" presStyleCnt="0"/>
      <dgm:spPr/>
    </dgm:pt>
    <dgm:pt modelId="{9413BC80-7CAE-40B4-BFC9-8015D29C0AFE}" type="pres">
      <dgm:prSet presAssocID="{64A948C7-F627-4511-9438-99D16FA0328B}" presName="node" presStyleLbl="node1" presStyleIdx="4" presStyleCnt="5">
        <dgm:presLayoutVars>
          <dgm:bulletEnabled val="1"/>
        </dgm:presLayoutVars>
      </dgm:prSet>
      <dgm:spPr/>
    </dgm:pt>
  </dgm:ptLst>
  <dgm:cxnLst>
    <dgm:cxn modelId="{604C0912-8A01-4440-8A29-A512D3593C24}" type="presOf" srcId="{D6FF0AB6-79BE-415A-B569-4FC7D0ACE010}" destId="{D9577AAB-8616-43AC-A45F-AC42137BA92F}" srcOrd="0" destOrd="0" presId="urn:microsoft.com/office/officeart/2005/8/layout/default"/>
    <dgm:cxn modelId="{8ADEF01C-1483-4E58-A795-917A20D9B925}" srcId="{928D9BA4-C504-47FE-9579-74CD19109C36}" destId="{89330E6E-A7B4-4DCB-8D70-00938C2DEA97}" srcOrd="2" destOrd="0" parTransId="{6B05EB78-803D-4848-B713-974604B0E3DC}" sibTransId="{26479AB3-D5BD-462B-83A6-AB07D5CF5DB5}"/>
    <dgm:cxn modelId="{7381712E-FEC5-46C1-BAB7-12FA50C35E82}" srcId="{928D9BA4-C504-47FE-9579-74CD19109C36}" destId="{D6FF0AB6-79BE-415A-B569-4FC7D0ACE010}" srcOrd="0" destOrd="0" parTransId="{9172EA66-A734-4562-A7E8-6190C2FF596C}" sibTransId="{7EE32A82-CC90-42EA-A9BF-EEED4602A197}"/>
    <dgm:cxn modelId="{9A4ABA36-95CE-4F00-8A65-6CC3A6AF6A29}" type="presOf" srcId="{64A948C7-F627-4511-9438-99D16FA0328B}" destId="{9413BC80-7CAE-40B4-BFC9-8015D29C0AFE}" srcOrd="0" destOrd="0" presId="urn:microsoft.com/office/officeart/2005/8/layout/default"/>
    <dgm:cxn modelId="{C3FA1F63-D013-429C-9489-B66C039A1650}" srcId="{928D9BA4-C504-47FE-9579-74CD19109C36}" destId="{64A948C7-F627-4511-9438-99D16FA0328B}" srcOrd="4" destOrd="0" parTransId="{5F599AF4-F436-4992-B289-DD6764766F90}" sibTransId="{A44C0956-7755-4955-8C99-FDD5003F0326}"/>
    <dgm:cxn modelId="{0E362168-6D8D-4ACD-B365-73639ACBA36C}" type="presOf" srcId="{928D9BA4-C504-47FE-9579-74CD19109C36}" destId="{178DB305-5758-430C-92B7-9A081954167C}" srcOrd="0" destOrd="0" presId="urn:microsoft.com/office/officeart/2005/8/layout/default"/>
    <dgm:cxn modelId="{63420F72-EF77-46DD-8334-E89E2229D3D1}" type="presOf" srcId="{89330E6E-A7B4-4DCB-8D70-00938C2DEA97}" destId="{7EE534DC-BAC2-4C19-961B-4918E88930BE}" srcOrd="0" destOrd="0" presId="urn:microsoft.com/office/officeart/2005/8/layout/default"/>
    <dgm:cxn modelId="{7AF0717F-CCB9-4372-9F2C-2D3FC9560DC8}" srcId="{928D9BA4-C504-47FE-9579-74CD19109C36}" destId="{8DC94315-9083-485F-8CFD-6CC7BE65B509}" srcOrd="1" destOrd="0" parTransId="{AEC2087F-5F20-43D5-A63A-31858EE45E0C}" sibTransId="{B8B52075-2A20-4FEF-9C2E-9657689C0056}"/>
    <dgm:cxn modelId="{4B51B2AA-6460-423A-881C-6D25CF83EF0A}" type="presOf" srcId="{8DC94315-9083-485F-8CFD-6CC7BE65B509}" destId="{D5727109-611C-42F6-8C21-5996D655BAC7}" srcOrd="0" destOrd="0" presId="urn:microsoft.com/office/officeart/2005/8/layout/default"/>
    <dgm:cxn modelId="{3F516CB7-4E4B-4F86-A7E0-369644966BAB}" type="presOf" srcId="{1074478A-B7D3-464E-9DE7-48374E66D4A1}" destId="{3CDDF0A1-38FE-4B4B-9116-6EDAD8FFE8AF}" srcOrd="0" destOrd="0" presId="urn:microsoft.com/office/officeart/2005/8/layout/default"/>
    <dgm:cxn modelId="{014468CE-857D-4705-8451-B79F9FEF42EB}" srcId="{928D9BA4-C504-47FE-9579-74CD19109C36}" destId="{1074478A-B7D3-464E-9DE7-48374E66D4A1}" srcOrd="3" destOrd="0" parTransId="{6FDCF0C7-ABBB-47D0-9CA5-FCECFF5B30D3}" sibTransId="{73E2E68C-17B3-475C-BE17-CD37F488B712}"/>
    <dgm:cxn modelId="{0B92238A-54F8-482A-97F8-7363A4C60685}" type="presParOf" srcId="{178DB305-5758-430C-92B7-9A081954167C}" destId="{D9577AAB-8616-43AC-A45F-AC42137BA92F}" srcOrd="0" destOrd="0" presId="urn:microsoft.com/office/officeart/2005/8/layout/default"/>
    <dgm:cxn modelId="{E7910C2B-6465-4368-9191-665A8D861A84}" type="presParOf" srcId="{178DB305-5758-430C-92B7-9A081954167C}" destId="{66B3409F-A8C1-4EA6-9DC4-DE45342B866B}" srcOrd="1" destOrd="0" presId="urn:microsoft.com/office/officeart/2005/8/layout/default"/>
    <dgm:cxn modelId="{6C86A425-E822-45BD-999C-B3A138DD5C8E}" type="presParOf" srcId="{178DB305-5758-430C-92B7-9A081954167C}" destId="{D5727109-611C-42F6-8C21-5996D655BAC7}" srcOrd="2" destOrd="0" presId="urn:microsoft.com/office/officeart/2005/8/layout/default"/>
    <dgm:cxn modelId="{C9532207-3792-4770-8018-54F4DD62605D}" type="presParOf" srcId="{178DB305-5758-430C-92B7-9A081954167C}" destId="{459511B0-0D0A-4F77-B2DF-6191EA055735}" srcOrd="3" destOrd="0" presId="urn:microsoft.com/office/officeart/2005/8/layout/default"/>
    <dgm:cxn modelId="{022A977F-CB58-4B6A-99FA-F956F1C356F0}" type="presParOf" srcId="{178DB305-5758-430C-92B7-9A081954167C}" destId="{7EE534DC-BAC2-4C19-961B-4918E88930BE}" srcOrd="4" destOrd="0" presId="urn:microsoft.com/office/officeart/2005/8/layout/default"/>
    <dgm:cxn modelId="{58E86445-A80A-4471-95B3-B720DC785373}" type="presParOf" srcId="{178DB305-5758-430C-92B7-9A081954167C}" destId="{C6B2F2A7-26D5-469D-999F-08722988F9B9}" srcOrd="5" destOrd="0" presId="urn:microsoft.com/office/officeart/2005/8/layout/default"/>
    <dgm:cxn modelId="{134DF193-6119-4D62-8DCF-B8940607233F}" type="presParOf" srcId="{178DB305-5758-430C-92B7-9A081954167C}" destId="{3CDDF0A1-38FE-4B4B-9116-6EDAD8FFE8AF}" srcOrd="6" destOrd="0" presId="urn:microsoft.com/office/officeart/2005/8/layout/default"/>
    <dgm:cxn modelId="{8AD78ACC-711B-4338-970E-449894B69D57}" type="presParOf" srcId="{178DB305-5758-430C-92B7-9A081954167C}" destId="{37D32037-E1FF-4523-B1BE-D6BE5B53A00E}" srcOrd="7" destOrd="0" presId="urn:microsoft.com/office/officeart/2005/8/layout/default"/>
    <dgm:cxn modelId="{45437E27-C9EE-4F0A-B184-69F770A08DD4}" type="presParOf" srcId="{178DB305-5758-430C-92B7-9A081954167C}" destId="{9413BC80-7CAE-40B4-BFC9-8015D29C0AF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custT="1"/>
      <dgm:spPr/>
      <dgm:t>
        <a:bodyPr/>
        <a:lstStyle/>
        <a:p>
          <a:pPr rtl="1"/>
          <a:r>
            <a:rPr lang="he-IL" sz="1400" kern="1200" dirty="0"/>
            <a:t>במה נחלקו משה ופרעה – מדוע פרעה חושב שצריך לשלוח רק את הגברים, ואילו משה טוען כולם ילכו – נערנו </a:t>
          </a:r>
          <a:r>
            <a:rPr lang="he-IL" sz="1400" kern="1200" dirty="0" err="1"/>
            <a:t>זקיננו</a:t>
          </a:r>
          <a:r>
            <a:rPr lang="he-IL" sz="1400" kern="1200" dirty="0"/>
            <a:t> </a:t>
          </a:r>
          <a:r>
            <a:rPr lang="he-IL" sz="1400" kern="1200" dirty="0" err="1"/>
            <a:t>וכ</a:t>
          </a:r>
          <a:r>
            <a:rPr lang="he-IL" sz="1400" kern="1200" dirty="0"/>
            <a:t>''ו. </a:t>
          </a:r>
          <a:endParaRPr lang="en-US" sz="1400" kern="1200" dirty="0"/>
        </a:p>
        <a:p>
          <a:pPr rtl="1"/>
          <a:r>
            <a:rPr lang="he-IL" sz="1400" kern="1200" dirty="0"/>
            <a:t>פרעה רואה את עבודת ה' – </a:t>
          </a:r>
          <a:r>
            <a:rPr lang="he-IL" sz="1400" kern="1200" dirty="0">
              <a:solidFill>
                <a:srgbClr val="FF00FF"/>
              </a:solidFill>
            </a:rPr>
            <a:t>בתור עבודה, </a:t>
          </a:r>
          <a:r>
            <a:rPr lang="he-IL" sz="1400" kern="1200" dirty="0"/>
            <a:t>ועוד לא ראינו אדם שמחליט לקחת את בנו לעבודה בבית ספר, ילד נשאר בבית עם האמא. </a:t>
          </a:r>
          <a:endParaRPr lang="en-US" sz="1400" kern="1200" dirty="0"/>
        </a:p>
        <a:p>
          <a:pPr rtl="1"/>
          <a:r>
            <a:rPr lang="he-IL" sz="1400" kern="1200" dirty="0"/>
            <a:t>לעומת זאת משה רבינו רואה את עבודת ה' </a:t>
          </a:r>
          <a:r>
            <a:rPr lang="he-IL" sz="1400" kern="1200" dirty="0">
              <a:solidFill>
                <a:srgbClr val="26F216"/>
              </a:solidFill>
            </a:rPr>
            <a:t>בתור חגיגה </a:t>
          </a:r>
          <a:r>
            <a:rPr lang="he-IL" sz="1400" kern="1200" dirty="0"/>
            <a:t>– ודרך בני אדם שיש חתונה של אח אחות, שחוגגים מסיבה במשפחה - לקחת את </a:t>
          </a:r>
          <a:r>
            <a:rPr lang="he-IL" sz="1400" kern="1200" dirty="0" err="1"/>
            <a:t>האשה</a:t>
          </a:r>
          <a:r>
            <a:rPr lang="he-IL" sz="1400" kern="1200" dirty="0"/>
            <a:t> והילדים, לכן כולנו הולכים. </a:t>
          </a:r>
          <a:endParaRPr lang="en-US" sz="1400" kern="1200" dirty="0"/>
        </a:p>
        <a:p>
          <a:pPr rtl="1"/>
          <a:r>
            <a:rPr lang="he-IL" sz="1400" kern="1200" dirty="0">
              <a:effectLst>
                <a:glow rad="88900">
                  <a:srgbClr val="FFFF00">
                    <a:alpha val="50000"/>
                  </a:srgbClr>
                </a:glow>
              </a:effectLst>
            </a:rPr>
            <a:t>באור נוסף </a:t>
          </a:r>
          <a:r>
            <a:rPr lang="he-IL" sz="1400" kern="1200" dirty="0"/>
            <a:t>מסביר הרב טורק: פרעה – היה סבור שעבודת ה' שייכת למבוגרים, ולקטנים אין כל </a:t>
          </a:r>
          <a:r>
            <a:rPr lang="he-IL" sz="1400" kern="1200" dirty="0" err="1"/>
            <a:t>שיכות</a:t>
          </a:r>
          <a:r>
            <a:rPr lang="he-IL" sz="1400" kern="1200" dirty="0"/>
            <a:t> לעבודת ה'. </a:t>
          </a:r>
          <a:endParaRPr lang="en-US" sz="1400" kern="1200" dirty="0"/>
        </a:p>
        <a:p>
          <a:pPr rtl="1"/>
          <a:r>
            <a:rPr lang="he-IL" sz="1400" kern="1200" dirty="0"/>
            <a:t>לעומת זאת משה השיב לו – אצלנו ביהדות עבודת ה' אינה מתחילה כאשר האדם מתבגר, אצלנו העבודה מתחילה מילדות - מגיל אפס, כבר כאשר הילד רך - ההורים </a:t>
          </a:r>
          <a:r>
            <a:rPr lang="he-IL" sz="1400" kern="1200" dirty="0">
              <a:solidFill>
                <a:prstClr val="white"/>
              </a:solidFill>
              <a:latin typeface="Calibri" panose="020F0502020204030204"/>
              <a:ea typeface="+mn-ea"/>
              <a:cs typeface="Arial" panose="020B0604020202020204" pitchFamily="34" charset="0"/>
            </a:rPr>
            <a:t>מחדירים בו ערכים יהודים, ומחנכים אותו לשמירת התורה והמצוות. </a:t>
          </a:r>
          <a:endParaRPr lang="en-US" sz="1400" kern="1200" dirty="0">
            <a:solidFill>
              <a:prstClr val="white"/>
            </a:solidFill>
            <a:latin typeface="Calibri" panose="020F0502020204030204"/>
            <a:ea typeface="+mn-ea"/>
            <a:cs typeface="Arial" panose="020B0604020202020204" pitchFamily="34" charset="0"/>
          </a:endParaRPr>
        </a:p>
        <a:p>
          <a:pPr rtl="1"/>
          <a:r>
            <a:rPr lang="he-IL" sz="1400" kern="1200" dirty="0">
              <a:solidFill>
                <a:prstClr val="white"/>
              </a:solidFill>
              <a:effectLst>
                <a:glow rad="88900">
                  <a:srgbClr val="FFFF00">
                    <a:alpha val="50000"/>
                  </a:srgbClr>
                </a:glow>
              </a:effectLst>
              <a:latin typeface="Calibri" panose="020F0502020204030204"/>
              <a:ea typeface="+mn-ea"/>
              <a:cs typeface="Arial" panose="020B0604020202020204" pitchFamily="34" charset="0"/>
            </a:rPr>
            <a:t>עוד הסבר </a:t>
          </a:r>
          <a:r>
            <a:rPr lang="he-IL" sz="1400" kern="1200" dirty="0"/>
            <a:t>בשם ר' </a:t>
          </a:r>
          <a:r>
            <a:rPr lang="he-IL" sz="1400" kern="1200" dirty="0" err="1"/>
            <a:t>אייזק</a:t>
          </a:r>
          <a:r>
            <a:rPr lang="he-IL" sz="1400" kern="1200" dirty="0"/>
            <a:t> </a:t>
          </a:r>
          <a:r>
            <a:rPr lang="he-IL" sz="1400" kern="1200" dirty="0" err="1"/>
            <a:t>אוזבאנד</a:t>
          </a:r>
          <a:r>
            <a:rPr lang="he-IL" sz="1400" kern="1200" dirty="0"/>
            <a:t> </a:t>
          </a:r>
          <a:r>
            <a:rPr lang="he-IL" sz="1400" kern="1200" dirty="0" err="1"/>
            <a:t>זצ</a:t>
          </a:r>
          <a:r>
            <a:rPr lang="he-IL" sz="1400" kern="1200" dirty="0"/>
            <a:t>''ל: דרך העולם שבחתונה של מכרים וידידים לא לוקחים את הילדים, לעומת זאת שיש חתונה של המשפחה נוהגים לקחת את הילדים. </a:t>
          </a:r>
        </a:p>
        <a:p>
          <a:pPr rtl="1"/>
          <a:r>
            <a:rPr lang="he-IL" sz="1400" kern="1200" dirty="0"/>
            <a:t>זהו שאמר משה כי חג ה' </a:t>
          </a:r>
          <a:r>
            <a:rPr lang="he-IL" sz="1400" b="1" kern="1200" dirty="0"/>
            <a:t>לנו </a:t>
          </a:r>
          <a:r>
            <a:rPr lang="he-IL" sz="1400" kern="1200" dirty="0"/>
            <a:t>– מעמד הר סיני זה חתונה שלנו – זה יום חתונתנו – וכמו שלחתונה של האח לוקחים את הילדים, כך גם כעת מתבקש לצאת עם הילדים. </a:t>
          </a:r>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algn="just" rtl="1"/>
          <a:r>
            <a:rPr lang="he-IL" dirty="0"/>
            <a:t>(ז) וַיֹּאמְרוּ עַבְדֵי פַרְעֹה אֵלָיו </a:t>
          </a:r>
          <a:r>
            <a:rPr lang="he-IL" dirty="0" err="1"/>
            <a:t>עַד־מָתַי</a:t>
          </a:r>
          <a:r>
            <a:rPr lang="he-IL" dirty="0"/>
            <a:t> יִהְיֶה זֶה לָנוּ לְמוֹקֵשׁ שַׁלַּח </a:t>
          </a:r>
          <a:r>
            <a:rPr lang="he-IL" dirty="0" err="1"/>
            <a:t>אֶת־הָאֲנָשִׁים</a:t>
          </a:r>
          <a:r>
            <a:rPr lang="he-IL" dirty="0"/>
            <a:t> וְיַעַבְדוּ </a:t>
          </a:r>
          <a:r>
            <a:rPr lang="he-IL" dirty="0" err="1"/>
            <a:t>אֶת־יְקֹוָק</a:t>
          </a:r>
          <a:r>
            <a:rPr lang="he-IL" dirty="0"/>
            <a:t> </a:t>
          </a:r>
          <a:r>
            <a:rPr lang="he-IL" dirty="0" err="1"/>
            <a:t>אֱלֹהֵיהֶם</a:t>
          </a:r>
          <a:r>
            <a:rPr lang="he-IL" dirty="0"/>
            <a:t> הֲטֶרֶם תֵּדַע כִּי אָבְדָה מִצְרָיִם:</a:t>
          </a:r>
          <a:endParaRPr lang="en-US" dirty="0"/>
        </a:p>
        <a:p>
          <a:pPr algn="just" rtl="1"/>
          <a:r>
            <a:rPr lang="he-IL" dirty="0"/>
            <a:t>(ח) וַיּוּשַׁב </a:t>
          </a:r>
          <a:r>
            <a:rPr lang="he-IL" dirty="0" err="1"/>
            <a:t>אֶת־מֹשֶׁה</a:t>
          </a:r>
          <a:r>
            <a:rPr lang="he-IL" dirty="0"/>
            <a:t> </a:t>
          </a:r>
          <a:r>
            <a:rPr lang="he-IL" dirty="0" err="1"/>
            <a:t>וְאֶת־אַהֲרֹן</a:t>
          </a:r>
          <a:r>
            <a:rPr lang="he-IL" dirty="0"/>
            <a:t> </a:t>
          </a:r>
          <a:r>
            <a:rPr lang="he-IL" dirty="0" err="1"/>
            <a:t>אֶל־פַּרְעֹה</a:t>
          </a:r>
          <a:r>
            <a:rPr lang="he-IL" dirty="0"/>
            <a:t> וַיֹּאמֶר </a:t>
          </a:r>
          <a:r>
            <a:rPr lang="he-IL" dirty="0" err="1"/>
            <a:t>אֲלֵהֶם</a:t>
          </a:r>
          <a:r>
            <a:rPr lang="he-IL" dirty="0"/>
            <a:t> לְכוּ עִבְדוּ </a:t>
          </a:r>
          <a:r>
            <a:rPr lang="he-IL" dirty="0" err="1"/>
            <a:t>אֶת־יְקֹוָק</a:t>
          </a:r>
          <a:r>
            <a:rPr lang="he-IL" dirty="0"/>
            <a:t> </a:t>
          </a:r>
          <a:r>
            <a:rPr lang="he-IL" dirty="0" err="1"/>
            <a:t>אֱלֹהֵיכֶם</a:t>
          </a:r>
          <a:r>
            <a:rPr lang="he-IL" dirty="0"/>
            <a:t> מִי וָמִי הַהֹלְכִים:</a:t>
          </a:r>
          <a:endParaRPr lang="en-US" dirty="0"/>
        </a:p>
        <a:p>
          <a:pPr algn="just" rtl="1"/>
          <a:r>
            <a:rPr lang="he-IL" dirty="0"/>
            <a:t>(ט) וַיֹּאמֶר מֹשֶׁה בִּנְעָרֵינוּ וּבִזְקֵנֵינוּ נֵלֵךְ בְּבָנֵינוּ וּבִבְנוֹתֵנוּ בְּצֹאנֵנוּ וּבִבְקָרֵנוּ נֵלֵךְ </a:t>
          </a:r>
          <a:r>
            <a:rPr lang="he-IL" dirty="0">
              <a:highlight>
                <a:srgbClr val="61D6FF"/>
              </a:highlight>
            </a:rPr>
            <a:t>כִּי </a:t>
          </a:r>
          <a:r>
            <a:rPr lang="he-IL" dirty="0" err="1">
              <a:highlight>
                <a:srgbClr val="61D6FF"/>
              </a:highlight>
            </a:rPr>
            <a:t>חַג־יְקֹוָק</a:t>
          </a:r>
          <a:r>
            <a:rPr lang="he-IL" dirty="0">
              <a:highlight>
                <a:srgbClr val="61D6FF"/>
              </a:highlight>
            </a:rPr>
            <a:t> לָנוּ</a:t>
          </a:r>
          <a:r>
            <a:rPr lang="he-IL" dirty="0"/>
            <a:t>:</a:t>
          </a:r>
          <a:endParaRPr lang="en-US" dirty="0"/>
        </a:p>
        <a:p>
          <a:pPr algn="just" rtl="1"/>
          <a:r>
            <a:rPr lang="he-IL" dirty="0"/>
            <a:t>(י) וַיֹּאמֶר </a:t>
          </a:r>
          <a:r>
            <a:rPr lang="he-IL" dirty="0" err="1"/>
            <a:t>אֲלֵהֶם</a:t>
          </a:r>
          <a:r>
            <a:rPr lang="he-IL" dirty="0"/>
            <a:t> ... לֹא כֵן </a:t>
          </a:r>
          <a:r>
            <a:rPr lang="he-IL" dirty="0" err="1"/>
            <a:t>לְכוּ־נָא</a:t>
          </a:r>
          <a:r>
            <a:rPr lang="he-IL" dirty="0"/>
            <a:t> הַגְּבָרִים </a:t>
          </a:r>
          <a:r>
            <a:rPr lang="he-IL" dirty="0">
              <a:solidFill>
                <a:srgbClr val="FF00FF"/>
              </a:solidFill>
            </a:rPr>
            <a:t>וְעִבְדוּ </a:t>
          </a:r>
          <a:r>
            <a:rPr lang="he-IL" dirty="0" err="1">
              <a:solidFill>
                <a:srgbClr val="FF00FF"/>
              </a:solidFill>
            </a:rPr>
            <a:t>אֶת־יְקֹוָק</a:t>
          </a:r>
          <a:r>
            <a:rPr lang="he-IL" dirty="0">
              <a:solidFill>
                <a:srgbClr val="FF00FF"/>
              </a:solidFill>
            </a:rPr>
            <a:t> </a:t>
          </a:r>
          <a:r>
            <a:rPr lang="he-IL" dirty="0"/>
            <a:t>כִּי אֹתָהּ אַתֶּם מְבַקְשִׁים וַיְגָרֶשׁ אֹתָם מֵאֵת פְּנֵי פַרְעֹה: </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FB7A0F71-15C7-451D-A0C9-D64FB849D975}" type="pres">
      <dgm:prSet presAssocID="{8CE152A1-A122-4BBE-9636-B639430ADE1B}" presName="node" presStyleLbl="node1" presStyleIdx="0" presStyleCnt="2" custScaleY="144865">
        <dgm:presLayoutVars>
          <dgm:bulletEnabled val="1"/>
        </dgm:presLayoutVars>
      </dgm:prSet>
      <dgm:spPr/>
    </dgm:pt>
    <dgm:pt modelId="{D91B9922-C2A8-49C9-B820-527FD433A808}" type="pres">
      <dgm:prSet presAssocID="{EBF39898-29B3-4434-B6DB-BF8A6778AA77}" presName="sibTrans" presStyleCnt="0"/>
      <dgm:spPr/>
    </dgm:pt>
    <dgm:pt modelId="{1734C844-5D82-46AC-913A-135429A6B8AE}" type="pres">
      <dgm:prSet presAssocID="{3A9CF1DF-809A-4D0A-8CA9-9738A42D8686}" presName="node" presStyleLbl="node1" presStyleIdx="1" presStyleCnt="2" custScaleY="140119">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792C1C-696B-4931-80BB-DE5028AB81FE}" type="presOf" srcId="{3A9CF1DF-809A-4D0A-8CA9-9738A42D8686}" destId="{1734C844-5D82-46AC-913A-135429A6B8AE}" srcOrd="0" destOrd="0" presId="urn:microsoft.com/office/officeart/2005/8/layout/default"/>
    <dgm:cxn modelId="{D5F7A51F-8930-474D-85F3-6ADBB62BA1D0}"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C5A6E7EB-D2ED-4BE8-86DE-622B314D4F45}" srcId="{B8549748-415D-4259-BBB4-A08F7188D1F3}" destId="{8CE152A1-A122-4BBE-9636-B639430ADE1B}" srcOrd="0" destOrd="0" parTransId="{93C2E56F-7B71-475D-BF8B-21BBC617B405}" sibTransId="{EBF39898-29B3-4434-B6DB-BF8A6778AA77}"/>
    <dgm:cxn modelId="{B4D40A49-4801-4BB7-B222-AA9DEA605027}" type="presParOf" srcId="{606A0E66-8564-4250-BFC8-F1CF25FDD16D}" destId="{FB7A0F71-15C7-451D-A0C9-D64FB849D975}" srcOrd="0" destOrd="0" presId="urn:microsoft.com/office/officeart/2005/8/layout/default"/>
    <dgm:cxn modelId="{B0129730-1441-4192-B270-8D90C7D15865}" type="presParOf" srcId="{606A0E66-8564-4250-BFC8-F1CF25FDD16D}" destId="{D91B9922-C2A8-49C9-B820-527FD433A808}" srcOrd="1" destOrd="0" presId="urn:microsoft.com/office/officeart/2005/8/layout/default"/>
    <dgm:cxn modelId="{109E148F-7AE9-4898-8E3F-4BB3ADF9E9E5}" type="presParOf" srcId="{606A0E66-8564-4250-BFC8-F1CF25FDD16D}" destId="{1734C844-5D82-46AC-913A-135429A6B8A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C4805A-BA7E-411C-AE24-021C2C30FD0F}"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pPr rtl="1"/>
          <a:endParaRPr lang="he-IL"/>
        </a:p>
      </dgm:t>
    </dgm:pt>
    <dgm:pt modelId="{B8456E1E-ADF7-4933-8725-24514B71F592}">
      <dgm:prSet phldrT="[טקסט]" phldr="1"/>
      <dgm:spPr/>
      <dgm:t>
        <a:bodyPr/>
        <a:lstStyle/>
        <a:p>
          <a:pPr rtl="1"/>
          <a:endParaRPr lang="he-IL" dirty="0"/>
        </a:p>
      </dgm:t>
    </dgm:pt>
    <dgm:pt modelId="{2E2E8A8F-CCC0-48DE-8A4A-EB76BFDAC680}" type="parTrans" cxnId="{1DD03881-8C1E-4850-8B72-8F81E20DDC36}">
      <dgm:prSet/>
      <dgm:spPr/>
      <dgm:t>
        <a:bodyPr/>
        <a:lstStyle/>
        <a:p>
          <a:pPr rtl="1"/>
          <a:endParaRPr lang="he-IL"/>
        </a:p>
      </dgm:t>
    </dgm:pt>
    <dgm:pt modelId="{5135A3FE-94C2-4024-A08F-87881E2C122A}" type="sibTrans" cxnId="{1DD03881-8C1E-4850-8B72-8F81E20DDC36}">
      <dgm:prSet/>
      <dgm:spPr/>
      <dgm:t>
        <a:bodyPr/>
        <a:lstStyle/>
        <a:p>
          <a:pPr rtl="1"/>
          <a:endParaRPr lang="he-IL"/>
        </a:p>
      </dgm:t>
    </dgm:pt>
    <dgm:pt modelId="{1F935DEE-A8AE-44D6-BB88-259CE77B7E53}">
      <dgm:prSet phldrT="[טקסט]"/>
      <dgm:spPr/>
      <dgm:t>
        <a:bodyPr/>
        <a:lstStyle/>
        <a:p>
          <a:pPr rtl="1"/>
          <a:r>
            <a:rPr lang="he-IL" dirty="0"/>
            <a:t>לחפש תענוג במצוות</a:t>
          </a:r>
        </a:p>
      </dgm:t>
    </dgm:pt>
    <dgm:pt modelId="{6C23B263-97BA-4E39-B822-69AF8DA04F97}" type="parTrans" cxnId="{7B95446E-BC7C-42EA-9BBC-5226360AD8EC}">
      <dgm:prSet/>
      <dgm:spPr/>
      <dgm:t>
        <a:bodyPr/>
        <a:lstStyle/>
        <a:p>
          <a:pPr rtl="1"/>
          <a:endParaRPr lang="he-IL"/>
        </a:p>
      </dgm:t>
    </dgm:pt>
    <dgm:pt modelId="{65232DBA-67D4-4F68-8125-94162940C6E9}" type="sibTrans" cxnId="{7B95446E-BC7C-42EA-9BBC-5226360AD8EC}">
      <dgm:prSet/>
      <dgm:spPr/>
      <dgm:t>
        <a:bodyPr/>
        <a:lstStyle/>
        <a:p>
          <a:pPr rtl="1"/>
          <a:endParaRPr lang="he-IL"/>
        </a:p>
      </dgm:t>
    </dgm:pt>
    <dgm:pt modelId="{F54CBE78-9C99-4B00-A34C-3734FF69AEAD}">
      <dgm:prSet phldrT="[טקסט]" phldr="1"/>
      <dgm:spPr/>
      <dgm:t>
        <a:bodyPr/>
        <a:lstStyle/>
        <a:p>
          <a:pPr rtl="1"/>
          <a:endParaRPr lang="he-IL" dirty="0"/>
        </a:p>
      </dgm:t>
    </dgm:pt>
    <dgm:pt modelId="{1C0E695D-5E11-4163-8F0B-6D86BE55266C}" type="parTrans" cxnId="{52A998D1-4A97-4CBE-8093-3967E2BF2D31}">
      <dgm:prSet/>
      <dgm:spPr/>
      <dgm:t>
        <a:bodyPr/>
        <a:lstStyle/>
        <a:p>
          <a:pPr rtl="1"/>
          <a:endParaRPr lang="he-IL"/>
        </a:p>
      </dgm:t>
    </dgm:pt>
    <dgm:pt modelId="{A40EE659-DC54-42C0-91D6-F0CA8CE44A07}" type="sibTrans" cxnId="{52A998D1-4A97-4CBE-8093-3967E2BF2D31}">
      <dgm:prSet/>
      <dgm:spPr/>
      <dgm:t>
        <a:bodyPr/>
        <a:lstStyle/>
        <a:p>
          <a:pPr rtl="1"/>
          <a:endParaRPr lang="he-IL"/>
        </a:p>
      </dgm:t>
    </dgm:pt>
    <dgm:pt modelId="{5C2245C3-15EB-4D03-AA01-E68BB1F3D23A}">
      <dgm:prSet phldrT="[טקסט]"/>
      <dgm:spPr/>
      <dgm:t>
        <a:bodyPr/>
        <a:lstStyle/>
        <a:p>
          <a:pPr rtl="1"/>
          <a:r>
            <a:rPr lang="he-IL" dirty="0"/>
            <a:t>לקשר את התענוג לבורא </a:t>
          </a:r>
        </a:p>
      </dgm:t>
    </dgm:pt>
    <dgm:pt modelId="{83135E89-0990-4BBD-8BBD-5EA23652FE58}" type="parTrans" cxnId="{F01D7799-00FE-4750-B63A-6B54B506B420}">
      <dgm:prSet/>
      <dgm:spPr/>
      <dgm:t>
        <a:bodyPr/>
        <a:lstStyle/>
        <a:p>
          <a:pPr rtl="1"/>
          <a:endParaRPr lang="he-IL"/>
        </a:p>
      </dgm:t>
    </dgm:pt>
    <dgm:pt modelId="{4EE761E4-88DD-43C7-852E-589CE33FDA70}" type="sibTrans" cxnId="{F01D7799-00FE-4750-B63A-6B54B506B420}">
      <dgm:prSet/>
      <dgm:spPr/>
      <dgm:t>
        <a:bodyPr/>
        <a:lstStyle/>
        <a:p>
          <a:pPr rtl="1"/>
          <a:endParaRPr lang="he-IL"/>
        </a:p>
      </dgm:t>
    </dgm:pt>
    <dgm:pt modelId="{AE00E433-E697-462D-8820-E0A5F5BBC6F8}">
      <dgm:prSet phldrT="[טקסט]" phldr="1"/>
      <dgm:spPr/>
      <dgm:t>
        <a:bodyPr/>
        <a:lstStyle/>
        <a:p>
          <a:pPr rtl="1"/>
          <a:endParaRPr lang="he-IL"/>
        </a:p>
      </dgm:t>
    </dgm:pt>
    <dgm:pt modelId="{5FB2A93E-B892-488C-8948-CA73A9243CFD}" type="parTrans" cxnId="{63F2D60A-BC6B-459B-952E-23B701C51097}">
      <dgm:prSet/>
      <dgm:spPr/>
      <dgm:t>
        <a:bodyPr/>
        <a:lstStyle/>
        <a:p>
          <a:pPr rtl="1"/>
          <a:endParaRPr lang="he-IL"/>
        </a:p>
      </dgm:t>
    </dgm:pt>
    <dgm:pt modelId="{9A73987B-618A-433B-BC06-D9CF08318125}" type="sibTrans" cxnId="{63F2D60A-BC6B-459B-952E-23B701C51097}">
      <dgm:prSet/>
      <dgm:spPr/>
      <dgm:t>
        <a:bodyPr/>
        <a:lstStyle/>
        <a:p>
          <a:pPr rtl="1"/>
          <a:endParaRPr lang="he-IL"/>
        </a:p>
      </dgm:t>
    </dgm:pt>
    <dgm:pt modelId="{958F55C4-9B42-4398-BC21-EEE3BEF9147F}">
      <dgm:prSet phldrT="[טקסט]"/>
      <dgm:spPr/>
      <dgm:t>
        <a:bodyPr/>
        <a:lstStyle/>
        <a:p>
          <a:pPr rtl="1"/>
          <a:r>
            <a:rPr lang="he-IL" dirty="0"/>
            <a:t>להתבונן, להתחבר, להתרגש</a:t>
          </a:r>
        </a:p>
      </dgm:t>
    </dgm:pt>
    <dgm:pt modelId="{C91894D4-41C2-4553-BFBC-B727916AC03E}" type="parTrans" cxnId="{89091171-9669-46A0-A4B2-6D7677FC3E07}">
      <dgm:prSet/>
      <dgm:spPr/>
      <dgm:t>
        <a:bodyPr/>
        <a:lstStyle/>
        <a:p>
          <a:pPr rtl="1"/>
          <a:endParaRPr lang="he-IL"/>
        </a:p>
      </dgm:t>
    </dgm:pt>
    <dgm:pt modelId="{0CFFDC06-64E9-4F98-ADD9-328C9C67A017}" type="sibTrans" cxnId="{89091171-9669-46A0-A4B2-6D7677FC3E07}">
      <dgm:prSet/>
      <dgm:spPr/>
      <dgm:t>
        <a:bodyPr/>
        <a:lstStyle/>
        <a:p>
          <a:pPr rtl="1"/>
          <a:endParaRPr lang="he-IL"/>
        </a:p>
      </dgm:t>
    </dgm:pt>
    <dgm:pt modelId="{AE2BF31D-A205-4B89-BEDD-EC8D31BC53BA}" type="pres">
      <dgm:prSet presAssocID="{26C4805A-BA7E-411C-AE24-021C2C30FD0F}" presName="Name0" presStyleCnt="0">
        <dgm:presLayoutVars>
          <dgm:chMax/>
          <dgm:chPref/>
          <dgm:dir/>
        </dgm:presLayoutVars>
      </dgm:prSet>
      <dgm:spPr/>
    </dgm:pt>
    <dgm:pt modelId="{8214906F-FB63-4864-93F1-3A299431E8DC}" type="pres">
      <dgm:prSet presAssocID="{B8456E1E-ADF7-4933-8725-24514B71F592}" presName="parenttextcomposite" presStyleCnt="0"/>
      <dgm:spPr/>
    </dgm:pt>
    <dgm:pt modelId="{6EE83AFC-6BB7-41F8-B651-7153FAEDEEB6}" type="pres">
      <dgm:prSet presAssocID="{B8456E1E-ADF7-4933-8725-24514B71F592}" presName="parenttext" presStyleLbl="revTx" presStyleIdx="0" presStyleCnt="3">
        <dgm:presLayoutVars>
          <dgm:chMax/>
          <dgm:chPref val="2"/>
          <dgm:bulletEnabled val="1"/>
        </dgm:presLayoutVars>
      </dgm:prSet>
      <dgm:spPr/>
    </dgm:pt>
    <dgm:pt modelId="{701AAF51-28C6-415E-B6FE-793380FA7030}" type="pres">
      <dgm:prSet presAssocID="{B8456E1E-ADF7-4933-8725-24514B71F592}" presName="composite" presStyleCnt="0"/>
      <dgm:spPr/>
    </dgm:pt>
    <dgm:pt modelId="{DC54D7AC-BB62-45A0-8A8A-4FE61719EC00}" type="pres">
      <dgm:prSet presAssocID="{B8456E1E-ADF7-4933-8725-24514B71F592}" presName="chevron1" presStyleLbl="alignNode1" presStyleIdx="0" presStyleCnt="21"/>
      <dgm:spPr/>
    </dgm:pt>
    <dgm:pt modelId="{399B74BA-C1AD-4CD6-AAD7-614E45D2A3AC}" type="pres">
      <dgm:prSet presAssocID="{B8456E1E-ADF7-4933-8725-24514B71F592}" presName="chevron2" presStyleLbl="alignNode1" presStyleIdx="1" presStyleCnt="21"/>
      <dgm:spPr/>
    </dgm:pt>
    <dgm:pt modelId="{826CD0CE-1DE0-4F9C-943D-DB5F991AF27E}" type="pres">
      <dgm:prSet presAssocID="{B8456E1E-ADF7-4933-8725-24514B71F592}" presName="chevron3" presStyleLbl="alignNode1" presStyleIdx="2" presStyleCnt="21"/>
      <dgm:spPr/>
    </dgm:pt>
    <dgm:pt modelId="{EDF62A13-C178-4BC8-87FC-E95331910E3D}" type="pres">
      <dgm:prSet presAssocID="{B8456E1E-ADF7-4933-8725-24514B71F592}" presName="chevron4" presStyleLbl="alignNode1" presStyleIdx="3" presStyleCnt="21"/>
      <dgm:spPr/>
    </dgm:pt>
    <dgm:pt modelId="{7C24CF7D-ED34-4C5F-9E9D-00008F643098}" type="pres">
      <dgm:prSet presAssocID="{B8456E1E-ADF7-4933-8725-24514B71F592}" presName="chevron5" presStyleLbl="alignNode1" presStyleIdx="4" presStyleCnt="21"/>
      <dgm:spPr/>
    </dgm:pt>
    <dgm:pt modelId="{2BEC2B9D-5D4F-4687-BD63-1DCC3B07650A}" type="pres">
      <dgm:prSet presAssocID="{B8456E1E-ADF7-4933-8725-24514B71F592}" presName="chevron6" presStyleLbl="alignNode1" presStyleIdx="5" presStyleCnt="21"/>
      <dgm:spPr/>
    </dgm:pt>
    <dgm:pt modelId="{147D4D0F-065C-4DB0-BA03-AA0F057ADF0C}" type="pres">
      <dgm:prSet presAssocID="{B8456E1E-ADF7-4933-8725-24514B71F592}" presName="chevron7" presStyleLbl="alignNode1" presStyleIdx="6" presStyleCnt="21"/>
      <dgm:spPr/>
    </dgm:pt>
    <dgm:pt modelId="{1F8EA867-2C3F-4CCA-90AE-080108431122}" type="pres">
      <dgm:prSet presAssocID="{B8456E1E-ADF7-4933-8725-24514B71F592}" presName="childtext" presStyleLbl="solidFgAcc1" presStyleIdx="0" presStyleCnt="3">
        <dgm:presLayoutVars>
          <dgm:chMax/>
          <dgm:chPref val="0"/>
          <dgm:bulletEnabled val="1"/>
        </dgm:presLayoutVars>
      </dgm:prSet>
      <dgm:spPr/>
    </dgm:pt>
    <dgm:pt modelId="{E4C65192-4EB9-499C-983E-2E1D313E39A9}" type="pres">
      <dgm:prSet presAssocID="{5135A3FE-94C2-4024-A08F-87881E2C122A}" presName="sibTrans" presStyleCnt="0"/>
      <dgm:spPr/>
    </dgm:pt>
    <dgm:pt modelId="{AE4A8FE5-F632-44C0-B83F-5D1D836E96AC}" type="pres">
      <dgm:prSet presAssocID="{F54CBE78-9C99-4B00-A34C-3734FF69AEAD}" presName="parenttextcomposite" presStyleCnt="0"/>
      <dgm:spPr/>
    </dgm:pt>
    <dgm:pt modelId="{47BEF911-70E0-44CE-B326-95807C702DE5}" type="pres">
      <dgm:prSet presAssocID="{F54CBE78-9C99-4B00-A34C-3734FF69AEAD}" presName="parenttext" presStyleLbl="revTx" presStyleIdx="1" presStyleCnt="3">
        <dgm:presLayoutVars>
          <dgm:chMax/>
          <dgm:chPref val="2"/>
          <dgm:bulletEnabled val="1"/>
        </dgm:presLayoutVars>
      </dgm:prSet>
      <dgm:spPr/>
    </dgm:pt>
    <dgm:pt modelId="{927F650B-B5B2-4C56-9A58-41302D96ACA7}" type="pres">
      <dgm:prSet presAssocID="{F54CBE78-9C99-4B00-A34C-3734FF69AEAD}" presName="composite" presStyleCnt="0"/>
      <dgm:spPr/>
    </dgm:pt>
    <dgm:pt modelId="{69E0EFAA-2B9C-483D-ABC3-8505827B4E47}" type="pres">
      <dgm:prSet presAssocID="{F54CBE78-9C99-4B00-A34C-3734FF69AEAD}" presName="chevron1" presStyleLbl="alignNode1" presStyleIdx="7" presStyleCnt="21"/>
      <dgm:spPr/>
    </dgm:pt>
    <dgm:pt modelId="{D1C4CC0F-FB51-4343-AF3C-672483666D15}" type="pres">
      <dgm:prSet presAssocID="{F54CBE78-9C99-4B00-A34C-3734FF69AEAD}" presName="chevron2" presStyleLbl="alignNode1" presStyleIdx="8" presStyleCnt="21"/>
      <dgm:spPr/>
    </dgm:pt>
    <dgm:pt modelId="{B195472E-05D7-4255-90CF-2A3912CA05C6}" type="pres">
      <dgm:prSet presAssocID="{F54CBE78-9C99-4B00-A34C-3734FF69AEAD}" presName="chevron3" presStyleLbl="alignNode1" presStyleIdx="9" presStyleCnt="21"/>
      <dgm:spPr/>
    </dgm:pt>
    <dgm:pt modelId="{DCE9CA26-F3F2-4FC9-8485-8ED48F27903E}" type="pres">
      <dgm:prSet presAssocID="{F54CBE78-9C99-4B00-A34C-3734FF69AEAD}" presName="chevron4" presStyleLbl="alignNode1" presStyleIdx="10" presStyleCnt="21"/>
      <dgm:spPr/>
    </dgm:pt>
    <dgm:pt modelId="{FE3CF604-04FC-4A90-B66E-4A7FE0CAFDC5}" type="pres">
      <dgm:prSet presAssocID="{F54CBE78-9C99-4B00-A34C-3734FF69AEAD}" presName="chevron5" presStyleLbl="alignNode1" presStyleIdx="11" presStyleCnt="21"/>
      <dgm:spPr/>
    </dgm:pt>
    <dgm:pt modelId="{5496258C-EC0B-414C-AF20-C2C33433856E}" type="pres">
      <dgm:prSet presAssocID="{F54CBE78-9C99-4B00-A34C-3734FF69AEAD}" presName="chevron6" presStyleLbl="alignNode1" presStyleIdx="12" presStyleCnt="21"/>
      <dgm:spPr/>
    </dgm:pt>
    <dgm:pt modelId="{0E4C51BA-74D2-4FDB-979E-847053FA62F6}" type="pres">
      <dgm:prSet presAssocID="{F54CBE78-9C99-4B00-A34C-3734FF69AEAD}" presName="chevron7" presStyleLbl="alignNode1" presStyleIdx="13" presStyleCnt="21"/>
      <dgm:spPr/>
    </dgm:pt>
    <dgm:pt modelId="{02F66901-EB04-479D-A97F-E42033872A2F}" type="pres">
      <dgm:prSet presAssocID="{F54CBE78-9C99-4B00-A34C-3734FF69AEAD}" presName="childtext" presStyleLbl="solidFgAcc1" presStyleIdx="1" presStyleCnt="3">
        <dgm:presLayoutVars>
          <dgm:chMax/>
          <dgm:chPref val="0"/>
          <dgm:bulletEnabled val="1"/>
        </dgm:presLayoutVars>
      </dgm:prSet>
      <dgm:spPr/>
    </dgm:pt>
    <dgm:pt modelId="{04D079BC-CEF7-4A26-9498-E16DC396B78E}" type="pres">
      <dgm:prSet presAssocID="{A40EE659-DC54-42C0-91D6-F0CA8CE44A07}" presName="sibTrans" presStyleCnt="0"/>
      <dgm:spPr/>
    </dgm:pt>
    <dgm:pt modelId="{D5B861A5-3A54-47D5-A4E9-90AC6CEACBB0}" type="pres">
      <dgm:prSet presAssocID="{AE00E433-E697-462D-8820-E0A5F5BBC6F8}" presName="parenttextcomposite" presStyleCnt="0"/>
      <dgm:spPr/>
    </dgm:pt>
    <dgm:pt modelId="{0581CA10-E377-49AB-99AD-E90ABA57E4BC}" type="pres">
      <dgm:prSet presAssocID="{AE00E433-E697-462D-8820-E0A5F5BBC6F8}" presName="parenttext" presStyleLbl="revTx" presStyleIdx="2" presStyleCnt="3">
        <dgm:presLayoutVars>
          <dgm:chMax/>
          <dgm:chPref val="2"/>
          <dgm:bulletEnabled val="1"/>
        </dgm:presLayoutVars>
      </dgm:prSet>
      <dgm:spPr/>
    </dgm:pt>
    <dgm:pt modelId="{8751FF82-EDF0-4D96-AC00-1663353E3FD8}" type="pres">
      <dgm:prSet presAssocID="{AE00E433-E697-462D-8820-E0A5F5BBC6F8}" presName="composite" presStyleCnt="0"/>
      <dgm:spPr/>
    </dgm:pt>
    <dgm:pt modelId="{FE096235-7BCE-40A5-9F59-F6D92CCB1826}" type="pres">
      <dgm:prSet presAssocID="{AE00E433-E697-462D-8820-E0A5F5BBC6F8}" presName="chevron1" presStyleLbl="alignNode1" presStyleIdx="14" presStyleCnt="21"/>
      <dgm:spPr/>
    </dgm:pt>
    <dgm:pt modelId="{7FDA2BA3-AF53-42AB-A36F-6E606C49FDA6}" type="pres">
      <dgm:prSet presAssocID="{AE00E433-E697-462D-8820-E0A5F5BBC6F8}" presName="chevron2" presStyleLbl="alignNode1" presStyleIdx="15" presStyleCnt="21"/>
      <dgm:spPr/>
    </dgm:pt>
    <dgm:pt modelId="{B1D69028-C6EA-4DC2-94DE-7D7013851DC7}" type="pres">
      <dgm:prSet presAssocID="{AE00E433-E697-462D-8820-E0A5F5BBC6F8}" presName="chevron3" presStyleLbl="alignNode1" presStyleIdx="16" presStyleCnt="21"/>
      <dgm:spPr/>
    </dgm:pt>
    <dgm:pt modelId="{9F8E9D80-C27A-4906-9730-FD77A73988D9}" type="pres">
      <dgm:prSet presAssocID="{AE00E433-E697-462D-8820-E0A5F5BBC6F8}" presName="chevron4" presStyleLbl="alignNode1" presStyleIdx="17" presStyleCnt="21"/>
      <dgm:spPr/>
    </dgm:pt>
    <dgm:pt modelId="{ED26D30C-2BA0-4DD1-A454-77F685E10A87}" type="pres">
      <dgm:prSet presAssocID="{AE00E433-E697-462D-8820-E0A5F5BBC6F8}" presName="chevron5" presStyleLbl="alignNode1" presStyleIdx="18" presStyleCnt="21"/>
      <dgm:spPr/>
    </dgm:pt>
    <dgm:pt modelId="{4A631577-1CF8-4C53-B8F9-284056CE9185}" type="pres">
      <dgm:prSet presAssocID="{AE00E433-E697-462D-8820-E0A5F5BBC6F8}" presName="chevron6" presStyleLbl="alignNode1" presStyleIdx="19" presStyleCnt="21"/>
      <dgm:spPr/>
    </dgm:pt>
    <dgm:pt modelId="{74425542-8D5F-4D3A-AC6D-30E4E878F17A}" type="pres">
      <dgm:prSet presAssocID="{AE00E433-E697-462D-8820-E0A5F5BBC6F8}" presName="chevron7" presStyleLbl="alignNode1" presStyleIdx="20" presStyleCnt="21"/>
      <dgm:spPr/>
    </dgm:pt>
    <dgm:pt modelId="{6394A8E2-95F1-4C14-95BD-0ED17E7F83E0}" type="pres">
      <dgm:prSet presAssocID="{AE00E433-E697-462D-8820-E0A5F5BBC6F8}" presName="childtext" presStyleLbl="solidFgAcc1" presStyleIdx="2" presStyleCnt="3">
        <dgm:presLayoutVars>
          <dgm:chMax/>
          <dgm:chPref val="0"/>
          <dgm:bulletEnabled val="1"/>
        </dgm:presLayoutVars>
      </dgm:prSet>
      <dgm:spPr/>
    </dgm:pt>
  </dgm:ptLst>
  <dgm:cxnLst>
    <dgm:cxn modelId="{63F2D60A-BC6B-459B-952E-23B701C51097}" srcId="{26C4805A-BA7E-411C-AE24-021C2C30FD0F}" destId="{AE00E433-E697-462D-8820-E0A5F5BBC6F8}" srcOrd="2" destOrd="0" parTransId="{5FB2A93E-B892-488C-8948-CA73A9243CFD}" sibTransId="{9A73987B-618A-433B-BC06-D9CF08318125}"/>
    <dgm:cxn modelId="{F9DA382E-D904-4343-91EB-DA048CF1A422}" type="presOf" srcId="{F54CBE78-9C99-4B00-A34C-3734FF69AEAD}" destId="{47BEF911-70E0-44CE-B326-95807C702DE5}" srcOrd="0" destOrd="0" presId="urn:microsoft.com/office/officeart/2008/layout/VerticalAccentList"/>
    <dgm:cxn modelId="{BD08E62F-D33E-4B97-9FD7-0DFE7F0C8AFC}" type="presOf" srcId="{5C2245C3-15EB-4D03-AA01-E68BB1F3D23A}" destId="{02F66901-EB04-479D-A97F-E42033872A2F}" srcOrd="0" destOrd="0" presId="urn:microsoft.com/office/officeart/2008/layout/VerticalAccentList"/>
    <dgm:cxn modelId="{7B95446E-BC7C-42EA-9BBC-5226360AD8EC}" srcId="{B8456E1E-ADF7-4933-8725-24514B71F592}" destId="{1F935DEE-A8AE-44D6-BB88-259CE77B7E53}" srcOrd="0" destOrd="0" parTransId="{6C23B263-97BA-4E39-B822-69AF8DA04F97}" sibTransId="{65232DBA-67D4-4F68-8125-94162940C6E9}"/>
    <dgm:cxn modelId="{89091171-9669-46A0-A4B2-6D7677FC3E07}" srcId="{AE00E433-E697-462D-8820-E0A5F5BBC6F8}" destId="{958F55C4-9B42-4398-BC21-EEE3BEF9147F}" srcOrd="0" destOrd="0" parTransId="{C91894D4-41C2-4553-BFBC-B727916AC03E}" sibTransId="{0CFFDC06-64E9-4F98-ADD9-328C9C67A017}"/>
    <dgm:cxn modelId="{75A77B7A-B648-4228-B4DE-13011BA7F4A5}" type="presOf" srcId="{1F935DEE-A8AE-44D6-BB88-259CE77B7E53}" destId="{1F8EA867-2C3F-4CCA-90AE-080108431122}" srcOrd="0" destOrd="0" presId="urn:microsoft.com/office/officeart/2008/layout/VerticalAccentList"/>
    <dgm:cxn modelId="{1DD03881-8C1E-4850-8B72-8F81E20DDC36}" srcId="{26C4805A-BA7E-411C-AE24-021C2C30FD0F}" destId="{B8456E1E-ADF7-4933-8725-24514B71F592}" srcOrd="0" destOrd="0" parTransId="{2E2E8A8F-CCC0-48DE-8A4A-EB76BFDAC680}" sibTransId="{5135A3FE-94C2-4024-A08F-87881E2C122A}"/>
    <dgm:cxn modelId="{F01D7799-00FE-4750-B63A-6B54B506B420}" srcId="{F54CBE78-9C99-4B00-A34C-3734FF69AEAD}" destId="{5C2245C3-15EB-4D03-AA01-E68BB1F3D23A}" srcOrd="0" destOrd="0" parTransId="{83135E89-0990-4BBD-8BBD-5EA23652FE58}" sibTransId="{4EE761E4-88DD-43C7-852E-589CE33FDA70}"/>
    <dgm:cxn modelId="{8DA49BAD-A044-46F5-B810-CFE34C328459}" type="presOf" srcId="{26C4805A-BA7E-411C-AE24-021C2C30FD0F}" destId="{AE2BF31D-A205-4B89-BEDD-EC8D31BC53BA}" srcOrd="0" destOrd="0" presId="urn:microsoft.com/office/officeart/2008/layout/VerticalAccentList"/>
    <dgm:cxn modelId="{E522EBBF-11C2-4FF7-BAD3-639DFD3F2DCD}" type="presOf" srcId="{AE00E433-E697-462D-8820-E0A5F5BBC6F8}" destId="{0581CA10-E377-49AB-99AD-E90ABA57E4BC}" srcOrd="0" destOrd="0" presId="urn:microsoft.com/office/officeart/2008/layout/VerticalAccentList"/>
    <dgm:cxn modelId="{52A998D1-4A97-4CBE-8093-3967E2BF2D31}" srcId="{26C4805A-BA7E-411C-AE24-021C2C30FD0F}" destId="{F54CBE78-9C99-4B00-A34C-3734FF69AEAD}" srcOrd="1" destOrd="0" parTransId="{1C0E695D-5E11-4163-8F0B-6D86BE55266C}" sibTransId="{A40EE659-DC54-42C0-91D6-F0CA8CE44A07}"/>
    <dgm:cxn modelId="{DC657BD8-4D42-4CEB-B42C-16C6E653E40D}" type="presOf" srcId="{958F55C4-9B42-4398-BC21-EEE3BEF9147F}" destId="{6394A8E2-95F1-4C14-95BD-0ED17E7F83E0}" srcOrd="0" destOrd="0" presId="urn:microsoft.com/office/officeart/2008/layout/VerticalAccentList"/>
    <dgm:cxn modelId="{F6C4DBD9-BB5A-4573-9E01-292DD94CA194}" type="presOf" srcId="{B8456E1E-ADF7-4933-8725-24514B71F592}" destId="{6EE83AFC-6BB7-41F8-B651-7153FAEDEEB6}" srcOrd="0" destOrd="0" presId="urn:microsoft.com/office/officeart/2008/layout/VerticalAccentList"/>
    <dgm:cxn modelId="{3D220B00-B11A-4938-9731-AE1472ABAE84}" type="presParOf" srcId="{AE2BF31D-A205-4B89-BEDD-EC8D31BC53BA}" destId="{8214906F-FB63-4864-93F1-3A299431E8DC}" srcOrd="0" destOrd="0" presId="urn:microsoft.com/office/officeart/2008/layout/VerticalAccentList"/>
    <dgm:cxn modelId="{8D18BD6A-D237-4B95-8B1B-7F868F80559A}" type="presParOf" srcId="{8214906F-FB63-4864-93F1-3A299431E8DC}" destId="{6EE83AFC-6BB7-41F8-B651-7153FAEDEEB6}" srcOrd="0" destOrd="0" presId="urn:microsoft.com/office/officeart/2008/layout/VerticalAccentList"/>
    <dgm:cxn modelId="{4882AC70-43C3-4634-A262-8E8F495B1071}" type="presParOf" srcId="{AE2BF31D-A205-4B89-BEDD-EC8D31BC53BA}" destId="{701AAF51-28C6-415E-B6FE-793380FA7030}" srcOrd="1" destOrd="0" presId="urn:microsoft.com/office/officeart/2008/layout/VerticalAccentList"/>
    <dgm:cxn modelId="{F09C9F89-E3E6-4D46-A018-96CCFFDF1AD6}" type="presParOf" srcId="{701AAF51-28C6-415E-B6FE-793380FA7030}" destId="{DC54D7AC-BB62-45A0-8A8A-4FE61719EC00}" srcOrd="0" destOrd="0" presId="urn:microsoft.com/office/officeart/2008/layout/VerticalAccentList"/>
    <dgm:cxn modelId="{9E55649E-1BE7-4906-8DA5-E1CDA0F55705}" type="presParOf" srcId="{701AAF51-28C6-415E-B6FE-793380FA7030}" destId="{399B74BA-C1AD-4CD6-AAD7-614E45D2A3AC}" srcOrd="1" destOrd="0" presId="urn:microsoft.com/office/officeart/2008/layout/VerticalAccentList"/>
    <dgm:cxn modelId="{57B01BE3-7805-49F4-8E1B-A7D9188915D9}" type="presParOf" srcId="{701AAF51-28C6-415E-B6FE-793380FA7030}" destId="{826CD0CE-1DE0-4F9C-943D-DB5F991AF27E}" srcOrd="2" destOrd="0" presId="urn:microsoft.com/office/officeart/2008/layout/VerticalAccentList"/>
    <dgm:cxn modelId="{C9AA1146-A511-4BC0-9F21-227B3089A37B}" type="presParOf" srcId="{701AAF51-28C6-415E-B6FE-793380FA7030}" destId="{EDF62A13-C178-4BC8-87FC-E95331910E3D}" srcOrd="3" destOrd="0" presId="urn:microsoft.com/office/officeart/2008/layout/VerticalAccentList"/>
    <dgm:cxn modelId="{15CE2A9B-E754-41F5-A3A5-AE8704BB7571}" type="presParOf" srcId="{701AAF51-28C6-415E-B6FE-793380FA7030}" destId="{7C24CF7D-ED34-4C5F-9E9D-00008F643098}" srcOrd="4" destOrd="0" presId="urn:microsoft.com/office/officeart/2008/layout/VerticalAccentList"/>
    <dgm:cxn modelId="{BAB6F66E-5EF0-4EBF-9C2B-BFC083538E80}" type="presParOf" srcId="{701AAF51-28C6-415E-B6FE-793380FA7030}" destId="{2BEC2B9D-5D4F-4687-BD63-1DCC3B07650A}" srcOrd="5" destOrd="0" presId="urn:microsoft.com/office/officeart/2008/layout/VerticalAccentList"/>
    <dgm:cxn modelId="{CF4FF428-312C-4AFD-8728-5BB03EF60EC7}" type="presParOf" srcId="{701AAF51-28C6-415E-B6FE-793380FA7030}" destId="{147D4D0F-065C-4DB0-BA03-AA0F057ADF0C}" srcOrd="6" destOrd="0" presId="urn:microsoft.com/office/officeart/2008/layout/VerticalAccentList"/>
    <dgm:cxn modelId="{02E9F845-9E04-435F-889D-33E5CE9505FC}" type="presParOf" srcId="{701AAF51-28C6-415E-B6FE-793380FA7030}" destId="{1F8EA867-2C3F-4CCA-90AE-080108431122}" srcOrd="7" destOrd="0" presId="urn:microsoft.com/office/officeart/2008/layout/VerticalAccentList"/>
    <dgm:cxn modelId="{C0A56632-3D7A-4FC7-A598-E4ED46D898DC}" type="presParOf" srcId="{AE2BF31D-A205-4B89-BEDD-EC8D31BC53BA}" destId="{E4C65192-4EB9-499C-983E-2E1D313E39A9}" srcOrd="2" destOrd="0" presId="urn:microsoft.com/office/officeart/2008/layout/VerticalAccentList"/>
    <dgm:cxn modelId="{375B9AD1-61AE-4270-B97D-87DA0B7EE2BB}" type="presParOf" srcId="{AE2BF31D-A205-4B89-BEDD-EC8D31BC53BA}" destId="{AE4A8FE5-F632-44C0-B83F-5D1D836E96AC}" srcOrd="3" destOrd="0" presId="urn:microsoft.com/office/officeart/2008/layout/VerticalAccentList"/>
    <dgm:cxn modelId="{AA6A3787-E35F-4262-ADF1-CB4F1C3210DA}" type="presParOf" srcId="{AE4A8FE5-F632-44C0-B83F-5D1D836E96AC}" destId="{47BEF911-70E0-44CE-B326-95807C702DE5}" srcOrd="0" destOrd="0" presId="urn:microsoft.com/office/officeart/2008/layout/VerticalAccentList"/>
    <dgm:cxn modelId="{91B44DB8-4B6A-4F2D-A796-4EDA53D75D63}" type="presParOf" srcId="{AE2BF31D-A205-4B89-BEDD-EC8D31BC53BA}" destId="{927F650B-B5B2-4C56-9A58-41302D96ACA7}" srcOrd="4" destOrd="0" presId="urn:microsoft.com/office/officeart/2008/layout/VerticalAccentList"/>
    <dgm:cxn modelId="{20E36C1F-3A1F-42B4-A1C8-1F07A2D67F5F}" type="presParOf" srcId="{927F650B-B5B2-4C56-9A58-41302D96ACA7}" destId="{69E0EFAA-2B9C-483D-ABC3-8505827B4E47}" srcOrd="0" destOrd="0" presId="urn:microsoft.com/office/officeart/2008/layout/VerticalAccentList"/>
    <dgm:cxn modelId="{634D7B80-C736-43BC-97C9-0346689CDBCB}" type="presParOf" srcId="{927F650B-B5B2-4C56-9A58-41302D96ACA7}" destId="{D1C4CC0F-FB51-4343-AF3C-672483666D15}" srcOrd="1" destOrd="0" presId="urn:microsoft.com/office/officeart/2008/layout/VerticalAccentList"/>
    <dgm:cxn modelId="{D8A49203-5901-4130-AE29-C3EA8EA51ADB}" type="presParOf" srcId="{927F650B-B5B2-4C56-9A58-41302D96ACA7}" destId="{B195472E-05D7-4255-90CF-2A3912CA05C6}" srcOrd="2" destOrd="0" presId="urn:microsoft.com/office/officeart/2008/layout/VerticalAccentList"/>
    <dgm:cxn modelId="{6A0A060F-2E23-4A51-9B50-03AD90721025}" type="presParOf" srcId="{927F650B-B5B2-4C56-9A58-41302D96ACA7}" destId="{DCE9CA26-F3F2-4FC9-8485-8ED48F27903E}" srcOrd="3" destOrd="0" presId="urn:microsoft.com/office/officeart/2008/layout/VerticalAccentList"/>
    <dgm:cxn modelId="{DFC71C65-D7C6-45BD-B734-D31E56FA7EB4}" type="presParOf" srcId="{927F650B-B5B2-4C56-9A58-41302D96ACA7}" destId="{FE3CF604-04FC-4A90-B66E-4A7FE0CAFDC5}" srcOrd="4" destOrd="0" presId="urn:microsoft.com/office/officeart/2008/layout/VerticalAccentList"/>
    <dgm:cxn modelId="{7F5BD046-972C-4A58-8E53-D188EBA75408}" type="presParOf" srcId="{927F650B-B5B2-4C56-9A58-41302D96ACA7}" destId="{5496258C-EC0B-414C-AF20-C2C33433856E}" srcOrd="5" destOrd="0" presId="urn:microsoft.com/office/officeart/2008/layout/VerticalAccentList"/>
    <dgm:cxn modelId="{71806E80-6476-4286-90F5-2B9E8EFB03E4}" type="presParOf" srcId="{927F650B-B5B2-4C56-9A58-41302D96ACA7}" destId="{0E4C51BA-74D2-4FDB-979E-847053FA62F6}" srcOrd="6" destOrd="0" presId="urn:microsoft.com/office/officeart/2008/layout/VerticalAccentList"/>
    <dgm:cxn modelId="{07CB1764-5F67-4376-8AE6-F92514CA2C08}" type="presParOf" srcId="{927F650B-B5B2-4C56-9A58-41302D96ACA7}" destId="{02F66901-EB04-479D-A97F-E42033872A2F}" srcOrd="7" destOrd="0" presId="urn:microsoft.com/office/officeart/2008/layout/VerticalAccentList"/>
    <dgm:cxn modelId="{B708BAB5-8211-4BD4-8D0A-B7ACF7E73C41}" type="presParOf" srcId="{AE2BF31D-A205-4B89-BEDD-EC8D31BC53BA}" destId="{04D079BC-CEF7-4A26-9498-E16DC396B78E}" srcOrd="5" destOrd="0" presId="urn:microsoft.com/office/officeart/2008/layout/VerticalAccentList"/>
    <dgm:cxn modelId="{9976728E-04CE-40A1-814D-532A9CE48C99}" type="presParOf" srcId="{AE2BF31D-A205-4B89-BEDD-EC8D31BC53BA}" destId="{D5B861A5-3A54-47D5-A4E9-90AC6CEACBB0}" srcOrd="6" destOrd="0" presId="urn:microsoft.com/office/officeart/2008/layout/VerticalAccentList"/>
    <dgm:cxn modelId="{0759E649-F843-4243-A7BC-8341D026AB75}" type="presParOf" srcId="{D5B861A5-3A54-47D5-A4E9-90AC6CEACBB0}" destId="{0581CA10-E377-49AB-99AD-E90ABA57E4BC}" srcOrd="0" destOrd="0" presId="urn:microsoft.com/office/officeart/2008/layout/VerticalAccentList"/>
    <dgm:cxn modelId="{20D3BAD8-0756-4446-8C76-6A491CC3332A}" type="presParOf" srcId="{AE2BF31D-A205-4B89-BEDD-EC8D31BC53BA}" destId="{8751FF82-EDF0-4D96-AC00-1663353E3FD8}" srcOrd="7" destOrd="0" presId="urn:microsoft.com/office/officeart/2008/layout/VerticalAccentList"/>
    <dgm:cxn modelId="{DEC4BA4F-CF70-4C49-80C5-E387AD9C3A6A}" type="presParOf" srcId="{8751FF82-EDF0-4D96-AC00-1663353E3FD8}" destId="{FE096235-7BCE-40A5-9F59-F6D92CCB1826}" srcOrd="0" destOrd="0" presId="urn:microsoft.com/office/officeart/2008/layout/VerticalAccentList"/>
    <dgm:cxn modelId="{218ACE94-2880-49A3-B6D8-F2CAB513706D}" type="presParOf" srcId="{8751FF82-EDF0-4D96-AC00-1663353E3FD8}" destId="{7FDA2BA3-AF53-42AB-A36F-6E606C49FDA6}" srcOrd="1" destOrd="0" presId="urn:microsoft.com/office/officeart/2008/layout/VerticalAccentList"/>
    <dgm:cxn modelId="{0097C2CA-DECE-4E3F-9448-26A9F643FD3A}" type="presParOf" srcId="{8751FF82-EDF0-4D96-AC00-1663353E3FD8}" destId="{B1D69028-C6EA-4DC2-94DE-7D7013851DC7}" srcOrd="2" destOrd="0" presId="urn:microsoft.com/office/officeart/2008/layout/VerticalAccentList"/>
    <dgm:cxn modelId="{BB390461-2B5F-4E74-A80B-59905FD08907}" type="presParOf" srcId="{8751FF82-EDF0-4D96-AC00-1663353E3FD8}" destId="{9F8E9D80-C27A-4906-9730-FD77A73988D9}" srcOrd="3" destOrd="0" presId="urn:microsoft.com/office/officeart/2008/layout/VerticalAccentList"/>
    <dgm:cxn modelId="{4ED0BFB7-6D1D-4D5E-BBE9-224123C5DD9E}" type="presParOf" srcId="{8751FF82-EDF0-4D96-AC00-1663353E3FD8}" destId="{ED26D30C-2BA0-4DD1-A454-77F685E10A87}" srcOrd="4" destOrd="0" presId="urn:microsoft.com/office/officeart/2008/layout/VerticalAccentList"/>
    <dgm:cxn modelId="{14815EF9-899F-4707-94E5-E901BD7DFDB3}" type="presParOf" srcId="{8751FF82-EDF0-4D96-AC00-1663353E3FD8}" destId="{4A631577-1CF8-4C53-B8F9-284056CE9185}" srcOrd="5" destOrd="0" presId="urn:microsoft.com/office/officeart/2008/layout/VerticalAccentList"/>
    <dgm:cxn modelId="{3C07E0AD-CC22-4AD6-A950-48072574881C}" type="presParOf" srcId="{8751FF82-EDF0-4D96-AC00-1663353E3FD8}" destId="{74425542-8D5F-4D3A-AC6D-30E4E878F17A}" srcOrd="6" destOrd="0" presId="urn:microsoft.com/office/officeart/2008/layout/VerticalAccentList"/>
    <dgm:cxn modelId="{73501C56-1962-41E0-B92D-259DA7C4AC38}" type="presParOf" srcId="{8751FF82-EDF0-4D96-AC00-1663353E3FD8}" destId="{6394A8E2-95F1-4C14-95BD-0ED17E7F83E0}"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C4805A-BA7E-411C-AE24-021C2C30FD0F}"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pPr rtl="1"/>
          <a:endParaRPr lang="he-IL"/>
        </a:p>
      </dgm:t>
    </dgm:pt>
    <dgm:pt modelId="{B8456E1E-ADF7-4933-8725-24514B71F592}">
      <dgm:prSet phldrT="[טקסט]" phldr="1"/>
      <dgm:spPr/>
      <dgm:t>
        <a:bodyPr/>
        <a:lstStyle/>
        <a:p>
          <a:pPr rtl="1"/>
          <a:endParaRPr lang="he-IL" dirty="0"/>
        </a:p>
      </dgm:t>
    </dgm:pt>
    <dgm:pt modelId="{2E2E8A8F-CCC0-48DE-8A4A-EB76BFDAC680}" type="parTrans" cxnId="{1DD03881-8C1E-4850-8B72-8F81E20DDC36}">
      <dgm:prSet/>
      <dgm:spPr/>
      <dgm:t>
        <a:bodyPr/>
        <a:lstStyle/>
        <a:p>
          <a:pPr rtl="1"/>
          <a:endParaRPr lang="he-IL"/>
        </a:p>
      </dgm:t>
    </dgm:pt>
    <dgm:pt modelId="{5135A3FE-94C2-4024-A08F-87881E2C122A}" type="sibTrans" cxnId="{1DD03881-8C1E-4850-8B72-8F81E20DDC36}">
      <dgm:prSet/>
      <dgm:spPr/>
      <dgm:t>
        <a:bodyPr/>
        <a:lstStyle/>
        <a:p>
          <a:pPr rtl="1"/>
          <a:endParaRPr lang="he-IL"/>
        </a:p>
      </dgm:t>
    </dgm:pt>
    <dgm:pt modelId="{1F935DEE-A8AE-44D6-BB88-259CE77B7E53}">
      <dgm:prSet phldrT="[טקסט]"/>
      <dgm:spPr/>
      <dgm:t>
        <a:bodyPr/>
        <a:lstStyle/>
        <a:p>
          <a:pPr rtl="1"/>
          <a:r>
            <a:rPr lang="he-IL" dirty="0"/>
            <a:t>א</a:t>
          </a:r>
        </a:p>
      </dgm:t>
    </dgm:pt>
    <dgm:pt modelId="{6C23B263-97BA-4E39-B822-69AF8DA04F97}" type="parTrans" cxnId="{7B95446E-BC7C-42EA-9BBC-5226360AD8EC}">
      <dgm:prSet/>
      <dgm:spPr/>
      <dgm:t>
        <a:bodyPr/>
        <a:lstStyle/>
        <a:p>
          <a:pPr rtl="1"/>
          <a:endParaRPr lang="he-IL"/>
        </a:p>
      </dgm:t>
    </dgm:pt>
    <dgm:pt modelId="{65232DBA-67D4-4F68-8125-94162940C6E9}" type="sibTrans" cxnId="{7B95446E-BC7C-42EA-9BBC-5226360AD8EC}">
      <dgm:prSet/>
      <dgm:spPr/>
      <dgm:t>
        <a:bodyPr/>
        <a:lstStyle/>
        <a:p>
          <a:pPr rtl="1"/>
          <a:endParaRPr lang="he-IL"/>
        </a:p>
      </dgm:t>
    </dgm:pt>
    <dgm:pt modelId="{F54CBE78-9C99-4B00-A34C-3734FF69AEAD}">
      <dgm:prSet phldrT="[טקסט]" phldr="1"/>
      <dgm:spPr/>
      <dgm:t>
        <a:bodyPr/>
        <a:lstStyle/>
        <a:p>
          <a:pPr rtl="1"/>
          <a:endParaRPr lang="he-IL" dirty="0"/>
        </a:p>
      </dgm:t>
    </dgm:pt>
    <dgm:pt modelId="{1C0E695D-5E11-4163-8F0B-6D86BE55266C}" type="parTrans" cxnId="{52A998D1-4A97-4CBE-8093-3967E2BF2D31}">
      <dgm:prSet/>
      <dgm:spPr/>
      <dgm:t>
        <a:bodyPr/>
        <a:lstStyle/>
        <a:p>
          <a:pPr rtl="1"/>
          <a:endParaRPr lang="he-IL"/>
        </a:p>
      </dgm:t>
    </dgm:pt>
    <dgm:pt modelId="{A40EE659-DC54-42C0-91D6-F0CA8CE44A07}" type="sibTrans" cxnId="{52A998D1-4A97-4CBE-8093-3967E2BF2D31}">
      <dgm:prSet/>
      <dgm:spPr/>
      <dgm:t>
        <a:bodyPr/>
        <a:lstStyle/>
        <a:p>
          <a:pPr rtl="1"/>
          <a:endParaRPr lang="he-IL"/>
        </a:p>
      </dgm:t>
    </dgm:pt>
    <dgm:pt modelId="{5C2245C3-15EB-4D03-AA01-E68BB1F3D23A}">
      <dgm:prSet phldrT="[טקסט]"/>
      <dgm:spPr/>
      <dgm:t>
        <a:bodyPr/>
        <a:lstStyle/>
        <a:p>
          <a:pPr rtl="1"/>
          <a:r>
            <a:rPr lang="he-IL" dirty="0"/>
            <a:t>ב</a:t>
          </a:r>
        </a:p>
      </dgm:t>
    </dgm:pt>
    <dgm:pt modelId="{83135E89-0990-4BBD-8BBD-5EA23652FE58}" type="parTrans" cxnId="{F01D7799-00FE-4750-B63A-6B54B506B420}">
      <dgm:prSet/>
      <dgm:spPr/>
      <dgm:t>
        <a:bodyPr/>
        <a:lstStyle/>
        <a:p>
          <a:pPr rtl="1"/>
          <a:endParaRPr lang="he-IL"/>
        </a:p>
      </dgm:t>
    </dgm:pt>
    <dgm:pt modelId="{4EE761E4-88DD-43C7-852E-589CE33FDA70}" type="sibTrans" cxnId="{F01D7799-00FE-4750-B63A-6B54B506B420}">
      <dgm:prSet/>
      <dgm:spPr/>
      <dgm:t>
        <a:bodyPr/>
        <a:lstStyle/>
        <a:p>
          <a:pPr rtl="1"/>
          <a:endParaRPr lang="he-IL"/>
        </a:p>
      </dgm:t>
    </dgm:pt>
    <dgm:pt modelId="{AE00E433-E697-462D-8820-E0A5F5BBC6F8}">
      <dgm:prSet phldrT="[טקסט]" phldr="1"/>
      <dgm:spPr/>
      <dgm:t>
        <a:bodyPr/>
        <a:lstStyle/>
        <a:p>
          <a:pPr rtl="1"/>
          <a:endParaRPr lang="he-IL"/>
        </a:p>
      </dgm:t>
    </dgm:pt>
    <dgm:pt modelId="{5FB2A93E-B892-488C-8948-CA73A9243CFD}" type="parTrans" cxnId="{63F2D60A-BC6B-459B-952E-23B701C51097}">
      <dgm:prSet/>
      <dgm:spPr/>
      <dgm:t>
        <a:bodyPr/>
        <a:lstStyle/>
        <a:p>
          <a:pPr rtl="1"/>
          <a:endParaRPr lang="he-IL"/>
        </a:p>
      </dgm:t>
    </dgm:pt>
    <dgm:pt modelId="{9A73987B-618A-433B-BC06-D9CF08318125}" type="sibTrans" cxnId="{63F2D60A-BC6B-459B-952E-23B701C51097}">
      <dgm:prSet/>
      <dgm:spPr/>
      <dgm:t>
        <a:bodyPr/>
        <a:lstStyle/>
        <a:p>
          <a:pPr rtl="1"/>
          <a:endParaRPr lang="he-IL"/>
        </a:p>
      </dgm:t>
    </dgm:pt>
    <dgm:pt modelId="{958F55C4-9B42-4398-BC21-EEE3BEF9147F}">
      <dgm:prSet phldrT="[טקסט]"/>
      <dgm:spPr/>
      <dgm:t>
        <a:bodyPr/>
        <a:lstStyle/>
        <a:p>
          <a:pPr rtl="1"/>
          <a:r>
            <a:rPr lang="he-IL" dirty="0"/>
            <a:t>ג</a:t>
          </a:r>
        </a:p>
      </dgm:t>
    </dgm:pt>
    <dgm:pt modelId="{C91894D4-41C2-4553-BFBC-B727916AC03E}" type="parTrans" cxnId="{89091171-9669-46A0-A4B2-6D7677FC3E07}">
      <dgm:prSet/>
      <dgm:spPr/>
      <dgm:t>
        <a:bodyPr/>
        <a:lstStyle/>
        <a:p>
          <a:pPr rtl="1"/>
          <a:endParaRPr lang="he-IL"/>
        </a:p>
      </dgm:t>
    </dgm:pt>
    <dgm:pt modelId="{0CFFDC06-64E9-4F98-ADD9-328C9C67A017}" type="sibTrans" cxnId="{89091171-9669-46A0-A4B2-6D7677FC3E07}">
      <dgm:prSet/>
      <dgm:spPr/>
      <dgm:t>
        <a:bodyPr/>
        <a:lstStyle/>
        <a:p>
          <a:pPr rtl="1"/>
          <a:endParaRPr lang="he-IL"/>
        </a:p>
      </dgm:t>
    </dgm:pt>
    <dgm:pt modelId="{AE2BF31D-A205-4B89-BEDD-EC8D31BC53BA}" type="pres">
      <dgm:prSet presAssocID="{26C4805A-BA7E-411C-AE24-021C2C30FD0F}" presName="Name0" presStyleCnt="0">
        <dgm:presLayoutVars>
          <dgm:chMax/>
          <dgm:chPref/>
          <dgm:dir/>
        </dgm:presLayoutVars>
      </dgm:prSet>
      <dgm:spPr/>
    </dgm:pt>
    <dgm:pt modelId="{8214906F-FB63-4864-93F1-3A299431E8DC}" type="pres">
      <dgm:prSet presAssocID="{B8456E1E-ADF7-4933-8725-24514B71F592}" presName="parenttextcomposite" presStyleCnt="0"/>
      <dgm:spPr/>
    </dgm:pt>
    <dgm:pt modelId="{6EE83AFC-6BB7-41F8-B651-7153FAEDEEB6}" type="pres">
      <dgm:prSet presAssocID="{B8456E1E-ADF7-4933-8725-24514B71F592}" presName="parenttext" presStyleLbl="revTx" presStyleIdx="0" presStyleCnt="3">
        <dgm:presLayoutVars>
          <dgm:chMax/>
          <dgm:chPref val="2"/>
          <dgm:bulletEnabled val="1"/>
        </dgm:presLayoutVars>
      </dgm:prSet>
      <dgm:spPr/>
    </dgm:pt>
    <dgm:pt modelId="{701AAF51-28C6-415E-B6FE-793380FA7030}" type="pres">
      <dgm:prSet presAssocID="{B8456E1E-ADF7-4933-8725-24514B71F592}" presName="composite" presStyleCnt="0"/>
      <dgm:spPr/>
    </dgm:pt>
    <dgm:pt modelId="{DC54D7AC-BB62-45A0-8A8A-4FE61719EC00}" type="pres">
      <dgm:prSet presAssocID="{B8456E1E-ADF7-4933-8725-24514B71F592}" presName="chevron1" presStyleLbl="alignNode1" presStyleIdx="0" presStyleCnt="21" custLinFactNeighborX="1984" custLinFactNeighborY="2507"/>
      <dgm:spPr/>
    </dgm:pt>
    <dgm:pt modelId="{399B74BA-C1AD-4CD6-AAD7-614E45D2A3AC}" type="pres">
      <dgm:prSet presAssocID="{B8456E1E-ADF7-4933-8725-24514B71F592}" presName="chevron2" presStyleLbl="alignNode1" presStyleIdx="1" presStyleCnt="21"/>
      <dgm:spPr/>
    </dgm:pt>
    <dgm:pt modelId="{826CD0CE-1DE0-4F9C-943D-DB5F991AF27E}" type="pres">
      <dgm:prSet presAssocID="{B8456E1E-ADF7-4933-8725-24514B71F592}" presName="chevron3" presStyleLbl="alignNode1" presStyleIdx="2" presStyleCnt="21"/>
      <dgm:spPr/>
    </dgm:pt>
    <dgm:pt modelId="{EDF62A13-C178-4BC8-87FC-E95331910E3D}" type="pres">
      <dgm:prSet presAssocID="{B8456E1E-ADF7-4933-8725-24514B71F592}" presName="chevron4" presStyleLbl="alignNode1" presStyleIdx="3" presStyleCnt="21"/>
      <dgm:spPr/>
    </dgm:pt>
    <dgm:pt modelId="{7C24CF7D-ED34-4C5F-9E9D-00008F643098}" type="pres">
      <dgm:prSet presAssocID="{B8456E1E-ADF7-4933-8725-24514B71F592}" presName="chevron5" presStyleLbl="alignNode1" presStyleIdx="4" presStyleCnt="21"/>
      <dgm:spPr/>
    </dgm:pt>
    <dgm:pt modelId="{2BEC2B9D-5D4F-4687-BD63-1DCC3B07650A}" type="pres">
      <dgm:prSet presAssocID="{B8456E1E-ADF7-4933-8725-24514B71F592}" presName="chevron6" presStyleLbl="alignNode1" presStyleIdx="5" presStyleCnt="21"/>
      <dgm:spPr/>
    </dgm:pt>
    <dgm:pt modelId="{147D4D0F-065C-4DB0-BA03-AA0F057ADF0C}" type="pres">
      <dgm:prSet presAssocID="{B8456E1E-ADF7-4933-8725-24514B71F592}" presName="chevron7" presStyleLbl="alignNode1" presStyleIdx="6" presStyleCnt="21"/>
      <dgm:spPr/>
    </dgm:pt>
    <dgm:pt modelId="{1F8EA867-2C3F-4CCA-90AE-080108431122}" type="pres">
      <dgm:prSet presAssocID="{B8456E1E-ADF7-4933-8725-24514B71F592}" presName="childtext" presStyleLbl="solidFgAcc1" presStyleIdx="0" presStyleCnt="3">
        <dgm:presLayoutVars>
          <dgm:chMax/>
          <dgm:chPref val="0"/>
          <dgm:bulletEnabled val="1"/>
        </dgm:presLayoutVars>
      </dgm:prSet>
      <dgm:spPr/>
    </dgm:pt>
    <dgm:pt modelId="{E4C65192-4EB9-499C-983E-2E1D313E39A9}" type="pres">
      <dgm:prSet presAssocID="{5135A3FE-94C2-4024-A08F-87881E2C122A}" presName="sibTrans" presStyleCnt="0"/>
      <dgm:spPr/>
    </dgm:pt>
    <dgm:pt modelId="{AE4A8FE5-F632-44C0-B83F-5D1D836E96AC}" type="pres">
      <dgm:prSet presAssocID="{F54CBE78-9C99-4B00-A34C-3734FF69AEAD}" presName="parenttextcomposite" presStyleCnt="0"/>
      <dgm:spPr/>
    </dgm:pt>
    <dgm:pt modelId="{47BEF911-70E0-44CE-B326-95807C702DE5}" type="pres">
      <dgm:prSet presAssocID="{F54CBE78-9C99-4B00-A34C-3734FF69AEAD}" presName="parenttext" presStyleLbl="revTx" presStyleIdx="1" presStyleCnt="3">
        <dgm:presLayoutVars>
          <dgm:chMax/>
          <dgm:chPref val="2"/>
          <dgm:bulletEnabled val="1"/>
        </dgm:presLayoutVars>
      </dgm:prSet>
      <dgm:spPr/>
    </dgm:pt>
    <dgm:pt modelId="{927F650B-B5B2-4C56-9A58-41302D96ACA7}" type="pres">
      <dgm:prSet presAssocID="{F54CBE78-9C99-4B00-A34C-3734FF69AEAD}" presName="composite" presStyleCnt="0"/>
      <dgm:spPr/>
    </dgm:pt>
    <dgm:pt modelId="{69E0EFAA-2B9C-483D-ABC3-8505827B4E47}" type="pres">
      <dgm:prSet presAssocID="{F54CBE78-9C99-4B00-A34C-3734FF69AEAD}" presName="chevron1" presStyleLbl="alignNode1" presStyleIdx="7" presStyleCnt="21"/>
      <dgm:spPr/>
    </dgm:pt>
    <dgm:pt modelId="{D1C4CC0F-FB51-4343-AF3C-672483666D15}" type="pres">
      <dgm:prSet presAssocID="{F54CBE78-9C99-4B00-A34C-3734FF69AEAD}" presName="chevron2" presStyleLbl="alignNode1" presStyleIdx="8" presStyleCnt="21"/>
      <dgm:spPr/>
    </dgm:pt>
    <dgm:pt modelId="{B195472E-05D7-4255-90CF-2A3912CA05C6}" type="pres">
      <dgm:prSet presAssocID="{F54CBE78-9C99-4B00-A34C-3734FF69AEAD}" presName="chevron3" presStyleLbl="alignNode1" presStyleIdx="9" presStyleCnt="21"/>
      <dgm:spPr/>
    </dgm:pt>
    <dgm:pt modelId="{DCE9CA26-F3F2-4FC9-8485-8ED48F27903E}" type="pres">
      <dgm:prSet presAssocID="{F54CBE78-9C99-4B00-A34C-3734FF69AEAD}" presName="chevron4" presStyleLbl="alignNode1" presStyleIdx="10" presStyleCnt="21"/>
      <dgm:spPr/>
    </dgm:pt>
    <dgm:pt modelId="{FE3CF604-04FC-4A90-B66E-4A7FE0CAFDC5}" type="pres">
      <dgm:prSet presAssocID="{F54CBE78-9C99-4B00-A34C-3734FF69AEAD}" presName="chevron5" presStyleLbl="alignNode1" presStyleIdx="11" presStyleCnt="21"/>
      <dgm:spPr/>
    </dgm:pt>
    <dgm:pt modelId="{5496258C-EC0B-414C-AF20-C2C33433856E}" type="pres">
      <dgm:prSet presAssocID="{F54CBE78-9C99-4B00-A34C-3734FF69AEAD}" presName="chevron6" presStyleLbl="alignNode1" presStyleIdx="12" presStyleCnt="21"/>
      <dgm:spPr/>
    </dgm:pt>
    <dgm:pt modelId="{0E4C51BA-74D2-4FDB-979E-847053FA62F6}" type="pres">
      <dgm:prSet presAssocID="{F54CBE78-9C99-4B00-A34C-3734FF69AEAD}" presName="chevron7" presStyleLbl="alignNode1" presStyleIdx="13" presStyleCnt="21"/>
      <dgm:spPr/>
    </dgm:pt>
    <dgm:pt modelId="{02F66901-EB04-479D-A97F-E42033872A2F}" type="pres">
      <dgm:prSet presAssocID="{F54CBE78-9C99-4B00-A34C-3734FF69AEAD}" presName="childtext" presStyleLbl="solidFgAcc1" presStyleIdx="1" presStyleCnt="3">
        <dgm:presLayoutVars>
          <dgm:chMax/>
          <dgm:chPref val="0"/>
          <dgm:bulletEnabled val="1"/>
        </dgm:presLayoutVars>
      </dgm:prSet>
      <dgm:spPr/>
    </dgm:pt>
    <dgm:pt modelId="{04D079BC-CEF7-4A26-9498-E16DC396B78E}" type="pres">
      <dgm:prSet presAssocID="{A40EE659-DC54-42C0-91D6-F0CA8CE44A07}" presName="sibTrans" presStyleCnt="0"/>
      <dgm:spPr/>
    </dgm:pt>
    <dgm:pt modelId="{D5B861A5-3A54-47D5-A4E9-90AC6CEACBB0}" type="pres">
      <dgm:prSet presAssocID="{AE00E433-E697-462D-8820-E0A5F5BBC6F8}" presName="parenttextcomposite" presStyleCnt="0"/>
      <dgm:spPr/>
    </dgm:pt>
    <dgm:pt modelId="{0581CA10-E377-49AB-99AD-E90ABA57E4BC}" type="pres">
      <dgm:prSet presAssocID="{AE00E433-E697-462D-8820-E0A5F5BBC6F8}" presName="parenttext" presStyleLbl="revTx" presStyleIdx="2" presStyleCnt="3">
        <dgm:presLayoutVars>
          <dgm:chMax/>
          <dgm:chPref val="2"/>
          <dgm:bulletEnabled val="1"/>
        </dgm:presLayoutVars>
      </dgm:prSet>
      <dgm:spPr/>
    </dgm:pt>
    <dgm:pt modelId="{8751FF82-EDF0-4D96-AC00-1663353E3FD8}" type="pres">
      <dgm:prSet presAssocID="{AE00E433-E697-462D-8820-E0A5F5BBC6F8}" presName="composite" presStyleCnt="0"/>
      <dgm:spPr/>
    </dgm:pt>
    <dgm:pt modelId="{FE096235-7BCE-40A5-9F59-F6D92CCB1826}" type="pres">
      <dgm:prSet presAssocID="{AE00E433-E697-462D-8820-E0A5F5BBC6F8}" presName="chevron1" presStyleLbl="alignNode1" presStyleIdx="14" presStyleCnt="21"/>
      <dgm:spPr/>
    </dgm:pt>
    <dgm:pt modelId="{7FDA2BA3-AF53-42AB-A36F-6E606C49FDA6}" type="pres">
      <dgm:prSet presAssocID="{AE00E433-E697-462D-8820-E0A5F5BBC6F8}" presName="chevron2" presStyleLbl="alignNode1" presStyleIdx="15" presStyleCnt="21"/>
      <dgm:spPr/>
    </dgm:pt>
    <dgm:pt modelId="{B1D69028-C6EA-4DC2-94DE-7D7013851DC7}" type="pres">
      <dgm:prSet presAssocID="{AE00E433-E697-462D-8820-E0A5F5BBC6F8}" presName="chevron3" presStyleLbl="alignNode1" presStyleIdx="16" presStyleCnt="21"/>
      <dgm:spPr/>
    </dgm:pt>
    <dgm:pt modelId="{9F8E9D80-C27A-4906-9730-FD77A73988D9}" type="pres">
      <dgm:prSet presAssocID="{AE00E433-E697-462D-8820-E0A5F5BBC6F8}" presName="chevron4" presStyleLbl="alignNode1" presStyleIdx="17" presStyleCnt="21"/>
      <dgm:spPr/>
    </dgm:pt>
    <dgm:pt modelId="{ED26D30C-2BA0-4DD1-A454-77F685E10A87}" type="pres">
      <dgm:prSet presAssocID="{AE00E433-E697-462D-8820-E0A5F5BBC6F8}" presName="chevron5" presStyleLbl="alignNode1" presStyleIdx="18" presStyleCnt="21"/>
      <dgm:spPr/>
    </dgm:pt>
    <dgm:pt modelId="{4A631577-1CF8-4C53-B8F9-284056CE9185}" type="pres">
      <dgm:prSet presAssocID="{AE00E433-E697-462D-8820-E0A5F5BBC6F8}" presName="chevron6" presStyleLbl="alignNode1" presStyleIdx="19" presStyleCnt="21"/>
      <dgm:spPr/>
    </dgm:pt>
    <dgm:pt modelId="{74425542-8D5F-4D3A-AC6D-30E4E878F17A}" type="pres">
      <dgm:prSet presAssocID="{AE00E433-E697-462D-8820-E0A5F5BBC6F8}" presName="chevron7" presStyleLbl="alignNode1" presStyleIdx="20" presStyleCnt="21"/>
      <dgm:spPr/>
    </dgm:pt>
    <dgm:pt modelId="{6394A8E2-95F1-4C14-95BD-0ED17E7F83E0}" type="pres">
      <dgm:prSet presAssocID="{AE00E433-E697-462D-8820-E0A5F5BBC6F8}" presName="childtext" presStyleLbl="solidFgAcc1" presStyleIdx="2" presStyleCnt="3">
        <dgm:presLayoutVars>
          <dgm:chMax/>
          <dgm:chPref val="0"/>
          <dgm:bulletEnabled val="1"/>
        </dgm:presLayoutVars>
      </dgm:prSet>
      <dgm:spPr/>
    </dgm:pt>
  </dgm:ptLst>
  <dgm:cxnLst>
    <dgm:cxn modelId="{63F2D60A-BC6B-459B-952E-23B701C51097}" srcId="{26C4805A-BA7E-411C-AE24-021C2C30FD0F}" destId="{AE00E433-E697-462D-8820-E0A5F5BBC6F8}" srcOrd="2" destOrd="0" parTransId="{5FB2A93E-B892-488C-8948-CA73A9243CFD}" sibTransId="{9A73987B-618A-433B-BC06-D9CF08318125}"/>
    <dgm:cxn modelId="{F9DA382E-D904-4343-91EB-DA048CF1A422}" type="presOf" srcId="{F54CBE78-9C99-4B00-A34C-3734FF69AEAD}" destId="{47BEF911-70E0-44CE-B326-95807C702DE5}" srcOrd="0" destOrd="0" presId="urn:microsoft.com/office/officeart/2008/layout/VerticalAccentList"/>
    <dgm:cxn modelId="{BD08E62F-D33E-4B97-9FD7-0DFE7F0C8AFC}" type="presOf" srcId="{5C2245C3-15EB-4D03-AA01-E68BB1F3D23A}" destId="{02F66901-EB04-479D-A97F-E42033872A2F}" srcOrd="0" destOrd="0" presId="urn:microsoft.com/office/officeart/2008/layout/VerticalAccentList"/>
    <dgm:cxn modelId="{7B95446E-BC7C-42EA-9BBC-5226360AD8EC}" srcId="{B8456E1E-ADF7-4933-8725-24514B71F592}" destId="{1F935DEE-A8AE-44D6-BB88-259CE77B7E53}" srcOrd="0" destOrd="0" parTransId="{6C23B263-97BA-4E39-B822-69AF8DA04F97}" sibTransId="{65232DBA-67D4-4F68-8125-94162940C6E9}"/>
    <dgm:cxn modelId="{89091171-9669-46A0-A4B2-6D7677FC3E07}" srcId="{AE00E433-E697-462D-8820-E0A5F5BBC6F8}" destId="{958F55C4-9B42-4398-BC21-EEE3BEF9147F}" srcOrd="0" destOrd="0" parTransId="{C91894D4-41C2-4553-BFBC-B727916AC03E}" sibTransId="{0CFFDC06-64E9-4F98-ADD9-328C9C67A017}"/>
    <dgm:cxn modelId="{75A77B7A-B648-4228-B4DE-13011BA7F4A5}" type="presOf" srcId="{1F935DEE-A8AE-44D6-BB88-259CE77B7E53}" destId="{1F8EA867-2C3F-4CCA-90AE-080108431122}" srcOrd="0" destOrd="0" presId="urn:microsoft.com/office/officeart/2008/layout/VerticalAccentList"/>
    <dgm:cxn modelId="{1DD03881-8C1E-4850-8B72-8F81E20DDC36}" srcId="{26C4805A-BA7E-411C-AE24-021C2C30FD0F}" destId="{B8456E1E-ADF7-4933-8725-24514B71F592}" srcOrd="0" destOrd="0" parTransId="{2E2E8A8F-CCC0-48DE-8A4A-EB76BFDAC680}" sibTransId="{5135A3FE-94C2-4024-A08F-87881E2C122A}"/>
    <dgm:cxn modelId="{F01D7799-00FE-4750-B63A-6B54B506B420}" srcId="{F54CBE78-9C99-4B00-A34C-3734FF69AEAD}" destId="{5C2245C3-15EB-4D03-AA01-E68BB1F3D23A}" srcOrd="0" destOrd="0" parTransId="{83135E89-0990-4BBD-8BBD-5EA23652FE58}" sibTransId="{4EE761E4-88DD-43C7-852E-589CE33FDA70}"/>
    <dgm:cxn modelId="{8DA49BAD-A044-46F5-B810-CFE34C328459}" type="presOf" srcId="{26C4805A-BA7E-411C-AE24-021C2C30FD0F}" destId="{AE2BF31D-A205-4B89-BEDD-EC8D31BC53BA}" srcOrd="0" destOrd="0" presId="urn:microsoft.com/office/officeart/2008/layout/VerticalAccentList"/>
    <dgm:cxn modelId="{E522EBBF-11C2-4FF7-BAD3-639DFD3F2DCD}" type="presOf" srcId="{AE00E433-E697-462D-8820-E0A5F5BBC6F8}" destId="{0581CA10-E377-49AB-99AD-E90ABA57E4BC}" srcOrd="0" destOrd="0" presId="urn:microsoft.com/office/officeart/2008/layout/VerticalAccentList"/>
    <dgm:cxn modelId="{52A998D1-4A97-4CBE-8093-3967E2BF2D31}" srcId="{26C4805A-BA7E-411C-AE24-021C2C30FD0F}" destId="{F54CBE78-9C99-4B00-A34C-3734FF69AEAD}" srcOrd="1" destOrd="0" parTransId="{1C0E695D-5E11-4163-8F0B-6D86BE55266C}" sibTransId="{A40EE659-DC54-42C0-91D6-F0CA8CE44A07}"/>
    <dgm:cxn modelId="{DC657BD8-4D42-4CEB-B42C-16C6E653E40D}" type="presOf" srcId="{958F55C4-9B42-4398-BC21-EEE3BEF9147F}" destId="{6394A8E2-95F1-4C14-95BD-0ED17E7F83E0}" srcOrd="0" destOrd="0" presId="urn:microsoft.com/office/officeart/2008/layout/VerticalAccentList"/>
    <dgm:cxn modelId="{F6C4DBD9-BB5A-4573-9E01-292DD94CA194}" type="presOf" srcId="{B8456E1E-ADF7-4933-8725-24514B71F592}" destId="{6EE83AFC-6BB7-41F8-B651-7153FAEDEEB6}" srcOrd="0" destOrd="0" presId="urn:microsoft.com/office/officeart/2008/layout/VerticalAccentList"/>
    <dgm:cxn modelId="{3D220B00-B11A-4938-9731-AE1472ABAE84}" type="presParOf" srcId="{AE2BF31D-A205-4B89-BEDD-EC8D31BC53BA}" destId="{8214906F-FB63-4864-93F1-3A299431E8DC}" srcOrd="0" destOrd="0" presId="urn:microsoft.com/office/officeart/2008/layout/VerticalAccentList"/>
    <dgm:cxn modelId="{8D18BD6A-D237-4B95-8B1B-7F868F80559A}" type="presParOf" srcId="{8214906F-FB63-4864-93F1-3A299431E8DC}" destId="{6EE83AFC-6BB7-41F8-B651-7153FAEDEEB6}" srcOrd="0" destOrd="0" presId="urn:microsoft.com/office/officeart/2008/layout/VerticalAccentList"/>
    <dgm:cxn modelId="{4882AC70-43C3-4634-A262-8E8F495B1071}" type="presParOf" srcId="{AE2BF31D-A205-4B89-BEDD-EC8D31BC53BA}" destId="{701AAF51-28C6-415E-B6FE-793380FA7030}" srcOrd="1" destOrd="0" presId="urn:microsoft.com/office/officeart/2008/layout/VerticalAccentList"/>
    <dgm:cxn modelId="{F09C9F89-E3E6-4D46-A018-96CCFFDF1AD6}" type="presParOf" srcId="{701AAF51-28C6-415E-B6FE-793380FA7030}" destId="{DC54D7AC-BB62-45A0-8A8A-4FE61719EC00}" srcOrd="0" destOrd="0" presId="urn:microsoft.com/office/officeart/2008/layout/VerticalAccentList"/>
    <dgm:cxn modelId="{9E55649E-1BE7-4906-8DA5-E1CDA0F55705}" type="presParOf" srcId="{701AAF51-28C6-415E-B6FE-793380FA7030}" destId="{399B74BA-C1AD-4CD6-AAD7-614E45D2A3AC}" srcOrd="1" destOrd="0" presId="urn:microsoft.com/office/officeart/2008/layout/VerticalAccentList"/>
    <dgm:cxn modelId="{57B01BE3-7805-49F4-8E1B-A7D9188915D9}" type="presParOf" srcId="{701AAF51-28C6-415E-B6FE-793380FA7030}" destId="{826CD0CE-1DE0-4F9C-943D-DB5F991AF27E}" srcOrd="2" destOrd="0" presId="urn:microsoft.com/office/officeart/2008/layout/VerticalAccentList"/>
    <dgm:cxn modelId="{C9AA1146-A511-4BC0-9F21-227B3089A37B}" type="presParOf" srcId="{701AAF51-28C6-415E-B6FE-793380FA7030}" destId="{EDF62A13-C178-4BC8-87FC-E95331910E3D}" srcOrd="3" destOrd="0" presId="urn:microsoft.com/office/officeart/2008/layout/VerticalAccentList"/>
    <dgm:cxn modelId="{15CE2A9B-E754-41F5-A3A5-AE8704BB7571}" type="presParOf" srcId="{701AAF51-28C6-415E-B6FE-793380FA7030}" destId="{7C24CF7D-ED34-4C5F-9E9D-00008F643098}" srcOrd="4" destOrd="0" presId="urn:microsoft.com/office/officeart/2008/layout/VerticalAccentList"/>
    <dgm:cxn modelId="{BAB6F66E-5EF0-4EBF-9C2B-BFC083538E80}" type="presParOf" srcId="{701AAF51-28C6-415E-B6FE-793380FA7030}" destId="{2BEC2B9D-5D4F-4687-BD63-1DCC3B07650A}" srcOrd="5" destOrd="0" presId="urn:microsoft.com/office/officeart/2008/layout/VerticalAccentList"/>
    <dgm:cxn modelId="{CF4FF428-312C-4AFD-8728-5BB03EF60EC7}" type="presParOf" srcId="{701AAF51-28C6-415E-B6FE-793380FA7030}" destId="{147D4D0F-065C-4DB0-BA03-AA0F057ADF0C}" srcOrd="6" destOrd="0" presId="urn:microsoft.com/office/officeart/2008/layout/VerticalAccentList"/>
    <dgm:cxn modelId="{02E9F845-9E04-435F-889D-33E5CE9505FC}" type="presParOf" srcId="{701AAF51-28C6-415E-B6FE-793380FA7030}" destId="{1F8EA867-2C3F-4CCA-90AE-080108431122}" srcOrd="7" destOrd="0" presId="urn:microsoft.com/office/officeart/2008/layout/VerticalAccentList"/>
    <dgm:cxn modelId="{C0A56632-3D7A-4FC7-A598-E4ED46D898DC}" type="presParOf" srcId="{AE2BF31D-A205-4B89-BEDD-EC8D31BC53BA}" destId="{E4C65192-4EB9-499C-983E-2E1D313E39A9}" srcOrd="2" destOrd="0" presId="urn:microsoft.com/office/officeart/2008/layout/VerticalAccentList"/>
    <dgm:cxn modelId="{375B9AD1-61AE-4270-B97D-87DA0B7EE2BB}" type="presParOf" srcId="{AE2BF31D-A205-4B89-BEDD-EC8D31BC53BA}" destId="{AE4A8FE5-F632-44C0-B83F-5D1D836E96AC}" srcOrd="3" destOrd="0" presId="urn:microsoft.com/office/officeart/2008/layout/VerticalAccentList"/>
    <dgm:cxn modelId="{AA6A3787-E35F-4262-ADF1-CB4F1C3210DA}" type="presParOf" srcId="{AE4A8FE5-F632-44C0-B83F-5D1D836E96AC}" destId="{47BEF911-70E0-44CE-B326-95807C702DE5}" srcOrd="0" destOrd="0" presId="urn:microsoft.com/office/officeart/2008/layout/VerticalAccentList"/>
    <dgm:cxn modelId="{91B44DB8-4B6A-4F2D-A796-4EDA53D75D63}" type="presParOf" srcId="{AE2BF31D-A205-4B89-BEDD-EC8D31BC53BA}" destId="{927F650B-B5B2-4C56-9A58-41302D96ACA7}" srcOrd="4" destOrd="0" presId="urn:microsoft.com/office/officeart/2008/layout/VerticalAccentList"/>
    <dgm:cxn modelId="{20E36C1F-3A1F-42B4-A1C8-1F07A2D67F5F}" type="presParOf" srcId="{927F650B-B5B2-4C56-9A58-41302D96ACA7}" destId="{69E0EFAA-2B9C-483D-ABC3-8505827B4E47}" srcOrd="0" destOrd="0" presId="urn:microsoft.com/office/officeart/2008/layout/VerticalAccentList"/>
    <dgm:cxn modelId="{634D7B80-C736-43BC-97C9-0346689CDBCB}" type="presParOf" srcId="{927F650B-B5B2-4C56-9A58-41302D96ACA7}" destId="{D1C4CC0F-FB51-4343-AF3C-672483666D15}" srcOrd="1" destOrd="0" presId="urn:microsoft.com/office/officeart/2008/layout/VerticalAccentList"/>
    <dgm:cxn modelId="{D8A49203-5901-4130-AE29-C3EA8EA51ADB}" type="presParOf" srcId="{927F650B-B5B2-4C56-9A58-41302D96ACA7}" destId="{B195472E-05D7-4255-90CF-2A3912CA05C6}" srcOrd="2" destOrd="0" presId="urn:microsoft.com/office/officeart/2008/layout/VerticalAccentList"/>
    <dgm:cxn modelId="{6A0A060F-2E23-4A51-9B50-03AD90721025}" type="presParOf" srcId="{927F650B-B5B2-4C56-9A58-41302D96ACA7}" destId="{DCE9CA26-F3F2-4FC9-8485-8ED48F27903E}" srcOrd="3" destOrd="0" presId="urn:microsoft.com/office/officeart/2008/layout/VerticalAccentList"/>
    <dgm:cxn modelId="{DFC71C65-D7C6-45BD-B734-D31E56FA7EB4}" type="presParOf" srcId="{927F650B-B5B2-4C56-9A58-41302D96ACA7}" destId="{FE3CF604-04FC-4A90-B66E-4A7FE0CAFDC5}" srcOrd="4" destOrd="0" presId="urn:microsoft.com/office/officeart/2008/layout/VerticalAccentList"/>
    <dgm:cxn modelId="{7F5BD046-972C-4A58-8E53-D188EBA75408}" type="presParOf" srcId="{927F650B-B5B2-4C56-9A58-41302D96ACA7}" destId="{5496258C-EC0B-414C-AF20-C2C33433856E}" srcOrd="5" destOrd="0" presId="urn:microsoft.com/office/officeart/2008/layout/VerticalAccentList"/>
    <dgm:cxn modelId="{71806E80-6476-4286-90F5-2B9E8EFB03E4}" type="presParOf" srcId="{927F650B-B5B2-4C56-9A58-41302D96ACA7}" destId="{0E4C51BA-74D2-4FDB-979E-847053FA62F6}" srcOrd="6" destOrd="0" presId="urn:microsoft.com/office/officeart/2008/layout/VerticalAccentList"/>
    <dgm:cxn modelId="{07CB1764-5F67-4376-8AE6-F92514CA2C08}" type="presParOf" srcId="{927F650B-B5B2-4C56-9A58-41302D96ACA7}" destId="{02F66901-EB04-479D-A97F-E42033872A2F}" srcOrd="7" destOrd="0" presId="urn:microsoft.com/office/officeart/2008/layout/VerticalAccentList"/>
    <dgm:cxn modelId="{B708BAB5-8211-4BD4-8D0A-B7ACF7E73C41}" type="presParOf" srcId="{AE2BF31D-A205-4B89-BEDD-EC8D31BC53BA}" destId="{04D079BC-CEF7-4A26-9498-E16DC396B78E}" srcOrd="5" destOrd="0" presId="urn:microsoft.com/office/officeart/2008/layout/VerticalAccentList"/>
    <dgm:cxn modelId="{9976728E-04CE-40A1-814D-532A9CE48C99}" type="presParOf" srcId="{AE2BF31D-A205-4B89-BEDD-EC8D31BC53BA}" destId="{D5B861A5-3A54-47D5-A4E9-90AC6CEACBB0}" srcOrd="6" destOrd="0" presId="urn:microsoft.com/office/officeart/2008/layout/VerticalAccentList"/>
    <dgm:cxn modelId="{0759E649-F843-4243-A7BC-8341D026AB75}" type="presParOf" srcId="{D5B861A5-3A54-47D5-A4E9-90AC6CEACBB0}" destId="{0581CA10-E377-49AB-99AD-E90ABA57E4BC}" srcOrd="0" destOrd="0" presId="urn:microsoft.com/office/officeart/2008/layout/VerticalAccentList"/>
    <dgm:cxn modelId="{20D3BAD8-0756-4446-8C76-6A491CC3332A}" type="presParOf" srcId="{AE2BF31D-A205-4B89-BEDD-EC8D31BC53BA}" destId="{8751FF82-EDF0-4D96-AC00-1663353E3FD8}" srcOrd="7" destOrd="0" presId="urn:microsoft.com/office/officeart/2008/layout/VerticalAccentList"/>
    <dgm:cxn modelId="{DEC4BA4F-CF70-4C49-80C5-E387AD9C3A6A}" type="presParOf" srcId="{8751FF82-EDF0-4D96-AC00-1663353E3FD8}" destId="{FE096235-7BCE-40A5-9F59-F6D92CCB1826}" srcOrd="0" destOrd="0" presId="urn:microsoft.com/office/officeart/2008/layout/VerticalAccentList"/>
    <dgm:cxn modelId="{218ACE94-2880-49A3-B6D8-F2CAB513706D}" type="presParOf" srcId="{8751FF82-EDF0-4D96-AC00-1663353E3FD8}" destId="{7FDA2BA3-AF53-42AB-A36F-6E606C49FDA6}" srcOrd="1" destOrd="0" presId="urn:microsoft.com/office/officeart/2008/layout/VerticalAccentList"/>
    <dgm:cxn modelId="{0097C2CA-DECE-4E3F-9448-26A9F643FD3A}" type="presParOf" srcId="{8751FF82-EDF0-4D96-AC00-1663353E3FD8}" destId="{B1D69028-C6EA-4DC2-94DE-7D7013851DC7}" srcOrd="2" destOrd="0" presId="urn:microsoft.com/office/officeart/2008/layout/VerticalAccentList"/>
    <dgm:cxn modelId="{BB390461-2B5F-4E74-A80B-59905FD08907}" type="presParOf" srcId="{8751FF82-EDF0-4D96-AC00-1663353E3FD8}" destId="{9F8E9D80-C27A-4906-9730-FD77A73988D9}" srcOrd="3" destOrd="0" presId="urn:microsoft.com/office/officeart/2008/layout/VerticalAccentList"/>
    <dgm:cxn modelId="{4ED0BFB7-6D1D-4D5E-BBE9-224123C5DD9E}" type="presParOf" srcId="{8751FF82-EDF0-4D96-AC00-1663353E3FD8}" destId="{ED26D30C-2BA0-4DD1-A454-77F685E10A87}" srcOrd="4" destOrd="0" presId="urn:microsoft.com/office/officeart/2008/layout/VerticalAccentList"/>
    <dgm:cxn modelId="{14815EF9-899F-4707-94E5-E901BD7DFDB3}" type="presParOf" srcId="{8751FF82-EDF0-4D96-AC00-1663353E3FD8}" destId="{4A631577-1CF8-4C53-B8F9-284056CE9185}" srcOrd="5" destOrd="0" presId="urn:microsoft.com/office/officeart/2008/layout/VerticalAccentList"/>
    <dgm:cxn modelId="{3C07E0AD-CC22-4AD6-A950-48072574881C}" type="presParOf" srcId="{8751FF82-EDF0-4D96-AC00-1663353E3FD8}" destId="{74425542-8D5F-4D3A-AC6D-30E4E878F17A}" srcOrd="6" destOrd="0" presId="urn:microsoft.com/office/officeart/2008/layout/VerticalAccentList"/>
    <dgm:cxn modelId="{73501C56-1962-41E0-B92D-259DA7C4AC38}" type="presParOf" srcId="{8751FF82-EDF0-4D96-AC00-1663353E3FD8}" destId="{6394A8E2-95F1-4C14-95BD-0ED17E7F83E0}"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1BB3807-8FFB-4DA9-A3BA-9D87E4CDC2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210AF56-59F1-4E92-A500-E1491BE3E5F1}">
      <dgm:prSet phldrT="[טקסט]"/>
      <dgm:spPr/>
      <dgm:t>
        <a:bodyPr/>
        <a:lstStyle/>
        <a:p>
          <a:pPr rtl="1"/>
          <a:r>
            <a:rPr lang="he-IL" dirty="0"/>
            <a:t>הנאה גופנית לעומת הנאה רוחנית</a:t>
          </a:r>
        </a:p>
      </dgm:t>
    </dgm:pt>
    <dgm:pt modelId="{939BB5B8-1CEC-4DBA-9C60-F3BE08A0E062}" type="parTrans" cxnId="{0D1322BB-E37E-4D6E-9101-3F48136AC99B}">
      <dgm:prSet/>
      <dgm:spPr/>
      <dgm:t>
        <a:bodyPr/>
        <a:lstStyle/>
        <a:p>
          <a:pPr rtl="1"/>
          <a:endParaRPr lang="he-IL"/>
        </a:p>
      </dgm:t>
    </dgm:pt>
    <dgm:pt modelId="{6AE5932E-BA33-451A-BED5-EE10D8732C58}" type="sibTrans" cxnId="{0D1322BB-E37E-4D6E-9101-3F48136AC99B}">
      <dgm:prSet/>
      <dgm:spPr/>
      <dgm:t>
        <a:bodyPr/>
        <a:lstStyle/>
        <a:p>
          <a:pPr rtl="1"/>
          <a:endParaRPr lang="he-IL"/>
        </a:p>
      </dgm:t>
    </dgm:pt>
    <dgm:pt modelId="{A614FA5F-D07D-4353-A852-5AE57CCD5A84}">
      <dgm:prSet phldrT="[טקסט]"/>
      <dgm:spPr/>
      <dgm:t>
        <a:bodyPr/>
        <a:lstStyle/>
        <a:p>
          <a:pPr rtl="1"/>
          <a:r>
            <a:rPr lang="he-IL" dirty="0"/>
            <a:t>דבר דק ולא נבדק</a:t>
          </a:r>
        </a:p>
      </dgm:t>
    </dgm:pt>
    <dgm:pt modelId="{A6083D4D-367D-4405-824A-4CC3CF181000}" type="parTrans" cxnId="{F3728371-7B06-48CB-AB5A-88E71A92D7DA}">
      <dgm:prSet/>
      <dgm:spPr/>
      <dgm:t>
        <a:bodyPr/>
        <a:lstStyle/>
        <a:p>
          <a:pPr rtl="1"/>
          <a:endParaRPr lang="he-IL"/>
        </a:p>
      </dgm:t>
    </dgm:pt>
    <dgm:pt modelId="{5965A5EF-C0B2-433C-A888-012E98612F9B}" type="sibTrans" cxnId="{F3728371-7B06-48CB-AB5A-88E71A92D7DA}">
      <dgm:prSet/>
      <dgm:spPr/>
      <dgm:t>
        <a:bodyPr/>
        <a:lstStyle/>
        <a:p>
          <a:pPr rtl="1"/>
          <a:endParaRPr lang="he-IL"/>
        </a:p>
      </dgm:t>
    </dgm:pt>
    <dgm:pt modelId="{BAB40840-4D72-423E-8F6A-3644EB0F05BF}">
      <dgm:prSet phldrT="[טקסט]"/>
      <dgm:spPr/>
      <dgm:t>
        <a:bodyPr/>
        <a:lstStyle/>
        <a:p>
          <a:pPr rtl="1"/>
          <a:r>
            <a:rPr lang="he-IL" dirty="0"/>
            <a:t>התניה שלילית</a:t>
          </a:r>
        </a:p>
      </dgm:t>
    </dgm:pt>
    <dgm:pt modelId="{5E9702A3-E8D3-47EA-B88F-B5B1CF4A1B12}" type="parTrans" cxnId="{0C3B3FAC-7351-4DEC-9E17-DB010BF58BFE}">
      <dgm:prSet/>
      <dgm:spPr/>
      <dgm:t>
        <a:bodyPr/>
        <a:lstStyle/>
        <a:p>
          <a:pPr rtl="1"/>
          <a:endParaRPr lang="he-IL"/>
        </a:p>
      </dgm:t>
    </dgm:pt>
    <dgm:pt modelId="{C618D0D5-FB46-464E-A02A-F6BF67A16DB2}" type="sibTrans" cxnId="{0C3B3FAC-7351-4DEC-9E17-DB010BF58BFE}">
      <dgm:prSet/>
      <dgm:spPr/>
      <dgm:t>
        <a:bodyPr/>
        <a:lstStyle/>
        <a:p>
          <a:pPr rtl="1"/>
          <a:endParaRPr lang="he-IL"/>
        </a:p>
      </dgm:t>
    </dgm:pt>
    <dgm:pt modelId="{ED85F97C-461D-4A21-A460-04974E6842D5}">
      <dgm:prSet phldrT="[טקסט]"/>
      <dgm:spPr/>
      <dgm:t>
        <a:bodyPr/>
        <a:lstStyle/>
        <a:p>
          <a:pPr rtl="1"/>
          <a:r>
            <a:rPr lang="he-IL" dirty="0" err="1"/>
            <a:t>קאוצינ'ג</a:t>
          </a:r>
          <a:r>
            <a:rPr lang="he-IL" dirty="0"/>
            <a:t>, עישון, טהרת המשפחה</a:t>
          </a:r>
        </a:p>
      </dgm:t>
    </dgm:pt>
    <dgm:pt modelId="{21122173-F1AC-4703-BF70-1300B2C569F1}" type="parTrans" cxnId="{D64DB14D-0C83-4419-872F-ACF6C49D85D8}">
      <dgm:prSet/>
      <dgm:spPr/>
      <dgm:t>
        <a:bodyPr/>
        <a:lstStyle/>
        <a:p>
          <a:pPr rtl="1"/>
          <a:endParaRPr lang="he-IL"/>
        </a:p>
      </dgm:t>
    </dgm:pt>
    <dgm:pt modelId="{C3F9C4A7-3D05-48C3-8D57-984B6F24C288}" type="sibTrans" cxnId="{D64DB14D-0C83-4419-872F-ACF6C49D85D8}">
      <dgm:prSet/>
      <dgm:spPr/>
      <dgm:t>
        <a:bodyPr/>
        <a:lstStyle/>
        <a:p>
          <a:pPr rtl="1"/>
          <a:endParaRPr lang="he-IL"/>
        </a:p>
      </dgm:t>
    </dgm:pt>
    <dgm:pt modelId="{0B09F30F-147B-4676-8AEA-FD486D7F1A39}">
      <dgm:prSet phldrT="[טקסט]"/>
      <dgm:spPr/>
      <dgm:t>
        <a:bodyPr/>
        <a:lstStyle/>
        <a:p>
          <a:pPr rtl="1"/>
          <a:r>
            <a:rPr lang="he-IL" dirty="0"/>
            <a:t>עשו נקרא אדום על שם הנזיד האדום</a:t>
          </a:r>
        </a:p>
      </dgm:t>
    </dgm:pt>
    <dgm:pt modelId="{CF9BC013-F01C-4D3B-B57D-81D5424C67C7}" type="parTrans" cxnId="{F05D5895-FB6E-45A1-ACD0-F14BFB6D9834}">
      <dgm:prSet/>
      <dgm:spPr/>
      <dgm:t>
        <a:bodyPr/>
        <a:lstStyle/>
        <a:p>
          <a:pPr rtl="1"/>
          <a:endParaRPr lang="he-IL"/>
        </a:p>
      </dgm:t>
    </dgm:pt>
    <dgm:pt modelId="{17D42299-6938-4A23-8CB1-BA76E0683B50}" type="sibTrans" cxnId="{F05D5895-FB6E-45A1-ACD0-F14BFB6D9834}">
      <dgm:prSet/>
      <dgm:spPr/>
      <dgm:t>
        <a:bodyPr/>
        <a:lstStyle/>
        <a:p>
          <a:pPr rtl="1"/>
          <a:endParaRPr lang="he-IL"/>
        </a:p>
      </dgm:t>
    </dgm:pt>
    <dgm:pt modelId="{C59AF954-9ACB-4A06-8761-C675A11168E3}">
      <dgm:prSet/>
      <dgm:spPr/>
      <dgm:t>
        <a:bodyPr/>
        <a:lstStyle/>
        <a:p>
          <a:pPr rtl="1"/>
          <a:r>
            <a:rPr lang="he-IL" dirty="0"/>
            <a:t>ילד שקיבל סוכריה ולא הוריד עטיפה*</a:t>
          </a:r>
        </a:p>
      </dgm:t>
    </dgm:pt>
    <dgm:pt modelId="{CCD940E2-8AA9-4628-A357-5D2AA89632FC}" type="parTrans" cxnId="{B80C26E4-7100-40F2-A51C-6090490E33E5}">
      <dgm:prSet/>
      <dgm:spPr/>
      <dgm:t>
        <a:bodyPr/>
        <a:lstStyle/>
        <a:p>
          <a:pPr rtl="1"/>
          <a:endParaRPr lang="he-IL"/>
        </a:p>
      </dgm:t>
    </dgm:pt>
    <dgm:pt modelId="{C0347E07-180C-495A-A0E5-A6193C246802}" type="sibTrans" cxnId="{B80C26E4-7100-40F2-A51C-6090490E33E5}">
      <dgm:prSet/>
      <dgm:spPr/>
      <dgm:t>
        <a:bodyPr/>
        <a:lstStyle/>
        <a:p>
          <a:pPr rtl="1"/>
          <a:endParaRPr lang="he-IL"/>
        </a:p>
      </dgm:t>
    </dgm:pt>
    <dgm:pt modelId="{55374E17-5BF9-4EBB-8BF4-B64639D32E43}" type="pres">
      <dgm:prSet presAssocID="{11BB3807-8FFB-4DA9-A3BA-9D87E4CDC298}" presName="diagram" presStyleCnt="0">
        <dgm:presLayoutVars>
          <dgm:dir/>
          <dgm:resizeHandles val="exact"/>
        </dgm:presLayoutVars>
      </dgm:prSet>
      <dgm:spPr/>
    </dgm:pt>
    <dgm:pt modelId="{24028CA8-35E3-4F6A-96FB-31DDC201A207}" type="pres">
      <dgm:prSet presAssocID="{0210AF56-59F1-4E92-A500-E1491BE3E5F1}" presName="node" presStyleLbl="node1" presStyleIdx="0" presStyleCnt="6">
        <dgm:presLayoutVars>
          <dgm:bulletEnabled val="1"/>
        </dgm:presLayoutVars>
      </dgm:prSet>
      <dgm:spPr/>
    </dgm:pt>
    <dgm:pt modelId="{D37E480D-9ABA-493E-A2D1-FEC221495FAD}" type="pres">
      <dgm:prSet presAssocID="{6AE5932E-BA33-451A-BED5-EE10D8732C58}" presName="sibTrans" presStyleCnt="0"/>
      <dgm:spPr/>
    </dgm:pt>
    <dgm:pt modelId="{442B494D-0A7A-4051-B268-3CE53884A92E}" type="pres">
      <dgm:prSet presAssocID="{A614FA5F-D07D-4353-A852-5AE57CCD5A84}" presName="node" presStyleLbl="node1" presStyleIdx="1" presStyleCnt="6">
        <dgm:presLayoutVars>
          <dgm:bulletEnabled val="1"/>
        </dgm:presLayoutVars>
      </dgm:prSet>
      <dgm:spPr/>
    </dgm:pt>
    <dgm:pt modelId="{932EB4A7-84BA-4A46-838A-518551BE05AB}" type="pres">
      <dgm:prSet presAssocID="{5965A5EF-C0B2-433C-A888-012E98612F9B}" presName="sibTrans" presStyleCnt="0"/>
      <dgm:spPr/>
    </dgm:pt>
    <dgm:pt modelId="{73DC1627-D28D-44C1-9470-23649E6B6F3D}" type="pres">
      <dgm:prSet presAssocID="{BAB40840-4D72-423E-8F6A-3644EB0F05BF}" presName="node" presStyleLbl="node1" presStyleIdx="2" presStyleCnt="6">
        <dgm:presLayoutVars>
          <dgm:bulletEnabled val="1"/>
        </dgm:presLayoutVars>
      </dgm:prSet>
      <dgm:spPr/>
    </dgm:pt>
    <dgm:pt modelId="{409F70CB-7F4B-4B94-B16B-BA7D1408F932}" type="pres">
      <dgm:prSet presAssocID="{C618D0D5-FB46-464E-A02A-F6BF67A16DB2}" presName="sibTrans" presStyleCnt="0"/>
      <dgm:spPr/>
    </dgm:pt>
    <dgm:pt modelId="{1842605E-AD34-4044-86B1-13F76EDBBED7}" type="pres">
      <dgm:prSet presAssocID="{C59AF954-9ACB-4A06-8761-C675A11168E3}" presName="node" presStyleLbl="node1" presStyleIdx="3" presStyleCnt="6">
        <dgm:presLayoutVars>
          <dgm:bulletEnabled val="1"/>
        </dgm:presLayoutVars>
      </dgm:prSet>
      <dgm:spPr/>
    </dgm:pt>
    <dgm:pt modelId="{5FA6A977-BF14-4C7E-8D98-1403A1A51C5E}" type="pres">
      <dgm:prSet presAssocID="{C0347E07-180C-495A-A0E5-A6193C246802}" presName="sibTrans" presStyleCnt="0"/>
      <dgm:spPr/>
    </dgm:pt>
    <dgm:pt modelId="{3366ACF7-1FA3-45BE-9A99-72014089632C}" type="pres">
      <dgm:prSet presAssocID="{ED85F97C-461D-4A21-A460-04974E6842D5}" presName="node" presStyleLbl="node1" presStyleIdx="4" presStyleCnt="6">
        <dgm:presLayoutVars>
          <dgm:bulletEnabled val="1"/>
        </dgm:presLayoutVars>
      </dgm:prSet>
      <dgm:spPr/>
    </dgm:pt>
    <dgm:pt modelId="{C83FD1AC-439D-43CE-ADFC-8BCC68A78A11}" type="pres">
      <dgm:prSet presAssocID="{C3F9C4A7-3D05-48C3-8D57-984B6F24C288}" presName="sibTrans" presStyleCnt="0"/>
      <dgm:spPr/>
    </dgm:pt>
    <dgm:pt modelId="{0A2AC2D7-8927-4195-BD2A-6D73CD59A348}" type="pres">
      <dgm:prSet presAssocID="{0B09F30F-147B-4676-8AEA-FD486D7F1A39}" presName="node" presStyleLbl="node1" presStyleIdx="5" presStyleCnt="6">
        <dgm:presLayoutVars>
          <dgm:bulletEnabled val="1"/>
        </dgm:presLayoutVars>
      </dgm:prSet>
      <dgm:spPr/>
    </dgm:pt>
  </dgm:ptLst>
  <dgm:cxnLst>
    <dgm:cxn modelId="{4D01F40B-16BB-491A-93F5-6D0E7752B656}" type="presOf" srcId="{0B09F30F-147B-4676-8AEA-FD486D7F1A39}" destId="{0A2AC2D7-8927-4195-BD2A-6D73CD59A348}" srcOrd="0" destOrd="0" presId="urn:microsoft.com/office/officeart/2005/8/layout/default"/>
    <dgm:cxn modelId="{89D94E12-2C92-4022-A14B-BE5379E1491D}" type="presOf" srcId="{A614FA5F-D07D-4353-A852-5AE57CCD5A84}" destId="{442B494D-0A7A-4051-B268-3CE53884A92E}" srcOrd="0" destOrd="0" presId="urn:microsoft.com/office/officeart/2005/8/layout/default"/>
    <dgm:cxn modelId="{0E65A569-4D3F-4DB8-9DCF-F5A14BF6A37D}" type="presOf" srcId="{BAB40840-4D72-423E-8F6A-3644EB0F05BF}" destId="{73DC1627-D28D-44C1-9470-23649E6B6F3D}" srcOrd="0" destOrd="0" presId="urn:microsoft.com/office/officeart/2005/8/layout/default"/>
    <dgm:cxn modelId="{D64DB14D-0C83-4419-872F-ACF6C49D85D8}" srcId="{11BB3807-8FFB-4DA9-A3BA-9D87E4CDC298}" destId="{ED85F97C-461D-4A21-A460-04974E6842D5}" srcOrd="4" destOrd="0" parTransId="{21122173-F1AC-4703-BF70-1300B2C569F1}" sibTransId="{C3F9C4A7-3D05-48C3-8D57-984B6F24C288}"/>
    <dgm:cxn modelId="{F3728371-7B06-48CB-AB5A-88E71A92D7DA}" srcId="{11BB3807-8FFB-4DA9-A3BA-9D87E4CDC298}" destId="{A614FA5F-D07D-4353-A852-5AE57CCD5A84}" srcOrd="1" destOrd="0" parTransId="{A6083D4D-367D-4405-824A-4CC3CF181000}" sibTransId="{5965A5EF-C0B2-433C-A888-012E98612F9B}"/>
    <dgm:cxn modelId="{665E3372-51E5-49FA-81F3-DE92AB359C4F}" type="presOf" srcId="{C59AF954-9ACB-4A06-8761-C675A11168E3}" destId="{1842605E-AD34-4044-86B1-13F76EDBBED7}" srcOrd="0" destOrd="0" presId="urn:microsoft.com/office/officeart/2005/8/layout/default"/>
    <dgm:cxn modelId="{4CB4BC8D-DE31-4731-B79D-EC7206C1B04C}" type="presOf" srcId="{ED85F97C-461D-4A21-A460-04974E6842D5}" destId="{3366ACF7-1FA3-45BE-9A99-72014089632C}" srcOrd="0" destOrd="0" presId="urn:microsoft.com/office/officeart/2005/8/layout/default"/>
    <dgm:cxn modelId="{E6D19291-D55E-43F7-9661-C274ADA53FCC}" type="presOf" srcId="{11BB3807-8FFB-4DA9-A3BA-9D87E4CDC298}" destId="{55374E17-5BF9-4EBB-8BF4-B64639D32E43}" srcOrd="0" destOrd="0" presId="urn:microsoft.com/office/officeart/2005/8/layout/default"/>
    <dgm:cxn modelId="{F05D5895-FB6E-45A1-ACD0-F14BFB6D9834}" srcId="{11BB3807-8FFB-4DA9-A3BA-9D87E4CDC298}" destId="{0B09F30F-147B-4676-8AEA-FD486D7F1A39}" srcOrd="5" destOrd="0" parTransId="{CF9BC013-F01C-4D3B-B57D-81D5424C67C7}" sibTransId="{17D42299-6938-4A23-8CB1-BA76E0683B50}"/>
    <dgm:cxn modelId="{0C3B3FAC-7351-4DEC-9E17-DB010BF58BFE}" srcId="{11BB3807-8FFB-4DA9-A3BA-9D87E4CDC298}" destId="{BAB40840-4D72-423E-8F6A-3644EB0F05BF}" srcOrd="2" destOrd="0" parTransId="{5E9702A3-E8D3-47EA-B88F-B5B1CF4A1B12}" sibTransId="{C618D0D5-FB46-464E-A02A-F6BF67A16DB2}"/>
    <dgm:cxn modelId="{B15721B1-4FE8-499B-8C52-FF915D48A869}" type="presOf" srcId="{0210AF56-59F1-4E92-A500-E1491BE3E5F1}" destId="{24028CA8-35E3-4F6A-96FB-31DDC201A207}" srcOrd="0" destOrd="0" presId="urn:microsoft.com/office/officeart/2005/8/layout/default"/>
    <dgm:cxn modelId="{0D1322BB-E37E-4D6E-9101-3F48136AC99B}" srcId="{11BB3807-8FFB-4DA9-A3BA-9D87E4CDC298}" destId="{0210AF56-59F1-4E92-A500-E1491BE3E5F1}" srcOrd="0" destOrd="0" parTransId="{939BB5B8-1CEC-4DBA-9C60-F3BE08A0E062}" sibTransId="{6AE5932E-BA33-451A-BED5-EE10D8732C58}"/>
    <dgm:cxn modelId="{B80C26E4-7100-40F2-A51C-6090490E33E5}" srcId="{11BB3807-8FFB-4DA9-A3BA-9D87E4CDC298}" destId="{C59AF954-9ACB-4A06-8761-C675A11168E3}" srcOrd="3" destOrd="0" parTransId="{CCD940E2-8AA9-4628-A357-5D2AA89632FC}" sibTransId="{C0347E07-180C-495A-A0E5-A6193C246802}"/>
    <dgm:cxn modelId="{2BB86415-61B3-471C-8A91-717D4C074D5A}" type="presParOf" srcId="{55374E17-5BF9-4EBB-8BF4-B64639D32E43}" destId="{24028CA8-35E3-4F6A-96FB-31DDC201A207}" srcOrd="0" destOrd="0" presId="urn:microsoft.com/office/officeart/2005/8/layout/default"/>
    <dgm:cxn modelId="{22E4F729-BBF7-4E35-8D1C-6E2E06F5A3CF}" type="presParOf" srcId="{55374E17-5BF9-4EBB-8BF4-B64639D32E43}" destId="{D37E480D-9ABA-493E-A2D1-FEC221495FAD}" srcOrd="1" destOrd="0" presId="urn:microsoft.com/office/officeart/2005/8/layout/default"/>
    <dgm:cxn modelId="{1FA0F450-F868-4D27-A6E5-E4C53F8769C1}" type="presParOf" srcId="{55374E17-5BF9-4EBB-8BF4-B64639D32E43}" destId="{442B494D-0A7A-4051-B268-3CE53884A92E}" srcOrd="2" destOrd="0" presId="urn:microsoft.com/office/officeart/2005/8/layout/default"/>
    <dgm:cxn modelId="{A69E1522-BD6B-4AA0-881A-E88795F1B6DA}" type="presParOf" srcId="{55374E17-5BF9-4EBB-8BF4-B64639D32E43}" destId="{932EB4A7-84BA-4A46-838A-518551BE05AB}" srcOrd="3" destOrd="0" presId="urn:microsoft.com/office/officeart/2005/8/layout/default"/>
    <dgm:cxn modelId="{B3EA0DD9-98D7-45D3-895D-FD252786804A}" type="presParOf" srcId="{55374E17-5BF9-4EBB-8BF4-B64639D32E43}" destId="{73DC1627-D28D-44C1-9470-23649E6B6F3D}" srcOrd="4" destOrd="0" presId="urn:microsoft.com/office/officeart/2005/8/layout/default"/>
    <dgm:cxn modelId="{D32635D6-BB9F-490E-9D95-532307F9DFB2}" type="presParOf" srcId="{55374E17-5BF9-4EBB-8BF4-B64639D32E43}" destId="{409F70CB-7F4B-4B94-B16B-BA7D1408F932}" srcOrd="5" destOrd="0" presId="urn:microsoft.com/office/officeart/2005/8/layout/default"/>
    <dgm:cxn modelId="{EA80E881-1B25-48F3-9458-6C6F273893D1}" type="presParOf" srcId="{55374E17-5BF9-4EBB-8BF4-B64639D32E43}" destId="{1842605E-AD34-4044-86B1-13F76EDBBED7}" srcOrd="6" destOrd="0" presId="urn:microsoft.com/office/officeart/2005/8/layout/default"/>
    <dgm:cxn modelId="{623CBF93-A21C-46EA-BBD9-89039054E7D6}" type="presParOf" srcId="{55374E17-5BF9-4EBB-8BF4-B64639D32E43}" destId="{5FA6A977-BF14-4C7E-8D98-1403A1A51C5E}" srcOrd="7" destOrd="0" presId="urn:microsoft.com/office/officeart/2005/8/layout/default"/>
    <dgm:cxn modelId="{40DCE9A9-20A8-4A76-88A4-8F94803B9176}" type="presParOf" srcId="{55374E17-5BF9-4EBB-8BF4-B64639D32E43}" destId="{3366ACF7-1FA3-45BE-9A99-72014089632C}" srcOrd="8" destOrd="0" presId="urn:microsoft.com/office/officeart/2005/8/layout/default"/>
    <dgm:cxn modelId="{64EDEE6D-FE8F-4F43-867C-51FCB751CBC7}" type="presParOf" srcId="{55374E17-5BF9-4EBB-8BF4-B64639D32E43}" destId="{C83FD1AC-439D-43CE-ADFC-8BCC68A78A11}" srcOrd="9" destOrd="0" presId="urn:microsoft.com/office/officeart/2005/8/layout/default"/>
    <dgm:cxn modelId="{391A5D30-13D2-4ABF-8192-CA0CA35CDECC}" type="presParOf" srcId="{55374E17-5BF9-4EBB-8BF4-B64639D32E43}" destId="{0A2AC2D7-8927-4195-BD2A-6D73CD59A348}"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BF9E6E8-0D33-41F6-B482-2C5B88C4194A}"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414802A-9332-43DC-A8EC-6B37FD281CC4}">
      <dgm:prSet phldrT="[טקסט]" phldr="1"/>
      <dgm:spPr/>
      <dgm:t>
        <a:bodyPr/>
        <a:lstStyle/>
        <a:p>
          <a:pPr rtl="1"/>
          <a:endParaRPr lang="he-IL"/>
        </a:p>
      </dgm:t>
    </dgm:pt>
    <dgm:pt modelId="{48E38A81-ACB9-488A-9EF0-33F0A694CC5E}" type="parTrans" cxnId="{10E8571E-2684-4DC7-B1B5-B24299155AD8}">
      <dgm:prSet/>
      <dgm:spPr/>
      <dgm:t>
        <a:bodyPr/>
        <a:lstStyle/>
        <a:p>
          <a:pPr rtl="1"/>
          <a:endParaRPr lang="he-IL"/>
        </a:p>
      </dgm:t>
    </dgm:pt>
    <dgm:pt modelId="{31FC1A9D-BAF3-4FEB-926D-BBB452171FFE}" type="sibTrans" cxnId="{10E8571E-2684-4DC7-B1B5-B24299155AD8}">
      <dgm:prSet/>
      <dgm:spPr/>
      <dgm:t>
        <a:bodyPr/>
        <a:lstStyle/>
        <a:p>
          <a:pPr rtl="1"/>
          <a:endParaRPr lang="he-IL"/>
        </a:p>
      </dgm:t>
    </dgm:pt>
    <dgm:pt modelId="{DA591BD0-53FF-4CEA-8793-814A7A43DE2B}">
      <dgm:prSet phldrT="[טקסט]"/>
      <dgm:spPr/>
      <dgm:t>
        <a:bodyPr/>
        <a:lstStyle/>
        <a:p>
          <a:pPr rtl="1"/>
          <a:r>
            <a:rPr lang="he-IL" dirty="0"/>
            <a:t>וז"ל: ואמר אצל הטוב יבקש </a:t>
          </a:r>
          <a:r>
            <a:rPr lang="he-IL" dirty="0" err="1"/>
            <a:t>ואעל</a:t>
          </a:r>
          <a:r>
            <a:rPr lang="he-IL" dirty="0"/>
            <a:t> הרעה תבואנה, בי הקדושה צריך יגיעה רבה להמשיך עליו לכן אמר יבקש. אבל הרעה כאשר הוא דורש היא תבואנה תיכף.</a:t>
          </a:r>
        </a:p>
      </dgm:t>
    </dgm:pt>
    <dgm:pt modelId="{990ECC9F-F978-418D-A54A-0D7A1C6BDB82}" type="parTrans" cxnId="{8F6B98F6-00F2-4C4D-A29A-18D534CA3D21}">
      <dgm:prSet/>
      <dgm:spPr/>
      <dgm:t>
        <a:bodyPr/>
        <a:lstStyle/>
        <a:p>
          <a:pPr rtl="1"/>
          <a:endParaRPr lang="he-IL"/>
        </a:p>
      </dgm:t>
    </dgm:pt>
    <dgm:pt modelId="{0C827F07-D062-4E3F-9E26-BB65AFAD253C}" type="sibTrans" cxnId="{8F6B98F6-00F2-4C4D-A29A-18D534CA3D21}">
      <dgm:prSet/>
      <dgm:spPr/>
      <dgm:t>
        <a:bodyPr/>
        <a:lstStyle/>
        <a:p>
          <a:pPr rtl="1"/>
          <a:endParaRPr lang="he-IL"/>
        </a:p>
      </dgm:t>
    </dgm:pt>
    <dgm:pt modelId="{8CAE7F6B-BA0E-4A24-8779-D225B681E0CB}">
      <dgm:prSet phldrT="[טקסט]"/>
      <dgm:spPr/>
      <dgm:t>
        <a:bodyPr/>
        <a:lstStyle/>
        <a:p>
          <a:pPr rtl="1"/>
          <a:r>
            <a:rPr lang="he-IL" dirty="0" err="1"/>
            <a:t>וכמש"כ</a:t>
          </a:r>
          <a:r>
            <a:rPr lang="he-IL" dirty="0"/>
            <a:t> </a:t>
          </a:r>
          <a:r>
            <a:rPr lang="he-IL" dirty="0" err="1"/>
            <a:t>הגר"א</a:t>
          </a:r>
          <a:r>
            <a:rPr lang="he-IL" dirty="0"/>
            <a:t> עה"פ משלי: "שוחר טוב יבקש רצון, ודרש רעה </a:t>
          </a:r>
          <a:r>
            <a:rPr lang="he-IL" dirty="0" err="1"/>
            <a:t>תבואנו</a:t>
          </a:r>
          <a:r>
            <a:rPr lang="he-IL" dirty="0"/>
            <a:t>". </a:t>
          </a:r>
        </a:p>
      </dgm:t>
    </dgm:pt>
    <dgm:pt modelId="{7E64EFCA-1AD7-46C6-991B-E48C10F8985E}" type="parTrans" cxnId="{D4A9B64E-EDD1-4946-B623-7AEE498BC7E4}">
      <dgm:prSet/>
      <dgm:spPr/>
      <dgm:t>
        <a:bodyPr/>
        <a:lstStyle/>
        <a:p>
          <a:pPr rtl="1"/>
          <a:endParaRPr lang="he-IL"/>
        </a:p>
      </dgm:t>
    </dgm:pt>
    <dgm:pt modelId="{8A019C57-5BF6-47AC-97FB-F6B7BD63060E}" type="sibTrans" cxnId="{D4A9B64E-EDD1-4946-B623-7AEE498BC7E4}">
      <dgm:prSet/>
      <dgm:spPr/>
      <dgm:t>
        <a:bodyPr/>
        <a:lstStyle/>
        <a:p>
          <a:pPr rtl="1"/>
          <a:endParaRPr lang="he-IL"/>
        </a:p>
      </dgm:t>
    </dgm:pt>
    <dgm:pt modelId="{2776A539-F2F4-46B3-AC6A-FBF710E9288B}">
      <dgm:prSet phldrT="[טקסט]" phldr="1"/>
      <dgm:spPr/>
      <dgm:t>
        <a:bodyPr/>
        <a:lstStyle/>
        <a:p>
          <a:pPr rtl="1"/>
          <a:endParaRPr lang="he-IL"/>
        </a:p>
      </dgm:t>
    </dgm:pt>
    <dgm:pt modelId="{4021C6D0-7A60-4C3E-98D9-DA8F13B36EA2}" type="parTrans" cxnId="{05ACDC94-8DA9-44AE-A4D3-67A1389ECFF2}">
      <dgm:prSet/>
      <dgm:spPr/>
      <dgm:t>
        <a:bodyPr/>
        <a:lstStyle/>
        <a:p>
          <a:pPr rtl="1"/>
          <a:endParaRPr lang="he-IL"/>
        </a:p>
      </dgm:t>
    </dgm:pt>
    <dgm:pt modelId="{EEF7F230-8A05-418C-ABF1-68B41F3F4B69}" type="sibTrans" cxnId="{05ACDC94-8DA9-44AE-A4D3-67A1389ECFF2}">
      <dgm:prSet/>
      <dgm:spPr/>
      <dgm:t>
        <a:bodyPr/>
        <a:lstStyle/>
        <a:p>
          <a:pPr rtl="1"/>
          <a:endParaRPr lang="he-IL"/>
        </a:p>
      </dgm:t>
    </dgm:pt>
    <dgm:pt modelId="{1022282E-5B1C-4337-BA20-54AFEC4AA966}">
      <dgm:prSet phldrT="[טקסט]" phldr="1"/>
      <dgm:spPr/>
      <dgm:t>
        <a:bodyPr/>
        <a:lstStyle/>
        <a:p>
          <a:pPr rtl="1"/>
          <a:endParaRPr lang="he-IL"/>
        </a:p>
      </dgm:t>
    </dgm:pt>
    <dgm:pt modelId="{28FD69D6-77F7-4290-87F4-1C56C34EEFEF}" type="parTrans" cxnId="{836BB966-119A-4C53-BB4D-260E1B280094}">
      <dgm:prSet/>
      <dgm:spPr/>
      <dgm:t>
        <a:bodyPr/>
        <a:lstStyle/>
        <a:p>
          <a:pPr rtl="1"/>
          <a:endParaRPr lang="he-IL"/>
        </a:p>
      </dgm:t>
    </dgm:pt>
    <dgm:pt modelId="{9EBEA0A6-6359-490D-A464-3134D0938300}" type="sibTrans" cxnId="{836BB966-119A-4C53-BB4D-260E1B280094}">
      <dgm:prSet/>
      <dgm:spPr/>
      <dgm:t>
        <a:bodyPr/>
        <a:lstStyle/>
        <a:p>
          <a:pPr rtl="1"/>
          <a:endParaRPr lang="he-IL"/>
        </a:p>
      </dgm:t>
    </dgm:pt>
    <dgm:pt modelId="{5349DF18-DF6A-4CE7-BFE7-AEACF8275093}" type="pres">
      <dgm:prSet presAssocID="{0BF9E6E8-0D33-41F6-B482-2C5B88C4194A}" presName="diagram" presStyleCnt="0">
        <dgm:presLayoutVars>
          <dgm:dir/>
          <dgm:resizeHandles val="exact"/>
        </dgm:presLayoutVars>
      </dgm:prSet>
      <dgm:spPr/>
    </dgm:pt>
    <dgm:pt modelId="{A38AE961-65F3-4BDF-905C-1A57D55699B0}" type="pres">
      <dgm:prSet presAssocID="{2414802A-9332-43DC-A8EC-6B37FD281CC4}" presName="node" presStyleLbl="node1" presStyleIdx="0" presStyleCnt="5">
        <dgm:presLayoutVars>
          <dgm:bulletEnabled val="1"/>
        </dgm:presLayoutVars>
      </dgm:prSet>
      <dgm:spPr/>
    </dgm:pt>
    <dgm:pt modelId="{B40785AF-7E85-43B0-A123-2698C8422BA6}" type="pres">
      <dgm:prSet presAssocID="{31FC1A9D-BAF3-4FEB-926D-BBB452171FFE}" presName="sibTrans" presStyleCnt="0"/>
      <dgm:spPr/>
    </dgm:pt>
    <dgm:pt modelId="{B7C04D6A-F9D8-4FE2-847B-F24743384B10}" type="pres">
      <dgm:prSet presAssocID="{DA591BD0-53FF-4CEA-8793-814A7A43DE2B}" presName="node" presStyleLbl="node1" presStyleIdx="1" presStyleCnt="5">
        <dgm:presLayoutVars>
          <dgm:bulletEnabled val="1"/>
        </dgm:presLayoutVars>
      </dgm:prSet>
      <dgm:spPr/>
    </dgm:pt>
    <dgm:pt modelId="{B92FA3A8-4ACD-47E3-8A51-C4A96381117B}" type="pres">
      <dgm:prSet presAssocID="{0C827F07-D062-4E3F-9E26-BB65AFAD253C}" presName="sibTrans" presStyleCnt="0"/>
      <dgm:spPr/>
    </dgm:pt>
    <dgm:pt modelId="{AA8EDA3A-1B3F-46A8-B673-8A8D81A0E4CE}" type="pres">
      <dgm:prSet presAssocID="{8CAE7F6B-BA0E-4A24-8779-D225B681E0CB}" presName="node" presStyleLbl="node1" presStyleIdx="2" presStyleCnt="5">
        <dgm:presLayoutVars>
          <dgm:bulletEnabled val="1"/>
        </dgm:presLayoutVars>
      </dgm:prSet>
      <dgm:spPr/>
    </dgm:pt>
    <dgm:pt modelId="{192B1266-9BAE-42E5-B32D-FA9C4525CB53}" type="pres">
      <dgm:prSet presAssocID="{8A019C57-5BF6-47AC-97FB-F6B7BD63060E}" presName="sibTrans" presStyleCnt="0"/>
      <dgm:spPr/>
    </dgm:pt>
    <dgm:pt modelId="{92C4FCDB-0CEF-4415-87C3-6F68CD0535A7}" type="pres">
      <dgm:prSet presAssocID="{2776A539-F2F4-46B3-AC6A-FBF710E9288B}" presName="node" presStyleLbl="node1" presStyleIdx="3" presStyleCnt="5">
        <dgm:presLayoutVars>
          <dgm:bulletEnabled val="1"/>
        </dgm:presLayoutVars>
      </dgm:prSet>
      <dgm:spPr/>
    </dgm:pt>
    <dgm:pt modelId="{0F1EB8A5-F938-43A2-B10E-BC3BCDF08D93}" type="pres">
      <dgm:prSet presAssocID="{EEF7F230-8A05-418C-ABF1-68B41F3F4B69}" presName="sibTrans" presStyleCnt="0"/>
      <dgm:spPr/>
    </dgm:pt>
    <dgm:pt modelId="{3F316374-EB94-4C81-A77F-C1E12D7E74C2}" type="pres">
      <dgm:prSet presAssocID="{1022282E-5B1C-4337-BA20-54AFEC4AA966}" presName="node" presStyleLbl="node1" presStyleIdx="4" presStyleCnt="5">
        <dgm:presLayoutVars>
          <dgm:bulletEnabled val="1"/>
        </dgm:presLayoutVars>
      </dgm:prSet>
      <dgm:spPr/>
    </dgm:pt>
  </dgm:ptLst>
  <dgm:cxnLst>
    <dgm:cxn modelId="{10E8571E-2684-4DC7-B1B5-B24299155AD8}" srcId="{0BF9E6E8-0D33-41F6-B482-2C5B88C4194A}" destId="{2414802A-9332-43DC-A8EC-6B37FD281CC4}" srcOrd="0" destOrd="0" parTransId="{48E38A81-ACB9-488A-9EF0-33F0A694CC5E}" sibTransId="{31FC1A9D-BAF3-4FEB-926D-BBB452171FFE}"/>
    <dgm:cxn modelId="{6D1B523E-B6F4-4303-B721-BF7618FD79C6}" type="presOf" srcId="{0BF9E6E8-0D33-41F6-B482-2C5B88C4194A}" destId="{5349DF18-DF6A-4CE7-BFE7-AEACF8275093}" srcOrd="0" destOrd="0" presId="urn:microsoft.com/office/officeart/2005/8/layout/default"/>
    <dgm:cxn modelId="{836BB966-119A-4C53-BB4D-260E1B280094}" srcId="{0BF9E6E8-0D33-41F6-B482-2C5B88C4194A}" destId="{1022282E-5B1C-4337-BA20-54AFEC4AA966}" srcOrd="4" destOrd="0" parTransId="{28FD69D6-77F7-4290-87F4-1C56C34EEFEF}" sibTransId="{9EBEA0A6-6359-490D-A464-3134D0938300}"/>
    <dgm:cxn modelId="{D4A9B64E-EDD1-4946-B623-7AEE498BC7E4}" srcId="{0BF9E6E8-0D33-41F6-B482-2C5B88C4194A}" destId="{8CAE7F6B-BA0E-4A24-8779-D225B681E0CB}" srcOrd="2" destOrd="0" parTransId="{7E64EFCA-1AD7-46C6-991B-E48C10F8985E}" sibTransId="{8A019C57-5BF6-47AC-97FB-F6B7BD63060E}"/>
    <dgm:cxn modelId="{AA34BF94-1B67-4943-A4FC-10EA1AC53179}" type="presOf" srcId="{2776A539-F2F4-46B3-AC6A-FBF710E9288B}" destId="{92C4FCDB-0CEF-4415-87C3-6F68CD0535A7}" srcOrd="0" destOrd="0" presId="urn:microsoft.com/office/officeart/2005/8/layout/default"/>
    <dgm:cxn modelId="{05ACDC94-8DA9-44AE-A4D3-67A1389ECFF2}" srcId="{0BF9E6E8-0D33-41F6-B482-2C5B88C4194A}" destId="{2776A539-F2F4-46B3-AC6A-FBF710E9288B}" srcOrd="3" destOrd="0" parTransId="{4021C6D0-7A60-4C3E-98D9-DA8F13B36EA2}" sibTransId="{EEF7F230-8A05-418C-ABF1-68B41F3F4B69}"/>
    <dgm:cxn modelId="{A6739AA6-4724-45C0-8DEC-D87D2C26A629}" type="presOf" srcId="{2414802A-9332-43DC-A8EC-6B37FD281CC4}" destId="{A38AE961-65F3-4BDF-905C-1A57D55699B0}" srcOrd="0" destOrd="0" presId="urn:microsoft.com/office/officeart/2005/8/layout/default"/>
    <dgm:cxn modelId="{A2924ABA-3788-4641-B821-895C347BFCD7}" type="presOf" srcId="{1022282E-5B1C-4337-BA20-54AFEC4AA966}" destId="{3F316374-EB94-4C81-A77F-C1E12D7E74C2}" srcOrd="0" destOrd="0" presId="urn:microsoft.com/office/officeart/2005/8/layout/default"/>
    <dgm:cxn modelId="{FB4777CA-2814-4B20-A296-882516FE0D90}" type="presOf" srcId="{DA591BD0-53FF-4CEA-8793-814A7A43DE2B}" destId="{B7C04D6A-F9D8-4FE2-847B-F24743384B10}" srcOrd="0" destOrd="0" presId="urn:microsoft.com/office/officeart/2005/8/layout/default"/>
    <dgm:cxn modelId="{A83A58D1-3EB3-4384-87C5-A6329305E0FE}" type="presOf" srcId="{8CAE7F6B-BA0E-4A24-8779-D225B681E0CB}" destId="{AA8EDA3A-1B3F-46A8-B673-8A8D81A0E4CE}" srcOrd="0" destOrd="0" presId="urn:microsoft.com/office/officeart/2005/8/layout/default"/>
    <dgm:cxn modelId="{8F6B98F6-00F2-4C4D-A29A-18D534CA3D21}" srcId="{0BF9E6E8-0D33-41F6-B482-2C5B88C4194A}" destId="{DA591BD0-53FF-4CEA-8793-814A7A43DE2B}" srcOrd="1" destOrd="0" parTransId="{990ECC9F-F978-418D-A54A-0D7A1C6BDB82}" sibTransId="{0C827F07-D062-4E3F-9E26-BB65AFAD253C}"/>
    <dgm:cxn modelId="{A11412DA-938B-4A7D-B7B4-E00D2060A196}" type="presParOf" srcId="{5349DF18-DF6A-4CE7-BFE7-AEACF8275093}" destId="{A38AE961-65F3-4BDF-905C-1A57D55699B0}" srcOrd="0" destOrd="0" presId="urn:microsoft.com/office/officeart/2005/8/layout/default"/>
    <dgm:cxn modelId="{3347D7AC-912B-4589-B046-CC54CAD94F1D}" type="presParOf" srcId="{5349DF18-DF6A-4CE7-BFE7-AEACF8275093}" destId="{B40785AF-7E85-43B0-A123-2698C8422BA6}" srcOrd="1" destOrd="0" presId="urn:microsoft.com/office/officeart/2005/8/layout/default"/>
    <dgm:cxn modelId="{9E0187C9-330E-41AC-A477-D7BB4F67B1A1}" type="presParOf" srcId="{5349DF18-DF6A-4CE7-BFE7-AEACF8275093}" destId="{B7C04D6A-F9D8-4FE2-847B-F24743384B10}" srcOrd="2" destOrd="0" presId="urn:microsoft.com/office/officeart/2005/8/layout/default"/>
    <dgm:cxn modelId="{D25FA09B-0708-439C-9CB8-3766780C76E0}" type="presParOf" srcId="{5349DF18-DF6A-4CE7-BFE7-AEACF8275093}" destId="{B92FA3A8-4ACD-47E3-8A51-C4A96381117B}" srcOrd="3" destOrd="0" presId="urn:microsoft.com/office/officeart/2005/8/layout/default"/>
    <dgm:cxn modelId="{333327BF-A411-43BF-B75C-3C55FEFF81CA}" type="presParOf" srcId="{5349DF18-DF6A-4CE7-BFE7-AEACF8275093}" destId="{AA8EDA3A-1B3F-46A8-B673-8A8D81A0E4CE}" srcOrd="4" destOrd="0" presId="urn:microsoft.com/office/officeart/2005/8/layout/default"/>
    <dgm:cxn modelId="{6D230C4B-1B9D-468C-BB5B-945BE243471B}" type="presParOf" srcId="{5349DF18-DF6A-4CE7-BFE7-AEACF8275093}" destId="{192B1266-9BAE-42E5-B32D-FA9C4525CB53}" srcOrd="5" destOrd="0" presId="urn:microsoft.com/office/officeart/2005/8/layout/default"/>
    <dgm:cxn modelId="{98972CE7-E415-4006-8F21-A07CD9D9564F}" type="presParOf" srcId="{5349DF18-DF6A-4CE7-BFE7-AEACF8275093}" destId="{92C4FCDB-0CEF-4415-87C3-6F68CD0535A7}" srcOrd="6" destOrd="0" presId="urn:microsoft.com/office/officeart/2005/8/layout/default"/>
    <dgm:cxn modelId="{571831D9-8118-4F77-80A6-FC593E401916}" type="presParOf" srcId="{5349DF18-DF6A-4CE7-BFE7-AEACF8275093}" destId="{0F1EB8A5-F938-43A2-B10E-BC3BCDF08D93}" srcOrd="7" destOrd="0" presId="urn:microsoft.com/office/officeart/2005/8/layout/default"/>
    <dgm:cxn modelId="{98B6EA30-68A0-4160-90B5-A4EC6E3D6AC6}" type="presParOf" srcId="{5349DF18-DF6A-4CE7-BFE7-AEACF8275093}" destId="{3F316374-EB94-4C81-A77F-C1E12D7E74C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885A656-2E60-4A14-9BA9-8B513380A2B9}" type="doc">
      <dgm:prSet loTypeId="urn:microsoft.com/office/officeart/2005/8/layout/pyramid2" loCatId="list" qsTypeId="urn:microsoft.com/office/officeart/2005/8/quickstyle/simple1" qsCatId="simple" csTypeId="urn:microsoft.com/office/officeart/2005/8/colors/accent1_2" csCatId="accent1" phldr="1"/>
      <dgm:spPr/>
    </dgm:pt>
    <dgm:pt modelId="{3BA0D0E6-ABB8-44AB-A362-DE3A80F3F6D1}">
      <dgm:prSet phldrT="[טקסט]"/>
      <dgm:spPr/>
      <dgm:t>
        <a:bodyPr/>
        <a:lstStyle/>
        <a:p>
          <a:pPr rtl="1"/>
          <a:r>
            <a:rPr lang="he-IL" dirty="0"/>
            <a:t>להתחבר</a:t>
          </a:r>
        </a:p>
      </dgm:t>
    </dgm:pt>
    <dgm:pt modelId="{CEF135E4-5A7A-4B96-AC22-398DFA627280}" type="parTrans" cxnId="{41F02AB3-4AFA-427B-B33F-7EB1FC76AFBF}">
      <dgm:prSet/>
      <dgm:spPr/>
      <dgm:t>
        <a:bodyPr/>
        <a:lstStyle/>
        <a:p>
          <a:pPr rtl="1"/>
          <a:endParaRPr lang="he-IL"/>
        </a:p>
      </dgm:t>
    </dgm:pt>
    <dgm:pt modelId="{D5FC7B50-6188-4260-9A1D-D41D07EF51C1}" type="sibTrans" cxnId="{41F02AB3-4AFA-427B-B33F-7EB1FC76AFBF}">
      <dgm:prSet/>
      <dgm:spPr/>
      <dgm:t>
        <a:bodyPr/>
        <a:lstStyle/>
        <a:p>
          <a:pPr rtl="1"/>
          <a:endParaRPr lang="he-IL"/>
        </a:p>
      </dgm:t>
    </dgm:pt>
    <dgm:pt modelId="{B3BA0D4C-BB8D-4E2C-AA35-8A99618802EB}">
      <dgm:prSet phldrT="[טקסט]"/>
      <dgm:spPr/>
      <dgm:t>
        <a:bodyPr/>
        <a:lstStyle/>
        <a:p>
          <a:pPr rtl="1"/>
          <a:r>
            <a:rPr lang="he-IL" dirty="0"/>
            <a:t>לאהוב</a:t>
          </a:r>
        </a:p>
      </dgm:t>
    </dgm:pt>
    <dgm:pt modelId="{DA4A3BF5-B231-40AD-8A5D-5C60BACD13F1}" type="parTrans" cxnId="{484D2463-B120-446C-AAD6-A56660D8E96E}">
      <dgm:prSet/>
      <dgm:spPr/>
      <dgm:t>
        <a:bodyPr/>
        <a:lstStyle/>
        <a:p>
          <a:pPr rtl="1"/>
          <a:endParaRPr lang="he-IL"/>
        </a:p>
      </dgm:t>
    </dgm:pt>
    <dgm:pt modelId="{1F4B796A-BB47-4D6A-A608-3B32E625F596}" type="sibTrans" cxnId="{484D2463-B120-446C-AAD6-A56660D8E96E}">
      <dgm:prSet/>
      <dgm:spPr/>
      <dgm:t>
        <a:bodyPr/>
        <a:lstStyle/>
        <a:p>
          <a:pPr rtl="1"/>
          <a:endParaRPr lang="he-IL"/>
        </a:p>
      </dgm:t>
    </dgm:pt>
    <dgm:pt modelId="{DCEB8725-B7AC-42B4-96A2-821F0F5B8E82}">
      <dgm:prSet phldrT="[טקסט]"/>
      <dgm:spPr/>
      <dgm:t>
        <a:bodyPr/>
        <a:lstStyle/>
        <a:p>
          <a:pPr rtl="1"/>
          <a:r>
            <a:rPr lang="he-IL" dirty="0"/>
            <a:t>להתקדם</a:t>
          </a:r>
        </a:p>
      </dgm:t>
    </dgm:pt>
    <dgm:pt modelId="{6538CAB1-9354-4A22-945D-9D67089F230D}" type="parTrans" cxnId="{55E0A0E3-DDFB-429A-8EC1-B0AE2B033D1C}">
      <dgm:prSet/>
      <dgm:spPr/>
      <dgm:t>
        <a:bodyPr/>
        <a:lstStyle/>
        <a:p>
          <a:pPr rtl="1"/>
          <a:endParaRPr lang="he-IL"/>
        </a:p>
      </dgm:t>
    </dgm:pt>
    <dgm:pt modelId="{90D69542-3BCE-42CD-9748-A8F1D027657A}" type="sibTrans" cxnId="{55E0A0E3-DDFB-429A-8EC1-B0AE2B033D1C}">
      <dgm:prSet/>
      <dgm:spPr/>
      <dgm:t>
        <a:bodyPr/>
        <a:lstStyle/>
        <a:p>
          <a:pPr rtl="1"/>
          <a:endParaRPr lang="he-IL"/>
        </a:p>
      </dgm:t>
    </dgm:pt>
    <dgm:pt modelId="{295B71A6-CD62-4D24-AC73-C3396210A10F}">
      <dgm:prSet/>
      <dgm:spPr/>
      <dgm:t>
        <a:bodyPr/>
        <a:lstStyle/>
        <a:p>
          <a:pPr rtl="1"/>
          <a:r>
            <a:rPr lang="he-IL" dirty="0"/>
            <a:t>להתכונן</a:t>
          </a:r>
        </a:p>
      </dgm:t>
    </dgm:pt>
    <dgm:pt modelId="{7CDE5BFE-0043-4E9E-95CF-B8619A1B48D5}" type="parTrans" cxnId="{974334DE-C93B-437D-B537-5FF90187762A}">
      <dgm:prSet/>
      <dgm:spPr/>
    </dgm:pt>
    <dgm:pt modelId="{0E6B0CFB-E361-4360-92F1-D7703C1A25BB}" type="sibTrans" cxnId="{974334DE-C93B-437D-B537-5FF90187762A}">
      <dgm:prSet/>
      <dgm:spPr/>
    </dgm:pt>
    <dgm:pt modelId="{D4FCBCBC-BCF4-4E73-89A2-4E3F4E0C8F03}" type="pres">
      <dgm:prSet presAssocID="{D885A656-2E60-4A14-9BA9-8B513380A2B9}" presName="compositeShape" presStyleCnt="0">
        <dgm:presLayoutVars>
          <dgm:dir/>
          <dgm:resizeHandles/>
        </dgm:presLayoutVars>
      </dgm:prSet>
      <dgm:spPr/>
    </dgm:pt>
    <dgm:pt modelId="{70C6F815-9FF5-4C9A-9861-A1665C04F00F}" type="pres">
      <dgm:prSet presAssocID="{D885A656-2E60-4A14-9BA9-8B513380A2B9}" presName="pyramid" presStyleLbl="node1" presStyleIdx="0" presStyleCnt="1"/>
      <dgm:spPr/>
    </dgm:pt>
    <dgm:pt modelId="{5FE363E4-5B70-4D73-B334-1EC6382DDA35}" type="pres">
      <dgm:prSet presAssocID="{D885A656-2E60-4A14-9BA9-8B513380A2B9}" presName="theList" presStyleCnt="0"/>
      <dgm:spPr/>
    </dgm:pt>
    <dgm:pt modelId="{BE65C81F-A156-49C6-9488-D76A1C534BE4}" type="pres">
      <dgm:prSet presAssocID="{295B71A6-CD62-4D24-AC73-C3396210A10F}" presName="aNode" presStyleLbl="fgAcc1" presStyleIdx="0" presStyleCnt="4">
        <dgm:presLayoutVars>
          <dgm:bulletEnabled val="1"/>
        </dgm:presLayoutVars>
      </dgm:prSet>
      <dgm:spPr/>
    </dgm:pt>
    <dgm:pt modelId="{DF259DAA-3636-4F7D-8BF1-D97BD23C1C58}" type="pres">
      <dgm:prSet presAssocID="{295B71A6-CD62-4D24-AC73-C3396210A10F}" presName="aSpace" presStyleCnt="0"/>
      <dgm:spPr/>
    </dgm:pt>
    <dgm:pt modelId="{56F7E99A-B5BD-4C69-BA29-8FACA4FD43AD}" type="pres">
      <dgm:prSet presAssocID="{3BA0D0E6-ABB8-44AB-A362-DE3A80F3F6D1}" presName="aNode" presStyleLbl="fgAcc1" presStyleIdx="1" presStyleCnt="4">
        <dgm:presLayoutVars>
          <dgm:bulletEnabled val="1"/>
        </dgm:presLayoutVars>
      </dgm:prSet>
      <dgm:spPr/>
    </dgm:pt>
    <dgm:pt modelId="{4D5B18F8-EA75-42DE-9533-0D1E44EDB29B}" type="pres">
      <dgm:prSet presAssocID="{3BA0D0E6-ABB8-44AB-A362-DE3A80F3F6D1}" presName="aSpace" presStyleCnt="0"/>
      <dgm:spPr/>
    </dgm:pt>
    <dgm:pt modelId="{B5C9788A-B3B3-4346-9022-23B76E8B0AF4}" type="pres">
      <dgm:prSet presAssocID="{B3BA0D4C-BB8D-4E2C-AA35-8A99618802EB}" presName="aNode" presStyleLbl="fgAcc1" presStyleIdx="2" presStyleCnt="4">
        <dgm:presLayoutVars>
          <dgm:bulletEnabled val="1"/>
        </dgm:presLayoutVars>
      </dgm:prSet>
      <dgm:spPr/>
    </dgm:pt>
    <dgm:pt modelId="{D9A0C18F-6127-47C4-8ABC-E39B1457C64A}" type="pres">
      <dgm:prSet presAssocID="{B3BA0D4C-BB8D-4E2C-AA35-8A99618802EB}" presName="aSpace" presStyleCnt="0"/>
      <dgm:spPr/>
    </dgm:pt>
    <dgm:pt modelId="{1F02D2BA-37C6-4270-8B0A-FB0EB0BD8821}" type="pres">
      <dgm:prSet presAssocID="{DCEB8725-B7AC-42B4-96A2-821F0F5B8E82}" presName="aNode" presStyleLbl="fgAcc1" presStyleIdx="3" presStyleCnt="4">
        <dgm:presLayoutVars>
          <dgm:bulletEnabled val="1"/>
        </dgm:presLayoutVars>
      </dgm:prSet>
      <dgm:spPr/>
    </dgm:pt>
    <dgm:pt modelId="{8401301D-AB45-4AC8-AC4F-4444AB30F442}" type="pres">
      <dgm:prSet presAssocID="{DCEB8725-B7AC-42B4-96A2-821F0F5B8E82}" presName="aSpace" presStyleCnt="0"/>
      <dgm:spPr/>
    </dgm:pt>
  </dgm:ptLst>
  <dgm:cxnLst>
    <dgm:cxn modelId="{EFBFA41C-6966-4B8B-86D5-C4661BE148DE}" type="presOf" srcId="{295B71A6-CD62-4D24-AC73-C3396210A10F}" destId="{BE65C81F-A156-49C6-9488-D76A1C534BE4}" srcOrd="0" destOrd="0" presId="urn:microsoft.com/office/officeart/2005/8/layout/pyramid2"/>
    <dgm:cxn modelId="{484D2463-B120-446C-AAD6-A56660D8E96E}" srcId="{D885A656-2E60-4A14-9BA9-8B513380A2B9}" destId="{B3BA0D4C-BB8D-4E2C-AA35-8A99618802EB}" srcOrd="2" destOrd="0" parTransId="{DA4A3BF5-B231-40AD-8A5D-5C60BACD13F1}" sibTransId="{1F4B796A-BB47-4D6A-A608-3B32E625F596}"/>
    <dgm:cxn modelId="{A533106E-50EE-4C6E-8604-D315FF1F83F2}" type="presOf" srcId="{3BA0D0E6-ABB8-44AB-A362-DE3A80F3F6D1}" destId="{56F7E99A-B5BD-4C69-BA29-8FACA4FD43AD}" srcOrd="0" destOrd="0" presId="urn:microsoft.com/office/officeart/2005/8/layout/pyramid2"/>
    <dgm:cxn modelId="{41F02AB3-4AFA-427B-B33F-7EB1FC76AFBF}" srcId="{D885A656-2E60-4A14-9BA9-8B513380A2B9}" destId="{3BA0D0E6-ABB8-44AB-A362-DE3A80F3F6D1}" srcOrd="1" destOrd="0" parTransId="{CEF135E4-5A7A-4B96-AC22-398DFA627280}" sibTransId="{D5FC7B50-6188-4260-9A1D-D41D07EF51C1}"/>
    <dgm:cxn modelId="{BEB32EB3-A813-47C3-9AF3-3E2DDAC6E109}" type="presOf" srcId="{D885A656-2E60-4A14-9BA9-8B513380A2B9}" destId="{D4FCBCBC-BCF4-4E73-89A2-4E3F4E0C8F03}" srcOrd="0" destOrd="0" presId="urn:microsoft.com/office/officeart/2005/8/layout/pyramid2"/>
    <dgm:cxn modelId="{85B06ACD-926C-4812-B044-3B2D5029ECF2}" type="presOf" srcId="{DCEB8725-B7AC-42B4-96A2-821F0F5B8E82}" destId="{1F02D2BA-37C6-4270-8B0A-FB0EB0BD8821}" srcOrd="0" destOrd="0" presId="urn:microsoft.com/office/officeart/2005/8/layout/pyramid2"/>
    <dgm:cxn modelId="{832046D7-FA71-4696-AD3B-E7E616036DCA}" type="presOf" srcId="{B3BA0D4C-BB8D-4E2C-AA35-8A99618802EB}" destId="{B5C9788A-B3B3-4346-9022-23B76E8B0AF4}" srcOrd="0" destOrd="0" presId="urn:microsoft.com/office/officeart/2005/8/layout/pyramid2"/>
    <dgm:cxn modelId="{974334DE-C93B-437D-B537-5FF90187762A}" srcId="{D885A656-2E60-4A14-9BA9-8B513380A2B9}" destId="{295B71A6-CD62-4D24-AC73-C3396210A10F}" srcOrd="0" destOrd="0" parTransId="{7CDE5BFE-0043-4E9E-95CF-B8619A1B48D5}" sibTransId="{0E6B0CFB-E361-4360-92F1-D7703C1A25BB}"/>
    <dgm:cxn modelId="{55E0A0E3-DDFB-429A-8EC1-B0AE2B033D1C}" srcId="{D885A656-2E60-4A14-9BA9-8B513380A2B9}" destId="{DCEB8725-B7AC-42B4-96A2-821F0F5B8E82}" srcOrd="3" destOrd="0" parTransId="{6538CAB1-9354-4A22-945D-9D67089F230D}" sibTransId="{90D69542-3BCE-42CD-9748-A8F1D027657A}"/>
    <dgm:cxn modelId="{D37B56FC-C1E4-47D4-8867-13F9F0CC13CE}" type="presParOf" srcId="{D4FCBCBC-BCF4-4E73-89A2-4E3F4E0C8F03}" destId="{70C6F815-9FF5-4C9A-9861-A1665C04F00F}" srcOrd="0" destOrd="0" presId="urn:microsoft.com/office/officeart/2005/8/layout/pyramid2"/>
    <dgm:cxn modelId="{56AE0449-54BE-4287-BFE3-50BD0C949DAA}" type="presParOf" srcId="{D4FCBCBC-BCF4-4E73-89A2-4E3F4E0C8F03}" destId="{5FE363E4-5B70-4D73-B334-1EC6382DDA35}" srcOrd="1" destOrd="0" presId="urn:microsoft.com/office/officeart/2005/8/layout/pyramid2"/>
    <dgm:cxn modelId="{4E219F24-7AC9-4755-A9EE-58834B5D8D2E}" type="presParOf" srcId="{5FE363E4-5B70-4D73-B334-1EC6382DDA35}" destId="{BE65C81F-A156-49C6-9488-D76A1C534BE4}" srcOrd="0" destOrd="0" presId="urn:microsoft.com/office/officeart/2005/8/layout/pyramid2"/>
    <dgm:cxn modelId="{8859A949-1998-4537-9208-919C93DCB0A9}" type="presParOf" srcId="{5FE363E4-5B70-4D73-B334-1EC6382DDA35}" destId="{DF259DAA-3636-4F7D-8BF1-D97BD23C1C58}" srcOrd="1" destOrd="0" presId="urn:microsoft.com/office/officeart/2005/8/layout/pyramid2"/>
    <dgm:cxn modelId="{C366D464-D8D0-4094-B05B-363A8ACA041C}" type="presParOf" srcId="{5FE363E4-5B70-4D73-B334-1EC6382DDA35}" destId="{56F7E99A-B5BD-4C69-BA29-8FACA4FD43AD}" srcOrd="2" destOrd="0" presId="urn:microsoft.com/office/officeart/2005/8/layout/pyramid2"/>
    <dgm:cxn modelId="{BC888FA5-D23E-483E-8752-09DADA325AD3}" type="presParOf" srcId="{5FE363E4-5B70-4D73-B334-1EC6382DDA35}" destId="{4D5B18F8-EA75-42DE-9533-0D1E44EDB29B}" srcOrd="3" destOrd="0" presId="urn:microsoft.com/office/officeart/2005/8/layout/pyramid2"/>
    <dgm:cxn modelId="{48C1669A-F701-45AE-B179-7AE6A1323BC1}" type="presParOf" srcId="{5FE363E4-5B70-4D73-B334-1EC6382DDA35}" destId="{B5C9788A-B3B3-4346-9022-23B76E8B0AF4}" srcOrd="4" destOrd="0" presId="urn:microsoft.com/office/officeart/2005/8/layout/pyramid2"/>
    <dgm:cxn modelId="{619E5CD0-6B6B-4FFD-886E-051D00D8E019}" type="presParOf" srcId="{5FE363E4-5B70-4D73-B334-1EC6382DDA35}" destId="{D9A0C18F-6127-47C4-8ABC-E39B1457C64A}" srcOrd="5" destOrd="0" presId="urn:microsoft.com/office/officeart/2005/8/layout/pyramid2"/>
    <dgm:cxn modelId="{D4E5673A-A615-4B3C-9E11-A82A5ECD4D1E}" type="presParOf" srcId="{5FE363E4-5B70-4D73-B334-1EC6382DDA35}" destId="{1F02D2BA-37C6-4270-8B0A-FB0EB0BD8821}" srcOrd="6" destOrd="0" presId="urn:microsoft.com/office/officeart/2005/8/layout/pyramid2"/>
    <dgm:cxn modelId="{D703F373-1512-4D9A-8E69-E89AE22FFFF3}" type="presParOf" srcId="{5FE363E4-5B70-4D73-B334-1EC6382DDA35}" destId="{8401301D-AB45-4AC8-AC4F-4444AB30F442}"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BB36675-7359-4AB7-8DB3-31510178EEC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pPr rtl="1"/>
          <a:endParaRPr lang="he-IL"/>
        </a:p>
      </dgm:t>
    </dgm:pt>
    <dgm:pt modelId="{8BCE2CF5-06CE-4ED2-BA1A-D6F2E8DC6D7B}">
      <dgm:prSet phldrT="[טקסט]"/>
      <dgm:spPr/>
      <dgm:t>
        <a:bodyPr/>
        <a:lstStyle/>
        <a:p>
          <a:pPr rtl="1"/>
          <a:r>
            <a:rPr lang="he-IL" dirty="0"/>
            <a:t>רש"י סנהדרין נח/ב, שלא כדרכה (למה אסור לבן נח לשמש שלא כדרכה) אין כאן דבק, </a:t>
          </a:r>
          <a:r>
            <a:rPr lang="he-IL" b="1" dirty="0"/>
            <a:t>שמתוך שאינה נהנית בדבר אינה נדבקת עימו</a:t>
          </a:r>
          <a:r>
            <a:rPr lang="he-IL" dirty="0"/>
            <a:t>. </a:t>
          </a:r>
        </a:p>
      </dgm:t>
    </dgm:pt>
    <dgm:pt modelId="{E0719878-F19C-4BAE-8A76-59E7FEEEA8F0}" type="parTrans" cxnId="{1817C575-7D01-4266-BDA1-284A68456774}">
      <dgm:prSet/>
      <dgm:spPr/>
      <dgm:t>
        <a:bodyPr/>
        <a:lstStyle/>
        <a:p>
          <a:pPr rtl="1"/>
          <a:endParaRPr lang="he-IL"/>
        </a:p>
      </dgm:t>
    </dgm:pt>
    <dgm:pt modelId="{7374BEB0-4E24-49C3-AAAB-BCA685BAC0BE}" type="sibTrans" cxnId="{1817C575-7D01-4266-BDA1-284A68456774}">
      <dgm:prSet/>
      <dgm:spPr/>
      <dgm:t>
        <a:bodyPr/>
        <a:lstStyle/>
        <a:p>
          <a:pPr rtl="1"/>
          <a:endParaRPr lang="he-IL"/>
        </a:p>
      </dgm:t>
    </dgm:pt>
    <dgm:pt modelId="{FDEFD000-F969-4977-956C-4AE03C34CAA7}">
      <dgm:prSet phldrT="[טקסט]"/>
      <dgm:spPr/>
      <dgm:t>
        <a:bodyPr/>
        <a:lstStyle/>
        <a:p>
          <a:pPr rtl="1"/>
          <a:r>
            <a:rPr lang="he-IL" dirty="0"/>
            <a:t>כתב </a:t>
          </a:r>
          <a:r>
            <a:rPr lang="he-IL" dirty="0" err="1"/>
            <a:t>הרמב</a:t>
          </a:r>
          <a:r>
            <a:rPr lang="he-IL" dirty="0"/>
            <a:t>''ם (ספר המצוות: מצווה ג'): "</a:t>
          </a:r>
          <a:r>
            <a:rPr lang="he-IL" dirty="0" err="1"/>
            <a:t>שצונו</a:t>
          </a:r>
          <a:r>
            <a:rPr lang="he-IL" dirty="0"/>
            <a:t> באהבתו יתעלה. וזה שנחשוב ונתבונן במצותיו ומאמריו ופעולותיו עד שנשיגהו ו</a:t>
          </a:r>
          <a:r>
            <a:rPr lang="he-IL" b="1" dirty="0"/>
            <a:t>נהנה בהשגתו בתכלית ההנאה</a:t>
          </a:r>
          <a:r>
            <a:rPr lang="en-US" dirty="0"/>
            <a:t>, </a:t>
          </a:r>
          <a:r>
            <a:rPr lang="he-IL" dirty="0"/>
            <a:t>וזאת היא האהבה </a:t>
          </a:r>
          <a:r>
            <a:rPr lang="he-IL" dirty="0" err="1"/>
            <a:t>המחוייבת</a:t>
          </a:r>
          <a:r>
            <a:rPr lang="he-IL" dirty="0"/>
            <a:t>". כאשר האדם נהנה מהדברים הוא יכול להגיע לאהבה, היות והוא </a:t>
          </a:r>
          <a:r>
            <a:rPr lang="he-IL" b="1" dirty="0"/>
            <a:t>אוהב את נותן ההנאה</a:t>
          </a:r>
          <a:r>
            <a:rPr lang="en-US" b="1" dirty="0"/>
            <a:t>.</a:t>
          </a:r>
          <a:endParaRPr lang="he-IL" dirty="0"/>
        </a:p>
      </dgm:t>
    </dgm:pt>
    <dgm:pt modelId="{3347ED3A-23D9-4206-BF11-17CF4C10A9B1}" type="parTrans" cxnId="{FA9209B2-FD73-4AD7-93A5-1D19A344DEEB}">
      <dgm:prSet/>
      <dgm:spPr/>
      <dgm:t>
        <a:bodyPr/>
        <a:lstStyle/>
        <a:p>
          <a:pPr rtl="1"/>
          <a:endParaRPr lang="he-IL"/>
        </a:p>
      </dgm:t>
    </dgm:pt>
    <dgm:pt modelId="{F4FDB75A-DEB1-47CD-ACDE-D9E0A67AA421}" type="sibTrans" cxnId="{FA9209B2-FD73-4AD7-93A5-1D19A344DEEB}">
      <dgm:prSet/>
      <dgm:spPr/>
      <dgm:t>
        <a:bodyPr/>
        <a:lstStyle/>
        <a:p>
          <a:pPr rtl="1"/>
          <a:endParaRPr lang="he-IL"/>
        </a:p>
      </dgm:t>
    </dgm:pt>
    <dgm:pt modelId="{C68D5565-E121-4C4F-ADC5-E0E54E40AE47}">
      <dgm:prSet phldrT="[טקסט]"/>
      <dgm:spPr/>
      <dgm:t>
        <a:bodyPr/>
        <a:lstStyle/>
        <a:p>
          <a:pPr algn="just" rtl="1"/>
          <a:r>
            <a:rPr lang="he-IL" b="1" i="0" dirty="0"/>
            <a:t>ואדרבא כי זה היא עיקר מצות לימוד התורה להיות שש ושמח ומתענג בלימודו ואז דברי תורה </a:t>
          </a:r>
          <a:r>
            <a:rPr lang="he-IL" b="1" i="0" dirty="0" err="1"/>
            <a:t>נבלעין</a:t>
          </a:r>
          <a:r>
            <a:rPr lang="he-IL" b="1" i="0" dirty="0"/>
            <a:t> בדמו. ומאחר שנהנה מדברי תורה הוא נעשה דבוק לתורה.</a:t>
          </a:r>
          <a:r>
            <a:rPr lang="he-IL" b="0" i="0" dirty="0"/>
            <a:t> </a:t>
          </a:r>
        </a:p>
        <a:p>
          <a:pPr algn="ctr" rtl="1"/>
          <a:r>
            <a:rPr lang="he-IL" b="0" i="0" dirty="0"/>
            <a:t>אגלי טל</a:t>
          </a:r>
          <a:endParaRPr lang="he-IL" dirty="0"/>
        </a:p>
      </dgm:t>
    </dgm:pt>
    <dgm:pt modelId="{81BECE04-5A57-4DD3-B45C-BD8B20AC3C8B}" type="parTrans" cxnId="{C49420A0-30DA-491E-9A89-FB9FCF3FA347}">
      <dgm:prSet/>
      <dgm:spPr/>
      <dgm:t>
        <a:bodyPr/>
        <a:lstStyle/>
        <a:p>
          <a:pPr rtl="1"/>
          <a:endParaRPr lang="he-IL"/>
        </a:p>
      </dgm:t>
    </dgm:pt>
    <dgm:pt modelId="{84584897-C04B-483F-BE82-82D1146F6001}" type="sibTrans" cxnId="{C49420A0-30DA-491E-9A89-FB9FCF3FA347}">
      <dgm:prSet/>
      <dgm:spPr/>
      <dgm:t>
        <a:bodyPr/>
        <a:lstStyle/>
        <a:p>
          <a:pPr rtl="1"/>
          <a:endParaRPr lang="he-IL"/>
        </a:p>
      </dgm:t>
    </dgm:pt>
    <dgm:pt modelId="{F750DD81-D53C-4623-8783-203819EC6E60}" type="pres">
      <dgm:prSet presAssocID="{8BB36675-7359-4AB7-8DB3-31510178EECC}" presName="Name0" presStyleCnt="0">
        <dgm:presLayoutVars>
          <dgm:dir/>
          <dgm:resizeHandles val="exact"/>
        </dgm:presLayoutVars>
      </dgm:prSet>
      <dgm:spPr/>
    </dgm:pt>
    <dgm:pt modelId="{55113BA0-9958-41E0-AA10-352E8C5600E0}" type="pres">
      <dgm:prSet presAssocID="{8BCE2CF5-06CE-4ED2-BA1A-D6F2E8DC6D7B}" presName="composite" presStyleCnt="0"/>
      <dgm:spPr/>
    </dgm:pt>
    <dgm:pt modelId="{106F0B9B-72B0-4353-9872-8C1D97E7CBF3}" type="pres">
      <dgm:prSet presAssocID="{8BCE2CF5-06CE-4ED2-BA1A-D6F2E8DC6D7B}" presName="rect1" presStyleLbl="trAlignAcc1" presStyleIdx="0" presStyleCnt="3">
        <dgm:presLayoutVars>
          <dgm:bulletEnabled val="1"/>
        </dgm:presLayoutVars>
      </dgm:prSet>
      <dgm:spPr/>
    </dgm:pt>
    <dgm:pt modelId="{A994C044-26B0-47C7-BE1A-E70684C7B821}" type="pres">
      <dgm:prSet presAssocID="{8BCE2CF5-06CE-4ED2-BA1A-D6F2E8DC6D7B}" presName="rect2" presStyleLbl="fgImgPlace1" presStyleIdx="0" presStyleCnt="3"/>
      <dgm:spPr/>
    </dgm:pt>
    <dgm:pt modelId="{9F938077-2FDF-4EC2-AE7C-78E85A93DEBF}" type="pres">
      <dgm:prSet presAssocID="{7374BEB0-4E24-49C3-AAAB-BCA685BAC0BE}" presName="sibTrans" presStyleCnt="0"/>
      <dgm:spPr/>
    </dgm:pt>
    <dgm:pt modelId="{A1857177-4B7F-4B73-9F68-E7F67A8D1A42}" type="pres">
      <dgm:prSet presAssocID="{FDEFD000-F969-4977-956C-4AE03C34CAA7}" presName="composite" presStyleCnt="0"/>
      <dgm:spPr/>
    </dgm:pt>
    <dgm:pt modelId="{05EBE189-9EAB-45D2-A047-3F40DE8017A5}" type="pres">
      <dgm:prSet presAssocID="{FDEFD000-F969-4977-956C-4AE03C34CAA7}" presName="rect1" presStyleLbl="trAlignAcc1" presStyleIdx="1" presStyleCnt="3">
        <dgm:presLayoutVars>
          <dgm:bulletEnabled val="1"/>
        </dgm:presLayoutVars>
      </dgm:prSet>
      <dgm:spPr/>
    </dgm:pt>
    <dgm:pt modelId="{888736F8-BEBC-4682-AF62-4E066F3D2C39}" type="pres">
      <dgm:prSet presAssocID="{FDEFD000-F969-4977-956C-4AE03C34CAA7}" presName="rect2" presStyleLbl="fgImgPlace1" presStyleIdx="1" presStyleCnt="3"/>
      <dgm:spPr/>
    </dgm:pt>
    <dgm:pt modelId="{A0E9CE97-806B-4656-83B4-110966A2EB6D}" type="pres">
      <dgm:prSet presAssocID="{F4FDB75A-DEB1-47CD-ACDE-D9E0A67AA421}" presName="sibTrans" presStyleCnt="0"/>
      <dgm:spPr/>
    </dgm:pt>
    <dgm:pt modelId="{8478E116-8573-4DEB-9AC3-87EA8327898B}" type="pres">
      <dgm:prSet presAssocID="{C68D5565-E121-4C4F-ADC5-E0E54E40AE47}" presName="composite" presStyleCnt="0"/>
      <dgm:spPr/>
    </dgm:pt>
    <dgm:pt modelId="{F952010B-5279-4001-AC71-7D16F160E9DB}" type="pres">
      <dgm:prSet presAssocID="{C68D5565-E121-4C4F-ADC5-E0E54E40AE47}" presName="rect1" presStyleLbl="trAlignAcc1" presStyleIdx="2" presStyleCnt="3">
        <dgm:presLayoutVars>
          <dgm:bulletEnabled val="1"/>
        </dgm:presLayoutVars>
      </dgm:prSet>
      <dgm:spPr/>
    </dgm:pt>
    <dgm:pt modelId="{108CB8E9-D930-4800-9AED-ABE2AF688CFE}" type="pres">
      <dgm:prSet presAssocID="{C68D5565-E121-4C4F-ADC5-E0E54E40AE47}" presName="rect2" presStyleLbl="fgImgPlace1" presStyleIdx="2" presStyleCnt="3"/>
      <dgm:spPr/>
    </dgm:pt>
  </dgm:ptLst>
  <dgm:cxnLst>
    <dgm:cxn modelId="{5943F106-7227-4D5F-8A68-71A0BA2BD2BC}" type="presOf" srcId="{FDEFD000-F969-4977-956C-4AE03C34CAA7}" destId="{05EBE189-9EAB-45D2-A047-3F40DE8017A5}" srcOrd="0" destOrd="0" presId="urn:microsoft.com/office/officeart/2008/layout/PictureStrips"/>
    <dgm:cxn modelId="{40031223-31D0-4663-838E-93A3BB5FE15C}" type="presOf" srcId="{8BB36675-7359-4AB7-8DB3-31510178EECC}" destId="{F750DD81-D53C-4623-8783-203819EC6E60}" srcOrd="0" destOrd="0" presId="urn:microsoft.com/office/officeart/2008/layout/PictureStrips"/>
    <dgm:cxn modelId="{AE7C3575-8376-4672-B177-6CE6C67A71E5}" type="presOf" srcId="{8BCE2CF5-06CE-4ED2-BA1A-D6F2E8DC6D7B}" destId="{106F0B9B-72B0-4353-9872-8C1D97E7CBF3}" srcOrd="0" destOrd="0" presId="urn:microsoft.com/office/officeart/2008/layout/PictureStrips"/>
    <dgm:cxn modelId="{1817C575-7D01-4266-BDA1-284A68456774}" srcId="{8BB36675-7359-4AB7-8DB3-31510178EECC}" destId="{8BCE2CF5-06CE-4ED2-BA1A-D6F2E8DC6D7B}" srcOrd="0" destOrd="0" parTransId="{E0719878-F19C-4BAE-8A76-59E7FEEEA8F0}" sibTransId="{7374BEB0-4E24-49C3-AAAB-BCA685BAC0BE}"/>
    <dgm:cxn modelId="{CBFFAB9A-7221-414F-9C20-403F65C6E019}" type="presOf" srcId="{C68D5565-E121-4C4F-ADC5-E0E54E40AE47}" destId="{F952010B-5279-4001-AC71-7D16F160E9DB}" srcOrd="0" destOrd="0" presId="urn:microsoft.com/office/officeart/2008/layout/PictureStrips"/>
    <dgm:cxn modelId="{C49420A0-30DA-491E-9A89-FB9FCF3FA347}" srcId="{8BB36675-7359-4AB7-8DB3-31510178EECC}" destId="{C68D5565-E121-4C4F-ADC5-E0E54E40AE47}" srcOrd="2" destOrd="0" parTransId="{81BECE04-5A57-4DD3-B45C-BD8B20AC3C8B}" sibTransId="{84584897-C04B-483F-BE82-82D1146F6001}"/>
    <dgm:cxn modelId="{FA9209B2-FD73-4AD7-93A5-1D19A344DEEB}" srcId="{8BB36675-7359-4AB7-8DB3-31510178EECC}" destId="{FDEFD000-F969-4977-956C-4AE03C34CAA7}" srcOrd="1" destOrd="0" parTransId="{3347ED3A-23D9-4206-BF11-17CF4C10A9B1}" sibTransId="{F4FDB75A-DEB1-47CD-ACDE-D9E0A67AA421}"/>
    <dgm:cxn modelId="{D2DDF199-65B2-42F6-9376-67AC923799B2}" type="presParOf" srcId="{F750DD81-D53C-4623-8783-203819EC6E60}" destId="{55113BA0-9958-41E0-AA10-352E8C5600E0}" srcOrd="0" destOrd="0" presId="urn:microsoft.com/office/officeart/2008/layout/PictureStrips"/>
    <dgm:cxn modelId="{526D3D36-5A46-4D31-A97A-6EA234798D37}" type="presParOf" srcId="{55113BA0-9958-41E0-AA10-352E8C5600E0}" destId="{106F0B9B-72B0-4353-9872-8C1D97E7CBF3}" srcOrd="0" destOrd="0" presId="urn:microsoft.com/office/officeart/2008/layout/PictureStrips"/>
    <dgm:cxn modelId="{C4DE60F7-6357-4F62-BCCA-352FFC0D70F9}" type="presParOf" srcId="{55113BA0-9958-41E0-AA10-352E8C5600E0}" destId="{A994C044-26B0-47C7-BE1A-E70684C7B821}" srcOrd="1" destOrd="0" presId="urn:microsoft.com/office/officeart/2008/layout/PictureStrips"/>
    <dgm:cxn modelId="{834BF5E5-69BC-4247-8B0F-D806907291F6}" type="presParOf" srcId="{F750DD81-D53C-4623-8783-203819EC6E60}" destId="{9F938077-2FDF-4EC2-AE7C-78E85A93DEBF}" srcOrd="1" destOrd="0" presId="urn:microsoft.com/office/officeart/2008/layout/PictureStrips"/>
    <dgm:cxn modelId="{227F4DD2-F2C6-48D8-9962-A6267A3B608F}" type="presParOf" srcId="{F750DD81-D53C-4623-8783-203819EC6E60}" destId="{A1857177-4B7F-4B73-9F68-E7F67A8D1A42}" srcOrd="2" destOrd="0" presId="urn:microsoft.com/office/officeart/2008/layout/PictureStrips"/>
    <dgm:cxn modelId="{D7DA8518-ABAB-4744-AEE7-37A622DC4912}" type="presParOf" srcId="{A1857177-4B7F-4B73-9F68-E7F67A8D1A42}" destId="{05EBE189-9EAB-45D2-A047-3F40DE8017A5}" srcOrd="0" destOrd="0" presId="urn:microsoft.com/office/officeart/2008/layout/PictureStrips"/>
    <dgm:cxn modelId="{AEF13120-659B-4E65-9B02-C7C2CF368BDF}" type="presParOf" srcId="{A1857177-4B7F-4B73-9F68-E7F67A8D1A42}" destId="{888736F8-BEBC-4682-AF62-4E066F3D2C39}" srcOrd="1" destOrd="0" presId="urn:microsoft.com/office/officeart/2008/layout/PictureStrips"/>
    <dgm:cxn modelId="{0B41DD3A-F551-4374-A2A6-0965A25A3551}" type="presParOf" srcId="{F750DD81-D53C-4623-8783-203819EC6E60}" destId="{A0E9CE97-806B-4656-83B4-110966A2EB6D}" srcOrd="3" destOrd="0" presId="urn:microsoft.com/office/officeart/2008/layout/PictureStrips"/>
    <dgm:cxn modelId="{CA40B319-56F1-4455-80EB-DFDFD996050A}" type="presParOf" srcId="{F750DD81-D53C-4623-8783-203819EC6E60}" destId="{8478E116-8573-4DEB-9AC3-87EA8327898B}" srcOrd="4" destOrd="0" presId="urn:microsoft.com/office/officeart/2008/layout/PictureStrips"/>
    <dgm:cxn modelId="{CE1DC716-4E9E-4CCE-95A7-C782BAD47F69}" type="presParOf" srcId="{8478E116-8573-4DEB-9AC3-87EA8327898B}" destId="{F952010B-5279-4001-AC71-7D16F160E9DB}" srcOrd="0" destOrd="0" presId="urn:microsoft.com/office/officeart/2008/layout/PictureStrips"/>
    <dgm:cxn modelId="{86B7EFA9-7963-4B9A-82F2-5C6396F88F99}" type="presParOf" srcId="{8478E116-8573-4DEB-9AC3-87EA8327898B}" destId="{108CB8E9-D930-4800-9AED-ABE2AF688CFE}"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C66CC9F-0008-416A-9A94-139441F5739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105D5B7-EF03-4258-86B0-D54ACFF50033}">
      <dgm:prSet phldrT="[טקסט]"/>
      <dgm:spPr/>
      <dgm:t>
        <a:bodyPr/>
        <a:lstStyle/>
        <a:p>
          <a:pPr rtl="1"/>
          <a:r>
            <a:rPr lang="he-IL" dirty="0"/>
            <a:t>זהו המקום שהקב"ה נתן לנו לחוות את החיים ללא גבולות, ללא מעצורים. </a:t>
          </a:r>
        </a:p>
        <a:p>
          <a:pPr rtl="1"/>
          <a:r>
            <a:rPr lang="he-IL" dirty="0"/>
            <a:t>בכך מתבטאת האחדות באופן השלם, ויש השראת שכינה.</a:t>
          </a:r>
        </a:p>
      </dgm:t>
    </dgm:pt>
    <dgm:pt modelId="{D50083F2-DA57-4516-A022-44197F3468C0}" type="parTrans" cxnId="{98CDA92E-BADF-4F1B-B71C-9C7FE1CB5DDD}">
      <dgm:prSet/>
      <dgm:spPr/>
      <dgm:t>
        <a:bodyPr/>
        <a:lstStyle/>
        <a:p>
          <a:pPr rtl="1"/>
          <a:endParaRPr lang="he-IL"/>
        </a:p>
      </dgm:t>
    </dgm:pt>
    <dgm:pt modelId="{990C299A-84B6-448A-AEB4-C9B90210F707}" type="sibTrans" cxnId="{98CDA92E-BADF-4F1B-B71C-9C7FE1CB5DDD}">
      <dgm:prSet/>
      <dgm:spPr/>
      <dgm:t>
        <a:bodyPr/>
        <a:lstStyle/>
        <a:p>
          <a:pPr rtl="1"/>
          <a:endParaRPr lang="he-IL"/>
        </a:p>
      </dgm:t>
    </dgm:pt>
    <dgm:pt modelId="{FB89812A-67C1-4480-9496-C6BED70E2CFC}">
      <dgm:prSet phldrT="[טקסט]"/>
      <dgm:spPr/>
      <dgm:t>
        <a:bodyPr/>
        <a:lstStyle/>
        <a:p>
          <a:pPr rtl="1"/>
          <a:r>
            <a:rPr lang="he-IL" dirty="0"/>
            <a:t> זהו מצב של שכחה עצמית והיבלעות בתוך החיים. להתמזגות בני הזוג בחוויית העונג, יש </a:t>
          </a:r>
          <a:r>
            <a:rPr lang="he-IL" dirty="0" err="1"/>
            <a:t>כח</a:t>
          </a:r>
          <a:r>
            <a:rPr lang="he-IL" dirty="0"/>
            <a:t> למוסס לחלוטין את המחיצות שמפרידות ביניהם ויוצרות את תחושת הנבדלות. </a:t>
          </a:r>
        </a:p>
      </dgm:t>
    </dgm:pt>
    <dgm:pt modelId="{DC210D68-CDCB-4F0B-8B15-543E3FEDB7DD}" type="parTrans" cxnId="{6AAE38BD-DB0D-495D-9C4D-DCB7F74505AE}">
      <dgm:prSet/>
      <dgm:spPr/>
      <dgm:t>
        <a:bodyPr/>
        <a:lstStyle/>
        <a:p>
          <a:pPr rtl="1"/>
          <a:endParaRPr lang="he-IL"/>
        </a:p>
      </dgm:t>
    </dgm:pt>
    <dgm:pt modelId="{FC50A9DB-4852-4DD8-B5F7-EEA27C883206}" type="sibTrans" cxnId="{6AAE38BD-DB0D-495D-9C4D-DCB7F74505AE}">
      <dgm:prSet/>
      <dgm:spPr/>
      <dgm:t>
        <a:bodyPr/>
        <a:lstStyle/>
        <a:p>
          <a:pPr rtl="1"/>
          <a:endParaRPr lang="he-IL"/>
        </a:p>
      </dgm:t>
    </dgm:pt>
    <dgm:pt modelId="{935D059E-BA7F-4B86-95F4-0876463C5057}">
      <dgm:prSet phldrT="[טקסט]"/>
      <dgm:spPr/>
      <dgm:t>
        <a:bodyPr/>
        <a:lstStyle/>
        <a:p>
          <a:pPr rtl="1"/>
          <a:r>
            <a:rPr lang="he-IL" dirty="0"/>
            <a:t>חווית העונג בחיי אישות, היא המצב האידיאלי שבו שני בני הזוג מתמסרים אחד לשני באופן שלם ומלא ללא מחיצות פיסיות או נפשיות. </a:t>
          </a:r>
        </a:p>
      </dgm:t>
    </dgm:pt>
    <dgm:pt modelId="{80D8B812-90CD-4253-BCCE-61E38D5EE5CF}" type="parTrans" cxnId="{066A8718-96E6-471C-8117-7D67442C5673}">
      <dgm:prSet/>
      <dgm:spPr/>
      <dgm:t>
        <a:bodyPr/>
        <a:lstStyle/>
        <a:p>
          <a:pPr rtl="1"/>
          <a:endParaRPr lang="he-IL"/>
        </a:p>
      </dgm:t>
    </dgm:pt>
    <dgm:pt modelId="{6C359528-F2E7-4DC1-8566-B8C92F3F43CE}" type="sibTrans" cxnId="{066A8718-96E6-471C-8117-7D67442C5673}">
      <dgm:prSet/>
      <dgm:spPr/>
      <dgm:t>
        <a:bodyPr/>
        <a:lstStyle/>
        <a:p>
          <a:pPr rtl="1"/>
          <a:endParaRPr lang="he-IL"/>
        </a:p>
      </dgm:t>
    </dgm:pt>
    <dgm:pt modelId="{FE7CE79C-9D4B-4FE2-AAB4-92973F752481}">
      <dgm:prSet phldrT="[טקסט]"/>
      <dgm:spPr/>
      <dgm:t>
        <a:bodyPr/>
        <a:lstStyle/>
        <a:p>
          <a:pPr rtl="1"/>
          <a:r>
            <a:rPr lang="he-IL" dirty="0"/>
            <a:t>אם תשלב כוונות. 
תדברו את הכוונות שלכם
תברכו אחד את השני בכך. 
תשימו תפילה לכך. 
תנשמו את זה – זה יקרה . </a:t>
          </a:r>
        </a:p>
      </dgm:t>
    </dgm:pt>
    <dgm:pt modelId="{8CE51165-D60B-4A0E-B7DD-93D6AF39A583}" type="parTrans" cxnId="{26F88C12-DE87-4D99-A487-696E3D0C9023}">
      <dgm:prSet/>
      <dgm:spPr/>
      <dgm:t>
        <a:bodyPr/>
        <a:lstStyle/>
        <a:p>
          <a:pPr rtl="1"/>
          <a:endParaRPr lang="he-IL"/>
        </a:p>
      </dgm:t>
    </dgm:pt>
    <dgm:pt modelId="{6BB6E46D-99AC-4F0C-9AB1-11BE343932AA}" type="sibTrans" cxnId="{26F88C12-DE87-4D99-A487-696E3D0C9023}">
      <dgm:prSet/>
      <dgm:spPr/>
      <dgm:t>
        <a:bodyPr/>
        <a:lstStyle/>
        <a:p>
          <a:pPr rtl="1"/>
          <a:endParaRPr lang="he-IL"/>
        </a:p>
      </dgm:t>
    </dgm:pt>
    <dgm:pt modelId="{6259F51D-E231-4841-8621-5D5CEA720C1B}">
      <dgm:prSet phldrT="[טקסט]"/>
      <dgm:spPr/>
      <dgm:t>
        <a:bodyPr/>
        <a:lstStyle/>
        <a:p>
          <a:pPr rtl="1"/>
          <a:r>
            <a:rPr lang="he-IL" dirty="0">
              <a:highlight>
                <a:srgbClr val="61D6FF"/>
              </a:highlight>
            </a:rPr>
            <a:t>לשמר את החיבור</a:t>
          </a:r>
        </a:p>
        <a:p>
          <a:pPr rtl="1"/>
          <a:r>
            <a:rPr lang="he-IL" dirty="0"/>
            <a:t>כיצד ניתן לעשות שאהבה והחיבור שמרגישים, לא יגמר בסיום החיבור הפיזי?
אלא </a:t>
          </a:r>
          <a:r>
            <a:rPr lang="he-IL" dirty="0" err="1"/>
            <a:t>ישאר</a:t>
          </a:r>
          <a:r>
            <a:rPr lang="he-IL" dirty="0"/>
            <a:t> חקוק בלב לאורך זמן.</a:t>
          </a:r>
        </a:p>
      </dgm:t>
    </dgm:pt>
    <dgm:pt modelId="{E2EBFF58-871C-418E-AF82-4A869621A0A4}" type="parTrans" cxnId="{3A14B60D-C49D-4B23-AE2F-3363E53ABB86}">
      <dgm:prSet/>
      <dgm:spPr/>
      <dgm:t>
        <a:bodyPr/>
        <a:lstStyle/>
        <a:p>
          <a:pPr rtl="1"/>
          <a:endParaRPr lang="he-IL"/>
        </a:p>
      </dgm:t>
    </dgm:pt>
    <dgm:pt modelId="{145B514D-4197-466B-B87C-68F5553C91EC}" type="sibTrans" cxnId="{3A14B60D-C49D-4B23-AE2F-3363E53ABB86}">
      <dgm:prSet/>
      <dgm:spPr/>
      <dgm:t>
        <a:bodyPr/>
        <a:lstStyle/>
        <a:p>
          <a:pPr rtl="1"/>
          <a:endParaRPr lang="he-IL"/>
        </a:p>
      </dgm:t>
    </dgm:pt>
    <dgm:pt modelId="{35992244-EFDB-44B4-B72E-F408F4EBB4FC}" type="pres">
      <dgm:prSet presAssocID="{0C66CC9F-0008-416A-9A94-139441F57394}" presName="diagram" presStyleCnt="0">
        <dgm:presLayoutVars>
          <dgm:dir/>
          <dgm:resizeHandles val="exact"/>
        </dgm:presLayoutVars>
      </dgm:prSet>
      <dgm:spPr/>
    </dgm:pt>
    <dgm:pt modelId="{93E4AAF3-63EB-4FF0-A253-8766C0AF7547}" type="pres">
      <dgm:prSet presAssocID="{9105D5B7-EF03-4258-86B0-D54ACFF50033}" presName="node" presStyleLbl="node1" presStyleIdx="0" presStyleCnt="5">
        <dgm:presLayoutVars>
          <dgm:bulletEnabled val="1"/>
        </dgm:presLayoutVars>
      </dgm:prSet>
      <dgm:spPr/>
    </dgm:pt>
    <dgm:pt modelId="{40B7C7DC-127B-4264-A98E-0F3554C24D09}" type="pres">
      <dgm:prSet presAssocID="{990C299A-84B6-448A-AEB4-C9B90210F707}" presName="sibTrans" presStyleCnt="0"/>
      <dgm:spPr/>
    </dgm:pt>
    <dgm:pt modelId="{A41ABC5A-8D02-4EE0-8CFC-3CAFEFE67B2A}" type="pres">
      <dgm:prSet presAssocID="{FB89812A-67C1-4480-9496-C6BED70E2CFC}" presName="node" presStyleLbl="node1" presStyleIdx="1" presStyleCnt="5">
        <dgm:presLayoutVars>
          <dgm:bulletEnabled val="1"/>
        </dgm:presLayoutVars>
      </dgm:prSet>
      <dgm:spPr/>
    </dgm:pt>
    <dgm:pt modelId="{EA87A278-187B-4C1D-B843-7FBE565EC5EE}" type="pres">
      <dgm:prSet presAssocID="{FC50A9DB-4852-4DD8-B5F7-EEA27C883206}" presName="sibTrans" presStyleCnt="0"/>
      <dgm:spPr/>
    </dgm:pt>
    <dgm:pt modelId="{F6567F13-07FA-4927-B52F-B0DFE22A6B28}" type="pres">
      <dgm:prSet presAssocID="{935D059E-BA7F-4B86-95F4-0876463C5057}" presName="node" presStyleLbl="node1" presStyleIdx="2" presStyleCnt="5">
        <dgm:presLayoutVars>
          <dgm:bulletEnabled val="1"/>
        </dgm:presLayoutVars>
      </dgm:prSet>
      <dgm:spPr/>
    </dgm:pt>
    <dgm:pt modelId="{8BFC76D2-3883-4C56-8F93-BB01B3039BC4}" type="pres">
      <dgm:prSet presAssocID="{6C359528-F2E7-4DC1-8566-B8C92F3F43CE}" presName="sibTrans" presStyleCnt="0"/>
      <dgm:spPr/>
    </dgm:pt>
    <dgm:pt modelId="{CD8DD985-1F0D-45B9-AD1D-87778FCC4689}" type="pres">
      <dgm:prSet presAssocID="{FE7CE79C-9D4B-4FE2-AAB4-92973F752481}" presName="node" presStyleLbl="node1" presStyleIdx="3" presStyleCnt="5">
        <dgm:presLayoutVars>
          <dgm:bulletEnabled val="1"/>
        </dgm:presLayoutVars>
      </dgm:prSet>
      <dgm:spPr/>
    </dgm:pt>
    <dgm:pt modelId="{4ACE761A-2060-4335-94E0-ECF07D8BE156}" type="pres">
      <dgm:prSet presAssocID="{6BB6E46D-99AC-4F0C-9AB1-11BE343932AA}" presName="sibTrans" presStyleCnt="0"/>
      <dgm:spPr/>
    </dgm:pt>
    <dgm:pt modelId="{09D255CE-FF4F-4DE6-A934-12B68733E63F}" type="pres">
      <dgm:prSet presAssocID="{6259F51D-E231-4841-8621-5D5CEA720C1B}" presName="node" presStyleLbl="node1" presStyleIdx="4" presStyleCnt="5">
        <dgm:presLayoutVars>
          <dgm:bulletEnabled val="1"/>
        </dgm:presLayoutVars>
      </dgm:prSet>
      <dgm:spPr/>
    </dgm:pt>
  </dgm:ptLst>
  <dgm:cxnLst>
    <dgm:cxn modelId="{AC9EEA01-3D75-49BB-9A27-7C45248002B7}" type="presOf" srcId="{6259F51D-E231-4841-8621-5D5CEA720C1B}" destId="{09D255CE-FF4F-4DE6-A934-12B68733E63F}" srcOrd="0" destOrd="0" presId="urn:microsoft.com/office/officeart/2005/8/layout/default"/>
    <dgm:cxn modelId="{357C720A-B876-4816-B319-6A68B117E03E}" type="presOf" srcId="{FB89812A-67C1-4480-9496-C6BED70E2CFC}" destId="{A41ABC5A-8D02-4EE0-8CFC-3CAFEFE67B2A}" srcOrd="0" destOrd="0" presId="urn:microsoft.com/office/officeart/2005/8/layout/default"/>
    <dgm:cxn modelId="{3A14B60D-C49D-4B23-AE2F-3363E53ABB86}" srcId="{0C66CC9F-0008-416A-9A94-139441F57394}" destId="{6259F51D-E231-4841-8621-5D5CEA720C1B}" srcOrd="4" destOrd="0" parTransId="{E2EBFF58-871C-418E-AF82-4A869621A0A4}" sibTransId="{145B514D-4197-466B-B87C-68F5553C91EC}"/>
    <dgm:cxn modelId="{26F88C12-DE87-4D99-A487-696E3D0C9023}" srcId="{0C66CC9F-0008-416A-9A94-139441F57394}" destId="{FE7CE79C-9D4B-4FE2-AAB4-92973F752481}" srcOrd="3" destOrd="0" parTransId="{8CE51165-D60B-4A0E-B7DD-93D6AF39A583}" sibTransId="{6BB6E46D-99AC-4F0C-9AB1-11BE343932AA}"/>
    <dgm:cxn modelId="{066A8718-96E6-471C-8117-7D67442C5673}" srcId="{0C66CC9F-0008-416A-9A94-139441F57394}" destId="{935D059E-BA7F-4B86-95F4-0876463C5057}" srcOrd="2" destOrd="0" parTransId="{80D8B812-90CD-4253-BCCE-61E38D5EE5CF}" sibTransId="{6C359528-F2E7-4DC1-8566-B8C92F3F43CE}"/>
    <dgm:cxn modelId="{2516DE26-5D60-41EB-BC53-7B6711521735}" type="presOf" srcId="{935D059E-BA7F-4B86-95F4-0876463C5057}" destId="{F6567F13-07FA-4927-B52F-B0DFE22A6B28}" srcOrd="0" destOrd="0" presId="urn:microsoft.com/office/officeart/2005/8/layout/default"/>
    <dgm:cxn modelId="{98CDA92E-BADF-4F1B-B71C-9C7FE1CB5DDD}" srcId="{0C66CC9F-0008-416A-9A94-139441F57394}" destId="{9105D5B7-EF03-4258-86B0-D54ACFF50033}" srcOrd="0" destOrd="0" parTransId="{D50083F2-DA57-4516-A022-44197F3468C0}" sibTransId="{990C299A-84B6-448A-AEB4-C9B90210F707}"/>
    <dgm:cxn modelId="{79182267-B0AD-4B91-A7D1-3D6026840D25}" type="presOf" srcId="{9105D5B7-EF03-4258-86B0-D54ACFF50033}" destId="{93E4AAF3-63EB-4FF0-A253-8766C0AF7547}" srcOrd="0" destOrd="0" presId="urn:microsoft.com/office/officeart/2005/8/layout/default"/>
    <dgm:cxn modelId="{41A4678A-2447-444B-A101-F1CE4BB148FB}" type="presOf" srcId="{FE7CE79C-9D4B-4FE2-AAB4-92973F752481}" destId="{CD8DD985-1F0D-45B9-AD1D-87778FCC4689}" srcOrd="0" destOrd="0" presId="urn:microsoft.com/office/officeart/2005/8/layout/default"/>
    <dgm:cxn modelId="{6AAE38BD-DB0D-495D-9C4D-DCB7F74505AE}" srcId="{0C66CC9F-0008-416A-9A94-139441F57394}" destId="{FB89812A-67C1-4480-9496-C6BED70E2CFC}" srcOrd="1" destOrd="0" parTransId="{DC210D68-CDCB-4F0B-8B15-543E3FEDB7DD}" sibTransId="{FC50A9DB-4852-4DD8-B5F7-EEA27C883206}"/>
    <dgm:cxn modelId="{A294BBE2-A382-40AC-B637-BA8109EDDEBF}" type="presOf" srcId="{0C66CC9F-0008-416A-9A94-139441F57394}" destId="{35992244-EFDB-44B4-B72E-F408F4EBB4FC}" srcOrd="0" destOrd="0" presId="urn:microsoft.com/office/officeart/2005/8/layout/default"/>
    <dgm:cxn modelId="{1461C248-E5B6-41FA-AE8D-27B1372E2707}" type="presParOf" srcId="{35992244-EFDB-44B4-B72E-F408F4EBB4FC}" destId="{93E4AAF3-63EB-4FF0-A253-8766C0AF7547}" srcOrd="0" destOrd="0" presId="urn:microsoft.com/office/officeart/2005/8/layout/default"/>
    <dgm:cxn modelId="{759853E8-80D9-4D38-80C6-6D9FECD5FE38}" type="presParOf" srcId="{35992244-EFDB-44B4-B72E-F408F4EBB4FC}" destId="{40B7C7DC-127B-4264-A98E-0F3554C24D09}" srcOrd="1" destOrd="0" presId="urn:microsoft.com/office/officeart/2005/8/layout/default"/>
    <dgm:cxn modelId="{4F21663C-E83C-4FA2-B4E9-0FBFE1D2F899}" type="presParOf" srcId="{35992244-EFDB-44B4-B72E-F408F4EBB4FC}" destId="{A41ABC5A-8D02-4EE0-8CFC-3CAFEFE67B2A}" srcOrd="2" destOrd="0" presId="urn:microsoft.com/office/officeart/2005/8/layout/default"/>
    <dgm:cxn modelId="{4E992987-5CEE-4FED-A97A-3529C401F2A1}" type="presParOf" srcId="{35992244-EFDB-44B4-B72E-F408F4EBB4FC}" destId="{EA87A278-187B-4C1D-B843-7FBE565EC5EE}" srcOrd="3" destOrd="0" presId="urn:microsoft.com/office/officeart/2005/8/layout/default"/>
    <dgm:cxn modelId="{CF3C61E9-F0B5-48FD-B649-B6D793C93FA4}" type="presParOf" srcId="{35992244-EFDB-44B4-B72E-F408F4EBB4FC}" destId="{F6567F13-07FA-4927-B52F-B0DFE22A6B28}" srcOrd="4" destOrd="0" presId="urn:microsoft.com/office/officeart/2005/8/layout/default"/>
    <dgm:cxn modelId="{AB3DC528-CDFC-42EC-96E8-811CA9CF9F09}" type="presParOf" srcId="{35992244-EFDB-44B4-B72E-F408F4EBB4FC}" destId="{8BFC76D2-3883-4C56-8F93-BB01B3039BC4}" srcOrd="5" destOrd="0" presId="urn:microsoft.com/office/officeart/2005/8/layout/default"/>
    <dgm:cxn modelId="{A4ECA1E0-DED6-4FA9-9178-B84A9E729E51}" type="presParOf" srcId="{35992244-EFDB-44B4-B72E-F408F4EBB4FC}" destId="{CD8DD985-1F0D-45B9-AD1D-87778FCC4689}" srcOrd="6" destOrd="0" presId="urn:microsoft.com/office/officeart/2005/8/layout/default"/>
    <dgm:cxn modelId="{D5C3BB2C-7D2F-4B21-9DD0-9E37C6F80D44}" type="presParOf" srcId="{35992244-EFDB-44B4-B72E-F408F4EBB4FC}" destId="{4ACE761A-2060-4335-94E0-ECF07D8BE156}" srcOrd="7" destOrd="0" presId="urn:microsoft.com/office/officeart/2005/8/layout/default"/>
    <dgm:cxn modelId="{C235CD1B-3711-4112-93BB-107927D5948F}" type="presParOf" srcId="{35992244-EFDB-44B4-B72E-F408F4EBB4FC}" destId="{09D255CE-FF4F-4DE6-A934-12B68733E63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6C4805A-BA7E-411C-AE24-021C2C30FD0F}"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pPr rtl="1"/>
          <a:endParaRPr lang="he-IL"/>
        </a:p>
      </dgm:t>
    </dgm:pt>
    <dgm:pt modelId="{B8456E1E-ADF7-4933-8725-24514B71F592}">
      <dgm:prSet phldrT="[טקסט]" phldr="1"/>
      <dgm:spPr/>
      <dgm:t>
        <a:bodyPr/>
        <a:lstStyle/>
        <a:p>
          <a:pPr rtl="1"/>
          <a:endParaRPr lang="he-IL" dirty="0"/>
        </a:p>
      </dgm:t>
    </dgm:pt>
    <dgm:pt modelId="{2E2E8A8F-CCC0-48DE-8A4A-EB76BFDAC680}" type="parTrans" cxnId="{1DD03881-8C1E-4850-8B72-8F81E20DDC36}">
      <dgm:prSet/>
      <dgm:spPr/>
      <dgm:t>
        <a:bodyPr/>
        <a:lstStyle/>
        <a:p>
          <a:pPr rtl="1"/>
          <a:endParaRPr lang="he-IL"/>
        </a:p>
      </dgm:t>
    </dgm:pt>
    <dgm:pt modelId="{5135A3FE-94C2-4024-A08F-87881E2C122A}" type="sibTrans" cxnId="{1DD03881-8C1E-4850-8B72-8F81E20DDC36}">
      <dgm:prSet/>
      <dgm:spPr/>
      <dgm:t>
        <a:bodyPr/>
        <a:lstStyle/>
        <a:p>
          <a:pPr rtl="1"/>
          <a:endParaRPr lang="he-IL"/>
        </a:p>
      </dgm:t>
    </dgm:pt>
    <dgm:pt modelId="{1F935DEE-A8AE-44D6-BB88-259CE77B7E53}">
      <dgm:prSet phldrT="[טקסט]"/>
      <dgm:spPr/>
      <dgm:t>
        <a:bodyPr/>
        <a:lstStyle/>
        <a:p>
          <a:pPr rtl="1"/>
          <a:r>
            <a:rPr lang="he-IL" dirty="0"/>
            <a:t>א</a:t>
          </a:r>
        </a:p>
      </dgm:t>
    </dgm:pt>
    <dgm:pt modelId="{6C23B263-97BA-4E39-B822-69AF8DA04F97}" type="parTrans" cxnId="{7B95446E-BC7C-42EA-9BBC-5226360AD8EC}">
      <dgm:prSet/>
      <dgm:spPr/>
      <dgm:t>
        <a:bodyPr/>
        <a:lstStyle/>
        <a:p>
          <a:pPr rtl="1"/>
          <a:endParaRPr lang="he-IL"/>
        </a:p>
      </dgm:t>
    </dgm:pt>
    <dgm:pt modelId="{65232DBA-67D4-4F68-8125-94162940C6E9}" type="sibTrans" cxnId="{7B95446E-BC7C-42EA-9BBC-5226360AD8EC}">
      <dgm:prSet/>
      <dgm:spPr/>
      <dgm:t>
        <a:bodyPr/>
        <a:lstStyle/>
        <a:p>
          <a:pPr rtl="1"/>
          <a:endParaRPr lang="he-IL"/>
        </a:p>
      </dgm:t>
    </dgm:pt>
    <dgm:pt modelId="{F54CBE78-9C99-4B00-A34C-3734FF69AEAD}">
      <dgm:prSet phldrT="[טקסט]" phldr="1"/>
      <dgm:spPr/>
      <dgm:t>
        <a:bodyPr/>
        <a:lstStyle/>
        <a:p>
          <a:pPr rtl="1"/>
          <a:endParaRPr lang="he-IL" dirty="0"/>
        </a:p>
      </dgm:t>
    </dgm:pt>
    <dgm:pt modelId="{1C0E695D-5E11-4163-8F0B-6D86BE55266C}" type="parTrans" cxnId="{52A998D1-4A97-4CBE-8093-3967E2BF2D31}">
      <dgm:prSet/>
      <dgm:spPr/>
      <dgm:t>
        <a:bodyPr/>
        <a:lstStyle/>
        <a:p>
          <a:pPr rtl="1"/>
          <a:endParaRPr lang="he-IL"/>
        </a:p>
      </dgm:t>
    </dgm:pt>
    <dgm:pt modelId="{A40EE659-DC54-42C0-91D6-F0CA8CE44A07}" type="sibTrans" cxnId="{52A998D1-4A97-4CBE-8093-3967E2BF2D31}">
      <dgm:prSet/>
      <dgm:spPr/>
      <dgm:t>
        <a:bodyPr/>
        <a:lstStyle/>
        <a:p>
          <a:pPr rtl="1"/>
          <a:endParaRPr lang="he-IL"/>
        </a:p>
      </dgm:t>
    </dgm:pt>
    <dgm:pt modelId="{5C2245C3-15EB-4D03-AA01-E68BB1F3D23A}">
      <dgm:prSet phldrT="[טקסט]"/>
      <dgm:spPr/>
      <dgm:t>
        <a:bodyPr/>
        <a:lstStyle/>
        <a:p>
          <a:pPr rtl="1"/>
          <a:r>
            <a:rPr lang="he-IL" dirty="0"/>
            <a:t>ב</a:t>
          </a:r>
        </a:p>
      </dgm:t>
    </dgm:pt>
    <dgm:pt modelId="{83135E89-0990-4BBD-8BBD-5EA23652FE58}" type="parTrans" cxnId="{F01D7799-00FE-4750-B63A-6B54B506B420}">
      <dgm:prSet/>
      <dgm:spPr/>
      <dgm:t>
        <a:bodyPr/>
        <a:lstStyle/>
        <a:p>
          <a:pPr rtl="1"/>
          <a:endParaRPr lang="he-IL"/>
        </a:p>
      </dgm:t>
    </dgm:pt>
    <dgm:pt modelId="{4EE761E4-88DD-43C7-852E-589CE33FDA70}" type="sibTrans" cxnId="{F01D7799-00FE-4750-B63A-6B54B506B420}">
      <dgm:prSet/>
      <dgm:spPr/>
      <dgm:t>
        <a:bodyPr/>
        <a:lstStyle/>
        <a:p>
          <a:pPr rtl="1"/>
          <a:endParaRPr lang="he-IL"/>
        </a:p>
      </dgm:t>
    </dgm:pt>
    <dgm:pt modelId="{AE00E433-E697-462D-8820-E0A5F5BBC6F8}">
      <dgm:prSet phldrT="[טקסט]" phldr="1"/>
      <dgm:spPr/>
      <dgm:t>
        <a:bodyPr/>
        <a:lstStyle/>
        <a:p>
          <a:pPr rtl="1"/>
          <a:endParaRPr lang="he-IL"/>
        </a:p>
      </dgm:t>
    </dgm:pt>
    <dgm:pt modelId="{5FB2A93E-B892-488C-8948-CA73A9243CFD}" type="parTrans" cxnId="{63F2D60A-BC6B-459B-952E-23B701C51097}">
      <dgm:prSet/>
      <dgm:spPr/>
      <dgm:t>
        <a:bodyPr/>
        <a:lstStyle/>
        <a:p>
          <a:pPr rtl="1"/>
          <a:endParaRPr lang="he-IL"/>
        </a:p>
      </dgm:t>
    </dgm:pt>
    <dgm:pt modelId="{9A73987B-618A-433B-BC06-D9CF08318125}" type="sibTrans" cxnId="{63F2D60A-BC6B-459B-952E-23B701C51097}">
      <dgm:prSet/>
      <dgm:spPr/>
      <dgm:t>
        <a:bodyPr/>
        <a:lstStyle/>
        <a:p>
          <a:pPr rtl="1"/>
          <a:endParaRPr lang="he-IL"/>
        </a:p>
      </dgm:t>
    </dgm:pt>
    <dgm:pt modelId="{958F55C4-9B42-4398-BC21-EEE3BEF9147F}">
      <dgm:prSet phldrT="[טקסט]"/>
      <dgm:spPr/>
      <dgm:t>
        <a:bodyPr/>
        <a:lstStyle/>
        <a:p>
          <a:pPr rtl="1"/>
          <a:r>
            <a:rPr lang="he-IL" dirty="0"/>
            <a:t>ג</a:t>
          </a:r>
        </a:p>
      </dgm:t>
    </dgm:pt>
    <dgm:pt modelId="{C91894D4-41C2-4553-BFBC-B727916AC03E}" type="parTrans" cxnId="{89091171-9669-46A0-A4B2-6D7677FC3E07}">
      <dgm:prSet/>
      <dgm:spPr/>
      <dgm:t>
        <a:bodyPr/>
        <a:lstStyle/>
        <a:p>
          <a:pPr rtl="1"/>
          <a:endParaRPr lang="he-IL"/>
        </a:p>
      </dgm:t>
    </dgm:pt>
    <dgm:pt modelId="{0CFFDC06-64E9-4F98-ADD9-328C9C67A017}" type="sibTrans" cxnId="{89091171-9669-46A0-A4B2-6D7677FC3E07}">
      <dgm:prSet/>
      <dgm:spPr/>
      <dgm:t>
        <a:bodyPr/>
        <a:lstStyle/>
        <a:p>
          <a:pPr rtl="1"/>
          <a:endParaRPr lang="he-IL"/>
        </a:p>
      </dgm:t>
    </dgm:pt>
    <dgm:pt modelId="{AE2BF31D-A205-4B89-BEDD-EC8D31BC53BA}" type="pres">
      <dgm:prSet presAssocID="{26C4805A-BA7E-411C-AE24-021C2C30FD0F}" presName="Name0" presStyleCnt="0">
        <dgm:presLayoutVars>
          <dgm:chMax/>
          <dgm:chPref/>
          <dgm:dir/>
        </dgm:presLayoutVars>
      </dgm:prSet>
      <dgm:spPr/>
    </dgm:pt>
    <dgm:pt modelId="{8214906F-FB63-4864-93F1-3A299431E8DC}" type="pres">
      <dgm:prSet presAssocID="{B8456E1E-ADF7-4933-8725-24514B71F592}" presName="parenttextcomposite" presStyleCnt="0"/>
      <dgm:spPr/>
    </dgm:pt>
    <dgm:pt modelId="{6EE83AFC-6BB7-41F8-B651-7153FAEDEEB6}" type="pres">
      <dgm:prSet presAssocID="{B8456E1E-ADF7-4933-8725-24514B71F592}" presName="parenttext" presStyleLbl="revTx" presStyleIdx="0" presStyleCnt="3">
        <dgm:presLayoutVars>
          <dgm:chMax/>
          <dgm:chPref val="2"/>
          <dgm:bulletEnabled val="1"/>
        </dgm:presLayoutVars>
      </dgm:prSet>
      <dgm:spPr/>
    </dgm:pt>
    <dgm:pt modelId="{701AAF51-28C6-415E-B6FE-793380FA7030}" type="pres">
      <dgm:prSet presAssocID="{B8456E1E-ADF7-4933-8725-24514B71F592}" presName="composite" presStyleCnt="0"/>
      <dgm:spPr/>
    </dgm:pt>
    <dgm:pt modelId="{DC54D7AC-BB62-45A0-8A8A-4FE61719EC00}" type="pres">
      <dgm:prSet presAssocID="{B8456E1E-ADF7-4933-8725-24514B71F592}" presName="chevron1" presStyleLbl="alignNode1" presStyleIdx="0" presStyleCnt="21" custLinFactNeighborX="1984" custLinFactNeighborY="2507"/>
      <dgm:spPr/>
    </dgm:pt>
    <dgm:pt modelId="{399B74BA-C1AD-4CD6-AAD7-614E45D2A3AC}" type="pres">
      <dgm:prSet presAssocID="{B8456E1E-ADF7-4933-8725-24514B71F592}" presName="chevron2" presStyleLbl="alignNode1" presStyleIdx="1" presStyleCnt="21"/>
      <dgm:spPr/>
    </dgm:pt>
    <dgm:pt modelId="{826CD0CE-1DE0-4F9C-943D-DB5F991AF27E}" type="pres">
      <dgm:prSet presAssocID="{B8456E1E-ADF7-4933-8725-24514B71F592}" presName="chevron3" presStyleLbl="alignNode1" presStyleIdx="2" presStyleCnt="21"/>
      <dgm:spPr/>
    </dgm:pt>
    <dgm:pt modelId="{EDF62A13-C178-4BC8-87FC-E95331910E3D}" type="pres">
      <dgm:prSet presAssocID="{B8456E1E-ADF7-4933-8725-24514B71F592}" presName="chevron4" presStyleLbl="alignNode1" presStyleIdx="3" presStyleCnt="21"/>
      <dgm:spPr/>
    </dgm:pt>
    <dgm:pt modelId="{7C24CF7D-ED34-4C5F-9E9D-00008F643098}" type="pres">
      <dgm:prSet presAssocID="{B8456E1E-ADF7-4933-8725-24514B71F592}" presName="chevron5" presStyleLbl="alignNode1" presStyleIdx="4" presStyleCnt="21"/>
      <dgm:spPr/>
    </dgm:pt>
    <dgm:pt modelId="{2BEC2B9D-5D4F-4687-BD63-1DCC3B07650A}" type="pres">
      <dgm:prSet presAssocID="{B8456E1E-ADF7-4933-8725-24514B71F592}" presName="chevron6" presStyleLbl="alignNode1" presStyleIdx="5" presStyleCnt="21"/>
      <dgm:spPr/>
    </dgm:pt>
    <dgm:pt modelId="{147D4D0F-065C-4DB0-BA03-AA0F057ADF0C}" type="pres">
      <dgm:prSet presAssocID="{B8456E1E-ADF7-4933-8725-24514B71F592}" presName="chevron7" presStyleLbl="alignNode1" presStyleIdx="6" presStyleCnt="21"/>
      <dgm:spPr/>
    </dgm:pt>
    <dgm:pt modelId="{1F8EA867-2C3F-4CCA-90AE-080108431122}" type="pres">
      <dgm:prSet presAssocID="{B8456E1E-ADF7-4933-8725-24514B71F592}" presName="childtext" presStyleLbl="solidFgAcc1" presStyleIdx="0" presStyleCnt="3">
        <dgm:presLayoutVars>
          <dgm:chMax/>
          <dgm:chPref val="0"/>
          <dgm:bulletEnabled val="1"/>
        </dgm:presLayoutVars>
      </dgm:prSet>
      <dgm:spPr/>
    </dgm:pt>
    <dgm:pt modelId="{E4C65192-4EB9-499C-983E-2E1D313E39A9}" type="pres">
      <dgm:prSet presAssocID="{5135A3FE-94C2-4024-A08F-87881E2C122A}" presName="sibTrans" presStyleCnt="0"/>
      <dgm:spPr/>
    </dgm:pt>
    <dgm:pt modelId="{AE4A8FE5-F632-44C0-B83F-5D1D836E96AC}" type="pres">
      <dgm:prSet presAssocID="{F54CBE78-9C99-4B00-A34C-3734FF69AEAD}" presName="parenttextcomposite" presStyleCnt="0"/>
      <dgm:spPr/>
    </dgm:pt>
    <dgm:pt modelId="{47BEF911-70E0-44CE-B326-95807C702DE5}" type="pres">
      <dgm:prSet presAssocID="{F54CBE78-9C99-4B00-A34C-3734FF69AEAD}" presName="parenttext" presStyleLbl="revTx" presStyleIdx="1" presStyleCnt="3">
        <dgm:presLayoutVars>
          <dgm:chMax/>
          <dgm:chPref val="2"/>
          <dgm:bulletEnabled val="1"/>
        </dgm:presLayoutVars>
      </dgm:prSet>
      <dgm:spPr/>
    </dgm:pt>
    <dgm:pt modelId="{927F650B-B5B2-4C56-9A58-41302D96ACA7}" type="pres">
      <dgm:prSet presAssocID="{F54CBE78-9C99-4B00-A34C-3734FF69AEAD}" presName="composite" presStyleCnt="0"/>
      <dgm:spPr/>
    </dgm:pt>
    <dgm:pt modelId="{69E0EFAA-2B9C-483D-ABC3-8505827B4E47}" type="pres">
      <dgm:prSet presAssocID="{F54CBE78-9C99-4B00-A34C-3734FF69AEAD}" presName="chevron1" presStyleLbl="alignNode1" presStyleIdx="7" presStyleCnt="21"/>
      <dgm:spPr/>
    </dgm:pt>
    <dgm:pt modelId="{D1C4CC0F-FB51-4343-AF3C-672483666D15}" type="pres">
      <dgm:prSet presAssocID="{F54CBE78-9C99-4B00-A34C-3734FF69AEAD}" presName="chevron2" presStyleLbl="alignNode1" presStyleIdx="8" presStyleCnt="21"/>
      <dgm:spPr/>
    </dgm:pt>
    <dgm:pt modelId="{B195472E-05D7-4255-90CF-2A3912CA05C6}" type="pres">
      <dgm:prSet presAssocID="{F54CBE78-9C99-4B00-A34C-3734FF69AEAD}" presName="chevron3" presStyleLbl="alignNode1" presStyleIdx="9" presStyleCnt="21"/>
      <dgm:spPr/>
    </dgm:pt>
    <dgm:pt modelId="{DCE9CA26-F3F2-4FC9-8485-8ED48F27903E}" type="pres">
      <dgm:prSet presAssocID="{F54CBE78-9C99-4B00-A34C-3734FF69AEAD}" presName="chevron4" presStyleLbl="alignNode1" presStyleIdx="10" presStyleCnt="21"/>
      <dgm:spPr/>
    </dgm:pt>
    <dgm:pt modelId="{FE3CF604-04FC-4A90-B66E-4A7FE0CAFDC5}" type="pres">
      <dgm:prSet presAssocID="{F54CBE78-9C99-4B00-A34C-3734FF69AEAD}" presName="chevron5" presStyleLbl="alignNode1" presStyleIdx="11" presStyleCnt="21"/>
      <dgm:spPr/>
    </dgm:pt>
    <dgm:pt modelId="{5496258C-EC0B-414C-AF20-C2C33433856E}" type="pres">
      <dgm:prSet presAssocID="{F54CBE78-9C99-4B00-A34C-3734FF69AEAD}" presName="chevron6" presStyleLbl="alignNode1" presStyleIdx="12" presStyleCnt="21"/>
      <dgm:spPr/>
    </dgm:pt>
    <dgm:pt modelId="{0E4C51BA-74D2-4FDB-979E-847053FA62F6}" type="pres">
      <dgm:prSet presAssocID="{F54CBE78-9C99-4B00-A34C-3734FF69AEAD}" presName="chevron7" presStyleLbl="alignNode1" presStyleIdx="13" presStyleCnt="21"/>
      <dgm:spPr/>
    </dgm:pt>
    <dgm:pt modelId="{02F66901-EB04-479D-A97F-E42033872A2F}" type="pres">
      <dgm:prSet presAssocID="{F54CBE78-9C99-4B00-A34C-3734FF69AEAD}" presName="childtext" presStyleLbl="solidFgAcc1" presStyleIdx="1" presStyleCnt="3">
        <dgm:presLayoutVars>
          <dgm:chMax/>
          <dgm:chPref val="0"/>
          <dgm:bulletEnabled val="1"/>
        </dgm:presLayoutVars>
      </dgm:prSet>
      <dgm:spPr/>
    </dgm:pt>
    <dgm:pt modelId="{04D079BC-CEF7-4A26-9498-E16DC396B78E}" type="pres">
      <dgm:prSet presAssocID="{A40EE659-DC54-42C0-91D6-F0CA8CE44A07}" presName="sibTrans" presStyleCnt="0"/>
      <dgm:spPr/>
    </dgm:pt>
    <dgm:pt modelId="{D5B861A5-3A54-47D5-A4E9-90AC6CEACBB0}" type="pres">
      <dgm:prSet presAssocID="{AE00E433-E697-462D-8820-E0A5F5BBC6F8}" presName="parenttextcomposite" presStyleCnt="0"/>
      <dgm:spPr/>
    </dgm:pt>
    <dgm:pt modelId="{0581CA10-E377-49AB-99AD-E90ABA57E4BC}" type="pres">
      <dgm:prSet presAssocID="{AE00E433-E697-462D-8820-E0A5F5BBC6F8}" presName="parenttext" presStyleLbl="revTx" presStyleIdx="2" presStyleCnt="3">
        <dgm:presLayoutVars>
          <dgm:chMax/>
          <dgm:chPref val="2"/>
          <dgm:bulletEnabled val="1"/>
        </dgm:presLayoutVars>
      </dgm:prSet>
      <dgm:spPr/>
    </dgm:pt>
    <dgm:pt modelId="{8751FF82-EDF0-4D96-AC00-1663353E3FD8}" type="pres">
      <dgm:prSet presAssocID="{AE00E433-E697-462D-8820-E0A5F5BBC6F8}" presName="composite" presStyleCnt="0"/>
      <dgm:spPr/>
    </dgm:pt>
    <dgm:pt modelId="{FE096235-7BCE-40A5-9F59-F6D92CCB1826}" type="pres">
      <dgm:prSet presAssocID="{AE00E433-E697-462D-8820-E0A5F5BBC6F8}" presName="chevron1" presStyleLbl="alignNode1" presStyleIdx="14" presStyleCnt="21"/>
      <dgm:spPr/>
    </dgm:pt>
    <dgm:pt modelId="{7FDA2BA3-AF53-42AB-A36F-6E606C49FDA6}" type="pres">
      <dgm:prSet presAssocID="{AE00E433-E697-462D-8820-E0A5F5BBC6F8}" presName="chevron2" presStyleLbl="alignNode1" presStyleIdx="15" presStyleCnt="21"/>
      <dgm:spPr/>
    </dgm:pt>
    <dgm:pt modelId="{B1D69028-C6EA-4DC2-94DE-7D7013851DC7}" type="pres">
      <dgm:prSet presAssocID="{AE00E433-E697-462D-8820-E0A5F5BBC6F8}" presName="chevron3" presStyleLbl="alignNode1" presStyleIdx="16" presStyleCnt="21"/>
      <dgm:spPr/>
    </dgm:pt>
    <dgm:pt modelId="{9F8E9D80-C27A-4906-9730-FD77A73988D9}" type="pres">
      <dgm:prSet presAssocID="{AE00E433-E697-462D-8820-E0A5F5BBC6F8}" presName="chevron4" presStyleLbl="alignNode1" presStyleIdx="17" presStyleCnt="21"/>
      <dgm:spPr/>
    </dgm:pt>
    <dgm:pt modelId="{ED26D30C-2BA0-4DD1-A454-77F685E10A87}" type="pres">
      <dgm:prSet presAssocID="{AE00E433-E697-462D-8820-E0A5F5BBC6F8}" presName="chevron5" presStyleLbl="alignNode1" presStyleIdx="18" presStyleCnt="21"/>
      <dgm:spPr/>
    </dgm:pt>
    <dgm:pt modelId="{4A631577-1CF8-4C53-B8F9-284056CE9185}" type="pres">
      <dgm:prSet presAssocID="{AE00E433-E697-462D-8820-E0A5F5BBC6F8}" presName="chevron6" presStyleLbl="alignNode1" presStyleIdx="19" presStyleCnt="21"/>
      <dgm:spPr/>
    </dgm:pt>
    <dgm:pt modelId="{74425542-8D5F-4D3A-AC6D-30E4E878F17A}" type="pres">
      <dgm:prSet presAssocID="{AE00E433-E697-462D-8820-E0A5F5BBC6F8}" presName="chevron7" presStyleLbl="alignNode1" presStyleIdx="20" presStyleCnt="21"/>
      <dgm:spPr/>
    </dgm:pt>
    <dgm:pt modelId="{6394A8E2-95F1-4C14-95BD-0ED17E7F83E0}" type="pres">
      <dgm:prSet presAssocID="{AE00E433-E697-462D-8820-E0A5F5BBC6F8}" presName="childtext" presStyleLbl="solidFgAcc1" presStyleIdx="2" presStyleCnt="3">
        <dgm:presLayoutVars>
          <dgm:chMax/>
          <dgm:chPref val="0"/>
          <dgm:bulletEnabled val="1"/>
        </dgm:presLayoutVars>
      </dgm:prSet>
      <dgm:spPr/>
    </dgm:pt>
  </dgm:ptLst>
  <dgm:cxnLst>
    <dgm:cxn modelId="{63F2D60A-BC6B-459B-952E-23B701C51097}" srcId="{26C4805A-BA7E-411C-AE24-021C2C30FD0F}" destId="{AE00E433-E697-462D-8820-E0A5F5BBC6F8}" srcOrd="2" destOrd="0" parTransId="{5FB2A93E-B892-488C-8948-CA73A9243CFD}" sibTransId="{9A73987B-618A-433B-BC06-D9CF08318125}"/>
    <dgm:cxn modelId="{F9DA382E-D904-4343-91EB-DA048CF1A422}" type="presOf" srcId="{F54CBE78-9C99-4B00-A34C-3734FF69AEAD}" destId="{47BEF911-70E0-44CE-B326-95807C702DE5}" srcOrd="0" destOrd="0" presId="urn:microsoft.com/office/officeart/2008/layout/VerticalAccentList"/>
    <dgm:cxn modelId="{BD08E62F-D33E-4B97-9FD7-0DFE7F0C8AFC}" type="presOf" srcId="{5C2245C3-15EB-4D03-AA01-E68BB1F3D23A}" destId="{02F66901-EB04-479D-A97F-E42033872A2F}" srcOrd="0" destOrd="0" presId="urn:microsoft.com/office/officeart/2008/layout/VerticalAccentList"/>
    <dgm:cxn modelId="{7B95446E-BC7C-42EA-9BBC-5226360AD8EC}" srcId="{B8456E1E-ADF7-4933-8725-24514B71F592}" destId="{1F935DEE-A8AE-44D6-BB88-259CE77B7E53}" srcOrd="0" destOrd="0" parTransId="{6C23B263-97BA-4E39-B822-69AF8DA04F97}" sibTransId="{65232DBA-67D4-4F68-8125-94162940C6E9}"/>
    <dgm:cxn modelId="{89091171-9669-46A0-A4B2-6D7677FC3E07}" srcId="{AE00E433-E697-462D-8820-E0A5F5BBC6F8}" destId="{958F55C4-9B42-4398-BC21-EEE3BEF9147F}" srcOrd="0" destOrd="0" parTransId="{C91894D4-41C2-4553-BFBC-B727916AC03E}" sibTransId="{0CFFDC06-64E9-4F98-ADD9-328C9C67A017}"/>
    <dgm:cxn modelId="{75A77B7A-B648-4228-B4DE-13011BA7F4A5}" type="presOf" srcId="{1F935DEE-A8AE-44D6-BB88-259CE77B7E53}" destId="{1F8EA867-2C3F-4CCA-90AE-080108431122}" srcOrd="0" destOrd="0" presId="urn:microsoft.com/office/officeart/2008/layout/VerticalAccentList"/>
    <dgm:cxn modelId="{1DD03881-8C1E-4850-8B72-8F81E20DDC36}" srcId="{26C4805A-BA7E-411C-AE24-021C2C30FD0F}" destId="{B8456E1E-ADF7-4933-8725-24514B71F592}" srcOrd="0" destOrd="0" parTransId="{2E2E8A8F-CCC0-48DE-8A4A-EB76BFDAC680}" sibTransId="{5135A3FE-94C2-4024-A08F-87881E2C122A}"/>
    <dgm:cxn modelId="{F01D7799-00FE-4750-B63A-6B54B506B420}" srcId="{F54CBE78-9C99-4B00-A34C-3734FF69AEAD}" destId="{5C2245C3-15EB-4D03-AA01-E68BB1F3D23A}" srcOrd="0" destOrd="0" parTransId="{83135E89-0990-4BBD-8BBD-5EA23652FE58}" sibTransId="{4EE761E4-88DD-43C7-852E-589CE33FDA70}"/>
    <dgm:cxn modelId="{8DA49BAD-A044-46F5-B810-CFE34C328459}" type="presOf" srcId="{26C4805A-BA7E-411C-AE24-021C2C30FD0F}" destId="{AE2BF31D-A205-4B89-BEDD-EC8D31BC53BA}" srcOrd="0" destOrd="0" presId="urn:microsoft.com/office/officeart/2008/layout/VerticalAccentList"/>
    <dgm:cxn modelId="{E522EBBF-11C2-4FF7-BAD3-639DFD3F2DCD}" type="presOf" srcId="{AE00E433-E697-462D-8820-E0A5F5BBC6F8}" destId="{0581CA10-E377-49AB-99AD-E90ABA57E4BC}" srcOrd="0" destOrd="0" presId="urn:microsoft.com/office/officeart/2008/layout/VerticalAccentList"/>
    <dgm:cxn modelId="{52A998D1-4A97-4CBE-8093-3967E2BF2D31}" srcId="{26C4805A-BA7E-411C-AE24-021C2C30FD0F}" destId="{F54CBE78-9C99-4B00-A34C-3734FF69AEAD}" srcOrd="1" destOrd="0" parTransId="{1C0E695D-5E11-4163-8F0B-6D86BE55266C}" sibTransId="{A40EE659-DC54-42C0-91D6-F0CA8CE44A07}"/>
    <dgm:cxn modelId="{DC657BD8-4D42-4CEB-B42C-16C6E653E40D}" type="presOf" srcId="{958F55C4-9B42-4398-BC21-EEE3BEF9147F}" destId="{6394A8E2-95F1-4C14-95BD-0ED17E7F83E0}" srcOrd="0" destOrd="0" presId="urn:microsoft.com/office/officeart/2008/layout/VerticalAccentList"/>
    <dgm:cxn modelId="{F6C4DBD9-BB5A-4573-9E01-292DD94CA194}" type="presOf" srcId="{B8456E1E-ADF7-4933-8725-24514B71F592}" destId="{6EE83AFC-6BB7-41F8-B651-7153FAEDEEB6}" srcOrd="0" destOrd="0" presId="urn:microsoft.com/office/officeart/2008/layout/VerticalAccentList"/>
    <dgm:cxn modelId="{3D220B00-B11A-4938-9731-AE1472ABAE84}" type="presParOf" srcId="{AE2BF31D-A205-4B89-BEDD-EC8D31BC53BA}" destId="{8214906F-FB63-4864-93F1-3A299431E8DC}" srcOrd="0" destOrd="0" presId="urn:microsoft.com/office/officeart/2008/layout/VerticalAccentList"/>
    <dgm:cxn modelId="{8D18BD6A-D237-4B95-8B1B-7F868F80559A}" type="presParOf" srcId="{8214906F-FB63-4864-93F1-3A299431E8DC}" destId="{6EE83AFC-6BB7-41F8-B651-7153FAEDEEB6}" srcOrd="0" destOrd="0" presId="urn:microsoft.com/office/officeart/2008/layout/VerticalAccentList"/>
    <dgm:cxn modelId="{4882AC70-43C3-4634-A262-8E8F495B1071}" type="presParOf" srcId="{AE2BF31D-A205-4B89-BEDD-EC8D31BC53BA}" destId="{701AAF51-28C6-415E-B6FE-793380FA7030}" srcOrd="1" destOrd="0" presId="urn:microsoft.com/office/officeart/2008/layout/VerticalAccentList"/>
    <dgm:cxn modelId="{F09C9F89-E3E6-4D46-A018-96CCFFDF1AD6}" type="presParOf" srcId="{701AAF51-28C6-415E-B6FE-793380FA7030}" destId="{DC54D7AC-BB62-45A0-8A8A-4FE61719EC00}" srcOrd="0" destOrd="0" presId="urn:microsoft.com/office/officeart/2008/layout/VerticalAccentList"/>
    <dgm:cxn modelId="{9E55649E-1BE7-4906-8DA5-E1CDA0F55705}" type="presParOf" srcId="{701AAF51-28C6-415E-B6FE-793380FA7030}" destId="{399B74BA-C1AD-4CD6-AAD7-614E45D2A3AC}" srcOrd="1" destOrd="0" presId="urn:microsoft.com/office/officeart/2008/layout/VerticalAccentList"/>
    <dgm:cxn modelId="{57B01BE3-7805-49F4-8E1B-A7D9188915D9}" type="presParOf" srcId="{701AAF51-28C6-415E-B6FE-793380FA7030}" destId="{826CD0CE-1DE0-4F9C-943D-DB5F991AF27E}" srcOrd="2" destOrd="0" presId="urn:microsoft.com/office/officeart/2008/layout/VerticalAccentList"/>
    <dgm:cxn modelId="{C9AA1146-A511-4BC0-9F21-227B3089A37B}" type="presParOf" srcId="{701AAF51-28C6-415E-B6FE-793380FA7030}" destId="{EDF62A13-C178-4BC8-87FC-E95331910E3D}" srcOrd="3" destOrd="0" presId="urn:microsoft.com/office/officeart/2008/layout/VerticalAccentList"/>
    <dgm:cxn modelId="{15CE2A9B-E754-41F5-A3A5-AE8704BB7571}" type="presParOf" srcId="{701AAF51-28C6-415E-B6FE-793380FA7030}" destId="{7C24CF7D-ED34-4C5F-9E9D-00008F643098}" srcOrd="4" destOrd="0" presId="urn:microsoft.com/office/officeart/2008/layout/VerticalAccentList"/>
    <dgm:cxn modelId="{BAB6F66E-5EF0-4EBF-9C2B-BFC083538E80}" type="presParOf" srcId="{701AAF51-28C6-415E-B6FE-793380FA7030}" destId="{2BEC2B9D-5D4F-4687-BD63-1DCC3B07650A}" srcOrd="5" destOrd="0" presId="urn:microsoft.com/office/officeart/2008/layout/VerticalAccentList"/>
    <dgm:cxn modelId="{CF4FF428-312C-4AFD-8728-5BB03EF60EC7}" type="presParOf" srcId="{701AAF51-28C6-415E-B6FE-793380FA7030}" destId="{147D4D0F-065C-4DB0-BA03-AA0F057ADF0C}" srcOrd="6" destOrd="0" presId="urn:microsoft.com/office/officeart/2008/layout/VerticalAccentList"/>
    <dgm:cxn modelId="{02E9F845-9E04-435F-889D-33E5CE9505FC}" type="presParOf" srcId="{701AAF51-28C6-415E-B6FE-793380FA7030}" destId="{1F8EA867-2C3F-4CCA-90AE-080108431122}" srcOrd="7" destOrd="0" presId="urn:microsoft.com/office/officeart/2008/layout/VerticalAccentList"/>
    <dgm:cxn modelId="{C0A56632-3D7A-4FC7-A598-E4ED46D898DC}" type="presParOf" srcId="{AE2BF31D-A205-4B89-BEDD-EC8D31BC53BA}" destId="{E4C65192-4EB9-499C-983E-2E1D313E39A9}" srcOrd="2" destOrd="0" presId="urn:microsoft.com/office/officeart/2008/layout/VerticalAccentList"/>
    <dgm:cxn modelId="{375B9AD1-61AE-4270-B97D-87DA0B7EE2BB}" type="presParOf" srcId="{AE2BF31D-A205-4B89-BEDD-EC8D31BC53BA}" destId="{AE4A8FE5-F632-44C0-B83F-5D1D836E96AC}" srcOrd="3" destOrd="0" presId="urn:microsoft.com/office/officeart/2008/layout/VerticalAccentList"/>
    <dgm:cxn modelId="{AA6A3787-E35F-4262-ADF1-CB4F1C3210DA}" type="presParOf" srcId="{AE4A8FE5-F632-44C0-B83F-5D1D836E96AC}" destId="{47BEF911-70E0-44CE-B326-95807C702DE5}" srcOrd="0" destOrd="0" presId="urn:microsoft.com/office/officeart/2008/layout/VerticalAccentList"/>
    <dgm:cxn modelId="{91B44DB8-4B6A-4F2D-A796-4EDA53D75D63}" type="presParOf" srcId="{AE2BF31D-A205-4B89-BEDD-EC8D31BC53BA}" destId="{927F650B-B5B2-4C56-9A58-41302D96ACA7}" srcOrd="4" destOrd="0" presId="urn:microsoft.com/office/officeart/2008/layout/VerticalAccentList"/>
    <dgm:cxn modelId="{20E36C1F-3A1F-42B4-A1C8-1F07A2D67F5F}" type="presParOf" srcId="{927F650B-B5B2-4C56-9A58-41302D96ACA7}" destId="{69E0EFAA-2B9C-483D-ABC3-8505827B4E47}" srcOrd="0" destOrd="0" presId="urn:microsoft.com/office/officeart/2008/layout/VerticalAccentList"/>
    <dgm:cxn modelId="{634D7B80-C736-43BC-97C9-0346689CDBCB}" type="presParOf" srcId="{927F650B-B5B2-4C56-9A58-41302D96ACA7}" destId="{D1C4CC0F-FB51-4343-AF3C-672483666D15}" srcOrd="1" destOrd="0" presId="urn:microsoft.com/office/officeart/2008/layout/VerticalAccentList"/>
    <dgm:cxn modelId="{D8A49203-5901-4130-AE29-C3EA8EA51ADB}" type="presParOf" srcId="{927F650B-B5B2-4C56-9A58-41302D96ACA7}" destId="{B195472E-05D7-4255-90CF-2A3912CA05C6}" srcOrd="2" destOrd="0" presId="urn:microsoft.com/office/officeart/2008/layout/VerticalAccentList"/>
    <dgm:cxn modelId="{6A0A060F-2E23-4A51-9B50-03AD90721025}" type="presParOf" srcId="{927F650B-B5B2-4C56-9A58-41302D96ACA7}" destId="{DCE9CA26-F3F2-4FC9-8485-8ED48F27903E}" srcOrd="3" destOrd="0" presId="urn:microsoft.com/office/officeart/2008/layout/VerticalAccentList"/>
    <dgm:cxn modelId="{DFC71C65-D7C6-45BD-B734-D31E56FA7EB4}" type="presParOf" srcId="{927F650B-B5B2-4C56-9A58-41302D96ACA7}" destId="{FE3CF604-04FC-4A90-B66E-4A7FE0CAFDC5}" srcOrd="4" destOrd="0" presId="urn:microsoft.com/office/officeart/2008/layout/VerticalAccentList"/>
    <dgm:cxn modelId="{7F5BD046-972C-4A58-8E53-D188EBA75408}" type="presParOf" srcId="{927F650B-B5B2-4C56-9A58-41302D96ACA7}" destId="{5496258C-EC0B-414C-AF20-C2C33433856E}" srcOrd="5" destOrd="0" presId="urn:microsoft.com/office/officeart/2008/layout/VerticalAccentList"/>
    <dgm:cxn modelId="{71806E80-6476-4286-90F5-2B9E8EFB03E4}" type="presParOf" srcId="{927F650B-B5B2-4C56-9A58-41302D96ACA7}" destId="{0E4C51BA-74D2-4FDB-979E-847053FA62F6}" srcOrd="6" destOrd="0" presId="urn:microsoft.com/office/officeart/2008/layout/VerticalAccentList"/>
    <dgm:cxn modelId="{07CB1764-5F67-4376-8AE6-F92514CA2C08}" type="presParOf" srcId="{927F650B-B5B2-4C56-9A58-41302D96ACA7}" destId="{02F66901-EB04-479D-A97F-E42033872A2F}" srcOrd="7" destOrd="0" presId="urn:microsoft.com/office/officeart/2008/layout/VerticalAccentList"/>
    <dgm:cxn modelId="{B708BAB5-8211-4BD4-8D0A-B7ACF7E73C41}" type="presParOf" srcId="{AE2BF31D-A205-4B89-BEDD-EC8D31BC53BA}" destId="{04D079BC-CEF7-4A26-9498-E16DC396B78E}" srcOrd="5" destOrd="0" presId="urn:microsoft.com/office/officeart/2008/layout/VerticalAccentList"/>
    <dgm:cxn modelId="{9976728E-04CE-40A1-814D-532A9CE48C99}" type="presParOf" srcId="{AE2BF31D-A205-4B89-BEDD-EC8D31BC53BA}" destId="{D5B861A5-3A54-47D5-A4E9-90AC6CEACBB0}" srcOrd="6" destOrd="0" presId="urn:microsoft.com/office/officeart/2008/layout/VerticalAccentList"/>
    <dgm:cxn modelId="{0759E649-F843-4243-A7BC-8341D026AB75}" type="presParOf" srcId="{D5B861A5-3A54-47D5-A4E9-90AC6CEACBB0}" destId="{0581CA10-E377-49AB-99AD-E90ABA57E4BC}" srcOrd="0" destOrd="0" presId="urn:microsoft.com/office/officeart/2008/layout/VerticalAccentList"/>
    <dgm:cxn modelId="{20D3BAD8-0756-4446-8C76-6A491CC3332A}" type="presParOf" srcId="{AE2BF31D-A205-4B89-BEDD-EC8D31BC53BA}" destId="{8751FF82-EDF0-4D96-AC00-1663353E3FD8}" srcOrd="7" destOrd="0" presId="urn:microsoft.com/office/officeart/2008/layout/VerticalAccentList"/>
    <dgm:cxn modelId="{DEC4BA4F-CF70-4C49-80C5-E387AD9C3A6A}" type="presParOf" srcId="{8751FF82-EDF0-4D96-AC00-1663353E3FD8}" destId="{FE096235-7BCE-40A5-9F59-F6D92CCB1826}" srcOrd="0" destOrd="0" presId="urn:microsoft.com/office/officeart/2008/layout/VerticalAccentList"/>
    <dgm:cxn modelId="{218ACE94-2880-49A3-B6D8-F2CAB513706D}" type="presParOf" srcId="{8751FF82-EDF0-4D96-AC00-1663353E3FD8}" destId="{7FDA2BA3-AF53-42AB-A36F-6E606C49FDA6}" srcOrd="1" destOrd="0" presId="urn:microsoft.com/office/officeart/2008/layout/VerticalAccentList"/>
    <dgm:cxn modelId="{0097C2CA-DECE-4E3F-9448-26A9F643FD3A}" type="presParOf" srcId="{8751FF82-EDF0-4D96-AC00-1663353E3FD8}" destId="{B1D69028-C6EA-4DC2-94DE-7D7013851DC7}" srcOrd="2" destOrd="0" presId="urn:microsoft.com/office/officeart/2008/layout/VerticalAccentList"/>
    <dgm:cxn modelId="{BB390461-2B5F-4E74-A80B-59905FD08907}" type="presParOf" srcId="{8751FF82-EDF0-4D96-AC00-1663353E3FD8}" destId="{9F8E9D80-C27A-4906-9730-FD77A73988D9}" srcOrd="3" destOrd="0" presId="urn:microsoft.com/office/officeart/2008/layout/VerticalAccentList"/>
    <dgm:cxn modelId="{4ED0BFB7-6D1D-4D5E-BBE9-224123C5DD9E}" type="presParOf" srcId="{8751FF82-EDF0-4D96-AC00-1663353E3FD8}" destId="{ED26D30C-2BA0-4DD1-A454-77F685E10A87}" srcOrd="4" destOrd="0" presId="urn:microsoft.com/office/officeart/2008/layout/VerticalAccentList"/>
    <dgm:cxn modelId="{14815EF9-899F-4707-94E5-E901BD7DFDB3}" type="presParOf" srcId="{8751FF82-EDF0-4D96-AC00-1663353E3FD8}" destId="{4A631577-1CF8-4C53-B8F9-284056CE9185}" srcOrd="5" destOrd="0" presId="urn:microsoft.com/office/officeart/2008/layout/VerticalAccentList"/>
    <dgm:cxn modelId="{3C07E0AD-CC22-4AD6-A950-48072574881C}" type="presParOf" srcId="{8751FF82-EDF0-4D96-AC00-1663353E3FD8}" destId="{74425542-8D5F-4D3A-AC6D-30E4E878F17A}" srcOrd="6" destOrd="0" presId="urn:microsoft.com/office/officeart/2008/layout/VerticalAccentList"/>
    <dgm:cxn modelId="{73501C56-1962-41E0-B92D-259DA7C4AC38}" type="presParOf" srcId="{8751FF82-EDF0-4D96-AC00-1663353E3FD8}" destId="{6394A8E2-95F1-4C14-95BD-0ED17E7F83E0}"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6C4805A-BA7E-411C-AE24-021C2C30FD0F}"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pPr rtl="1"/>
          <a:endParaRPr lang="he-IL"/>
        </a:p>
      </dgm:t>
    </dgm:pt>
    <dgm:pt modelId="{B8456E1E-ADF7-4933-8725-24514B71F592}">
      <dgm:prSet phldrT="[טקסט]" phldr="1"/>
      <dgm:spPr/>
      <dgm:t>
        <a:bodyPr/>
        <a:lstStyle/>
        <a:p>
          <a:pPr rtl="1"/>
          <a:endParaRPr lang="he-IL" dirty="0"/>
        </a:p>
      </dgm:t>
    </dgm:pt>
    <dgm:pt modelId="{2E2E8A8F-CCC0-48DE-8A4A-EB76BFDAC680}" type="parTrans" cxnId="{1DD03881-8C1E-4850-8B72-8F81E20DDC36}">
      <dgm:prSet/>
      <dgm:spPr/>
      <dgm:t>
        <a:bodyPr/>
        <a:lstStyle/>
        <a:p>
          <a:pPr rtl="1"/>
          <a:endParaRPr lang="he-IL"/>
        </a:p>
      </dgm:t>
    </dgm:pt>
    <dgm:pt modelId="{5135A3FE-94C2-4024-A08F-87881E2C122A}" type="sibTrans" cxnId="{1DD03881-8C1E-4850-8B72-8F81E20DDC36}">
      <dgm:prSet/>
      <dgm:spPr/>
      <dgm:t>
        <a:bodyPr/>
        <a:lstStyle/>
        <a:p>
          <a:pPr rtl="1"/>
          <a:endParaRPr lang="he-IL"/>
        </a:p>
      </dgm:t>
    </dgm:pt>
    <dgm:pt modelId="{1F935DEE-A8AE-44D6-BB88-259CE77B7E53}">
      <dgm:prSet phldrT="[טקסט]">
        <dgm:style>
          <a:lnRef idx="2">
            <a:schemeClr val="accent2">
              <a:shade val="15000"/>
            </a:schemeClr>
          </a:lnRef>
          <a:fillRef idx="1">
            <a:schemeClr val="accent2"/>
          </a:fillRef>
          <a:effectRef idx="0">
            <a:schemeClr val="accent2"/>
          </a:effectRef>
          <a:fontRef idx="minor">
            <a:schemeClr val="lt1"/>
          </a:fontRef>
        </dgm:style>
      </dgm:prSet>
      <dgm:spPr/>
      <dgm:t>
        <a:bodyPr/>
        <a:lstStyle/>
        <a:p>
          <a:pPr rtl="1"/>
          <a:r>
            <a:rPr lang="he-IL" dirty="0"/>
            <a:t>א</a:t>
          </a:r>
        </a:p>
      </dgm:t>
    </dgm:pt>
    <dgm:pt modelId="{6C23B263-97BA-4E39-B822-69AF8DA04F97}" type="parTrans" cxnId="{7B95446E-BC7C-42EA-9BBC-5226360AD8EC}">
      <dgm:prSet/>
      <dgm:spPr/>
      <dgm:t>
        <a:bodyPr/>
        <a:lstStyle/>
        <a:p>
          <a:pPr rtl="1"/>
          <a:endParaRPr lang="he-IL"/>
        </a:p>
      </dgm:t>
    </dgm:pt>
    <dgm:pt modelId="{65232DBA-67D4-4F68-8125-94162940C6E9}" type="sibTrans" cxnId="{7B95446E-BC7C-42EA-9BBC-5226360AD8EC}">
      <dgm:prSet/>
      <dgm:spPr/>
      <dgm:t>
        <a:bodyPr/>
        <a:lstStyle/>
        <a:p>
          <a:pPr rtl="1"/>
          <a:endParaRPr lang="he-IL"/>
        </a:p>
      </dgm:t>
    </dgm:pt>
    <dgm:pt modelId="{F54CBE78-9C99-4B00-A34C-3734FF69AEAD}">
      <dgm:prSet phldrT="[טקסט]" phldr="1"/>
      <dgm:spPr/>
      <dgm:t>
        <a:bodyPr/>
        <a:lstStyle/>
        <a:p>
          <a:pPr rtl="1"/>
          <a:endParaRPr lang="he-IL" dirty="0"/>
        </a:p>
      </dgm:t>
    </dgm:pt>
    <dgm:pt modelId="{1C0E695D-5E11-4163-8F0B-6D86BE55266C}" type="parTrans" cxnId="{52A998D1-4A97-4CBE-8093-3967E2BF2D31}">
      <dgm:prSet/>
      <dgm:spPr/>
      <dgm:t>
        <a:bodyPr/>
        <a:lstStyle/>
        <a:p>
          <a:pPr rtl="1"/>
          <a:endParaRPr lang="he-IL"/>
        </a:p>
      </dgm:t>
    </dgm:pt>
    <dgm:pt modelId="{A40EE659-DC54-42C0-91D6-F0CA8CE44A07}" type="sibTrans" cxnId="{52A998D1-4A97-4CBE-8093-3967E2BF2D31}">
      <dgm:prSet/>
      <dgm:spPr/>
      <dgm:t>
        <a:bodyPr/>
        <a:lstStyle/>
        <a:p>
          <a:pPr rtl="1"/>
          <a:endParaRPr lang="he-IL"/>
        </a:p>
      </dgm:t>
    </dgm:pt>
    <dgm:pt modelId="{5C2245C3-15EB-4D03-AA01-E68BB1F3D23A}">
      <dgm:prSet phldrT="[טקסט]"/>
      <dgm:spPr>
        <a:solidFill>
          <a:schemeClr val="accent2">
            <a:lumMod val="60000"/>
            <a:lumOff val="40000"/>
          </a:schemeClr>
        </a:solidFill>
      </dgm:spPr>
      <dgm:t>
        <a:bodyPr/>
        <a:lstStyle/>
        <a:p>
          <a:pPr rtl="1"/>
          <a:r>
            <a:rPr lang="he-IL" dirty="0"/>
            <a:t>ב</a:t>
          </a:r>
        </a:p>
      </dgm:t>
    </dgm:pt>
    <dgm:pt modelId="{83135E89-0990-4BBD-8BBD-5EA23652FE58}" type="parTrans" cxnId="{F01D7799-00FE-4750-B63A-6B54B506B420}">
      <dgm:prSet/>
      <dgm:spPr/>
      <dgm:t>
        <a:bodyPr/>
        <a:lstStyle/>
        <a:p>
          <a:pPr rtl="1"/>
          <a:endParaRPr lang="he-IL"/>
        </a:p>
      </dgm:t>
    </dgm:pt>
    <dgm:pt modelId="{4EE761E4-88DD-43C7-852E-589CE33FDA70}" type="sibTrans" cxnId="{F01D7799-00FE-4750-B63A-6B54B506B420}">
      <dgm:prSet/>
      <dgm:spPr/>
      <dgm:t>
        <a:bodyPr/>
        <a:lstStyle/>
        <a:p>
          <a:pPr rtl="1"/>
          <a:endParaRPr lang="he-IL"/>
        </a:p>
      </dgm:t>
    </dgm:pt>
    <dgm:pt modelId="{AE00E433-E697-462D-8820-E0A5F5BBC6F8}">
      <dgm:prSet phldrT="[טקסט]" phldr="1"/>
      <dgm:spPr/>
      <dgm:t>
        <a:bodyPr/>
        <a:lstStyle/>
        <a:p>
          <a:pPr rtl="1"/>
          <a:endParaRPr lang="he-IL"/>
        </a:p>
      </dgm:t>
    </dgm:pt>
    <dgm:pt modelId="{5FB2A93E-B892-488C-8948-CA73A9243CFD}" type="parTrans" cxnId="{63F2D60A-BC6B-459B-952E-23B701C51097}">
      <dgm:prSet/>
      <dgm:spPr/>
      <dgm:t>
        <a:bodyPr/>
        <a:lstStyle/>
        <a:p>
          <a:pPr rtl="1"/>
          <a:endParaRPr lang="he-IL"/>
        </a:p>
      </dgm:t>
    </dgm:pt>
    <dgm:pt modelId="{9A73987B-618A-433B-BC06-D9CF08318125}" type="sibTrans" cxnId="{63F2D60A-BC6B-459B-952E-23B701C51097}">
      <dgm:prSet/>
      <dgm:spPr/>
      <dgm:t>
        <a:bodyPr/>
        <a:lstStyle/>
        <a:p>
          <a:pPr rtl="1"/>
          <a:endParaRPr lang="he-IL"/>
        </a:p>
      </dgm:t>
    </dgm:pt>
    <dgm:pt modelId="{958F55C4-9B42-4398-BC21-EEE3BEF9147F}">
      <dgm:prSet phldrT="[טקסט]"/>
      <dgm:spPr>
        <a:solidFill>
          <a:schemeClr val="accent2">
            <a:lumMod val="40000"/>
            <a:lumOff val="60000"/>
          </a:schemeClr>
        </a:solidFill>
      </dgm:spPr>
      <dgm:t>
        <a:bodyPr/>
        <a:lstStyle/>
        <a:p>
          <a:pPr rtl="1"/>
          <a:r>
            <a:rPr lang="he-IL" dirty="0"/>
            <a:t>ג</a:t>
          </a:r>
        </a:p>
      </dgm:t>
    </dgm:pt>
    <dgm:pt modelId="{C91894D4-41C2-4553-BFBC-B727916AC03E}" type="parTrans" cxnId="{89091171-9669-46A0-A4B2-6D7677FC3E07}">
      <dgm:prSet/>
      <dgm:spPr/>
      <dgm:t>
        <a:bodyPr/>
        <a:lstStyle/>
        <a:p>
          <a:pPr rtl="1"/>
          <a:endParaRPr lang="he-IL"/>
        </a:p>
      </dgm:t>
    </dgm:pt>
    <dgm:pt modelId="{0CFFDC06-64E9-4F98-ADD9-328C9C67A017}" type="sibTrans" cxnId="{89091171-9669-46A0-A4B2-6D7677FC3E07}">
      <dgm:prSet/>
      <dgm:spPr/>
      <dgm:t>
        <a:bodyPr/>
        <a:lstStyle/>
        <a:p>
          <a:pPr rtl="1"/>
          <a:endParaRPr lang="he-IL"/>
        </a:p>
      </dgm:t>
    </dgm:pt>
    <dgm:pt modelId="{AE2BF31D-A205-4B89-BEDD-EC8D31BC53BA}" type="pres">
      <dgm:prSet presAssocID="{26C4805A-BA7E-411C-AE24-021C2C30FD0F}" presName="Name0" presStyleCnt="0">
        <dgm:presLayoutVars>
          <dgm:chMax/>
          <dgm:chPref/>
          <dgm:dir/>
        </dgm:presLayoutVars>
      </dgm:prSet>
      <dgm:spPr/>
    </dgm:pt>
    <dgm:pt modelId="{8214906F-FB63-4864-93F1-3A299431E8DC}" type="pres">
      <dgm:prSet presAssocID="{B8456E1E-ADF7-4933-8725-24514B71F592}" presName="parenttextcomposite" presStyleCnt="0"/>
      <dgm:spPr/>
    </dgm:pt>
    <dgm:pt modelId="{6EE83AFC-6BB7-41F8-B651-7153FAEDEEB6}" type="pres">
      <dgm:prSet presAssocID="{B8456E1E-ADF7-4933-8725-24514B71F592}" presName="parenttext" presStyleLbl="revTx" presStyleIdx="0" presStyleCnt="3">
        <dgm:presLayoutVars>
          <dgm:chMax/>
          <dgm:chPref val="2"/>
          <dgm:bulletEnabled val="1"/>
        </dgm:presLayoutVars>
      </dgm:prSet>
      <dgm:spPr/>
    </dgm:pt>
    <dgm:pt modelId="{701AAF51-28C6-415E-B6FE-793380FA7030}" type="pres">
      <dgm:prSet presAssocID="{B8456E1E-ADF7-4933-8725-24514B71F592}" presName="composite" presStyleCnt="0"/>
      <dgm:spPr/>
    </dgm:pt>
    <dgm:pt modelId="{DC54D7AC-BB62-45A0-8A8A-4FE61719EC00}" type="pres">
      <dgm:prSet presAssocID="{B8456E1E-ADF7-4933-8725-24514B71F592}" presName="chevron1" presStyleLbl="alignNode1" presStyleIdx="0" presStyleCnt="21" custLinFactNeighborX="1984" custLinFactNeighborY="2507"/>
      <dgm:spPr/>
    </dgm:pt>
    <dgm:pt modelId="{399B74BA-C1AD-4CD6-AAD7-614E45D2A3AC}" type="pres">
      <dgm:prSet presAssocID="{B8456E1E-ADF7-4933-8725-24514B71F592}" presName="chevron2" presStyleLbl="alignNode1" presStyleIdx="1" presStyleCnt="21"/>
      <dgm:spPr/>
    </dgm:pt>
    <dgm:pt modelId="{826CD0CE-1DE0-4F9C-943D-DB5F991AF27E}" type="pres">
      <dgm:prSet presAssocID="{B8456E1E-ADF7-4933-8725-24514B71F592}" presName="chevron3" presStyleLbl="alignNode1" presStyleIdx="2" presStyleCnt="21"/>
      <dgm:spPr/>
    </dgm:pt>
    <dgm:pt modelId="{EDF62A13-C178-4BC8-87FC-E95331910E3D}" type="pres">
      <dgm:prSet presAssocID="{B8456E1E-ADF7-4933-8725-24514B71F592}" presName="chevron4" presStyleLbl="alignNode1" presStyleIdx="3" presStyleCnt="21"/>
      <dgm:spPr/>
    </dgm:pt>
    <dgm:pt modelId="{7C24CF7D-ED34-4C5F-9E9D-00008F643098}" type="pres">
      <dgm:prSet presAssocID="{B8456E1E-ADF7-4933-8725-24514B71F592}" presName="chevron5" presStyleLbl="alignNode1" presStyleIdx="4" presStyleCnt="21"/>
      <dgm:spPr/>
    </dgm:pt>
    <dgm:pt modelId="{2BEC2B9D-5D4F-4687-BD63-1DCC3B07650A}" type="pres">
      <dgm:prSet presAssocID="{B8456E1E-ADF7-4933-8725-24514B71F592}" presName="chevron6" presStyleLbl="alignNode1" presStyleIdx="5" presStyleCnt="21"/>
      <dgm:spPr/>
    </dgm:pt>
    <dgm:pt modelId="{147D4D0F-065C-4DB0-BA03-AA0F057ADF0C}" type="pres">
      <dgm:prSet presAssocID="{B8456E1E-ADF7-4933-8725-24514B71F592}" presName="chevron7" presStyleLbl="alignNode1" presStyleIdx="6" presStyleCnt="21"/>
      <dgm:spPr/>
    </dgm:pt>
    <dgm:pt modelId="{1F8EA867-2C3F-4CCA-90AE-080108431122}" type="pres">
      <dgm:prSet presAssocID="{B8456E1E-ADF7-4933-8725-24514B71F592}" presName="childtext" presStyleLbl="solidFgAcc1" presStyleIdx="0" presStyleCnt="3">
        <dgm:presLayoutVars>
          <dgm:chMax/>
          <dgm:chPref val="0"/>
          <dgm:bulletEnabled val="1"/>
        </dgm:presLayoutVars>
      </dgm:prSet>
      <dgm:spPr/>
    </dgm:pt>
    <dgm:pt modelId="{E4C65192-4EB9-499C-983E-2E1D313E39A9}" type="pres">
      <dgm:prSet presAssocID="{5135A3FE-94C2-4024-A08F-87881E2C122A}" presName="sibTrans" presStyleCnt="0"/>
      <dgm:spPr/>
    </dgm:pt>
    <dgm:pt modelId="{AE4A8FE5-F632-44C0-B83F-5D1D836E96AC}" type="pres">
      <dgm:prSet presAssocID="{F54CBE78-9C99-4B00-A34C-3734FF69AEAD}" presName="parenttextcomposite" presStyleCnt="0"/>
      <dgm:spPr/>
    </dgm:pt>
    <dgm:pt modelId="{47BEF911-70E0-44CE-B326-95807C702DE5}" type="pres">
      <dgm:prSet presAssocID="{F54CBE78-9C99-4B00-A34C-3734FF69AEAD}" presName="parenttext" presStyleLbl="revTx" presStyleIdx="1" presStyleCnt="3">
        <dgm:presLayoutVars>
          <dgm:chMax/>
          <dgm:chPref val="2"/>
          <dgm:bulletEnabled val="1"/>
        </dgm:presLayoutVars>
      </dgm:prSet>
      <dgm:spPr/>
    </dgm:pt>
    <dgm:pt modelId="{927F650B-B5B2-4C56-9A58-41302D96ACA7}" type="pres">
      <dgm:prSet presAssocID="{F54CBE78-9C99-4B00-A34C-3734FF69AEAD}" presName="composite" presStyleCnt="0"/>
      <dgm:spPr/>
    </dgm:pt>
    <dgm:pt modelId="{69E0EFAA-2B9C-483D-ABC3-8505827B4E47}" type="pres">
      <dgm:prSet presAssocID="{F54CBE78-9C99-4B00-A34C-3734FF69AEAD}" presName="chevron1" presStyleLbl="alignNode1" presStyleIdx="7" presStyleCnt="21"/>
      <dgm:spPr/>
    </dgm:pt>
    <dgm:pt modelId="{D1C4CC0F-FB51-4343-AF3C-672483666D15}" type="pres">
      <dgm:prSet presAssocID="{F54CBE78-9C99-4B00-A34C-3734FF69AEAD}" presName="chevron2" presStyleLbl="alignNode1" presStyleIdx="8" presStyleCnt="21"/>
      <dgm:spPr/>
    </dgm:pt>
    <dgm:pt modelId="{B195472E-05D7-4255-90CF-2A3912CA05C6}" type="pres">
      <dgm:prSet presAssocID="{F54CBE78-9C99-4B00-A34C-3734FF69AEAD}" presName="chevron3" presStyleLbl="alignNode1" presStyleIdx="9" presStyleCnt="21"/>
      <dgm:spPr/>
    </dgm:pt>
    <dgm:pt modelId="{DCE9CA26-F3F2-4FC9-8485-8ED48F27903E}" type="pres">
      <dgm:prSet presAssocID="{F54CBE78-9C99-4B00-A34C-3734FF69AEAD}" presName="chevron4" presStyleLbl="alignNode1" presStyleIdx="10" presStyleCnt="21"/>
      <dgm:spPr/>
    </dgm:pt>
    <dgm:pt modelId="{FE3CF604-04FC-4A90-B66E-4A7FE0CAFDC5}" type="pres">
      <dgm:prSet presAssocID="{F54CBE78-9C99-4B00-A34C-3734FF69AEAD}" presName="chevron5" presStyleLbl="alignNode1" presStyleIdx="11" presStyleCnt="21"/>
      <dgm:spPr/>
    </dgm:pt>
    <dgm:pt modelId="{5496258C-EC0B-414C-AF20-C2C33433856E}" type="pres">
      <dgm:prSet presAssocID="{F54CBE78-9C99-4B00-A34C-3734FF69AEAD}" presName="chevron6" presStyleLbl="alignNode1" presStyleIdx="12" presStyleCnt="21"/>
      <dgm:spPr/>
    </dgm:pt>
    <dgm:pt modelId="{0E4C51BA-74D2-4FDB-979E-847053FA62F6}" type="pres">
      <dgm:prSet presAssocID="{F54CBE78-9C99-4B00-A34C-3734FF69AEAD}" presName="chevron7" presStyleLbl="alignNode1" presStyleIdx="13" presStyleCnt="21"/>
      <dgm:spPr/>
    </dgm:pt>
    <dgm:pt modelId="{02F66901-EB04-479D-A97F-E42033872A2F}" type="pres">
      <dgm:prSet presAssocID="{F54CBE78-9C99-4B00-A34C-3734FF69AEAD}" presName="childtext" presStyleLbl="solidFgAcc1" presStyleIdx="1" presStyleCnt="3">
        <dgm:presLayoutVars>
          <dgm:chMax/>
          <dgm:chPref val="0"/>
          <dgm:bulletEnabled val="1"/>
        </dgm:presLayoutVars>
      </dgm:prSet>
      <dgm:spPr/>
    </dgm:pt>
    <dgm:pt modelId="{04D079BC-CEF7-4A26-9498-E16DC396B78E}" type="pres">
      <dgm:prSet presAssocID="{A40EE659-DC54-42C0-91D6-F0CA8CE44A07}" presName="sibTrans" presStyleCnt="0"/>
      <dgm:spPr/>
    </dgm:pt>
    <dgm:pt modelId="{D5B861A5-3A54-47D5-A4E9-90AC6CEACBB0}" type="pres">
      <dgm:prSet presAssocID="{AE00E433-E697-462D-8820-E0A5F5BBC6F8}" presName="parenttextcomposite" presStyleCnt="0"/>
      <dgm:spPr/>
    </dgm:pt>
    <dgm:pt modelId="{0581CA10-E377-49AB-99AD-E90ABA57E4BC}" type="pres">
      <dgm:prSet presAssocID="{AE00E433-E697-462D-8820-E0A5F5BBC6F8}" presName="parenttext" presStyleLbl="revTx" presStyleIdx="2" presStyleCnt="3">
        <dgm:presLayoutVars>
          <dgm:chMax/>
          <dgm:chPref val="2"/>
          <dgm:bulletEnabled val="1"/>
        </dgm:presLayoutVars>
      </dgm:prSet>
      <dgm:spPr/>
    </dgm:pt>
    <dgm:pt modelId="{8751FF82-EDF0-4D96-AC00-1663353E3FD8}" type="pres">
      <dgm:prSet presAssocID="{AE00E433-E697-462D-8820-E0A5F5BBC6F8}" presName="composite" presStyleCnt="0"/>
      <dgm:spPr/>
    </dgm:pt>
    <dgm:pt modelId="{FE096235-7BCE-40A5-9F59-F6D92CCB1826}" type="pres">
      <dgm:prSet presAssocID="{AE00E433-E697-462D-8820-E0A5F5BBC6F8}" presName="chevron1" presStyleLbl="alignNode1" presStyleIdx="14" presStyleCnt="21"/>
      <dgm:spPr/>
    </dgm:pt>
    <dgm:pt modelId="{7FDA2BA3-AF53-42AB-A36F-6E606C49FDA6}" type="pres">
      <dgm:prSet presAssocID="{AE00E433-E697-462D-8820-E0A5F5BBC6F8}" presName="chevron2" presStyleLbl="alignNode1" presStyleIdx="15" presStyleCnt="21"/>
      <dgm:spPr/>
    </dgm:pt>
    <dgm:pt modelId="{B1D69028-C6EA-4DC2-94DE-7D7013851DC7}" type="pres">
      <dgm:prSet presAssocID="{AE00E433-E697-462D-8820-E0A5F5BBC6F8}" presName="chevron3" presStyleLbl="alignNode1" presStyleIdx="16" presStyleCnt="21"/>
      <dgm:spPr/>
    </dgm:pt>
    <dgm:pt modelId="{9F8E9D80-C27A-4906-9730-FD77A73988D9}" type="pres">
      <dgm:prSet presAssocID="{AE00E433-E697-462D-8820-E0A5F5BBC6F8}" presName="chevron4" presStyleLbl="alignNode1" presStyleIdx="17" presStyleCnt="21"/>
      <dgm:spPr/>
    </dgm:pt>
    <dgm:pt modelId="{ED26D30C-2BA0-4DD1-A454-77F685E10A87}" type="pres">
      <dgm:prSet presAssocID="{AE00E433-E697-462D-8820-E0A5F5BBC6F8}" presName="chevron5" presStyleLbl="alignNode1" presStyleIdx="18" presStyleCnt="21"/>
      <dgm:spPr/>
    </dgm:pt>
    <dgm:pt modelId="{4A631577-1CF8-4C53-B8F9-284056CE9185}" type="pres">
      <dgm:prSet presAssocID="{AE00E433-E697-462D-8820-E0A5F5BBC6F8}" presName="chevron6" presStyleLbl="alignNode1" presStyleIdx="19" presStyleCnt="21"/>
      <dgm:spPr/>
    </dgm:pt>
    <dgm:pt modelId="{74425542-8D5F-4D3A-AC6D-30E4E878F17A}" type="pres">
      <dgm:prSet presAssocID="{AE00E433-E697-462D-8820-E0A5F5BBC6F8}" presName="chevron7" presStyleLbl="alignNode1" presStyleIdx="20" presStyleCnt="21"/>
      <dgm:spPr/>
    </dgm:pt>
    <dgm:pt modelId="{6394A8E2-95F1-4C14-95BD-0ED17E7F83E0}" type="pres">
      <dgm:prSet presAssocID="{AE00E433-E697-462D-8820-E0A5F5BBC6F8}" presName="childtext" presStyleLbl="solidFgAcc1" presStyleIdx="2" presStyleCnt="3">
        <dgm:presLayoutVars>
          <dgm:chMax/>
          <dgm:chPref val="0"/>
          <dgm:bulletEnabled val="1"/>
        </dgm:presLayoutVars>
      </dgm:prSet>
      <dgm:spPr/>
    </dgm:pt>
  </dgm:ptLst>
  <dgm:cxnLst>
    <dgm:cxn modelId="{63F2D60A-BC6B-459B-952E-23B701C51097}" srcId="{26C4805A-BA7E-411C-AE24-021C2C30FD0F}" destId="{AE00E433-E697-462D-8820-E0A5F5BBC6F8}" srcOrd="2" destOrd="0" parTransId="{5FB2A93E-B892-488C-8948-CA73A9243CFD}" sibTransId="{9A73987B-618A-433B-BC06-D9CF08318125}"/>
    <dgm:cxn modelId="{F9DA382E-D904-4343-91EB-DA048CF1A422}" type="presOf" srcId="{F54CBE78-9C99-4B00-A34C-3734FF69AEAD}" destId="{47BEF911-70E0-44CE-B326-95807C702DE5}" srcOrd="0" destOrd="0" presId="urn:microsoft.com/office/officeart/2008/layout/VerticalAccentList"/>
    <dgm:cxn modelId="{BD08E62F-D33E-4B97-9FD7-0DFE7F0C8AFC}" type="presOf" srcId="{5C2245C3-15EB-4D03-AA01-E68BB1F3D23A}" destId="{02F66901-EB04-479D-A97F-E42033872A2F}" srcOrd="0" destOrd="0" presId="urn:microsoft.com/office/officeart/2008/layout/VerticalAccentList"/>
    <dgm:cxn modelId="{7B95446E-BC7C-42EA-9BBC-5226360AD8EC}" srcId="{B8456E1E-ADF7-4933-8725-24514B71F592}" destId="{1F935DEE-A8AE-44D6-BB88-259CE77B7E53}" srcOrd="0" destOrd="0" parTransId="{6C23B263-97BA-4E39-B822-69AF8DA04F97}" sibTransId="{65232DBA-67D4-4F68-8125-94162940C6E9}"/>
    <dgm:cxn modelId="{89091171-9669-46A0-A4B2-6D7677FC3E07}" srcId="{AE00E433-E697-462D-8820-E0A5F5BBC6F8}" destId="{958F55C4-9B42-4398-BC21-EEE3BEF9147F}" srcOrd="0" destOrd="0" parTransId="{C91894D4-41C2-4553-BFBC-B727916AC03E}" sibTransId="{0CFFDC06-64E9-4F98-ADD9-328C9C67A017}"/>
    <dgm:cxn modelId="{75A77B7A-B648-4228-B4DE-13011BA7F4A5}" type="presOf" srcId="{1F935DEE-A8AE-44D6-BB88-259CE77B7E53}" destId="{1F8EA867-2C3F-4CCA-90AE-080108431122}" srcOrd="0" destOrd="0" presId="urn:microsoft.com/office/officeart/2008/layout/VerticalAccentList"/>
    <dgm:cxn modelId="{1DD03881-8C1E-4850-8B72-8F81E20DDC36}" srcId="{26C4805A-BA7E-411C-AE24-021C2C30FD0F}" destId="{B8456E1E-ADF7-4933-8725-24514B71F592}" srcOrd="0" destOrd="0" parTransId="{2E2E8A8F-CCC0-48DE-8A4A-EB76BFDAC680}" sibTransId="{5135A3FE-94C2-4024-A08F-87881E2C122A}"/>
    <dgm:cxn modelId="{F01D7799-00FE-4750-B63A-6B54B506B420}" srcId="{F54CBE78-9C99-4B00-A34C-3734FF69AEAD}" destId="{5C2245C3-15EB-4D03-AA01-E68BB1F3D23A}" srcOrd="0" destOrd="0" parTransId="{83135E89-0990-4BBD-8BBD-5EA23652FE58}" sibTransId="{4EE761E4-88DD-43C7-852E-589CE33FDA70}"/>
    <dgm:cxn modelId="{8DA49BAD-A044-46F5-B810-CFE34C328459}" type="presOf" srcId="{26C4805A-BA7E-411C-AE24-021C2C30FD0F}" destId="{AE2BF31D-A205-4B89-BEDD-EC8D31BC53BA}" srcOrd="0" destOrd="0" presId="urn:microsoft.com/office/officeart/2008/layout/VerticalAccentList"/>
    <dgm:cxn modelId="{E522EBBF-11C2-4FF7-BAD3-639DFD3F2DCD}" type="presOf" srcId="{AE00E433-E697-462D-8820-E0A5F5BBC6F8}" destId="{0581CA10-E377-49AB-99AD-E90ABA57E4BC}" srcOrd="0" destOrd="0" presId="urn:microsoft.com/office/officeart/2008/layout/VerticalAccentList"/>
    <dgm:cxn modelId="{52A998D1-4A97-4CBE-8093-3967E2BF2D31}" srcId="{26C4805A-BA7E-411C-AE24-021C2C30FD0F}" destId="{F54CBE78-9C99-4B00-A34C-3734FF69AEAD}" srcOrd="1" destOrd="0" parTransId="{1C0E695D-5E11-4163-8F0B-6D86BE55266C}" sibTransId="{A40EE659-DC54-42C0-91D6-F0CA8CE44A07}"/>
    <dgm:cxn modelId="{DC657BD8-4D42-4CEB-B42C-16C6E653E40D}" type="presOf" srcId="{958F55C4-9B42-4398-BC21-EEE3BEF9147F}" destId="{6394A8E2-95F1-4C14-95BD-0ED17E7F83E0}" srcOrd="0" destOrd="0" presId="urn:microsoft.com/office/officeart/2008/layout/VerticalAccentList"/>
    <dgm:cxn modelId="{F6C4DBD9-BB5A-4573-9E01-292DD94CA194}" type="presOf" srcId="{B8456E1E-ADF7-4933-8725-24514B71F592}" destId="{6EE83AFC-6BB7-41F8-B651-7153FAEDEEB6}" srcOrd="0" destOrd="0" presId="urn:microsoft.com/office/officeart/2008/layout/VerticalAccentList"/>
    <dgm:cxn modelId="{3D220B00-B11A-4938-9731-AE1472ABAE84}" type="presParOf" srcId="{AE2BF31D-A205-4B89-BEDD-EC8D31BC53BA}" destId="{8214906F-FB63-4864-93F1-3A299431E8DC}" srcOrd="0" destOrd="0" presId="urn:microsoft.com/office/officeart/2008/layout/VerticalAccentList"/>
    <dgm:cxn modelId="{8D18BD6A-D237-4B95-8B1B-7F868F80559A}" type="presParOf" srcId="{8214906F-FB63-4864-93F1-3A299431E8DC}" destId="{6EE83AFC-6BB7-41F8-B651-7153FAEDEEB6}" srcOrd="0" destOrd="0" presId="urn:microsoft.com/office/officeart/2008/layout/VerticalAccentList"/>
    <dgm:cxn modelId="{4882AC70-43C3-4634-A262-8E8F495B1071}" type="presParOf" srcId="{AE2BF31D-A205-4B89-BEDD-EC8D31BC53BA}" destId="{701AAF51-28C6-415E-B6FE-793380FA7030}" srcOrd="1" destOrd="0" presId="urn:microsoft.com/office/officeart/2008/layout/VerticalAccentList"/>
    <dgm:cxn modelId="{F09C9F89-E3E6-4D46-A018-96CCFFDF1AD6}" type="presParOf" srcId="{701AAF51-28C6-415E-B6FE-793380FA7030}" destId="{DC54D7AC-BB62-45A0-8A8A-4FE61719EC00}" srcOrd="0" destOrd="0" presId="urn:microsoft.com/office/officeart/2008/layout/VerticalAccentList"/>
    <dgm:cxn modelId="{9E55649E-1BE7-4906-8DA5-E1CDA0F55705}" type="presParOf" srcId="{701AAF51-28C6-415E-B6FE-793380FA7030}" destId="{399B74BA-C1AD-4CD6-AAD7-614E45D2A3AC}" srcOrd="1" destOrd="0" presId="urn:microsoft.com/office/officeart/2008/layout/VerticalAccentList"/>
    <dgm:cxn modelId="{57B01BE3-7805-49F4-8E1B-A7D9188915D9}" type="presParOf" srcId="{701AAF51-28C6-415E-B6FE-793380FA7030}" destId="{826CD0CE-1DE0-4F9C-943D-DB5F991AF27E}" srcOrd="2" destOrd="0" presId="urn:microsoft.com/office/officeart/2008/layout/VerticalAccentList"/>
    <dgm:cxn modelId="{C9AA1146-A511-4BC0-9F21-227B3089A37B}" type="presParOf" srcId="{701AAF51-28C6-415E-B6FE-793380FA7030}" destId="{EDF62A13-C178-4BC8-87FC-E95331910E3D}" srcOrd="3" destOrd="0" presId="urn:microsoft.com/office/officeart/2008/layout/VerticalAccentList"/>
    <dgm:cxn modelId="{15CE2A9B-E754-41F5-A3A5-AE8704BB7571}" type="presParOf" srcId="{701AAF51-28C6-415E-B6FE-793380FA7030}" destId="{7C24CF7D-ED34-4C5F-9E9D-00008F643098}" srcOrd="4" destOrd="0" presId="urn:microsoft.com/office/officeart/2008/layout/VerticalAccentList"/>
    <dgm:cxn modelId="{BAB6F66E-5EF0-4EBF-9C2B-BFC083538E80}" type="presParOf" srcId="{701AAF51-28C6-415E-B6FE-793380FA7030}" destId="{2BEC2B9D-5D4F-4687-BD63-1DCC3B07650A}" srcOrd="5" destOrd="0" presId="urn:microsoft.com/office/officeart/2008/layout/VerticalAccentList"/>
    <dgm:cxn modelId="{CF4FF428-312C-4AFD-8728-5BB03EF60EC7}" type="presParOf" srcId="{701AAF51-28C6-415E-B6FE-793380FA7030}" destId="{147D4D0F-065C-4DB0-BA03-AA0F057ADF0C}" srcOrd="6" destOrd="0" presId="urn:microsoft.com/office/officeart/2008/layout/VerticalAccentList"/>
    <dgm:cxn modelId="{02E9F845-9E04-435F-889D-33E5CE9505FC}" type="presParOf" srcId="{701AAF51-28C6-415E-B6FE-793380FA7030}" destId="{1F8EA867-2C3F-4CCA-90AE-080108431122}" srcOrd="7" destOrd="0" presId="urn:microsoft.com/office/officeart/2008/layout/VerticalAccentList"/>
    <dgm:cxn modelId="{C0A56632-3D7A-4FC7-A598-E4ED46D898DC}" type="presParOf" srcId="{AE2BF31D-A205-4B89-BEDD-EC8D31BC53BA}" destId="{E4C65192-4EB9-499C-983E-2E1D313E39A9}" srcOrd="2" destOrd="0" presId="urn:microsoft.com/office/officeart/2008/layout/VerticalAccentList"/>
    <dgm:cxn modelId="{375B9AD1-61AE-4270-B97D-87DA0B7EE2BB}" type="presParOf" srcId="{AE2BF31D-A205-4B89-BEDD-EC8D31BC53BA}" destId="{AE4A8FE5-F632-44C0-B83F-5D1D836E96AC}" srcOrd="3" destOrd="0" presId="urn:microsoft.com/office/officeart/2008/layout/VerticalAccentList"/>
    <dgm:cxn modelId="{AA6A3787-E35F-4262-ADF1-CB4F1C3210DA}" type="presParOf" srcId="{AE4A8FE5-F632-44C0-B83F-5D1D836E96AC}" destId="{47BEF911-70E0-44CE-B326-95807C702DE5}" srcOrd="0" destOrd="0" presId="urn:microsoft.com/office/officeart/2008/layout/VerticalAccentList"/>
    <dgm:cxn modelId="{91B44DB8-4B6A-4F2D-A796-4EDA53D75D63}" type="presParOf" srcId="{AE2BF31D-A205-4B89-BEDD-EC8D31BC53BA}" destId="{927F650B-B5B2-4C56-9A58-41302D96ACA7}" srcOrd="4" destOrd="0" presId="urn:microsoft.com/office/officeart/2008/layout/VerticalAccentList"/>
    <dgm:cxn modelId="{20E36C1F-3A1F-42B4-A1C8-1F07A2D67F5F}" type="presParOf" srcId="{927F650B-B5B2-4C56-9A58-41302D96ACA7}" destId="{69E0EFAA-2B9C-483D-ABC3-8505827B4E47}" srcOrd="0" destOrd="0" presId="urn:microsoft.com/office/officeart/2008/layout/VerticalAccentList"/>
    <dgm:cxn modelId="{634D7B80-C736-43BC-97C9-0346689CDBCB}" type="presParOf" srcId="{927F650B-B5B2-4C56-9A58-41302D96ACA7}" destId="{D1C4CC0F-FB51-4343-AF3C-672483666D15}" srcOrd="1" destOrd="0" presId="urn:microsoft.com/office/officeart/2008/layout/VerticalAccentList"/>
    <dgm:cxn modelId="{D8A49203-5901-4130-AE29-C3EA8EA51ADB}" type="presParOf" srcId="{927F650B-B5B2-4C56-9A58-41302D96ACA7}" destId="{B195472E-05D7-4255-90CF-2A3912CA05C6}" srcOrd="2" destOrd="0" presId="urn:microsoft.com/office/officeart/2008/layout/VerticalAccentList"/>
    <dgm:cxn modelId="{6A0A060F-2E23-4A51-9B50-03AD90721025}" type="presParOf" srcId="{927F650B-B5B2-4C56-9A58-41302D96ACA7}" destId="{DCE9CA26-F3F2-4FC9-8485-8ED48F27903E}" srcOrd="3" destOrd="0" presId="urn:microsoft.com/office/officeart/2008/layout/VerticalAccentList"/>
    <dgm:cxn modelId="{DFC71C65-D7C6-45BD-B734-D31E56FA7EB4}" type="presParOf" srcId="{927F650B-B5B2-4C56-9A58-41302D96ACA7}" destId="{FE3CF604-04FC-4A90-B66E-4A7FE0CAFDC5}" srcOrd="4" destOrd="0" presId="urn:microsoft.com/office/officeart/2008/layout/VerticalAccentList"/>
    <dgm:cxn modelId="{7F5BD046-972C-4A58-8E53-D188EBA75408}" type="presParOf" srcId="{927F650B-B5B2-4C56-9A58-41302D96ACA7}" destId="{5496258C-EC0B-414C-AF20-C2C33433856E}" srcOrd="5" destOrd="0" presId="urn:microsoft.com/office/officeart/2008/layout/VerticalAccentList"/>
    <dgm:cxn modelId="{71806E80-6476-4286-90F5-2B9E8EFB03E4}" type="presParOf" srcId="{927F650B-B5B2-4C56-9A58-41302D96ACA7}" destId="{0E4C51BA-74D2-4FDB-979E-847053FA62F6}" srcOrd="6" destOrd="0" presId="urn:microsoft.com/office/officeart/2008/layout/VerticalAccentList"/>
    <dgm:cxn modelId="{07CB1764-5F67-4376-8AE6-F92514CA2C08}" type="presParOf" srcId="{927F650B-B5B2-4C56-9A58-41302D96ACA7}" destId="{02F66901-EB04-479D-A97F-E42033872A2F}" srcOrd="7" destOrd="0" presId="urn:microsoft.com/office/officeart/2008/layout/VerticalAccentList"/>
    <dgm:cxn modelId="{B708BAB5-8211-4BD4-8D0A-B7ACF7E73C41}" type="presParOf" srcId="{AE2BF31D-A205-4B89-BEDD-EC8D31BC53BA}" destId="{04D079BC-CEF7-4A26-9498-E16DC396B78E}" srcOrd="5" destOrd="0" presId="urn:microsoft.com/office/officeart/2008/layout/VerticalAccentList"/>
    <dgm:cxn modelId="{9976728E-04CE-40A1-814D-532A9CE48C99}" type="presParOf" srcId="{AE2BF31D-A205-4B89-BEDD-EC8D31BC53BA}" destId="{D5B861A5-3A54-47D5-A4E9-90AC6CEACBB0}" srcOrd="6" destOrd="0" presId="urn:microsoft.com/office/officeart/2008/layout/VerticalAccentList"/>
    <dgm:cxn modelId="{0759E649-F843-4243-A7BC-8341D026AB75}" type="presParOf" srcId="{D5B861A5-3A54-47D5-A4E9-90AC6CEACBB0}" destId="{0581CA10-E377-49AB-99AD-E90ABA57E4BC}" srcOrd="0" destOrd="0" presId="urn:microsoft.com/office/officeart/2008/layout/VerticalAccentList"/>
    <dgm:cxn modelId="{20D3BAD8-0756-4446-8C76-6A491CC3332A}" type="presParOf" srcId="{AE2BF31D-A205-4B89-BEDD-EC8D31BC53BA}" destId="{8751FF82-EDF0-4D96-AC00-1663353E3FD8}" srcOrd="7" destOrd="0" presId="urn:microsoft.com/office/officeart/2008/layout/VerticalAccentList"/>
    <dgm:cxn modelId="{DEC4BA4F-CF70-4C49-80C5-E387AD9C3A6A}" type="presParOf" srcId="{8751FF82-EDF0-4D96-AC00-1663353E3FD8}" destId="{FE096235-7BCE-40A5-9F59-F6D92CCB1826}" srcOrd="0" destOrd="0" presId="urn:microsoft.com/office/officeart/2008/layout/VerticalAccentList"/>
    <dgm:cxn modelId="{218ACE94-2880-49A3-B6D8-F2CAB513706D}" type="presParOf" srcId="{8751FF82-EDF0-4D96-AC00-1663353E3FD8}" destId="{7FDA2BA3-AF53-42AB-A36F-6E606C49FDA6}" srcOrd="1" destOrd="0" presId="urn:microsoft.com/office/officeart/2008/layout/VerticalAccentList"/>
    <dgm:cxn modelId="{0097C2CA-DECE-4E3F-9448-26A9F643FD3A}" type="presParOf" srcId="{8751FF82-EDF0-4D96-AC00-1663353E3FD8}" destId="{B1D69028-C6EA-4DC2-94DE-7D7013851DC7}" srcOrd="2" destOrd="0" presId="urn:microsoft.com/office/officeart/2008/layout/VerticalAccentList"/>
    <dgm:cxn modelId="{BB390461-2B5F-4E74-A80B-59905FD08907}" type="presParOf" srcId="{8751FF82-EDF0-4D96-AC00-1663353E3FD8}" destId="{9F8E9D80-C27A-4906-9730-FD77A73988D9}" srcOrd="3" destOrd="0" presId="urn:microsoft.com/office/officeart/2008/layout/VerticalAccentList"/>
    <dgm:cxn modelId="{4ED0BFB7-6D1D-4D5E-BBE9-224123C5DD9E}" type="presParOf" srcId="{8751FF82-EDF0-4D96-AC00-1663353E3FD8}" destId="{ED26D30C-2BA0-4DD1-A454-77F685E10A87}" srcOrd="4" destOrd="0" presId="urn:microsoft.com/office/officeart/2008/layout/VerticalAccentList"/>
    <dgm:cxn modelId="{14815EF9-899F-4707-94E5-E901BD7DFDB3}" type="presParOf" srcId="{8751FF82-EDF0-4D96-AC00-1663353E3FD8}" destId="{4A631577-1CF8-4C53-B8F9-284056CE9185}" srcOrd="5" destOrd="0" presId="urn:microsoft.com/office/officeart/2008/layout/VerticalAccentList"/>
    <dgm:cxn modelId="{3C07E0AD-CC22-4AD6-A950-48072574881C}" type="presParOf" srcId="{8751FF82-EDF0-4D96-AC00-1663353E3FD8}" destId="{74425542-8D5F-4D3A-AC6D-30E4E878F17A}" srcOrd="6" destOrd="0" presId="urn:microsoft.com/office/officeart/2008/layout/VerticalAccentList"/>
    <dgm:cxn modelId="{73501C56-1962-41E0-B92D-259DA7C4AC38}" type="presParOf" srcId="{8751FF82-EDF0-4D96-AC00-1663353E3FD8}" destId="{6394A8E2-95F1-4C14-95BD-0ED17E7F83E0}"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71BE6B5-727F-42FC-B791-6E59B454654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77D195A-3617-4548-A3DA-2F065DC205B4}">
      <dgm:prSet phldrT="[טקסט]"/>
      <dgm:spPr/>
      <dgm:t>
        <a:bodyPr/>
        <a:lstStyle/>
        <a:p>
          <a:pPr rtl="1"/>
          <a:r>
            <a:rPr lang="he-IL" dirty="0"/>
            <a:t>להתבונן</a:t>
          </a:r>
        </a:p>
      </dgm:t>
    </dgm:pt>
    <dgm:pt modelId="{CA482F92-776E-4349-B83D-D4DA0B73C9FF}" type="parTrans" cxnId="{B984466F-6589-4EA4-B1A0-CDD707F4FBF6}">
      <dgm:prSet/>
      <dgm:spPr/>
      <dgm:t>
        <a:bodyPr/>
        <a:lstStyle/>
        <a:p>
          <a:pPr rtl="1"/>
          <a:endParaRPr lang="he-IL"/>
        </a:p>
      </dgm:t>
    </dgm:pt>
    <dgm:pt modelId="{E6C92664-8513-4533-8536-85BFB7EBBE7F}" type="sibTrans" cxnId="{B984466F-6589-4EA4-B1A0-CDD707F4FBF6}">
      <dgm:prSet/>
      <dgm:spPr/>
      <dgm:t>
        <a:bodyPr/>
        <a:lstStyle/>
        <a:p>
          <a:pPr rtl="1"/>
          <a:endParaRPr lang="he-IL"/>
        </a:p>
      </dgm:t>
    </dgm:pt>
    <dgm:pt modelId="{C57151E3-BD77-44EF-B36D-6B8FF73DC577}">
      <dgm:prSet phldrT="[טקסט]"/>
      <dgm:spPr/>
      <dgm:t>
        <a:bodyPr/>
        <a:lstStyle/>
        <a:p>
          <a:pPr rtl="1"/>
          <a:r>
            <a:rPr lang="he-IL" dirty="0"/>
            <a:t>להחליט	</a:t>
          </a:r>
        </a:p>
      </dgm:t>
    </dgm:pt>
    <dgm:pt modelId="{88997B1F-3391-462D-B6A2-B350DB4CFB70}" type="parTrans" cxnId="{A8EA551F-0E32-471B-8722-1533F943053B}">
      <dgm:prSet/>
      <dgm:spPr/>
      <dgm:t>
        <a:bodyPr/>
        <a:lstStyle/>
        <a:p>
          <a:pPr rtl="1"/>
          <a:endParaRPr lang="he-IL"/>
        </a:p>
      </dgm:t>
    </dgm:pt>
    <dgm:pt modelId="{A23027C5-BFD2-4A81-A61B-F1826BB0CF55}" type="sibTrans" cxnId="{A8EA551F-0E32-471B-8722-1533F943053B}">
      <dgm:prSet/>
      <dgm:spPr/>
      <dgm:t>
        <a:bodyPr/>
        <a:lstStyle/>
        <a:p>
          <a:pPr rtl="1"/>
          <a:endParaRPr lang="he-IL"/>
        </a:p>
      </dgm:t>
    </dgm:pt>
    <dgm:pt modelId="{F154FF2E-3AC3-4242-96CA-69102F490AFB}">
      <dgm:prSet phldrT="[טקסט]"/>
      <dgm:spPr/>
      <dgm:t>
        <a:bodyPr/>
        <a:lstStyle/>
        <a:p>
          <a:pPr rtl="1"/>
          <a:r>
            <a:rPr lang="he-IL" dirty="0"/>
            <a:t>לבחור</a:t>
          </a:r>
        </a:p>
      </dgm:t>
    </dgm:pt>
    <dgm:pt modelId="{7C3054DD-4740-4043-A2DF-720ACC73579A}" type="parTrans" cxnId="{0614C0A2-90AD-49FD-9FAF-1539EB5E3638}">
      <dgm:prSet/>
      <dgm:spPr/>
      <dgm:t>
        <a:bodyPr/>
        <a:lstStyle/>
        <a:p>
          <a:pPr rtl="1"/>
          <a:endParaRPr lang="he-IL"/>
        </a:p>
      </dgm:t>
    </dgm:pt>
    <dgm:pt modelId="{43F44997-A51F-44D7-AC93-D8BA3A3D566D}" type="sibTrans" cxnId="{0614C0A2-90AD-49FD-9FAF-1539EB5E3638}">
      <dgm:prSet/>
      <dgm:spPr/>
      <dgm:t>
        <a:bodyPr/>
        <a:lstStyle/>
        <a:p>
          <a:pPr rtl="1"/>
          <a:endParaRPr lang="he-IL"/>
        </a:p>
      </dgm:t>
    </dgm:pt>
    <dgm:pt modelId="{FBAA27EE-6FA9-4852-B6B0-0CCED1EB0513}">
      <dgm:prSet phldrT="[טקסט]"/>
      <dgm:spPr/>
      <dgm:t>
        <a:bodyPr/>
        <a:lstStyle/>
        <a:p>
          <a:pPr rtl="1"/>
          <a:r>
            <a:rPr lang="he-IL" dirty="0"/>
            <a:t>משמעות</a:t>
          </a:r>
        </a:p>
      </dgm:t>
    </dgm:pt>
    <dgm:pt modelId="{6FCF32F8-1251-4B51-AA99-C4CD2E2C0BD7}" type="parTrans" cxnId="{E44EEAC7-D20F-4D40-BBBD-67DD53CACE44}">
      <dgm:prSet/>
      <dgm:spPr/>
      <dgm:t>
        <a:bodyPr/>
        <a:lstStyle/>
        <a:p>
          <a:pPr rtl="1"/>
          <a:endParaRPr lang="he-IL"/>
        </a:p>
      </dgm:t>
    </dgm:pt>
    <dgm:pt modelId="{D3F69CF5-AEE8-498A-9038-F5CB720AFFAF}" type="sibTrans" cxnId="{E44EEAC7-D20F-4D40-BBBD-67DD53CACE44}">
      <dgm:prSet/>
      <dgm:spPr/>
      <dgm:t>
        <a:bodyPr/>
        <a:lstStyle/>
        <a:p>
          <a:pPr rtl="1"/>
          <a:endParaRPr lang="he-IL"/>
        </a:p>
      </dgm:t>
    </dgm:pt>
    <dgm:pt modelId="{9878D0FB-185E-49FC-B44E-038807734FD8}">
      <dgm:prSet phldrT="[טקסט]"/>
      <dgm:spPr/>
      <dgm:t>
        <a:bodyPr/>
        <a:lstStyle/>
        <a:p>
          <a:pPr rtl="1"/>
          <a:r>
            <a:rPr lang="he-IL" dirty="0"/>
            <a:t>לאט - גלידה</a:t>
          </a:r>
        </a:p>
      </dgm:t>
    </dgm:pt>
    <dgm:pt modelId="{B806BEC3-9D70-4C83-B464-69F17B75B891}" type="parTrans" cxnId="{770FA57B-71C9-4AE9-B25E-F9921B49E856}">
      <dgm:prSet/>
      <dgm:spPr/>
      <dgm:t>
        <a:bodyPr/>
        <a:lstStyle/>
        <a:p>
          <a:pPr rtl="1"/>
          <a:endParaRPr lang="he-IL"/>
        </a:p>
      </dgm:t>
    </dgm:pt>
    <dgm:pt modelId="{E0153A7D-A008-4CEA-A4FD-C3EA5C168FA0}" type="sibTrans" cxnId="{770FA57B-71C9-4AE9-B25E-F9921B49E856}">
      <dgm:prSet/>
      <dgm:spPr/>
      <dgm:t>
        <a:bodyPr/>
        <a:lstStyle/>
        <a:p>
          <a:pPr rtl="1"/>
          <a:endParaRPr lang="he-IL"/>
        </a:p>
      </dgm:t>
    </dgm:pt>
    <dgm:pt modelId="{E5E1D7E5-E1B2-4BF8-B867-0C387D077B5F}" type="pres">
      <dgm:prSet presAssocID="{371BE6B5-727F-42FC-B791-6E59B4546547}" presName="diagram" presStyleCnt="0">
        <dgm:presLayoutVars>
          <dgm:dir/>
          <dgm:resizeHandles val="exact"/>
        </dgm:presLayoutVars>
      </dgm:prSet>
      <dgm:spPr/>
    </dgm:pt>
    <dgm:pt modelId="{6F01AA49-72BC-40C3-8D53-980E356F1904}" type="pres">
      <dgm:prSet presAssocID="{377D195A-3617-4548-A3DA-2F065DC205B4}" presName="node" presStyleLbl="node1" presStyleIdx="0" presStyleCnt="5">
        <dgm:presLayoutVars>
          <dgm:bulletEnabled val="1"/>
        </dgm:presLayoutVars>
      </dgm:prSet>
      <dgm:spPr/>
    </dgm:pt>
    <dgm:pt modelId="{921E264F-BBC8-4786-B9E7-462C0544EEEE}" type="pres">
      <dgm:prSet presAssocID="{E6C92664-8513-4533-8536-85BFB7EBBE7F}" presName="sibTrans" presStyleCnt="0"/>
      <dgm:spPr/>
    </dgm:pt>
    <dgm:pt modelId="{F48CDB91-D608-4998-8990-D610CE838BCD}" type="pres">
      <dgm:prSet presAssocID="{C57151E3-BD77-44EF-B36D-6B8FF73DC577}" presName="node" presStyleLbl="node1" presStyleIdx="1" presStyleCnt="5">
        <dgm:presLayoutVars>
          <dgm:bulletEnabled val="1"/>
        </dgm:presLayoutVars>
      </dgm:prSet>
      <dgm:spPr/>
    </dgm:pt>
    <dgm:pt modelId="{B911013F-77FE-4ABE-8FFD-29F0E7206712}" type="pres">
      <dgm:prSet presAssocID="{A23027C5-BFD2-4A81-A61B-F1826BB0CF55}" presName="sibTrans" presStyleCnt="0"/>
      <dgm:spPr/>
    </dgm:pt>
    <dgm:pt modelId="{0DB817A3-8C8F-463A-B767-C1361F3B90F0}" type="pres">
      <dgm:prSet presAssocID="{F154FF2E-3AC3-4242-96CA-69102F490AFB}" presName="node" presStyleLbl="node1" presStyleIdx="2" presStyleCnt="5">
        <dgm:presLayoutVars>
          <dgm:bulletEnabled val="1"/>
        </dgm:presLayoutVars>
      </dgm:prSet>
      <dgm:spPr/>
    </dgm:pt>
    <dgm:pt modelId="{55B0A243-6747-4994-9642-81ABCA16C52D}" type="pres">
      <dgm:prSet presAssocID="{43F44997-A51F-44D7-AC93-D8BA3A3D566D}" presName="sibTrans" presStyleCnt="0"/>
      <dgm:spPr/>
    </dgm:pt>
    <dgm:pt modelId="{E36C995C-559E-403B-B086-9285F89DF9A7}" type="pres">
      <dgm:prSet presAssocID="{FBAA27EE-6FA9-4852-B6B0-0CCED1EB0513}" presName="node" presStyleLbl="node1" presStyleIdx="3" presStyleCnt="5">
        <dgm:presLayoutVars>
          <dgm:bulletEnabled val="1"/>
        </dgm:presLayoutVars>
      </dgm:prSet>
      <dgm:spPr/>
    </dgm:pt>
    <dgm:pt modelId="{2DB6E0A1-EB6A-430C-837E-973A440F461D}" type="pres">
      <dgm:prSet presAssocID="{D3F69CF5-AEE8-498A-9038-F5CB720AFFAF}" presName="sibTrans" presStyleCnt="0"/>
      <dgm:spPr/>
    </dgm:pt>
    <dgm:pt modelId="{8421A7E7-5930-4B4D-8112-05A1C934DA82}" type="pres">
      <dgm:prSet presAssocID="{9878D0FB-185E-49FC-B44E-038807734FD8}" presName="node" presStyleLbl="node1" presStyleIdx="4" presStyleCnt="5">
        <dgm:presLayoutVars>
          <dgm:bulletEnabled val="1"/>
        </dgm:presLayoutVars>
      </dgm:prSet>
      <dgm:spPr/>
    </dgm:pt>
  </dgm:ptLst>
  <dgm:cxnLst>
    <dgm:cxn modelId="{EC799B1D-83C2-4CAE-A9F8-38D6327C7E58}" type="presOf" srcId="{FBAA27EE-6FA9-4852-B6B0-0CCED1EB0513}" destId="{E36C995C-559E-403B-B086-9285F89DF9A7}" srcOrd="0" destOrd="0" presId="urn:microsoft.com/office/officeart/2005/8/layout/default"/>
    <dgm:cxn modelId="{A8EA551F-0E32-471B-8722-1533F943053B}" srcId="{371BE6B5-727F-42FC-B791-6E59B4546547}" destId="{C57151E3-BD77-44EF-B36D-6B8FF73DC577}" srcOrd="1" destOrd="0" parTransId="{88997B1F-3391-462D-B6A2-B350DB4CFB70}" sibTransId="{A23027C5-BFD2-4A81-A61B-F1826BB0CF55}"/>
    <dgm:cxn modelId="{B99CB341-9B98-4AF9-B71A-4A72931AD112}" type="presOf" srcId="{371BE6B5-727F-42FC-B791-6E59B4546547}" destId="{E5E1D7E5-E1B2-4BF8-B867-0C387D077B5F}" srcOrd="0" destOrd="0" presId="urn:microsoft.com/office/officeart/2005/8/layout/default"/>
    <dgm:cxn modelId="{1EEF9469-3867-4029-B053-05AEFF9A6571}" type="presOf" srcId="{377D195A-3617-4548-A3DA-2F065DC205B4}" destId="{6F01AA49-72BC-40C3-8D53-980E356F1904}" srcOrd="0" destOrd="0" presId="urn:microsoft.com/office/officeart/2005/8/layout/default"/>
    <dgm:cxn modelId="{B984466F-6589-4EA4-B1A0-CDD707F4FBF6}" srcId="{371BE6B5-727F-42FC-B791-6E59B4546547}" destId="{377D195A-3617-4548-A3DA-2F065DC205B4}" srcOrd="0" destOrd="0" parTransId="{CA482F92-776E-4349-B83D-D4DA0B73C9FF}" sibTransId="{E6C92664-8513-4533-8536-85BFB7EBBE7F}"/>
    <dgm:cxn modelId="{770FA57B-71C9-4AE9-B25E-F9921B49E856}" srcId="{371BE6B5-727F-42FC-B791-6E59B4546547}" destId="{9878D0FB-185E-49FC-B44E-038807734FD8}" srcOrd="4" destOrd="0" parTransId="{B806BEC3-9D70-4C83-B464-69F17B75B891}" sibTransId="{E0153A7D-A008-4CEA-A4FD-C3EA5C168FA0}"/>
    <dgm:cxn modelId="{8C89E492-CEDA-4181-ACFA-581ED2C285E2}" type="presOf" srcId="{C57151E3-BD77-44EF-B36D-6B8FF73DC577}" destId="{F48CDB91-D608-4998-8990-D610CE838BCD}" srcOrd="0" destOrd="0" presId="urn:microsoft.com/office/officeart/2005/8/layout/default"/>
    <dgm:cxn modelId="{0614C0A2-90AD-49FD-9FAF-1539EB5E3638}" srcId="{371BE6B5-727F-42FC-B791-6E59B4546547}" destId="{F154FF2E-3AC3-4242-96CA-69102F490AFB}" srcOrd="2" destOrd="0" parTransId="{7C3054DD-4740-4043-A2DF-720ACC73579A}" sibTransId="{43F44997-A51F-44D7-AC93-D8BA3A3D566D}"/>
    <dgm:cxn modelId="{E44EEAC7-D20F-4D40-BBBD-67DD53CACE44}" srcId="{371BE6B5-727F-42FC-B791-6E59B4546547}" destId="{FBAA27EE-6FA9-4852-B6B0-0CCED1EB0513}" srcOrd="3" destOrd="0" parTransId="{6FCF32F8-1251-4B51-AA99-C4CD2E2C0BD7}" sibTransId="{D3F69CF5-AEE8-498A-9038-F5CB720AFFAF}"/>
    <dgm:cxn modelId="{02640FE5-BBA0-455D-AE7A-9E5A7A00399B}" type="presOf" srcId="{F154FF2E-3AC3-4242-96CA-69102F490AFB}" destId="{0DB817A3-8C8F-463A-B767-C1361F3B90F0}" srcOrd="0" destOrd="0" presId="urn:microsoft.com/office/officeart/2005/8/layout/default"/>
    <dgm:cxn modelId="{405859F6-5C31-4917-A5D0-97BFAB3C7DE3}" type="presOf" srcId="{9878D0FB-185E-49FC-B44E-038807734FD8}" destId="{8421A7E7-5930-4B4D-8112-05A1C934DA82}" srcOrd="0" destOrd="0" presId="urn:microsoft.com/office/officeart/2005/8/layout/default"/>
    <dgm:cxn modelId="{A2052C06-2A13-4B8D-BC38-8CB8043C1FD1}" type="presParOf" srcId="{E5E1D7E5-E1B2-4BF8-B867-0C387D077B5F}" destId="{6F01AA49-72BC-40C3-8D53-980E356F1904}" srcOrd="0" destOrd="0" presId="urn:microsoft.com/office/officeart/2005/8/layout/default"/>
    <dgm:cxn modelId="{B7F418AB-B7C8-4031-BD59-434CFFEFAB4F}" type="presParOf" srcId="{E5E1D7E5-E1B2-4BF8-B867-0C387D077B5F}" destId="{921E264F-BBC8-4786-B9E7-462C0544EEEE}" srcOrd="1" destOrd="0" presId="urn:microsoft.com/office/officeart/2005/8/layout/default"/>
    <dgm:cxn modelId="{6B7447F6-7F56-406D-A825-3F41B314F628}" type="presParOf" srcId="{E5E1D7E5-E1B2-4BF8-B867-0C387D077B5F}" destId="{F48CDB91-D608-4998-8990-D610CE838BCD}" srcOrd="2" destOrd="0" presId="urn:microsoft.com/office/officeart/2005/8/layout/default"/>
    <dgm:cxn modelId="{8FEA2A75-19B1-4246-9933-C85452D085F8}" type="presParOf" srcId="{E5E1D7E5-E1B2-4BF8-B867-0C387D077B5F}" destId="{B911013F-77FE-4ABE-8FFD-29F0E7206712}" srcOrd="3" destOrd="0" presId="urn:microsoft.com/office/officeart/2005/8/layout/default"/>
    <dgm:cxn modelId="{D3346FB5-6D46-4128-8E3D-F3BDF0479F8D}" type="presParOf" srcId="{E5E1D7E5-E1B2-4BF8-B867-0C387D077B5F}" destId="{0DB817A3-8C8F-463A-B767-C1361F3B90F0}" srcOrd="4" destOrd="0" presId="urn:microsoft.com/office/officeart/2005/8/layout/default"/>
    <dgm:cxn modelId="{C278ECBA-2398-42D3-865F-03154CFEF904}" type="presParOf" srcId="{E5E1D7E5-E1B2-4BF8-B867-0C387D077B5F}" destId="{55B0A243-6747-4994-9642-81ABCA16C52D}" srcOrd="5" destOrd="0" presId="urn:microsoft.com/office/officeart/2005/8/layout/default"/>
    <dgm:cxn modelId="{1A729F68-6433-47E2-BF8C-A72CC4A0E4E6}" type="presParOf" srcId="{E5E1D7E5-E1B2-4BF8-B867-0C387D077B5F}" destId="{E36C995C-559E-403B-B086-9285F89DF9A7}" srcOrd="6" destOrd="0" presId="urn:microsoft.com/office/officeart/2005/8/layout/default"/>
    <dgm:cxn modelId="{6AECCA6C-8B88-46D2-9D43-08885177B2BC}" type="presParOf" srcId="{E5E1D7E5-E1B2-4BF8-B867-0C387D077B5F}" destId="{2DB6E0A1-EB6A-430C-837E-973A440F461D}" srcOrd="7" destOrd="0" presId="urn:microsoft.com/office/officeart/2005/8/layout/default"/>
    <dgm:cxn modelId="{3ABA4575-577A-45AD-A6C6-531997CCCBD1}" type="presParOf" srcId="{E5E1D7E5-E1B2-4BF8-B867-0C387D077B5F}" destId="{8421A7E7-5930-4B4D-8112-05A1C934DA8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71BE6B5-727F-42FC-B791-6E59B454654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77D195A-3617-4548-A3DA-2F065DC205B4}">
      <dgm:prSet phldrT="[טקסט]"/>
      <dgm:spPr/>
      <dgm:t>
        <a:bodyPr/>
        <a:lstStyle/>
        <a:p>
          <a:pPr rtl="1"/>
          <a:r>
            <a:rPr lang="he-IL" dirty="0"/>
            <a:t>כבוד שמים הוא שאנו מכירים שמצוותיו הם האושר</a:t>
          </a:r>
        </a:p>
      </dgm:t>
    </dgm:pt>
    <dgm:pt modelId="{CA482F92-776E-4349-B83D-D4DA0B73C9FF}" type="parTrans" cxnId="{B984466F-6589-4EA4-B1A0-CDD707F4FBF6}">
      <dgm:prSet/>
      <dgm:spPr/>
      <dgm:t>
        <a:bodyPr/>
        <a:lstStyle/>
        <a:p>
          <a:pPr rtl="1"/>
          <a:endParaRPr lang="he-IL"/>
        </a:p>
      </dgm:t>
    </dgm:pt>
    <dgm:pt modelId="{E6C92664-8513-4533-8536-85BFB7EBBE7F}" type="sibTrans" cxnId="{B984466F-6589-4EA4-B1A0-CDD707F4FBF6}">
      <dgm:prSet/>
      <dgm:spPr/>
      <dgm:t>
        <a:bodyPr/>
        <a:lstStyle/>
        <a:p>
          <a:pPr rtl="1"/>
          <a:endParaRPr lang="he-IL"/>
        </a:p>
      </dgm:t>
    </dgm:pt>
    <dgm:pt modelId="{C57151E3-BD77-44EF-B36D-6B8FF73DC577}">
      <dgm:prSet phldrT="[טקסט]"/>
      <dgm:spPr/>
      <dgm:t>
        <a:bodyPr/>
        <a:lstStyle/>
        <a:p>
          <a:pPr rtl="1"/>
          <a:r>
            <a:rPr lang="he-IL" dirty="0"/>
            <a:t>להתענג כי החתן נהנה לראות שהכלה מתענגת 	</a:t>
          </a:r>
        </a:p>
      </dgm:t>
    </dgm:pt>
    <dgm:pt modelId="{88997B1F-3391-462D-B6A2-B350DB4CFB70}" type="parTrans" cxnId="{A8EA551F-0E32-471B-8722-1533F943053B}">
      <dgm:prSet/>
      <dgm:spPr/>
      <dgm:t>
        <a:bodyPr/>
        <a:lstStyle/>
        <a:p>
          <a:pPr rtl="1"/>
          <a:endParaRPr lang="he-IL"/>
        </a:p>
      </dgm:t>
    </dgm:pt>
    <dgm:pt modelId="{A23027C5-BFD2-4A81-A61B-F1826BB0CF55}" type="sibTrans" cxnId="{A8EA551F-0E32-471B-8722-1533F943053B}">
      <dgm:prSet/>
      <dgm:spPr/>
      <dgm:t>
        <a:bodyPr/>
        <a:lstStyle/>
        <a:p>
          <a:pPr rtl="1"/>
          <a:endParaRPr lang="he-IL"/>
        </a:p>
      </dgm:t>
    </dgm:pt>
    <dgm:pt modelId="{F154FF2E-3AC3-4242-96CA-69102F490AFB}">
      <dgm:prSet phldrT="[טקסט]"/>
      <dgm:spPr/>
      <dgm:t>
        <a:bodyPr/>
        <a:lstStyle/>
        <a:p>
          <a:pPr rtl="1"/>
          <a:r>
            <a:rPr lang="he-IL" dirty="0"/>
            <a:t>אמצעי לאהבת ה'</a:t>
          </a:r>
        </a:p>
      </dgm:t>
    </dgm:pt>
    <dgm:pt modelId="{7C3054DD-4740-4043-A2DF-720ACC73579A}" type="parTrans" cxnId="{0614C0A2-90AD-49FD-9FAF-1539EB5E3638}">
      <dgm:prSet/>
      <dgm:spPr/>
      <dgm:t>
        <a:bodyPr/>
        <a:lstStyle/>
        <a:p>
          <a:pPr rtl="1"/>
          <a:endParaRPr lang="he-IL"/>
        </a:p>
      </dgm:t>
    </dgm:pt>
    <dgm:pt modelId="{43F44997-A51F-44D7-AC93-D8BA3A3D566D}" type="sibTrans" cxnId="{0614C0A2-90AD-49FD-9FAF-1539EB5E3638}">
      <dgm:prSet/>
      <dgm:spPr/>
      <dgm:t>
        <a:bodyPr/>
        <a:lstStyle/>
        <a:p>
          <a:pPr rtl="1"/>
          <a:endParaRPr lang="he-IL"/>
        </a:p>
      </dgm:t>
    </dgm:pt>
    <dgm:pt modelId="{FBAA27EE-6FA9-4852-B6B0-0CCED1EB0513}">
      <dgm:prSet phldrT="[טקסט]"/>
      <dgm:spPr/>
      <dgm:t>
        <a:bodyPr/>
        <a:lstStyle/>
        <a:p>
          <a:pPr rtl="1"/>
          <a:r>
            <a:rPr lang="he-IL" dirty="0"/>
            <a:t>משמעות</a:t>
          </a:r>
        </a:p>
      </dgm:t>
    </dgm:pt>
    <dgm:pt modelId="{6FCF32F8-1251-4B51-AA99-C4CD2E2C0BD7}" type="parTrans" cxnId="{E44EEAC7-D20F-4D40-BBBD-67DD53CACE44}">
      <dgm:prSet/>
      <dgm:spPr/>
      <dgm:t>
        <a:bodyPr/>
        <a:lstStyle/>
        <a:p>
          <a:pPr rtl="1"/>
          <a:endParaRPr lang="he-IL"/>
        </a:p>
      </dgm:t>
    </dgm:pt>
    <dgm:pt modelId="{D3F69CF5-AEE8-498A-9038-F5CB720AFFAF}" type="sibTrans" cxnId="{E44EEAC7-D20F-4D40-BBBD-67DD53CACE44}">
      <dgm:prSet/>
      <dgm:spPr/>
      <dgm:t>
        <a:bodyPr/>
        <a:lstStyle/>
        <a:p>
          <a:pPr rtl="1"/>
          <a:endParaRPr lang="he-IL"/>
        </a:p>
      </dgm:t>
    </dgm:pt>
    <dgm:pt modelId="{9878D0FB-185E-49FC-B44E-038807734FD8}">
      <dgm:prSet phldrT="[טקסט]"/>
      <dgm:spPr/>
      <dgm:t>
        <a:bodyPr/>
        <a:lstStyle/>
        <a:p>
          <a:pPr rtl="1"/>
          <a:r>
            <a:rPr lang="he-IL" dirty="0"/>
            <a:t>לאט - גלידה</a:t>
          </a:r>
        </a:p>
      </dgm:t>
    </dgm:pt>
    <dgm:pt modelId="{B806BEC3-9D70-4C83-B464-69F17B75B891}" type="parTrans" cxnId="{770FA57B-71C9-4AE9-B25E-F9921B49E856}">
      <dgm:prSet/>
      <dgm:spPr/>
      <dgm:t>
        <a:bodyPr/>
        <a:lstStyle/>
        <a:p>
          <a:pPr rtl="1"/>
          <a:endParaRPr lang="he-IL"/>
        </a:p>
      </dgm:t>
    </dgm:pt>
    <dgm:pt modelId="{E0153A7D-A008-4CEA-A4FD-C3EA5C168FA0}" type="sibTrans" cxnId="{770FA57B-71C9-4AE9-B25E-F9921B49E856}">
      <dgm:prSet/>
      <dgm:spPr/>
      <dgm:t>
        <a:bodyPr/>
        <a:lstStyle/>
        <a:p>
          <a:pPr rtl="1"/>
          <a:endParaRPr lang="he-IL"/>
        </a:p>
      </dgm:t>
    </dgm:pt>
    <dgm:pt modelId="{E5E1D7E5-E1B2-4BF8-B867-0C387D077B5F}" type="pres">
      <dgm:prSet presAssocID="{371BE6B5-727F-42FC-B791-6E59B4546547}" presName="diagram" presStyleCnt="0">
        <dgm:presLayoutVars>
          <dgm:dir/>
          <dgm:resizeHandles val="exact"/>
        </dgm:presLayoutVars>
      </dgm:prSet>
      <dgm:spPr/>
    </dgm:pt>
    <dgm:pt modelId="{6F01AA49-72BC-40C3-8D53-980E356F1904}" type="pres">
      <dgm:prSet presAssocID="{377D195A-3617-4548-A3DA-2F065DC205B4}" presName="node" presStyleLbl="node1" presStyleIdx="0" presStyleCnt="5">
        <dgm:presLayoutVars>
          <dgm:bulletEnabled val="1"/>
        </dgm:presLayoutVars>
      </dgm:prSet>
      <dgm:spPr/>
    </dgm:pt>
    <dgm:pt modelId="{921E264F-BBC8-4786-B9E7-462C0544EEEE}" type="pres">
      <dgm:prSet presAssocID="{E6C92664-8513-4533-8536-85BFB7EBBE7F}" presName="sibTrans" presStyleCnt="0"/>
      <dgm:spPr/>
    </dgm:pt>
    <dgm:pt modelId="{F48CDB91-D608-4998-8990-D610CE838BCD}" type="pres">
      <dgm:prSet presAssocID="{C57151E3-BD77-44EF-B36D-6B8FF73DC577}" presName="node" presStyleLbl="node1" presStyleIdx="1" presStyleCnt="5">
        <dgm:presLayoutVars>
          <dgm:bulletEnabled val="1"/>
        </dgm:presLayoutVars>
      </dgm:prSet>
      <dgm:spPr/>
    </dgm:pt>
    <dgm:pt modelId="{B911013F-77FE-4ABE-8FFD-29F0E7206712}" type="pres">
      <dgm:prSet presAssocID="{A23027C5-BFD2-4A81-A61B-F1826BB0CF55}" presName="sibTrans" presStyleCnt="0"/>
      <dgm:spPr/>
    </dgm:pt>
    <dgm:pt modelId="{0DB817A3-8C8F-463A-B767-C1361F3B90F0}" type="pres">
      <dgm:prSet presAssocID="{F154FF2E-3AC3-4242-96CA-69102F490AFB}" presName="node" presStyleLbl="node1" presStyleIdx="2" presStyleCnt="5">
        <dgm:presLayoutVars>
          <dgm:bulletEnabled val="1"/>
        </dgm:presLayoutVars>
      </dgm:prSet>
      <dgm:spPr/>
    </dgm:pt>
    <dgm:pt modelId="{55B0A243-6747-4994-9642-81ABCA16C52D}" type="pres">
      <dgm:prSet presAssocID="{43F44997-A51F-44D7-AC93-D8BA3A3D566D}" presName="sibTrans" presStyleCnt="0"/>
      <dgm:spPr/>
    </dgm:pt>
    <dgm:pt modelId="{E36C995C-559E-403B-B086-9285F89DF9A7}" type="pres">
      <dgm:prSet presAssocID="{FBAA27EE-6FA9-4852-B6B0-0CCED1EB0513}" presName="node" presStyleLbl="node1" presStyleIdx="3" presStyleCnt="5">
        <dgm:presLayoutVars>
          <dgm:bulletEnabled val="1"/>
        </dgm:presLayoutVars>
      </dgm:prSet>
      <dgm:spPr/>
    </dgm:pt>
    <dgm:pt modelId="{2DB6E0A1-EB6A-430C-837E-973A440F461D}" type="pres">
      <dgm:prSet presAssocID="{D3F69CF5-AEE8-498A-9038-F5CB720AFFAF}" presName="sibTrans" presStyleCnt="0"/>
      <dgm:spPr/>
    </dgm:pt>
    <dgm:pt modelId="{8421A7E7-5930-4B4D-8112-05A1C934DA82}" type="pres">
      <dgm:prSet presAssocID="{9878D0FB-185E-49FC-B44E-038807734FD8}" presName="node" presStyleLbl="node1" presStyleIdx="4" presStyleCnt="5">
        <dgm:presLayoutVars>
          <dgm:bulletEnabled val="1"/>
        </dgm:presLayoutVars>
      </dgm:prSet>
      <dgm:spPr/>
    </dgm:pt>
  </dgm:ptLst>
  <dgm:cxnLst>
    <dgm:cxn modelId="{EC799B1D-83C2-4CAE-A9F8-38D6327C7E58}" type="presOf" srcId="{FBAA27EE-6FA9-4852-B6B0-0CCED1EB0513}" destId="{E36C995C-559E-403B-B086-9285F89DF9A7}" srcOrd="0" destOrd="0" presId="urn:microsoft.com/office/officeart/2005/8/layout/default"/>
    <dgm:cxn modelId="{A8EA551F-0E32-471B-8722-1533F943053B}" srcId="{371BE6B5-727F-42FC-B791-6E59B4546547}" destId="{C57151E3-BD77-44EF-B36D-6B8FF73DC577}" srcOrd="1" destOrd="0" parTransId="{88997B1F-3391-462D-B6A2-B350DB4CFB70}" sibTransId="{A23027C5-BFD2-4A81-A61B-F1826BB0CF55}"/>
    <dgm:cxn modelId="{B99CB341-9B98-4AF9-B71A-4A72931AD112}" type="presOf" srcId="{371BE6B5-727F-42FC-B791-6E59B4546547}" destId="{E5E1D7E5-E1B2-4BF8-B867-0C387D077B5F}" srcOrd="0" destOrd="0" presId="urn:microsoft.com/office/officeart/2005/8/layout/default"/>
    <dgm:cxn modelId="{1EEF9469-3867-4029-B053-05AEFF9A6571}" type="presOf" srcId="{377D195A-3617-4548-A3DA-2F065DC205B4}" destId="{6F01AA49-72BC-40C3-8D53-980E356F1904}" srcOrd="0" destOrd="0" presId="urn:microsoft.com/office/officeart/2005/8/layout/default"/>
    <dgm:cxn modelId="{B984466F-6589-4EA4-B1A0-CDD707F4FBF6}" srcId="{371BE6B5-727F-42FC-B791-6E59B4546547}" destId="{377D195A-3617-4548-A3DA-2F065DC205B4}" srcOrd="0" destOrd="0" parTransId="{CA482F92-776E-4349-B83D-D4DA0B73C9FF}" sibTransId="{E6C92664-8513-4533-8536-85BFB7EBBE7F}"/>
    <dgm:cxn modelId="{770FA57B-71C9-4AE9-B25E-F9921B49E856}" srcId="{371BE6B5-727F-42FC-B791-6E59B4546547}" destId="{9878D0FB-185E-49FC-B44E-038807734FD8}" srcOrd="4" destOrd="0" parTransId="{B806BEC3-9D70-4C83-B464-69F17B75B891}" sibTransId="{E0153A7D-A008-4CEA-A4FD-C3EA5C168FA0}"/>
    <dgm:cxn modelId="{8C89E492-CEDA-4181-ACFA-581ED2C285E2}" type="presOf" srcId="{C57151E3-BD77-44EF-B36D-6B8FF73DC577}" destId="{F48CDB91-D608-4998-8990-D610CE838BCD}" srcOrd="0" destOrd="0" presId="urn:microsoft.com/office/officeart/2005/8/layout/default"/>
    <dgm:cxn modelId="{0614C0A2-90AD-49FD-9FAF-1539EB5E3638}" srcId="{371BE6B5-727F-42FC-B791-6E59B4546547}" destId="{F154FF2E-3AC3-4242-96CA-69102F490AFB}" srcOrd="2" destOrd="0" parTransId="{7C3054DD-4740-4043-A2DF-720ACC73579A}" sibTransId="{43F44997-A51F-44D7-AC93-D8BA3A3D566D}"/>
    <dgm:cxn modelId="{E44EEAC7-D20F-4D40-BBBD-67DD53CACE44}" srcId="{371BE6B5-727F-42FC-B791-6E59B4546547}" destId="{FBAA27EE-6FA9-4852-B6B0-0CCED1EB0513}" srcOrd="3" destOrd="0" parTransId="{6FCF32F8-1251-4B51-AA99-C4CD2E2C0BD7}" sibTransId="{D3F69CF5-AEE8-498A-9038-F5CB720AFFAF}"/>
    <dgm:cxn modelId="{02640FE5-BBA0-455D-AE7A-9E5A7A00399B}" type="presOf" srcId="{F154FF2E-3AC3-4242-96CA-69102F490AFB}" destId="{0DB817A3-8C8F-463A-B767-C1361F3B90F0}" srcOrd="0" destOrd="0" presId="urn:microsoft.com/office/officeart/2005/8/layout/default"/>
    <dgm:cxn modelId="{405859F6-5C31-4917-A5D0-97BFAB3C7DE3}" type="presOf" srcId="{9878D0FB-185E-49FC-B44E-038807734FD8}" destId="{8421A7E7-5930-4B4D-8112-05A1C934DA82}" srcOrd="0" destOrd="0" presId="urn:microsoft.com/office/officeart/2005/8/layout/default"/>
    <dgm:cxn modelId="{A2052C06-2A13-4B8D-BC38-8CB8043C1FD1}" type="presParOf" srcId="{E5E1D7E5-E1B2-4BF8-B867-0C387D077B5F}" destId="{6F01AA49-72BC-40C3-8D53-980E356F1904}" srcOrd="0" destOrd="0" presId="urn:microsoft.com/office/officeart/2005/8/layout/default"/>
    <dgm:cxn modelId="{B7F418AB-B7C8-4031-BD59-434CFFEFAB4F}" type="presParOf" srcId="{E5E1D7E5-E1B2-4BF8-B867-0C387D077B5F}" destId="{921E264F-BBC8-4786-B9E7-462C0544EEEE}" srcOrd="1" destOrd="0" presId="urn:microsoft.com/office/officeart/2005/8/layout/default"/>
    <dgm:cxn modelId="{6B7447F6-7F56-406D-A825-3F41B314F628}" type="presParOf" srcId="{E5E1D7E5-E1B2-4BF8-B867-0C387D077B5F}" destId="{F48CDB91-D608-4998-8990-D610CE838BCD}" srcOrd="2" destOrd="0" presId="urn:microsoft.com/office/officeart/2005/8/layout/default"/>
    <dgm:cxn modelId="{8FEA2A75-19B1-4246-9933-C85452D085F8}" type="presParOf" srcId="{E5E1D7E5-E1B2-4BF8-B867-0C387D077B5F}" destId="{B911013F-77FE-4ABE-8FFD-29F0E7206712}" srcOrd="3" destOrd="0" presId="urn:microsoft.com/office/officeart/2005/8/layout/default"/>
    <dgm:cxn modelId="{D3346FB5-6D46-4128-8E3D-F3BDF0479F8D}" type="presParOf" srcId="{E5E1D7E5-E1B2-4BF8-B867-0C387D077B5F}" destId="{0DB817A3-8C8F-463A-B767-C1361F3B90F0}" srcOrd="4" destOrd="0" presId="urn:microsoft.com/office/officeart/2005/8/layout/default"/>
    <dgm:cxn modelId="{C278ECBA-2398-42D3-865F-03154CFEF904}" type="presParOf" srcId="{E5E1D7E5-E1B2-4BF8-B867-0C387D077B5F}" destId="{55B0A243-6747-4994-9642-81ABCA16C52D}" srcOrd="5" destOrd="0" presId="urn:microsoft.com/office/officeart/2005/8/layout/default"/>
    <dgm:cxn modelId="{1A729F68-6433-47E2-BF8C-A72CC4A0E4E6}" type="presParOf" srcId="{E5E1D7E5-E1B2-4BF8-B867-0C387D077B5F}" destId="{E36C995C-559E-403B-B086-9285F89DF9A7}" srcOrd="6" destOrd="0" presId="urn:microsoft.com/office/officeart/2005/8/layout/default"/>
    <dgm:cxn modelId="{6AECCA6C-8B88-46D2-9D43-08885177B2BC}" type="presParOf" srcId="{E5E1D7E5-E1B2-4BF8-B867-0C387D077B5F}" destId="{2DB6E0A1-EB6A-430C-837E-973A440F461D}" srcOrd="7" destOrd="0" presId="urn:microsoft.com/office/officeart/2005/8/layout/default"/>
    <dgm:cxn modelId="{3ABA4575-577A-45AD-A6C6-531997CCCBD1}" type="presParOf" srcId="{E5E1D7E5-E1B2-4BF8-B867-0C387D077B5F}" destId="{8421A7E7-5930-4B4D-8112-05A1C934DA8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4D49A7C-C574-497D-8CFA-2DEED67A2A16}" type="doc">
      <dgm:prSet loTypeId="urn:microsoft.com/office/officeart/2008/layout/VerticalAccentList" loCatId="list" qsTypeId="urn:microsoft.com/office/officeart/2005/8/quickstyle/3d1" qsCatId="3D" csTypeId="urn:microsoft.com/office/officeart/2005/8/colors/accent1_2" csCatId="accent1" phldr="1"/>
      <dgm:spPr/>
      <dgm:t>
        <a:bodyPr/>
        <a:lstStyle/>
        <a:p>
          <a:pPr rtl="1"/>
          <a:endParaRPr lang="he-IL"/>
        </a:p>
      </dgm:t>
    </dgm:pt>
    <dgm:pt modelId="{F052A1C4-DEA4-4489-8B51-894018E7576E}">
      <dgm:prSet phldrT="[טקסט]"/>
      <dgm:spPr/>
      <dgm:t>
        <a:bodyPr/>
        <a:lstStyle/>
        <a:p>
          <a:pPr rtl="1"/>
          <a:r>
            <a:rPr lang="he-IL" dirty="0"/>
            <a:t>נפשי </a:t>
          </a:r>
          <a:r>
            <a:rPr lang="he-IL" dirty="0" err="1"/>
            <a:t>אויתיך</a:t>
          </a:r>
          <a:r>
            <a:rPr lang="he-IL" dirty="0"/>
            <a:t> בלילה וגו', </a:t>
          </a:r>
        </a:p>
      </dgm:t>
    </dgm:pt>
    <dgm:pt modelId="{0F5046AC-3B58-4D4A-B2BC-9B62736345CB}" type="parTrans" cxnId="{454F9FD6-CF64-4134-A397-719D970F4B1B}">
      <dgm:prSet/>
      <dgm:spPr/>
      <dgm:t>
        <a:bodyPr/>
        <a:lstStyle/>
        <a:p>
          <a:pPr rtl="1"/>
          <a:endParaRPr lang="he-IL"/>
        </a:p>
      </dgm:t>
    </dgm:pt>
    <dgm:pt modelId="{9F7CD949-74F6-410F-A462-161F975D508C}" type="sibTrans" cxnId="{454F9FD6-CF64-4134-A397-719D970F4B1B}">
      <dgm:prSet/>
      <dgm:spPr/>
      <dgm:t>
        <a:bodyPr/>
        <a:lstStyle/>
        <a:p>
          <a:pPr rtl="1"/>
          <a:endParaRPr lang="he-IL"/>
        </a:p>
      </dgm:t>
    </dgm:pt>
    <dgm:pt modelId="{08301A25-C696-441B-9F00-CB9394AF29A8}">
      <dgm:prSet phldrT="[טקסט]"/>
      <dgm:spPr/>
      <dgm:t>
        <a:bodyPr/>
        <a:lstStyle/>
        <a:p>
          <a:pPr rtl="1"/>
          <a:r>
            <a:rPr lang="he-IL" b="0" i="0" dirty="0"/>
            <a:t>יֶעֱרַב נָא שִׂיחִי עָלֶיךָ, כִּי נַפְשִׁי </a:t>
          </a:r>
          <a:r>
            <a:rPr lang="he-IL" b="0" i="0" dirty="0" err="1"/>
            <a:t>תַעֲרֹג</a:t>
          </a:r>
          <a:r>
            <a:rPr lang="he-IL" b="0" i="0" dirty="0"/>
            <a:t> אֵלֶיךָ</a:t>
          </a:r>
          <a:br>
            <a:rPr lang="he-IL" dirty="0"/>
          </a:br>
          <a:endParaRPr lang="he-IL" dirty="0"/>
        </a:p>
      </dgm:t>
    </dgm:pt>
    <dgm:pt modelId="{9CA28CF6-485A-4542-839C-DDBD03A70A0B}" type="parTrans" cxnId="{3C127CEE-F629-4B21-ADD5-AFFEB8E23DC4}">
      <dgm:prSet/>
      <dgm:spPr/>
      <dgm:t>
        <a:bodyPr/>
        <a:lstStyle/>
        <a:p>
          <a:pPr rtl="1"/>
          <a:endParaRPr lang="he-IL"/>
        </a:p>
      </dgm:t>
    </dgm:pt>
    <dgm:pt modelId="{8E21F8BB-CF03-41E4-9FB3-DF2950E14A4B}" type="sibTrans" cxnId="{3C127CEE-F629-4B21-ADD5-AFFEB8E23DC4}">
      <dgm:prSet/>
      <dgm:spPr/>
      <dgm:t>
        <a:bodyPr/>
        <a:lstStyle/>
        <a:p>
          <a:pPr rtl="1"/>
          <a:endParaRPr lang="he-IL"/>
        </a:p>
      </dgm:t>
    </dgm:pt>
    <dgm:pt modelId="{3548FCE3-6383-4AF3-97C5-7E0433D1F321}">
      <dgm:prSet phldrT="[טקסט]"/>
      <dgm:spPr/>
      <dgm:t>
        <a:bodyPr/>
        <a:lstStyle/>
        <a:p>
          <a:pPr rtl="1"/>
          <a:r>
            <a:rPr lang="he-IL" dirty="0"/>
            <a:t>לשמך ולזכרך </a:t>
          </a:r>
          <a:r>
            <a:rPr lang="he-IL" dirty="0" err="1"/>
            <a:t>תאות</a:t>
          </a:r>
          <a:r>
            <a:rPr lang="he-IL" dirty="0"/>
            <a:t> נפש</a:t>
          </a:r>
        </a:p>
      </dgm:t>
    </dgm:pt>
    <dgm:pt modelId="{20875C5B-C9E6-4165-8A1C-A914C10EB605}" type="parTrans" cxnId="{E25EEF2D-FF34-4C5E-BC9A-2EBA541133D0}">
      <dgm:prSet/>
      <dgm:spPr/>
      <dgm:t>
        <a:bodyPr/>
        <a:lstStyle/>
        <a:p>
          <a:pPr rtl="1"/>
          <a:endParaRPr lang="he-IL"/>
        </a:p>
      </dgm:t>
    </dgm:pt>
    <dgm:pt modelId="{6FA14085-A93B-40DA-A356-0696A3BF1EFE}" type="sibTrans" cxnId="{E25EEF2D-FF34-4C5E-BC9A-2EBA541133D0}">
      <dgm:prSet/>
      <dgm:spPr/>
      <dgm:t>
        <a:bodyPr/>
        <a:lstStyle/>
        <a:p>
          <a:pPr rtl="1"/>
          <a:endParaRPr lang="he-IL"/>
        </a:p>
      </dgm:t>
    </dgm:pt>
    <dgm:pt modelId="{99BC3BA3-9A4C-40CA-B2FA-689430F03B0E}">
      <dgm:prSet phldrT="[טקסט]"/>
      <dgm:spPr/>
      <dgm:t>
        <a:bodyPr/>
        <a:lstStyle/>
        <a:p>
          <a:pPr rtl="1"/>
          <a:r>
            <a:rPr lang="he-IL" dirty="0"/>
            <a:t>צמאה נפשי </a:t>
          </a:r>
          <a:r>
            <a:rPr lang="he-IL" dirty="0" err="1"/>
            <a:t>לאלהים</a:t>
          </a:r>
          <a:r>
            <a:rPr lang="he-IL" dirty="0"/>
            <a:t> לאל חי</a:t>
          </a:r>
        </a:p>
      </dgm:t>
    </dgm:pt>
    <dgm:pt modelId="{968B6862-F1F2-40D7-8B4A-7CAF6FFC55B7}" type="parTrans" cxnId="{552C3BD3-EA94-4F6E-929F-C414E112D166}">
      <dgm:prSet/>
      <dgm:spPr/>
      <dgm:t>
        <a:bodyPr/>
        <a:lstStyle/>
        <a:p>
          <a:pPr rtl="1"/>
          <a:endParaRPr lang="he-IL"/>
        </a:p>
      </dgm:t>
    </dgm:pt>
    <dgm:pt modelId="{734EF726-4646-4E07-A42D-F56A8E4CC659}" type="sibTrans" cxnId="{552C3BD3-EA94-4F6E-929F-C414E112D166}">
      <dgm:prSet/>
      <dgm:spPr/>
      <dgm:t>
        <a:bodyPr/>
        <a:lstStyle/>
        <a:p>
          <a:pPr rtl="1"/>
          <a:endParaRPr lang="he-IL"/>
        </a:p>
      </dgm:t>
    </dgm:pt>
    <dgm:pt modelId="{264564DF-E434-4ED1-8A55-73056C337235}">
      <dgm:prSet phldrT="[טקסט]"/>
      <dgm:spPr/>
      <dgm:t>
        <a:bodyPr/>
        <a:lstStyle/>
        <a:p>
          <a:pPr rtl="1"/>
          <a:r>
            <a:rPr lang="he-IL" dirty="0" err="1"/>
            <a:t>אלהים</a:t>
          </a:r>
          <a:r>
            <a:rPr lang="he-IL" dirty="0"/>
            <a:t> אלי אתה אשחרך צמאה לך נפשי כמה לך בשרי וגו', </a:t>
          </a:r>
        </a:p>
      </dgm:t>
    </dgm:pt>
    <dgm:pt modelId="{2758F34F-2346-4FA0-8EA2-330EC348D913}" type="parTrans" cxnId="{E6D8F234-F985-462C-AB6A-7F03348462FD}">
      <dgm:prSet/>
      <dgm:spPr/>
      <dgm:t>
        <a:bodyPr/>
        <a:lstStyle/>
        <a:p>
          <a:pPr rtl="1"/>
          <a:endParaRPr lang="he-IL"/>
        </a:p>
      </dgm:t>
    </dgm:pt>
    <dgm:pt modelId="{5EC704E9-0662-465E-8C0F-97D648D68386}" type="sibTrans" cxnId="{E6D8F234-F985-462C-AB6A-7F03348462FD}">
      <dgm:prSet/>
      <dgm:spPr/>
      <dgm:t>
        <a:bodyPr/>
        <a:lstStyle/>
        <a:p>
          <a:pPr rtl="1"/>
          <a:endParaRPr lang="he-IL"/>
        </a:p>
      </dgm:t>
    </dgm:pt>
    <dgm:pt modelId="{0CC14B07-4EF8-4B01-B811-96A2C509080A}">
      <dgm:prSet phldrT="[טקסט]"/>
      <dgm:spPr/>
      <dgm:t>
        <a:bodyPr/>
        <a:lstStyle/>
        <a:p>
          <a:pPr rtl="1"/>
          <a:r>
            <a:rPr lang="he-IL" dirty="0"/>
            <a:t>אז תשקה הנפש סם האהבה </a:t>
          </a:r>
          <a:r>
            <a:rPr lang="he-IL" dirty="0" err="1"/>
            <a:t>באלהים</a:t>
          </a:r>
          <a:r>
            <a:rPr lang="he-IL" dirty="0"/>
            <a:t> ותתבודד ביחד לבבה בו, ולאהבה אותו ולבטח עליו ולכסף לו – חובת הלבבות</a:t>
          </a:r>
        </a:p>
      </dgm:t>
    </dgm:pt>
    <dgm:pt modelId="{F1B28CE4-468F-4D78-8C45-8D80F0164D8F}" type="parTrans" cxnId="{99AE6F0C-3878-42B2-8E5F-C1CEBEF55164}">
      <dgm:prSet/>
      <dgm:spPr/>
      <dgm:t>
        <a:bodyPr/>
        <a:lstStyle/>
        <a:p>
          <a:pPr rtl="1"/>
          <a:endParaRPr lang="he-IL"/>
        </a:p>
      </dgm:t>
    </dgm:pt>
    <dgm:pt modelId="{98ED08AB-D902-4274-A983-91D91018B07B}" type="sibTrans" cxnId="{99AE6F0C-3878-42B2-8E5F-C1CEBEF55164}">
      <dgm:prSet/>
      <dgm:spPr/>
      <dgm:t>
        <a:bodyPr/>
        <a:lstStyle/>
        <a:p>
          <a:pPr rtl="1"/>
          <a:endParaRPr lang="he-IL"/>
        </a:p>
      </dgm:t>
    </dgm:pt>
    <dgm:pt modelId="{9CE02697-73A5-471C-AA7A-FF606462659A}" type="pres">
      <dgm:prSet presAssocID="{C4D49A7C-C574-497D-8CFA-2DEED67A2A16}" presName="Name0" presStyleCnt="0">
        <dgm:presLayoutVars>
          <dgm:chMax/>
          <dgm:chPref/>
          <dgm:dir/>
        </dgm:presLayoutVars>
      </dgm:prSet>
      <dgm:spPr/>
    </dgm:pt>
    <dgm:pt modelId="{F3F4EFB6-01AF-4825-B567-6E6E4C424D5C}" type="pres">
      <dgm:prSet presAssocID="{F052A1C4-DEA4-4489-8B51-894018E7576E}" presName="parenttextcomposite" presStyleCnt="0"/>
      <dgm:spPr/>
    </dgm:pt>
    <dgm:pt modelId="{CEBDF6A1-DAE8-4988-B141-90A7BB92C0AD}" type="pres">
      <dgm:prSet presAssocID="{F052A1C4-DEA4-4489-8B51-894018E7576E}" presName="parenttext" presStyleLbl="revTx" presStyleIdx="0" presStyleCnt="3">
        <dgm:presLayoutVars>
          <dgm:chMax/>
          <dgm:chPref val="2"/>
          <dgm:bulletEnabled val="1"/>
        </dgm:presLayoutVars>
      </dgm:prSet>
      <dgm:spPr/>
    </dgm:pt>
    <dgm:pt modelId="{672205EE-1310-4A34-8D2C-C7A12A8C2A61}" type="pres">
      <dgm:prSet presAssocID="{F052A1C4-DEA4-4489-8B51-894018E7576E}" presName="composite" presStyleCnt="0"/>
      <dgm:spPr/>
    </dgm:pt>
    <dgm:pt modelId="{FC056550-BAC4-40C9-9A95-D73DF5C1AB72}" type="pres">
      <dgm:prSet presAssocID="{F052A1C4-DEA4-4489-8B51-894018E7576E}" presName="chevron1" presStyleLbl="alignNode1" presStyleIdx="0" presStyleCnt="21"/>
      <dgm:spPr/>
    </dgm:pt>
    <dgm:pt modelId="{D5C025EE-F9F7-4191-8B2F-DB279F72B83F}" type="pres">
      <dgm:prSet presAssocID="{F052A1C4-DEA4-4489-8B51-894018E7576E}" presName="chevron2" presStyleLbl="alignNode1" presStyleIdx="1" presStyleCnt="21"/>
      <dgm:spPr/>
    </dgm:pt>
    <dgm:pt modelId="{D3AD1E2F-4284-46EA-8576-F4A0331135FB}" type="pres">
      <dgm:prSet presAssocID="{F052A1C4-DEA4-4489-8B51-894018E7576E}" presName="chevron3" presStyleLbl="alignNode1" presStyleIdx="2" presStyleCnt="21"/>
      <dgm:spPr/>
    </dgm:pt>
    <dgm:pt modelId="{32A96AF9-06A0-4556-ACAB-2D3A4EC91B91}" type="pres">
      <dgm:prSet presAssocID="{F052A1C4-DEA4-4489-8B51-894018E7576E}" presName="chevron4" presStyleLbl="alignNode1" presStyleIdx="3" presStyleCnt="21"/>
      <dgm:spPr/>
    </dgm:pt>
    <dgm:pt modelId="{2468422E-B265-42A4-9D1B-F4FF2231BBCE}" type="pres">
      <dgm:prSet presAssocID="{F052A1C4-DEA4-4489-8B51-894018E7576E}" presName="chevron5" presStyleLbl="alignNode1" presStyleIdx="4" presStyleCnt="21"/>
      <dgm:spPr/>
    </dgm:pt>
    <dgm:pt modelId="{B93EB4D0-3E19-47F1-B9F0-E44FC04F9F78}" type="pres">
      <dgm:prSet presAssocID="{F052A1C4-DEA4-4489-8B51-894018E7576E}" presName="chevron6" presStyleLbl="alignNode1" presStyleIdx="5" presStyleCnt="21"/>
      <dgm:spPr/>
    </dgm:pt>
    <dgm:pt modelId="{6E5E7859-75EA-4E59-A61B-B11020C2390B}" type="pres">
      <dgm:prSet presAssocID="{F052A1C4-DEA4-4489-8B51-894018E7576E}" presName="chevron7" presStyleLbl="alignNode1" presStyleIdx="6" presStyleCnt="21"/>
      <dgm:spPr/>
    </dgm:pt>
    <dgm:pt modelId="{348C95A7-AE0F-4275-9F4D-A4E0CE67046B}" type="pres">
      <dgm:prSet presAssocID="{F052A1C4-DEA4-4489-8B51-894018E7576E}" presName="childtext" presStyleLbl="solidFgAcc1" presStyleIdx="0" presStyleCnt="3">
        <dgm:presLayoutVars>
          <dgm:chMax/>
          <dgm:chPref val="0"/>
          <dgm:bulletEnabled val="1"/>
        </dgm:presLayoutVars>
      </dgm:prSet>
      <dgm:spPr/>
    </dgm:pt>
    <dgm:pt modelId="{1AAA2305-6FD6-458A-9D0B-3CA042E6C64F}" type="pres">
      <dgm:prSet presAssocID="{9F7CD949-74F6-410F-A462-161F975D508C}" presName="sibTrans" presStyleCnt="0"/>
      <dgm:spPr/>
    </dgm:pt>
    <dgm:pt modelId="{617DDF61-9F57-49DD-A1B3-3D9A8F94269A}" type="pres">
      <dgm:prSet presAssocID="{3548FCE3-6383-4AF3-97C5-7E0433D1F321}" presName="parenttextcomposite" presStyleCnt="0"/>
      <dgm:spPr/>
    </dgm:pt>
    <dgm:pt modelId="{08743C7B-095D-488C-A65E-45350649BCE5}" type="pres">
      <dgm:prSet presAssocID="{3548FCE3-6383-4AF3-97C5-7E0433D1F321}" presName="parenttext" presStyleLbl="revTx" presStyleIdx="1" presStyleCnt="3">
        <dgm:presLayoutVars>
          <dgm:chMax/>
          <dgm:chPref val="2"/>
          <dgm:bulletEnabled val="1"/>
        </dgm:presLayoutVars>
      </dgm:prSet>
      <dgm:spPr/>
    </dgm:pt>
    <dgm:pt modelId="{053BCB40-F6E5-4279-82BE-619E86967E9A}" type="pres">
      <dgm:prSet presAssocID="{3548FCE3-6383-4AF3-97C5-7E0433D1F321}" presName="composite" presStyleCnt="0"/>
      <dgm:spPr/>
    </dgm:pt>
    <dgm:pt modelId="{064ED273-F445-4200-AD8C-6606F641694B}" type="pres">
      <dgm:prSet presAssocID="{3548FCE3-6383-4AF3-97C5-7E0433D1F321}" presName="chevron1" presStyleLbl="alignNode1" presStyleIdx="7" presStyleCnt="21"/>
      <dgm:spPr/>
    </dgm:pt>
    <dgm:pt modelId="{D888749C-79C4-41B4-8A03-DEF081362FC1}" type="pres">
      <dgm:prSet presAssocID="{3548FCE3-6383-4AF3-97C5-7E0433D1F321}" presName="chevron2" presStyleLbl="alignNode1" presStyleIdx="8" presStyleCnt="21"/>
      <dgm:spPr/>
    </dgm:pt>
    <dgm:pt modelId="{FB2F920D-9125-4A4C-8189-4556DE79BFC2}" type="pres">
      <dgm:prSet presAssocID="{3548FCE3-6383-4AF3-97C5-7E0433D1F321}" presName="chevron3" presStyleLbl="alignNode1" presStyleIdx="9" presStyleCnt="21"/>
      <dgm:spPr/>
    </dgm:pt>
    <dgm:pt modelId="{71A38548-CEF9-410E-A3A0-D1AF9B3154B4}" type="pres">
      <dgm:prSet presAssocID="{3548FCE3-6383-4AF3-97C5-7E0433D1F321}" presName="chevron4" presStyleLbl="alignNode1" presStyleIdx="10" presStyleCnt="21"/>
      <dgm:spPr/>
    </dgm:pt>
    <dgm:pt modelId="{D3CB67E3-62F5-4DF3-9B0A-81C96A54E79C}" type="pres">
      <dgm:prSet presAssocID="{3548FCE3-6383-4AF3-97C5-7E0433D1F321}" presName="chevron5" presStyleLbl="alignNode1" presStyleIdx="11" presStyleCnt="21"/>
      <dgm:spPr/>
    </dgm:pt>
    <dgm:pt modelId="{AB0F50A1-F0EC-41C7-89B1-9AB575702D4F}" type="pres">
      <dgm:prSet presAssocID="{3548FCE3-6383-4AF3-97C5-7E0433D1F321}" presName="chevron6" presStyleLbl="alignNode1" presStyleIdx="12" presStyleCnt="21"/>
      <dgm:spPr/>
    </dgm:pt>
    <dgm:pt modelId="{BCC63792-D413-48D9-BCB4-CFE758562B7C}" type="pres">
      <dgm:prSet presAssocID="{3548FCE3-6383-4AF3-97C5-7E0433D1F321}" presName="chevron7" presStyleLbl="alignNode1" presStyleIdx="13" presStyleCnt="21"/>
      <dgm:spPr/>
    </dgm:pt>
    <dgm:pt modelId="{44BDF4D4-3875-42EF-9EA9-04485D6AB3D6}" type="pres">
      <dgm:prSet presAssocID="{3548FCE3-6383-4AF3-97C5-7E0433D1F321}" presName="childtext" presStyleLbl="solidFgAcc1" presStyleIdx="1" presStyleCnt="3">
        <dgm:presLayoutVars>
          <dgm:chMax/>
          <dgm:chPref val="0"/>
          <dgm:bulletEnabled val="1"/>
        </dgm:presLayoutVars>
      </dgm:prSet>
      <dgm:spPr/>
    </dgm:pt>
    <dgm:pt modelId="{8199CFEB-EC49-4BE7-BAA9-24CF4CD82AAE}" type="pres">
      <dgm:prSet presAssocID="{6FA14085-A93B-40DA-A356-0696A3BF1EFE}" presName="sibTrans" presStyleCnt="0"/>
      <dgm:spPr/>
    </dgm:pt>
    <dgm:pt modelId="{7D6F27D3-6CFA-4EFB-87EA-E4853CD1A74E}" type="pres">
      <dgm:prSet presAssocID="{264564DF-E434-4ED1-8A55-73056C337235}" presName="parenttextcomposite" presStyleCnt="0"/>
      <dgm:spPr/>
    </dgm:pt>
    <dgm:pt modelId="{6B166DC0-7582-4914-9518-DDCE9E16760A}" type="pres">
      <dgm:prSet presAssocID="{264564DF-E434-4ED1-8A55-73056C337235}" presName="parenttext" presStyleLbl="revTx" presStyleIdx="2" presStyleCnt="3">
        <dgm:presLayoutVars>
          <dgm:chMax/>
          <dgm:chPref val="2"/>
          <dgm:bulletEnabled val="1"/>
        </dgm:presLayoutVars>
      </dgm:prSet>
      <dgm:spPr/>
    </dgm:pt>
    <dgm:pt modelId="{1770B37D-92D0-4659-9D48-08689F64BB4D}" type="pres">
      <dgm:prSet presAssocID="{264564DF-E434-4ED1-8A55-73056C337235}" presName="composite" presStyleCnt="0"/>
      <dgm:spPr/>
    </dgm:pt>
    <dgm:pt modelId="{82F6DE84-7615-46A7-9010-7940FE39CDE0}" type="pres">
      <dgm:prSet presAssocID="{264564DF-E434-4ED1-8A55-73056C337235}" presName="chevron1" presStyleLbl="alignNode1" presStyleIdx="14" presStyleCnt="21"/>
      <dgm:spPr/>
    </dgm:pt>
    <dgm:pt modelId="{CE984F98-57CE-4A65-B3EF-41927120BC1B}" type="pres">
      <dgm:prSet presAssocID="{264564DF-E434-4ED1-8A55-73056C337235}" presName="chevron2" presStyleLbl="alignNode1" presStyleIdx="15" presStyleCnt="21"/>
      <dgm:spPr/>
    </dgm:pt>
    <dgm:pt modelId="{9DF1C889-DF7A-4163-BB90-351665BAB057}" type="pres">
      <dgm:prSet presAssocID="{264564DF-E434-4ED1-8A55-73056C337235}" presName="chevron3" presStyleLbl="alignNode1" presStyleIdx="16" presStyleCnt="21"/>
      <dgm:spPr/>
    </dgm:pt>
    <dgm:pt modelId="{C27EE04B-25DF-4CBB-B466-9FF46573E95C}" type="pres">
      <dgm:prSet presAssocID="{264564DF-E434-4ED1-8A55-73056C337235}" presName="chevron4" presStyleLbl="alignNode1" presStyleIdx="17" presStyleCnt="21"/>
      <dgm:spPr/>
    </dgm:pt>
    <dgm:pt modelId="{462DE624-485D-4795-B7AE-6578BDB6FA76}" type="pres">
      <dgm:prSet presAssocID="{264564DF-E434-4ED1-8A55-73056C337235}" presName="chevron5" presStyleLbl="alignNode1" presStyleIdx="18" presStyleCnt="21"/>
      <dgm:spPr/>
    </dgm:pt>
    <dgm:pt modelId="{D72C35B8-441E-453F-8ECC-90FA1A030413}" type="pres">
      <dgm:prSet presAssocID="{264564DF-E434-4ED1-8A55-73056C337235}" presName="chevron6" presStyleLbl="alignNode1" presStyleIdx="19" presStyleCnt="21"/>
      <dgm:spPr/>
    </dgm:pt>
    <dgm:pt modelId="{72772F32-AB69-4254-8B53-B0A4D8C1F3D5}" type="pres">
      <dgm:prSet presAssocID="{264564DF-E434-4ED1-8A55-73056C337235}" presName="chevron7" presStyleLbl="alignNode1" presStyleIdx="20" presStyleCnt="21"/>
      <dgm:spPr/>
    </dgm:pt>
    <dgm:pt modelId="{909A53A2-DD8D-4351-B0D7-E19EED040FF1}" type="pres">
      <dgm:prSet presAssocID="{264564DF-E434-4ED1-8A55-73056C337235}" presName="childtext" presStyleLbl="solidFgAcc1" presStyleIdx="2" presStyleCnt="3">
        <dgm:presLayoutVars>
          <dgm:chMax/>
          <dgm:chPref val="0"/>
          <dgm:bulletEnabled val="1"/>
        </dgm:presLayoutVars>
      </dgm:prSet>
      <dgm:spPr/>
    </dgm:pt>
  </dgm:ptLst>
  <dgm:cxnLst>
    <dgm:cxn modelId="{99AE6F0C-3878-42B2-8E5F-C1CEBEF55164}" srcId="{264564DF-E434-4ED1-8A55-73056C337235}" destId="{0CC14B07-4EF8-4B01-B811-96A2C509080A}" srcOrd="0" destOrd="0" parTransId="{F1B28CE4-468F-4D78-8C45-8D80F0164D8F}" sibTransId="{98ED08AB-D902-4274-A983-91D91018B07B}"/>
    <dgm:cxn modelId="{95B24318-EE37-4F6F-BFEF-2B098FE4F31B}" type="presOf" srcId="{0CC14B07-4EF8-4B01-B811-96A2C509080A}" destId="{909A53A2-DD8D-4351-B0D7-E19EED040FF1}" srcOrd="0" destOrd="0" presId="urn:microsoft.com/office/officeart/2008/layout/VerticalAccentList"/>
    <dgm:cxn modelId="{E25EEF2D-FF34-4C5E-BC9A-2EBA541133D0}" srcId="{C4D49A7C-C574-497D-8CFA-2DEED67A2A16}" destId="{3548FCE3-6383-4AF3-97C5-7E0433D1F321}" srcOrd="1" destOrd="0" parTransId="{20875C5B-C9E6-4165-8A1C-A914C10EB605}" sibTransId="{6FA14085-A93B-40DA-A356-0696A3BF1EFE}"/>
    <dgm:cxn modelId="{E6D8F234-F985-462C-AB6A-7F03348462FD}" srcId="{C4D49A7C-C574-497D-8CFA-2DEED67A2A16}" destId="{264564DF-E434-4ED1-8A55-73056C337235}" srcOrd="2" destOrd="0" parTransId="{2758F34F-2346-4FA0-8EA2-330EC348D913}" sibTransId="{5EC704E9-0662-465E-8C0F-97D648D68386}"/>
    <dgm:cxn modelId="{72E6903D-9939-4054-9228-45D00795286F}" type="presOf" srcId="{C4D49A7C-C574-497D-8CFA-2DEED67A2A16}" destId="{9CE02697-73A5-471C-AA7A-FF606462659A}" srcOrd="0" destOrd="0" presId="urn:microsoft.com/office/officeart/2008/layout/VerticalAccentList"/>
    <dgm:cxn modelId="{A2F15462-B4DA-4ECC-B3BA-8728DCCFA359}" type="presOf" srcId="{99BC3BA3-9A4C-40CA-B2FA-689430F03B0E}" destId="{44BDF4D4-3875-42EF-9EA9-04485D6AB3D6}" srcOrd="0" destOrd="0" presId="urn:microsoft.com/office/officeart/2008/layout/VerticalAccentList"/>
    <dgm:cxn modelId="{5F1DA674-1382-421E-B862-7C1CDE22F398}" type="presOf" srcId="{264564DF-E434-4ED1-8A55-73056C337235}" destId="{6B166DC0-7582-4914-9518-DDCE9E16760A}" srcOrd="0" destOrd="0" presId="urn:microsoft.com/office/officeart/2008/layout/VerticalAccentList"/>
    <dgm:cxn modelId="{525AAD76-0381-4DB4-8E73-6741B5122291}" type="presOf" srcId="{3548FCE3-6383-4AF3-97C5-7E0433D1F321}" destId="{08743C7B-095D-488C-A65E-45350649BCE5}" srcOrd="0" destOrd="0" presId="urn:microsoft.com/office/officeart/2008/layout/VerticalAccentList"/>
    <dgm:cxn modelId="{716AF385-F97C-4A14-A3AC-6DCF2FACE2D7}" type="presOf" srcId="{08301A25-C696-441B-9F00-CB9394AF29A8}" destId="{348C95A7-AE0F-4275-9F4D-A4E0CE67046B}" srcOrd="0" destOrd="0" presId="urn:microsoft.com/office/officeart/2008/layout/VerticalAccentList"/>
    <dgm:cxn modelId="{552C3BD3-EA94-4F6E-929F-C414E112D166}" srcId="{3548FCE3-6383-4AF3-97C5-7E0433D1F321}" destId="{99BC3BA3-9A4C-40CA-B2FA-689430F03B0E}" srcOrd="0" destOrd="0" parTransId="{968B6862-F1F2-40D7-8B4A-7CAF6FFC55B7}" sibTransId="{734EF726-4646-4E07-A42D-F56A8E4CC659}"/>
    <dgm:cxn modelId="{454F9FD6-CF64-4134-A397-719D970F4B1B}" srcId="{C4D49A7C-C574-497D-8CFA-2DEED67A2A16}" destId="{F052A1C4-DEA4-4489-8B51-894018E7576E}" srcOrd="0" destOrd="0" parTransId="{0F5046AC-3B58-4D4A-B2BC-9B62736345CB}" sibTransId="{9F7CD949-74F6-410F-A462-161F975D508C}"/>
    <dgm:cxn modelId="{15E969D9-F9C1-429B-BC7B-20E42EF0BFD9}" type="presOf" srcId="{F052A1C4-DEA4-4489-8B51-894018E7576E}" destId="{CEBDF6A1-DAE8-4988-B141-90A7BB92C0AD}" srcOrd="0" destOrd="0" presId="urn:microsoft.com/office/officeart/2008/layout/VerticalAccentList"/>
    <dgm:cxn modelId="{3C127CEE-F629-4B21-ADD5-AFFEB8E23DC4}" srcId="{F052A1C4-DEA4-4489-8B51-894018E7576E}" destId="{08301A25-C696-441B-9F00-CB9394AF29A8}" srcOrd="0" destOrd="0" parTransId="{9CA28CF6-485A-4542-839C-DDBD03A70A0B}" sibTransId="{8E21F8BB-CF03-41E4-9FB3-DF2950E14A4B}"/>
    <dgm:cxn modelId="{8CCA4A49-C12B-4D27-B66E-B386EEE2B7AA}" type="presParOf" srcId="{9CE02697-73A5-471C-AA7A-FF606462659A}" destId="{F3F4EFB6-01AF-4825-B567-6E6E4C424D5C}" srcOrd="0" destOrd="0" presId="urn:microsoft.com/office/officeart/2008/layout/VerticalAccentList"/>
    <dgm:cxn modelId="{023CEA8F-0BF3-4ABC-AEC4-2BCA26C4A739}" type="presParOf" srcId="{F3F4EFB6-01AF-4825-B567-6E6E4C424D5C}" destId="{CEBDF6A1-DAE8-4988-B141-90A7BB92C0AD}" srcOrd="0" destOrd="0" presId="urn:microsoft.com/office/officeart/2008/layout/VerticalAccentList"/>
    <dgm:cxn modelId="{C94A75F8-FB83-4EFB-BE2E-A293CD6AC191}" type="presParOf" srcId="{9CE02697-73A5-471C-AA7A-FF606462659A}" destId="{672205EE-1310-4A34-8D2C-C7A12A8C2A61}" srcOrd="1" destOrd="0" presId="urn:microsoft.com/office/officeart/2008/layout/VerticalAccentList"/>
    <dgm:cxn modelId="{A7FEFA5B-A71B-4AF2-9E0A-1BA829766B90}" type="presParOf" srcId="{672205EE-1310-4A34-8D2C-C7A12A8C2A61}" destId="{FC056550-BAC4-40C9-9A95-D73DF5C1AB72}" srcOrd="0" destOrd="0" presId="urn:microsoft.com/office/officeart/2008/layout/VerticalAccentList"/>
    <dgm:cxn modelId="{680B5F1D-A19B-4228-9D56-6AF6F283BA50}" type="presParOf" srcId="{672205EE-1310-4A34-8D2C-C7A12A8C2A61}" destId="{D5C025EE-F9F7-4191-8B2F-DB279F72B83F}" srcOrd="1" destOrd="0" presId="urn:microsoft.com/office/officeart/2008/layout/VerticalAccentList"/>
    <dgm:cxn modelId="{EE06168C-831C-4949-916E-E1EF89C94091}" type="presParOf" srcId="{672205EE-1310-4A34-8D2C-C7A12A8C2A61}" destId="{D3AD1E2F-4284-46EA-8576-F4A0331135FB}" srcOrd="2" destOrd="0" presId="urn:microsoft.com/office/officeart/2008/layout/VerticalAccentList"/>
    <dgm:cxn modelId="{1DB36661-35EE-4181-A400-F3342A38B990}" type="presParOf" srcId="{672205EE-1310-4A34-8D2C-C7A12A8C2A61}" destId="{32A96AF9-06A0-4556-ACAB-2D3A4EC91B91}" srcOrd="3" destOrd="0" presId="urn:microsoft.com/office/officeart/2008/layout/VerticalAccentList"/>
    <dgm:cxn modelId="{22F59519-9103-45E7-8A74-9BA767B92613}" type="presParOf" srcId="{672205EE-1310-4A34-8D2C-C7A12A8C2A61}" destId="{2468422E-B265-42A4-9D1B-F4FF2231BBCE}" srcOrd="4" destOrd="0" presId="urn:microsoft.com/office/officeart/2008/layout/VerticalAccentList"/>
    <dgm:cxn modelId="{B9C0CF16-20B2-4FAC-87F7-6473AB090E27}" type="presParOf" srcId="{672205EE-1310-4A34-8D2C-C7A12A8C2A61}" destId="{B93EB4D0-3E19-47F1-B9F0-E44FC04F9F78}" srcOrd="5" destOrd="0" presId="urn:microsoft.com/office/officeart/2008/layout/VerticalAccentList"/>
    <dgm:cxn modelId="{88181E40-EBB2-4F28-9B09-B6BB2324D162}" type="presParOf" srcId="{672205EE-1310-4A34-8D2C-C7A12A8C2A61}" destId="{6E5E7859-75EA-4E59-A61B-B11020C2390B}" srcOrd="6" destOrd="0" presId="urn:microsoft.com/office/officeart/2008/layout/VerticalAccentList"/>
    <dgm:cxn modelId="{609CC530-CA1B-4E40-BD76-030D4A8C348A}" type="presParOf" srcId="{672205EE-1310-4A34-8D2C-C7A12A8C2A61}" destId="{348C95A7-AE0F-4275-9F4D-A4E0CE67046B}" srcOrd="7" destOrd="0" presId="urn:microsoft.com/office/officeart/2008/layout/VerticalAccentList"/>
    <dgm:cxn modelId="{A5739A9E-4A99-4465-BA2E-16E4D75223D7}" type="presParOf" srcId="{9CE02697-73A5-471C-AA7A-FF606462659A}" destId="{1AAA2305-6FD6-458A-9D0B-3CA042E6C64F}" srcOrd="2" destOrd="0" presId="urn:microsoft.com/office/officeart/2008/layout/VerticalAccentList"/>
    <dgm:cxn modelId="{4121687D-E440-43EF-B047-26FBEA8AE442}" type="presParOf" srcId="{9CE02697-73A5-471C-AA7A-FF606462659A}" destId="{617DDF61-9F57-49DD-A1B3-3D9A8F94269A}" srcOrd="3" destOrd="0" presId="urn:microsoft.com/office/officeart/2008/layout/VerticalAccentList"/>
    <dgm:cxn modelId="{4F2C5826-C0AE-419C-9677-92258C8382E5}" type="presParOf" srcId="{617DDF61-9F57-49DD-A1B3-3D9A8F94269A}" destId="{08743C7B-095D-488C-A65E-45350649BCE5}" srcOrd="0" destOrd="0" presId="urn:microsoft.com/office/officeart/2008/layout/VerticalAccentList"/>
    <dgm:cxn modelId="{3C3DDC90-044D-405D-86B8-AB66BB84AA05}" type="presParOf" srcId="{9CE02697-73A5-471C-AA7A-FF606462659A}" destId="{053BCB40-F6E5-4279-82BE-619E86967E9A}" srcOrd="4" destOrd="0" presId="urn:microsoft.com/office/officeart/2008/layout/VerticalAccentList"/>
    <dgm:cxn modelId="{035FC13A-B847-4062-BE51-FB463F1F7F45}" type="presParOf" srcId="{053BCB40-F6E5-4279-82BE-619E86967E9A}" destId="{064ED273-F445-4200-AD8C-6606F641694B}" srcOrd="0" destOrd="0" presId="urn:microsoft.com/office/officeart/2008/layout/VerticalAccentList"/>
    <dgm:cxn modelId="{33195A88-D90E-4DF7-9876-6311C4429FBC}" type="presParOf" srcId="{053BCB40-F6E5-4279-82BE-619E86967E9A}" destId="{D888749C-79C4-41B4-8A03-DEF081362FC1}" srcOrd="1" destOrd="0" presId="urn:microsoft.com/office/officeart/2008/layout/VerticalAccentList"/>
    <dgm:cxn modelId="{BE9C8570-AB74-434D-B84D-016E5D9D4DE0}" type="presParOf" srcId="{053BCB40-F6E5-4279-82BE-619E86967E9A}" destId="{FB2F920D-9125-4A4C-8189-4556DE79BFC2}" srcOrd="2" destOrd="0" presId="urn:microsoft.com/office/officeart/2008/layout/VerticalAccentList"/>
    <dgm:cxn modelId="{AB87BA54-BA58-45AD-93C8-3AB96BB6493D}" type="presParOf" srcId="{053BCB40-F6E5-4279-82BE-619E86967E9A}" destId="{71A38548-CEF9-410E-A3A0-D1AF9B3154B4}" srcOrd="3" destOrd="0" presId="urn:microsoft.com/office/officeart/2008/layout/VerticalAccentList"/>
    <dgm:cxn modelId="{D15F223F-BF74-4C20-A72D-89EC487A936D}" type="presParOf" srcId="{053BCB40-F6E5-4279-82BE-619E86967E9A}" destId="{D3CB67E3-62F5-4DF3-9B0A-81C96A54E79C}" srcOrd="4" destOrd="0" presId="urn:microsoft.com/office/officeart/2008/layout/VerticalAccentList"/>
    <dgm:cxn modelId="{281D43C4-5966-4D2D-ABC0-67AD2AE774F0}" type="presParOf" srcId="{053BCB40-F6E5-4279-82BE-619E86967E9A}" destId="{AB0F50A1-F0EC-41C7-89B1-9AB575702D4F}" srcOrd="5" destOrd="0" presId="urn:microsoft.com/office/officeart/2008/layout/VerticalAccentList"/>
    <dgm:cxn modelId="{71D40BA6-E76E-444E-88B6-B3677B3F3E1D}" type="presParOf" srcId="{053BCB40-F6E5-4279-82BE-619E86967E9A}" destId="{BCC63792-D413-48D9-BCB4-CFE758562B7C}" srcOrd="6" destOrd="0" presId="urn:microsoft.com/office/officeart/2008/layout/VerticalAccentList"/>
    <dgm:cxn modelId="{5AB95C67-5975-4DDA-96D8-AB0C91D24EFE}" type="presParOf" srcId="{053BCB40-F6E5-4279-82BE-619E86967E9A}" destId="{44BDF4D4-3875-42EF-9EA9-04485D6AB3D6}" srcOrd="7" destOrd="0" presId="urn:microsoft.com/office/officeart/2008/layout/VerticalAccentList"/>
    <dgm:cxn modelId="{586C752A-91CF-4ED7-AA10-289DE74A4029}" type="presParOf" srcId="{9CE02697-73A5-471C-AA7A-FF606462659A}" destId="{8199CFEB-EC49-4BE7-BAA9-24CF4CD82AAE}" srcOrd="5" destOrd="0" presId="urn:microsoft.com/office/officeart/2008/layout/VerticalAccentList"/>
    <dgm:cxn modelId="{C93487C0-41DD-4AE1-B614-A6B40B09A594}" type="presParOf" srcId="{9CE02697-73A5-471C-AA7A-FF606462659A}" destId="{7D6F27D3-6CFA-4EFB-87EA-E4853CD1A74E}" srcOrd="6" destOrd="0" presId="urn:microsoft.com/office/officeart/2008/layout/VerticalAccentList"/>
    <dgm:cxn modelId="{F3C42CD6-B218-44BF-8C3A-49D046045832}" type="presParOf" srcId="{7D6F27D3-6CFA-4EFB-87EA-E4853CD1A74E}" destId="{6B166DC0-7582-4914-9518-DDCE9E16760A}" srcOrd="0" destOrd="0" presId="urn:microsoft.com/office/officeart/2008/layout/VerticalAccentList"/>
    <dgm:cxn modelId="{662EC301-0251-4476-8120-ACBD631C62B1}" type="presParOf" srcId="{9CE02697-73A5-471C-AA7A-FF606462659A}" destId="{1770B37D-92D0-4659-9D48-08689F64BB4D}" srcOrd="7" destOrd="0" presId="urn:microsoft.com/office/officeart/2008/layout/VerticalAccentList"/>
    <dgm:cxn modelId="{EC5E6746-4600-437B-9512-0780DA2CAE38}" type="presParOf" srcId="{1770B37D-92D0-4659-9D48-08689F64BB4D}" destId="{82F6DE84-7615-46A7-9010-7940FE39CDE0}" srcOrd="0" destOrd="0" presId="urn:microsoft.com/office/officeart/2008/layout/VerticalAccentList"/>
    <dgm:cxn modelId="{6A548F71-AC33-43FC-B73B-0E79310F6623}" type="presParOf" srcId="{1770B37D-92D0-4659-9D48-08689F64BB4D}" destId="{CE984F98-57CE-4A65-B3EF-41927120BC1B}" srcOrd="1" destOrd="0" presId="urn:microsoft.com/office/officeart/2008/layout/VerticalAccentList"/>
    <dgm:cxn modelId="{55EF8A23-9EE3-46DD-A30C-0C49A018475F}" type="presParOf" srcId="{1770B37D-92D0-4659-9D48-08689F64BB4D}" destId="{9DF1C889-DF7A-4163-BB90-351665BAB057}" srcOrd="2" destOrd="0" presId="urn:microsoft.com/office/officeart/2008/layout/VerticalAccentList"/>
    <dgm:cxn modelId="{055F37FC-A4A6-423F-8138-1C82051A7E4B}" type="presParOf" srcId="{1770B37D-92D0-4659-9D48-08689F64BB4D}" destId="{C27EE04B-25DF-4CBB-B466-9FF46573E95C}" srcOrd="3" destOrd="0" presId="urn:microsoft.com/office/officeart/2008/layout/VerticalAccentList"/>
    <dgm:cxn modelId="{6EC48609-C65A-43D7-B1F3-1F9504B2F939}" type="presParOf" srcId="{1770B37D-92D0-4659-9D48-08689F64BB4D}" destId="{462DE624-485D-4795-B7AE-6578BDB6FA76}" srcOrd="4" destOrd="0" presId="urn:microsoft.com/office/officeart/2008/layout/VerticalAccentList"/>
    <dgm:cxn modelId="{B3BE23DF-651B-41FD-9E37-373D44FBE328}" type="presParOf" srcId="{1770B37D-92D0-4659-9D48-08689F64BB4D}" destId="{D72C35B8-441E-453F-8ECC-90FA1A030413}" srcOrd="5" destOrd="0" presId="urn:microsoft.com/office/officeart/2008/layout/VerticalAccentList"/>
    <dgm:cxn modelId="{8F29F2F3-0264-4FA3-99A9-DB409810146F}" type="presParOf" srcId="{1770B37D-92D0-4659-9D48-08689F64BB4D}" destId="{72772F32-AB69-4254-8B53-B0A4D8C1F3D5}" srcOrd="6" destOrd="0" presId="urn:microsoft.com/office/officeart/2008/layout/VerticalAccentList"/>
    <dgm:cxn modelId="{C5E4ADF6-DFF4-4ABF-A8FF-9CD448E91B0E}" type="presParOf" srcId="{1770B37D-92D0-4659-9D48-08689F64BB4D}" destId="{909A53A2-DD8D-4351-B0D7-E19EED040FF1}"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977A5E1-728D-4E92-85C8-A7E2E0A98792}"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3B5D5DC-68B5-4639-B07A-888BBCA81001}">
      <dgm:prSet phldrT="[טקסט]"/>
      <dgm:spPr/>
      <dgm:t>
        <a:bodyPr/>
        <a:lstStyle/>
        <a:p>
          <a:pPr rtl="1"/>
          <a:r>
            <a:rPr lang="he-IL" dirty="0"/>
            <a:t>וזה לשון </a:t>
          </a:r>
          <a:r>
            <a:rPr lang="he-IL" dirty="0" err="1"/>
            <a:t>הרלב"ג</a:t>
          </a:r>
          <a:r>
            <a:rPr lang="he-IL" dirty="0"/>
            <a:t> (משלי ז):</a:t>
          </a:r>
          <a:endParaRPr lang="en-US" dirty="0"/>
        </a:p>
        <a:p>
          <a:pPr rtl="1"/>
          <a:r>
            <a:rPr lang="he-IL" dirty="0"/>
            <a:t>"דרכי התורה הם דרכים </a:t>
          </a:r>
          <a:r>
            <a:rPr lang="he-IL" dirty="0" err="1"/>
            <a:t>שינעמו</a:t>
          </a:r>
          <a:r>
            <a:rPr lang="he-IL" dirty="0"/>
            <a:t> וימתקו מאוד לאדם, כי לא העמיסה על האדם שום מעמס יקשה לו, אבל כל מה שבה מן המצוות וההזהרות הם דברים ערבים ורצויים בעצמותם, כי כולם יישירו אל בריאות הגוף ובריאות הנפש".</a:t>
          </a:r>
        </a:p>
      </dgm:t>
    </dgm:pt>
    <dgm:pt modelId="{22BB06D8-8E3C-4A5B-9F3F-E6472543304A}" type="parTrans" cxnId="{64A65C1B-6A46-44A9-87A1-308469D84EA1}">
      <dgm:prSet/>
      <dgm:spPr/>
      <dgm:t>
        <a:bodyPr/>
        <a:lstStyle/>
        <a:p>
          <a:pPr rtl="1"/>
          <a:endParaRPr lang="he-IL"/>
        </a:p>
      </dgm:t>
    </dgm:pt>
    <dgm:pt modelId="{46F3FFFD-68C7-49E6-8003-F8AE62995593}" type="sibTrans" cxnId="{64A65C1B-6A46-44A9-87A1-308469D84EA1}">
      <dgm:prSet/>
      <dgm:spPr/>
      <dgm:t>
        <a:bodyPr/>
        <a:lstStyle/>
        <a:p>
          <a:pPr rtl="1"/>
          <a:endParaRPr lang="he-IL"/>
        </a:p>
      </dgm:t>
    </dgm:pt>
    <dgm:pt modelId="{32D4E093-EF7D-4444-9D9A-0A73E918ABEF}">
      <dgm:prSet phldrT="[טקסט]"/>
      <dgm:spPr/>
      <dgm:t>
        <a:bodyPr/>
        <a:lstStyle/>
        <a:p>
          <a:pPr rtl="1"/>
          <a:r>
            <a:rPr lang="he-IL" dirty="0"/>
            <a:t>הקו הכללי של עבודת השם צריך להיות לא בגישה של:</a:t>
          </a:r>
        </a:p>
        <a:p>
          <a:pPr rtl="1"/>
          <a:r>
            <a:rPr lang="he-IL" dirty="0"/>
            <a:t>"אני </a:t>
          </a:r>
          <a:r>
            <a:rPr lang="he-IL" b="1" dirty="0"/>
            <a:t>צריך</a:t>
          </a:r>
          <a:r>
            <a:rPr lang="he-IL" dirty="0"/>
            <a:t> </a:t>
          </a:r>
          <a:r>
            <a:rPr lang="he-IL" b="1" dirty="0"/>
            <a:t>לתת לו </a:t>
          </a:r>
          <a:r>
            <a:rPr lang="he-IL" dirty="0"/>
            <a:t>מה שהוא רוצה", </a:t>
          </a:r>
        </a:p>
        <a:p>
          <a:pPr rtl="1"/>
          <a:r>
            <a:rPr lang="he-IL" dirty="0"/>
            <a:t>אלא: </a:t>
          </a:r>
        </a:p>
        <a:p>
          <a:pPr rtl="1"/>
          <a:r>
            <a:rPr lang="he-IL" dirty="0"/>
            <a:t>"</a:t>
          </a:r>
          <a:r>
            <a:rPr lang="he-IL" b="1" dirty="0"/>
            <a:t>אני רוצה לחיות </a:t>
          </a:r>
          <a:r>
            <a:rPr lang="he-IL" dirty="0"/>
            <a:t>כמו שהוא אומר". </a:t>
          </a:r>
        </a:p>
      </dgm:t>
    </dgm:pt>
    <dgm:pt modelId="{0CCE8257-B1B4-4D42-8099-F77C655E0349}" type="parTrans" cxnId="{5037CA06-787C-4F8C-B36D-3F9838EBB5FA}">
      <dgm:prSet/>
      <dgm:spPr/>
      <dgm:t>
        <a:bodyPr/>
        <a:lstStyle/>
        <a:p>
          <a:pPr rtl="1"/>
          <a:endParaRPr lang="he-IL"/>
        </a:p>
      </dgm:t>
    </dgm:pt>
    <dgm:pt modelId="{BBBC666D-6D4A-4AEA-80B9-81370F7AD472}" type="sibTrans" cxnId="{5037CA06-787C-4F8C-B36D-3F9838EBB5FA}">
      <dgm:prSet/>
      <dgm:spPr/>
      <dgm:t>
        <a:bodyPr/>
        <a:lstStyle/>
        <a:p>
          <a:pPr rtl="1"/>
          <a:endParaRPr lang="he-IL"/>
        </a:p>
      </dgm:t>
    </dgm:pt>
    <dgm:pt modelId="{6F00FAAA-2F33-4814-90D5-01C76FD28BF3}">
      <dgm:prSet phldrT="[טקסט]"/>
      <dgm:spPr/>
      <dgm:t>
        <a:bodyPr/>
        <a:lstStyle/>
        <a:p>
          <a:pPr rtl="1"/>
          <a:r>
            <a:rPr lang="he-IL" dirty="0"/>
            <a:t>תענוג בעבודה – מעיקרי המצווה</a:t>
          </a:r>
        </a:p>
      </dgm:t>
    </dgm:pt>
    <dgm:pt modelId="{015F3419-F8C2-4066-A0AC-10F6353FDA34}" type="parTrans" cxnId="{C777A1E2-E1C7-4CC3-B5F2-2C934371FE04}">
      <dgm:prSet/>
      <dgm:spPr/>
      <dgm:t>
        <a:bodyPr/>
        <a:lstStyle/>
        <a:p>
          <a:pPr rtl="1"/>
          <a:endParaRPr lang="he-IL"/>
        </a:p>
      </dgm:t>
    </dgm:pt>
    <dgm:pt modelId="{5930BB04-BBCF-445B-AE0C-BC10A8BD840E}" type="sibTrans" cxnId="{C777A1E2-E1C7-4CC3-B5F2-2C934371FE04}">
      <dgm:prSet/>
      <dgm:spPr/>
      <dgm:t>
        <a:bodyPr/>
        <a:lstStyle/>
        <a:p>
          <a:pPr rtl="1"/>
          <a:endParaRPr lang="he-IL"/>
        </a:p>
      </dgm:t>
    </dgm:pt>
    <dgm:pt modelId="{C8CA6E4F-6EC2-462B-8738-B79EA9BA745F}">
      <dgm:prSet phldrT="[טקסט]" phldr="1"/>
      <dgm:spPr/>
      <dgm:t>
        <a:bodyPr/>
        <a:lstStyle/>
        <a:p>
          <a:pPr rtl="1"/>
          <a:endParaRPr lang="he-IL"/>
        </a:p>
      </dgm:t>
    </dgm:pt>
    <dgm:pt modelId="{3C618E2D-A368-471B-8DF2-BB808A31D10E}" type="parTrans" cxnId="{09833B82-49ED-4AC1-9C81-13B236F34C86}">
      <dgm:prSet/>
      <dgm:spPr/>
      <dgm:t>
        <a:bodyPr/>
        <a:lstStyle/>
        <a:p>
          <a:pPr rtl="1"/>
          <a:endParaRPr lang="he-IL"/>
        </a:p>
      </dgm:t>
    </dgm:pt>
    <dgm:pt modelId="{88ABF3CB-73F4-4103-9621-827AD31FA2BB}" type="sibTrans" cxnId="{09833B82-49ED-4AC1-9C81-13B236F34C86}">
      <dgm:prSet/>
      <dgm:spPr/>
      <dgm:t>
        <a:bodyPr/>
        <a:lstStyle/>
        <a:p>
          <a:pPr rtl="1"/>
          <a:endParaRPr lang="he-IL"/>
        </a:p>
      </dgm:t>
    </dgm:pt>
    <dgm:pt modelId="{12B437DC-9A8D-4033-A27E-6935F3C4F7C7}">
      <dgm:prSet phldrT="[טקסט]" phldr="1"/>
      <dgm:spPr/>
      <dgm:t>
        <a:bodyPr/>
        <a:lstStyle/>
        <a:p>
          <a:pPr rtl="1"/>
          <a:endParaRPr lang="he-IL"/>
        </a:p>
      </dgm:t>
    </dgm:pt>
    <dgm:pt modelId="{C191669E-87BB-4FB7-8C40-DD34DC971EE5}" type="parTrans" cxnId="{5555ECE5-7F0D-4D70-88C7-D15EE450979C}">
      <dgm:prSet/>
      <dgm:spPr/>
      <dgm:t>
        <a:bodyPr/>
        <a:lstStyle/>
        <a:p>
          <a:pPr rtl="1"/>
          <a:endParaRPr lang="he-IL"/>
        </a:p>
      </dgm:t>
    </dgm:pt>
    <dgm:pt modelId="{5A8FF5B2-E3F2-43F4-BD5A-8768CDFC60ED}" type="sibTrans" cxnId="{5555ECE5-7F0D-4D70-88C7-D15EE450979C}">
      <dgm:prSet/>
      <dgm:spPr/>
      <dgm:t>
        <a:bodyPr/>
        <a:lstStyle/>
        <a:p>
          <a:pPr rtl="1"/>
          <a:endParaRPr lang="he-IL"/>
        </a:p>
      </dgm:t>
    </dgm:pt>
    <dgm:pt modelId="{592CFA79-E187-4712-8B12-875015F94C56}" type="pres">
      <dgm:prSet presAssocID="{9977A5E1-728D-4E92-85C8-A7E2E0A98792}" presName="diagram" presStyleCnt="0">
        <dgm:presLayoutVars>
          <dgm:dir/>
          <dgm:resizeHandles val="exact"/>
        </dgm:presLayoutVars>
      </dgm:prSet>
      <dgm:spPr/>
    </dgm:pt>
    <dgm:pt modelId="{D9408151-FA59-4DD0-934A-709A6B8C90B1}" type="pres">
      <dgm:prSet presAssocID="{33B5D5DC-68B5-4639-B07A-888BBCA81001}" presName="node" presStyleLbl="node1" presStyleIdx="0" presStyleCnt="5">
        <dgm:presLayoutVars>
          <dgm:bulletEnabled val="1"/>
        </dgm:presLayoutVars>
      </dgm:prSet>
      <dgm:spPr/>
    </dgm:pt>
    <dgm:pt modelId="{26F92A07-66A8-41F3-966E-E93FD9018244}" type="pres">
      <dgm:prSet presAssocID="{46F3FFFD-68C7-49E6-8003-F8AE62995593}" presName="sibTrans" presStyleCnt="0"/>
      <dgm:spPr/>
    </dgm:pt>
    <dgm:pt modelId="{1A75B2FC-AF37-4AAB-B6E9-5EC94393FC3B}" type="pres">
      <dgm:prSet presAssocID="{32D4E093-EF7D-4444-9D9A-0A73E918ABEF}" presName="node" presStyleLbl="node1" presStyleIdx="1" presStyleCnt="5">
        <dgm:presLayoutVars>
          <dgm:bulletEnabled val="1"/>
        </dgm:presLayoutVars>
      </dgm:prSet>
      <dgm:spPr/>
    </dgm:pt>
    <dgm:pt modelId="{88749A10-07C8-4C0B-8964-5E236ADAC2F1}" type="pres">
      <dgm:prSet presAssocID="{BBBC666D-6D4A-4AEA-80B9-81370F7AD472}" presName="sibTrans" presStyleCnt="0"/>
      <dgm:spPr/>
    </dgm:pt>
    <dgm:pt modelId="{F0BE40E9-C97D-4128-B492-AC378AEAC431}" type="pres">
      <dgm:prSet presAssocID="{6F00FAAA-2F33-4814-90D5-01C76FD28BF3}" presName="node" presStyleLbl="node1" presStyleIdx="2" presStyleCnt="5">
        <dgm:presLayoutVars>
          <dgm:bulletEnabled val="1"/>
        </dgm:presLayoutVars>
      </dgm:prSet>
      <dgm:spPr/>
    </dgm:pt>
    <dgm:pt modelId="{0A27555C-36EA-4E45-B02D-E16CE38F3A05}" type="pres">
      <dgm:prSet presAssocID="{5930BB04-BBCF-445B-AE0C-BC10A8BD840E}" presName="sibTrans" presStyleCnt="0"/>
      <dgm:spPr/>
    </dgm:pt>
    <dgm:pt modelId="{F4B72382-FCA3-4493-9969-660B859C341D}" type="pres">
      <dgm:prSet presAssocID="{C8CA6E4F-6EC2-462B-8738-B79EA9BA745F}" presName="node" presStyleLbl="node1" presStyleIdx="3" presStyleCnt="5">
        <dgm:presLayoutVars>
          <dgm:bulletEnabled val="1"/>
        </dgm:presLayoutVars>
      </dgm:prSet>
      <dgm:spPr/>
    </dgm:pt>
    <dgm:pt modelId="{D3FD2A37-3758-4E2D-9669-4D662E6D5474}" type="pres">
      <dgm:prSet presAssocID="{88ABF3CB-73F4-4103-9621-827AD31FA2BB}" presName="sibTrans" presStyleCnt="0"/>
      <dgm:spPr/>
    </dgm:pt>
    <dgm:pt modelId="{6894E9CC-EC63-4CE2-9902-87978936D0DB}" type="pres">
      <dgm:prSet presAssocID="{12B437DC-9A8D-4033-A27E-6935F3C4F7C7}" presName="node" presStyleLbl="node1" presStyleIdx="4" presStyleCnt="5">
        <dgm:presLayoutVars>
          <dgm:bulletEnabled val="1"/>
        </dgm:presLayoutVars>
      </dgm:prSet>
      <dgm:spPr/>
    </dgm:pt>
  </dgm:ptLst>
  <dgm:cxnLst>
    <dgm:cxn modelId="{5037CA06-787C-4F8C-B36D-3F9838EBB5FA}" srcId="{9977A5E1-728D-4E92-85C8-A7E2E0A98792}" destId="{32D4E093-EF7D-4444-9D9A-0A73E918ABEF}" srcOrd="1" destOrd="0" parTransId="{0CCE8257-B1B4-4D42-8099-F77C655E0349}" sibTransId="{BBBC666D-6D4A-4AEA-80B9-81370F7AD472}"/>
    <dgm:cxn modelId="{64A65C1B-6A46-44A9-87A1-308469D84EA1}" srcId="{9977A5E1-728D-4E92-85C8-A7E2E0A98792}" destId="{33B5D5DC-68B5-4639-B07A-888BBCA81001}" srcOrd="0" destOrd="0" parTransId="{22BB06D8-8E3C-4A5B-9F3F-E6472543304A}" sibTransId="{46F3FFFD-68C7-49E6-8003-F8AE62995593}"/>
    <dgm:cxn modelId="{D61EF635-BA1F-4B41-ADAC-FCF9FE5662AA}" type="presOf" srcId="{33B5D5DC-68B5-4639-B07A-888BBCA81001}" destId="{D9408151-FA59-4DD0-934A-709A6B8C90B1}" srcOrd="0" destOrd="0" presId="urn:microsoft.com/office/officeart/2005/8/layout/default"/>
    <dgm:cxn modelId="{716B0036-69A3-474B-8AE5-CB46767654F7}" type="presOf" srcId="{9977A5E1-728D-4E92-85C8-A7E2E0A98792}" destId="{592CFA79-E187-4712-8B12-875015F94C56}" srcOrd="0" destOrd="0" presId="urn:microsoft.com/office/officeart/2005/8/layout/default"/>
    <dgm:cxn modelId="{FF23F067-1F6D-4A0F-B18D-F46B1D664592}" type="presOf" srcId="{6F00FAAA-2F33-4814-90D5-01C76FD28BF3}" destId="{F0BE40E9-C97D-4128-B492-AC378AEAC431}" srcOrd="0" destOrd="0" presId="urn:microsoft.com/office/officeart/2005/8/layout/default"/>
    <dgm:cxn modelId="{A3ED804E-B149-4D6B-B5F6-E94DB898B03A}" type="presOf" srcId="{C8CA6E4F-6EC2-462B-8738-B79EA9BA745F}" destId="{F4B72382-FCA3-4493-9969-660B859C341D}" srcOrd="0" destOrd="0" presId="urn:microsoft.com/office/officeart/2005/8/layout/default"/>
    <dgm:cxn modelId="{09833B82-49ED-4AC1-9C81-13B236F34C86}" srcId="{9977A5E1-728D-4E92-85C8-A7E2E0A98792}" destId="{C8CA6E4F-6EC2-462B-8738-B79EA9BA745F}" srcOrd="3" destOrd="0" parTransId="{3C618E2D-A368-471B-8DF2-BB808A31D10E}" sibTransId="{88ABF3CB-73F4-4103-9621-827AD31FA2BB}"/>
    <dgm:cxn modelId="{7DA3FFAC-DA75-4A4B-AF04-7869AAA1708C}" type="presOf" srcId="{32D4E093-EF7D-4444-9D9A-0A73E918ABEF}" destId="{1A75B2FC-AF37-4AAB-B6E9-5EC94393FC3B}" srcOrd="0" destOrd="0" presId="urn:microsoft.com/office/officeart/2005/8/layout/default"/>
    <dgm:cxn modelId="{C777A1E2-E1C7-4CC3-B5F2-2C934371FE04}" srcId="{9977A5E1-728D-4E92-85C8-A7E2E0A98792}" destId="{6F00FAAA-2F33-4814-90D5-01C76FD28BF3}" srcOrd="2" destOrd="0" parTransId="{015F3419-F8C2-4066-A0AC-10F6353FDA34}" sibTransId="{5930BB04-BBCF-445B-AE0C-BC10A8BD840E}"/>
    <dgm:cxn modelId="{5555ECE5-7F0D-4D70-88C7-D15EE450979C}" srcId="{9977A5E1-728D-4E92-85C8-A7E2E0A98792}" destId="{12B437DC-9A8D-4033-A27E-6935F3C4F7C7}" srcOrd="4" destOrd="0" parTransId="{C191669E-87BB-4FB7-8C40-DD34DC971EE5}" sibTransId="{5A8FF5B2-E3F2-43F4-BD5A-8768CDFC60ED}"/>
    <dgm:cxn modelId="{AEA014EC-37BC-4034-BC50-030023396B1D}" type="presOf" srcId="{12B437DC-9A8D-4033-A27E-6935F3C4F7C7}" destId="{6894E9CC-EC63-4CE2-9902-87978936D0DB}" srcOrd="0" destOrd="0" presId="urn:microsoft.com/office/officeart/2005/8/layout/default"/>
    <dgm:cxn modelId="{A95D157E-9B14-4AB3-8E72-78CFE2E0A5D5}" type="presParOf" srcId="{592CFA79-E187-4712-8B12-875015F94C56}" destId="{D9408151-FA59-4DD0-934A-709A6B8C90B1}" srcOrd="0" destOrd="0" presId="urn:microsoft.com/office/officeart/2005/8/layout/default"/>
    <dgm:cxn modelId="{D5A1AEEF-2A41-4C75-906E-49DAA79725B0}" type="presParOf" srcId="{592CFA79-E187-4712-8B12-875015F94C56}" destId="{26F92A07-66A8-41F3-966E-E93FD9018244}" srcOrd="1" destOrd="0" presId="urn:microsoft.com/office/officeart/2005/8/layout/default"/>
    <dgm:cxn modelId="{ADA62730-8415-4BEA-B3E3-69D8D485C6C0}" type="presParOf" srcId="{592CFA79-E187-4712-8B12-875015F94C56}" destId="{1A75B2FC-AF37-4AAB-B6E9-5EC94393FC3B}" srcOrd="2" destOrd="0" presId="urn:microsoft.com/office/officeart/2005/8/layout/default"/>
    <dgm:cxn modelId="{33E7FA10-E95E-4951-AC08-6D9422844F87}" type="presParOf" srcId="{592CFA79-E187-4712-8B12-875015F94C56}" destId="{88749A10-07C8-4C0B-8964-5E236ADAC2F1}" srcOrd="3" destOrd="0" presId="urn:microsoft.com/office/officeart/2005/8/layout/default"/>
    <dgm:cxn modelId="{81EF60ED-82C5-4728-8963-F0A5820D40DB}" type="presParOf" srcId="{592CFA79-E187-4712-8B12-875015F94C56}" destId="{F0BE40E9-C97D-4128-B492-AC378AEAC431}" srcOrd="4" destOrd="0" presId="urn:microsoft.com/office/officeart/2005/8/layout/default"/>
    <dgm:cxn modelId="{EBB747D7-5D84-468B-A191-272EFEA6619E}" type="presParOf" srcId="{592CFA79-E187-4712-8B12-875015F94C56}" destId="{0A27555C-36EA-4E45-B02D-E16CE38F3A05}" srcOrd="5" destOrd="0" presId="urn:microsoft.com/office/officeart/2005/8/layout/default"/>
    <dgm:cxn modelId="{F5E0D767-201C-48FD-9730-311A3B5075A0}" type="presParOf" srcId="{592CFA79-E187-4712-8B12-875015F94C56}" destId="{F4B72382-FCA3-4493-9969-660B859C341D}" srcOrd="6" destOrd="0" presId="urn:microsoft.com/office/officeart/2005/8/layout/default"/>
    <dgm:cxn modelId="{98221C30-B759-4836-A413-ACB1A4076B4E}" type="presParOf" srcId="{592CFA79-E187-4712-8B12-875015F94C56}" destId="{D3FD2A37-3758-4E2D-9669-4D662E6D5474}" srcOrd="7" destOrd="0" presId="urn:microsoft.com/office/officeart/2005/8/layout/default"/>
    <dgm:cxn modelId="{BFDF4FC6-28A9-4CB6-9551-7A05DC5C53F2}" type="presParOf" srcId="{592CFA79-E187-4712-8B12-875015F94C56}" destId="{6894E9CC-EC63-4CE2-9902-87978936D0D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A2B9376-4ABC-4C2A-BB66-A26890DE61BC}" type="doc">
      <dgm:prSet loTypeId="urn:microsoft.com/office/officeart/2005/8/layout/vList2" loCatId="list" qsTypeId="urn:microsoft.com/office/officeart/2005/8/quickstyle/simple1" qsCatId="simple" csTypeId="urn:microsoft.com/office/officeart/2005/8/colors/accent1_2" csCatId="accent1" phldr="1"/>
      <dgm:spPr/>
      <dgm:t>
        <a:bodyPr/>
        <a:lstStyle/>
        <a:p>
          <a:pPr rtl="1"/>
          <a:endParaRPr lang="he-IL"/>
        </a:p>
      </dgm:t>
    </dgm:pt>
    <dgm:pt modelId="{AB093C15-3F27-4080-A58A-329D5A518521}">
      <dgm:prSet phldrT="[טקסט]"/>
      <dgm:spPr/>
      <dgm:t>
        <a:bodyPr/>
        <a:lstStyle/>
        <a:p>
          <a:pPr rtl="1"/>
          <a:r>
            <a:rPr lang="he-IL" dirty="0"/>
            <a:t>אושר = הנאה + משמעות. </a:t>
          </a:r>
        </a:p>
      </dgm:t>
    </dgm:pt>
    <dgm:pt modelId="{22785435-E0BC-4230-A736-287AAB17D0CC}" type="parTrans" cxnId="{9F1FFC5D-67E2-4793-879D-8AA0DDD6E3FA}">
      <dgm:prSet/>
      <dgm:spPr/>
      <dgm:t>
        <a:bodyPr/>
        <a:lstStyle/>
        <a:p>
          <a:pPr rtl="1"/>
          <a:endParaRPr lang="he-IL"/>
        </a:p>
      </dgm:t>
    </dgm:pt>
    <dgm:pt modelId="{7FE1511F-79D8-48C7-B1E5-89CE78518C91}" type="sibTrans" cxnId="{9F1FFC5D-67E2-4793-879D-8AA0DDD6E3FA}">
      <dgm:prSet/>
      <dgm:spPr/>
      <dgm:t>
        <a:bodyPr/>
        <a:lstStyle/>
        <a:p>
          <a:pPr rtl="1"/>
          <a:endParaRPr lang="he-IL"/>
        </a:p>
      </dgm:t>
    </dgm:pt>
    <dgm:pt modelId="{EBF460F9-0799-427A-9F2F-780CF12CFD4C}">
      <dgm:prSet phldrT="[טקסט]"/>
      <dgm:spPr/>
      <dgm:t>
        <a:bodyPr/>
        <a:lstStyle/>
        <a:p>
          <a:pPr marL="285750" lvl="1" indent="0" defTabSz="1422400" rtl="1">
            <a:lnSpc>
              <a:spcPct val="90000"/>
            </a:lnSpc>
            <a:spcBef>
              <a:spcPct val="0"/>
            </a:spcBef>
            <a:spcAft>
              <a:spcPct val="20000"/>
            </a:spcAft>
          </a:pPr>
          <a:r>
            <a:rPr lang="he-IL" dirty="0"/>
            <a:t>תיקון – הנאה אפילו קטנה, ומשמעות גדולה.</a:t>
          </a:r>
        </a:p>
      </dgm:t>
    </dgm:pt>
    <dgm:pt modelId="{F9B426A0-C3AA-439C-B90C-17F49ECFFC68}" type="parTrans" cxnId="{FC47EBB1-5450-4EB5-BF5F-266E1EFACD04}">
      <dgm:prSet/>
      <dgm:spPr/>
      <dgm:t>
        <a:bodyPr/>
        <a:lstStyle/>
        <a:p>
          <a:pPr rtl="1"/>
          <a:endParaRPr lang="he-IL"/>
        </a:p>
      </dgm:t>
    </dgm:pt>
    <dgm:pt modelId="{63AC09B4-33BA-4A8E-A360-765FF01C7B7E}" type="sibTrans" cxnId="{FC47EBB1-5450-4EB5-BF5F-266E1EFACD04}">
      <dgm:prSet/>
      <dgm:spPr/>
      <dgm:t>
        <a:bodyPr/>
        <a:lstStyle/>
        <a:p>
          <a:pPr rtl="1"/>
          <a:endParaRPr lang="he-IL"/>
        </a:p>
      </dgm:t>
    </dgm:pt>
    <dgm:pt modelId="{0D8B61D8-FB9E-4CED-B7DE-BAD8FA2BE6C5}">
      <dgm:prSet phldrT="[טקסט]"/>
      <dgm:spPr/>
      <dgm:t>
        <a:bodyPr/>
        <a:lstStyle/>
        <a:p>
          <a:pPr rtl="1"/>
          <a:r>
            <a:rPr lang="he-IL" dirty="0"/>
            <a:t>החלטה = רצון לעונג, יביא את האדם לעונג. </a:t>
          </a:r>
        </a:p>
      </dgm:t>
    </dgm:pt>
    <dgm:pt modelId="{9BC1593E-1C65-4CDB-9672-E6ECB2510ECB}" type="parTrans" cxnId="{1B82558E-AC16-4728-89FD-CABFE3C650E2}">
      <dgm:prSet/>
      <dgm:spPr/>
      <dgm:t>
        <a:bodyPr/>
        <a:lstStyle/>
        <a:p>
          <a:pPr rtl="1"/>
          <a:endParaRPr lang="he-IL"/>
        </a:p>
      </dgm:t>
    </dgm:pt>
    <dgm:pt modelId="{85E4E258-2030-46D2-BEEA-C96115DF570D}" type="sibTrans" cxnId="{1B82558E-AC16-4728-89FD-CABFE3C650E2}">
      <dgm:prSet/>
      <dgm:spPr/>
      <dgm:t>
        <a:bodyPr/>
        <a:lstStyle/>
        <a:p>
          <a:pPr rtl="1"/>
          <a:endParaRPr lang="he-IL"/>
        </a:p>
      </dgm:t>
    </dgm:pt>
    <dgm:pt modelId="{61B9F41B-C95A-4D82-BABD-2F11819B1D4E}">
      <dgm:prSet phldrT="[טקסט]" phldr="1"/>
      <dgm:spPr/>
      <dgm:t>
        <a:bodyPr/>
        <a:lstStyle/>
        <a:p>
          <a:pPr rtl="1"/>
          <a:endParaRPr lang="he-IL" dirty="0"/>
        </a:p>
      </dgm:t>
    </dgm:pt>
    <dgm:pt modelId="{CB6B522F-27AC-467E-A3EA-CD402EEEC19F}" type="parTrans" cxnId="{9A5D42BA-5910-4D01-A486-167BE7117FFE}">
      <dgm:prSet/>
      <dgm:spPr/>
      <dgm:t>
        <a:bodyPr/>
        <a:lstStyle/>
        <a:p>
          <a:pPr rtl="1"/>
          <a:endParaRPr lang="he-IL"/>
        </a:p>
      </dgm:t>
    </dgm:pt>
    <dgm:pt modelId="{05297EAD-8FAD-4A8B-881D-0460CFDF6262}" type="sibTrans" cxnId="{9A5D42BA-5910-4D01-A486-167BE7117FFE}">
      <dgm:prSet/>
      <dgm:spPr/>
      <dgm:t>
        <a:bodyPr/>
        <a:lstStyle/>
        <a:p>
          <a:pPr rtl="1"/>
          <a:endParaRPr lang="he-IL"/>
        </a:p>
      </dgm:t>
    </dgm:pt>
    <dgm:pt modelId="{2AC3EB30-86A8-4A0E-B27B-A75AD8ED8A5D}">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   משמעות – להטיב, להתחבר, להעריך את הפעולה. </a:t>
          </a:r>
        </a:p>
        <a:p>
          <a:pPr marL="285750" lvl="1" indent="0" defTabSz="1422400" rtl="1">
            <a:lnSpc>
              <a:spcPct val="90000"/>
            </a:lnSpc>
            <a:spcBef>
              <a:spcPct val="0"/>
            </a:spcBef>
            <a:spcAft>
              <a:spcPct val="20000"/>
            </a:spcAft>
          </a:pPr>
          <a:r>
            <a:rPr lang="he-IL" dirty="0"/>
            <a:t>והעיקר – התבוננות במשמעות. </a:t>
          </a:r>
        </a:p>
      </dgm:t>
    </dgm:pt>
    <dgm:pt modelId="{93210737-64AE-45FC-9EDF-A0A450B52B38}" type="parTrans" cxnId="{04681EE7-C023-4EBB-8539-71934DA04007}">
      <dgm:prSet/>
      <dgm:spPr/>
    </dgm:pt>
    <dgm:pt modelId="{7A689747-66C4-4980-B138-BE4960024F1E}" type="sibTrans" cxnId="{04681EE7-C023-4EBB-8539-71934DA04007}">
      <dgm:prSet/>
      <dgm:spPr/>
    </dgm:pt>
    <dgm:pt modelId="{302821A7-DCB1-4875-BD9B-E373533A367A}" type="pres">
      <dgm:prSet presAssocID="{FA2B9376-4ABC-4C2A-BB66-A26890DE61BC}" presName="linear" presStyleCnt="0">
        <dgm:presLayoutVars>
          <dgm:animLvl val="lvl"/>
          <dgm:resizeHandles val="exact"/>
        </dgm:presLayoutVars>
      </dgm:prSet>
      <dgm:spPr/>
    </dgm:pt>
    <dgm:pt modelId="{7FFC2CA6-CDD5-4880-B53B-74F4E3320B7E}" type="pres">
      <dgm:prSet presAssocID="{AB093C15-3F27-4080-A58A-329D5A518521}" presName="parentText" presStyleLbl="node1" presStyleIdx="0" presStyleCnt="2">
        <dgm:presLayoutVars>
          <dgm:chMax val="0"/>
          <dgm:bulletEnabled val="1"/>
        </dgm:presLayoutVars>
      </dgm:prSet>
      <dgm:spPr/>
    </dgm:pt>
    <dgm:pt modelId="{F4194DFC-365B-417B-AB45-D782265C3A92}" type="pres">
      <dgm:prSet presAssocID="{AB093C15-3F27-4080-A58A-329D5A518521}" presName="childText" presStyleLbl="revTx" presStyleIdx="0" presStyleCnt="2">
        <dgm:presLayoutVars>
          <dgm:bulletEnabled val="1"/>
        </dgm:presLayoutVars>
      </dgm:prSet>
      <dgm:spPr/>
    </dgm:pt>
    <dgm:pt modelId="{E670CB1F-0C67-42DE-A909-D1106E3FD239}" type="pres">
      <dgm:prSet presAssocID="{0D8B61D8-FB9E-4CED-B7DE-BAD8FA2BE6C5}" presName="parentText" presStyleLbl="node1" presStyleIdx="1" presStyleCnt="2">
        <dgm:presLayoutVars>
          <dgm:chMax val="0"/>
          <dgm:bulletEnabled val="1"/>
        </dgm:presLayoutVars>
      </dgm:prSet>
      <dgm:spPr/>
    </dgm:pt>
    <dgm:pt modelId="{50915467-874C-4EF8-BC36-A79AAD481468}" type="pres">
      <dgm:prSet presAssocID="{0D8B61D8-FB9E-4CED-B7DE-BAD8FA2BE6C5}" presName="childText" presStyleLbl="revTx" presStyleIdx="1" presStyleCnt="2">
        <dgm:presLayoutVars>
          <dgm:bulletEnabled val="1"/>
        </dgm:presLayoutVars>
      </dgm:prSet>
      <dgm:spPr/>
    </dgm:pt>
  </dgm:ptLst>
  <dgm:cxnLst>
    <dgm:cxn modelId="{E3425839-96FB-45A5-80DE-B2D62D52267C}" type="presOf" srcId="{EBF460F9-0799-427A-9F2F-780CF12CFD4C}" destId="{F4194DFC-365B-417B-AB45-D782265C3A92}" srcOrd="0" destOrd="0" presId="urn:microsoft.com/office/officeart/2005/8/layout/vList2"/>
    <dgm:cxn modelId="{FAF3A639-47BC-43BE-A0B9-607BD9827657}" type="presOf" srcId="{2AC3EB30-86A8-4A0E-B27B-A75AD8ED8A5D}" destId="{F4194DFC-365B-417B-AB45-D782265C3A92}" srcOrd="0" destOrd="1" presId="urn:microsoft.com/office/officeart/2005/8/layout/vList2"/>
    <dgm:cxn modelId="{9F1FFC5D-67E2-4793-879D-8AA0DDD6E3FA}" srcId="{FA2B9376-4ABC-4C2A-BB66-A26890DE61BC}" destId="{AB093C15-3F27-4080-A58A-329D5A518521}" srcOrd="0" destOrd="0" parTransId="{22785435-E0BC-4230-A736-287AAB17D0CC}" sibTransId="{7FE1511F-79D8-48C7-B1E5-89CE78518C91}"/>
    <dgm:cxn modelId="{0DEA6977-2898-4627-B2D1-FFA57CA95FD3}" type="presOf" srcId="{0D8B61D8-FB9E-4CED-B7DE-BAD8FA2BE6C5}" destId="{E670CB1F-0C67-42DE-A909-D1106E3FD239}" srcOrd="0" destOrd="0" presId="urn:microsoft.com/office/officeart/2005/8/layout/vList2"/>
    <dgm:cxn modelId="{939A6181-D3BC-41E6-8423-FCE2E3FDFD68}" type="presOf" srcId="{FA2B9376-4ABC-4C2A-BB66-A26890DE61BC}" destId="{302821A7-DCB1-4875-BD9B-E373533A367A}" srcOrd="0" destOrd="0" presId="urn:microsoft.com/office/officeart/2005/8/layout/vList2"/>
    <dgm:cxn modelId="{6FBFF783-D3A2-40B7-BD74-277009281663}" type="presOf" srcId="{AB093C15-3F27-4080-A58A-329D5A518521}" destId="{7FFC2CA6-CDD5-4880-B53B-74F4E3320B7E}" srcOrd="0" destOrd="0" presId="urn:microsoft.com/office/officeart/2005/8/layout/vList2"/>
    <dgm:cxn modelId="{1B82558E-AC16-4728-89FD-CABFE3C650E2}" srcId="{FA2B9376-4ABC-4C2A-BB66-A26890DE61BC}" destId="{0D8B61D8-FB9E-4CED-B7DE-BAD8FA2BE6C5}" srcOrd="1" destOrd="0" parTransId="{9BC1593E-1C65-4CDB-9672-E6ECB2510ECB}" sibTransId="{85E4E258-2030-46D2-BEEA-C96115DF570D}"/>
    <dgm:cxn modelId="{FC47EBB1-5450-4EB5-BF5F-266E1EFACD04}" srcId="{AB093C15-3F27-4080-A58A-329D5A518521}" destId="{EBF460F9-0799-427A-9F2F-780CF12CFD4C}" srcOrd="0" destOrd="0" parTransId="{F9B426A0-C3AA-439C-B90C-17F49ECFFC68}" sibTransId="{63AC09B4-33BA-4A8E-A360-765FF01C7B7E}"/>
    <dgm:cxn modelId="{9A5D42BA-5910-4D01-A486-167BE7117FFE}" srcId="{0D8B61D8-FB9E-4CED-B7DE-BAD8FA2BE6C5}" destId="{61B9F41B-C95A-4D82-BABD-2F11819B1D4E}" srcOrd="0" destOrd="0" parTransId="{CB6B522F-27AC-467E-A3EA-CD402EEEC19F}" sibTransId="{05297EAD-8FAD-4A8B-881D-0460CFDF6262}"/>
    <dgm:cxn modelId="{B99ADEBE-4979-483C-9856-F072EF9EC2FF}" type="presOf" srcId="{61B9F41B-C95A-4D82-BABD-2F11819B1D4E}" destId="{50915467-874C-4EF8-BC36-A79AAD481468}" srcOrd="0" destOrd="0" presId="urn:microsoft.com/office/officeart/2005/8/layout/vList2"/>
    <dgm:cxn modelId="{04681EE7-C023-4EBB-8539-71934DA04007}" srcId="{AB093C15-3F27-4080-A58A-329D5A518521}" destId="{2AC3EB30-86A8-4A0E-B27B-A75AD8ED8A5D}" srcOrd="1" destOrd="0" parTransId="{93210737-64AE-45FC-9EDF-A0A450B52B38}" sibTransId="{7A689747-66C4-4980-B138-BE4960024F1E}"/>
    <dgm:cxn modelId="{BFF10698-B32E-4C15-A703-7582635DDF0C}" type="presParOf" srcId="{302821A7-DCB1-4875-BD9B-E373533A367A}" destId="{7FFC2CA6-CDD5-4880-B53B-74F4E3320B7E}" srcOrd="0" destOrd="0" presId="urn:microsoft.com/office/officeart/2005/8/layout/vList2"/>
    <dgm:cxn modelId="{BA6135FB-8C6A-4EB3-8708-37AB4D05ECE3}" type="presParOf" srcId="{302821A7-DCB1-4875-BD9B-E373533A367A}" destId="{F4194DFC-365B-417B-AB45-D782265C3A92}" srcOrd="1" destOrd="0" presId="urn:microsoft.com/office/officeart/2005/8/layout/vList2"/>
    <dgm:cxn modelId="{5E9D84DD-E21B-4E7A-A708-DC1634DC007D}" type="presParOf" srcId="{302821A7-DCB1-4875-BD9B-E373533A367A}" destId="{E670CB1F-0C67-42DE-A909-D1106E3FD239}" srcOrd="2" destOrd="0" presId="urn:microsoft.com/office/officeart/2005/8/layout/vList2"/>
    <dgm:cxn modelId="{C6EFD6A6-421F-4BFB-8975-BE3DE294047A}" type="presParOf" srcId="{302821A7-DCB1-4875-BD9B-E373533A367A}" destId="{50915467-874C-4EF8-BC36-A79AAD48146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98E8927-7DA1-4B3F-8FFE-D4D8BE03801E}"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47F91998-813C-4D3B-9BE4-E8BFBAB59369}">
      <dgm:prSet phldrT="[טקסט]"/>
      <dgm:spPr/>
      <dgm:t>
        <a:bodyPr/>
        <a:lstStyle/>
        <a:p>
          <a:pPr marL="0" lvl="0" defTabSz="444500" rtl="1">
            <a:lnSpc>
              <a:spcPct val="90000"/>
            </a:lnSpc>
            <a:spcBef>
              <a:spcPct val="0"/>
            </a:spcBef>
            <a:spcAft>
              <a:spcPct val="35000"/>
            </a:spcAft>
            <a:buNone/>
          </a:pPr>
          <a:r>
            <a:rPr lang="he-IL" b="0" i="0" dirty="0"/>
            <a:t>היכולת לחוות שקט פנימי בזמן חווית העונג (לעומת רעש מחשבתי שמנתק אותי מהגוף); האמונה שאני ראוי וראויה לעונג, לאהבה ולשמחה, מאפשרת לי להתמקד בעונג. </a:t>
          </a:r>
          <a:endParaRPr lang="he-IL" dirty="0"/>
        </a:p>
      </dgm:t>
    </dgm:pt>
    <dgm:pt modelId="{B331550D-186C-46EE-9004-1D79D4F60DD0}" type="parTrans" cxnId="{A8467906-5472-43E8-9764-046765D5F61A}">
      <dgm:prSet/>
      <dgm:spPr/>
      <dgm:t>
        <a:bodyPr/>
        <a:lstStyle/>
        <a:p>
          <a:pPr rtl="1"/>
          <a:endParaRPr lang="he-IL"/>
        </a:p>
      </dgm:t>
    </dgm:pt>
    <dgm:pt modelId="{E0E37A48-5867-4F21-975E-79ED4205ED53}" type="sibTrans" cxnId="{A8467906-5472-43E8-9764-046765D5F61A}">
      <dgm:prSet/>
      <dgm:spPr/>
      <dgm:t>
        <a:bodyPr/>
        <a:lstStyle/>
        <a:p>
          <a:pPr rtl="1"/>
          <a:endParaRPr lang="he-IL"/>
        </a:p>
      </dgm:t>
    </dgm:pt>
    <dgm:pt modelId="{C938F95D-3850-4A6C-AD6F-071F529A5789}">
      <dgm:prSet phldrT="[טקסט]"/>
      <dgm:spPr/>
      <dgm:t>
        <a:bodyPr/>
        <a:lstStyle/>
        <a:p>
          <a:pPr rtl="1"/>
          <a:r>
            <a:rPr lang="he-IL" b="0" i="0" dirty="0"/>
            <a:t>רצף ארוך ומתמשך של תחושות מענגות מוליד בטבעיות אורגזמת עונג. האפשרות לחוות אורגזמת עונג פתוחה ומתבססת על היכולת להתמסר לעונג ולהרפות לתוכו. </a:t>
          </a:r>
        </a:p>
        <a:p>
          <a:pPr rtl="1"/>
          <a:r>
            <a:rPr lang="he-IL" b="0" i="0" dirty="0"/>
            <a:t>ההתמסרות לעונג מורכבת מכמה רבדים, בהם: היכולת לקבל מגע נעים בכל הגוף ותחושה נעימה ולהישאר בנוכחות לאורך זמן בלי להתנתק;</a:t>
          </a:r>
        </a:p>
        <a:p>
          <a:pPr rtl="1"/>
          <a:r>
            <a:rPr lang="he-IL" b="0" i="0" dirty="0"/>
            <a:t> </a:t>
          </a:r>
        </a:p>
      </dgm:t>
    </dgm:pt>
    <dgm:pt modelId="{15D41600-60C0-4CCB-85C1-9B2B5074CFEA}" type="parTrans" cxnId="{43E1001C-4E78-41F5-BFB9-EF1B275F3E90}">
      <dgm:prSet/>
      <dgm:spPr/>
      <dgm:t>
        <a:bodyPr/>
        <a:lstStyle/>
        <a:p>
          <a:pPr rtl="1"/>
          <a:endParaRPr lang="he-IL"/>
        </a:p>
      </dgm:t>
    </dgm:pt>
    <dgm:pt modelId="{B97152A3-8CC2-4BF9-83E9-AF186DB08BC1}" type="sibTrans" cxnId="{43E1001C-4E78-41F5-BFB9-EF1B275F3E90}">
      <dgm:prSet/>
      <dgm:spPr/>
      <dgm:t>
        <a:bodyPr/>
        <a:lstStyle/>
        <a:p>
          <a:pPr rtl="1"/>
          <a:endParaRPr lang="he-IL"/>
        </a:p>
      </dgm:t>
    </dgm:pt>
    <dgm:pt modelId="{84F9546F-A7AA-4CCF-A41B-4CA9EF147E4E}">
      <dgm:prSet phldrT="[טקסט]"/>
      <dgm:spPr/>
      <dgm:t>
        <a:bodyPr/>
        <a:lstStyle/>
        <a:p>
          <a:pPr rtl="1"/>
          <a:r>
            <a:rPr lang="he-IL" b="0" i="0" dirty="0"/>
            <a:t>ככל שנתמסר לעונג, כך נוכל לחוות גלים הולכים ומתרחבים של עוד עונג. </a:t>
          </a:r>
        </a:p>
        <a:p>
          <a:pPr rtl="1"/>
          <a:r>
            <a:rPr lang="he-IL" b="0" i="0" dirty="0"/>
            <a:t>הגוף יודע לזהות מה נעים לי עכשיו ועליי להקשיב לו מרגע לרגע. כאשר משהו לא נעים לי ואני עוצרת ומתקשרת בפשטות במילים, במבט או בתנועה עדינה של הגוף, אני חוזרת לחיבור ונפתחת לעוד עונג. </a:t>
          </a:r>
          <a:endParaRPr lang="he-IL" dirty="0"/>
        </a:p>
      </dgm:t>
    </dgm:pt>
    <dgm:pt modelId="{C94D69E6-1BD4-4540-A899-C27F0A4582D4}" type="parTrans" cxnId="{2E04F372-5793-4C68-9381-98F7CF54FDD5}">
      <dgm:prSet/>
      <dgm:spPr/>
      <dgm:t>
        <a:bodyPr/>
        <a:lstStyle/>
        <a:p>
          <a:pPr rtl="1"/>
          <a:endParaRPr lang="he-IL"/>
        </a:p>
      </dgm:t>
    </dgm:pt>
    <dgm:pt modelId="{34324B9A-9D10-4012-9AAA-20EA5F9A547F}" type="sibTrans" cxnId="{2E04F372-5793-4C68-9381-98F7CF54FDD5}">
      <dgm:prSet/>
      <dgm:spPr/>
      <dgm:t>
        <a:bodyPr/>
        <a:lstStyle/>
        <a:p>
          <a:pPr rtl="1"/>
          <a:endParaRPr lang="he-IL"/>
        </a:p>
      </dgm:t>
    </dgm:pt>
    <dgm:pt modelId="{64BBA025-BCD3-42D7-8783-58677940A039}">
      <dgm:prSet phldrT="[טקסט]" phldr="1"/>
      <dgm:spPr/>
      <dgm:t>
        <a:bodyPr/>
        <a:lstStyle/>
        <a:p>
          <a:pPr rtl="1"/>
          <a:endParaRPr lang="he-IL"/>
        </a:p>
      </dgm:t>
    </dgm:pt>
    <dgm:pt modelId="{94E64B71-BE58-4031-A0BD-D5F9EA987E5C}" type="parTrans" cxnId="{842DAA65-9ED5-4279-9F49-0C4FD2E5FA40}">
      <dgm:prSet/>
      <dgm:spPr/>
      <dgm:t>
        <a:bodyPr/>
        <a:lstStyle/>
        <a:p>
          <a:pPr rtl="1"/>
          <a:endParaRPr lang="he-IL"/>
        </a:p>
      </dgm:t>
    </dgm:pt>
    <dgm:pt modelId="{3C7DF877-3FFA-4840-BF0F-A8D88771805F}" type="sibTrans" cxnId="{842DAA65-9ED5-4279-9F49-0C4FD2E5FA40}">
      <dgm:prSet/>
      <dgm:spPr/>
      <dgm:t>
        <a:bodyPr/>
        <a:lstStyle/>
        <a:p>
          <a:pPr rtl="1"/>
          <a:endParaRPr lang="he-IL"/>
        </a:p>
      </dgm:t>
    </dgm:pt>
    <dgm:pt modelId="{8BA347A5-E77E-4ECD-A0AE-5AC8960B5A63}">
      <dgm:prSet phldrT="[טקסט]" phldr="1"/>
      <dgm:spPr/>
      <dgm:t>
        <a:bodyPr/>
        <a:lstStyle/>
        <a:p>
          <a:pPr rtl="1"/>
          <a:endParaRPr lang="he-IL"/>
        </a:p>
      </dgm:t>
    </dgm:pt>
    <dgm:pt modelId="{67D2ED1D-7168-4DEC-BF1F-7683B3D39C99}" type="parTrans" cxnId="{10B8724B-B60A-4513-ACB6-A36F5A1E2E84}">
      <dgm:prSet/>
      <dgm:spPr/>
      <dgm:t>
        <a:bodyPr/>
        <a:lstStyle/>
        <a:p>
          <a:pPr rtl="1"/>
          <a:endParaRPr lang="he-IL"/>
        </a:p>
      </dgm:t>
    </dgm:pt>
    <dgm:pt modelId="{D3FDBE31-0226-45FB-A9CE-516582610F71}" type="sibTrans" cxnId="{10B8724B-B60A-4513-ACB6-A36F5A1E2E84}">
      <dgm:prSet/>
      <dgm:spPr/>
      <dgm:t>
        <a:bodyPr/>
        <a:lstStyle/>
        <a:p>
          <a:pPr rtl="1"/>
          <a:endParaRPr lang="he-IL"/>
        </a:p>
      </dgm:t>
    </dgm:pt>
    <dgm:pt modelId="{A83DE123-484C-49D9-8634-2B6DDC311AAA}" type="pres">
      <dgm:prSet presAssocID="{C98E8927-7DA1-4B3F-8FFE-D4D8BE03801E}" presName="diagram" presStyleCnt="0">
        <dgm:presLayoutVars>
          <dgm:dir/>
          <dgm:resizeHandles val="exact"/>
        </dgm:presLayoutVars>
      </dgm:prSet>
      <dgm:spPr/>
    </dgm:pt>
    <dgm:pt modelId="{F799BCD1-B6E9-450C-8AA2-A79DFEA24201}" type="pres">
      <dgm:prSet presAssocID="{47F91998-813C-4D3B-9BE4-E8BFBAB59369}" presName="node" presStyleLbl="node1" presStyleIdx="0" presStyleCnt="5">
        <dgm:presLayoutVars>
          <dgm:bulletEnabled val="1"/>
        </dgm:presLayoutVars>
      </dgm:prSet>
      <dgm:spPr/>
    </dgm:pt>
    <dgm:pt modelId="{B0179EA5-9897-4B9A-9B63-E9A9938D4768}" type="pres">
      <dgm:prSet presAssocID="{E0E37A48-5867-4F21-975E-79ED4205ED53}" presName="sibTrans" presStyleCnt="0"/>
      <dgm:spPr/>
    </dgm:pt>
    <dgm:pt modelId="{AB2E488E-6405-4595-A314-7540B4C8B0D0}" type="pres">
      <dgm:prSet presAssocID="{C938F95D-3850-4A6C-AD6F-071F529A5789}" presName="node" presStyleLbl="node1" presStyleIdx="1" presStyleCnt="5">
        <dgm:presLayoutVars>
          <dgm:bulletEnabled val="1"/>
        </dgm:presLayoutVars>
      </dgm:prSet>
      <dgm:spPr/>
    </dgm:pt>
    <dgm:pt modelId="{B2812027-AC11-4900-8355-9C339798BBE2}" type="pres">
      <dgm:prSet presAssocID="{B97152A3-8CC2-4BF9-83E9-AF186DB08BC1}" presName="sibTrans" presStyleCnt="0"/>
      <dgm:spPr/>
    </dgm:pt>
    <dgm:pt modelId="{A0012E7E-8580-4C3B-AD4D-E6EB1E4CC9AF}" type="pres">
      <dgm:prSet presAssocID="{84F9546F-A7AA-4CCF-A41B-4CA9EF147E4E}" presName="node" presStyleLbl="node1" presStyleIdx="2" presStyleCnt="5">
        <dgm:presLayoutVars>
          <dgm:bulletEnabled val="1"/>
        </dgm:presLayoutVars>
      </dgm:prSet>
      <dgm:spPr/>
    </dgm:pt>
    <dgm:pt modelId="{C57201ED-68B4-4557-87E3-94E05E7E3A7C}" type="pres">
      <dgm:prSet presAssocID="{34324B9A-9D10-4012-9AAA-20EA5F9A547F}" presName="sibTrans" presStyleCnt="0"/>
      <dgm:spPr/>
    </dgm:pt>
    <dgm:pt modelId="{2B3F71A3-D633-45E6-8E27-916B95DF8E6E}" type="pres">
      <dgm:prSet presAssocID="{64BBA025-BCD3-42D7-8783-58677940A039}" presName="node" presStyleLbl="node1" presStyleIdx="3" presStyleCnt="5">
        <dgm:presLayoutVars>
          <dgm:bulletEnabled val="1"/>
        </dgm:presLayoutVars>
      </dgm:prSet>
      <dgm:spPr/>
    </dgm:pt>
    <dgm:pt modelId="{EB028C1E-4B4C-4F72-B533-2A85DC8DDFAF}" type="pres">
      <dgm:prSet presAssocID="{3C7DF877-3FFA-4840-BF0F-A8D88771805F}" presName="sibTrans" presStyleCnt="0"/>
      <dgm:spPr/>
    </dgm:pt>
    <dgm:pt modelId="{D506AB03-3E8E-41DB-9B99-35C30B8849A8}" type="pres">
      <dgm:prSet presAssocID="{8BA347A5-E77E-4ECD-A0AE-5AC8960B5A63}" presName="node" presStyleLbl="node1" presStyleIdx="4" presStyleCnt="5">
        <dgm:presLayoutVars>
          <dgm:bulletEnabled val="1"/>
        </dgm:presLayoutVars>
      </dgm:prSet>
      <dgm:spPr/>
    </dgm:pt>
  </dgm:ptLst>
  <dgm:cxnLst>
    <dgm:cxn modelId="{A8467906-5472-43E8-9764-046765D5F61A}" srcId="{C98E8927-7DA1-4B3F-8FFE-D4D8BE03801E}" destId="{47F91998-813C-4D3B-9BE4-E8BFBAB59369}" srcOrd="0" destOrd="0" parTransId="{B331550D-186C-46EE-9004-1D79D4F60DD0}" sibTransId="{E0E37A48-5867-4F21-975E-79ED4205ED53}"/>
    <dgm:cxn modelId="{6729FC17-659D-4B3A-A08B-E0881C98A545}" type="presOf" srcId="{47F91998-813C-4D3B-9BE4-E8BFBAB59369}" destId="{F799BCD1-B6E9-450C-8AA2-A79DFEA24201}" srcOrd="0" destOrd="0" presId="urn:microsoft.com/office/officeart/2005/8/layout/default"/>
    <dgm:cxn modelId="{43E1001C-4E78-41F5-BFB9-EF1B275F3E90}" srcId="{C98E8927-7DA1-4B3F-8FFE-D4D8BE03801E}" destId="{C938F95D-3850-4A6C-AD6F-071F529A5789}" srcOrd="1" destOrd="0" parTransId="{15D41600-60C0-4CCB-85C1-9B2B5074CFEA}" sibTransId="{B97152A3-8CC2-4BF9-83E9-AF186DB08BC1}"/>
    <dgm:cxn modelId="{BD0C4F63-6790-4EC6-A98A-6C658D9F97F5}" type="presOf" srcId="{8BA347A5-E77E-4ECD-A0AE-5AC8960B5A63}" destId="{D506AB03-3E8E-41DB-9B99-35C30B8849A8}" srcOrd="0" destOrd="0" presId="urn:microsoft.com/office/officeart/2005/8/layout/default"/>
    <dgm:cxn modelId="{842DAA65-9ED5-4279-9F49-0C4FD2E5FA40}" srcId="{C98E8927-7DA1-4B3F-8FFE-D4D8BE03801E}" destId="{64BBA025-BCD3-42D7-8783-58677940A039}" srcOrd="3" destOrd="0" parTransId="{94E64B71-BE58-4031-A0BD-D5F9EA987E5C}" sibTransId="{3C7DF877-3FFA-4840-BF0F-A8D88771805F}"/>
    <dgm:cxn modelId="{10B8724B-B60A-4513-ACB6-A36F5A1E2E84}" srcId="{C98E8927-7DA1-4B3F-8FFE-D4D8BE03801E}" destId="{8BA347A5-E77E-4ECD-A0AE-5AC8960B5A63}" srcOrd="4" destOrd="0" parTransId="{67D2ED1D-7168-4DEC-BF1F-7683B3D39C99}" sibTransId="{D3FDBE31-0226-45FB-A9CE-516582610F71}"/>
    <dgm:cxn modelId="{2E04F372-5793-4C68-9381-98F7CF54FDD5}" srcId="{C98E8927-7DA1-4B3F-8FFE-D4D8BE03801E}" destId="{84F9546F-A7AA-4CCF-A41B-4CA9EF147E4E}" srcOrd="2" destOrd="0" parTransId="{C94D69E6-1BD4-4540-A899-C27F0A4582D4}" sibTransId="{34324B9A-9D10-4012-9AAA-20EA5F9A547F}"/>
    <dgm:cxn modelId="{CA22AC8E-3F16-40B5-800A-FD94570B037F}" type="presOf" srcId="{84F9546F-A7AA-4CCF-A41B-4CA9EF147E4E}" destId="{A0012E7E-8580-4C3B-AD4D-E6EB1E4CC9AF}" srcOrd="0" destOrd="0" presId="urn:microsoft.com/office/officeart/2005/8/layout/default"/>
    <dgm:cxn modelId="{ADD1D7B2-A620-4102-8B31-2C237C138FF6}" type="presOf" srcId="{C938F95D-3850-4A6C-AD6F-071F529A5789}" destId="{AB2E488E-6405-4595-A314-7540B4C8B0D0}" srcOrd="0" destOrd="0" presId="urn:microsoft.com/office/officeart/2005/8/layout/default"/>
    <dgm:cxn modelId="{CED87ED5-DB7B-44D3-B5B9-1195F118EBB0}" type="presOf" srcId="{64BBA025-BCD3-42D7-8783-58677940A039}" destId="{2B3F71A3-D633-45E6-8E27-916B95DF8E6E}" srcOrd="0" destOrd="0" presId="urn:microsoft.com/office/officeart/2005/8/layout/default"/>
    <dgm:cxn modelId="{34B902E3-DC78-4BDD-B408-D360F0EC3A84}" type="presOf" srcId="{C98E8927-7DA1-4B3F-8FFE-D4D8BE03801E}" destId="{A83DE123-484C-49D9-8634-2B6DDC311AAA}" srcOrd="0" destOrd="0" presId="urn:microsoft.com/office/officeart/2005/8/layout/default"/>
    <dgm:cxn modelId="{87C64E89-CEB7-42B0-94FC-729587F3C546}" type="presParOf" srcId="{A83DE123-484C-49D9-8634-2B6DDC311AAA}" destId="{F799BCD1-B6E9-450C-8AA2-A79DFEA24201}" srcOrd="0" destOrd="0" presId="urn:microsoft.com/office/officeart/2005/8/layout/default"/>
    <dgm:cxn modelId="{69D5E727-67B6-4091-9605-AB5C47791EAC}" type="presParOf" srcId="{A83DE123-484C-49D9-8634-2B6DDC311AAA}" destId="{B0179EA5-9897-4B9A-9B63-E9A9938D4768}" srcOrd="1" destOrd="0" presId="urn:microsoft.com/office/officeart/2005/8/layout/default"/>
    <dgm:cxn modelId="{7F429EEE-58BD-4F0F-B8F2-D575CD39D755}" type="presParOf" srcId="{A83DE123-484C-49D9-8634-2B6DDC311AAA}" destId="{AB2E488E-6405-4595-A314-7540B4C8B0D0}" srcOrd="2" destOrd="0" presId="urn:microsoft.com/office/officeart/2005/8/layout/default"/>
    <dgm:cxn modelId="{B95E8E75-BF63-4375-9717-CF8C46654C22}" type="presParOf" srcId="{A83DE123-484C-49D9-8634-2B6DDC311AAA}" destId="{B2812027-AC11-4900-8355-9C339798BBE2}" srcOrd="3" destOrd="0" presId="urn:microsoft.com/office/officeart/2005/8/layout/default"/>
    <dgm:cxn modelId="{DDE96C14-2BA7-408F-9DEA-5C918E22F508}" type="presParOf" srcId="{A83DE123-484C-49D9-8634-2B6DDC311AAA}" destId="{A0012E7E-8580-4C3B-AD4D-E6EB1E4CC9AF}" srcOrd="4" destOrd="0" presId="urn:microsoft.com/office/officeart/2005/8/layout/default"/>
    <dgm:cxn modelId="{A8B48391-0EBF-4AD8-AF55-725DEAD111A4}" type="presParOf" srcId="{A83DE123-484C-49D9-8634-2B6DDC311AAA}" destId="{C57201ED-68B4-4557-87E3-94E05E7E3A7C}" srcOrd="5" destOrd="0" presId="urn:microsoft.com/office/officeart/2005/8/layout/default"/>
    <dgm:cxn modelId="{C57D13BA-F3A4-4282-8CD4-7895211DBAE5}" type="presParOf" srcId="{A83DE123-484C-49D9-8634-2B6DDC311AAA}" destId="{2B3F71A3-D633-45E6-8E27-916B95DF8E6E}" srcOrd="6" destOrd="0" presId="urn:microsoft.com/office/officeart/2005/8/layout/default"/>
    <dgm:cxn modelId="{8C8EA06B-F112-4FCD-A038-0111907062AF}" type="presParOf" srcId="{A83DE123-484C-49D9-8634-2B6DDC311AAA}" destId="{EB028C1E-4B4C-4F72-B533-2A85DC8DDFAF}" srcOrd="7" destOrd="0" presId="urn:microsoft.com/office/officeart/2005/8/layout/default"/>
    <dgm:cxn modelId="{6D0E3D85-F86A-4234-8D0A-117F982C6FDF}" type="presParOf" srcId="{A83DE123-484C-49D9-8634-2B6DDC311AAA}" destId="{D506AB03-3E8E-41DB-9B99-35C30B8849A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84734B6-07FD-43B3-AF2B-CFDA13044A2E}"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EE1F0920-26D3-4189-8EC5-F02973826D8F}">
      <dgm:prSet phldrT="[טקסט]"/>
      <dgm:spPr/>
      <dgm:t>
        <a:bodyPr/>
        <a:lstStyle/>
        <a:p>
          <a:pPr rtl="1"/>
          <a:r>
            <a:rPr lang="he-IL" dirty="0"/>
            <a:t>באדם ג' נפשות הצומח החי והשכלי, והם הנפש רוח ונשמה. וכל אחד הולך </a:t>
          </a:r>
          <a:r>
            <a:rPr lang="he-IL" dirty="0" err="1"/>
            <a:t>ומתאוה</a:t>
          </a:r>
          <a:r>
            <a:rPr lang="he-IL" dirty="0"/>
            <a:t> לשורשו:</a:t>
          </a:r>
        </a:p>
        <a:p>
          <a:pPr rtl="1"/>
          <a:r>
            <a:rPr lang="he-IL" dirty="0"/>
            <a:t>הנפש - </a:t>
          </a:r>
          <a:r>
            <a:rPr lang="he-IL" dirty="0" err="1"/>
            <a:t>מתאוה</a:t>
          </a:r>
          <a:r>
            <a:rPr lang="he-IL" dirty="0"/>
            <a:t> מאכל ומשתה, כי היא הזן ומגדל ומוליד, לכן היא </a:t>
          </a:r>
          <a:r>
            <a:rPr lang="he-IL" dirty="0" err="1"/>
            <a:t>מתאוה</a:t>
          </a:r>
          <a:r>
            <a:rPr lang="he-IL" dirty="0"/>
            <a:t> לאלו הדברים.</a:t>
          </a:r>
        </a:p>
        <a:p>
          <a:pPr rtl="1"/>
          <a:r>
            <a:rPr lang="he-IL" dirty="0"/>
            <a:t>הרוח - </a:t>
          </a:r>
          <a:r>
            <a:rPr lang="he-IL" dirty="0" err="1"/>
            <a:t>מתאוה</a:t>
          </a:r>
          <a:r>
            <a:rPr lang="he-IL" dirty="0"/>
            <a:t> כבוד ועושר ... וכל מדת הקנאה והגאוה ושאר מדות ענפים לאלו. </a:t>
          </a:r>
        </a:p>
        <a:p>
          <a:pPr rtl="1"/>
          <a:r>
            <a:rPr lang="he-IL" dirty="0"/>
            <a:t>הנשמה - היא חלק </a:t>
          </a:r>
          <a:r>
            <a:rPr lang="he-IL" dirty="0" err="1"/>
            <a:t>אלוק</a:t>
          </a:r>
          <a:r>
            <a:rPr lang="he-IL" dirty="0"/>
            <a:t> ממעל </a:t>
          </a:r>
          <a:r>
            <a:rPr lang="he-IL" dirty="0" err="1"/>
            <a:t>ומתאוה</a:t>
          </a:r>
          <a:r>
            <a:rPr lang="he-IL" dirty="0"/>
            <a:t> לדברים אלוקיים.</a:t>
          </a:r>
        </a:p>
      </dgm:t>
    </dgm:pt>
    <dgm:pt modelId="{67EA1432-A0D5-435E-9795-D0AE8304B886}" type="parTrans" cxnId="{99BF9423-9E27-487C-8558-2D6F401DFF7C}">
      <dgm:prSet/>
      <dgm:spPr/>
      <dgm:t>
        <a:bodyPr/>
        <a:lstStyle/>
        <a:p>
          <a:pPr rtl="1"/>
          <a:endParaRPr lang="he-IL"/>
        </a:p>
      </dgm:t>
    </dgm:pt>
    <dgm:pt modelId="{558A8676-FED6-4E58-88ED-9D88E4A64AB9}" type="sibTrans" cxnId="{99BF9423-9E27-487C-8558-2D6F401DFF7C}">
      <dgm:prSet/>
      <dgm:spPr/>
      <dgm:t>
        <a:bodyPr/>
        <a:lstStyle/>
        <a:p>
          <a:pPr rtl="1"/>
          <a:endParaRPr lang="he-IL"/>
        </a:p>
      </dgm:t>
    </dgm:pt>
    <dgm:pt modelId="{EB7F8B09-6823-43D6-AE81-93EE83B4E9DC}">
      <dgm:prSet phldrT="[טקסט]"/>
      <dgm:spPr/>
      <dgm:t>
        <a:bodyPr/>
        <a:lstStyle/>
        <a:p>
          <a:pPr rtl="1"/>
          <a:r>
            <a:rPr lang="he-IL" dirty="0"/>
            <a:t>כל הנאה רגשית שאדם נהנה מהמצוות, כמו מנוחת שלום ושלווה והשקט ובטח, אהבה, חבירות, משמעות הטבה וכל הרגשות</a:t>
          </a:r>
          <a:br>
            <a:rPr lang="he-IL" dirty="0"/>
          </a:br>
          <a:r>
            <a:rPr lang="he-IL" dirty="0"/>
            <a:t>הם בעצם הנאה רוחנית.</a:t>
          </a:r>
        </a:p>
      </dgm:t>
    </dgm:pt>
    <dgm:pt modelId="{ED651740-C606-4EBD-AD61-F37D24516A35}" type="parTrans" cxnId="{146FA7D0-3B7D-44ED-8FCD-BB6F2062ECAC}">
      <dgm:prSet/>
      <dgm:spPr/>
      <dgm:t>
        <a:bodyPr/>
        <a:lstStyle/>
        <a:p>
          <a:pPr rtl="1"/>
          <a:endParaRPr lang="he-IL"/>
        </a:p>
      </dgm:t>
    </dgm:pt>
    <dgm:pt modelId="{764A2B3C-0E68-41CD-A4EF-E26EAB8E7A0D}" type="sibTrans" cxnId="{146FA7D0-3B7D-44ED-8FCD-BB6F2062ECAC}">
      <dgm:prSet/>
      <dgm:spPr/>
      <dgm:t>
        <a:bodyPr/>
        <a:lstStyle/>
        <a:p>
          <a:pPr rtl="1"/>
          <a:endParaRPr lang="he-IL"/>
        </a:p>
      </dgm:t>
    </dgm:pt>
    <dgm:pt modelId="{D45C5B41-525A-4FBF-8B99-10B669C59191}">
      <dgm:prSet phldrT="[טקסט]"/>
      <dgm:spPr/>
      <dgm:t>
        <a:bodyPr/>
        <a:lstStyle/>
        <a:p>
          <a:pPr rtl="1"/>
          <a:r>
            <a:rPr lang="he-IL" dirty="0" err="1"/>
            <a:t>הגר"א</a:t>
          </a:r>
          <a:r>
            <a:rPr lang="he-IL" dirty="0"/>
            <a:t> מוסיף על זה במקומות אחרים וז"ל: "הרוח הוא עצם האדם" [ברכות ז' ע"א] "הוא האדם המקבל שכר ועונש" [</a:t>
          </a:r>
          <a:r>
            <a:rPr lang="he-IL" dirty="0" err="1"/>
            <a:t>סי"צ</a:t>
          </a:r>
          <a:r>
            <a:rPr lang="he-IL" dirty="0"/>
            <a:t> פ"א מ"א] כל ההרגשות וחיות הוא ברוח ובצאת הרוח הוא מת" [הדרת קודש] "הוא עיקר האדם והוא כוח התנועה שהאדם מתנועע לכאן ולכאן" [ס' דקדוקי תורה].</a:t>
          </a:r>
        </a:p>
      </dgm:t>
    </dgm:pt>
    <dgm:pt modelId="{FBEF9BF7-9B29-47DF-916D-AB3721294973}" type="parTrans" cxnId="{6906B496-6479-448A-8A9C-3FF4D438E810}">
      <dgm:prSet/>
      <dgm:spPr/>
      <dgm:t>
        <a:bodyPr/>
        <a:lstStyle/>
        <a:p>
          <a:pPr rtl="1"/>
          <a:endParaRPr lang="he-IL"/>
        </a:p>
      </dgm:t>
    </dgm:pt>
    <dgm:pt modelId="{F8D05864-556B-4248-B873-3F32790CC96F}" type="sibTrans" cxnId="{6906B496-6479-448A-8A9C-3FF4D438E810}">
      <dgm:prSet/>
      <dgm:spPr/>
      <dgm:t>
        <a:bodyPr/>
        <a:lstStyle/>
        <a:p>
          <a:pPr rtl="1"/>
          <a:endParaRPr lang="he-IL"/>
        </a:p>
      </dgm:t>
    </dgm:pt>
    <dgm:pt modelId="{7D7A629E-99E1-4F14-B29A-4F1B675D1DFF}">
      <dgm:prSet phldrT="[טקסט]" phldr="1"/>
      <dgm:spPr/>
      <dgm:t>
        <a:bodyPr/>
        <a:lstStyle/>
        <a:p>
          <a:pPr rtl="1"/>
          <a:endParaRPr lang="he-IL"/>
        </a:p>
      </dgm:t>
    </dgm:pt>
    <dgm:pt modelId="{3D8619E8-2438-4D74-8E2B-F30792E6B93E}" type="parTrans" cxnId="{45AB111F-D2F0-4BE3-B640-4093C3D4B62D}">
      <dgm:prSet/>
      <dgm:spPr/>
      <dgm:t>
        <a:bodyPr/>
        <a:lstStyle/>
        <a:p>
          <a:pPr rtl="1"/>
          <a:endParaRPr lang="he-IL"/>
        </a:p>
      </dgm:t>
    </dgm:pt>
    <dgm:pt modelId="{4B0A0B28-0634-4265-B6B2-08EA46E5413C}" type="sibTrans" cxnId="{45AB111F-D2F0-4BE3-B640-4093C3D4B62D}">
      <dgm:prSet/>
      <dgm:spPr/>
      <dgm:t>
        <a:bodyPr/>
        <a:lstStyle/>
        <a:p>
          <a:pPr rtl="1"/>
          <a:endParaRPr lang="he-IL"/>
        </a:p>
      </dgm:t>
    </dgm:pt>
    <dgm:pt modelId="{8A0475B1-F13C-4086-8CBD-3BB2020E2CD5}" type="pres">
      <dgm:prSet presAssocID="{E84734B6-07FD-43B3-AF2B-CFDA13044A2E}" presName="diagram" presStyleCnt="0">
        <dgm:presLayoutVars>
          <dgm:dir/>
          <dgm:resizeHandles val="exact"/>
        </dgm:presLayoutVars>
      </dgm:prSet>
      <dgm:spPr/>
    </dgm:pt>
    <dgm:pt modelId="{CA0AAA5C-42A6-4881-A337-E7945AE7F9A9}" type="pres">
      <dgm:prSet presAssocID="{EE1F0920-26D3-4189-8EC5-F02973826D8F}" presName="node" presStyleLbl="node1" presStyleIdx="0" presStyleCnt="4">
        <dgm:presLayoutVars>
          <dgm:bulletEnabled val="1"/>
        </dgm:presLayoutVars>
      </dgm:prSet>
      <dgm:spPr/>
    </dgm:pt>
    <dgm:pt modelId="{507A992E-4A92-4106-9E79-379B59088DA4}" type="pres">
      <dgm:prSet presAssocID="{558A8676-FED6-4E58-88ED-9D88E4A64AB9}" presName="sibTrans" presStyleCnt="0"/>
      <dgm:spPr/>
    </dgm:pt>
    <dgm:pt modelId="{BEBE143B-00B0-42B9-AFAD-A6B3E29C3E55}" type="pres">
      <dgm:prSet presAssocID="{EB7F8B09-6823-43D6-AE81-93EE83B4E9DC}" presName="node" presStyleLbl="node1" presStyleIdx="1" presStyleCnt="4">
        <dgm:presLayoutVars>
          <dgm:bulletEnabled val="1"/>
        </dgm:presLayoutVars>
      </dgm:prSet>
      <dgm:spPr/>
    </dgm:pt>
    <dgm:pt modelId="{9266D198-0FB6-4C8D-9F0B-F15260EE0F36}" type="pres">
      <dgm:prSet presAssocID="{764A2B3C-0E68-41CD-A4EF-E26EAB8E7A0D}" presName="sibTrans" presStyleCnt="0"/>
      <dgm:spPr/>
    </dgm:pt>
    <dgm:pt modelId="{FC3A1B0B-BC57-4B15-B245-A90F147C1949}" type="pres">
      <dgm:prSet presAssocID="{D45C5B41-525A-4FBF-8B99-10B669C59191}" presName="node" presStyleLbl="node1" presStyleIdx="2" presStyleCnt="4">
        <dgm:presLayoutVars>
          <dgm:bulletEnabled val="1"/>
        </dgm:presLayoutVars>
      </dgm:prSet>
      <dgm:spPr/>
    </dgm:pt>
    <dgm:pt modelId="{79FD2062-87AE-425D-A530-7B4AFCC7A1EC}" type="pres">
      <dgm:prSet presAssocID="{F8D05864-556B-4248-B873-3F32790CC96F}" presName="sibTrans" presStyleCnt="0"/>
      <dgm:spPr/>
    </dgm:pt>
    <dgm:pt modelId="{E5BA62E2-8DAF-44A5-BB6A-87C7FE4884D6}" type="pres">
      <dgm:prSet presAssocID="{7D7A629E-99E1-4F14-B29A-4F1B675D1DFF}" presName="node" presStyleLbl="node1" presStyleIdx="3" presStyleCnt="4">
        <dgm:presLayoutVars>
          <dgm:bulletEnabled val="1"/>
        </dgm:presLayoutVars>
      </dgm:prSet>
      <dgm:spPr/>
    </dgm:pt>
  </dgm:ptLst>
  <dgm:cxnLst>
    <dgm:cxn modelId="{1BE20917-8B32-40D8-9D72-DE6F9E202A06}" type="presOf" srcId="{EE1F0920-26D3-4189-8EC5-F02973826D8F}" destId="{CA0AAA5C-42A6-4881-A337-E7945AE7F9A9}" srcOrd="0" destOrd="0" presId="urn:microsoft.com/office/officeart/2005/8/layout/default"/>
    <dgm:cxn modelId="{45AB111F-D2F0-4BE3-B640-4093C3D4B62D}" srcId="{E84734B6-07FD-43B3-AF2B-CFDA13044A2E}" destId="{7D7A629E-99E1-4F14-B29A-4F1B675D1DFF}" srcOrd="3" destOrd="0" parTransId="{3D8619E8-2438-4D74-8E2B-F30792E6B93E}" sibTransId="{4B0A0B28-0634-4265-B6B2-08EA46E5413C}"/>
    <dgm:cxn modelId="{99BF9423-9E27-487C-8558-2D6F401DFF7C}" srcId="{E84734B6-07FD-43B3-AF2B-CFDA13044A2E}" destId="{EE1F0920-26D3-4189-8EC5-F02973826D8F}" srcOrd="0" destOrd="0" parTransId="{67EA1432-A0D5-435E-9795-D0AE8304B886}" sibTransId="{558A8676-FED6-4E58-88ED-9D88E4A64AB9}"/>
    <dgm:cxn modelId="{074CA32E-34A8-451E-9BEE-F44541B9DF95}" type="presOf" srcId="{E84734B6-07FD-43B3-AF2B-CFDA13044A2E}" destId="{8A0475B1-F13C-4086-8CBD-3BB2020E2CD5}" srcOrd="0" destOrd="0" presId="urn:microsoft.com/office/officeart/2005/8/layout/default"/>
    <dgm:cxn modelId="{E0F8EB31-6F67-4BD7-9640-F74251554B21}" type="presOf" srcId="{D45C5B41-525A-4FBF-8B99-10B669C59191}" destId="{FC3A1B0B-BC57-4B15-B245-A90F147C1949}" srcOrd="0" destOrd="0" presId="urn:microsoft.com/office/officeart/2005/8/layout/default"/>
    <dgm:cxn modelId="{47883F36-AA30-4596-96C0-D40B385E1538}" type="presOf" srcId="{7D7A629E-99E1-4F14-B29A-4F1B675D1DFF}" destId="{E5BA62E2-8DAF-44A5-BB6A-87C7FE4884D6}" srcOrd="0" destOrd="0" presId="urn:microsoft.com/office/officeart/2005/8/layout/default"/>
    <dgm:cxn modelId="{6906B496-6479-448A-8A9C-3FF4D438E810}" srcId="{E84734B6-07FD-43B3-AF2B-CFDA13044A2E}" destId="{D45C5B41-525A-4FBF-8B99-10B669C59191}" srcOrd="2" destOrd="0" parTransId="{FBEF9BF7-9B29-47DF-916D-AB3721294973}" sibTransId="{F8D05864-556B-4248-B873-3F32790CC96F}"/>
    <dgm:cxn modelId="{4B3C47C7-437E-4325-A03F-8614F6F34CDD}" type="presOf" srcId="{EB7F8B09-6823-43D6-AE81-93EE83B4E9DC}" destId="{BEBE143B-00B0-42B9-AFAD-A6B3E29C3E55}" srcOrd="0" destOrd="0" presId="urn:microsoft.com/office/officeart/2005/8/layout/default"/>
    <dgm:cxn modelId="{146FA7D0-3B7D-44ED-8FCD-BB6F2062ECAC}" srcId="{E84734B6-07FD-43B3-AF2B-CFDA13044A2E}" destId="{EB7F8B09-6823-43D6-AE81-93EE83B4E9DC}" srcOrd="1" destOrd="0" parTransId="{ED651740-C606-4EBD-AD61-F37D24516A35}" sibTransId="{764A2B3C-0E68-41CD-A4EF-E26EAB8E7A0D}"/>
    <dgm:cxn modelId="{CEEEB2BF-7E93-4B99-BFE7-8FC2D1AB32CC}" type="presParOf" srcId="{8A0475B1-F13C-4086-8CBD-3BB2020E2CD5}" destId="{CA0AAA5C-42A6-4881-A337-E7945AE7F9A9}" srcOrd="0" destOrd="0" presId="urn:microsoft.com/office/officeart/2005/8/layout/default"/>
    <dgm:cxn modelId="{107F13F0-9C95-43BF-BDA6-A573C725FDE0}" type="presParOf" srcId="{8A0475B1-F13C-4086-8CBD-3BB2020E2CD5}" destId="{507A992E-4A92-4106-9E79-379B59088DA4}" srcOrd="1" destOrd="0" presId="urn:microsoft.com/office/officeart/2005/8/layout/default"/>
    <dgm:cxn modelId="{C8031685-DA89-479A-AEA9-5C263059F896}" type="presParOf" srcId="{8A0475B1-F13C-4086-8CBD-3BB2020E2CD5}" destId="{BEBE143B-00B0-42B9-AFAD-A6B3E29C3E55}" srcOrd="2" destOrd="0" presId="urn:microsoft.com/office/officeart/2005/8/layout/default"/>
    <dgm:cxn modelId="{6862FD07-55F4-47E6-90D9-199FFC7A41F2}" type="presParOf" srcId="{8A0475B1-F13C-4086-8CBD-3BB2020E2CD5}" destId="{9266D198-0FB6-4C8D-9F0B-F15260EE0F36}" srcOrd="3" destOrd="0" presId="urn:microsoft.com/office/officeart/2005/8/layout/default"/>
    <dgm:cxn modelId="{57DEF5D9-0E8A-4166-9A7D-AB0EE1C6405E}" type="presParOf" srcId="{8A0475B1-F13C-4086-8CBD-3BB2020E2CD5}" destId="{FC3A1B0B-BC57-4B15-B245-A90F147C1949}" srcOrd="4" destOrd="0" presId="urn:microsoft.com/office/officeart/2005/8/layout/default"/>
    <dgm:cxn modelId="{42780F28-35D8-41A9-BDF4-3CDF9A20ABA7}" type="presParOf" srcId="{8A0475B1-F13C-4086-8CBD-3BB2020E2CD5}" destId="{79FD2062-87AE-425D-A530-7B4AFCC7A1EC}" srcOrd="5" destOrd="0" presId="urn:microsoft.com/office/officeart/2005/8/layout/default"/>
    <dgm:cxn modelId="{554FFA9C-D2B5-4013-AFBE-140AAF3078AF}" type="presParOf" srcId="{8A0475B1-F13C-4086-8CBD-3BB2020E2CD5}" destId="{E5BA62E2-8DAF-44A5-BB6A-87C7FE4884D6}" srcOrd="6" destOrd="0" presId="urn:microsoft.com/office/officeart/2005/8/layout/default"/>
  </dgm:cxnLst>
  <dgm:bg>
    <a:solidFill>
      <a:schemeClr val="accent4">
        <a:lumMod val="60000"/>
        <a:lumOff val="4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1C7A6BA-9076-46D9-85F8-0452A8CA51EA}" type="doc">
      <dgm:prSet loTypeId="urn:microsoft.com/office/officeart/2005/8/layout/default" loCatId="list" qsTypeId="urn:microsoft.com/office/officeart/2005/8/quickstyle/3d1" qsCatId="3D" csTypeId="urn:microsoft.com/office/officeart/2005/8/colors/colorful1" csCatId="colorful" phldr="1"/>
      <dgm:spPr/>
      <dgm:t>
        <a:bodyPr/>
        <a:lstStyle/>
        <a:p>
          <a:pPr rtl="1"/>
          <a:endParaRPr lang="he-IL"/>
        </a:p>
      </dgm:t>
    </dgm:pt>
    <dgm:pt modelId="{D5CBF9BC-4B44-4624-A106-252C570E478C}">
      <dgm:prSet phldrT="[טקסט]"/>
      <dgm:spPr/>
      <dgm:t>
        <a:bodyPr/>
        <a:lstStyle/>
        <a:p>
          <a:pPr rtl="1"/>
          <a:r>
            <a:rPr lang="he-IL" b="0" i="0" dirty="0"/>
            <a:t>כמו לדוגמא מה שהביא החיי אדם:</a:t>
          </a:r>
          <a:br>
            <a:rPr lang="he-IL" dirty="0"/>
          </a:br>
          <a:r>
            <a:rPr lang="he-IL" b="0" i="0" dirty="0"/>
            <a:t>"יוכל האדם להתבונן ולנסות כי כאשר </a:t>
          </a:r>
          <a:r>
            <a:rPr lang="he-IL" b="0" i="0" dirty="0" err="1"/>
            <a:t>יכוין</a:t>
          </a:r>
          <a:r>
            <a:rPr lang="he-IL" b="0" i="0" dirty="0"/>
            <a:t> האדם את דעתו ויהיה יראת ה' </a:t>
          </a:r>
          <a:r>
            <a:rPr lang="he-IL" b="0" i="0" dirty="0" err="1"/>
            <a:t>בלבו</a:t>
          </a:r>
          <a:r>
            <a:rPr lang="he-IL" b="0" i="0" dirty="0"/>
            <a:t> באמת ויהיו מעשיו </a:t>
          </a:r>
          <a:r>
            <a:rPr lang="he-IL" b="0" i="0" dirty="0" err="1"/>
            <a:t>רצוים</a:t>
          </a:r>
          <a:r>
            <a:rPr lang="he-IL" b="0" i="0" dirty="0"/>
            <a:t> אזי </a:t>
          </a:r>
          <a:r>
            <a:rPr lang="he-IL" b="0" i="0" dirty="0" err="1"/>
            <a:t>בודאי</a:t>
          </a:r>
          <a:r>
            <a:rPr lang="he-IL" b="0" i="0" dirty="0"/>
            <a:t> לאחר שטבל בערב שבת בכוונה רצויה לקבל קדושת שבת, יבין בדעתו </a:t>
          </a:r>
          <a:r>
            <a:rPr lang="he-IL" b="0" i="0" dirty="0" err="1"/>
            <a:t>שנתוסף</a:t>
          </a:r>
          <a:r>
            <a:rPr lang="he-IL" b="0" i="0" dirty="0"/>
            <a:t> לו נשמה יתירה, כי ירגיש בנפשו יראת רוממות שבאה לו עד שתבער בו אהבת ויראת ה', וזה בדוק ומנוסה מכמה אנשים כמה פעמים בלא שום ספק אבל כשאין נשמתו טהורה, אז לא ירגיש בקדושת שבת".</a:t>
          </a:r>
          <a:endParaRPr lang="he-IL" dirty="0"/>
        </a:p>
      </dgm:t>
    </dgm:pt>
    <dgm:pt modelId="{AC3DEF46-435D-4C2D-92C8-39C7BC4301AB}" type="parTrans" cxnId="{32F1F692-7F2D-4000-947C-00E8426B4F8F}">
      <dgm:prSet/>
      <dgm:spPr/>
      <dgm:t>
        <a:bodyPr/>
        <a:lstStyle/>
        <a:p>
          <a:pPr rtl="1"/>
          <a:endParaRPr lang="he-IL"/>
        </a:p>
      </dgm:t>
    </dgm:pt>
    <dgm:pt modelId="{8424511F-134F-44BF-BB47-DEF141DBAF20}" type="sibTrans" cxnId="{32F1F692-7F2D-4000-947C-00E8426B4F8F}">
      <dgm:prSet/>
      <dgm:spPr/>
      <dgm:t>
        <a:bodyPr/>
        <a:lstStyle/>
        <a:p>
          <a:pPr rtl="1"/>
          <a:endParaRPr lang="he-IL"/>
        </a:p>
      </dgm:t>
    </dgm:pt>
    <dgm:pt modelId="{3CD3F57F-7596-4D93-973F-AFD2A765F45E}">
      <dgm:prSet/>
      <dgm:spPr/>
      <dgm:t>
        <a:bodyPr/>
        <a:lstStyle/>
        <a:p>
          <a:pPr rtl="1"/>
          <a:endParaRPr lang="he-IL"/>
        </a:p>
      </dgm:t>
    </dgm:pt>
    <dgm:pt modelId="{25D1224F-09FA-4D21-BE66-DDA8F973E516}" type="parTrans" cxnId="{0DEA7A86-2E72-498E-BE65-79B95144A87C}">
      <dgm:prSet/>
      <dgm:spPr/>
      <dgm:t>
        <a:bodyPr/>
        <a:lstStyle/>
        <a:p>
          <a:pPr rtl="1"/>
          <a:endParaRPr lang="he-IL"/>
        </a:p>
      </dgm:t>
    </dgm:pt>
    <dgm:pt modelId="{FE7EED47-3090-4C0D-9331-E5F60C84FA2F}" type="sibTrans" cxnId="{0DEA7A86-2E72-498E-BE65-79B95144A87C}">
      <dgm:prSet/>
      <dgm:spPr/>
      <dgm:t>
        <a:bodyPr/>
        <a:lstStyle/>
        <a:p>
          <a:pPr rtl="1"/>
          <a:endParaRPr lang="he-IL"/>
        </a:p>
      </dgm:t>
    </dgm:pt>
    <dgm:pt modelId="{07E1BFFD-3D97-4015-A457-5592E4C6F600}">
      <dgm:prSet custT="1"/>
      <dgm:spPr/>
      <dgm:t>
        <a:bodyPr/>
        <a:lstStyle/>
        <a:p>
          <a:pPr rtl="1"/>
          <a:r>
            <a:rPr lang="he-IL" sz="1050" dirty="0"/>
            <a:t>כאשר זכה שֵֹכֶל האדם לראות אמיתת מציאותו </a:t>
          </a:r>
          <a:r>
            <a:rPr lang="he-IL" sz="1050" dirty="0" err="1"/>
            <a:t>ית</a:t>
          </a:r>
          <a:r>
            <a:rPr lang="he-IL" sz="1050" dirty="0"/>
            <a:t>', מיד נכנס בו שמחת גיל אין קץ, ונשמתו נעימה עליו, והדמיון משלים עם השכל לחזות בנועם ד', וכל תענוגי בשרים חמקו עברו, ונפשו העדינה מתעטפת בקדושה, וכאילו פירשה מגוף העכור ומשוממת בשמי שמים. ובהעלות האדם בערכי קודש אלו, נגלה לפניו עולם חדש, כי אפשר לאדם בעולם הזה להיות כמלאך לרגעים, וליהנות מזיו הקודש, וכל תענוגי עולם הזה כאפס נגד עונג של דביקות האדם ליוצרו </a:t>
          </a:r>
          <a:r>
            <a:rPr lang="he-IL" sz="1050" dirty="0" err="1"/>
            <a:t>ית</a:t>
          </a:r>
          <a:r>
            <a:rPr lang="he-IL" sz="1050" dirty="0"/>
            <a:t>'. </a:t>
          </a:r>
          <a:r>
            <a:rPr lang="he-IL" sz="1050" dirty="0" err="1"/>
            <a:t>הכח</a:t>
          </a:r>
          <a:r>
            <a:rPr lang="he-IL" sz="1050" dirty="0"/>
            <a:t> הטמיר הלזה הוא אחד מכוחות הטמירים שנתן היוצר בנשמת האדם, </a:t>
          </a:r>
          <a:r>
            <a:rPr lang="he-IL" sz="1050" dirty="0" err="1"/>
            <a:t>וכח</a:t>
          </a:r>
          <a:r>
            <a:rPr lang="he-IL" sz="1050" dirty="0"/>
            <a:t> זה מעיד על קשר הגבר ליוצר כל היצורים, ואשר נברא לעבוד את בוראו ולדבקה בו</a:t>
          </a:r>
        </a:p>
        <a:p>
          <a:pPr rtl="1"/>
          <a:r>
            <a:rPr lang="he-IL" sz="1050" dirty="0"/>
            <a:t> (ספר אמונה ובטחון </a:t>
          </a:r>
          <a:r>
            <a:rPr lang="he-IL" sz="1050" dirty="0" err="1"/>
            <a:t>לחזו"א</a:t>
          </a:r>
          <a:r>
            <a:rPr lang="he-IL" sz="1050" dirty="0"/>
            <a:t> - פרק א').</a:t>
          </a:r>
          <a:endParaRPr lang="en-US" sz="1050" dirty="0"/>
        </a:p>
      </dgm:t>
    </dgm:pt>
    <dgm:pt modelId="{F22D4486-2CE4-4D55-A04F-6B4023B0F46F}" type="parTrans" cxnId="{92D0428B-EF47-49A6-BB60-3FC2C98352A2}">
      <dgm:prSet/>
      <dgm:spPr/>
      <dgm:t>
        <a:bodyPr/>
        <a:lstStyle/>
        <a:p>
          <a:pPr rtl="1"/>
          <a:endParaRPr lang="he-IL"/>
        </a:p>
      </dgm:t>
    </dgm:pt>
    <dgm:pt modelId="{8CC80F98-2CFC-413F-A84B-1986AC2BA12E}" type="sibTrans" cxnId="{92D0428B-EF47-49A6-BB60-3FC2C98352A2}">
      <dgm:prSet/>
      <dgm:spPr/>
      <dgm:t>
        <a:bodyPr/>
        <a:lstStyle/>
        <a:p>
          <a:pPr rtl="1"/>
          <a:endParaRPr lang="he-IL"/>
        </a:p>
      </dgm:t>
    </dgm:pt>
    <dgm:pt modelId="{AB227B97-E00F-4C0C-B694-7B02623A8D1B}">
      <dgm:prSet/>
      <dgm:spPr/>
      <dgm:t>
        <a:bodyPr/>
        <a:lstStyle/>
        <a:p>
          <a:pPr rtl="1"/>
          <a:r>
            <a:rPr lang="he-IL" dirty="0"/>
            <a:t>זאת אומרת שאפשר להרגיש ברוחניות את התענוג האמיתי כאן בעולם הזה איך זה נראה הכוזרי אומר שהחסיד משתוקק לשלוש תפילות ביום כמו שמשתוקקים לשלוש ארוחות ביום וכך אומר הנפש החיים שתפילה זה להתענג על ה' בתיבות התפילה כלומר שאפשר להרגיש עונג של ממש בעצם הדיבור עם הקב"ה ואמירת מילותיה של התפילה כפי שנהנים מארוחה דשנה </a:t>
          </a:r>
        </a:p>
      </dgm:t>
    </dgm:pt>
    <dgm:pt modelId="{914CCA90-45BC-4BE7-99FE-3FC9CD880CA2}" type="parTrans" cxnId="{26CEEC8A-8CA1-490A-8998-EEF0D39D8AB8}">
      <dgm:prSet/>
      <dgm:spPr/>
      <dgm:t>
        <a:bodyPr/>
        <a:lstStyle/>
        <a:p>
          <a:pPr rtl="1"/>
          <a:endParaRPr lang="he-IL"/>
        </a:p>
      </dgm:t>
    </dgm:pt>
    <dgm:pt modelId="{495F65DE-F643-4D41-98C2-A178561BC8A2}" type="sibTrans" cxnId="{26CEEC8A-8CA1-490A-8998-EEF0D39D8AB8}">
      <dgm:prSet/>
      <dgm:spPr/>
      <dgm:t>
        <a:bodyPr/>
        <a:lstStyle/>
        <a:p>
          <a:pPr rtl="1"/>
          <a:endParaRPr lang="he-IL"/>
        </a:p>
      </dgm:t>
    </dgm:pt>
    <dgm:pt modelId="{65B560E3-9825-4910-B98C-9690EB72EBE9}">
      <dgm:prSet/>
      <dgm:spPr/>
      <dgm:t>
        <a:bodyPr/>
        <a:lstStyle/>
        <a:p>
          <a:pPr rtl="1"/>
          <a:r>
            <a:rPr lang="he-IL"/>
            <a:t>המשגיח ז"ל היה מתפלל בישיבה בזמן חורף מנחה גדולה ואילו בחדשי הקיץ שהתפללו בשבע מנחה קטנה היה מגיע רק אח"כ לסדר מוסר הפצירו בו כמה וכמה פעמים שיגיע עוד לפני מנחה כדי שיוכל לשוחח עם בחורים והוא התחמק עד שא' ממקורביו מאד לחץ להבין מדוע אינו מסכים בשום פנים ואופן להגיע לישיבה לפני מנחה ורק אז נימק אתה חושב שאני יכול ללכת שתים עשרה שעות מבלי לדבר עם הקבה להתענג על ה כאן </a:t>
          </a:r>
        </a:p>
      </dgm:t>
    </dgm:pt>
    <dgm:pt modelId="{E07D3176-6801-4EA5-BE94-6AAF8795AD41}" type="parTrans" cxnId="{1929F2C4-7FDA-41D5-A9FB-A776DFA82A3C}">
      <dgm:prSet/>
      <dgm:spPr/>
      <dgm:t>
        <a:bodyPr/>
        <a:lstStyle/>
        <a:p>
          <a:pPr rtl="1"/>
          <a:endParaRPr lang="he-IL"/>
        </a:p>
      </dgm:t>
    </dgm:pt>
    <dgm:pt modelId="{6B0E2D11-5783-4310-8BBE-0DB4DC16AF35}" type="sibTrans" cxnId="{1929F2C4-7FDA-41D5-A9FB-A776DFA82A3C}">
      <dgm:prSet/>
      <dgm:spPr/>
      <dgm:t>
        <a:bodyPr/>
        <a:lstStyle/>
        <a:p>
          <a:pPr rtl="1"/>
          <a:endParaRPr lang="he-IL"/>
        </a:p>
      </dgm:t>
    </dgm:pt>
    <dgm:pt modelId="{A4EC7D88-0446-42B7-8EA2-51500465344D}" type="pres">
      <dgm:prSet presAssocID="{51C7A6BA-9076-46D9-85F8-0452A8CA51EA}" presName="diagram" presStyleCnt="0">
        <dgm:presLayoutVars>
          <dgm:dir/>
          <dgm:resizeHandles val="exact"/>
        </dgm:presLayoutVars>
      </dgm:prSet>
      <dgm:spPr/>
    </dgm:pt>
    <dgm:pt modelId="{6C2CA7AD-13B9-4137-8A41-5B1CC461AE18}" type="pres">
      <dgm:prSet presAssocID="{D5CBF9BC-4B44-4624-A106-252C570E478C}" presName="node" presStyleLbl="node1" presStyleIdx="0" presStyleCnt="5">
        <dgm:presLayoutVars>
          <dgm:bulletEnabled val="1"/>
        </dgm:presLayoutVars>
      </dgm:prSet>
      <dgm:spPr/>
    </dgm:pt>
    <dgm:pt modelId="{08FEB1C4-B4C6-41A8-BB0A-A9B95A4AE4B1}" type="pres">
      <dgm:prSet presAssocID="{8424511F-134F-44BF-BB47-DEF141DBAF20}" presName="sibTrans" presStyleCnt="0"/>
      <dgm:spPr/>
    </dgm:pt>
    <dgm:pt modelId="{0FAC8CCE-91EA-4627-8528-369177544AAB}" type="pres">
      <dgm:prSet presAssocID="{AB227B97-E00F-4C0C-B694-7B02623A8D1B}" presName="node" presStyleLbl="node1" presStyleIdx="1" presStyleCnt="5">
        <dgm:presLayoutVars>
          <dgm:bulletEnabled val="1"/>
        </dgm:presLayoutVars>
      </dgm:prSet>
      <dgm:spPr/>
    </dgm:pt>
    <dgm:pt modelId="{FAAFE3BF-251C-4AD1-90FC-8B13421FB5BF}" type="pres">
      <dgm:prSet presAssocID="{495F65DE-F643-4D41-98C2-A178561BC8A2}" presName="sibTrans" presStyleCnt="0"/>
      <dgm:spPr/>
    </dgm:pt>
    <dgm:pt modelId="{C7F0D3C6-36F1-4493-BB42-1398F9B01EA6}" type="pres">
      <dgm:prSet presAssocID="{3CD3F57F-7596-4D93-973F-AFD2A765F45E}" presName="node" presStyleLbl="node1" presStyleIdx="2" presStyleCnt="5">
        <dgm:presLayoutVars>
          <dgm:bulletEnabled val="1"/>
        </dgm:presLayoutVars>
      </dgm:prSet>
      <dgm:spPr/>
    </dgm:pt>
    <dgm:pt modelId="{D3EE461A-11E8-4DCF-901D-E7C7D898F29C}" type="pres">
      <dgm:prSet presAssocID="{FE7EED47-3090-4C0D-9331-E5F60C84FA2F}" presName="sibTrans" presStyleCnt="0"/>
      <dgm:spPr/>
    </dgm:pt>
    <dgm:pt modelId="{5769BA94-5FE0-4015-9518-EFF7E7110DF9}" type="pres">
      <dgm:prSet presAssocID="{65B560E3-9825-4910-B98C-9690EB72EBE9}" presName="node" presStyleLbl="node1" presStyleIdx="3" presStyleCnt="5">
        <dgm:presLayoutVars>
          <dgm:bulletEnabled val="1"/>
        </dgm:presLayoutVars>
      </dgm:prSet>
      <dgm:spPr/>
    </dgm:pt>
    <dgm:pt modelId="{81393E2E-E824-44BA-A0AD-DF30F6D541BD}" type="pres">
      <dgm:prSet presAssocID="{6B0E2D11-5783-4310-8BBE-0DB4DC16AF35}" presName="sibTrans" presStyleCnt="0"/>
      <dgm:spPr/>
    </dgm:pt>
    <dgm:pt modelId="{70D06483-0FD9-402B-9C12-B0F49B9A4F17}" type="pres">
      <dgm:prSet presAssocID="{07E1BFFD-3D97-4015-A457-5592E4C6F600}" presName="node" presStyleLbl="node1" presStyleIdx="4" presStyleCnt="5" custScaleX="227723">
        <dgm:presLayoutVars>
          <dgm:bulletEnabled val="1"/>
        </dgm:presLayoutVars>
      </dgm:prSet>
      <dgm:spPr/>
    </dgm:pt>
  </dgm:ptLst>
  <dgm:cxnLst>
    <dgm:cxn modelId="{6474E627-7890-4452-9A52-35B2A65BF757}" type="presOf" srcId="{D5CBF9BC-4B44-4624-A106-252C570E478C}" destId="{6C2CA7AD-13B9-4137-8A41-5B1CC461AE18}" srcOrd="0" destOrd="0" presId="urn:microsoft.com/office/officeart/2005/8/layout/default"/>
    <dgm:cxn modelId="{1A268960-EF08-44CC-99B9-D3A031EA733D}" type="presOf" srcId="{AB227B97-E00F-4C0C-B694-7B02623A8D1B}" destId="{0FAC8CCE-91EA-4627-8528-369177544AAB}" srcOrd="0" destOrd="0" presId="urn:microsoft.com/office/officeart/2005/8/layout/default"/>
    <dgm:cxn modelId="{F738DB56-1BD1-46E6-8103-510FE3A94C8E}" type="presOf" srcId="{07E1BFFD-3D97-4015-A457-5592E4C6F600}" destId="{70D06483-0FD9-402B-9C12-B0F49B9A4F17}" srcOrd="0" destOrd="0" presId="urn:microsoft.com/office/officeart/2005/8/layout/default"/>
    <dgm:cxn modelId="{0DEA7A86-2E72-498E-BE65-79B95144A87C}" srcId="{51C7A6BA-9076-46D9-85F8-0452A8CA51EA}" destId="{3CD3F57F-7596-4D93-973F-AFD2A765F45E}" srcOrd="2" destOrd="0" parTransId="{25D1224F-09FA-4D21-BE66-DDA8F973E516}" sibTransId="{FE7EED47-3090-4C0D-9331-E5F60C84FA2F}"/>
    <dgm:cxn modelId="{26CEEC8A-8CA1-490A-8998-EEF0D39D8AB8}" srcId="{51C7A6BA-9076-46D9-85F8-0452A8CA51EA}" destId="{AB227B97-E00F-4C0C-B694-7B02623A8D1B}" srcOrd="1" destOrd="0" parTransId="{914CCA90-45BC-4BE7-99FE-3FC9CD880CA2}" sibTransId="{495F65DE-F643-4D41-98C2-A178561BC8A2}"/>
    <dgm:cxn modelId="{92D0428B-EF47-49A6-BB60-3FC2C98352A2}" srcId="{51C7A6BA-9076-46D9-85F8-0452A8CA51EA}" destId="{07E1BFFD-3D97-4015-A457-5592E4C6F600}" srcOrd="4" destOrd="0" parTransId="{F22D4486-2CE4-4D55-A04F-6B4023B0F46F}" sibTransId="{8CC80F98-2CFC-413F-A84B-1986AC2BA12E}"/>
    <dgm:cxn modelId="{32F1F692-7F2D-4000-947C-00E8426B4F8F}" srcId="{51C7A6BA-9076-46D9-85F8-0452A8CA51EA}" destId="{D5CBF9BC-4B44-4624-A106-252C570E478C}" srcOrd="0" destOrd="0" parTransId="{AC3DEF46-435D-4C2D-92C8-39C7BC4301AB}" sibTransId="{8424511F-134F-44BF-BB47-DEF141DBAF20}"/>
    <dgm:cxn modelId="{E4ABD5B9-508B-47AB-9326-6A9E79D024D6}" type="presOf" srcId="{51C7A6BA-9076-46D9-85F8-0452A8CA51EA}" destId="{A4EC7D88-0446-42B7-8EA2-51500465344D}" srcOrd="0" destOrd="0" presId="urn:microsoft.com/office/officeart/2005/8/layout/default"/>
    <dgm:cxn modelId="{1929F2C4-7FDA-41D5-A9FB-A776DFA82A3C}" srcId="{51C7A6BA-9076-46D9-85F8-0452A8CA51EA}" destId="{65B560E3-9825-4910-B98C-9690EB72EBE9}" srcOrd="3" destOrd="0" parTransId="{E07D3176-6801-4EA5-BE94-6AAF8795AD41}" sibTransId="{6B0E2D11-5783-4310-8BBE-0DB4DC16AF35}"/>
    <dgm:cxn modelId="{D76166D0-B577-4E6C-B7AB-7F591969E050}" type="presOf" srcId="{65B560E3-9825-4910-B98C-9690EB72EBE9}" destId="{5769BA94-5FE0-4015-9518-EFF7E7110DF9}" srcOrd="0" destOrd="0" presId="urn:microsoft.com/office/officeart/2005/8/layout/default"/>
    <dgm:cxn modelId="{590335E5-4AC9-40AE-805A-B26C87618724}" type="presOf" srcId="{3CD3F57F-7596-4D93-973F-AFD2A765F45E}" destId="{C7F0D3C6-36F1-4493-BB42-1398F9B01EA6}" srcOrd="0" destOrd="0" presId="urn:microsoft.com/office/officeart/2005/8/layout/default"/>
    <dgm:cxn modelId="{FE384606-48B6-4E67-A932-12153AFE7AE6}" type="presParOf" srcId="{A4EC7D88-0446-42B7-8EA2-51500465344D}" destId="{6C2CA7AD-13B9-4137-8A41-5B1CC461AE18}" srcOrd="0" destOrd="0" presId="urn:microsoft.com/office/officeart/2005/8/layout/default"/>
    <dgm:cxn modelId="{EE50C1F6-BCD9-45D1-AE8E-59D0028559B8}" type="presParOf" srcId="{A4EC7D88-0446-42B7-8EA2-51500465344D}" destId="{08FEB1C4-B4C6-41A8-BB0A-A9B95A4AE4B1}" srcOrd="1" destOrd="0" presId="urn:microsoft.com/office/officeart/2005/8/layout/default"/>
    <dgm:cxn modelId="{40D410B1-399F-44D1-AE09-BAA25588B48A}" type="presParOf" srcId="{A4EC7D88-0446-42B7-8EA2-51500465344D}" destId="{0FAC8CCE-91EA-4627-8528-369177544AAB}" srcOrd="2" destOrd="0" presId="urn:microsoft.com/office/officeart/2005/8/layout/default"/>
    <dgm:cxn modelId="{4DB85539-064D-4445-8391-C5848C5434F9}" type="presParOf" srcId="{A4EC7D88-0446-42B7-8EA2-51500465344D}" destId="{FAAFE3BF-251C-4AD1-90FC-8B13421FB5BF}" srcOrd="3" destOrd="0" presId="urn:microsoft.com/office/officeart/2005/8/layout/default"/>
    <dgm:cxn modelId="{CF247806-36F3-4FAB-81D9-53F0607DC588}" type="presParOf" srcId="{A4EC7D88-0446-42B7-8EA2-51500465344D}" destId="{C7F0D3C6-36F1-4493-BB42-1398F9B01EA6}" srcOrd="4" destOrd="0" presId="urn:microsoft.com/office/officeart/2005/8/layout/default"/>
    <dgm:cxn modelId="{3730285C-7B7A-4425-B8DC-800656DA88AA}" type="presParOf" srcId="{A4EC7D88-0446-42B7-8EA2-51500465344D}" destId="{D3EE461A-11E8-4DCF-901D-E7C7D898F29C}" srcOrd="5" destOrd="0" presId="urn:microsoft.com/office/officeart/2005/8/layout/default"/>
    <dgm:cxn modelId="{F88B0A00-46A4-426A-96B7-E55099B90EED}" type="presParOf" srcId="{A4EC7D88-0446-42B7-8EA2-51500465344D}" destId="{5769BA94-5FE0-4015-9518-EFF7E7110DF9}" srcOrd="6" destOrd="0" presId="urn:microsoft.com/office/officeart/2005/8/layout/default"/>
    <dgm:cxn modelId="{72584A82-E489-41E4-B2EA-2FCE5575130E}" type="presParOf" srcId="{A4EC7D88-0446-42B7-8EA2-51500465344D}" destId="{81393E2E-E824-44BA-A0AD-DF30F6D541BD}" srcOrd="7" destOrd="0" presId="urn:microsoft.com/office/officeart/2005/8/layout/default"/>
    <dgm:cxn modelId="{D307A56A-DEB9-481B-87DC-1E5409888BFA}" type="presParOf" srcId="{A4EC7D88-0446-42B7-8EA2-51500465344D}" destId="{70D06483-0FD9-402B-9C12-B0F49B9A4F17}" srcOrd="8" destOrd="0" presId="urn:microsoft.com/office/officeart/2005/8/layout/default"/>
  </dgm:cxnLst>
  <dgm:bg>
    <a:solidFill>
      <a:schemeClr val="accent5">
        <a:lumMod val="60000"/>
        <a:lumOff val="4000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348D1-2FCC-4FBF-B222-01BECFD23A8D}">
      <dsp:nvSpPr>
        <dsp:cNvPr id="0" name=""/>
        <dsp:cNvSpPr/>
      </dsp:nvSpPr>
      <dsp:spPr>
        <a:xfrm rot="10800000">
          <a:off x="0" y="0"/>
          <a:ext cx="105156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Font typeface="+mj-lt"/>
            <a:buNone/>
          </a:pPr>
          <a:r>
            <a:rPr lang="he-IL" sz="1400" kern="1200" dirty="0"/>
            <a:t>מצווה עם רגשות נעימים – ללא התבוננות.</a:t>
          </a:r>
        </a:p>
      </dsp:txBody>
      <dsp:txXfrm rot="-10800000">
        <a:off x="1840229" y="0"/>
        <a:ext cx="6835140" cy="725223"/>
      </dsp:txXfrm>
    </dsp:sp>
    <dsp:sp modelId="{3ADC01D8-3D68-4825-B2A4-9D5C9A097EF8}">
      <dsp:nvSpPr>
        <dsp:cNvPr id="0" name=""/>
        <dsp:cNvSpPr/>
      </dsp:nvSpPr>
      <dsp:spPr>
        <a:xfrm rot="10800000">
          <a:off x="876299" y="725223"/>
          <a:ext cx="87630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Font typeface="+mj-lt"/>
            <a:buNone/>
          </a:pPr>
          <a:r>
            <a:rPr lang="he-IL" sz="1400" kern="1200" dirty="0"/>
            <a:t>מצווה עם שימת לב לרגשות הנעימים שהיא מביאה. </a:t>
          </a:r>
        </a:p>
      </dsp:txBody>
      <dsp:txXfrm rot="-10800000">
        <a:off x="2409824" y="725223"/>
        <a:ext cx="5695950" cy="725223"/>
      </dsp:txXfrm>
    </dsp:sp>
    <dsp:sp modelId="{F522A103-CA48-4244-9F15-3E5C248FAC92}">
      <dsp:nvSpPr>
        <dsp:cNvPr id="0" name=""/>
        <dsp:cNvSpPr/>
      </dsp:nvSpPr>
      <dsp:spPr>
        <a:xfrm rot="10800000">
          <a:off x="1752599" y="1450446"/>
          <a:ext cx="70104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None/>
          </a:pPr>
          <a:r>
            <a:rPr lang="he-IL" sz="1400" kern="1200" dirty="0"/>
            <a:t>האדם מכיר שהרגשות הנפלאים הם מהבורא.</a:t>
          </a:r>
        </a:p>
      </dsp:txBody>
      <dsp:txXfrm rot="-10800000">
        <a:off x="2979419" y="1450446"/>
        <a:ext cx="4556760" cy="725223"/>
      </dsp:txXfrm>
    </dsp:sp>
    <dsp:sp modelId="{E9C15810-EA10-409F-9B51-3A217CE1866E}">
      <dsp:nvSpPr>
        <dsp:cNvPr id="0" name=""/>
        <dsp:cNvSpPr/>
      </dsp:nvSpPr>
      <dsp:spPr>
        <a:xfrm rot="10800000">
          <a:off x="2628899" y="2175669"/>
          <a:ext cx="52578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Font typeface="+mj-lt"/>
            <a:buNone/>
          </a:pPr>
          <a:r>
            <a:rPr lang="he-IL" sz="1400" kern="1200" dirty="0"/>
            <a:t>הרגשות הנפלאים – מביאים את האדם לאהבה לבורא שברא רגשות ונתן מצוות. </a:t>
          </a:r>
          <a:endParaRPr lang="en-US" sz="1400" kern="1200" dirty="0"/>
        </a:p>
      </dsp:txBody>
      <dsp:txXfrm rot="-10800000">
        <a:off x="3549014" y="2175669"/>
        <a:ext cx="3417570" cy="725223"/>
      </dsp:txXfrm>
    </dsp:sp>
    <dsp:sp modelId="{0CFD208A-5BD5-4A94-8F14-034AE7408166}">
      <dsp:nvSpPr>
        <dsp:cNvPr id="0" name=""/>
        <dsp:cNvSpPr/>
      </dsp:nvSpPr>
      <dsp:spPr>
        <a:xfrm rot="10800000">
          <a:off x="3505200" y="2900892"/>
          <a:ext cx="35052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None/>
          </a:pPr>
          <a:r>
            <a:rPr lang="he-IL" sz="1400" kern="1200" dirty="0"/>
            <a:t>אהבה ממלא את ליבו של האדם – הוא מכיר מכוחה את אהבתו של הבורא אליו ומגיע לאחדותו. </a:t>
          </a:r>
        </a:p>
      </dsp:txBody>
      <dsp:txXfrm rot="-10800000">
        <a:off x="4118610" y="2900892"/>
        <a:ext cx="2278380" cy="725223"/>
      </dsp:txXfrm>
    </dsp:sp>
    <dsp:sp modelId="{455A9C48-FC3A-4043-909A-9FC0FFE4E949}">
      <dsp:nvSpPr>
        <dsp:cNvPr id="0" name=""/>
        <dsp:cNvSpPr/>
      </dsp:nvSpPr>
      <dsp:spPr>
        <a:xfrm rot="10800000">
          <a:off x="4381500" y="3626115"/>
          <a:ext cx="1752600" cy="725223"/>
        </a:xfrm>
        <a:prstGeom prst="trapezoid">
          <a:avLst>
            <a:gd name="adj" fmla="val 12083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1">
            <a:lnSpc>
              <a:spcPct val="90000"/>
            </a:lnSpc>
            <a:spcBef>
              <a:spcPct val="0"/>
            </a:spcBef>
            <a:spcAft>
              <a:spcPct val="35000"/>
            </a:spcAft>
            <a:buNone/>
          </a:pPr>
          <a:r>
            <a:rPr lang="he-IL" sz="1400" kern="1200" dirty="0"/>
            <a:t>דבקות</a:t>
          </a:r>
        </a:p>
      </dsp:txBody>
      <dsp:txXfrm rot="-10800000">
        <a:off x="4381500" y="3626115"/>
        <a:ext cx="1752600" cy="7252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5B249-E8CE-4DE5-B0A1-C8FE4526F112}">
      <dsp:nvSpPr>
        <dsp:cNvPr id="0" name=""/>
        <dsp:cNvSpPr/>
      </dsp:nvSpPr>
      <dsp:spPr>
        <a:xfrm>
          <a:off x="1748064"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בעלי שור כתב חידוש נפלא: </a:t>
          </a:r>
          <a:r>
            <a:rPr lang="he-IL" sz="1400" kern="1200" dirty="0" err="1"/>
            <a:t>המסילת</a:t>
          </a:r>
          <a:r>
            <a:rPr lang="he-IL" sz="1400" kern="1200" dirty="0"/>
            <a:t> ישרים כותב: הנה מה </a:t>
          </a:r>
          <a:r>
            <a:rPr lang="he-IL" sz="1400" kern="1200" dirty="0" err="1"/>
            <a:t>שהורונו</a:t>
          </a:r>
          <a:r>
            <a:rPr lang="he-IL" sz="1400" kern="1200" dirty="0"/>
            <a:t> חכמינו </a:t>
          </a:r>
          <a:r>
            <a:rPr lang="he-IL" sz="1400" kern="1200" dirty="0" err="1"/>
            <a:t>זכרונם</a:t>
          </a:r>
          <a:r>
            <a:rPr lang="he-IL" sz="1400" kern="1200" dirty="0"/>
            <a:t> לברכה הוא, שהאדם לא נברא אלא </a:t>
          </a:r>
          <a:r>
            <a:rPr lang="he-IL" sz="1400" b="1" kern="1200" dirty="0"/>
            <a:t>להתענג על ה'</a:t>
          </a:r>
          <a:r>
            <a:rPr lang="he-IL" sz="1400" kern="1200" dirty="0"/>
            <a:t> ולהנות מזיו שכינתו שזהו התענוג האמיתי והעידון הגדול מכל העידונים שיכולים </a:t>
          </a:r>
          <a:r>
            <a:rPr lang="he-IL" sz="1400" kern="1200" dirty="0" err="1"/>
            <a:t>להמצא</a:t>
          </a:r>
          <a:r>
            <a:rPr lang="he-IL" sz="1400" kern="1200" dirty="0"/>
            <a:t>.  ומקום </a:t>
          </a:r>
          <a:r>
            <a:rPr lang="he-IL" sz="1400" b="1" kern="1200" dirty="0"/>
            <a:t>העידון</a:t>
          </a:r>
          <a:r>
            <a:rPr lang="he-IL" sz="1400" kern="1200" dirty="0"/>
            <a:t> הזה באמת הוא העולם הבא. פתח </a:t>
          </a:r>
          <a:r>
            <a:rPr lang="he-IL" sz="1400" kern="1200" dirty="0" err="1"/>
            <a:t>המסילת</a:t>
          </a:r>
          <a:r>
            <a:rPr lang="he-IL" sz="1400" kern="1200" dirty="0"/>
            <a:t> ישרים: שאדם לא נברא אלא להתענג, וסיים ומקום העידון, פתח בתענוג וסיים בעידון מדוע? נראה מדיוק דבריו חידוש עצום, כי מקומו של התענוג על ה' הוא העולם הזה!</a:t>
          </a:r>
        </a:p>
      </dsp:txBody>
      <dsp:txXfrm>
        <a:off x="1748064" y="2975"/>
        <a:ext cx="3342605" cy="2005563"/>
      </dsp:txXfrm>
    </dsp:sp>
    <dsp:sp modelId="{16D82912-E5AF-47D7-9B18-9ABB4100CBA2}">
      <dsp:nvSpPr>
        <dsp:cNvPr id="0" name=""/>
        <dsp:cNvSpPr/>
      </dsp:nvSpPr>
      <dsp:spPr>
        <a:xfrm>
          <a:off x="5424930"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אִם תָּשִׁיב מִשַּׁבָּת רַגְלֶךָ עֲשׂוֹת חֲפָצֶיךָ בְּיוֹם קָדְשִׁי וְקָרָאתָ לַשַּׁבָּת עֹנֶג לִקְדוֹשׁ יְיָ מְכֻבָּד וְכִבַּדְתּוֹ מֵעֲשׂוֹת דְּרָכֶיךָ מִמְּצוֹא חֶפְצְךָ וְדַבֵּר דָּבָר: </a:t>
          </a:r>
        </a:p>
        <a:p>
          <a:pPr marL="0" lvl="0" indent="0" algn="ctr" defTabSz="800100" rtl="1">
            <a:lnSpc>
              <a:spcPct val="90000"/>
            </a:lnSpc>
            <a:spcBef>
              <a:spcPct val="0"/>
            </a:spcBef>
            <a:spcAft>
              <a:spcPct val="35000"/>
            </a:spcAft>
            <a:buNone/>
          </a:pPr>
          <a:r>
            <a:rPr lang="he-IL" sz="1800" kern="1200" dirty="0"/>
            <a:t>אָז תִּתְעַנַּג עַל יְיָ וְהִרְכַּבְתִּיךָ עַל במותי בָּמֳתֵי אָרֶץ וְהַאֲכַלְתִּיךָ נַחֲלַת יַעֲקֹב אָבִיךָ כִּי פִּי יְיָ דִּבֵּר: </a:t>
          </a:r>
        </a:p>
      </dsp:txBody>
      <dsp:txXfrm>
        <a:off x="5424930" y="2975"/>
        <a:ext cx="3342605" cy="2005563"/>
      </dsp:txXfrm>
    </dsp:sp>
    <dsp:sp modelId="{42F146D5-9E0F-436D-A54D-43CFDB36DCB3}">
      <dsp:nvSpPr>
        <dsp:cNvPr id="0" name=""/>
        <dsp:cNvSpPr/>
      </dsp:nvSpPr>
      <dsp:spPr>
        <a:xfrm>
          <a:off x="1748064"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היוצא בימי ניסן ורואה אילנות </a:t>
          </a:r>
          <a:r>
            <a:rPr lang="he-IL" sz="1600" kern="1200" dirty="0" err="1"/>
            <a:t>שמוציאין</a:t>
          </a:r>
          <a:r>
            <a:rPr lang="he-IL" sz="1600" kern="1200" dirty="0"/>
            <a:t> פרח אומר ברוך אתה ה' </a:t>
          </a:r>
          <a:r>
            <a:rPr lang="he-IL" sz="1600" kern="1200" dirty="0" err="1"/>
            <a:t>אלהינו</a:t>
          </a:r>
          <a:r>
            <a:rPr lang="he-IL" sz="1600" kern="1200" dirty="0"/>
            <a:t> מלך העולם שלא חיסר בעולמו כלום וברא בו בריות טובות ואילנות טובות </a:t>
          </a:r>
          <a:r>
            <a:rPr lang="he-IL" sz="1600" kern="1200" dirty="0">
              <a:highlight>
                <a:srgbClr val="61D6FF"/>
              </a:highlight>
            </a:rPr>
            <a:t>ליהנות בהן בני אדם </a:t>
          </a:r>
        </a:p>
      </dsp:txBody>
      <dsp:txXfrm>
        <a:off x="1748064" y="2342799"/>
        <a:ext cx="3342605" cy="2005563"/>
      </dsp:txXfrm>
    </dsp:sp>
    <dsp:sp modelId="{C4F48F45-7DC8-4D90-8145-7750E2D3F568}">
      <dsp:nvSpPr>
        <dsp:cNvPr id="0" name=""/>
        <dsp:cNvSpPr/>
      </dsp:nvSpPr>
      <dsp:spPr>
        <a:xfrm>
          <a:off x="5424930"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בְּטַח בַּייָ וַעֲשֵׂה טוֹב שְׁכָן אֶרֶץ וּרְעֵה אֱמוּנָה: וְהִתְעַנַּג עַל יְיָ </a:t>
          </a:r>
          <a:r>
            <a:rPr lang="he-IL" sz="2400" kern="1200" dirty="0" err="1"/>
            <a:t>וְיִתֶּן</a:t>
          </a:r>
          <a:r>
            <a:rPr lang="he-IL" sz="2400" kern="1200" dirty="0"/>
            <a:t> לְךָ מִשְׁאֲלֹת </a:t>
          </a:r>
          <a:r>
            <a:rPr lang="he-IL" sz="2400" kern="1200" dirty="0" err="1"/>
            <a:t>לִבֶּך</a:t>
          </a:r>
          <a:r>
            <a:rPr lang="he-IL" sz="2400" kern="1200" dirty="0"/>
            <a:t>ָ: </a:t>
          </a:r>
        </a:p>
      </dsp:txBody>
      <dsp:txXfrm>
        <a:off x="5424930" y="2342799"/>
        <a:ext cx="3342605" cy="20055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023B4-23D1-4F54-957F-4F924130886D}">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גדול הנהנה </a:t>
          </a:r>
          <a:r>
            <a:rPr lang="he-IL" sz="2900" kern="1200" dirty="0" err="1"/>
            <a:t>מיגיעו</a:t>
          </a:r>
          <a:r>
            <a:rPr lang="he-IL" sz="2900" kern="1200" dirty="0"/>
            <a:t> יותר מירא שמים.</a:t>
          </a:r>
        </a:p>
      </dsp:txBody>
      <dsp:txXfrm>
        <a:off x="0" y="39687"/>
        <a:ext cx="3286125" cy="1971675"/>
      </dsp:txXfrm>
    </dsp:sp>
    <dsp:sp modelId="{2CBBBA1A-8ACF-4C74-B127-96B2E636371C}">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err="1"/>
            <a:t>הגר''א</a:t>
          </a:r>
          <a:r>
            <a:rPr lang="he-IL" sz="2900" kern="1200" dirty="0"/>
            <a:t> בסוף איגרתו וזו רוב התורה לשמח בני אדם. </a:t>
          </a:r>
        </a:p>
      </dsp:txBody>
      <dsp:txXfrm>
        <a:off x="3614737" y="39687"/>
        <a:ext cx="3286125" cy="1971675"/>
      </dsp:txXfrm>
    </dsp:sp>
    <dsp:sp modelId="{3E0E0797-8908-4B52-82CE-A12009C34B1A}">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מי שיש לו עולם הזה יש לו </a:t>
          </a:r>
          <a:r>
            <a:rPr lang="he-IL" sz="2900" kern="1200" dirty="0" err="1"/>
            <a:t>עוה</a:t>
          </a:r>
          <a:r>
            <a:rPr lang="he-IL" sz="2900" kern="1200" dirty="0"/>
            <a:t>''ב, מי שאין לו </a:t>
          </a:r>
          <a:r>
            <a:rPr lang="he-IL" sz="2900" kern="1200" dirty="0" err="1"/>
            <a:t>עוה</a:t>
          </a:r>
          <a:r>
            <a:rPr lang="he-IL" sz="2900" kern="1200" dirty="0"/>
            <a:t>''ז אין לו </a:t>
          </a:r>
          <a:r>
            <a:rPr lang="he-IL" sz="2900" kern="1200" dirty="0" err="1"/>
            <a:t>עוה</a:t>
          </a:r>
          <a:r>
            <a:rPr lang="he-IL" sz="2900" kern="1200" dirty="0"/>
            <a:t>''ב.</a:t>
          </a:r>
        </a:p>
        <a:p>
          <a:pPr marL="0" lvl="0" indent="0" algn="ctr" defTabSz="1289050" rtl="1">
            <a:lnSpc>
              <a:spcPct val="90000"/>
            </a:lnSpc>
            <a:spcBef>
              <a:spcPct val="0"/>
            </a:spcBef>
            <a:spcAft>
              <a:spcPct val="35000"/>
            </a:spcAft>
            <a:buNone/>
          </a:pPr>
          <a:r>
            <a:rPr lang="he-IL" sz="2900" kern="1200" dirty="0"/>
            <a:t>הרב יחזקאל </a:t>
          </a:r>
          <a:r>
            <a:rPr lang="he-IL" sz="2900" kern="1200" dirty="0" err="1"/>
            <a:t>לוינשטין</a:t>
          </a:r>
          <a:r>
            <a:rPr lang="he-IL" sz="2900" kern="1200" dirty="0"/>
            <a:t> </a:t>
          </a:r>
        </a:p>
      </dsp:txBody>
      <dsp:txXfrm>
        <a:off x="7229475" y="39687"/>
        <a:ext cx="3286125" cy="1971675"/>
      </dsp:txXfrm>
    </dsp:sp>
    <dsp:sp modelId="{FE5E0593-B1E8-45B1-8819-CB4C91462C4B}">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Font typeface="+mj-lt"/>
            <a:buNone/>
          </a:pPr>
          <a:r>
            <a:rPr lang="he-IL" sz="2900" kern="1200" dirty="0"/>
            <a:t>טַעֲמוּ וּרְאוּ כִּי טוֹב יְיָ אַשְׁרֵי הַגֶּבֶר יֶחֱסֶה בּוֹ: </a:t>
          </a:r>
          <a:r>
            <a:rPr lang="he-IL" sz="800" kern="1200" dirty="0"/>
            <a:t>(תהלים לד, ט, ט). </a:t>
          </a:r>
        </a:p>
        <a:p>
          <a:pPr marL="0" lvl="0" indent="0" algn="ctr" defTabSz="1289050" rtl="1">
            <a:lnSpc>
              <a:spcPct val="90000"/>
            </a:lnSpc>
            <a:spcBef>
              <a:spcPct val="0"/>
            </a:spcBef>
            <a:spcAft>
              <a:spcPct val="35000"/>
            </a:spcAft>
            <a:buFont typeface="+mj-lt"/>
            <a:buNone/>
          </a:pPr>
          <a:r>
            <a:rPr lang="he-IL" sz="1400" kern="1200" dirty="0"/>
            <a:t>יש כאן צווי אלוקי שאחרי שהאדם טעם את מצוות ה', חל עליו ציווי להרגיש כי הדבר הוא טוב. </a:t>
          </a:r>
        </a:p>
      </dsp:txBody>
      <dsp:txXfrm>
        <a:off x="0" y="2339975"/>
        <a:ext cx="3286125" cy="1971675"/>
      </dsp:txXfrm>
    </dsp:sp>
    <dsp:sp modelId="{E6B3D1A1-894D-46E1-9CE4-234F3BC3BF11}">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כתב </a:t>
          </a:r>
          <a:r>
            <a:rPr lang="he-IL" sz="1900" kern="1200" dirty="0" err="1"/>
            <a:t>הרמב</a:t>
          </a:r>
          <a:r>
            <a:rPr lang="he-IL" sz="1900" kern="1200" dirty="0"/>
            <a:t>''ם </a:t>
          </a:r>
          <a:r>
            <a:rPr lang="he-IL" sz="1050" kern="1200" dirty="0"/>
            <a:t>(ספר המצוות: מצווה ג'): </a:t>
          </a:r>
          <a:r>
            <a:rPr lang="he-IL" sz="1900" kern="1200" dirty="0"/>
            <a:t>"</a:t>
          </a:r>
          <a:r>
            <a:rPr lang="he-IL" sz="1900" kern="1200" dirty="0" err="1"/>
            <a:t>שצונו</a:t>
          </a:r>
          <a:r>
            <a:rPr lang="he-IL" sz="1900" kern="1200" dirty="0"/>
            <a:t> באהבתו יתעלה. וזה שנחשוב ונתבונן במצותיו ומאמריו ופעולותיו עד שנשיגהו ו</a:t>
          </a:r>
          <a:r>
            <a:rPr lang="he-IL" sz="1900" b="1" kern="1200" dirty="0"/>
            <a:t>נהנה בהשגתו בתכלית ההנאה</a:t>
          </a:r>
          <a:r>
            <a:rPr lang="en-US" sz="1900" kern="1200" dirty="0"/>
            <a:t>, </a:t>
          </a:r>
          <a:r>
            <a:rPr lang="he-IL" sz="1900" kern="1200" dirty="0"/>
            <a:t>וזאת היא האהבה </a:t>
          </a:r>
          <a:r>
            <a:rPr lang="he-IL" sz="1900" kern="1200" dirty="0" err="1"/>
            <a:t>המחוייבת</a:t>
          </a:r>
          <a:r>
            <a:rPr lang="he-IL" sz="1900" kern="1200" dirty="0"/>
            <a:t>". </a:t>
          </a:r>
        </a:p>
      </dsp:txBody>
      <dsp:txXfrm>
        <a:off x="3614737" y="2339975"/>
        <a:ext cx="3286125" cy="1971675"/>
      </dsp:txXfrm>
    </dsp:sp>
    <dsp:sp modelId="{DD435F85-EE69-4C10-A06A-F872162AC9E4}">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עיקר עשית מצווה היא שמחתה שזכינו לכך.</a:t>
          </a:r>
        </a:p>
        <a:p>
          <a:pPr marL="0" lvl="0" indent="0" algn="ctr" defTabSz="1289050" rtl="1">
            <a:lnSpc>
              <a:spcPct val="90000"/>
            </a:lnSpc>
            <a:spcBef>
              <a:spcPct val="0"/>
            </a:spcBef>
            <a:spcAft>
              <a:spcPct val="35000"/>
            </a:spcAft>
            <a:buNone/>
          </a:pPr>
          <a:r>
            <a:rPr lang="he-IL" sz="2900" kern="1200" dirty="0" err="1"/>
            <a:t>חזון</a:t>
          </a:r>
          <a:r>
            <a:rPr lang="he-IL" sz="2900" kern="1200" dirty="0"/>
            <a:t> איש </a:t>
          </a:r>
        </a:p>
      </dsp:txBody>
      <dsp:txXfrm>
        <a:off x="7229475"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BF880-5250-4E27-8B1E-E112B26E7D69}">
      <dsp:nvSpPr>
        <dsp:cNvPr id="0" name=""/>
        <dsp:cNvSpPr/>
      </dsp:nvSpPr>
      <dsp:spPr>
        <a:xfrm>
          <a:off x="10681" y="2966"/>
          <a:ext cx="10494237" cy="43454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sz="2900" kern="1200" dirty="0" err="1"/>
            <a:t>בעוה</a:t>
          </a:r>
          <a:r>
            <a:rPr lang="he-IL" sz="2900" kern="1200" dirty="0"/>
            <a:t>''ב יהיה לי כל טוב.</a:t>
          </a:r>
          <a:endParaRPr lang="en-US" sz="2900" kern="1200" dirty="0"/>
        </a:p>
        <a:p>
          <a:pPr marL="0" lvl="0" indent="0" algn="ctr" defTabSz="1289050" rtl="1">
            <a:lnSpc>
              <a:spcPct val="90000"/>
            </a:lnSpc>
            <a:spcBef>
              <a:spcPct val="0"/>
            </a:spcBef>
            <a:spcAft>
              <a:spcPct val="35000"/>
            </a:spcAft>
            <a:buNone/>
          </a:pPr>
          <a:r>
            <a:rPr lang="he-IL" sz="2900" kern="1200" dirty="0"/>
            <a:t>החושב כך טועה הרבה מאוד! </a:t>
          </a:r>
        </a:p>
        <a:p>
          <a:pPr marL="0" lvl="0" indent="0" algn="ctr" defTabSz="1289050" rtl="1">
            <a:lnSpc>
              <a:spcPct val="90000"/>
            </a:lnSpc>
            <a:spcBef>
              <a:spcPct val="0"/>
            </a:spcBef>
            <a:spcAft>
              <a:spcPct val="35000"/>
            </a:spcAft>
            <a:buNone/>
          </a:pPr>
          <a:r>
            <a:rPr lang="he-IL" sz="2900" kern="1200" dirty="0"/>
            <a:t> ומלבד שזה אינו נכון, הנה גם אין זו הדרך בעבודת השי"ת, כך אין מצליחים, - ומלבד שזו לא דרך ההצלחה, </a:t>
          </a:r>
        </a:p>
        <a:p>
          <a:pPr marL="0" lvl="0" indent="0" algn="ctr" defTabSz="1289050" rtl="1">
            <a:lnSpc>
              <a:spcPct val="90000"/>
            </a:lnSpc>
            <a:spcBef>
              <a:spcPct val="0"/>
            </a:spcBef>
            <a:spcAft>
              <a:spcPct val="35000"/>
            </a:spcAft>
            <a:buNone/>
          </a:pPr>
          <a:r>
            <a:rPr lang="he-IL" sz="2900" b="1" kern="1200" dirty="0"/>
            <a:t>הנה האדם מחויב, וכן תובע </a:t>
          </a:r>
          <a:r>
            <a:rPr lang="he-IL" sz="2900" b="1" kern="1200" dirty="0" err="1"/>
            <a:t>הקב''ה</a:t>
          </a:r>
          <a:r>
            <a:rPr lang="he-IL" sz="2900" b="1" kern="1200" dirty="0"/>
            <a:t> מהאדם</a:t>
          </a:r>
          <a:r>
            <a:rPr lang="he-IL" sz="2900" kern="1200" dirty="0"/>
            <a:t>, שיתבונן וימצא שאם יקיים רצונו של מקום יהיה לו </a:t>
          </a:r>
          <a:r>
            <a:rPr lang="he-IL" sz="2900" kern="1200" dirty="0" err="1"/>
            <a:t>בעוה</a:t>
          </a:r>
          <a:r>
            <a:rPr lang="he-IL" sz="2900" kern="1200" dirty="0"/>
            <a:t>''ז </a:t>
          </a:r>
          <a:r>
            <a:rPr lang="he-IL" sz="2900" kern="1200" dirty="0" err="1"/>
            <a:t>ג''כ</a:t>
          </a:r>
          <a:r>
            <a:rPr lang="he-IL" sz="2900" kern="1200" dirty="0"/>
            <a:t> טובה וברכה!  עכ"ל.</a:t>
          </a:r>
        </a:p>
      </dsp:txBody>
      <dsp:txXfrm>
        <a:off x="10681" y="2966"/>
        <a:ext cx="10494237" cy="43454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0F71-15C7-451D-A0C9-D64FB849D975}">
      <dsp:nvSpPr>
        <dsp:cNvPr id="0" name=""/>
        <dsp:cNvSpPr/>
      </dsp:nvSpPr>
      <dsp:spPr>
        <a:xfrm>
          <a:off x="6674" y="2228"/>
          <a:ext cx="5001071" cy="43468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endParaRPr lang="he-IL" sz="2400" kern="1200" dirty="0"/>
        </a:p>
        <a:p>
          <a:pPr marL="0" lvl="0" indent="0" algn="ctr" defTabSz="1066800" rtl="1">
            <a:lnSpc>
              <a:spcPct val="90000"/>
            </a:lnSpc>
            <a:spcBef>
              <a:spcPct val="0"/>
            </a:spcBef>
            <a:spcAft>
              <a:spcPct val="35000"/>
            </a:spcAft>
            <a:buNone/>
          </a:pPr>
          <a:r>
            <a:rPr lang="he-IL" sz="2400" kern="1200" dirty="0"/>
            <a:t>לשון </a:t>
          </a:r>
          <a:r>
            <a:rPr lang="he-IL" sz="2400" kern="1200" dirty="0" err="1"/>
            <a:t>הברטנורא</a:t>
          </a:r>
          <a:r>
            <a:rPr lang="he-IL" sz="2400" kern="1200" dirty="0"/>
            <a:t> על המשנה שכר מצווה </a:t>
          </a:r>
          <a:r>
            <a:rPr lang="he-IL" sz="2400" kern="1200" dirty="0" err="1"/>
            <a:t>מצווה</a:t>
          </a:r>
          <a:r>
            <a:rPr lang="he-IL" sz="2400" kern="1200" dirty="0"/>
            <a:t>: </a:t>
          </a:r>
        </a:p>
        <a:p>
          <a:pPr marL="0" lvl="0" indent="0" algn="ctr" defTabSz="1066800" rtl="1">
            <a:lnSpc>
              <a:spcPct val="90000"/>
            </a:lnSpc>
            <a:spcBef>
              <a:spcPct val="0"/>
            </a:spcBef>
            <a:spcAft>
              <a:spcPct val="35000"/>
            </a:spcAft>
            <a:buNone/>
          </a:pPr>
          <a:r>
            <a:rPr lang="he-IL" sz="2400" kern="1200" dirty="0"/>
            <a:t>שכל מה שאדם משתכר ומתענג בעשיית </a:t>
          </a:r>
          <a:r>
            <a:rPr lang="he-IL" sz="2400" kern="1200" dirty="0" err="1"/>
            <a:t>המצוה</a:t>
          </a:r>
          <a:r>
            <a:rPr lang="he-IL" sz="2400" kern="1200" dirty="0"/>
            <a:t> </a:t>
          </a:r>
          <a:r>
            <a:rPr lang="he-IL" sz="2400" kern="1200" dirty="0">
              <a:highlight>
                <a:srgbClr val="00FFFF"/>
              </a:highlight>
            </a:rPr>
            <a:t>נחשב לו </a:t>
          </a:r>
          <a:r>
            <a:rPr lang="he-IL" sz="2400" kern="1200" dirty="0" err="1">
              <a:highlight>
                <a:srgbClr val="00FFFF"/>
              </a:highlight>
            </a:rPr>
            <a:t>למצוה</a:t>
          </a:r>
          <a:r>
            <a:rPr lang="he-IL" sz="2400" kern="1200" dirty="0">
              <a:highlight>
                <a:srgbClr val="00FFFF"/>
              </a:highlight>
            </a:rPr>
            <a:t> בפני עצמה</a:t>
          </a:r>
          <a:r>
            <a:rPr lang="he-IL" sz="2400" kern="1200" dirty="0"/>
            <a:t>, ונוטל שכר על </a:t>
          </a:r>
          <a:r>
            <a:rPr lang="he-IL" sz="2400" kern="1200" dirty="0" err="1"/>
            <a:t>המצוה</a:t>
          </a:r>
          <a:r>
            <a:rPr lang="he-IL" sz="2400" kern="1200" dirty="0"/>
            <a:t> שעשה ועל העונג וההנאה שנהנה בעשייתה. </a:t>
          </a:r>
        </a:p>
        <a:p>
          <a:pPr marL="0" lvl="0" indent="0" algn="ctr" defTabSz="1066800" rtl="1">
            <a:lnSpc>
              <a:spcPct val="90000"/>
            </a:lnSpc>
            <a:spcBef>
              <a:spcPct val="0"/>
            </a:spcBef>
            <a:spcAft>
              <a:spcPct val="35000"/>
            </a:spcAft>
            <a:buNone/>
          </a:pPr>
          <a:endParaRPr lang="he-IL" sz="2400" kern="1200" dirty="0"/>
        </a:p>
      </dsp:txBody>
      <dsp:txXfrm>
        <a:off x="6674" y="2228"/>
        <a:ext cx="5001071" cy="4346881"/>
      </dsp:txXfrm>
    </dsp:sp>
    <dsp:sp modelId="{1734C844-5D82-46AC-913A-135429A6B8AE}">
      <dsp:nvSpPr>
        <dsp:cNvPr id="0" name=""/>
        <dsp:cNvSpPr/>
      </dsp:nvSpPr>
      <dsp:spPr>
        <a:xfrm>
          <a:off x="5507853" y="73433"/>
          <a:ext cx="5001071" cy="42044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הרב מורגנשטרן בספר דעה חכמה לנפשך: </a:t>
          </a:r>
          <a:r>
            <a:rPr lang="he-IL" sz="2400" kern="1200" dirty="0" err="1"/>
            <a:t>דהנה</a:t>
          </a:r>
          <a:r>
            <a:rPr lang="he-IL" sz="2400" kern="1200" dirty="0"/>
            <a:t> ענין אז תתענג על ה' הוא פנימיות תכלית כל המצוות שהוא לזכות לדבקות של אז תתענג על ה', ואינו רק שכר בעלמא אלא הוא עצמו מצוה, והוא ה תכלית של האדם כמ"ש הרמח"ל בריש ספר </a:t>
          </a:r>
          <a:r>
            <a:rPr lang="he-IL" sz="2400" kern="1200" dirty="0" err="1"/>
            <a:t>מסלת</a:t>
          </a:r>
          <a:r>
            <a:rPr lang="he-IL" sz="2400" kern="1200" dirty="0"/>
            <a:t> ישרים שהאדם לא נברא אלא להתענג על ה' וליהנות מזיו שכינתו, </a:t>
          </a:r>
        </a:p>
        <a:p>
          <a:pPr marL="0" lvl="0" indent="0" algn="ctr" defTabSz="1066800" rtl="1">
            <a:lnSpc>
              <a:spcPct val="90000"/>
            </a:lnSpc>
            <a:spcBef>
              <a:spcPct val="0"/>
            </a:spcBef>
            <a:spcAft>
              <a:spcPct val="35000"/>
            </a:spcAft>
            <a:buNone/>
          </a:pPr>
          <a:r>
            <a:rPr lang="he-IL" sz="2400" kern="1200" dirty="0"/>
            <a:t>שאינו רק בסוד שכר, אלא בסוד עבודה, </a:t>
          </a:r>
          <a:r>
            <a:rPr lang="he-IL" sz="2400" kern="1200" dirty="0">
              <a:highlight>
                <a:srgbClr val="00FFFF"/>
              </a:highlight>
            </a:rPr>
            <a:t>והוא מצוה יותר מכל המצוות שבתורה</a:t>
          </a:r>
          <a:r>
            <a:rPr lang="he-IL" sz="2400" kern="1200" dirty="0"/>
            <a:t>, והוא עצמו שכר </a:t>
          </a:r>
          <a:r>
            <a:rPr lang="he-IL" sz="2400" kern="1200" dirty="0" err="1"/>
            <a:t>המצוה</a:t>
          </a:r>
          <a:r>
            <a:rPr lang="he-IL" sz="2400" kern="1200" dirty="0"/>
            <a:t>, כי שכר מצוה </a:t>
          </a:r>
          <a:r>
            <a:rPr lang="he-IL" sz="2400" kern="1200" dirty="0" err="1"/>
            <a:t>מצוה</a:t>
          </a:r>
          <a:r>
            <a:rPr lang="he-IL" sz="2400" kern="1200" dirty="0"/>
            <a:t>.</a:t>
          </a:r>
        </a:p>
      </dsp:txBody>
      <dsp:txXfrm>
        <a:off x="5507853" y="73433"/>
        <a:ext cx="5001071" cy="42044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2E4B-200A-4CFF-92A4-391C7ADF5C37}">
      <dsp:nvSpPr>
        <dsp:cNvPr id="0" name=""/>
        <dsp:cNvSpPr/>
      </dsp:nvSpPr>
      <dsp:spPr>
        <a:xfrm>
          <a:off x="0" y="1189831"/>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highlight>
                <a:srgbClr val="61D6FF"/>
              </a:highlight>
            </a:rPr>
            <a:t>עם מדושני ענג</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t>"שאלתי את הסבא מדוע?", אמר רבי זבולון, "הרי יש לי כיפה ופאות, והוא השיב לי: </a:t>
          </a:r>
          <a:endParaRPr lang="he-IL" sz="1300" kern="1200" dirty="0"/>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כלל ישראל יש להם שמחת החיים כל כך גדולה מקיום המצוות ולימוד התורה שאפשר לראות ולהכיר את השמחה על פניהם ואצלך אינני רואה שמחה זו</a:t>
          </a:r>
        </a:p>
      </dsp:txBody>
      <dsp:txXfrm>
        <a:off x="0" y="1189831"/>
        <a:ext cx="3286125" cy="1971675"/>
      </dsp:txXfrm>
    </dsp:sp>
    <dsp:sp modelId="{1734C844-5D82-46AC-913A-135429A6B8AE}">
      <dsp:nvSpPr>
        <dsp:cNvPr id="0" name=""/>
        <dsp:cNvSpPr/>
      </dsp:nvSpPr>
      <dsp:spPr>
        <a:xfrm>
          <a:off x="3614737" y="794323"/>
          <a:ext cx="3286125" cy="276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אחד מתלמידי הסבא </a:t>
          </a:r>
          <a:r>
            <a:rPr lang="he-IL" sz="1300" b="0" i="0" kern="1200" dirty="0" err="1"/>
            <a:t>מסלבודקא</a:t>
          </a:r>
          <a:r>
            <a:rPr lang="he-IL" sz="1300" b="0" i="0" kern="1200" dirty="0"/>
            <a:t>, הגאון רבי זבולון גרז זצ״ל אב״ד רחובות, היה ידוע כאדם </a:t>
          </a:r>
          <a:r>
            <a:rPr lang="he-IL" sz="1300" b="0" i="0" kern="1200" dirty="0" err="1"/>
            <a:t>שצהלתו</a:t>
          </a:r>
          <a:r>
            <a:rPr lang="he-IL" sz="1300" b="0" i="0" kern="1200" dirty="0"/>
            <a:t> על פניו והחיוך לא מש מעל שפתותיו, תמיד תהיה בפיו מילה טובה והשמחה תשרור לידו, אין מי שלא יוכל להיות לו כחבר, זאת למרות שהיה מסובל בייסורים (גם גבו היה עקום, בעקבות מכה שהונחתה עליו מידי הפורעים הישמעאלים במאורעות תרפ״ט בחברון).</a:t>
          </a:r>
        </a:p>
        <a:p>
          <a:pPr marL="0" lvl="0" indent="0" algn="ctr" defTabSz="577850" rtl="1">
            <a:lnSpc>
              <a:spcPct val="90000"/>
            </a:lnSpc>
            <a:spcBef>
              <a:spcPct val="0"/>
            </a:spcBef>
            <a:spcAft>
              <a:spcPct val="35000"/>
            </a:spcAft>
            <a:buNone/>
          </a:pPr>
          <a:r>
            <a:rPr lang="he-IL" sz="1300" b="0" i="0" kern="1200" dirty="0"/>
            <a:t>פעם סיפר לי שלא תמיד זה היה כך. בתור בחור הוא נהג להסתובב חמור סבר בפנים רציניות, עד שפעם קרא לו הסבא ואמר לו שיש לו פנים של גוי… הוא לא הבין על מה יצא הקצף, עד ששוב קרא לו הסבא ואמר לו את אותו הדבר – יש לך פנים של גוי.</a:t>
          </a:r>
        </a:p>
      </dsp:txBody>
      <dsp:txXfrm>
        <a:off x="3614737" y="794323"/>
        <a:ext cx="3286125" cy="2762691"/>
      </dsp:txXfrm>
    </dsp:sp>
    <dsp:sp modelId="{FB7A0F71-15C7-451D-A0C9-D64FB849D975}">
      <dsp:nvSpPr>
        <dsp:cNvPr id="0" name=""/>
        <dsp:cNvSpPr/>
      </dsp:nvSpPr>
      <dsp:spPr>
        <a:xfrm>
          <a:off x="7229475" y="747535"/>
          <a:ext cx="3286125" cy="28562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כתב הסבא </a:t>
          </a:r>
          <a:r>
            <a:rPr lang="he-IL" sz="1300" kern="1200" dirty="0" err="1"/>
            <a:t>מסלבודקא</a:t>
          </a:r>
          <a:r>
            <a:rPr lang="he-IL" sz="1300" kern="1200" dirty="0"/>
            <a:t>: והיה הנאתכם עובדתכם. ותענוגיכם מס שלכם, וההכרה </a:t>
          </a:r>
          <a:r>
            <a:rPr lang="he-IL" sz="1300" kern="1200" dirty="0" err="1"/>
            <a:t>וההרגש</a:t>
          </a:r>
          <a:r>
            <a:rPr lang="he-IL" sz="1300" kern="1200" dirty="0"/>
            <a:t> בטוב חסדי ה' ברוב עומקם </a:t>
          </a:r>
          <a:r>
            <a:rPr lang="he-IL" sz="1300" kern="1200" dirty="0" err="1"/>
            <a:t>ורחבם</a:t>
          </a:r>
          <a:r>
            <a:rPr lang="he-IL" sz="1300" kern="1200" dirty="0"/>
            <a:t> - תשלום החסד.</a:t>
          </a:r>
        </a:p>
        <a:p>
          <a:pPr marL="0" lvl="0" indent="0" algn="ctr" defTabSz="577850" rtl="1">
            <a:lnSpc>
              <a:spcPct val="90000"/>
            </a:lnSpc>
            <a:spcBef>
              <a:spcPct val="0"/>
            </a:spcBef>
            <a:spcAft>
              <a:spcPct val="35000"/>
            </a:spcAft>
            <a:buNone/>
          </a:pPr>
          <a:r>
            <a:rPr lang="he-IL" sz="1300" b="0" i="0" kern="1200" dirty="0"/>
            <a:t>נשים לב מה כתוב כאן:</a:t>
          </a:r>
        </a:p>
        <a:p>
          <a:pPr marL="0" lvl="0" indent="0" algn="ctr" defTabSz="577850" rtl="1">
            <a:lnSpc>
              <a:spcPct val="90000"/>
            </a:lnSpc>
            <a:spcBef>
              <a:spcPct val="0"/>
            </a:spcBef>
            <a:spcAft>
              <a:spcPct val="35000"/>
            </a:spcAft>
            <a:buNone/>
          </a:pPr>
          <a:r>
            <a:rPr lang="he-IL" sz="1300" b="0" i="0" kern="1200" dirty="0"/>
            <a:t>מה העבודה שלנו - </a:t>
          </a:r>
          <a:r>
            <a:rPr lang="he-IL" sz="1300" b="0" i="0" kern="1200" dirty="0">
              <a:highlight>
                <a:srgbClr val="00FFFF"/>
              </a:highlight>
            </a:rPr>
            <a:t>להנות</a:t>
          </a:r>
          <a:r>
            <a:rPr lang="he-IL" sz="1300" b="0" i="0" kern="1200" dirty="0"/>
            <a:t>.</a:t>
          </a:r>
        </a:p>
        <a:p>
          <a:pPr marL="0" lvl="0" indent="0" algn="ctr" defTabSz="577850" rtl="1">
            <a:lnSpc>
              <a:spcPct val="90000"/>
            </a:lnSpc>
            <a:spcBef>
              <a:spcPct val="0"/>
            </a:spcBef>
            <a:spcAft>
              <a:spcPct val="35000"/>
            </a:spcAft>
            <a:buFont typeface="Arial" panose="020B0604020202020204" pitchFamily="34" charset="0"/>
            <a:buNone/>
          </a:pPr>
          <a:r>
            <a:rPr lang="he-IL" sz="1300" b="0" i="0" kern="1200" dirty="0">
              <a:highlight>
                <a:srgbClr val="00FFFF"/>
              </a:highlight>
            </a:rPr>
            <a:t>התענוג שלנו </a:t>
          </a:r>
          <a:r>
            <a:rPr lang="he-IL" sz="1300" b="0" i="0" kern="1200" dirty="0"/>
            <a:t>- תשלום המיסים.</a:t>
          </a:r>
        </a:p>
        <a:p>
          <a:pPr marL="0" lvl="0" indent="0" algn="ctr" defTabSz="577850" rtl="1">
            <a:lnSpc>
              <a:spcPct val="90000"/>
            </a:lnSpc>
            <a:spcBef>
              <a:spcPct val="0"/>
            </a:spcBef>
            <a:spcAft>
              <a:spcPct val="35000"/>
            </a:spcAft>
            <a:buFont typeface="Arial" panose="020B0604020202020204" pitchFamily="34" charset="0"/>
            <a:buNone/>
          </a:pPr>
          <a:r>
            <a:rPr lang="he-IL" sz="1300" b="0" i="0" kern="1200" dirty="0"/>
            <a:t>רגש אהבה - </a:t>
          </a:r>
          <a:r>
            <a:rPr lang="he-IL" sz="1300" b="0" i="0" kern="1200" dirty="0">
              <a:highlight>
                <a:srgbClr val="00FFFF"/>
              </a:highlight>
            </a:rPr>
            <a:t>תשלום ההנאה</a:t>
          </a:r>
          <a:r>
            <a:rPr lang="he-IL" sz="1300" b="0" i="0" kern="1200" dirty="0"/>
            <a:t>.</a:t>
          </a:r>
        </a:p>
        <a:p>
          <a:pPr marL="0" lvl="0" indent="0" algn="ctr" defTabSz="577850" rtl="1">
            <a:lnSpc>
              <a:spcPct val="90000"/>
            </a:lnSpc>
            <a:spcBef>
              <a:spcPct val="0"/>
            </a:spcBef>
            <a:spcAft>
              <a:spcPct val="35000"/>
            </a:spcAft>
            <a:buNone/>
          </a:pPr>
          <a:endParaRPr lang="he-IL" sz="1300" kern="1200" dirty="0"/>
        </a:p>
        <a:p>
          <a:pPr marL="0" lvl="0" indent="0" algn="ctr" defTabSz="577850" rtl="1">
            <a:lnSpc>
              <a:spcPct val="90000"/>
            </a:lnSpc>
            <a:spcBef>
              <a:spcPct val="0"/>
            </a:spcBef>
            <a:spcAft>
              <a:spcPct val="35000"/>
            </a:spcAft>
            <a:buNone/>
          </a:pPr>
          <a:endParaRPr lang="he-IL" sz="1300" kern="1200" dirty="0"/>
        </a:p>
      </dsp:txBody>
      <dsp:txXfrm>
        <a:off x="7229475" y="747535"/>
        <a:ext cx="3286125" cy="28562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0F71-15C7-451D-A0C9-D64FB849D975}">
      <dsp:nvSpPr>
        <dsp:cNvPr id="0" name=""/>
        <dsp:cNvSpPr/>
      </dsp:nvSpPr>
      <dsp:spPr>
        <a:xfrm>
          <a:off x="6674" y="2228"/>
          <a:ext cx="5001071" cy="43468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יש שתי גישות ל</a:t>
          </a:r>
        </a:p>
        <a:p>
          <a:pPr marL="0" lvl="0" indent="0" algn="ctr" defTabSz="1822450" rtl="1">
            <a:lnSpc>
              <a:spcPct val="90000"/>
            </a:lnSpc>
            <a:spcBef>
              <a:spcPct val="0"/>
            </a:spcBef>
            <a:spcAft>
              <a:spcPct val="35000"/>
            </a:spcAft>
            <a:buNone/>
          </a:pPr>
          <a:r>
            <a:rPr lang="he-IL" sz="4100" kern="1200" dirty="0"/>
            <a:t>תרי"ג מצוות</a:t>
          </a:r>
        </a:p>
        <a:p>
          <a:pPr marL="0" lvl="0" indent="0" algn="ctr" defTabSz="1822450" rtl="1">
            <a:lnSpc>
              <a:spcPct val="90000"/>
            </a:lnSpc>
            <a:spcBef>
              <a:spcPct val="0"/>
            </a:spcBef>
            <a:spcAft>
              <a:spcPct val="35000"/>
            </a:spcAft>
            <a:buNone/>
          </a:pPr>
          <a:r>
            <a:rPr lang="he-IL" sz="4100" kern="1200" dirty="0">
              <a:solidFill>
                <a:srgbClr val="FF0000"/>
              </a:solidFill>
            </a:rPr>
            <a:t>תרי"ג בעיות</a:t>
          </a:r>
        </a:p>
        <a:p>
          <a:pPr marL="0" lvl="0" indent="0" algn="ctr" defTabSz="1822450" rtl="1">
            <a:lnSpc>
              <a:spcPct val="90000"/>
            </a:lnSpc>
            <a:spcBef>
              <a:spcPct val="0"/>
            </a:spcBef>
            <a:spcAft>
              <a:spcPct val="35000"/>
            </a:spcAft>
            <a:buNone/>
          </a:pPr>
          <a:r>
            <a:rPr lang="he-IL" sz="4100" kern="1200" dirty="0">
              <a:highlight>
                <a:srgbClr val="00FF00"/>
              </a:highlight>
            </a:rPr>
            <a:t>תרי"ג הזדמנויות</a:t>
          </a:r>
        </a:p>
        <a:p>
          <a:pPr marL="0" lvl="0" indent="0" algn="ctr" defTabSz="1822450" rtl="1">
            <a:lnSpc>
              <a:spcPct val="90000"/>
            </a:lnSpc>
            <a:spcBef>
              <a:spcPct val="0"/>
            </a:spcBef>
            <a:spcAft>
              <a:spcPct val="35000"/>
            </a:spcAft>
            <a:buNone/>
          </a:pPr>
          <a:endParaRPr lang="he-IL" sz="4100" kern="1200" dirty="0"/>
        </a:p>
      </dsp:txBody>
      <dsp:txXfrm>
        <a:off x="6674" y="2228"/>
        <a:ext cx="5001071" cy="4346881"/>
      </dsp:txXfrm>
    </dsp:sp>
    <dsp:sp modelId="{1734C844-5D82-46AC-913A-135429A6B8AE}">
      <dsp:nvSpPr>
        <dsp:cNvPr id="0" name=""/>
        <dsp:cNvSpPr/>
      </dsp:nvSpPr>
      <dsp:spPr>
        <a:xfrm>
          <a:off x="5507853" y="73433"/>
          <a:ext cx="5001071" cy="42044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highlight>
                <a:srgbClr val="61D6FF"/>
              </a:highlight>
            </a:rPr>
            <a:t>לא לוותר</a:t>
          </a:r>
        </a:p>
        <a:p>
          <a:pPr marL="0" lvl="0" indent="0" algn="ctr" defTabSz="1822450" rtl="1">
            <a:lnSpc>
              <a:spcPct val="90000"/>
            </a:lnSpc>
            <a:spcBef>
              <a:spcPct val="0"/>
            </a:spcBef>
            <a:spcAft>
              <a:spcPct val="35000"/>
            </a:spcAft>
            <a:buNone/>
          </a:pPr>
          <a:r>
            <a:rPr lang="he-IL" sz="4100" kern="1200" dirty="0"/>
            <a:t>יהדות אין פרושה </a:t>
          </a:r>
          <a:r>
            <a:rPr lang="he-IL" sz="4100" kern="1200" dirty="0">
              <a:solidFill>
                <a:srgbClr val="FF0000"/>
              </a:solidFill>
            </a:rPr>
            <a:t>לוותר</a:t>
          </a:r>
          <a:r>
            <a:rPr lang="he-IL" sz="4100" kern="1200" dirty="0"/>
            <a:t> על תענוג</a:t>
          </a:r>
        </a:p>
        <a:p>
          <a:pPr marL="0" lvl="0" indent="0" algn="ctr" defTabSz="1822450" rtl="1">
            <a:lnSpc>
              <a:spcPct val="90000"/>
            </a:lnSpc>
            <a:spcBef>
              <a:spcPct val="0"/>
            </a:spcBef>
            <a:spcAft>
              <a:spcPct val="35000"/>
            </a:spcAft>
            <a:buNone/>
          </a:pPr>
          <a:r>
            <a:rPr lang="he-IL" sz="4100" kern="1200" dirty="0"/>
            <a:t>אלא</a:t>
          </a:r>
        </a:p>
        <a:p>
          <a:pPr marL="0" lvl="0" indent="0" algn="ctr" defTabSz="1822450" rtl="1">
            <a:lnSpc>
              <a:spcPct val="90000"/>
            </a:lnSpc>
            <a:spcBef>
              <a:spcPct val="0"/>
            </a:spcBef>
            <a:spcAft>
              <a:spcPct val="35000"/>
            </a:spcAft>
            <a:buNone/>
          </a:pPr>
          <a:r>
            <a:rPr lang="he-IL" sz="4100" kern="1200" dirty="0">
              <a:solidFill>
                <a:srgbClr val="FF00FF"/>
              </a:solidFill>
            </a:rPr>
            <a:t>להחליף</a:t>
          </a:r>
          <a:r>
            <a:rPr lang="he-IL" sz="4100" kern="1200" dirty="0"/>
            <a:t> תענוג נמוך בתענוג גבוה.</a:t>
          </a:r>
        </a:p>
      </dsp:txBody>
      <dsp:txXfrm>
        <a:off x="5507853" y="73433"/>
        <a:ext cx="5001071" cy="42044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77AAB-8616-43AC-A45F-AC42137BA92F}">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על פי נתוני ארגון הבריאות העולמי, 450 מיליון איש ברחבי העולם סובלים מהפרעות ונכויות נפשיות, מרביתם חיים בארצות מתפתחות. בארגון טוענים כי מערכות בריאות הנפש נמצאות במשבר כלל עולמי מחוסר בתקציבים.</a:t>
          </a:r>
          <a:endParaRPr lang="he-IL" sz="1500" kern="1200" dirty="0"/>
        </a:p>
      </dsp:txBody>
      <dsp:txXfrm>
        <a:off x="0" y="39687"/>
        <a:ext cx="3286125" cy="1971675"/>
      </dsp:txXfrm>
    </dsp:sp>
    <dsp:sp modelId="{D5727109-611C-42F6-8C21-5996D655BAC7}">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לפי מומחי הארגון, בקרוב אנשים ברחבי העולם יסבלו מדיכאון יותר מאשר מכל בעיה בריאותית אחרת.</a:t>
          </a:r>
          <a:endParaRPr lang="he-IL" sz="1500" kern="1200" dirty="0"/>
        </a:p>
      </dsp:txBody>
      <dsp:txXfrm>
        <a:off x="3614737" y="39687"/>
        <a:ext cx="3286125" cy="1971675"/>
      </dsp:txXfrm>
    </dsp:sp>
    <dsp:sp modelId="{7EE534DC-BAC2-4C19-961B-4918E88930BE}">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לפי ארגון הבריאות העולמי, דיכאון יהפוך למחלה הנפוצה ביותר בעולם בעוד כ-15 שנים. </a:t>
          </a:r>
          <a:endParaRPr lang="he-IL" sz="1500" kern="1200" dirty="0"/>
        </a:p>
      </dsp:txBody>
      <dsp:txXfrm>
        <a:off x="7229475" y="39687"/>
        <a:ext cx="3286125" cy="1971675"/>
      </dsp:txXfrm>
    </dsp:sp>
    <dsp:sp modelId="{3CDDF0A1-38FE-4B4B-9116-6EDAD8FFE8AF}">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על פי נתוני הלשכה המרכזית לסטטיסטיקה, כ-8% </a:t>
          </a:r>
          <a:r>
            <a:rPr lang="he-IL" sz="1500" b="0" i="0" kern="1200" dirty="0" err="1"/>
            <a:t>מהאוכלוסיה</a:t>
          </a:r>
          <a:r>
            <a:rPr lang="he-IL" sz="1500" b="0" i="0" kern="1200" dirty="0"/>
            <a:t> הבוגרת בישראל סובלת מתסמיני הפרעות רגש או חרדה, כשהשכיחה מהפרעות אלה היא דיכאון בדרגה כלשהי. הפרעות רגש וחרדה שכיחות כמעט פי שתיים בקרב נשים מאשר בגברים. פחות מרבע מהסובלים מבקרים אצל רופא או איש מקצוע אחר לקבלת טיפול.</a:t>
          </a:r>
          <a:endParaRPr lang="he-IL" sz="1500" kern="1200" dirty="0"/>
        </a:p>
      </dsp:txBody>
      <dsp:txXfrm>
        <a:off x="1807368" y="2339975"/>
        <a:ext cx="3286125" cy="1971675"/>
      </dsp:txXfrm>
    </dsp:sp>
    <dsp:sp modelId="{9413BC80-7CAE-40B4-BFC9-8015D29C0AFE}">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מומחי הארגון כינו את הדיכאון "המגיפה השקטה": היא אינה נראית או נשמעת לעתים, ואינה גורמת למוות מהיר כמו מחלות סרטן או לב, אך היא גובה מחיר יקר על החולה והחברה.</a:t>
          </a:r>
          <a:endParaRPr lang="he-IL" sz="1500" kern="1200" dirty="0"/>
        </a:p>
      </dsp:txBody>
      <dsp:txXfrm>
        <a:off x="5422106" y="2339975"/>
        <a:ext cx="3286125" cy="19716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0F71-15C7-451D-A0C9-D64FB849D975}">
      <dsp:nvSpPr>
        <dsp:cNvPr id="0" name=""/>
        <dsp:cNvSpPr/>
      </dsp:nvSpPr>
      <dsp:spPr>
        <a:xfrm>
          <a:off x="6674" y="2228"/>
          <a:ext cx="5001071" cy="43468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במה נחלקו משה ופרעה – מדוע פרעה חושב שצריך לשלוח רק את הגברים, ואילו משה טוען כולם ילכו – נערנו </a:t>
          </a:r>
          <a:r>
            <a:rPr lang="he-IL" sz="1400" kern="1200" dirty="0" err="1"/>
            <a:t>זקיננו</a:t>
          </a:r>
          <a:r>
            <a:rPr lang="he-IL" sz="1400" kern="1200" dirty="0"/>
            <a:t> </a:t>
          </a:r>
          <a:r>
            <a:rPr lang="he-IL" sz="1400" kern="1200" dirty="0" err="1"/>
            <a:t>וכ</a:t>
          </a:r>
          <a:r>
            <a:rPr lang="he-IL" sz="1400" kern="1200" dirty="0"/>
            <a:t>''ו. </a:t>
          </a:r>
          <a:endParaRPr lang="en-US" sz="1400" kern="1200" dirty="0"/>
        </a:p>
        <a:p>
          <a:pPr marL="0" lvl="0" indent="0" algn="ctr" defTabSz="622300" rtl="1">
            <a:lnSpc>
              <a:spcPct val="90000"/>
            </a:lnSpc>
            <a:spcBef>
              <a:spcPct val="0"/>
            </a:spcBef>
            <a:spcAft>
              <a:spcPct val="35000"/>
            </a:spcAft>
            <a:buNone/>
          </a:pPr>
          <a:r>
            <a:rPr lang="he-IL" sz="1400" kern="1200" dirty="0"/>
            <a:t>פרעה רואה את עבודת ה' – </a:t>
          </a:r>
          <a:r>
            <a:rPr lang="he-IL" sz="1400" kern="1200" dirty="0">
              <a:solidFill>
                <a:srgbClr val="FF00FF"/>
              </a:solidFill>
            </a:rPr>
            <a:t>בתור עבודה, </a:t>
          </a:r>
          <a:r>
            <a:rPr lang="he-IL" sz="1400" kern="1200" dirty="0"/>
            <a:t>ועוד לא ראינו אדם שמחליט לקחת את בנו לעבודה בבית ספר, ילד נשאר בבית עם האמא. </a:t>
          </a:r>
          <a:endParaRPr lang="en-US" sz="1400" kern="1200" dirty="0"/>
        </a:p>
        <a:p>
          <a:pPr marL="0" lvl="0" indent="0" algn="ctr" defTabSz="622300" rtl="1">
            <a:lnSpc>
              <a:spcPct val="90000"/>
            </a:lnSpc>
            <a:spcBef>
              <a:spcPct val="0"/>
            </a:spcBef>
            <a:spcAft>
              <a:spcPct val="35000"/>
            </a:spcAft>
            <a:buNone/>
          </a:pPr>
          <a:r>
            <a:rPr lang="he-IL" sz="1400" kern="1200" dirty="0"/>
            <a:t>לעומת זאת משה רבינו רואה את עבודת ה' </a:t>
          </a:r>
          <a:r>
            <a:rPr lang="he-IL" sz="1400" kern="1200" dirty="0">
              <a:solidFill>
                <a:srgbClr val="26F216"/>
              </a:solidFill>
            </a:rPr>
            <a:t>בתור חגיגה </a:t>
          </a:r>
          <a:r>
            <a:rPr lang="he-IL" sz="1400" kern="1200" dirty="0"/>
            <a:t>– ודרך בני אדם שיש חתונה של אח אחות, שחוגגים מסיבה במשפחה - לקחת את </a:t>
          </a:r>
          <a:r>
            <a:rPr lang="he-IL" sz="1400" kern="1200" dirty="0" err="1"/>
            <a:t>האשה</a:t>
          </a:r>
          <a:r>
            <a:rPr lang="he-IL" sz="1400" kern="1200" dirty="0"/>
            <a:t> והילדים, לכן כולנו הולכים. </a:t>
          </a:r>
          <a:endParaRPr lang="en-US" sz="1400" kern="1200" dirty="0"/>
        </a:p>
        <a:p>
          <a:pPr marL="0" lvl="0" indent="0" algn="ctr" defTabSz="622300" rtl="1">
            <a:lnSpc>
              <a:spcPct val="90000"/>
            </a:lnSpc>
            <a:spcBef>
              <a:spcPct val="0"/>
            </a:spcBef>
            <a:spcAft>
              <a:spcPct val="35000"/>
            </a:spcAft>
            <a:buNone/>
          </a:pPr>
          <a:r>
            <a:rPr lang="he-IL" sz="1400" kern="1200" dirty="0">
              <a:effectLst>
                <a:glow rad="88900">
                  <a:srgbClr val="FFFF00">
                    <a:alpha val="50000"/>
                  </a:srgbClr>
                </a:glow>
              </a:effectLst>
            </a:rPr>
            <a:t>באור נוסף </a:t>
          </a:r>
          <a:r>
            <a:rPr lang="he-IL" sz="1400" kern="1200" dirty="0"/>
            <a:t>מסביר הרב טורק: פרעה – היה סבור שעבודת ה' שייכת למבוגרים, ולקטנים אין כל </a:t>
          </a:r>
          <a:r>
            <a:rPr lang="he-IL" sz="1400" kern="1200" dirty="0" err="1"/>
            <a:t>שיכות</a:t>
          </a:r>
          <a:r>
            <a:rPr lang="he-IL" sz="1400" kern="1200" dirty="0"/>
            <a:t> לעבודת ה'. </a:t>
          </a:r>
          <a:endParaRPr lang="en-US" sz="1400" kern="1200" dirty="0"/>
        </a:p>
        <a:p>
          <a:pPr marL="0" lvl="0" indent="0" algn="ctr" defTabSz="622300" rtl="1">
            <a:lnSpc>
              <a:spcPct val="90000"/>
            </a:lnSpc>
            <a:spcBef>
              <a:spcPct val="0"/>
            </a:spcBef>
            <a:spcAft>
              <a:spcPct val="35000"/>
            </a:spcAft>
            <a:buNone/>
          </a:pPr>
          <a:r>
            <a:rPr lang="he-IL" sz="1400" kern="1200" dirty="0"/>
            <a:t>לעומת זאת משה השיב לו – אצלנו ביהדות עבודת ה' אינה מתחילה כאשר האדם מתבגר, אצלנו העבודה מתחילה מילדות - מגיל אפס, כבר כאשר הילד רך - ההורים </a:t>
          </a:r>
          <a:r>
            <a:rPr lang="he-IL" sz="1400" kern="1200" dirty="0">
              <a:solidFill>
                <a:prstClr val="white"/>
              </a:solidFill>
              <a:latin typeface="Calibri" panose="020F0502020204030204"/>
              <a:ea typeface="+mn-ea"/>
              <a:cs typeface="Arial" panose="020B0604020202020204" pitchFamily="34" charset="0"/>
            </a:rPr>
            <a:t>מחדירים בו ערכים יהודים, ומחנכים אותו לשמירת התורה והמצוות. </a:t>
          </a:r>
          <a:endParaRPr lang="en-US" sz="1400" kern="1200" dirty="0">
            <a:solidFill>
              <a:prstClr val="white"/>
            </a:solidFill>
            <a:latin typeface="Calibri" panose="020F0502020204030204"/>
            <a:ea typeface="+mn-ea"/>
            <a:cs typeface="Arial" panose="020B0604020202020204" pitchFamily="34" charset="0"/>
          </a:endParaRPr>
        </a:p>
        <a:p>
          <a:pPr marL="0" lvl="0" indent="0" algn="ctr" defTabSz="622300" rtl="1">
            <a:lnSpc>
              <a:spcPct val="90000"/>
            </a:lnSpc>
            <a:spcBef>
              <a:spcPct val="0"/>
            </a:spcBef>
            <a:spcAft>
              <a:spcPct val="35000"/>
            </a:spcAft>
            <a:buNone/>
          </a:pPr>
          <a:r>
            <a:rPr lang="he-IL" sz="1400" kern="1200" dirty="0">
              <a:solidFill>
                <a:prstClr val="white"/>
              </a:solidFill>
              <a:effectLst>
                <a:glow rad="88900">
                  <a:srgbClr val="FFFF00">
                    <a:alpha val="50000"/>
                  </a:srgbClr>
                </a:glow>
              </a:effectLst>
              <a:latin typeface="Calibri" panose="020F0502020204030204"/>
              <a:ea typeface="+mn-ea"/>
              <a:cs typeface="Arial" panose="020B0604020202020204" pitchFamily="34" charset="0"/>
            </a:rPr>
            <a:t>עוד הסבר </a:t>
          </a:r>
          <a:r>
            <a:rPr lang="he-IL" sz="1400" kern="1200" dirty="0"/>
            <a:t>בשם ר' </a:t>
          </a:r>
          <a:r>
            <a:rPr lang="he-IL" sz="1400" kern="1200" dirty="0" err="1"/>
            <a:t>אייזק</a:t>
          </a:r>
          <a:r>
            <a:rPr lang="he-IL" sz="1400" kern="1200" dirty="0"/>
            <a:t> </a:t>
          </a:r>
          <a:r>
            <a:rPr lang="he-IL" sz="1400" kern="1200" dirty="0" err="1"/>
            <a:t>אוזבאנד</a:t>
          </a:r>
          <a:r>
            <a:rPr lang="he-IL" sz="1400" kern="1200" dirty="0"/>
            <a:t> </a:t>
          </a:r>
          <a:r>
            <a:rPr lang="he-IL" sz="1400" kern="1200" dirty="0" err="1"/>
            <a:t>זצ</a:t>
          </a:r>
          <a:r>
            <a:rPr lang="he-IL" sz="1400" kern="1200" dirty="0"/>
            <a:t>''ל: דרך העולם שבחתונה של מכרים וידידים לא לוקחים את הילדים, לעומת זאת שיש חתונה של המשפחה נוהגים לקחת את הילדים. </a:t>
          </a:r>
        </a:p>
        <a:p>
          <a:pPr marL="0" lvl="0" indent="0" algn="ctr" defTabSz="622300" rtl="1">
            <a:lnSpc>
              <a:spcPct val="90000"/>
            </a:lnSpc>
            <a:spcBef>
              <a:spcPct val="0"/>
            </a:spcBef>
            <a:spcAft>
              <a:spcPct val="35000"/>
            </a:spcAft>
            <a:buNone/>
          </a:pPr>
          <a:r>
            <a:rPr lang="he-IL" sz="1400" kern="1200" dirty="0"/>
            <a:t>זהו שאמר משה כי חג ה' </a:t>
          </a:r>
          <a:r>
            <a:rPr lang="he-IL" sz="1400" b="1" kern="1200" dirty="0"/>
            <a:t>לנו </a:t>
          </a:r>
          <a:r>
            <a:rPr lang="he-IL" sz="1400" kern="1200" dirty="0"/>
            <a:t>– מעמד הר סיני זה חתונה שלנו – זה יום חתונתנו – וכמו שלחתונה של האח לוקחים את הילדים, כך גם כעת מתבקש לצאת עם הילדים. </a:t>
          </a:r>
        </a:p>
      </dsp:txBody>
      <dsp:txXfrm>
        <a:off x="6674" y="2228"/>
        <a:ext cx="5001071" cy="4346881"/>
      </dsp:txXfrm>
    </dsp:sp>
    <dsp:sp modelId="{1734C844-5D82-46AC-913A-135429A6B8AE}">
      <dsp:nvSpPr>
        <dsp:cNvPr id="0" name=""/>
        <dsp:cNvSpPr/>
      </dsp:nvSpPr>
      <dsp:spPr>
        <a:xfrm>
          <a:off x="5507853" y="73433"/>
          <a:ext cx="5001071" cy="42044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just" defTabSz="977900" rtl="1">
            <a:lnSpc>
              <a:spcPct val="90000"/>
            </a:lnSpc>
            <a:spcBef>
              <a:spcPct val="0"/>
            </a:spcBef>
            <a:spcAft>
              <a:spcPct val="35000"/>
            </a:spcAft>
            <a:buNone/>
          </a:pPr>
          <a:r>
            <a:rPr lang="he-IL" sz="2200" kern="1200" dirty="0"/>
            <a:t>(ז) וַיֹּאמְרוּ עַבְדֵי פַרְעֹה אֵלָיו </a:t>
          </a:r>
          <a:r>
            <a:rPr lang="he-IL" sz="2200" kern="1200" dirty="0" err="1"/>
            <a:t>עַד־מָתַי</a:t>
          </a:r>
          <a:r>
            <a:rPr lang="he-IL" sz="2200" kern="1200" dirty="0"/>
            <a:t> יִהְיֶה זֶה לָנוּ לְמוֹקֵשׁ שַׁלַּח </a:t>
          </a:r>
          <a:r>
            <a:rPr lang="he-IL" sz="2200" kern="1200" dirty="0" err="1"/>
            <a:t>אֶת־הָאֲנָשִׁים</a:t>
          </a:r>
          <a:r>
            <a:rPr lang="he-IL" sz="2200" kern="1200" dirty="0"/>
            <a:t> וְיַעַבְדוּ </a:t>
          </a:r>
          <a:r>
            <a:rPr lang="he-IL" sz="2200" kern="1200" dirty="0" err="1"/>
            <a:t>אֶת־יְקֹוָק</a:t>
          </a:r>
          <a:r>
            <a:rPr lang="he-IL" sz="2200" kern="1200" dirty="0"/>
            <a:t> </a:t>
          </a:r>
          <a:r>
            <a:rPr lang="he-IL" sz="2200" kern="1200" dirty="0" err="1"/>
            <a:t>אֱלֹהֵיהֶם</a:t>
          </a:r>
          <a:r>
            <a:rPr lang="he-IL" sz="2200" kern="1200" dirty="0"/>
            <a:t> הֲטֶרֶם תֵּדַע כִּי אָבְדָה מִצְרָיִם:</a:t>
          </a:r>
          <a:endParaRPr lang="en-US" sz="2200" kern="1200" dirty="0"/>
        </a:p>
        <a:p>
          <a:pPr marL="0" lvl="0" indent="0" algn="just" defTabSz="977900" rtl="1">
            <a:lnSpc>
              <a:spcPct val="90000"/>
            </a:lnSpc>
            <a:spcBef>
              <a:spcPct val="0"/>
            </a:spcBef>
            <a:spcAft>
              <a:spcPct val="35000"/>
            </a:spcAft>
            <a:buNone/>
          </a:pPr>
          <a:r>
            <a:rPr lang="he-IL" sz="2200" kern="1200" dirty="0"/>
            <a:t>(ח) וַיּוּשַׁב </a:t>
          </a:r>
          <a:r>
            <a:rPr lang="he-IL" sz="2200" kern="1200" dirty="0" err="1"/>
            <a:t>אֶת־מֹשֶׁה</a:t>
          </a:r>
          <a:r>
            <a:rPr lang="he-IL" sz="2200" kern="1200" dirty="0"/>
            <a:t> </a:t>
          </a:r>
          <a:r>
            <a:rPr lang="he-IL" sz="2200" kern="1200" dirty="0" err="1"/>
            <a:t>וְאֶת־אַהֲרֹן</a:t>
          </a:r>
          <a:r>
            <a:rPr lang="he-IL" sz="2200" kern="1200" dirty="0"/>
            <a:t> </a:t>
          </a:r>
          <a:r>
            <a:rPr lang="he-IL" sz="2200" kern="1200" dirty="0" err="1"/>
            <a:t>אֶל־פַּרְעֹה</a:t>
          </a:r>
          <a:r>
            <a:rPr lang="he-IL" sz="2200" kern="1200" dirty="0"/>
            <a:t> וַיֹּאמֶר </a:t>
          </a:r>
          <a:r>
            <a:rPr lang="he-IL" sz="2200" kern="1200" dirty="0" err="1"/>
            <a:t>אֲלֵהֶם</a:t>
          </a:r>
          <a:r>
            <a:rPr lang="he-IL" sz="2200" kern="1200" dirty="0"/>
            <a:t> לְכוּ עִבְדוּ </a:t>
          </a:r>
          <a:r>
            <a:rPr lang="he-IL" sz="2200" kern="1200" dirty="0" err="1"/>
            <a:t>אֶת־יְקֹוָק</a:t>
          </a:r>
          <a:r>
            <a:rPr lang="he-IL" sz="2200" kern="1200" dirty="0"/>
            <a:t> </a:t>
          </a:r>
          <a:r>
            <a:rPr lang="he-IL" sz="2200" kern="1200" dirty="0" err="1"/>
            <a:t>אֱלֹהֵיכֶם</a:t>
          </a:r>
          <a:r>
            <a:rPr lang="he-IL" sz="2200" kern="1200" dirty="0"/>
            <a:t> מִי וָמִי הַהֹלְכִים:</a:t>
          </a:r>
          <a:endParaRPr lang="en-US" sz="2200" kern="1200" dirty="0"/>
        </a:p>
        <a:p>
          <a:pPr marL="0" lvl="0" indent="0" algn="just" defTabSz="977900" rtl="1">
            <a:lnSpc>
              <a:spcPct val="90000"/>
            </a:lnSpc>
            <a:spcBef>
              <a:spcPct val="0"/>
            </a:spcBef>
            <a:spcAft>
              <a:spcPct val="35000"/>
            </a:spcAft>
            <a:buNone/>
          </a:pPr>
          <a:r>
            <a:rPr lang="he-IL" sz="2200" kern="1200" dirty="0"/>
            <a:t>(ט) וַיֹּאמֶר מֹשֶׁה בִּנְעָרֵינוּ וּבִזְקֵנֵינוּ נֵלֵךְ בְּבָנֵינוּ וּבִבְנוֹתֵנוּ בְּצֹאנֵנוּ וּבִבְקָרֵנוּ נֵלֵךְ </a:t>
          </a:r>
          <a:r>
            <a:rPr lang="he-IL" sz="2200" kern="1200" dirty="0">
              <a:highlight>
                <a:srgbClr val="61D6FF"/>
              </a:highlight>
            </a:rPr>
            <a:t>כִּי </a:t>
          </a:r>
          <a:r>
            <a:rPr lang="he-IL" sz="2200" kern="1200" dirty="0" err="1">
              <a:highlight>
                <a:srgbClr val="61D6FF"/>
              </a:highlight>
            </a:rPr>
            <a:t>חַג־יְקֹוָק</a:t>
          </a:r>
          <a:r>
            <a:rPr lang="he-IL" sz="2200" kern="1200" dirty="0">
              <a:highlight>
                <a:srgbClr val="61D6FF"/>
              </a:highlight>
            </a:rPr>
            <a:t> לָנוּ</a:t>
          </a:r>
          <a:r>
            <a:rPr lang="he-IL" sz="2200" kern="1200" dirty="0"/>
            <a:t>:</a:t>
          </a:r>
          <a:endParaRPr lang="en-US" sz="2200" kern="1200" dirty="0"/>
        </a:p>
        <a:p>
          <a:pPr marL="0" lvl="0" indent="0" algn="just" defTabSz="977900" rtl="1">
            <a:lnSpc>
              <a:spcPct val="90000"/>
            </a:lnSpc>
            <a:spcBef>
              <a:spcPct val="0"/>
            </a:spcBef>
            <a:spcAft>
              <a:spcPct val="35000"/>
            </a:spcAft>
            <a:buNone/>
          </a:pPr>
          <a:r>
            <a:rPr lang="he-IL" sz="2200" kern="1200" dirty="0"/>
            <a:t>(י) וַיֹּאמֶר </a:t>
          </a:r>
          <a:r>
            <a:rPr lang="he-IL" sz="2200" kern="1200" dirty="0" err="1"/>
            <a:t>אֲלֵהֶם</a:t>
          </a:r>
          <a:r>
            <a:rPr lang="he-IL" sz="2200" kern="1200" dirty="0"/>
            <a:t> ... לֹא כֵן </a:t>
          </a:r>
          <a:r>
            <a:rPr lang="he-IL" sz="2200" kern="1200" dirty="0" err="1"/>
            <a:t>לְכוּ־נָא</a:t>
          </a:r>
          <a:r>
            <a:rPr lang="he-IL" sz="2200" kern="1200" dirty="0"/>
            <a:t> הַגְּבָרִים </a:t>
          </a:r>
          <a:r>
            <a:rPr lang="he-IL" sz="2200" kern="1200" dirty="0">
              <a:solidFill>
                <a:srgbClr val="FF00FF"/>
              </a:solidFill>
            </a:rPr>
            <a:t>וְעִבְדוּ </a:t>
          </a:r>
          <a:r>
            <a:rPr lang="he-IL" sz="2200" kern="1200" dirty="0" err="1">
              <a:solidFill>
                <a:srgbClr val="FF00FF"/>
              </a:solidFill>
            </a:rPr>
            <a:t>אֶת־יְקֹוָק</a:t>
          </a:r>
          <a:r>
            <a:rPr lang="he-IL" sz="2200" kern="1200" dirty="0">
              <a:solidFill>
                <a:srgbClr val="FF00FF"/>
              </a:solidFill>
            </a:rPr>
            <a:t> </a:t>
          </a:r>
          <a:r>
            <a:rPr lang="he-IL" sz="2200" kern="1200" dirty="0"/>
            <a:t>כִּי אֹתָהּ אַתֶּם מְבַקְשִׁים וַיְגָרֶשׁ אֹתָם מֵאֵת פְּנֵי פַרְעֹה: </a:t>
          </a:r>
        </a:p>
      </dsp:txBody>
      <dsp:txXfrm>
        <a:off x="5507853" y="73433"/>
        <a:ext cx="5001071" cy="420447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83AFC-6BB7-41F8-B651-7153FAEDEEB6}">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276"/>
        <a:ext cx="5138677" cy="467152"/>
      </dsp:txXfrm>
    </dsp:sp>
    <dsp:sp modelId="{DC54D7AC-BB62-45A0-8A8A-4FE61719EC00}">
      <dsp:nvSpPr>
        <dsp:cNvPr id="0" name=""/>
        <dsp:cNvSpPr/>
      </dsp:nvSpPr>
      <dsp:spPr>
        <a:xfrm>
          <a:off x="248890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74BA-C1AD-4CD6-AAD7-614E45D2A3AC}">
      <dsp:nvSpPr>
        <dsp:cNvPr id="0" name=""/>
        <dsp:cNvSpPr/>
      </dsp:nvSpPr>
      <dsp:spPr>
        <a:xfrm>
          <a:off x="3211178"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CD0CE-1DE0-4F9C-943D-DB5F991AF27E}">
      <dsp:nvSpPr>
        <dsp:cNvPr id="0" name=""/>
        <dsp:cNvSpPr/>
      </dsp:nvSpPr>
      <dsp:spPr>
        <a:xfrm>
          <a:off x="393401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62A13-C178-4BC8-87FC-E95331910E3D}">
      <dsp:nvSpPr>
        <dsp:cNvPr id="0" name=""/>
        <dsp:cNvSpPr/>
      </dsp:nvSpPr>
      <dsp:spPr>
        <a:xfrm>
          <a:off x="465628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4CF7D-ED34-4C5F-9E9D-00008F643098}">
      <dsp:nvSpPr>
        <dsp:cNvPr id="0" name=""/>
        <dsp:cNvSpPr/>
      </dsp:nvSpPr>
      <dsp:spPr>
        <a:xfrm>
          <a:off x="537912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2B9D-5D4F-4687-BD63-1DCC3B07650A}">
      <dsp:nvSpPr>
        <dsp:cNvPr id="0" name=""/>
        <dsp:cNvSpPr/>
      </dsp:nvSpPr>
      <dsp:spPr>
        <a:xfrm>
          <a:off x="610139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D4D0F-065C-4DB0-BA03-AA0F057ADF0C}">
      <dsp:nvSpPr>
        <dsp:cNvPr id="0" name=""/>
        <dsp:cNvSpPr/>
      </dsp:nvSpPr>
      <dsp:spPr>
        <a:xfrm>
          <a:off x="6824240"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EA867-2C3F-4CCA-90AE-080108431122}">
      <dsp:nvSpPr>
        <dsp:cNvPr id="0" name=""/>
        <dsp:cNvSpPr/>
      </dsp:nvSpPr>
      <dsp:spPr>
        <a:xfrm>
          <a:off x="2488909" y="562590"/>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לחפש תענוג במצוות</a:t>
          </a:r>
        </a:p>
      </dsp:txBody>
      <dsp:txXfrm>
        <a:off x="2488909" y="562590"/>
        <a:ext cx="5205480" cy="761285"/>
      </dsp:txXfrm>
    </dsp:sp>
    <dsp:sp modelId="{47BEF911-70E0-44CE-B326-95807C702D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1466289"/>
        <a:ext cx="5138677" cy="467152"/>
      </dsp:txXfrm>
    </dsp:sp>
    <dsp:sp modelId="{69E0EFAA-2B9C-483D-ABC3-8505827B4E47}">
      <dsp:nvSpPr>
        <dsp:cNvPr id="0" name=""/>
        <dsp:cNvSpPr/>
      </dsp:nvSpPr>
      <dsp:spPr>
        <a:xfrm>
          <a:off x="248890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C4CC0F-FB51-4343-AF3C-672483666D15}">
      <dsp:nvSpPr>
        <dsp:cNvPr id="0" name=""/>
        <dsp:cNvSpPr/>
      </dsp:nvSpPr>
      <dsp:spPr>
        <a:xfrm>
          <a:off x="3211178"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95472E-05D7-4255-90CF-2A3912CA05C6}">
      <dsp:nvSpPr>
        <dsp:cNvPr id="0" name=""/>
        <dsp:cNvSpPr/>
      </dsp:nvSpPr>
      <dsp:spPr>
        <a:xfrm>
          <a:off x="393401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9CA26-F3F2-4FC9-8485-8ED48F27903E}">
      <dsp:nvSpPr>
        <dsp:cNvPr id="0" name=""/>
        <dsp:cNvSpPr/>
      </dsp:nvSpPr>
      <dsp:spPr>
        <a:xfrm>
          <a:off x="465628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F604-04FC-4A90-B66E-4A7FE0CAFDC5}">
      <dsp:nvSpPr>
        <dsp:cNvPr id="0" name=""/>
        <dsp:cNvSpPr/>
      </dsp:nvSpPr>
      <dsp:spPr>
        <a:xfrm>
          <a:off x="537912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6258C-EC0B-414C-AF20-C2C33433856E}">
      <dsp:nvSpPr>
        <dsp:cNvPr id="0" name=""/>
        <dsp:cNvSpPr/>
      </dsp:nvSpPr>
      <dsp:spPr>
        <a:xfrm>
          <a:off x="610139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C51BA-74D2-4FDB-979E-847053FA62F6}">
      <dsp:nvSpPr>
        <dsp:cNvPr id="0" name=""/>
        <dsp:cNvSpPr/>
      </dsp:nvSpPr>
      <dsp:spPr>
        <a:xfrm>
          <a:off x="6824240"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66901-EB04-479D-A97F-E42033872A2F}">
      <dsp:nvSpPr>
        <dsp:cNvPr id="0" name=""/>
        <dsp:cNvSpPr/>
      </dsp:nvSpPr>
      <dsp:spPr>
        <a:xfrm>
          <a:off x="2488909" y="2028602"/>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לקשר את התענוג לבורא </a:t>
          </a:r>
        </a:p>
      </dsp:txBody>
      <dsp:txXfrm>
        <a:off x="2488909" y="2028602"/>
        <a:ext cx="5205480" cy="761285"/>
      </dsp:txXfrm>
    </dsp:sp>
    <dsp:sp modelId="{0581CA10-E377-49AB-99AD-E90ABA57E4BC}">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a:p>
      </dsp:txBody>
      <dsp:txXfrm>
        <a:off x="2488909" y="2932301"/>
        <a:ext cx="5138677" cy="467152"/>
      </dsp:txXfrm>
    </dsp:sp>
    <dsp:sp modelId="{FE096235-7BCE-40A5-9F59-F6D92CCB1826}">
      <dsp:nvSpPr>
        <dsp:cNvPr id="0" name=""/>
        <dsp:cNvSpPr/>
      </dsp:nvSpPr>
      <dsp:spPr>
        <a:xfrm>
          <a:off x="248890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A2BA3-AF53-42AB-A36F-6E606C49FDA6}">
      <dsp:nvSpPr>
        <dsp:cNvPr id="0" name=""/>
        <dsp:cNvSpPr/>
      </dsp:nvSpPr>
      <dsp:spPr>
        <a:xfrm>
          <a:off x="3211178"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69028-C6EA-4DC2-94DE-7D7013851DC7}">
      <dsp:nvSpPr>
        <dsp:cNvPr id="0" name=""/>
        <dsp:cNvSpPr/>
      </dsp:nvSpPr>
      <dsp:spPr>
        <a:xfrm>
          <a:off x="393401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8E9D80-C27A-4906-9730-FD77A73988D9}">
      <dsp:nvSpPr>
        <dsp:cNvPr id="0" name=""/>
        <dsp:cNvSpPr/>
      </dsp:nvSpPr>
      <dsp:spPr>
        <a:xfrm>
          <a:off x="465628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6D30C-2BA0-4DD1-A454-77F685E10A87}">
      <dsp:nvSpPr>
        <dsp:cNvPr id="0" name=""/>
        <dsp:cNvSpPr/>
      </dsp:nvSpPr>
      <dsp:spPr>
        <a:xfrm>
          <a:off x="537912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31577-1CF8-4C53-B8F9-284056CE9185}">
      <dsp:nvSpPr>
        <dsp:cNvPr id="0" name=""/>
        <dsp:cNvSpPr/>
      </dsp:nvSpPr>
      <dsp:spPr>
        <a:xfrm>
          <a:off x="610139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25542-8D5F-4D3A-AC6D-30E4E878F17A}">
      <dsp:nvSpPr>
        <dsp:cNvPr id="0" name=""/>
        <dsp:cNvSpPr/>
      </dsp:nvSpPr>
      <dsp:spPr>
        <a:xfrm>
          <a:off x="6824240"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4A8E2-95F1-4C14-95BD-0ED17E7F83E0}">
      <dsp:nvSpPr>
        <dsp:cNvPr id="0" name=""/>
        <dsp:cNvSpPr/>
      </dsp:nvSpPr>
      <dsp:spPr>
        <a:xfrm>
          <a:off x="2488909" y="3494614"/>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להתבונן, להתחבר, להתרגש</a:t>
          </a:r>
        </a:p>
      </dsp:txBody>
      <dsp:txXfrm>
        <a:off x="2488909" y="3494614"/>
        <a:ext cx="5205480" cy="7612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83AFC-6BB7-41F8-B651-7153FAEDEEB6}">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276"/>
        <a:ext cx="5138677" cy="467152"/>
      </dsp:txXfrm>
    </dsp:sp>
    <dsp:sp modelId="{DC54D7AC-BB62-45A0-8A8A-4FE61719EC00}">
      <dsp:nvSpPr>
        <dsp:cNvPr id="0" name=""/>
        <dsp:cNvSpPr/>
      </dsp:nvSpPr>
      <dsp:spPr>
        <a:xfrm>
          <a:off x="2512765" y="491286"/>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74BA-C1AD-4CD6-AAD7-614E45D2A3AC}">
      <dsp:nvSpPr>
        <dsp:cNvPr id="0" name=""/>
        <dsp:cNvSpPr/>
      </dsp:nvSpPr>
      <dsp:spPr>
        <a:xfrm>
          <a:off x="3211178"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CD0CE-1DE0-4F9C-943D-DB5F991AF27E}">
      <dsp:nvSpPr>
        <dsp:cNvPr id="0" name=""/>
        <dsp:cNvSpPr/>
      </dsp:nvSpPr>
      <dsp:spPr>
        <a:xfrm>
          <a:off x="393401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62A13-C178-4BC8-87FC-E95331910E3D}">
      <dsp:nvSpPr>
        <dsp:cNvPr id="0" name=""/>
        <dsp:cNvSpPr/>
      </dsp:nvSpPr>
      <dsp:spPr>
        <a:xfrm>
          <a:off x="465628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4CF7D-ED34-4C5F-9E9D-00008F643098}">
      <dsp:nvSpPr>
        <dsp:cNvPr id="0" name=""/>
        <dsp:cNvSpPr/>
      </dsp:nvSpPr>
      <dsp:spPr>
        <a:xfrm>
          <a:off x="537912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2B9D-5D4F-4687-BD63-1DCC3B07650A}">
      <dsp:nvSpPr>
        <dsp:cNvPr id="0" name=""/>
        <dsp:cNvSpPr/>
      </dsp:nvSpPr>
      <dsp:spPr>
        <a:xfrm>
          <a:off x="610139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D4D0F-065C-4DB0-BA03-AA0F057ADF0C}">
      <dsp:nvSpPr>
        <dsp:cNvPr id="0" name=""/>
        <dsp:cNvSpPr/>
      </dsp:nvSpPr>
      <dsp:spPr>
        <a:xfrm>
          <a:off x="6824240"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EA867-2C3F-4CCA-90AE-080108431122}">
      <dsp:nvSpPr>
        <dsp:cNvPr id="0" name=""/>
        <dsp:cNvSpPr/>
      </dsp:nvSpPr>
      <dsp:spPr>
        <a:xfrm>
          <a:off x="2488909" y="562590"/>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א</a:t>
          </a:r>
        </a:p>
      </dsp:txBody>
      <dsp:txXfrm>
        <a:off x="2488909" y="562590"/>
        <a:ext cx="5205480" cy="761285"/>
      </dsp:txXfrm>
    </dsp:sp>
    <dsp:sp modelId="{47BEF911-70E0-44CE-B326-95807C702D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1466289"/>
        <a:ext cx="5138677" cy="467152"/>
      </dsp:txXfrm>
    </dsp:sp>
    <dsp:sp modelId="{69E0EFAA-2B9C-483D-ABC3-8505827B4E47}">
      <dsp:nvSpPr>
        <dsp:cNvPr id="0" name=""/>
        <dsp:cNvSpPr/>
      </dsp:nvSpPr>
      <dsp:spPr>
        <a:xfrm>
          <a:off x="248890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C4CC0F-FB51-4343-AF3C-672483666D15}">
      <dsp:nvSpPr>
        <dsp:cNvPr id="0" name=""/>
        <dsp:cNvSpPr/>
      </dsp:nvSpPr>
      <dsp:spPr>
        <a:xfrm>
          <a:off x="3211178"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95472E-05D7-4255-90CF-2A3912CA05C6}">
      <dsp:nvSpPr>
        <dsp:cNvPr id="0" name=""/>
        <dsp:cNvSpPr/>
      </dsp:nvSpPr>
      <dsp:spPr>
        <a:xfrm>
          <a:off x="393401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9CA26-F3F2-4FC9-8485-8ED48F27903E}">
      <dsp:nvSpPr>
        <dsp:cNvPr id="0" name=""/>
        <dsp:cNvSpPr/>
      </dsp:nvSpPr>
      <dsp:spPr>
        <a:xfrm>
          <a:off x="465628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F604-04FC-4A90-B66E-4A7FE0CAFDC5}">
      <dsp:nvSpPr>
        <dsp:cNvPr id="0" name=""/>
        <dsp:cNvSpPr/>
      </dsp:nvSpPr>
      <dsp:spPr>
        <a:xfrm>
          <a:off x="537912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6258C-EC0B-414C-AF20-C2C33433856E}">
      <dsp:nvSpPr>
        <dsp:cNvPr id="0" name=""/>
        <dsp:cNvSpPr/>
      </dsp:nvSpPr>
      <dsp:spPr>
        <a:xfrm>
          <a:off x="610139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C51BA-74D2-4FDB-979E-847053FA62F6}">
      <dsp:nvSpPr>
        <dsp:cNvPr id="0" name=""/>
        <dsp:cNvSpPr/>
      </dsp:nvSpPr>
      <dsp:spPr>
        <a:xfrm>
          <a:off x="6824240"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66901-EB04-479D-A97F-E42033872A2F}">
      <dsp:nvSpPr>
        <dsp:cNvPr id="0" name=""/>
        <dsp:cNvSpPr/>
      </dsp:nvSpPr>
      <dsp:spPr>
        <a:xfrm>
          <a:off x="2488909" y="2028602"/>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ב</a:t>
          </a:r>
        </a:p>
      </dsp:txBody>
      <dsp:txXfrm>
        <a:off x="2488909" y="2028602"/>
        <a:ext cx="5205480" cy="761285"/>
      </dsp:txXfrm>
    </dsp:sp>
    <dsp:sp modelId="{0581CA10-E377-49AB-99AD-E90ABA57E4BC}">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a:p>
      </dsp:txBody>
      <dsp:txXfrm>
        <a:off x="2488909" y="2932301"/>
        <a:ext cx="5138677" cy="467152"/>
      </dsp:txXfrm>
    </dsp:sp>
    <dsp:sp modelId="{FE096235-7BCE-40A5-9F59-F6D92CCB1826}">
      <dsp:nvSpPr>
        <dsp:cNvPr id="0" name=""/>
        <dsp:cNvSpPr/>
      </dsp:nvSpPr>
      <dsp:spPr>
        <a:xfrm>
          <a:off x="248890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A2BA3-AF53-42AB-A36F-6E606C49FDA6}">
      <dsp:nvSpPr>
        <dsp:cNvPr id="0" name=""/>
        <dsp:cNvSpPr/>
      </dsp:nvSpPr>
      <dsp:spPr>
        <a:xfrm>
          <a:off x="3211178"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69028-C6EA-4DC2-94DE-7D7013851DC7}">
      <dsp:nvSpPr>
        <dsp:cNvPr id="0" name=""/>
        <dsp:cNvSpPr/>
      </dsp:nvSpPr>
      <dsp:spPr>
        <a:xfrm>
          <a:off x="393401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8E9D80-C27A-4906-9730-FD77A73988D9}">
      <dsp:nvSpPr>
        <dsp:cNvPr id="0" name=""/>
        <dsp:cNvSpPr/>
      </dsp:nvSpPr>
      <dsp:spPr>
        <a:xfrm>
          <a:off x="465628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6D30C-2BA0-4DD1-A454-77F685E10A87}">
      <dsp:nvSpPr>
        <dsp:cNvPr id="0" name=""/>
        <dsp:cNvSpPr/>
      </dsp:nvSpPr>
      <dsp:spPr>
        <a:xfrm>
          <a:off x="537912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31577-1CF8-4C53-B8F9-284056CE9185}">
      <dsp:nvSpPr>
        <dsp:cNvPr id="0" name=""/>
        <dsp:cNvSpPr/>
      </dsp:nvSpPr>
      <dsp:spPr>
        <a:xfrm>
          <a:off x="610139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25542-8D5F-4D3A-AC6D-30E4E878F17A}">
      <dsp:nvSpPr>
        <dsp:cNvPr id="0" name=""/>
        <dsp:cNvSpPr/>
      </dsp:nvSpPr>
      <dsp:spPr>
        <a:xfrm>
          <a:off x="6824240"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4A8E2-95F1-4C14-95BD-0ED17E7F83E0}">
      <dsp:nvSpPr>
        <dsp:cNvPr id="0" name=""/>
        <dsp:cNvSpPr/>
      </dsp:nvSpPr>
      <dsp:spPr>
        <a:xfrm>
          <a:off x="2488909" y="3494614"/>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ג</a:t>
          </a:r>
        </a:p>
      </dsp:txBody>
      <dsp:txXfrm>
        <a:off x="2488909" y="3494614"/>
        <a:ext cx="5205480" cy="7612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28CA8-35E3-4F6A-96FB-31DDC201A207}">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הנאה גופנית לעומת הנאה רוחנית</a:t>
          </a:r>
        </a:p>
      </dsp:txBody>
      <dsp:txXfrm>
        <a:off x="0" y="39687"/>
        <a:ext cx="3286125" cy="1971675"/>
      </dsp:txXfrm>
    </dsp:sp>
    <dsp:sp modelId="{442B494D-0A7A-4051-B268-3CE53884A92E}">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דבר דק ולא נבדק</a:t>
          </a:r>
        </a:p>
      </dsp:txBody>
      <dsp:txXfrm>
        <a:off x="3614737" y="39687"/>
        <a:ext cx="3286125" cy="1971675"/>
      </dsp:txXfrm>
    </dsp:sp>
    <dsp:sp modelId="{73DC1627-D28D-44C1-9470-23649E6B6F3D}">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התניה שלילית</a:t>
          </a:r>
        </a:p>
      </dsp:txBody>
      <dsp:txXfrm>
        <a:off x="7229475" y="39687"/>
        <a:ext cx="3286125" cy="1971675"/>
      </dsp:txXfrm>
    </dsp:sp>
    <dsp:sp modelId="{1842605E-AD34-4044-86B1-13F76EDBBED7}">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ילד שקיבל סוכריה ולא הוריד עטיפה*</a:t>
          </a:r>
        </a:p>
      </dsp:txBody>
      <dsp:txXfrm>
        <a:off x="0" y="2339975"/>
        <a:ext cx="3286125" cy="1971675"/>
      </dsp:txXfrm>
    </dsp:sp>
    <dsp:sp modelId="{3366ACF7-1FA3-45BE-9A99-72014089632C}">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err="1"/>
            <a:t>קאוצינ'ג</a:t>
          </a:r>
          <a:r>
            <a:rPr lang="he-IL" sz="4100" kern="1200" dirty="0"/>
            <a:t>, עישון, טהרת המשפחה</a:t>
          </a:r>
        </a:p>
      </dsp:txBody>
      <dsp:txXfrm>
        <a:off x="3614737" y="2339975"/>
        <a:ext cx="3286125" cy="1971675"/>
      </dsp:txXfrm>
    </dsp:sp>
    <dsp:sp modelId="{0A2AC2D7-8927-4195-BD2A-6D73CD59A348}">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1">
            <a:lnSpc>
              <a:spcPct val="90000"/>
            </a:lnSpc>
            <a:spcBef>
              <a:spcPct val="0"/>
            </a:spcBef>
            <a:spcAft>
              <a:spcPct val="35000"/>
            </a:spcAft>
            <a:buNone/>
          </a:pPr>
          <a:r>
            <a:rPr lang="he-IL" sz="4100" kern="1200" dirty="0"/>
            <a:t>עשו נקרא אדום על שם הנזיד האדום</a:t>
          </a:r>
        </a:p>
      </dsp:txBody>
      <dsp:txXfrm>
        <a:off x="7229475" y="2339975"/>
        <a:ext cx="3286125" cy="19716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AE961-65F3-4BDF-905C-1A57D55699B0}">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0" y="39687"/>
        <a:ext cx="3286125" cy="1971675"/>
      </dsp:txXfrm>
    </dsp:sp>
    <dsp:sp modelId="{B7C04D6A-F9D8-4FE2-847B-F24743384B10}">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וז"ל: ואמר אצל הטוב יבקש </a:t>
          </a:r>
          <a:r>
            <a:rPr lang="he-IL" sz="2200" kern="1200" dirty="0" err="1"/>
            <a:t>ואעל</a:t>
          </a:r>
          <a:r>
            <a:rPr lang="he-IL" sz="2200" kern="1200" dirty="0"/>
            <a:t> הרעה תבואנה, בי הקדושה צריך יגיעה רבה להמשיך עליו לכן אמר יבקש. אבל הרעה כאשר הוא דורש היא תבואנה תיכף.</a:t>
          </a:r>
        </a:p>
      </dsp:txBody>
      <dsp:txXfrm>
        <a:off x="3614737" y="39687"/>
        <a:ext cx="3286125" cy="1971675"/>
      </dsp:txXfrm>
    </dsp:sp>
    <dsp:sp modelId="{AA8EDA3A-1B3F-46A8-B673-8A8D81A0E4CE}">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err="1"/>
            <a:t>וכמש"כ</a:t>
          </a:r>
          <a:r>
            <a:rPr lang="he-IL" sz="2200" kern="1200" dirty="0"/>
            <a:t> </a:t>
          </a:r>
          <a:r>
            <a:rPr lang="he-IL" sz="2200" kern="1200" dirty="0" err="1"/>
            <a:t>הגר"א</a:t>
          </a:r>
          <a:r>
            <a:rPr lang="he-IL" sz="2200" kern="1200" dirty="0"/>
            <a:t> עה"פ משלי: "שוחר טוב יבקש רצון, ודרש רעה </a:t>
          </a:r>
          <a:r>
            <a:rPr lang="he-IL" sz="2200" kern="1200" dirty="0" err="1"/>
            <a:t>תבואנו</a:t>
          </a:r>
          <a:r>
            <a:rPr lang="he-IL" sz="2200" kern="1200" dirty="0"/>
            <a:t>". </a:t>
          </a:r>
        </a:p>
      </dsp:txBody>
      <dsp:txXfrm>
        <a:off x="7229475" y="39687"/>
        <a:ext cx="3286125" cy="1971675"/>
      </dsp:txXfrm>
    </dsp:sp>
    <dsp:sp modelId="{92C4FCDB-0CEF-4415-87C3-6F68CD0535A7}">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1807368" y="2339975"/>
        <a:ext cx="3286125" cy="1971675"/>
      </dsp:txXfrm>
    </dsp:sp>
    <dsp:sp modelId="{3F316374-EB94-4C81-A77F-C1E12D7E74C2}">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5422106" y="2339975"/>
        <a:ext cx="3286125" cy="197167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C6F815-9FF5-4C9A-9861-A1665C04F00F}">
      <dsp:nvSpPr>
        <dsp:cNvPr id="0" name=""/>
        <dsp:cNvSpPr/>
      </dsp:nvSpPr>
      <dsp:spPr>
        <a:xfrm>
          <a:off x="2755780" y="0"/>
          <a:ext cx="4351338" cy="435133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65C81F-A156-49C6-9488-D76A1C534BE4}">
      <dsp:nvSpPr>
        <dsp:cNvPr id="0" name=""/>
        <dsp:cNvSpPr/>
      </dsp:nvSpPr>
      <dsp:spPr>
        <a:xfrm>
          <a:off x="4931449" y="435558"/>
          <a:ext cx="2828369" cy="77338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he-IL" sz="3300" kern="1200" dirty="0"/>
            <a:t>להתכונן</a:t>
          </a:r>
        </a:p>
      </dsp:txBody>
      <dsp:txXfrm>
        <a:off x="4969202" y="473311"/>
        <a:ext cx="2752863" cy="697876"/>
      </dsp:txXfrm>
    </dsp:sp>
    <dsp:sp modelId="{56F7E99A-B5BD-4C69-BA29-8FACA4FD43AD}">
      <dsp:nvSpPr>
        <dsp:cNvPr id="0" name=""/>
        <dsp:cNvSpPr/>
      </dsp:nvSpPr>
      <dsp:spPr>
        <a:xfrm>
          <a:off x="4931449" y="1305613"/>
          <a:ext cx="2828369" cy="77338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he-IL" sz="3300" kern="1200" dirty="0"/>
            <a:t>להתחבר</a:t>
          </a:r>
        </a:p>
      </dsp:txBody>
      <dsp:txXfrm>
        <a:off x="4969202" y="1343366"/>
        <a:ext cx="2752863" cy="697876"/>
      </dsp:txXfrm>
    </dsp:sp>
    <dsp:sp modelId="{B5C9788A-B3B3-4346-9022-23B76E8B0AF4}">
      <dsp:nvSpPr>
        <dsp:cNvPr id="0" name=""/>
        <dsp:cNvSpPr/>
      </dsp:nvSpPr>
      <dsp:spPr>
        <a:xfrm>
          <a:off x="4931449" y="2175669"/>
          <a:ext cx="2828369" cy="77338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he-IL" sz="3300" kern="1200" dirty="0"/>
            <a:t>לאהוב</a:t>
          </a:r>
        </a:p>
      </dsp:txBody>
      <dsp:txXfrm>
        <a:off x="4969202" y="2213422"/>
        <a:ext cx="2752863" cy="697876"/>
      </dsp:txXfrm>
    </dsp:sp>
    <dsp:sp modelId="{1F02D2BA-37C6-4270-8B0A-FB0EB0BD8821}">
      <dsp:nvSpPr>
        <dsp:cNvPr id="0" name=""/>
        <dsp:cNvSpPr/>
      </dsp:nvSpPr>
      <dsp:spPr>
        <a:xfrm>
          <a:off x="4931449" y="3045724"/>
          <a:ext cx="2828369" cy="77338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he-IL" sz="3300" kern="1200" dirty="0"/>
            <a:t>להתקדם</a:t>
          </a:r>
        </a:p>
      </dsp:txBody>
      <dsp:txXfrm>
        <a:off x="4969202" y="3083477"/>
        <a:ext cx="2752863" cy="6978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F0B9B-72B0-4353-9872-8C1D97E7CBF3}">
      <dsp:nvSpPr>
        <dsp:cNvPr id="0" name=""/>
        <dsp:cNvSpPr/>
      </dsp:nvSpPr>
      <dsp:spPr>
        <a:xfrm>
          <a:off x="207272" y="542268"/>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רש"י סנהדרין נח/ב, שלא כדרכה (למה אסור לבן נח לשמש שלא כדרכה) אין כאן דבק, </a:t>
          </a:r>
          <a:r>
            <a:rPr lang="he-IL" sz="1600" b="1" kern="1200" dirty="0"/>
            <a:t>שמתוך שאינה נהנית בדבר אינה נדבקת עימו</a:t>
          </a:r>
          <a:r>
            <a:rPr lang="he-IL" sz="1600" kern="1200" dirty="0"/>
            <a:t>. </a:t>
          </a:r>
        </a:p>
      </dsp:txBody>
      <dsp:txXfrm>
        <a:off x="207272" y="542268"/>
        <a:ext cx="4943975" cy="1544992"/>
      </dsp:txXfrm>
    </dsp:sp>
    <dsp:sp modelId="{A994C044-26B0-47C7-BE1A-E70684C7B821}">
      <dsp:nvSpPr>
        <dsp:cNvPr id="0" name=""/>
        <dsp:cNvSpPr/>
      </dsp:nvSpPr>
      <dsp:spPr>
        <a:xfrm>
          <a:off x="1273" y="319103"/>
          <a:ext cx="1081494" cy="162224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EBE189-9EAB-45D2-A047-3F40DE8017A5}">
      <dsp:nvSpPr>
        <dsp:cNvPr id="0" name=""/>
        <dsp:cNvSpPr/>
      </dsp:nvSpPr>
      <dsp:spPr>
        <a:xfrm>
          <a:off x="5570351" y="542268"/>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כתב </a:t>
          </a:r>
          <a:r>
            <a:rPr lang="he-IL" sz="1600" kern="1200" dirty="0" err="1"/>
            <a:t>הרמב</a:t>
          </a:r>
          <a:r>
            <a:rPr lang="he-IL" sz="1600" kern="1200" dirty="0"/>
            <a:t>''ם (ספר המצוות: מצווה ג'): "</a:t>
          </a:r>
          <a:r>
            <a:rPr lang="he-IL" sz="1600" kern="1200" dirty="0" err="1"/>
            <a:t>שצונו</a:t>
          </a:r>
          <a:r>
            <a:rPr lang="he-IL" sz="1600" kern="1200" dirty="0"/>
            <a:t> באהבתו יתעלה. וזה שנחשוב ונתבונן במצותיו ומאמריו ופעולותיו עד שנשיגהו ו</a:t>
          </a:r>
          <a:r>
            <a:rPr lang="he-IL" sz="1600" b="1" kern="1200" dirty="0"/>
            <a:t>נהנה בהשגתו בתכלית ההנאה</a:t>
          </a:r>
          <a:r>
            <a:rPr lang="en-US" sz="1600" kern="1200" dirty="0"/>
            <a:t>, </a:t>
          </a:r>
          <a:r>
            <a:rPr lang="he-IL" sz="1600" kern="1200" dirty="0"/>
            <a:t>וזאת היא האהבה </a:t>
          </a:r>
          <a:r>
            <a:rPr lang="he-IL" sz="1600" kern="1200" dirty="0" err="1"/>
            <a:t>המחוייבת</a:t>
          </a:r>
          <a:r>
            <a:rPr lang="he-IL" sz="1600" kern="1200" dirty="0"/>
            <a:t>". כאשר האדם נהנה מהדברים הוא יכול להגיע לאהבה, היות והוא </a:t>
          </a:r>
          <a:r>
            <a:rPr lang="he-IL" sz="1600" b="1" kern="1200" dirty="0"/>
            <a:t>אוהב את נותן ההנאה</a:t>
          </a:r>
          <a:r>
            <a:rPr lang="en-US" sz="1600" b="1" kern="1200" dirty="0"/>
            <a:t>.</a:t>
          </a:r>
          <a:endParaRPr lang="he-IL" sz="1600" kern="1200" dirty="0"/>
        </a:p>
      </dsp:txBody>
      <dsp:txXfrm>
        <a:off x="5570351" y="542268"/>
        <a:ext cx="4943975" cy="1544992"/>
      </dsp:txXfrm>
    </dsp:sp>
    <dsp:sp modelId="{888736F8-BEBC-4682-AF62-4E066F3D2C39}">
      <dsp:nvSpPr>
        <dsp:cNvPr id="0" name=""/>
        <dsp:cNvSpPr/>
      </dsp:nvSpPr>
      <dsp:spPr>
        <a:xfrm>
          <a:off x="5364352" y="319103"/>
          <a:ext cx="1081494" cy="162224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52010B-5279-4001-AC71-7D16F160E9DB}">
      <dsp:nvSpPr>
        <dsp:cNvPr id="0" name=""/>
        <dsp:cNvSpPr/>
      </dsp:nvSpPr>
      <dsp:spPr>
        <a:xfrm>
          <a:off x="2888811" y="2487242"/>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60960" rIns="60960" bIns="60960" numCol="1" spcCol="1270" anchor="ctr" anchorCtr="0">
          <a:noAutofit/>
        </a:bodyPr>
        <a:lstStyle/>
        <a:p>
          <a:pPr marL="0" lvl="0" indent="0" algn="just" defTabSz="711200" rtl="1">
            <a:lnSpc>
              <a:spcPct val="90000"/>
            </a:lnSpc>
            <a:spcBef>
              <a:spcPct val="0"/>
            </a:spcBef>
            <a:spcAft>
              <a:spcPct val="35000"/>
            </a:spcAft>
            <a:buNone/>
          </a:pPr>
          <a:r>
            <a:rPr lang="he-IL" sz="1600" b="1" i="0" kern="1200" dirty="0"/>
            <a:t>ואדרבא כי זה היא עיקר מצות לימוד התורה להיות שש ושמח ומתענג בלימודו ואז דברי תורה </a:t>
          </a:r>
          <a:r>
            <a:rPr lang="he-IL" sz="1600" b="1" i="0" kern="1200" dirty="0" err="1"/>
            <a:t>נבלעין</a:t>
          </a:r>
          <a:r>
            <a:rPr lang="he-IL" sz="1600" b="1" i="0" kern="1200" dirty="0"/>
            <a:t> בדמו. ומאחר שנהנה מדברי תורה הוא נעשה דבוק לתורה.</a:t>
          </a:r>
          <a:r>
            <a:rPr lang="he-IL" sz="1600" b="0" i="0" kern="1200" dirty="0"/>
            <a:t> </a:t>
          </a:r>
        </a:p>
        <a:p>
          <a:pPr marL="0" lvl="0" indent="0" algn="ctr" defTabSz="711200" rtl="1">
            <a:lnSpc>
              <a:spcPct val="90000"/>
            </a:lnSpc>
            <a:spcBef>
              <a:spcPct val="0"/>
            </a:spcBef>
            <a:spcAft>
              <a:spcPct val="35000"/>
            </a:spcAft>
            <a:buNone/>
          </a:pPr>
          <a:r>
            <a:rPr lang="he-IL" sz="1600" b="0" i="0" kern="1200" dirty="0"/>
            <a:t>אגלי טל</a:t>
          </a:r>
          <a:endParaRPr lang="he-IL" sz="1600" kern="1200" dirty="0"/>
        </a:p>
      </dsp:txBody>
      <dsp:txXfrm>
        <a:off x="2888811" y="2487242"/>
        <a:ext cx="4943975" cy="1544992"/>
      </dsp:txXfrm>
    </dsp:sp>
    <dsp:sp modelId="{108CB8E9-D930-4800-9AED-ABE2AF688CFE}">
      <dsp:nvSpPr>
        <dsp:cNvPr id="0" name=""/>
        <dsp:cNvSpPr/>
      </dsp:nvSpPr>
      <dsp:spPr>
        <a:xfrm>
          <a:off x="2682812" y="2264076"/>
          <a:ext cx="1081494" cy="162224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4AAF3-63EB-4FF0-A253-8766C0AF7547}">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זהו המקום שהקב"ה נתן לנו לחוות את החיים ללא גבולות, ללא מעצורים. </a:t>
          </a:r>
        </a:p>
        <a:p>
          <a:pPr marL="0" lvl="0" indent="0" algn="ctr" defTabSz="889000" rtl="1">
            <a:lnSpc>
              <a:spcPct val="90000"/>
            </a:lnSpc>
            <a:spcBef>
              <a:spcPct val="0"/>
            </a:spcBef>
            <a:spcAft>
              <a:spcPct val="35000"/>
            </a:spcAft>
            <a:buNone/>
          </a:pPr>
          <a:r>
            <a:rPr lang="he-IL" sz="2000" kern="1200" dirty="0"/>
            <a:t>בכך מתבטאת האחדות באופן השלם, ויש השראת שכינה.</a:t>
          </a:r>
        </a:p>
      </dsp:txBody>
      <dsp:txXfrm>
        <a:off x="0" y="39687"/>
        <a:ext cx="3286125" cy="1971675"/>
      </dsp:txXfrm>
    </dsp:sp>
    <dsp:sp modelId="{A41ABC5A-8D02-4EE0-8CFC-3CAFEFE67B2A}">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 זהו מצב של שכחה עצמית והיבלעות בתוך החיים. להתמזגות בני הזוג בחוויית העונג, יש </a:t>
          </a:r>
          <a:r>
            <a:rPr lang="he-IL" sz="2000" kern="1200" dirty="0" err="1"/>
            <a:t>כח</a:t>
          </a:r>
          <a:r>
            <a:rPr lang="he-IL" sz="2000" kern="1200" dirty="0"/>
            <a:t> למוסס לחלוטין את המחיצות שמפרידות ביניהם ויוצרות את תחושת הנבדלות. </a:t>
          </a:r>
        </a:p>
      </dsp:txBody>
      <dsp:txXfrm>
        <a:off x="3614737" y="39687"/>
        <a:ext cx="3286125" cy="1971675"/>
      </dsp:txXfrm>
    </dsp:sp>
    <dsp:sp modelId="{F6567F13-07FA-4927-B52F-B0DFE22A6B28}">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חווית העונג בחיי אישות, היא המצב האידיאלי שבו שני בני הזוג מתמסרים אחד לשני באופן שלם ומלא ללא מחיצות פיסיות או נפשיות. </a:t>
          </a:r>
        </a:p>
      </dsp:txBody>
      <dsp:txXfrm>
        <a:off x="7229475" y="39687"/>
        <a:ext cx="3286125" cy="1971675"/>
      </dsp:txXfrm>
    </dsp:sp>
    <dsp:sp modelId="{CD8DD985-1F0D-45B9-AD1D-87778FCC4689}">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אם תשלב כוונות. 
תדברו את הכוונות שלכם
תברכו אחד את השני בכך. 
תשימו תפילה לכך. 
תנשמו את זה – זה יקרה . </a:t>
          </a:r>
        </a:p>
      </dsp:txBody>
      <dsp:txXfrm>
        <a:off x="1807368" y="2339975"/>
        <a:ext cx="3286125" cy="1971675"/>
      </dsp:txXfrm>
    </dsp:sp>
    <dsp:sp modelId="{09D255CE-FF4F-4DE6-A934-12B68733E63F}">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highlight>
                <a:srgbClr val="61D6FF"/>
              </a:highlight>
            </a:rPr>
            <a:t>לשמר את החיבור</a:t>
          </a:r>
        </a:p>
        <a:p>
          <a:pPr marL="0" lvl="0" indent="0" algn="ctr" defTabSz="889000" rtl="1">
            <a:lnSpc>
              <a:spcPct val="90000"/>
            </a:lnSpc>
            <a:spcBef>
              <a:spcPct val="0"/>
            </a:spcBef>
            <a:spcAft>
              <a:spcPct val="35000"/>
            </a:spcAft>
            <a:buNone/>
          </a:pPr>
          <a:r>
            <a:rPr lang="he-IL" sz="2000" kern="1200" dirty="0"/>
            <a:t>כיצד ניתן לעשות שאהבה והחיבור שמרגישים, לא יגמר בסיום החיבור הפיזי?
אלא </a:t>
          </a:r>
          <a:r>
            <a:rPr lang="he-IL" sz="2000" kern="1200" dirty="0" err="1"/>
            <a:t>ישאר</a:t>
          </a:r>
          <a:r>
            <a:rPr lang="he-IL" sz="2000" kern="1200" dirty="0"/>
            <a:t> חקוק בלב לאורך זמן.</a:t>
          </a:r>
        </a:p>
      </dsp:txBody>
      <dsp:txXfrm>
        <a:off x="5422106" y="2339975"/>
        <a:ext cx="3286125" cy="19716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83AFC-6BB7-41F8-B651-7153FAEDEEB6}">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276"/>
        <a:ext cx="5138677" cy="467152"/>
      </dsp:txXfrm>
    </dsp:sp>
    <dsp:sp modelId="{DC54D7AC-BB62-45A0-8A8A-4FE61719EC00}">
      <dsp:nvSpPr>
        <dsp:cNvPr id="0" name=""/>
        <dsp:cNvSpPr/>
      </dsp:nvSpPr>
      <dsp:spPr>
        <a:xfrm>
          <a:off x="2512765" y="491286"/>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74BA-C1AD-4CD6-AAD7-614E45D2A3AC}">
      <dsp:nvSpPr>
        <dsp:cNvPr id="0" name=""/>
        <dsp:cNvSpPr/>
      </dsp:nvSpPr>
      <dsp:spPr>
        <a:xfrm>
          <a:off x="3211178"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CD0CE-1DE0-4F9C-943D-DB5F991AF27E}">
      <dsp:nvSpPr>
        <dsp:cNvPr id="0" name=""/>
        <dsp:cNvSpPr/>
      </dsp:nvSpPr>
      <dsp:spPr>
        <a:xfrm>
          <a:off x="393401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62A13-C178-4BC8-87FC-E95331910E3D}">
      <dsp:nvSpPr>
        <dsp:cNvPr id="0" name=""/>
        <dsp:cNvSpPr/>
      </dsp:nvSpPr>
      <dsp:spPr>
        <a:xfrm>
          <a:off x="465628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4CF7D-ED34-4C5F-9E9D-00008F643098}">
      <dsp:nvSpPr>
        <dsp:cNvPr id="0" name=""/>
        <dsp:cNvSpPr/>
      </dsp:nvSpPr>
      <dsp:spPr>
        <a:xfrm>
          <a:off x="537912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2B9D-5D4F-4687-BD63-1DCC3B07650A}">
      <dsp:nvSpPr>
        <dsp:cNvPr id="0" name=""/>
        <dsp:cNvSpPr/>
      </dsp:nvSpPr>
      <dsp:spPr>
        <a:xfrm>
          <a:off x="610139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D4D0F-065C-4DB0-BA03-AA0F057ADF0C}">
      <dsp:nvSpPr>
        <dsp:cNvPr id="0" name=""/>
        <dsp:cNvSpPr/>
      </dsp:nvSpPr>
      <dsp:spPr>
        <a:xfrm>
          <a:off x="6824240"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EA867-2C3F-4CCA-90AE-080108431122}">
      <dsp:nvSpPr>
        <dsp:cNvPr id="0" name=""/>
        <dsp:cNvSpPr/>
      </dsp:nvSpPr>
      <dsp:spPr>
        <a:xfrm>
          <a:off x="2488909" y="562590"/>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א</a:t>
          </a:r>
        </a:p>
      </dsp:txBody>
      <dsp:txXfrm>
        <a:off x="2488909" y="562590"/>
        <a:ext cx="5205480" cy="761285"/>
      </dsp:txXfrm>
    </dsp:sp>
    <dsp:sp modelId="{47BEF911-70E0-44CE-B326-95807C702D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1466289"/>
        <a:ext cx="5138677" cy="467152"/>
      </dsp:txXfrm>
    </dsp:sp>
    <dsp:sp modelId="{69E0EFAA-2B9C-483D-ABC3-8505827B4E47}">
      <dsp:nvSpPr>
        <dsp:cNvPr id="0" name=""/>
        <dsp:cNvSpPr/>
      </dsp:nvSpPr>
      <dsp:spPr>
        <a:xfrm>
          <a:off x="248890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C4CC0F-FB51-4343-AF3C-672483666D15}">
      <dsp:nvSpPr>
        <dsp:cNvPr id="0" name=""/>
        <dsp:cNvSpPr/>
      </dsp:nvSpPr>
      <dsp:spPr>
        <a:xfrm>
          <a:off x="3211178"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95472E-05D7-4255-90CF-2A3912CA05C6}">
      <dsp:nvSpPr>
        <dsp:cNvPr id="0" name=""/>
        <dsp:cNvSpPr/>
      </dsp:nvSpPr>
      <dsp:spPr>
        <a:xfrm>
          <a:off x="393401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9CA26-F3F2-4FC9-8485-8ED48F27903E}">
      <dsp:nvSpPr>
        <dsp:cNvPr id="0" name=""/>
        <dsp:cNvSpPr/>
      </dsp:nvSpPr>
      <dsp:spPr>
        <a:xfrm>
          <a:off x="465628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F604-04FC-4A90-B66E-4A7FE0CAFDC5}">
      <dsp:nvSpPr>
        <dsp:cNvPr id="0" name=""/>
        <dsp:cNvSpPr/>
      </dsp:nvSpPr>
      <dsp:spPr>
        <a:xfrm>
          <a:off x="537912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6258C-EC0B-414C-AF20-C2C33433856E}">
      <dsp:nvSpPr>
        <dsp:cNvPr id="0" name=""/>
        <dsp:cNvSpPr/>
      </dsp:nvSpPr>
      <dsp:spPr>
        <a:xfrm>
          <a:off x="610139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C51BA-74D2-4FDB-979E-847053FA62F6}">
      <dsp:nvSpPr>
        <dsp:cNvPr id="0" name=""/>
        <dsp:cNvSpPr/>
      </dsp:nvSpPr>
      <dsp:spPr>
        <a:xfrm>
          <a:off x="6824240"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66901-EB04-479D-A97F-E42033872A2F}">
      <dsp:nvSpPr>
        <dsp:cNvPr id="0" name=""/>
        <dsp:cNvSpPr/>
      </dsp:nvSpPr>
      <dsp:spPr>
        <a:xfrm>
          <a:off x="2488909" y="2028602"/>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ב</a:t>
          </a:r>
        </a:p>
      </dsp:txBody>
      <dsp:txXfrm>
        <a:off x="2488909" y="2028602"/>
        <a:ext cx="5205480" cy="761285"/>
      </dsp:txXfrm>
    </dsp:sp>
    <dsp:sp modelId="{0581CA10-E377-49AB-99AD-E90ABA57E4BC}">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a:p>
      </dsp:txBody>
      <dsp:txXfrm>
        <a:off x="2488909" y="2932301"/>
        <a:ext cx="5138677" cy="467152"/>
      </dsp:txXfrm>
    </dsp:sp>
    <dsp:sp modelId="{FE096235-7BCE-40A5-9F59-F6D92CCB1826}">
      <dsp:nvSpPr>
        <dsp:cNvPr id="0" name=""/>
        <dsp:cNvSpPr/>
      </dsp:nvSpPr>
      <dsp:spPr>
        <a:xfrm>
          <a:off x="248890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A2BA3-AF53-42AB-A36F-6E606C49FDA6}">
      <dsp:nvSpPr>
        <dsp:cNvPr id="0" name=""/>
        <dsp:cNvSpPr/>
      </dsp:nvSpPr>
      <dsp:spPr>
        <a:xfrm>
          <a:off x="3211178"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69028-C6EA-4DC2-94DE-7D7013851DC7}">
      <dsp:nvSpPr>
        <dsp:cNvPr id="0" name=""/>
        <dsp:cNvSpPr/>
      </dsp:nvSpPr>
      <dsp:spPr>
        <a:xfrm>
          <a:off x="393401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8E9D80-C27A-4906-9730-FD77A73988D9}">
      <dsp:nvSpPr>
        <dsp:cNvPr id="0" name=""/>
        <dsp:cNvSpPr/>
      </dsp:nvSpPr>
      <dsp:spPr>
        <a:xfrm>
          <a:off x="465628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6D30C-2BA0-4DD1-A454-77F685E10A87}">
      <dsp:nvSpPr>
        <dsp:cNvPr id="0" name=""/>
        <dsp:cNvSpPr/>
      </dsp:nvSpPr>
      <dsp:spPr>
        <a:xfrm>
          <a:off x="537912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31577-1CF8-4C53-B8F9-284056CE9185}">
      <dsp:nvSpPr>
        <dsp:cNvPr id="0" name=""/>
        <dsp:cNvSpPr/>
      </dsp:nvSpPr>
      <dsp:spPr>
        <a:xfrm>
          <a:off x="610139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25542-8D5F-4D3A-AC6D-30E4E878F17A}">
      <dsp:nvSpPr>
        <dsp:cNvPr id="0" name=""/>
        <dsp:cNvSpPr/>
      </dsp:nvSpPr>
      <dsp:spPr>
        <a:xfrm>
          <a:off x="6824240"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4A8E2-95F1-4C14-95BD-0ED17E7F83E0}">
      <dsp:nvSpPr>
        <dsp:cNvPr id="0" name=""/>
        <dsp:cNvSpPr/>
      </dsp:nvSpPr>
      <dsp:spPr>
        <a:xfrm>
          <a:off x="2488909" y="3494614"/>
          <a:ext cx="5205480" cy="76128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ג</a:t>
          </a:r>
        </a:p>
      </dsp:txBody>
      <dsp:txXfrm>
        <a:off x="2488909" y="3494614"/>
        <a:ext cx="5205480" cy="76128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83AFC-6BB7-41F8-B651-7153FAEDEEB6}">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276"/>
        <a:ext cx="5138677" cy="467152"/>
      </dsp:txXfrm>
    </dsp:sp>
    <dsp:sp modelId="{DC54D7AC-BB62-45A0-8A8A-4FE61719EC00}">
      <dsp:nvSpPr>
        <dsp:cNvPr id="0" name=""/>
        <dsp:cNvSpPr/>
      </dsp:nvSpPr>
      <dsp:spPr>
        <a:xfrm>
          <a:off x="2512765" y="491286"/>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74BA-C1AD-4CD6-AAD7-614E45D2A3AC}">
      <dsp:nvSpPr>
        <dsp:cNvPr id="0" name=""/>
        <dsp:cNvSpPr/>
      </dsp:nvSpPr>
      <dsp:spPr>
        <a:xfrm>
          <a:off x="3211178"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6CD0CE-1DE0-4F9C-943D-DB5F991AF27E}">
      <dsp:nvSpPr>
        <dsp:cNvPr id="0" name=""/>
        <dsp:cNvSpPr/>
      </dsp:nvSpPr>
      <dsp:spPr>
        <a:xfrm>
          <a:off x="393401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F62A13-C178-4BC8-87FC-E95331910E3D}">
      <dsp:nvSpPr>
        <dsp:cNvPr id="0" name=""/>
        <dsp:cNvSpPr/>
      </dsp:nvSpPr>
      <dsp:spPr>
        <a:xfrm>
          <a:off x="465628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24CF7D-ED34-4C5F-9E9D-00008F643098}">
      <dsp:nvSpPr>
        <dsp:cNvPr id="0" name=""/>
        <dsp:cNvSpPr/>
      </dsp:nvSpPr>
      <dsp:spPr>
        <a:xfrm>
          <a:off x="537912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2B9D-5D4F-4687-BD63-1DCC3B07650A}">
      <dsp:nvSpPr>
        <dsp:cNvPr id="0" name=""/>
        <dsp:cNvSpPr/>
      </dsp:nvSpPr>
      <dsp:spPr>
        <a:xfrm>
          <a:off x="6101399"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7D4D0F-065C-4DB0-BA03-AA0F057ADF0C}">
      <dsp:nvSpPr>
        <dsp:cNvPr id="0" name=""/>
        <dsp:cNvSpPr/>
      </dsp:nvSpPr>
      <dsp:spPr>
        <a:xfrm>
          <a:off x="6824240" y="467429"/>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EA867-2C3F-4CCA-90AE-080108431122}">
      <dsp:nvSpPr>
        <dsp:cNvPr id="0" name=""/>
        <dsp:cNvSpPr/>
      </dsp:nvSpPr>
      <dsp:spPr>
        <a:xfrm>
          <a:off x="2488909" y="562590"/>
          <a:ext cx="5205480" cy="761285"/>
        </a:xfrm>
        <a:prstGeom prst="rect">
          <a:avLst/>
        </a:prstGeom>
        <a:solidFill>
          <a:schemeClr val="accent2"/>
        </a:solidFill>
        <a:ln w="12700" cap="flat" cmpd="sng" algn="ctr">
          <a:solidFill>
            <a:schemeClr val="accent2">
              <a:shade val="15000"/>
            </a:schemeClr>
          </a:solidFill>
          <a:prstDash val="solid"/>
          <a:miter lim="800000"/>
        </a:ln>
        <a:effectLst/>
      </dsp:spPr>
      <dsp:style>
        <a:lnRef idx="2">
          <a:schemeClr val="accent2">
            <a:shade val="15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א</a:t>
          </a:r>
        </a:p>
      </dsp:txBody>
      <dsp:txXfrm>
        <a:off x="2488909" y="562590"/>
        <a:ext cx="5205480" cy="761285"/>
      </dsp:txXfrm>
    </dsp:sp>
    <dsp:sp modelId="{47BEF911-70E0-44CE-B326-95807C702D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dirty="0"/>
        </a:p>
      </dsp:txBody>
      <dsp:txXfrm>
        <a:off x="2488909" y="1466289"/>
        <a:ext cx="5138677" cy="467152"/>
      </dsp:txXfrm>
    </dsp:sp>
    <dsp:sp modelId="{69E0EFAA-2B9C-483D-ABC3-8505827B4E47}">
      <dsp:nvSpPr>
        <dsp:cNvPr id="0" name=""/>
        <dsp:cNvSpPr/>
      </dsp:nvSpPr>
      <dsp:spPr>
        <a:xfrm>
          <a:off x="248890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C4CC0F-FB51-4343-AF3C-672483666D15}">
      <dsp:nvSpPr>
        <dsp:cNvPr id="0" name=""/>
        <dsp:cNvSpPr/>
      </dsp:nvSpPr>
      <dsp:spPr>
        <a:xfrm>
          <a:off x="3211178"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95472E-05D7-4255-90CF-2A3912CA05C6}">
      <dsp:nvSpPr>
        <dsp:cNvPr id="0" name=""/>
        <dsp:cNvSpPr/>
      </dsp:nvSpPr>
      <dsp:spPr>
        <a:xfrm>
          <a:off x="393401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9CA26-F3F2-4FC9-8485-8ED48F27903E}">
      <dsp:nvSpPr>
        <dsp:cNvPr id="0" name=""/>
        <dsp:cNvSpPr/>
      </dsp:nvSpPr>
      <dsp:spPr>
        <a:xfrm>
          <a:off x="465628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3CF604-04FC-4A90-B66E-4A7FE0CAFDC5}">
      <dsp:nvSpPr>
        <dsp:cNvPr id="0" name=""/>
        <dsp:cNvSpPr/>
      </dsp:nvSpPr>
      <dsp:spPr>
        <a:xfrm>
          <a:off x="537912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6258C-EC0B-414C-AF20-C2C33433856E}">
      <dsp:nvSpPr>
        <dsp:cNvPr id="0" name=""/>
        <dsp:cNvSpPr/>
      </dsp:nvSpPr>
      <dsp:spPr>
        <a:xfrm>
          <a:off x="6101399"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4C51BA-74D2-4FDB-979E-847053FA62F6}">
      <dsp:nvSpPr>
        <dsp:cNvPr id="0" name=""/>
        <dsp:cNvSpPr/>
      </dsp:nvSpPr>
      <dsp:spPr>
        <a:xfrm>
          <a:off x="6824240" y="1933441"/>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66901-EB04-479D-A97F-E42033872A2F}">
      <dsp:nvSpPr>
        <dsp:cNvPr id="0" name=""/>
        <dsp:cNvSpPr/>
      </dsp:nvSpPr>
      <dsp:spPr>
        <a:xfrm>
          <a:off x="2488909" y="2028602"/>
          <a:ext cx="5205480" cy="761285"/>
        </a:xfrm>
        <a:prstGeom prst="rect">
          <a:avLst/>
        </a:prstGeom>
        <a:solidFill>
          <a:schemeClr val="accent2">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ב</a:t>
          </a:r>
        </a:p>
      </dsp:txBody>
      <dsp:txXfrm>
        <a:off x="2488909" y="2028602"/>
        <a:ext cx="5205480" cy="761285"/>
      </dsp:txXfrm>
    </dsp:sp>
    <dsp:sp modelId="{0581CA10-E377-49AB-99AD-E90ABA57E4BC}">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marL="0" lvl="0" indent="0" algn="ctr" defTabSz="977900" rtl="1">
            <a:lnSpc>
              <a:spcPct val="90000"/>
            </a:lnSpc>
            <a:spcBef>
              <a:spcPct val="0"/>
            </a:spcBef>
            <a:spcAft>
              <a:spcPct val="35000"/>
            </a:spcAft>
            <a:buNone/>
          </a:pPr>
          <a:endParaRPr lang="he-IL" sz="2200" kern="1200"/>
        </a:p>
      </dsp:txBody>
      <dsp:txXfrm>
        <a:off x="2488909" y="2932301"/>
        <a:ext cx="5138677" cy="467152"/>
      </dsp:txXfrm>
    </dsp:sp>
    <dsp:sp modelId="{FE096235-7BCE-40A5-9F59-F6D92CCB1826}">
      <dsp:nvSpPr>
        <dsp:cNvPr id="0" name=""/>
        <dsp:cNvSpPr/>
      </dsp:nvSpPr>
      <dsp:spPr>
        <a:xfrm>
          <a:off x="248890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A2BA3-AF53-42AB-A36F-6E606C49FDA6}">
      <dsp:nvSpPr>
        <dsp:cNvPr id="0" name=""/>
        <dsp:cNvSpPr/>
      </dsp:nvSpPr>
      <dsp:spPr>
        <a:xfrm>
          <a:off x="3211178"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69028-C6EA-4DC2-94DE-7D7013851DC7}">
      <dsp:nvSpPr>
        <dsp:cNvPr id="0" name=""/>
        <dsp:cNvSpPr/>
      </dsp:nvSpPr>
      <dsp:spPr>
        <a:xfrm>
          <a:off x="393401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8E9D80-C27A-4906-9730-FD77A73988D9}">
      <dsp:nvSpPr>
        <dsp:cNvPr id="0" name=""/>
        <dsp:cNvSpPr/>
      </dsp:nvSpPr>
      <dsp:spPr>
        <a:xfrm>
          <a:off x="465628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26D30C-2BA0-4DD1-A454-77F685E10A87}">
      <dsp:nvSpPr>
        <dsp:cNvPr id="0" name=""/>
        <dsp:cNvSpPr/>
      </dsp:nvSpPr>
      <dsp:spPr>
        <a:xfrm>
          <a:off x="537912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631577-1CF8-4C53-B8F9-284056CE9185}">
      <dsp:nvSpPr>
        <dsp:cNvPr id="0" name=""/>
        <dsp:cNvSpPr/>
      </dsp:nvSpPr>
      <dsp:spPr>
        <a:xfrm>
          <a:off x="6101399"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425542-8D5F-4D3A-AC6D-30E4E878F17A}">
      <dsp:nvSpPr>
        <dsp:cNvPr id="0" name=""/>
        <dsp:cNvSpPr/>
      </dsp:nvSpPr>
      <dsp:spPr>
        <a:xfrm>
          <a:off x="6824240" y="3399454"/>
          <a:ext cx="1202450" cy="951607"/>
        </a:xfrm>
        <a:prstGeom prst="chevron">
          <a:avLst>
            <a:gd name="adj" fmla="val 706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94A8E2-95F1-4C14-95BD-0ED17E7F83E0}">
      <dsp:nvSpPr>
        <dsp:cNvPr id="0" name=""/>
        <dsp:cNvSpPr/>
      </dsp:nvSpPr>
      <dsp:spPr>
        <a:xfrm>
          <a:off x="2488909" y="3494614"/>
          <a:ext cx="5205480" cy="761285"/>
        </a:xfrm>
        <a:prstGeom prst="rect">
          <a:avLst/>
        </a:prstGeom>
        <a:solidFill>
          <a:schemeClr val="accent2">
            <a:lumMod val="40000"/>
            <a:lumOff val="6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rtl="1">
            <a:lnSpc>
              <a:spcPct val="90000"/>
            </a:lnSpc>
            <a:spcBef>
              <a:spcPct val="0"/>
            </a:spcBef>
            <a:spcAft>
              <a:spcPct val="35000"/>
            </a:spcAft>
            <a:buNone/>
          </a:pPr>
          <a:r>
            <a:rPr lang="he-IL" sz="3600" kern="1200" dirty="0"/>
            <a:t>ג</a:t>
          </a:r>
        </a:p>
      </dsp:txBody>
      <dsp:txXfrm>
        <a:off x="2488909" y="3494614"/>
        <a:ext cx="5205480" cy="76128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1AA49-72BC-40C3-8D53-980E356F1904}">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rtl="1">
            <a:lnSpc>
              <a:spcPct val="90000"/>
            </a:lnSpc>
            <a:spcBef>
              <a:spcPct val="0"/>
            </a:spcBef>
            <a:spcAft>
              <a:spcPct val="35000"/>
            </a:spcAft>
            <a:buNone/>
          </a:pPr>
          <a:r>
            <a:rPr lang="he-IL" sz="5800" kern="1200" dirty="0"/>
            <a:t>להתבונן</a:t>
          </a:r>
        </a:p>
      </dsp:txBody>
      <dsp:txXfrm>
        <a:off x="0" y="39687"/>
        <a:ext cx="3286125" cy="1971675"/>
      </dsp:txXfrm>
    </dsp:sp>
    <dsp:sp modelId="{F48CDB91-D608-4998-8990-D610CE838BCD}">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rtl="1">
            <a:lnSpc>
              <a:spcPct val="90000"/>
            </a:lnSpc>
            <a:spcBef>
              <a:spcPct val="0"/>
            </a:spcBef>
            <a:spcAft>
              <a:spcPct val="35000"/>
            </a:spcAft>
            <a:buNone/>
          </a:pPr>
          <a:r>
            <a:rPr lang="he-IL" sz="5800" kern="1200" dirty="0"/>
            <a:t>להחליט	</a:t>
          </a:r>
        </a:p>
      </dsp:txBody>
      <dsp:txXfrm>
        <a:off x="3614737" y="39687"/>
        <a:ext cx="3286125" cy="1971675"/>
      </dsp:txXfrm>
    </dsp:sp>
    <dsp:sp modelId="{0DB817A3-8C8F-463A-B767-C1361F3B90F0}">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rtl="1">
            <a:lnSpc>
              <a:spcPct val="90000"/>
            </a:lnSpc>
            <a:spcBef>
              <a:spcPct val="0"/>
            </a:spcBef>
            <a:spcAft>
              <a:spcPct val="35000"/>
            </a:spcAft>
            <a:buNone/>
          </a:pPr>
          <a:r>
            <a:rPr lang="he-IL" sz="5800" kern="1200" dirty="0"/>
            <a:t>לבחור</a:t>
          </a:r>
        </a:p>
      </dsp:txBody>
      <dsp:txXfrm>
        <a:off x="7229475" y="39687"/>
        <a:ext cx="3286125" cy="1971675"/>
      </dsp:txXfrm>
    </dsp:sp>
    <dsp:sp modelId="{E36C995C-559E-403B-B086-9285F89DF9A7}">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rtl="1">
            <a:lnSpc>
              <a:spcPct val="90000"/>
            </a:lnSpc>
            <a:spcBef>
              <a:spcPct val="0"/>
            </a:spcBef>
            <a:spcAft>
              <a:spcPct val="35000"/>
            </a:spcAft>
            <a:buNone/>
          </a:pPr>
          <a:r>
            <a:rPr lang="he-IL" sz="5800" kern="1200" dirty="0"/>
            <a:t>משמעות</a:t>
          </a:r>
        </a:p>
      </dsp:txBody>
      <dsp:txXfrm>
        <a:off x="1807368" y="2339975"/>
        <a:ext cx="3286125" cy="1971675"/>
      </dsp:txXfrm>
    </dsp:sp>
    <dsp:sp modelId="{8421A7E7-5930-4B4D-8112-05A1C934DA82}">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rtl="1">
            <a:lnSpc>
              <a:spcPct val="90000"/>
            </a:lnSpc>
            <a:spcBef>
              <a:spcPct val="0"/>
            </a:spcBef>
            <a:spcAft>
              <a:spcPct val="35000"/>
            </a:spcAft>
            <a:buNone/>
          </a:pPr>
          <a:r>
            <a:rPr lang="he-IL" sz="5800" kern="1200" dirty="0"/>
            <a:t>לאט - גלידה</a:t>
          </a:r>
        </a:p>
      </dsp:txBody>
      <dsp:txXfrm>
        <a:off x="5422106" y="2339975"/>
        <a:ext cx="3286125" cy="197167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1AA49-72BC-40C3-8D53-980E356F1904}">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he-IL" sz="3200" kern="1200" dirty="0"/>
            <a:t>כבוד שמים הוא שאנו מכירים שמצוותיו הם האושר</a:t>
          </a:r>
        </a:p>
      </dsp:txBody>
      <dsp:txXfrm>
        <a:off x="0" y="39687"/>
        <a:ext cx="3286125" cy="1971675"/>
      </dsp:txXfrm>
    </dsp:sp>
    <dsp:sp modelId="{F48CDB91-D608-4998-8990-D610CE838BCD}">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he-IL" sz="3200" kern="1200" dirty="0"/>
            <a:t>להתענג כי החתן נהנה לראות שהכלה מתענגת 	</a:t>
          </a:r>
        </a:p>
      </dsp:txBody>
      <dsp:txXfrm>
        <a:off x="3614737" y="39687"/>
        <a:ext cx="3286125" cy="1971675"/>
      </dsp:txXfrm>
    </dsp:sp>
    <dsp:sp modelId="{0DB817A3-8C8F-463A-B767-C1361F3B90F0}">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he-IL" sz="3200" kern="1200" dirty="0"/>
            <a:t>אמצעי לאהבת ה'</a:t>
          </a:r>
        </a:p>
      </dsp:txBody>
      <dsp:txXfrm>
        <a:off x="7229475" y="39687"/>
        <a:ext cx="3286125" cy="1971675"/>
      </dsp:txXfrm>
    </dsp:sp>
    <dsp:sp modelId="{E36C995C-559E-403B-B086-9285F89DF9A7}">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he-IL" sz="3200" kern="1200" dirty="0"/>
            <a:t>משמעות</a:t>
          </a:r>
        </a:p>
      </dsp:txBody>
      <dsp:txXfrm>
        <a:off x="1807368" y="2339975"/>
        <a:ext cx="3286125" cy="1971675"/>
      </dsp:txXfrm>
    </dsp:sp>
    <dsp:sp modelId="{8421A7E7-5930-4B4D-8112-05A1C934DA82}">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he-IL" sz="3200" kern="1200" dirty="0"/>
            <a:t>לאט - גלידה</a:t>
          </a:r>
        </a:p>
      </dsp:txBody>
      <dsp:txXfrm>
        <a:off x="5422106" y="2339975"/>
        <a:ext cx="3286125" cy="197167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DF6A1-DAE8-4988-B141-90A7BB92C0AD}">
      <dsp:nvSpPr>
        <dsp:cNvPr id="0" name=""/>
        <dsp:cNvSpPr/>
      </dsp:nvSpPr>
      <dsp:spPr>
        <a:xfrm>
          <a:off x="2488909" y="276"/>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ctr" defTabSz="755650" rtl="1">
            <a:lnSpc>
              <a:spcPct val="90000"/>
            </a:lnSpc>
            <a:spcBef>
              <a:spcPct val="0"/>
            </a:spcBef>
            <a:spcAft>
              <a:spcPct val="35000"/>
            </a:spcAft>
            <a:buNone/>
          </a:pPr>
          <a:r>
            <a:rPr lang="he-IL" sz="1700" kern="1200" dirty="0"/>
            <a:t>נפשי </a:t>
          </a:r>
          <a:r>
            <a:rPr lang="he-IL" sz="1700" kern="1200" dirty="0" err="1"/>
            <a:t>אויתיך</a:t>
          </a:r>
          <a:r>
            <a:rPr lang="he-IL" sz="1700" kern="1200" dirty="0"/>
            <a:t> בלילה וגו', </a:t>
          </a:r>
        </a:p>
      </dsp:txBody>
      <dsp:txXfrm>
        <a:off x="2488909" y="276"/>
        <a:ext cx="5138677" cy="467152"/>
      </dsp:txXfrm>
    </dsp:sp>
    <dsp:sp modelId="{FC056550-BAC4-40C9-9A95-D73DF5C1AB72}">
      <dsp:nvSpPr>
        <dsp:cNvPr id="0" name=""/>
        <dsp:cNvSpPr/>
      </dsp:nvSpPr>
      <dsp:spPr>
        <a:xfrm>
          <a:off x="2488909"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5C025EE-F9F7-4191-8B2F-DB279F72B83F}">
      <dsp:nvSpPr>
        <dsp:cNvPr id="0" name=""/>
        <dsp:cNvSpPr/>
      </dsp:nvSpPr>
      <dsp:spPr>
        <a:xfrm>
          <a:off x="3211178"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3AD1E2F-4284-46EA-8576-F4A0331135FB}">
      <dsp:nvSpPr>
        <dsp:cNvPr id="0" name=""/>
        <dsp:cNvSpPr/>
      </dsp:nvSpPr>
      <dsp:spPr>
        <a:xfrm>
          <a:off x="3934019"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2A96AF9-06A0-4556-ACAB-2D3A4EC91B91}">
      <dsp:nvSpPr>
        <dsp:cNvPr id="0" name=""/>
        <dsp:cNvSpPr/>
      </dsp:nvSpPr>
      <dsp:spPr>
        <a:xfrm>
          <a:off x="4656289"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468422E-B265-42A4-9D1B-F4FF2231BBCE}">
      <dsp:nvSpPr>
        <dsp:cNvPr id="0" name=""/>
        <dsp:cNvSpPr/>
      </dsp:nvSpPr>
      <dsp:spPr>
        <a:xfrm>
          <a:off x="5379129"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93EB4D0-3E19-47F1-B9F0-E44FC04F9F78}">
      <dsp:nvSpPr>
        <dsp:cNvPr id="0" name=""/>
        <dsp:cNvSpPr/>
      </dsp:nvSpPr>
      <dsp:spPr>
        <a:xfrm>
          <a:off x="6101399"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6E5E7859-75EA-4E59-A61B-B11020C2390B}">
      <dsp:nvSpPr>
        <dsp:cNvPr id="0" name=""/>
        <dsp:cNvSpPr/>
      </dsp:nvSpPr>
      <dsp:spPr>
        <a:xfrm>
          <a:off x="6824240" y="467429"/>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48C95A7-AE0F-4275-9F4D-A4E0CE67046B}">
      <dsp:nvSpPr>
        <dsp:cNvPr id="0" name=""/>
        <dsp:cNvSpPr/>
      </dsp:nvSpPr>
      <dsp:spPr>
        <a:xfrm>
          <a:off x="2488909" y="562590"/>
          <a:ext cx="5205480" cy="761285"/>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יֶעֱרַב נָא שִׂיחִי עָלֶיךָ, כִּי נַפְשִׁי </a:t>
          </a:r>
          <a:r>
            <a:rPr lang="he-IL" sz="1700" b="0" i="0" kern="1200" dirty="0" err="1"/>
            <a:t>תַעֲרֹג</a:t>
          </a:r>
          <a:r>
            <a:rPr lang="he-IL" sz="1700" b="0" i="0" kern="1200" dirty="0"/>
            <a:t> אֵלֶיךָ</a:t>
          </a:r>
          <a:br>
            <a:rPr lang="he-IL" sz="1700" kern="1200" dirty="0"/>
          </a:br>
          <a:endParaRPr lang="he-IL" sz="1700" kern="1200" dirty="0"/>
        </a:p>
      </dsp:txBody>
      <dsp:txXfrm>
        <a:off x="2488909" y="562590"/>
        <a:ext cx="5205480" cy="761285"/>
      </dsp:txXfrm>
    </dsp:sp>
    <dsp:sp modelId="{08743C7B-095D-488C-A65E-45350649BCE5}">
      <dsp:nvSpPr>
        <dsp:cNvPr id="0" name=""/>
        <dsp:cNvSpPr/>
      </dsp:nvSpPr>
      <dsp:spPr>
        <a:xfrm>
          <a:off x="2488909" y="1466289"/>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ctr" defTabSz="755650" rtl="1">
            <a:lnSpc>
              <a:spcPct val="90000"/>
            </a:lnSpc>
            <a:spcBef>
              <a:spcPct val="0"/>
            </a:spcBef>
            <a:spcAft>
              <a:spcPct val="35000"/>
            </a:spcAft>
            <a:buNone/>
          </a:pPr>
          <a:r>
            <a:rPr lang="he-IL" sz="1700" kern="1200" dirty="0"/>
            <a:t>לשמך ולזכרך </a:t>
          </a:r>
          <a:r>
            <a:rPr lang="he-IL" sz="1700" kern="1200" dirty="0" err="1"/>
            <a:t>תאות</a:t>
          </a:r>
          <a:r>
            <a:rPr lang="he-IL" sz="1700" kern="1200" dirty="0"/>
            <a:t> נפש</a:t>
          </a:r>
        </a:p>
      </dsp:txBody>
      <dsp:txXfrm>
        <a:off x="2488909" y="1466289"/>
        <a:ext cx="5138677" cy="467152"/>
      </dsp:txXfrm>
    </dsp:sp>
    <dsp:sp modelId="{064ED273-F445-4200-AD8C-6606F641694B}">
      <dsp:nvSpPr>
        <dsp:cNvPr id="0" name=""/>
        <dsp:cNvSpPr/>
      </dsp:nvSpPr>
      <dsp:spPr>
        <a:xfrm>
          <a:off x="2488909"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888749C-79C4-41B4-8A03-DEF081362FC1}">
      <dsp:nvSpPr>
        <dsp:cNvPr id="0" name=""/>
        <dsp:cNvSpPr/>
      </dsp:nvSpPr>
      <dsp:spPr>
        <a:xfrm>
          <a:off x="3211178"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FB2F920D-9125-4A4C-8189-4556DE79BFC2}">
      <dsp:nvSpPr>
        <dsp:cNvPr id="0" name=""/>
        <dsp:cNvSpPr/>
      </dsp:nvSpPr>
      <dsp:spPr>
        <a:xfrm>
          <a:off x="3934019"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1A38548-CEF9-410E-A3A0-D1AF9B3154B4}">
      <dsp:nvSpPr>
        <dsp:cNvPr id="0" name=""/>
        <dsp:cNvSpPr/>
      </dsp:nvSpPr>
      <dsp:spPr>
        <a:xfrm>
          <a:off x="4656289"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3CB67E3-62F5-4DF3-9B0A-81C96A54E79C}">
      <dsp:nvSpPr>
        <dsp:cNvPr id="0" name=""/>
        <dsp:cNvSpPr/>
      </dsp:nvSpPr>
      <dsp:spPr>
        <a:xfrm>
          <a:off x="5379129"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B0F50A1-F0EC-41C7-89B1-9AB575702D4F}">
      <dsp:nvSpPr>
        <dsp:cNvPr id="0" name=""/>
        <dsp:cNvSpPr/>
      </dsp:nvSpPr>
      <dsp:spPr>
        <a:xfrm>
          <a:off x="6101399"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CC63792-D413-48D9-BCB4-CFE758562B7C}">
      <dsp:nvSpPr>
        <dsp:cNvPr id="0" name=""/>
        <dsp:cNvSpPr/>
      </dsp:nvSpPr>
      <dsp:spPr>
        <a:xfrm>
          <a:off x="6824240" y="1933441"/>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4BDF4D4-3875-42EF-9EA9-04485D6AB3D6}">
      <dsp:nvSpPr>
        <dsp:cNvPr id="0" name=""/>
        <dsp:cNvSpPr/>
      </dsp:nvSpPr>
      <dsp:spPr>
        <a:xfrm>
          <a:off x="2488909" y="2028602"/>
          <a:ext cx="5205480" cy="761285"/>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marL="0" lvl="0" indent="0" algn="ctr" defTabSz="755650" rtl="1">
            <a:lnSpc>
              <a:spcPct val="90000"/>
            </a:lnSpc>
            <a:spcBef>
              <a:spcPct val="0"/>
            </a:spcBef>
            <a:spcAft>
              <a:spcPct val="35000"/>
            </a:spcAft>
            <a:buNone/>
          </a:pPr>
          <a:r>
            <a:rPr lang="he-IL" sz="1700" kern="1200" dirty="0"/>
            <a:t>צמאה נפשי </a:t>
          </a:r>
          <a:r>
            <a:rPr lang="he-IL" sz="1700" kern="1200" dirty="0" err="1"/>
            <a:t>לאלהים</a:t>
          </a:r>
          <a:r>
            <a:rPr lang="he-IL" sz="1700" kern="1200" dirty="0"/>
            <a:t> לאל חי</a:t>
          </a:r>
        </a:p>
      </dsp:txBody>
      <dsp:txXfrm>
        <a:off x="2488909" y="2028602"/>
        <a:ext cx="5205480" cy="761285"/>
      </dsp:txXfrm>
    </dsp:sp>
    <dsp:sp modelId="{6B166DC0-7582-4914-9518-DDCE9E16760A}">
      <dsp:nvSpPr>
        <dsp:cNvPr id="0" name=""/>
        <dsp:cNvSpPr/>
      </dsp:nvSpPr>
      <dsp:spPr>
        <a:xfrm>
          <a:off x="2488909" y="2932301"/>
          <a:ext cx="5138677" cy="467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b" anchorCtr="0">
          <a:noAutofit/>
        </a:bodyPr>
        <a:lstStyle/>
        <a:p>
          <a:pPr marL="0" lvl="0" indent="0" algn="ctr" defTabSz="755650" rtl="1">
            <a:lnSpc>
              <a:spcPct val="90000"/>
            </a:lnSpc>
            <a:spcBef>
              <a:spcPct val="0"/>
            </a:spcBef>
            <a:spcAft>
              <a:spcPct val="35000"/>
            </a:spcAft>
            <a:buNone/>
          </a:pPr>
          <a:r>
            <a:rPr lang="he-IL" sz="1700" kern="1200" dirty="0" err="1"/>
            <a:t>אלהים</a:t>
          </a:r>
          <a:r>
            <a:rPr lang="he-IL" sz="1700" kern="1200" dirty="0"/>
            <a:t> אלי אתה אשחרך צמאה לך נפשי כמה לך בשרי וגו', </a:t>
          </a:r>
        </a:p>
      </dsp:txBody>
      <dsp:txXfrm>
        <a:off x="2488909" y="2932301"/>
        <a:ext cx="5138677" cy="467152"/>
      </dsp:txXfrm>
    </dsp:sp>
    <dsp:sp modelId="{82F6DE84-7615-46A7-9010-7940FE39CDE0}">
      <dsp:nvSpPr>
        <dsp:cNvPr id="0" name=""/>
        <dsp:cNvSpPr/>
      </dsp:nvSpPr>
      <dsp:spPr>
        <a:xfrm>
          <a:off x="2488909"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E984F98-57CE-4A65-B3EF-41927120BC1B}">
      <dsp:nvSpPr>
        <dsp:cNvPr id="0" name=""/>
        <dsp:cNvSpPr/>
      </dsp:nvSpPr>
      <dsp:spPr>
        <a:xfrm>
          <a:off x="3211178"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DF1C889-DF7A-4163-BB90-351665BAB057}">
      <dsp:nvSpPr>
        <dsp:cNvPr id="0" name=""/>
        <dsp:cNvSpPr/>
      </dsp:nvSpPr>
      <dsp:spPr>
        <a:xfrm>
          <a:off x="3934019"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27EE04B-25DF-4CBB-B466-9FF46573E95C}">
      <dsp:nvSpPr>
        <dsp:cNvPr id="0" name=""/>
        <dsp:cNvSpPr/>
      </dsp:nvSpPr>
      <dsp:spPr>
        <a:xfrm>
          <a:off x="4656289"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62DE624-485D-4795-B7AE-6578BDB6FA76}">
      <dsp:nvSpPr>
        <dsp:cNvPr id="0" name=""/>
        <dsp:cNvSpPr/>
      </dsp:nvSpPr>
      <dsp:spPr>
        <a:xfrm>
          <a:off x="5379129"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72C35B8-441E-453F-8ECC-90FA1A030413}">
      <dsp:nvSpPr>
        <dsp:cNvPr id="0" name=""/>
        <dsp:cNvSpPr/>
      </dsp:nvSpPr>
      <dsp:spPr>
        <a:xfrm>
          <a:off x="6101399"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2772F32-AB69-4254-8B53-B0A4D8C1F3D5}">
      <dsp:nvSpPr>
        <dsp:cNvPr id="0" name=""/>
        <dsp:cNvSpPr/>
      </dsp:nvSpPr>
      <dsp:spPr>
        <a:xfrm>
          <a:off x="6824240" y="3399454"/>
          <a:ext cx="1202450" cy="951607"/>
        </a:xfrm>
        <a:prstGeom prst="chevron">
          <a:avLst>
            <a:gd name="adj" fmla="val 706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09A53A2-DD8D-4351-B0D7-E19EED040FF1}">
      <dsp:nvSpPr>
        <dsp:cNvPr id="0" name=""/>
        <dsp:cNvSpPr/>
      </dsp:nvSpPr>
      <dsp:spPr>
        <a:xfrm>
          <a:off x="2488909" y="3494614"/>
          <a:ext cx="5205480" cy="761285"/>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180" tIns="43180" rIns="43180" bIns="43180" numCol="1" spcCol="1270" anchor="ctr" anchorCtr="0">
          <a:noAutofit/>
        </a:bodyPr>
        <a:lstStyle/>
        <a:p>
          <a:pPr marL="0" lvl="0" indent="0" algn="ctr" defTabSz="755650" rtl="1">
            <a:lnSpc>
              <a:spcPct val="90000"/>
            </a:lnSpc>
            <a:spcBef>
              <a:spcPct val="0"/>
            </a:spcBef>
            <a:spcAft>
              <a:spcPct val="35000"/>
            </a:spcAft>
            <a:buNone/>
          </a:pPr>
          <a:r>
            <a:rPr lang="he-IL" sz="1700" kern="1200" dirty="0"/>
            <a:t>אז תשקה הנפש סם האהבה </a:t>
          </a:r>
          <a:r>
            <a:rPr lang="he-IL" sz="1700" kern="1200" dirty="0" err="1"/>
            <a:t>באלהים</a:t>
          </a:r>
          <a:r>
            <a:rPr lang="he-IL" sz="1700" kern="1200" dirty="0"/>
            <a:t> ותתבודד ביחד לבבה בו, ולאהבה אותו ולבטח עליו ולכסף לו – חובת הלבבות</a:t>
          </a:r>
        </a:p>
      </dsp:txBody>
      <dsp:txXfrm>
        <a:off x="2488909" y="3494614"/>
        <a:ext cx="5205480" cy="76128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408151-FA59-4DD0-934A-709A6B8C90B1}">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וזה לשון </a:t>
          </a:r>
          <a:r>
            <a:rPr lang="he-IL" sz="1600" kern="1200" dirty="0" err="1"/>
            <a:t>הרלב"ג</a:t>
          </a:r>
          <a:r>
            <a:rPr lang="he-IL" sz="1600" kern="1200" dirty="0"/>
            <a:t> (משלי ז):</a:t>
          </a:r>
          <a:endParaRPr lang="en-US" sz="1600" kern="1200" dirty="0"/>
        </a:p>
        <a:p>
          <a:pPr marL="0" lvl="0" indent="0" algn="ctr" defTabSz="711200" rtl="1">
            <a:lnSpc>
              <a:spcPct val="90000"/>
            </a:lnSpc>
            <a:spcBef>
              <a:spcPct val="0"/>
            </a:spcBef>
            <a:spcAft>
              <a:spcPct val="35000"/>
            </a:spcAft>
            <a:buNone/>
          </a:pPr>
          <a:r>
            <a:rPr lang="he-IL" sz="1600" kern="1200" dirty="0"/>
            <a:t>"דרכי התורה הם דרכים </a:t>
          </a:r>
          <a:r>
            <a:rPr lang="he-IL" sz="1600" kern="1200" dirty="0" err="1"/>
            <a:t>שינעמו</a:t>
          </a:r>
          <a:r>
            <a:rPr lang="he-IL" sz="1600" kern="1200" dirty="0"/>
            <a:t> וימתקו מאוד לאדם, כי לא העמיסה על האדם שום מעמס יקשה לו, אבל כל מה שבה מן המצוות וההזהרות הם דברים ערבים ורצויים בעצמותם, כי כולם יישירו אל בריאות הגוף ובריאות הנפש".</a:t>
          </a:r>
        </a:p>
      </dsp:txBody>
      <dsp:txXfrm>
        <a:off x="0" y="39687"/>
        <a:ext cx="3286125" cy="1971675"/>
      </dsp:txXfrm>
    </dsp:sp>
    <dsp:sp modelId="{1A75B2FC-AF37-4AAB-B6E9-5EC94393FC3B}">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הקו הכללי של עבודת השם צריך להיות לא בגישה של:</a:t>
          </a:r>
        </a:p>
        <a:p>
          <a:pPr marL="0" lvl="0" indent="0" algn="ctr" defTabSz="711200" rtl="1">
            <a:lnSpc>
              <a:spcPct val="90000"/>
            </a:lnSpc>
            <a:spcBef>
              <a:spcPct val="0"/>
            </a:spcBef>
            <a:spcAft>
              <a:spcPct val="35000"/>
            </a:spcAft>
            <a:buNone/>
          </a:pPr>
          <a:r>
            <a:rPr lang="he-IL" sz="1600" kern="1200" dirty="0"/>
            <a:t>"אני </a:t>
          </a:r>
          <a:r>
            <a:rPr lang="he-IL" sz="1600" b="1" kern="1200" dirty="0"/>
            <a:t>צריך</a:t>
          </a:r>
          <a:r>
            <a:rPr lang="he-IL" sz="1600" kern="1200" dirty="0"/>
            <a:t> </a:t>
          </a:r>
          <a:r>
            <a:rPr lang="he-IL" sz="1600" b="1" kern="1200" dirty="0"/>
            <a:t>לתת לו </a:t>
          </a:r>
          <a:r>
            <a:rPr lang="he-IL" sz="1600" kern="1200" dirty="0"/>
            <a:t>מה שהוא רוצה", </a:t>
          </a:r>
        </a:p>
        <a:p>
          <a:pPr marL="0" lvl="0" indent="0" algn="ctr" defTabSz="711200" rtl="1">
            <a:lnSpc>
              <a:spcPct val="90000"/>
            </a:lnSpc>
            <a:spcBef>
              <a:spcPct val="0"/>
            </a:spcBef>
            <a:spcAft>
              <a:spcPct val="35000"/>
            </a:spcAft>
            <a:buNone/>
          </a:pPr>
          <a:r>
            <a:rPr lang="he-IL" sz="1600" kern="1200" dirty="0"/>
            <a:t>אלא: </a:t>
          </a:r>
        </a:p>
        <a:p>
          <a:pPr marL="0" lvl="0" indent="0" algn="ctr" defTabSz="711200" rtl="1">
            <a:lnSpc>
              <a:spcPct val="90000"/>
            </a:lnSpc>
            <a:spcBef>
              <a:spcPct val="0"/>
            </a:spcBef>
            <a:spcAft>
              <a:spcPct val="35000"/>
            </a:spcAft>
            <a:buNone/>
          </a:pPr>
          <a:r>
            <a:rPr lang="he-IL" sz="1600" kern="1200" dirty="0"/>
            <a:t>"</a:t>
          </a:r>
          <a:r>
            <a:rPr lang="he-IL" sz="1600" b="1" kern="1200" dirty="0"/>
            <a:t>אני רוצה לחיות </a:t>
          </a:r>
          <a:r>
            <a:rPr lang="he-IL" sz="1600" kern="1200" dirty="0"/>
            <a:t>כמו שהוא אומר". </a:t>
          </a:r>
        </a:p>
      </dsp:txBody>
      <dsp:txXfrm>
        <a:off x="3614737" y="39687"/>
        <a:ext cx="3286125" cy="1971675"/>
      </dsp:txXfrm>
    </dsp:sp>
    <dsp:sp modelId="{F0BE40E9-C97D-4128-B492-AC378AEAC431}">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תענוג בעבודה – מעיקרי המצווה</a:t>
          </a:r>
        </a:p>
      </dsp:txBody>
      <dsp:txXfrm>
        <a:off x="7229475" y="39687"/>
        <a:ext cx="3286125" cy="1971675"/>
      </dsp:txXfrm>
    </dsp:sp>
    <dsp:sp modelId="{F4B72382-FCA3-4493-9969-660B859C341D}">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a:p>
      </dsp:txBody>
      <dsp:txXfrm>
        <a:off x="1807368" y="2339975"/>
        <a:ext cx="3286125" cy="1971675"/>
      </dsp:txXfrm>
    </dsp:sp>
    <dsp:sp modelId="{6894E9CC-EC63-4CE2-9902-87978936D0DB}">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a:p>
      </dsp:txBody>
      <dsp:txXfrm>
        <a:off x="5422106" y="2339975"/>
        <a:ext cx="3286125" cy="197167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C2CA6-CDD5-4880-B53B-74F4E3320B7E}">
      <dsp:nvSpPr>
        <dsp:cNvPr id="0" name=""/>
        <dsp:cNvSpPr/>
      </dsp:nvSpPr>
      <dsp:spPr>
        <a:xfrm>
          <a:off x="0" y="19179"/>
          <a:ext cx="10515600" cy="9827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r" defTabSz="1866900" rtl="1">
            <a:lnSpc>
              <a:spcPct val="90000"/>
            </a:lnSpc>
            <a:spcBef>
              <a:spcPct val="0"/>
            </a:spcBef>
            <a:spcAft>
              <a:spcPct val="35000"/>
            </a:spcAft>
            <a:buNone/>
          </a:pPr>
          <a:r>
            <a:rPr lang="he-IL" sz="4200" kern="1200" dirty="0"/>
            <a:t>אושר = הנאה + משמעות. </a:t>
          </a:r>
        </a:p>
      </dsp:txBody>
      <dsp:txXfrm>
        <a:off x="47976" y="67155"/>
        <a:ext cx="10419648" cy="886847"/>
      </dsp:txXfrm>
    </dsp:sp>
    <dsp:sp modelId="{F4194DFC-365B-417B-AB45-D782265C3A92}">
      <dsp:nvSpPr>
        <dsp:cNvPr id="0" name=""/>
        <dsp:cNvSpPr/>
      </dsp:nvSpPr>
      <dsp:spPr>
        <a:xfrm>
          <a:off x="0" y="1001978"/>
          <a:ext cx="10515600" cy="165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3340" rIns="298704" bIns="53340" numCol="1" spcCol="1270" anchor="t" anchorCtr="0">
          <a:noAutofit/>
        </a:bodyPr>
        <a:lstStyle/>
        <a:p>
          <a:pPr marL="285750" lvl="1" indent="0" algn="r" defTabSz="1422400" rtl="1">
            <a:lnSpc>
              <a:spcPct val="90000"/>
            </a:lnSpc>
            <a:spcBef>
              <a:spcPct val="0"/>
            </a:spcBef>
            <a:spcAft>
              <a:spcPct val="20000"/>
            </a:spcAft>
            <a:buChar char="•"/>
          </a:pPr>
          <a:r>
            <a:rPr lang="he-IL" sz="3300" kern="1200" dirty="0"/>
            <a:t>תיקון – הנאה אפילו קטנה, ומשמעות גדולה.</a:t>
          </a:r>
        </a:p>
        <a:p>
          <a:pPr marL="0" marR="0" lvl="0" indent="0" algn="r" defTabSz="914400" rtl="1" eaLnBrk="1" fontAlgn="auto" latinLnBrk="0" hangingPunct="1">
            <a:lnSpc>
              <a:spcPct val="100000"/>
            </a:lnSpc>
            <a:spcBef>
              <a:spcPct val="0"/>
            </a:spcBef>
            <a:spcAft>
              <a:spcPts val="0"/>
            </a:spcAft>
            <a:buClrTx/>
            <a:buSzTx/>
            <a:buFontTx/>
            <a:buNone/>
            <a:tabLst/>
            <a:defRPr/>
          </a:pPr>
          <a:r>
            <a:rPr lang="he-IL" sz="3300" kern="1200" dirty="0"/>
            <a:t>   משמעות – להטיב, להתחבר, להעריך את הפעולה. </a:t>
          </a:r>
        </a:p>
        <a:p>
          <a:pPr marL="285750" lvl="1" indent="0" algn="r" defTabSz="1422400" rtl="1">
            <a:lnSpc>
              <a:spcPct val="90000"/>
            </a:lnSpc>
            <a:spcBef>
              <a:spcPct val="0"/>
            </a:spcBef>
            <a:spcAft>
              <a:spcPct val="20000"/>
            </a:spcAft>
          </a:pPr>
          <a:r>
            <a:rPr lang="he-IL" sz="3300" kern="1200" dirty="0"/>
            <a:t>והעיקר – התבוננות במשמעות. </a:t>
          </a:r>
        </a:p>
      </dsp:txBody>
      <dsp:txXfrm>
        <a:off x="0" y="1001978"/>
        <a:ext cx="10515600" cy="1651860"/>
      </dsp:txXfrm>
    </dsp:sp>
    <dsp:sp modelId="{E670CB1F-0C67-42DE-A909-D1106E3FD239}">
      <dsp:nvSpPr>
        <dsp:cNvPr id="0" name=""/>
        <dsp:cNvSpPr/>
      </dsp:nvSpPr>
      <dsp:spPr>
        <a:xfrm>
          <a:off x="0" y="2653839"/>
          <a:ext cx="10515600" cy="9827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r" defTabSz="1866900" rtl="1">
            <a:lnSpc>
              <a:spcPct val="90000"/>
            </a:lnSpc>
            <a:spcBef>
              <a:spcPct val="0"/>
            </a:spcBef>
            <a:spcAft>
              <a:spcPct val="35000"/>
            </a:spcAft>
            <a:buNone/>
          </a:pPr>
          <a:r>
            <a:rPr lang="he-IL" sz="4200" kern="1200" dirty="0"/>
            <a:t>החלטה = רצון לעונג, יביא את האדם לעונג. </a:t>
          </a:r>
        </a:p>
      </dsp:txBody>
      <dsp:txXfrm>
        <a:off x="47976" y="2701815"/>
        <a:ext cx="10419648" cy="886847"/>
      </dsp:txXfrm>
    </dsp:sp>
    <dsp:sp modelId="{50915467-874C-4EF8-BC36-A79AAD481468}">
      <dsp:nvSpPr>
        <dsp:cNvPr id="0" name=""/>
        <dsp:cNvSpPr/>
      </dsp:nvSpPr>
      <dsp:spPr>
        <a:xfrm>
          <a:off x="0" y="3636639"/>
          <a:ext cx="10515600"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3340" rIns="298704" bIns="53340" numCol="1" spcCol="1270" anchor="t" anchorCtr="0">
          <a:noAutofit/>
        </a:bodyPr>
        <a:lstStyle/>
        <a:p>
          <a:pPr marL="285750" lvl="1" indent="-285750" algn="r" defTabSz="1466850" rtl="1">
            <a:lnSpc>
              <a:spcPct val="90000"/>
            </a:lnSpc>
            <a:spcBef>
              <a:spcPct val="0"/>
            </a:spcBef>
            <a:spcAft>
              <a:spcPct val="20000"/>
            </a:spcAft>
            <a:buChar char="•"/>
          </a:pPr>
          <a:endParaRPr lang="he-IL" sz="3300" kern="1200" dirty="0"/>
        </a:p>
      </dsp:txBody>
      <dsp:txXfrm>
        <a:off x="0" y="3636639"/>
        <a:ext cx="10515600" cy="69552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9BCD1-B6E9-450C-8AA2-A79DFEA24201}">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444500" rtl="1">
            <a:lnSpc>
              <a:spcPct val="90000"/>
            </a:lnSpc>
            <a:spcBef>
              <a:spcPct val="0"/>
            </a:spcBef>
            <a:spcAft>
              <a:spcPct val="35000"/>
            </a:spcAft>
            <a:buNone/>
          </a:pPr>
          <a:r>
            <a:rPr lang="he-IL" sz="1400" b="0" i="0" kern="1200" dirty="0"/>
            <a:t>היכולת לחוות שקט פנימי בזמן חווית העונג (לעומת רעש מחשבתי שמנתק אותי מהגוף); האמונה שאני ראוי וראויה לעונג, לאהבה ולשמחה, מאפשרת לי להתמקד בעונג. </a:t>
          </a:r>
          <a:endParaRPr lang="he-IL" sz="1400" kern="1200" dirty="0"/>
        </a:p>
      </dsp:txBody>
      <dsp:txXfrm>
        <a:off x="0" y="39687"/>
        <a:ext cx="3286125" cy="1971675"/>
      </dsp:txXfrm>
    </dsp:sp>
    <dsp:sp modelId="{AB2E488E-6405-4595-A314-7540B4C8B0D0}">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רצף ארוך ומתמשך של תחושות מענגות מוליד בטבעיות אורגזמת עונג. האפשרות לחוות אורגזמת עונג פתוחה ומתבססת על היכולת להתמסר לעונג ולהרפות לתוכו. </a:t>
          </a:r>
        </a:p>
        <a:p>
          <a:pPr marL="0" lvl="0" indent="0" algn="ctr" defTabSz="622300" rtl="1">
            <a:lnSpc>
              <a:spcPct val="90000"/>
            </a:lnSpc>
            <a:spcBef>
              <a:spcPct val="0"/>
            </a:spcBef>
            <a:spcAft>
              <a:spcPct val="35000"/>
            </a:spcAft>
            <a:buNone/>
          </a:pPr>
          <a:r>
            <a:rPr lang="he-IL" sz="1400" b="0" i="0" kern="1200" dirty="0"/>
            <a:t>ההתמסרות לעונג מורכבת מכמה רבדים, בהם: היכולת לקבל מגע נעים בכל הגוף ותחושה נעימה ולהישאר בנוכחות לאורך זמן בלי להתנתק;</a:t>
          </a:r>
        </a:p>
        <a:p>
          <a:pPr marL="0" lvl="0" indent="0" algn="ctr" defTabSz="622300" rtl="1">
            <a:lnSpc>
              <a:spcPct val="90000"/>
            </a:lnSpc>
            <a:spcBef>
              <a:spcPct val="0"/>
            </a:spcBef>
            <a:spcAft>
              <a:spcPct val="35000"/>
            </a:spcAft>
            <a:buNone/>
          </a:pPr>
          <a:r>
            <a:rPr lang="he-IL" sz="1400" b="0" i="0" kern="1200" dirty="0"/>
            <a:t> </a:t>
          </a:r>
        </a:p>
      </dsp:txBody>
      <dsp:txXfrm>
        <a:off x="3614737" y="39687"/>
        <a:ext cx="3286125" cy="1971675"/>
      </dsp:txXfrm>
    </dsp:sp>
    <dsp:sp modelId="{A0012E7E-8580-4C3B-AD4D-E6EB1E4CC9AF}">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ככל שנתמסר לעונג, כך נוכל לחוות גלים הולכים ומתרחבים של עוד עונג. </a:t>
          </a:r>
        </a:p>
        <a:p>
          <a:pPr marL="0" lvl="0" indent="0" algn="ctr" defTabSz="622300" rtl="1">
            <a:lnSpc>
              <a:spcPct val="90000"/>
            </a:lnSpc>
            <a:spcBef>
              <a:spcPct val="0"/>
            </a:spcBef>
            <a:spcAft>
              <a:spcPct val="35000"/>
            </a:spcAft>
            <a:buNone/>
          </a:pPr>
          <a:r>
            <a:rPr lang="he-IL" sz="1400" b="0" i="0" kern="1200" dirty="0"/>
            <a:t>הגוף יודע לזהות מה נעים לי עכשיו ועליי להקשיב לו מרגע לרגע. כאשר משהו לא נעים לי ואני עוצרת ומתקשרת בפשטות במילים, במבט או בתנועה עדינה של הגוף, אני חוזרת לחיבור ונפתחת לעוד עונג. </a:t>
          </a:r>
          <a:endParaRPr lang="he-IL" sz="1400" kern="1200" dirty="0"/>
        </a:p>
      </dsp:txBody>
      <dsp:txXfrm>
        <a:off x="7229475" y="39687"/>
        <a:ext cx="3286125" cy="1971675"/>
      </dsp:txXfrm>
    </dsp:sp>
    <dsp:sp modelId="{2B3F71A3-D633-45E6-8E27-916B95DF8E6E}">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a:p>
      </dsp:txBody>
      <dsp:txXfrm>
        <a:off x="1807368" y="2339975"/>
        <a:ext cx="3286125" cy="1971675"/>
      </dsp:txXfrm>
    </dsp:sp>
    <dsp:sp modelId="{D506AB03-3E8E-41DB-9B99-35C30B8849A8}">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a:p>
      </dsp:txBody>
      <dsp:txXfrm>
        <a:off x="5422106" y="2339975"/>
        <a:ext cx="3286125" cy="19716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AAA5C-42A6-4881-A337-E7945AE7F9A9}">
      <dsp:nvSpPr>
        <dsp:cNvPr id="0" name=""/>
        <dsp:cNvSpPr/>
      </dsp:nvSpPr>
      <dsp:spPr>
        <a:xfrm>
          <a:off x="632" y="572231"/>
          <a:ext cx="2466826" cy="1480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kern="1200" dirty="0"/>
            <a:t>באדם ג' נפשות הצומח החי והשכלי, והם הנפש רוח ונשמה. וכל אחד הולך </a:t>
          </a:r>
          <a:r>
            <a:rPr lang="he-IL" sz="1000" kern="1200" dirty="0" err="1"/>
            <a:t>ומתאוה</a:t>
          </a:r>
          <a:r>
            <a:rPr lang="he-IL" sz="1000" kern="1200" dirty="0"/>
            <a:t> לשורשו:</a:t>
          </a:r>
        </a:p>
        <a:p>
          <a:pPr marL="0" lvl="0" indent="0" algn="ctr" defTabSz="444500" rtl="1">
            <a:lnSpc>
              <a:spcPct val="90000"/>
            </a:lnSpc>
            <a:spcBef>
              <a:spcPct val="0"/>
            </a:spcBef>
            <a:spcAft>
              <a:spcPct val="35000"/>
            </a:spcAft>
            <a:buNone/>
          </a:pPr>
          <a:r>
            <a:rPr lang="he-IL" sz="1000" kern="1200" dirty="0"/>
            <a:t>הנפש - </a:t>
          </a:r>
          <a:r>
            <a:rPr lang="he-IL" sz="1000" kern="1200" dirty="0" err="1"/>
            <a:t>מתאוה</a:t>
          </a:r>
          <a:r>
            <a:rPr lang="he-IL" sz="1000" kern="1200" dirty="0"/>
            <a:t> מאכל ומשתה, כי היא הזן ומגדל ומוליד, לכן היא </a:t>
          </a:r>
          <a:r>
            <a:rPr lang="he-IL" sz="1000" kern="1200" dirty="0" err="1"/>
            <a:t>מתאוה</a:t>
          </a:r>
          <a:r>
            <a:rPr lang="he-IL" sz="1000" kern="1200" dirty="0"/>
            <a:t> לאלו הדברים.</a:t>
          </a:r>
        </a:p>
        <a:p>
          <a:pPr marL="0" lvl="0" indent="0" algn="ctr" defTabSz="444500" rtl="1">
            <a:lnSpc>
              <a:spcPct val="90000"/>
            </a:lnSpc>
            <a:spcBef>
              <a:spcPct val="0"/>
            </a:spcBef>
            <a:spcAft>
              <a:spcPct val="35000"/>
            </a:spcAft>
            <a:buNone/>
          </a:pPr>
          <a:r>
            <a:rPr lang="he-IL" sz="1000" kern="1200" dirty="0"/>
            <a:t>הרוח - </a:t>
          </a:r>
          <a:r>
            <a:rPr lang="he-IL" sz="1000" kern="1200" dirty="0" err="1"/>
            <a:t>מתאוה</a:t>
          </a:r>
          <a:r>
            <a:rPr lang="he-IL" sz="1000" kern="1200" dirty="0"/>
            <a:t> כבוד ועושר ... וכל מדת הקנאה והגאוה ושאר מדות ענפים לאלו. </a:t>
          </a:r>
        </a:p>
        <a:p>
          <a:pPr marL="0" lvl="0" indent="0" algn="ctr" defTabSz="444500" rtl="1">
            <a:lnSpc>
              <a:spcPct val="90000"/>
            </a:lnSpc>
            <a:spcBef>
              <a:spcPct val="0"/>
            </a:spcBef>
            <a:spcAft>
              <a:spcPct val="35000"/>
            </a:spcAft>
            <a:buNone/>
          </a:pPr>
          <a:r>
            <a:rPr lang="he-IL" sz="1000" kern="1200" dirty="0"/>
            <a:t>הנשמה - היא חלק </a:t>
          </a:r>
          <a:r>
            <a:rPr lang="he-IL" sz="1000" kern="1200" dirty="0" err="1"/>
            <a:t>אלוק</a:t>
          </a:r>
          <a:r>
            <a:rPr lang="he-IL" sz="1000" kern="1200" dirty="0"/>
            <a:t> ממעל </a:t>
          </a:r>
          <a:r>
            <a:rPr lang="he-IL" sz="1000" kern="1200" dirty="0" err="1"/>
            <a:t>ומתאוה</a:t>
          </a:r>
          <a:r>
            <a:rPr lang="he-IL" sz="1000" kern="1200" dirty="0"/>
            <a:t> לדברים אלוקיים.</a:t>
          </a:r>
        </a:p>
      </dsp:txBody>
      <dsp:txXfrm>
        <a:off x="632" y="572231"/>
        <a:ext cx="2466826" cy="1480095"/>
      </dsp:txXfrm>
    </dsp:sp>
    <dsp:sp modelId="{BEBE143B-00B0-42B9-AFAD-A6B3E29C3E55}">
      <dsp:nvSpPr>
        <dsp:cNvPr id="0" name=""/>
        <dsp:cNvSpPr/>
      </dsp:nvSpPr>
      <dsp:spPr>
        <a:xfrm>
          <a:off x="2714141" y="572231"/>
          <a:ext cx="2466826" cy="1480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kern="1200" dirty="0"/>
            <a:t>כל הנאה רגשית שאדם נהנה מהמצוות, כמו מנוחת שלום ושלווה והשקט ובטח, אהבה, חבירות, משמעות הטבה וכל הרגשות</a:t>
          </a:r>
          <a:br>
            <a:rPr lang="he-IL" sz="1000" kern="1200" dirty="0"/>
          </a:br>
          <a:r>
            <a:rPr lang="he-IL" sz="1000" kern="1200" dirty="0"/>
            <a:t>הם בעצם הנאה רוחנית.</a:t>
          </a:r>
        </a:p>
      </dsp:txBody>
      <dsp:txXfrm>
        <a:off x="2714141" y="572231"/>
        <a:ext cx="2466826" cy="1480095"/>
      </dsp:txXfrm>
    </dsp:sp>
    <dsp:sp modelId="{FC3A1B0B-BC57-4B15-B245-A90F147C1949}">
      <dsp:nvSpPr>
        <dsp:cNvPr id="0" name=""/>
        <dsp:cNvSpPr/>
      </dsp:nvSpPr>
      <dsp:spPr>
        <a:xfrm>
          <a:off x="632" y="2299010"/>
          <a:ext cx="2466826" cy="1480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kern="1200" dirty="0" err="1"/>
            <a:t>הגר"א</a:t>
          </a:r>
          <a:r>
            <a:rPr lang="he-IL" sz="1000" kern="1200" dirty="0"/>
            <a:t> מוסיף על זה במקומות אחרים וז"ל: "הרוח הוא עצם האדם" [ברכות ז' ע"א] "הוא האדם המקבל שכר ועונש" [</a:t>
          </a:r>
          <a:r>
            <a:rPr lang="he-IL" sz="1000" kern="1200" dirty="0" err="1"/>
            <a:t>סי"צ</a:t>
          </a:r>
          <a:r>
            <a:rPr lang="he-IL" sz="1000" kern="1200" dirty="0"/>
            <a:t> פ"א מ"א] כל ההרגשות וחיות הוא ברוח ובצאת הרוח הוא מת" [הדרת קודש] "הוא עיקר האדם והוא כוח התנועה שהאדם מתנועע לכאן ולכאן" [ס' דקדוקי תורה].</a:t>
          </a:r>
        </a:p>
      </dsp:txBody>
      <dsp:txXfrm>
        <a:off x="632" y="2299010"/>
        <a:ext cx="2466826" cy="1480095"/>
      </dsp:txXfrm>
    </dsp:sp>
    <dsp:sp modelId="{E5BA62E2-8DAF-44A5-BB6A-87C7FE4884D6}">
      <dsp:nvSpPr>
        <dsp:cNvPr id="0" name=""/>
        <dsp:cNvSpPr/>
      </dsp:nvSpPr>
      <dsp:spPr>
        <a:xfrm>
          <a:off x="2714141" y="2299010"/>
          <a:ext cx="2466826" cy="1480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endParaRPr lang="he-IL" sz="1000" kern="1200"/>
        </a:p>
      </dsp:txBody>
      <dsp:txXfrm>
        <a:off x="2714141" y="2299010"/>
        <a:ext cx="2466826" cy="148009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CA7AD-13B9-4137-8A41-5B1CC461AE18}">
      <dsp:nvSpPr>
        <dsp:cNvPr id="0" name=""/>
        <dsp:cNvSpPr/>
      </dsp:nvSpPr>
      <dsp:spPr>
        <a:xfrm>
          <a:off x="340675" y="1922"/>
          <a:ext cx="2142976" cy="128578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r>
            <a:rPr lang="he-IL" sz="900" b="0" i="0" kern="1200" dirty="0"/>
            <a:t>כמו לדוגמא מה שהביא החיי אדם:</a:t>
          </a:r>
          <a:br>
            <a:rPr lang="he-IL" sz="900" kern="1200" dirty="0"/>
          </a:br>
          <a:r>
            <a:rPr lang="he-IL" sz="900" b="0" i="0" kern="1200" dirty="0"/>
            <a:t>"יוכל האדם להתבונן ולנסות כי כאשר </a:t>
          </a:r>
          <a:r>
            <a:rPr lang="he-IL" sz="900" b="0" i="0" kern="1200" dirty="0" err="1"/>
            <a:t>יכוין</a:t>
          </a:r>
          <a:r>
            <a:rPr lang="he-IL" sz="900" b="0" i="0" kern="1200" dirty="0"/>
            <a:t> האדם את דעתו ויהיה יראת ה' </a:t>
          </a:r>
          <a:r>
            <a:rPr lang="he-IL" sz="900" b="0" i="0" kern="1200" dirty="0" err="1"/>
            <a:t>בלבו</a:t>
          </a:r>
          <a:r>
            <a:rPr lang="he-IL" sz="900" b="0" i="0" kern="1200" dirty="0"/>
            <a:t> באמת ויהיו מעשיו </a:t>
          </a:r>
          <a:r>
            <a:rPr lang="he-IL" sz="900" b="0" i="0" kern="1200" dirty="0" err="1"/>
            <a:t>רצוים</a:t>
          </a:r>
          <a:r>
            <a:rPr lang="he-IL" sz="900" b="0" i="0" kern="1200" dirty="0"/>
            <a:t> אזי </a:t>
          </a:r>
          <a:r>
            <a:rPr lang="he-IL" sz="900" b="0" i="0" kern="1200" dirty="0" err="1"/>
            <a:t>בודאי</a:t>
          </a:r>
          <a:r>
            <a:rPr lang="he-IL" sz="900" b="0" i="0" kern="1200" dirty="0"/>
            <a:t> לאחר שטבל בערב שבת בכוונה רצויה לקבל קדושת שבת, יבין בדעתו </a:t>
          </a:r>
          <a:r>
            <a:rPr lang="he-IL" sz="900" b="0" i="0" kern="1200" dirty="0" err="1"/>
            <a:t>שנתוסף</a:t>
          </a:r>
          <a:r>
            <a:rPr lang="he-IL" sz="900" b="0" i="0" kern="1200" dirty="0"/>
            <a:t> לו נשמה יתירה, כי ירגיש בנפשו יראת רוממות שבאה לו עד שתבער בו אהבת ויראת ה', וזה בדוק ומנוסה מכמה אנשים כמה פעמים בלא שום ספק אבל כשאין נשמתו טהורה, אז לא ירגיש בקדושת שבת".</a:t>
          </a:r>
          <a:endParaRPr lang="he-IL" sz="900" kern="1200" dirty="0"/>
        </a:p>
      </dsp:txBody>
      <dsp:txXfrm>
        <a:off x="340675" y="1922"/>
        <a:ext cx="2142976" cy="1285785"/>
      </dsp:txXfrm>
    </dsp:sp>
    <dsp:sp modelId="{0FAC8CCE-91EA-4627-8528-369177544AAB}">
      <dsp:nvSpPr>
        <dsp:cNvPr id="0" name=""/>
        <dsp:cNvSpPr/>
      </dsp:nvSpPr>
      <dsp:spPr>
        <a:xfrm>
          <a:off x="2697948" y="1922"/>
          <a:ext cx="2142976" cy="128578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r>
            <a:rPr lang="he-IL" sz="900" kern="1200" dirty="0"/>
            <a:t>זאת אומרת שאפשר להרגיש ברוחניות את התענוג האמיתי כאן בעולם הזה איך זה נראה הכוזרי אומר שהחסיד משתוקק לשלוש תפילות ביום כמו שמשתוקקים לשלוש ארוחות ביום וכך אומר הנפש החיים שתפילה זה להתענג על ה' בתיבות התפילה כלומר שאפשר להרגיש עונג של ממש בעצם הדיבור עם הקב"ה ואמירת מילותיה של התפילה כפי שנהנים מארוחה דשנה </a:t>
          </a:r>
        </a:p>
      </dsp:txBody>
      <dsp:txXfrm>
        <a:off x="2697948" y="1922"/>
        <a:ext cx="2142976" cy="1285785"/>
      </dsp:txXfrm>
    </dsp:sp>
    <dsp:sp modelId="{C7F0D3C6-36F1-4493-BB42-1398F9B01EA6}">
      <dsp:nvSpPr>
        <dsp:cNvPr id="0" name=""/>
        <dsp:cNvSpPr/>
      </dsp:nvSpPr>
      <dsp:spPr>
        <a:xfrm>
          <a:off x="340675" y="1502005"/>
          <a:ext cx="2142976" cy="128578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endParaRPr lang="he-IL" sz="900" kern="1200"/>
        </a:p>
      </dsp:txBody>
      <dsp:txXfrm>
        <a:off x="340675" y="1502005"/>
        <a:ext cx="2142976" cy="1285785"/>
      </dsp:txXfrm>
    </dsp:sp>
    <dsp:sp modelId="{5769BA94-5FE0-4015-9518-EFF7E7110DF9}">
      <dsp:nvSpPr>
        <dsp:cNvPr id="0" name=""/>
        <dsp:cNvSpPr/>
      </dsp:nvSpPr>
      <dsp:spPr>
        <a:xfrm>
          <a:off x="2697948" y="1502005"/>
          <a:ext cx="2142976" cy="128578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r>
            <a:rPr lang="he-IL" sz="900" kern="1200"/>
            <a:t>המשגיח ז"ל היה מתפלל בישיבה בזמן חורף מנחה גדולה ואילו בחדשי הקיץ שהתפללו בשבע מנחה קטנה היה מגיע רק אח"כ לסדר מוסר הפצירו בו כמה וכמה פעמים שיגיע עוד לפני מנחה כדי שיוכל לשוחח עם בחורים והוא התחמק עד שא' ממקורביו מאד לחץ להבין מדוע אינו מסכים בשום פנים ואופן להגיע לישיבה לפני מנחה ורק אז נימק אתה חושב שאני יכול ללכת שתים עשרה שעות מבלי לדבר עם הקבה להתענג על ה כאן </a:t>
          </a:r>
        </a:p>
      </dsp:txBody>
      <dsp:txXfrm>
        <a:off x="2697948" y="1502005"/>
        <a:ext cx="2142976" cy="1285785"/>
      </dsp:txXfrm>
    </dsp:sp>
    <dsp:sp modelId="{70D06483-0FD9-402B-9C12-B0F49B9A4F17}">
      <dsp:nvSpPr>
        <dsp:cNvPr id="0" name=""/>
        <dsp:cNvSpPr/>
      </dsp:nvSpPr>
      <dsp:spPr>
        <a:xfrm>
          <a:off x="150775" y="3002088"/>
          <a:ext cx="4880049" cy="1285785"/>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1">
            <a:lnSpc>
              <a:spcPct val="90000"/>
            </a:lnSpc>
            <a:spcBef>
              <a:spcPct val="0"/>
            </a:spcBef>
            <a:spcAft>
              <a:spcPct val="35000"/>
            </a:spcAft>
            <a:buNone/>
          </a:pPr>
          <a:r>
            <a:rPr lang="he-IL" sz="1050" kern="1200" dirty="0"/>
            <a:t>כאשר זכה שֵֹכֶל האדם לראות אמיתת מציאותו </a:t>
          </a:r>
          <a:r>
            <a:rPr lang="he-IL" sz="1050" kern="1200" dirty="0" err="1"/>
            <a:t>ית</a:t>
          </a:r>
          <a:r>
            <a:rPr lang="he-IL" sz="1050" kern="1200" dirty="0"/>
            <a:t>', מיד נכנס בו שמחת גיל אין קץ, ונשמתו נעימה עליו, והדמיון משלים עם השכל לחזות בנועם ד', וכל תענוגי בשרים חמקו עברו, ונפשו העדינה מתעטפת בקדושה, וכאילו פירשה מגוף העכור ומשוממת בשמי שמים. ובהעלות האדם בערכי קודש אלו, נגלה לפניו עולם חדש, כי אפשר לאדם בעולם הזה להיות כמלאך לרגעים, וליהנות מזיו הקודש, וכל תענוגי עולם הזה כאפס נגד עונג של דביקות האדם ליוצרו </a:t>
          </a:r>
          <a:r>
            <a:rPr lang="he-IL" sz="1050" kern="1200" dirty="0" err="1"/>
            <a:t>ית</a:t>
          </a:r>
          <a:r>
            <a:rPr lang="he-IL" sz="1050" kern="1200" dirty="0"/>
            <a:t>'. </a:t>
          </a:r>
          <a:r>
            <a:rPr lang="he-IL" sz="1050" kern="1200" dirty="0" err="1"/>
            <a:t>הכח</a:t>
          </a:r>
          <a:r>
            <a:rPr lang="he-IL" sz="1050" kern="1200" dirty="0"/>
            <a:t> הטמיר הלזה הוא אחד מכוחות הטמירים שנתן היוצר בנשמת האדם, </a:t>
          </a:r>
          <a:r>
            <a:rPr lang="he-IL" sz="1050" kern="1200" dirty="0" err="1"/>
            <a:t>וכח</a:t>
          </a:r>
          <a:r>
            <a:rPr lang="he-IL" sz="1050" kern="1200" dirty="0"/>
            <a:t> זה מעיד על קשר הגבר ליוצר כל היצורים, ואשר נברא לעבוד את בוראו ולדבקה בו</a:t>
          </a:r>
        </a:p>
        <a:p>
          <a:pPr marL="0" lvl="0" indent="0" algn="ctr" defTabSz="466725" rtl="1">
            <a:lnSpc>
              <a:spcPct val="90000"/>
            </a:lnSpc>
            <a:spcBef>
              <a:spcPct val="0"/>
            </a:spcBef>
            <a:spcAft>
              <a:spcPct val="35000"/>
            </a:spcAft>
            <a:buNone/>
          </a:pPr>
          <a:r>
            <a:rPr lang="he-IL" sz="1050" kern="1200" dirty="0"/>
            <a:t> (ספר אמונה ובטחון </a:t>
          </a:r>
          <a:r>
            <a:rPr lang="he-IL" sz="1050" kern="1200" dirty="0" err="1"/>
            <a:t>לחזו"א</a:t>
          </a:r>
          <a:r>
            <a:rPr lang="he-IL" sz="1050" kern="1200" dirty="0"/>
            <a:t> - פרק א').</a:t>
          </a:r>
          <a:endParaRPr lang="en-US" sz="1050" kern="1200" dirty="0"/>
        </a:p>
      </dsp:txBody>
      <dsp:txXfrm>
        <a:off x="150775" y="3002088"/>
        <a:ext cx="4880049" cy="1285785"/>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5348"/>
          </a:xfrm>
          <a:prstGeom prst="rect">
            <a:avLst/>
          </a:prstGeom>
        </p:spPr>
        <p:txBody>
          <a:bodyPr vert="horz" lIns="91440" tIns="45720" rIns="91440" bIns="45720" rtlCol="1"/>
          <a:lstStyle>
            <a:lvl1pPr algn="l">
              <a:defRPr sz="1200"/>
            </a:lvl1pPr>
          </a:lstStyle>
          <a:p>
            <a:fld id="{119962B8-CAAE-4F77-BB8C-9260B56AC52F}" type="datetimeFigureOut">
              <a:rPr lang="he-IL" smtClean="0"/>
              <a:t>י"א/סיון/תשפ"ד</a:t>
            </a:fld>
            <a:endParaRPr lang="he-IL"/>
          </a:p>
        </p:txBody>
      </p:sp>
      <p:sp>
        <p:nvSpPr>
          <p:cNvPr id="4" name="מציין מיקום של תמונת שקופית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51219"/>
            <a:ext cx="5438140" cy="3887361"/>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377317"/>
            <a:ext cx="2945659" cy="495347"/>
          </a:xfrm>
          <a:prstGeom prst="rect">
            <a:avLst/>
          </a:prstGeom>
        </p:spPr>
        <p:txBody>
          <a:bodyPr vert="horz" lIns="91440" tIns="45720" rIns="91440" bIns="45720" rtlCol="1" anchor="b"/>
          <a:lstStyle>
            <a:lvl1pPr algn="l">
              <a:defRPr sz="1200"/>
            </a:lvl1pPr>
          </a:lstStyle>
          <a:p>
            <a:fld id="{333D7F82-4CF1-46ED-B51E-E389E6030BAB}" type="slidenum">
              <a:rPr lang="he-IL" smtClean="0"/>
              <a:t>‹#›</a:t>
            </a:fld>
            <a:endParaRPr lang="he-IL"/>
          </a:p>
        </p:txBody>
      </p:sp>
    </p:spTree>
    <p:extLst>
      <p:ext uri="{BB962C8B-B14F-4D97-AF65-F5344CB8AC3E}">
        <p14:creationId xmlns:p14="http://schemas.microsoft.com/office/powerpoint/2010/main" val="210994073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תניא ליקוטי אמרים פרק יד</a:t>
            </a:r>
          </a:p>
          <a:p>
            <a:r>
              <a:rPr lang="he-IL" dirty="0"/>
              <a:t>גודל ותוקף האהבה לה' </a:t>
            </a:r>
            <a:r>
              <a:rPr lang="he-IL" dirty="0" err="1"/>
              <a:t>בבחי</a:t>
            </a:r>
            <a:r>
              <a:rPr lang="he-IL" dirty="0"/>
              <a:t>' אהבה בתענוגים להתענג על ה' מעין עוה"ב </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1</a:t>
            </a:fld>
            <a:endParaRPr lang="he-IL"/>
          </a:p>
        </p:txBody>
      </p:sp>
    </p:spTree>
    <p:extLst>
      <p:ext uri="{BB962C8B-B14F-4D97-AF65-F5344CB8AC3E}">
        <p14:creationId xmlns:p14="http://schemas.microsoft.com/office/powerpoint/2010/main" val="3414671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האם ניתן לבחור האם להתענג ולהנות?</a:t>
            </a:r>
          </a:p>
          <a:p>
            <a:r>
              <a:rPr lang="he-IL" dirty="0"/>
              <a:t>האם יש מקום שלמדים את זה?</a:t>
            </a:r>
          </a:p>
          <a:p>
            <a:r>
              <a:rPr lang="he-IL" dirty="0"/>
              <a:t>האם ביהדות יש מקורות איך מתענגים?</a:t>
            </a:r>
          </a:p>
          <a:p>
            <a:r>
              <a:rPr lang="he-IL" dirty="0"/>
              <a:t>האם האדם נברא רק להנות?</a:t>
            </a:r>
          </a:p>
          <a:p>
            <a:r>
              <a:rPr lang="he-IL" dirty="0"/>
              <a:t>מדוע יש לאדם </a:t>
            </a:r>
            <a:r>
              <a:rPr lang="he-IL" dirty="0" err="1"/>
              <a:t>יסורים</a:t>
            </a:r>
            <a:r>
              <a:rPr lang="he-IL" dirty="0"/>
              <a:t>?</a:t>
            </a:r>
          </a:p>
          <a:p>
            <a:r>
              <a:rPr lang="he-IL" dirty="0"/>
              <a:t>הארת התענוג</a:t>
            </a:r>
          </a:p>
          <a:p>
            <a:endParaRPr lang="he-IL" dirty="0"/>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3</a:t>
            </a:fld>
            <a:endParaRPr lang="he-IL"/>
          </a:p>
        </p:txBody>
      </p:sp>
    </p:spTree>
    <p:extLst>
      <p:ext uri="{BB962C8B-B14F-4D97-AF65-F5344CB8AC3E}">
        <p14:creationId xmlns:p14="http://schemas.microsoft.com/office/powerpoint/2010/main" val="316354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מדוע משמחים גברים בבשר ויין ונשים בתכשיטים. </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7</a:t>
            </a:fld>
            <a:endParaRPr lang="he-IL"/>
          </a:p>
        </p:txBody>
      </p:sp>
    </p:spTree>
    <p:extLst>
      <p:ext uri="{BB962C8B-B14F-4D97-AF65-F5344CB8AC3E}">
        <p14:creationId xmlns:p14="http://schemas.microsoft.com/office/powerpoint/2010/main" val="370883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ראיית הלב אליהו מרחל ולאה שחיפשו להרגיש כיצד ציווי ה' לעזוב את בית אביהם כדאי להם. </a:t>
            </a:r>
          </a:p>
          <a:p>
            <a:endParaRPr lang="he-IL" dirty="0"/>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11</a:t>
            </a:fld>
            <a:endParaRPr lang="he-IL"/>
          </a:p>
        </p:txBody>
      </p:sp>
    </p:spTree>
    <p:extLst>
      <p:ext uri="{BB962C8B-B14F-4D97-AF65-F5344CB8AC3E}">
        <p14:creationId xmlns:p14="http://schemas.microsoft.com/office/powerpoint/2010/main" val="156961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כיצד זה מסתדר אם דברי חז"ל – לפום צערא אגרא?</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14</a:t>
            </a:fld>
            <a:endParaRPr lang="he-IL"/>
          </a:p>
        </p:txBody>
      </p:sp>
    </p:spTree>
    <p:extLst>
      <p:ext uri="{BB962C8B-B14F-4D97-AF65-F5344CB8AC3E}">
        <p14:creationId xmlns:p14="http://schemas.microsoft.com/office/powerpoint/2010/main" val="3082638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כיצד זה מסתדר אם דברי חז"ל – לפום צערא אגרא?</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15</a:t>
            </a:fld>
            <a:endParaRPr lang="he-IL"/>
          </a:p>
        </p:txBody>
      </p:sp>
    </p:spTree>
    <p:extLst>
      <p:ext uri="{BB962C8B-B14F-4D97-AF65-F5344CB8AC3E}">
        <p14:creationId xmlns:p14="http://schemas.microsoft.com/office/powerpoint/2010/main" val="1520420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כמה לחמניות נשארו לנו – לתת לילדים הנאה רוחנית. </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19</a:t>
            </a:fld>
            <a:endParaRPr lang="he-IL"/>
          </a:p>
        </p:txBody>
      </p:sp>
    </p:spTree>
    <p:extLst>
      <p:ext uri="{BB962C8B-B14F-4D97-AF65-F5344CB8AC3E}">
        <p14:creationId xmlns:p14="http://schemas.microsoft.com/office/powerpoint/2010/main" val="417975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עד שבוע הבא יש להביא 3 דברים – שבהם הפכת את הקללה לברכה. </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27</a:t>
            </a:fld>
            <a:endParaRPr lang="he-IL"/>
          </a:p>
        </p:txBody>
      </p:sp>
    </p:spTree>
    <p:extLst>
      <p:ext uri="{BB962C8B-B14F-4D97-AF65-F5344CB8AC3E}">
        <p14:creationId xmlns:p14="http://schemas.microsoft.com/office/powerpoint/2010/main" val="211824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אני חושב עכשיו שהסיבה העיקרית שלא כולם שומרי תורה – משום שאדם מושפע מאוד מהסביבה. </a:t>
            </a:r>
          </a:p>
          <a:p>
            <a:r>
              <a:rPr lang="he-IL" dirty="0"/>
              <a:t>היות והרגש הסביבתי הוא – שקיום תורה ומצוות זה עול קשה, ממילא זה מה שהאדם חושב. </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29</a:t>
            </a:fld>
            <a:endParaRPr lang="he-IL"/>
          </a:p>
        </p:txBody>
      </p:sp>
    </p:spTree>
    <p:extLst>
      <p:ext uri="{BB962C8B-B14F-4D97-AF65-F5344CB8AC3E}">
        <p14:creationId xmlns:p14="http://schemas.microsoft.com/office/powerpoint/2010/main" val="392667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סיפור על החוקר שלא הבין מה זה גמ"ח</a:t>
            </a:r>
          </a:p>
        </p:txBody>
      </p:sp>
      <p:sp>
        <p:nvSpPr>
          <p:cNvPr id="4" name="מציין מיקום של מספר שקופית 3"/>
          <p:cNvSpPr>
            <a:spLocks noGrp="1"/>
          </p:cNvSpPr>
          <p:nvPr>
            <p:ph type="sldNum" sz="quarter" idx="5"/>
          </p:nvPr>
        </p:nvSpPr>
        <p:spPr/>
        <p:txBody>
          <a:bodyPr/>
          <a:lstStyle/>
          <a:p>
            <a:fld id="{333D7F82-4CF1-46ED-B51E-E389E6030BAB}" type="slidenum">
              <a:rPr lang="he-IL" smtClean="0"/>
              <a:t>30</a:t>
            </a:fld>
            <a:endParaRPr lang="he-IL"/>
          </a:p>
        </p:txBody>
      </p:sp>
    </p:spTree>
    <p:extLst>
      <p:ext uri="{BB962C8B-B14F-4D97-AF65-F5344CB8AC3E}">
        <p14:creationId xmlns:p14="http://schemas.microsoft.com/office/powerpoint/2010/main" val="3209730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A92875-EF55-924C-A230-8ADE2171873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A12B900-E027-2A98-F1DC-DF70261DA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260E8D6-0039-BE44-3BBB-8EF0F99726D5}"/>
              </a:ext>
            </a:extLst>
          </p:cNvPr>
          <p:cNvSpPr>
            <a:spLocks noGrp="1"/>
          </p:cNvSpPr>
          <p:nvPr>
            <p:ph type="dt" sz="half" idx="10"/>
          </p:nvPr>
        </p:nvSpPr>
        <p:spPr/>
        <p:txBody>
          <a:bodyPr/>
          <a:lstStyle/>
          <a:p>
            <a:fld id="{E162FD98-B4E7-4F09-ABC4-E68F2BF7C135}"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BA0CCE99-A646-2654-F018-AEC1E2C2536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686D34-CC40-7878-3B8F-D7755A572849}"/>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164544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646216-1216-7A0A-D33D-C648E3F4DCB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912295-AEB4-5711-0347-3B12739D8EF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D38413-04DD-8CF4-53D2-44D7327A7973}"/>
              </a:ext>
            </a:extLst>
          </p:cNvPr>
          <p:cNvSpPr>
            <a:spLocks noGrp="1"/>
          </p:cNvSpPr>
          <p:nvPr>
            <p:ph type="dt" sz="half" idx="10"/>
          </p:nvPr>
        </p:nvSpPr>
        <p:spPr/>
        <p:txBody>
          <a:bodyPr/>
          <a:lstStyle/>
          <a:p>
            <a:fld id="{B39391F0-3CEC-43F2-B2F5-040D7CE80DEA}"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F7F1BCD1-2403-5130-B993-3A55369C975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FCFF28C-1671-9B1E-BDBF-5A85CEA48D7B}"/>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1788058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8FE92A-2B79-E2CD-DC15-8AE4EF429A5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5CE4BEA-84EC-E21A-51E5-1F7EA2BFFB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05CED522-9916-CA49-0AB6-CF8DBD27F06E}"/>
              </a:ext>
            </a:extLst>
          </p:cNvPr>
          <p:cNvSpPr>
            <a:spLocks noGrp="1"/>
          </p:cNvSpPr>
          <p:nvPr>
            <p:ph type="dt" sz="half" idx="10"/>
          </p:nvPr>
        </p:nvSpPr>
        <p:spPr/>
        <p:txBody>
          <a:bodyPr/>
          <a:lstStyle/>
          <a:p>
            <a:fld id="{AA44D265-6FA3-45FF-9329-9FB4CE000E2E}"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78768C06-D370-150C-1CB3-0676107284A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1870C37-0000-6DC1-AC43-61D5FA2F302D}"/>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2387580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4A005F-B1E9-947C-A627-052E22C18D5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83BC84D-EC14-BAEA-9DF7-736F71C82DC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8001FC1-443F-884B-DC3A-DFF3EE87204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29569AE-2987-5260-0F88-57E1238AFAAB}"/>
              </a:ext>
            </a:extLst>
          </p:cNvPr>
          <p:cNvSpPr>
            <a:spLocks noGrp="1"/>
          </p:cNvSpPr>
          <p:nvPr>
            <p:ph type="dt" sz="half" idx="10"/>
          </p:nvPr>
        </p:nvSpPr>
        <p:spPr/>
        <p:txBody>
          <a:bodyPr/>
          <a:lstStyle/>
          <a:p>
            <a:fld id="{8DEC5660-BE50-45FD-BA30-C6568DA0A1B4}" type="datetime8">
              <a:rPr lang="he-IL" smtClean="0"/>
              <a:t>17 יוני 24</a:t>
            </a:fld>
            <a:endParaRPr lang="he-IL"/>
          </a:p>
        </p:txBody>
      </p:sp>
      <p:sp>
        <p:nvSpPr>
          <p:cNvPr id="6" name="מציין מיקום של כותרת תחתונה 5">
            <a:extLst>
              <a:ext uri="{FF2B5EF4-FFF2-40B4-BE49-F238E27FC236}">
                <a16:creationId xmlns:a16="http://schemas.microsoft.com/office/drawing/2014/main" id="{D518E0D9-FFA5-7450-2488-FFB854EE0F0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2B56007-01CA-5659-5BE9-1FD1ACDF66CF}"/>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111927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AEBB45-EC01-61F4-4B1D-BABA0998DCC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661B4C7-64DA-9FB3-82D5-2EF19374F2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032FDF0-846A-5ADB-0689-3D8B8450F42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8BD0721-1C9F-4872-8F7F-0E66E3301F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901641EF-68A9-2092-A567-7248F204A60D}"/>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475ED35-D084-623B-2796-9960EFCC5111}"/>
              </a:ext>
            </a:extLst>
          </p:cNvPr>
          <p:cNvSpPr>
            <a:spLocks noGrp="1"/>
          </p:cNvSpPr>
          <p:nvPr>
            <p:ph type="dt" sz="half" idx="10"/>
          </p:nvPr>
        </p:nvSpPr>
        <p:spPr/>
        <p:txBody>
          <a:bodyPr/>
          <a:lstStyle/>
          <a:p>
            <a:fld id="{29E3E562-2945-44F9-957A-8CC7453CB475}" type="datetime8">
              <a:rPr lang="he-IL" smtClean="0"/>
              <a:t>17 יוני 24</a:t>
            </a:fld>
            <a:endParaRPr lang="he-IL"/>
          </a:p>
        </p:txBody>
      </p:sp>
      <p:sp>
        <p:nvSpPr>
          <p:cNvPr id="8" name="מציין מיקום של כותרת תחתונה 7">
            <a:extLst>
              <a:ext uri="{FF2B5EF4-FFF2-40B4-BE49-F238E27FC236}">
                <a16:creationId xmlns:a16="http://schemas.microsoft.com/office/drawing/2014/main" id="{3C6DD157-E854-5B23-434F-19136B4A342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722A66F-08A8-278F-4D87-1EB875066645}"/>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53364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68CFB4-5EFA-F79A-3DBE-495B038D3B9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3FE116C-E7A8-6FDC-ED66-D92EF66B4C76}"/>
              </a:ext>
            </a:extLst>
          </p:cNvPr>
          <p:cNvSpPr>
            <a:spLocks noGrp="1"/>
          </p:cNvSpPr>
          <p:nvPr>
            <p:ph type="dt" sz="half" idx="10"/>
          </p:nvPr>
        </p:nvSpPr>
        <p:spPr/>
        <p:txBody>
          <a:bodyPr/>
          <a:lstStyle/>
          <a:p>
            <a:fld id="{293B64E9-23A8-41A7-90C8-F18AE66A74EA}" type="datetime8">
              <a:rPr lang="he-IL" smtClean="0"/>
              <a:t>17 יוני 24</a:t>
            </a:fld>
            <a:endParaRPr lang="he-IL"/>
          </a:p>
        </p:txBody>
      </p:sp>
      <p:sp>
        <p:nvSpPr>
          <p:cNvPr id="4" name="מציין מיקום של כותרת תחתונה 3">
            <a:extLst>
              <a:ext uri="{FF2B5EF4-FFF2-40B4-BE49-F238E27FC236}">
                <a16:creationId xmlns:a16="http://schemas.microsoft.com/office/drawing/2014/main" id="{145E64B2-5DE0-A24E-CB5C-BD9CF494795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A12865B0-F0D4-C777-217E-C6AA0D546257}"/>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3485350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D0346565-B3BB-9B3D-5607-E005FC9EAE81}"/>
              </a:ext>
            </a:extLst>
          </p:cNvPr>
          <p:cNvSpPr>
            <a:spLocks noGrp="1"/>
          </p:cNvSpPr>
          <p:nvPr>
            <p:ph type="dt" sz="half" idx="10"/>
          </p:nvPr>
        </p:nvSpPr>
        <p:spPr/>
        <p:txBody>
          <a:bodyPr/>
          <a:lstStyle/>
          <a:p>
            <a:fld id="{6F7629F6-6869-44B4-8E33-376AC883694E}" type="datetime8">
              <a:rPr lang="he-IL" smtClean="0"/>
              <a:t>17 יוני 24</a:t>
            </a:fld>
            <a:endParaRPr lang="he-IL"/>
          </a:p>
        </p:txBody>
      </p:sp>
      <p:sp>
        <p:nvSpPr>
          <p:cNvPr id="3" name="מציין מיקום של כותרת תחתונה 2">
            <a:extLst>
              <a:ext uri="{FF2B5EF4-FFF2-40B4-BE49-F238E27FC236}">
                <a16:creationId xmlns:a16="http://schemas.microsoft.com/office/drawing/2014/main" id="{4F2374FB-E687-4358-A82C-E34CBE67A28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83CD975-937D-408B-0FA7-23884CE710CC}"/>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157359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98BF9C-6851-689C-2EA4-D0362D2230E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3EBC8F5-6314-ECC3-3FA7-B50783F83E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3389813-054E-EDF9-81FC-50FB3FB09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69D5D1D-4964-0B85-DD97-B41740E5EB71}"/>
              </a:ext>
            </a:extLst>
          </p:cNvPr>
          <p:cNvSpPr>
            <a:spLocks noGrp="1"/>
          </p:cNvSpPr>
          <p:nvPr>
            <p:ph type="dt" sz="half" idx="10"/>
          </p:nvPr>
        </p:nvSpPr>
        <p:spPr/>
        <p:txBody>
          <a:bodyPr/>
          <a:lstStyle/>
          <a:p>
            <a:fld id="{A7586953-D85C-4827-B41F-4124B549DFDD}" type="datetime8">
              <a:rPr lang="he-IL" smtClean="0"/>
              <a:t>17 יוני 24</a:t>
            </a:fld>
            <a:endParaRPr lang="he-IL"/>
          </a:p>
        </p:txBody>
      </p:sp>
      <p:sp>
        <p:nvSpPr>
          <p:cNvPr id="6" name="מציין מיקום של כותרת תחתונה 5">
            <a:extLst>
              <a:ext uri="{FF2B5EF4-FFF2-40B4-BE49-F238E27FC236}">
                <a16:creationId xmlns:a16="http://schemas.microsoft.com/office/drawing/2014/main" id="{43D475A3-783F-B326-9F5D-1FD735E9E93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B92CD6B-C1F7-8B14-EC3E-87302C20D51E}"/>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159796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6E3819-D59C-D0E4-4AAA-0F33EBFF83D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ACABED9-7791-E8D7-9272-1A8BA15A4E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1A57C05F-8E44-10FF-0373-C0BE3E151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D93BEB8-9436-B22B-1BC7-6D619E47DDD6}"/>
              </a:ext>
            </a:extLst>
          </p:cNvPr>
          <p:cNvSpPr>
            <a:spLocks noGrp="1"/>
          </p:cNvSpPr>
          <p:nvPr>
            <p:ph type="dt" sz="half" idx="10"/>
          </p:nvPr>
        </p:nvSpPr>
        <p:spPr/>
        <p:txBody>
          <a:bodyPr/>
          <a:lstStyle/>
          <a:p>
            <a:fld id="{2137E91D-E5A5-4F60-B0E9-4F8C751AE766}" type="datetime8">
              <a:rPr lang="he-IL" smtClean="0"/>
              <a:t>17 יוני 24</a:t>
            </a:fld>
            <a:endParaRPr lang="he-IL"/>
          </a:p>
        </p:txBody>
      </p:sp>
      <p:sp>
        <p:nvSpPr>
          <p:cNvPr id="6" name="מציין מיקום של כותרת תחתונה 5">
            <a:extLst>
              <a:ext uri="{FF2B5EF4-FFF2-40B4-BE49-F238E27FC236}">
                <a16:creationId xmlns:a16="http://schemas.microsoft.com/office/drawing/2014/main" id="{AE7BF1BD-3847-7BD9-BA6D-86D18DC77EB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583DE7-8389-241D-D9AA-F871BB4F7127}"/>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411620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849BE4-339B-8654-11BB-94A11801E5C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29229D5-E152-81DD-9979-D81BCC073FB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5790ACC-7640-3C7A-683F-060524920B86}"/>
              </a:ext>
            </a:extLst>
          </p:cNvPr>
          <p:cNvSpPr>
            <a:spLocks noGrp="1"/>
          </p:cNvSpPr>
          <p:nvPr>
            <p:ph type="dt" sz="half" idx="10"/>
          </p:nvPr>
        </p:nvSpPr>
        <p:spPr/>
        <p:txBody>
          <a:bodyPr/>
          <a:lstStyle/>
          <a:p>
            <a:fld id="{CAD9FF4E-96D3-484C-AB4D-CB1795B1C2B2}"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17DDFCC9-3460-453A-C10F-6DD54814828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BE4BAD1-1E4E-6CC3-3294-F7DDBAEB5CAD}"/>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26918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5371E3E-7B91-386C-C5BB-7416984CA44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CD8A95F-EC5E-15EB-B72D-ED430BFF594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0DA648B-61C6-F4FD-1902-5E491F95CBD3}"/>
              </a:ext>
            </a:extLst>
          </p:cNvPr>
          <p:cNvSpPr>
            <a:spLocks noGrp="1"/>
          </p:cNvSpPr>
          <p:nvPr>
            <p:ph type="dt" sz="half" idx="10"/>
          </p:nvPr>
        </p:nvSpPr>
        <p:spPr/>
        <p:txBody>
          <a:bodyPr/>
          <a:lstStyle/>
          <a:p>
            <a:fld id="{F388E910-1F67-45D8-9455-EE3AB9D2D219}"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FD4463CE-AEC8-BED6-4308-7A3252769B5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149F9FA-8DCC-ABD6-952F-C8250643EB2C}"/>
              </a:ext>
            </a:extLst>
          </p:cNvPr>
          <p:cNvSpPr>
            <a:spLocks noGrp="1"/>
          </p:cNvSpPr>
          <p:nvPr>
            <p:ph type="sldNum" sz="quarter" idx="12"/>
          </p:nvPr>
        </p:nvSpPr>
        <p:spPr/>
        <p:txBody>
          <a:bodyPr/>
          <a:lstStyle/>
          <a:p>
            <a:fld id="{81D74C7B-3CD2-4568-B085-18174C517405}" type="slidenum">
              <a:rPr lang="he-IL" smtClean="0"/>
              <a:t>‹#›</a:t>
            </a:fld>
            <a:endParaRPr lang="he-IL"/>
          </a:p>
        </p:txBody>
      </p:sp>
    </p:spTree>
    <p:extLst>
      <p:ext uri="{BB962C8B-B14F-4D97-AF65-F5344CB8AC3E}">
        <p14:creationId xmlns:p14="http://schemas.microsoft.com/office/powerpoint/2010/main" val="90295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9F6374B-B85F-FED4-FD1F-7D652977472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420E6AC-966F-4344-88F3-4A44D20428E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08D683-405D-9EDE-94ED-E43A1F497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E913AD-9159-49BF-908E-CD4102F9EF02}" type="datetime8">
              <a:rPr lang="he-IL" smtClean="0"/>
              <a:t>17 יוני 24</a:t>
            </a:fld>
            <a:endParaRPr lang="he-IL"/>
          </a:p>
        </p:txBody>
      </p:sp>
      <p:sp>
        <p:nvSpPr>
          <p:cNvPr id="5" name="מציין מיקום של כותרת תחתונה 4">
            <a:extLst>
              <a:ext uri="{FF2B5EF4-FFF2-40B4-BE49-F238E27FC236}">
                <a16:creationId xmlns:a16="http://schemas.microsoft.com/office/drawing/2014/main" id="{156D62D5-11E2-0EE2-0C61-A25D07E24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554CA80-356D-E107-5F52-962527056FE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D74C7B-3CD2-4568-B085-18174C517405}" type="slidenum">
              <a:rPr lang="he-IL" smtClean="0"/>
              <a:t>‹#›</a:t>
            </a:fld>
            <a:endParaRPr lang="he-IL"/>
          </a:p>
        </p:txBody>
      </p:sp>
    </p:spTree>
    <p:extLst>
      <p:ext uri="{BB962C8B-B14F-4D97-AF65-F5344CB8AC3E}">
        <p14:creationId xmlns:p14="http://schemas.microsoft.com/office/powerpoint/2010/main" val="3368792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keshet-loves.blogspot.com/2014/10/manuella.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lookatisrael.com/hof-dor/"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1_1B5B981D.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10_9F8F367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hyperlink" Target="https://www.mako.co.il/news-money/2020_q1/Article-2f9018aa0343071026.htm?Partner=interlink"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link.springer.com/article/10.1007/s12144-021-02206-4" TargetMode="External"/><Relationship Id="rId4" Type="http://schemas.openxmlformats.org/officeDocument/2006/relationships/hyperlink" Target="https://www.cbs.gov.il/he/Events/DocLib/kenes/kns_2_15_05.pdf" TargetMode="Externa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microsoft.com/office/2007/relationships/diagramDrawing" Target="../diagrams/drawing12.xml"/><Relationship Id="rId3" Type="http://schemas.microsoft.com/office/2018/10/relationships/comments" Target="../comments/modernComment_106_A06F1668.xml"/><Relationship Id="rId7" Type="http://schemas.openxmlformats.org/officeDocument/2006/relationships/diagramColors" Target="../diagrams/colors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58.xml.rels><?xml version="1.0" encoding="UTF-8" standalone="yes"?>
<Relationships xmlns="http://schemas.openxmlformats.org/package/2006/relationships"><Relationship Id="rId2" Type="http://schemas.microsoft.com/office/2018/10/relationships/comments" Target="../comments/modernComment_131_2D594E8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12" Type="http://schemas.openxmlformats.org/officeDocument/2006/relationships/image" Target="../media/image14.jpeg"/><Relationship Id="rId2" Type="http://schemas.openxmlformats.org/officeDocument/2006/relationships/diagramData" Target="../diagrams/data25.xml"/><Relationship Id="rId1" Type="http://schemas.openxmlformats.org/officeDocument/2006/relationships/slideLayout" Target="../slideLayouts/slideLayout4.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29000" b="-29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AF00AF-9C5E-3E0C-DFD2-E693EA191FEC}"/>
              </a:ext>
            </a:extLst>
          </p:cNvPr>
          <p:cNvSpPr>
            <a:spLocks noGrp="1"/>
          </p:cNvSpPr>
          <p:nvPr>
            <p:ph type="ctrTitle"/>
          </p:nvPr>
        </p:nvSpPr>
        <p:spPr>
          <a:noFill/>
        </p:spPr>
        <p:txBody>
          <a:bodyPr>
            <a:normAutofit fontScale="90000"/>
            <a:scene3d>
              <a:camera prst="orthographicFront"/>
              <a:lightRig rig="threePt" dir="t"/>
            </a:scene3d>
            <a:sp3d>
              <a:bevelB h="25400" prst="softRound"/>
            </a:sp3d>
          </a:bodyPr>
          <a:lstStyle/>
          <a:p>
            <a:r>
              <a:rPr lang="he-IL" sz="8800" b="1" dirty="0">
                <a:effectLst>
                  <a:glow rad="304800">
                    <a:schemeClr val="accent4">
                      <a:lumMod val="60000"/>
                      <a:lumOff val="40000"/>
                    </a:schemeClr>
                  </a:glow>
                </a:effectLst>
              </a:rPr>
              <a:t>קורס </a:t>
            </a:r>
            <a:br>
              <a:rPr lang="he-IL" sz="8800" b="1" dirty="0">
                <a:effectLst>
                  <a:glow rad="304800">
                    <a:schemeClr val="accent4">
                      <a:lumMod val="60000"/>
                      <a:lumOff val="40000"/>
                    </a:schemeClr>
                  </a:glow>
                </a:effectLst>
              </a:rPr>
            </a:br>
            <a:r>
              <a:rPr lang="he-IL" sz="8800" b="1" dirty="0">
                <a:effectLst>
                  <a:glow rad="304800">
                    <a:schemeClr val="accent4">
                      <a:lumMod val="60000"/>
                      <a:lumOff val="40000"/>
                    </a:schemeClr>
                  </a:glow>
                </a:effectLst>
              </a:rPr>
              <a:t>להתענג באהבה</a:t>
            </a:r>
          </a:p>
        </p:txBody>
      </p:sp>
      <p:sp>
        <p:nvSpPr>
          <p:cNvPr id="3" name="כותרת משנה 2">
            <a:extLst>
              <a:ext uri="{FF2B5EF4-FFF2-40B4-BE49-F238E27FC236}">
                <a16:creationId xmlns:a16="http://schemas.microsoft.com/office/drawing/2014/main" id="{29BD372E-6D35-E2EB-63DA-A8004BFF1BE8}"/>
              </a:ext>
            </a:extLst>
          </p:cNvPr>
          <p:cNvSpPr>
            <a:spLocks noGrp="1"/>
          </p:cNvSpPr>
          <p:nvPr>
            <p:ph type="subTitle" idx="1"/>
          </p:nvPr>
        </p:nvSpPr>
        <p:spPr>
          <a:xfrm>
            <a:off x="1524000" y="3602038"/>
            <a:ext cx="9144000" cy="2754312"/>
          </a:xfrm>
        </p:spPr>
        <p:txBody>
          <a:bodyPr>
            <a:normAutofit/>
          </a:bodyPr>
          <a:lstStyle/>
          <a:p>
            <a:r>
              <a:rPr lang="he-IL" dirty="0"/>
              <a:t>מַה יָּפִית וּמַה נָּעַמְתְּ אַהֲבָה בַּתַּעֲנוּגִים:</a:t>
            </a:r>
          </a:p>
          <a:p>
            <a:r>
              <a:rPr lang="he-IL" dirty="0">
                <a:highlight>
                  <a:srgbClr val="61D6FF"/>
                </a:highlight>
              </a:rPr>
              <a:t>מדריך מעשי</a:t>
            </a:r>
          </a:p>
          <a:p>
            <a:pPr lvl="0" rtl="1"/>
            <a:r>
              <a:rPr lang="he-IL" dirty="0">
                <a:highlight>
                  <a:srgbClr val="61D6FF"/>
                </a:highlight>
              </a:rPr>
              <a:t>ליהדות של </a:t>
            </a:r>
            <a:r>
              <a:rPr lang="he-IL" b="1" i="0" dirty="0">
                <a:highlight>
                  <a:srgbClr val="61D6FF"/>
                </a:highlight>
              </a:rPr>
              <a:t>חיים מאושרים ועוצמתיים, </a:t>
            </a:r>
          </a:p>
          <a:p>
            <a:pPr lvl="0" rtl="1"/>
            <a:r>
              <a:rPr lang="he-IL" b="1" i="0" dirty="0">
                <a:highlight>
                  <a:srgbClr val="61D6FF"/>
                </a:highlight>
              </a:rPr>
              <a:t>שיש בהם תשוקה, עונג ואהבה</a:t>
            </a:r>
            <a:endParaRPr lang="he-IL" dirty="0">
              <a:highlight>
                <a:srgbClr val="61D6FF"/>
              </a:highlight>
            </a:endParaRPr>
          </a:p>
          <a:p>
            <a:r>
              <a:rPr lang="he-IL" dirty="0">
                <a:highlight>
                  <a:srgbClr val="61D6FF"/>
                </a:highlight>
              </a:rPr>
              <a:t>הרב יהודה טאוב</a:t>
            </a:r>
          </a:p>
          <a:p>
            <a:r>
              <a:rPr lang="he-IL" dirty="0">
                <a:highlight>
                  <a:srgbClr val="61D6FF"/>
                </a:highlight>
              </a:rPr>
              <a:t>052-7139520</a:t>
            </a:r>
          </a:p>
        </p:txBody>
      </p:sp>
      <p:sp>
        <p:nvSpPr>
          <p:cNvPr id="4" name="מציין מיקום של מספר שקופית 3">
            <a:extLst>
              <a:ext uri="{FF2B5EF4-FFF2-40B4-BE49-F238E27FC236}">
                <a16:creationId xmlns:a16="http://schemas.microsoft.com/office/drawing/2014/main" id="{F93933FD-3A47-A9CF-40BD-AF84AF5F0380}"/>
              </a:ext>
            </a:extLst>
          </p:cNvPr>
          <p:cNvSpPr>
            <a:spLocks noGrp="1"/>
          </p:cNvSpPr>
          <p:nvPr>
            <p:ph type="sldNum" sz="quarter" idx="12"/>
          </p:nvPr>
        </p:nvSpPr>
        <p:spPr/>
        <p:txBody>
          <a:bodyPr/>
          <a:lstStyle/>
          <a:p>
            <a:fld id="{81D74C7B-3CD2-4568-B085-18174C517405}" type="slidenum">
              <a:rPr lang="he-IL" smtClean="0"/>
              <a:t>1</a:t>
            </a:fld>
            <a:endParaRPr lang="he-IL"/>
          </a:p>
        </p:txBody>
      </p:sp>
    </p:spTree>
    <p:extLst>
      <p:ext uri="{BB962C8B-B14F-4D97-AF65-F5344CB8AC3E}">
        <p14:creationId xmlns:p14="http://schemas.microsoft.com/office/powerpoint/2010/main" val="3974560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5D2D9C-39C3-F130-4DB4-D3858128D7A6}"/>
              </a:ext>
            </a:extLst>
          </p:cNvPr>
          <p:cNvSpPr>
            <a:spLocks noGrp="1"/>
          </p:cNvSpPr>
          <p:nvPr>
            <p:ph type="ctrTitle"/>
          </p:nvPr>
        </p:nvSpPr>
        <p:spPr>
          <a:xfrm>
            <a:off x="1524000" y="1122363"/>
            <a:ext cx="9144000" cy="1377646"/>
          </a:xfrm>
        </p:spPr>
        <p:txBody>
          <a:bodyPr/>
          <a:lstStyle/>
          <a:p>
            <a:r>
              <a:rPr lang="he-IL" dirty="0"/>
              <a:t>מה תפקיד התורה והמצוות</a:t>
            </a:r>
          </a:p>
        </p:txBody>
      </p:sp>
      <p:sp>
        <p:nvSpPr>
          <p:cNvPr id="3" name="כותרת משנה 2">
            <a:extLst>
              <a:ext uri="{FF2B5EF4-FFF2-40B4-BE49-F238E27FC236}">
                <a16:creationId xmlns:a16="http://schemas.microsoft.com/office/drawing/2014/main" id="{1B1D99D5-E25A-7BA8-7947-C8CE04345D99}"/>
              </a:ext>
            </a:extLst>
          </p:cNvPr>
          <p:cNvSpPr>
            <a:spLocks noGrp="1"/>
          </p:cNvSpPr>
          <p:nvPr>
            <p:ph type="subTitle" idx="1"/>
          </p:nvPr>
        </p:nvSpPr>
        <p:spPr>
          <a:xfrm>
            <a:off x="1524000" y="2500009"/>
            <a:ext cx="9144000" cy="2757791"/>
          </a:xfrm>
        </p:spPr>
        <p:txBody>
          <a:bodyPr>
            <a:normAutofit/>
          </a:bodyPr>
          <a:lstStyle/>
          <a:p>
            <a:r>
              <a:rPr lang="he-IL" dirty="0"/>
              <a:t>לקיים אותם</a:t>
            </a:r>
          </a:p>
          <a:p>
            <a:r>
              <a:rPr lang="he-IL" dirty="0"/>
              <a:t>לאהוב את הבורא</a:t>
            </a:r>
          </a:p>
          <a:p>
            <a:r>
              <a:rPr lang="he-IL" dirty="0"/>
              <a:t>להיות אדם טוב</a:t>
            </a:r>
          </a:p>
          <a:p>
            <a:r>
              <a:rPr lang="he-IL" dirty="0"/>
              <a:t>להתענג ולהנות</a:t>
            </a:r>
          </a:p>
          <a:p>
            <a:r>
              <a:rPr lang="he-IL" dirty="0"/>
              <a:t>דבקות בהשם</a:t>
            </a:r>
          </a:p>
          <a:p>
            <a:r>
              <a:rPr lang="he-IL" dirty="0"/>
              <a:t>כמה תשובות נכונות</a:t>
            </a:r>
          </a:p>
        </p:txBody>
      </p:sp>
      <p:sp>
        <p:nvSpPr>
          <p:cNvPr id="4" name="מציין מיקום של מספר שקופית 3">
            <a:extLst>
              <a:ext uri="{FF2B5EF4-FFF2-40B4-BE49-F238E27FC236}">
                <a16:creationId xmlns:a16="http://schemas.microsoft.com/office/drawing/2014/main" id="{15CD917E-8B0A-2B43-C203-E01615C0C2B4}"/>
              </a:ext>
            </a:extLst>
          </p:cNvPr>
          <p:cNvSpPr>
            <a:spLocks noGrp="1"/>
          </p:cNvSpPr>
          <p:nvPr>
            <p:ph type="sldNum" sz="quarter" idx="12"/>
          </p:nvPr>
        </p:nvSpPr>
        <p:spPr/>
        <p:txBody>
          <a:bodyPr/>
          <a:lstStyle/>
          <a:p>
            <a:fld id="{81D74C7B-3CD2-4568-B085-18174C517405}" type="slidenum">
              <a:rPr lang="he-IL" smtClean="0"/>
              <a:t>2</a:t>
            </a:fld>
            <a:endParaRPr lang="he-IL"/>
          </a:p>
        </p:txBody>
      </p:sp>
    </p:spTree>
    <p:extLst>
      <p:ext uri="{BB962C8B-B14F-4D97-AF65-F5344CB8AC3E}">
        <p14:creationId xmlns:p14="http://schemas.microsoft.com/office/powerpoint/2010/main" val="11256340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398E52-E9E6-07A1-6085-CE925D43986C}"/>
              </a:ext>
            </a:extLst>
          </p:cNvPr>
          <p:cNvSpPr>
            <a:spLocks noGrp="1"/>
          </p:cNvSpPr>
          <p:nvPr>
            <p:ph type="title"/>
          </p:nvPr>
        </p:nvSpPr>
        <p:spPr>
          <a:xfrm>
            <a:off x="838200" y="176981"/>
            <a:ext cx="10515600" cy="1779637"/>
          </a:xfrm>
          <a:solidFill>
            <a:schemeClr val="accent6">
              <a:lumMod val="40000"/>
              <a:lumOff val="60000"/>
            </a:schemeClr>
          </a:solidFill>
        </p:spPr>
        <p:txBody>
          <a:bodyPr>
            <a:normAutofit fontScale="90000"/>
          </a:bodyPr>
          <a:lstStyle/>
          <a:p>
            <a:pPr algn="ctr"/>
            <a:br>
              <a:rPr lang="he-IL" b="1" dirty="0"/>
            </a:br>
            <a:br>
              <a:rPr lang="he-IL" b="1" dirty="0"/>
            </a:br>
            <a:r>
              <a:rPr lang="he-IL" b="1" dirty="0">
                <a:solidFill>
                  <a:schemeClr val="accent2">
                    <a:lumMod val="75000"/>
                  </a:schemeClr>
                </a:solidFill>
                <a:effectLst>
                  <a:glow rad="1905000">
                    <a:schemeClr val="accent6">
                      <a:satMod val="175000"/>
                      <a:alpha val="40000"/>
                    </a:schemeClr>
                  </a:glow>
                </a:effectLst>
              </a:rPr>
              <a:t>שפע של עונג שהוא מאוד מאוד מיוחד</a:t>
            </a:r>
            <a:br>
              <a:rPr lang="he-IL" b="1" dirty="0"/>
            </a:br>
            <a:r>
              <a:rPr lang="he-IL" b="1" dirty="0"/>
              <a:t>יסוד החסידות ושרש העבודה התמימה הוא שיתברר ויתאמת אצל האדם מה חובתו בעולמו? ולמה צריך שישים מבטו ומגמתו בכל אשר הוא עמל כל ימי חייו? </a:t>
            </a:r>
          </a:p>
        </p:txBody>
      </p:sp>
      <p:sp>
        <p:nvSpPr>
          <p:cNvPr id="3" name="מציין מיקום תוכן 2">
            <a:extLst>
              <a:ext uri="{FF2B5EF4-FFF2-40B4-BE49-F238E27FC236}">
                <a16:creationId xmlns:a16="http://schemas.microsoft.com/office/drawing/2014/main" id="{8758E540-85CA-EEC5-154B-9A7A7C806CF4}"/>
              </a:ext>
            </a:extLst>
          </p:cNvPr>
          <p:cNvSpPr>
            <a:spLocks noGrp="1"/>
          </p:cNvSpPr>
          <p:nvPr>
            <p:ph idx="1"/>
          </p:nvPr>
        </p:nvSpPr>
        <p:spPr>
          <a:xfrm>
            <a:off x="838200" y="2802194"/>
            <a:ext cx="10515600" cy="3374768"/>
          </a:xfrm>
        </p:spPr>
        <p:txBody>
          <a:bodyPr>
            <a:noAutofit/>
          </a:bodyPr>
          <a:lstStyle/>
          <a:p>
            <a:pPr algn="ctr"/>
            <a:r>
              <a:rPr lang="he-IL" sz="4000" dirty="0">
                <a:effectLst/>
                <a:ea typeface="Calibri" panose="020F0502020204030204" pitchFamily="34" charset="0"/>
                <a:cs typeface="Aharoni" panose="02010803020104030203" pitchFamily="2" charset="-79"/>
              </a:rPr>
              <a:t>והנה מה </a:t>
            </a:r>
            <a:r>
              <a:rPr lang="he-IL" sz="4000" dirty="0" err="1">
                <a:effectLst/>
                <a:ea typeface="Calibri" panose="020F0502020204030204" pitchFamily="34" charset="0"/>
                <a:cs typeface="Aharoni" panose="02010803020104030203" pitchFamily="2" charset="-79"/>
              </a:rPr>
              <a:t>שהורונו</a:t>
            </a:r>
            <a:r>
              <a:rPr lang="he-IL" sz="4000" dirty="0">
                <a:effectLst/>
                <a:ea typeface="Calibri" panose="020F0502020204030204" pitchFamily="34" charset="0"/>
                <a:cs typeface="Aharoni" panose="02010803020104030203" pitchFamily="2" charset="-79"/>
              </a:rPr>
              <a:t> חכמינו </a:t>
            </a:r>
            <a:r>
              <a:rPr lang="he-IL" sz="4000" dirty="0" err="1">
                <a:effectLst/>
                <a:ea typeface="Calibri" panose="020F0502020204030204" pitchFamily="34" charset="0"/>
                <a:cs typeface="Aharoni" panose="02010803020104030203" pitchFamily="2" charset="-79"/>
              </a:rPr>
              <a:t>זכרונם</a:t>
            </a:r>
            <a:r>
              <a:rPr lang="he-IL" sz="4000" dirty="0">
                <a:effectLst/>
                <a:ea typeface="Calibri" panose="020F0502020204030204" pitchFamily="34" charset="0"/>
                <a:cs typeface="Aharoni" panose="02010803020104030203" pitchFamily="2" charset="-79"/>
              </a:rPr>
              <a:t> לברכה הוא: </a:t>
            </a:r>
          </a:p>
          <a:p>
            <a:pPr algn="ctr"/>
            <a:r>
              <a:rPr lang="he-IL" sz="4000" dirty="0">
                <a:solidFill>
                  <a:schemeClr val="accent1">
                    <a:lumMod val="75000"/>
                  </a:schemeClr>
                </a:solidFill>
                <a:effectLst/>
                <a:ea typeface="Calibri" panose="020F0502020204030204" pitchFamily="34" charset="0"/>
                <a:cs typeface="Aharoni" panose="02010803020104030203" pitchFamily="2" charset="-79"/>
              </a:rPr>
              <a:t>שהאדם לא נברא </a:t>
            </a:r>
            <a:r>
              <a:rPr lang="he-IL" sz="4000" b="1" dirty="0">
                <a:solidFill>
                  <a:schemeClr val="accent1">
                    <a:lumMod val="75000"/>
                  </a:schemeClr>
                </a:solidFill>
                <a:effectLst/>
                <a:ea typeface="Calibri" panose="020F0502020204030204" pitchFamily="34" charset="0"/>
                <a:cs typeface="Aharoni" panose="02010803020104030203" pitchFamily="2" charset="-79"/>
              </a:rPr>
              <a:t>אלא להתענג </a:t>
            </a:r>
            <a:r>
              <a:rPr lang="he-IL" sz="4000" b="1" dirty="0">
                <a:effectLst/>
                <a:ea typeface="Calibri" panose="020F0502020204030204" pitchFamily="34" charset="0"/>
                <a:cs typeface="Aharoni" panose="02010803020104030203" pitchFamily="2" charset="-79"/>
              </a:rPr>
              <a:t>על ה'</a:t>
            </a:r>
            <a:r>
              <a:rPr lang="he-IL" sz="4000" dirty="0">
                <a:effectLst/>
                <a:ea typeface="Calibri" panose="020F0502020204030204" pitchFamily="34" charset="0"/>
                <a:cs typeface="Aharoni" panose="02010803020104030203" pitchFamily="2" charset="-79"/>
              </a:rPr>
              <a:t> ולהנות מזיו שכינתו </a:t>
            </a:r>
          </a:p>
          <a:p>
            <a:pPr algn="ctr"/>
            <a:r>
              <a:rPr lang="he-IL" sz="4000" dirty="0">
                <a:effectLst/>
                <a:ea typeface="Calibri" panose="020F0502020204030204" pitchFamily="34" charset="0"/>
                <a:cs typeface="Aharoni" panose="02010803020104030203" pitchFamily="2" charset="-79"/>
              </a:rPr>
              <a:t>שזהו התענוג האמיתי והעידון הגדול מכל העידונים שיכולים </a:t>
            </a:r>
            <a:r>
              <a:rPr lang="he-IL" sz="4000" dirty="0" err="1">
                <a:effectLst/>
                <a:ea typeface="Calibri" panose="020F0502020204030204" pitchFamily="34" charset="0"/>
                <a:cs typeface="Aharoni" panose="02010803020104030203" pitchFamily="2" charset="-79"/>
              </a:rPr>
              <a:t>להמצא</a:t>
            </a:r>
            <a:r>
              <a:rPr lang="he-IL" sz="4000" dirty="0">
                <a:effectLst/>
                <a:ea typeface="Calibri" panose="020F0502020204030204" pitchFamily="34" charset="0"/>
                <a:cs typeface="Aharoni" panose="02010803020104030203" pitchFamily="2" charset="-79"/>
              </a:rPr>
              <a:t>. </a:t>
            </a:r>
          </a:p>
          <a:p>
            <a:pPr algn="ctr"/>
            <a:r>
              <a:rPr lang="he-IL" sz="4000" dirty="0">
                <a:solidFill>
                  <a:schemeClr val="accent4">
                    <a:lumMod val="50000"/>
                  </a:schemeClr>
                </a:solidFill>
                <a:ea typeface="Calibri" panose="020F0502020204030204" pitchFamily="34" charset="0"/>
                <a:cs typeface="Aharoni" panose="02010803020104030203" pitchFamily="2" charset="-79"/>
              </a:rPr>
              <a:t>מסילת ישרים - פתיחה</a:t>
            </a:r>
            <a:endParaRPr lang="he-IL" sz="5400" dirty="0">
              <a:solidFill>
                <a:schemeClr val="accent4">
                  <a:lumMod val="50000"/>
                </a:schemeClr>
              </a:solidFill>
            </a:endParaRPr>
          </a:p>
        </p:txBody>
      </p:sp>
      <p:sp>
        <p:nvSpPr>
          <p:cNvPr id="4" name="מציין מיקום של מספר שקופית 3">
            <a:extLst>
              <a:ext uri="{FF2B5EF4-FFF2-40B4-BE49-F238E27FC236}">
                <a16:creationId xmlns:a16="http://schemas.microsoft.com/office/drawing/2014/main" id="{B0444F6C-108B-ABEB-33AC-E25C9559CDCD}"/>
              </a:ext>
            </a:extLst>
          </p:cNvPr>
          <p:cNvSpPr>
            <a:spLocks noGrp="1"/>
          </p:cNvSpPr>
          <p:nvPr>
            <p:ph type="sldNum" sz="quarter" idx="12"/>
          </p:nvPr>
        </p:nvSpPr>
        <p:spPr/>
        <p:txBody>
          <a:bodyPr/>
          <a:lstStyle/>
          <a:p>
            <a:fld id="{81D74C7B-3CD2-4568-B085-18174C517405}" type="slidenum">
              <a:rPr lang="he-IL" smtClean="0"/>
              <a:t>3</a:t>
            </a:fld>
            <a:endParaRPr lang="he-IL"/>
          </a:p>
        </p:txBody>
      </p:sp>
    </p:spTree>
    <p:extLst>
      <p:ext uri="{BB962C8B-B14F-4D97-AF65-F5344CB8AC3E}">
        <p14:creationId xmlns:p14="http://schemas.microsoft.com/office/powerpoint/2010/main" val="4589875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FA6ED2-A584-E2CD-B045-0F4363AA8E09}"/>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27E7B26A-9A0E-CEFA-92B3-8C4587E7EB9A}"/>
              </a:ext>
            </a:extLst>
          </p:cNvPr>
          <p:cNvPicPr>
            <a:picLocks noGrp="1" noChangeAspect="1"/>
          </p:cNvPicPr>
          <p:nvPr>
            <p:ph idx="1"/>
          </p:nvPr>
        </p:nvPicPr>
        <p:blipFill>
          <a:blip r:embed="rId2"/>
          <a:stretch>
            <a:fillRect/>
          </a:stretch>
        </p:blipFill>
        <p:spPr>
          <a:xfrm>
            <a:off x="5023139" y="2300759"/>
            <a:ext cx="2145722" cy="3401069"/>
          </a:xfrm>
        </p:spPr>
      </p:pic>
      <p:sp>
        <p:nvSpPr>
          <p:cNvPr id="4" name="מציין מיקום של מספר שקופית 3">
            <a:extLst>
              <a:ext uri="{FF2B5EF4-FFF2-40B4-BE49-F238E27FC236}">
                <a16:creationId xmlns:a16="http://schemas.microsoft.com/office/drawing/2014/main" id="{56EB992B-904C-C4C0-ED96-659FF7FB93C2}"/>
              </a:ext>
            </a:extLst>
          </p:cNvPr>
          <p:cNvSpPr>
            <a:spLocks noGrp="1"/>
          </p:cNvSpPr>
          <p:nvPr>
            <p:ph type="sldNum" sz="quarter" idx="12"/>
          </p:nvPr>
        </p:nvSpPr>
        <p:spPr/>
        <p:txBody>
          <a:bodyPr/>
          <a:lstStyle/>
          <a:p>
            <a:fld id="{81D74C7B-3CD2-4568-B085-18174C517405}" type="slidenum">
              <a:rPr lang="he-IL" smtClean="0"/>
              <a:t>4</a:t>
            </a:fld>
            <a:endParaRPr lang="he-IL"/>
          </a:p>
        </p:txBody>
      </p:sp>
    </p:spTree>
    <p:extLst>
      <p:ext uri="{BB962C8B-B14F-4D97-AF65-F5344CB8AC3E}">
        <p14:creationId xmlns:p14="http://schemas.microsoft.com/office/powerpoint/2010/main" val="118003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CCC295-AD9B-0E50-9325-701FE75B49FF}"/>
              </a:ext>
            </a:extLst>
          </p:cNvPr>
          <p:cNvSpPr>
            <a:spLocks noGrp="1"/>
          </p:cNvSpPr>
          <p:nvPr>
            <p:ph type="title"/>
          </p:nvPr>
        </p:nvSpPr>
        <p:spPr/>
        <p:txBody>
          <a:bodyPr/>
          <a:lstStyle/>
          <a:p>
            <a:r>
              <a:rPr lang="he-IL" dirty="0"/>
              <a:t>המצוות הם בשביל:</a:t>
            </a:r>
          </a:p>
        </p:txBody>
      </p:sp>
      <p:sp>
        <p:nvSpPr>
          <p:cNvPr id="3" name="מציין מיקום תוכן 2">
            <a:extLst>
              <a:ext uri="{FF2B5EF4-FFF2-40B4-BE49-F238E27FC236}">
                <a16:creationId xmlns:a16="http://schemas.microsoft.com/office/drawing/2014/main" id="{E034A6A7-B9B1-42A3-FDBF-C7ED3E4ACD7A}"/>
              </a:ext>
            </a:extLst>
          </p:cNvPr>
          <p:cNvSpPr>
            <a:spLocks noGrp="1"/>
          </p:cNvSpPr>
          <p:nvPr>
            <p:ph idx="1"/>
          </p:nvPr>
        </p:nvSpPr>
        <p:spPr/>
        <p:txBody>
          <a:bodyPr>
            <a:normAutofit fontScale="92500" lnSpcReduction="10000"/>
          </a:bodyPr>
          <a:lstStyle/>
          <a:p>
            <a:r>
              <a:rPr lang="he-IL" dirty="0"/>
              <a:t>היום לעשותם ומחר לקבל שכרם</a:t>
            </a:r>
          </a:p>
          <a:p>
            <a:r>
              <a:rPr lang="he-IL" dirty="0"/>
              <a:t>לסבול כאן כדי להנות שם. </a:t>
            </a:r>
          </a:p>
          <a:p>
            <a:r>
              <a:rPr lang="he-IL" dirty="0"/>
              <a:t>לזכות לעולם הבא.</a:t>
            </a:r>
            <a:br>
              <a:rPr lang="en-US" dirty="0"/>
            </a:br>
            <a:endParaRPr lang="he-IL" dirty="0"/>
          </a:p>
          <a:p>
            <a:r>
              <a:rPr lang="he-IL" dirty="0"/>
              <a:t>להנות כאן ולהנות גם שם.</a:t>
            </a:r>
          </a:p>
          <a:p>
            <a:r>
              <a:rPr lang="he-IL" dirty="0"/>
              <a:t>לטוב לנו כל הימים. </a:t>
            </a:r>
          </a:p>
          <a:p>
            <a:r>
              <a:rPr lang="he-IL" dirty="0"/>
              <a:t>אשריך בעולם הזה וטוב לך בעולם הבא.</a:t>
            </a:r>
          </a:p>
          <a:p>
            <a:endParaRPr lang="he-IL" dirty="0"/>
          </a:p>
          <a:p>
            <a:r>
              <a:rPr lang="he-IL" dirty="0"/>
              <a:t>עיקר הנשירה בגלל שאין חיות עונג בעבודת השם</a:t>
            </a:r>
          </a:p>
          <a:p>
            <a:r>
              <a:rPr lang="he-IL" dirty="0">
                <a:highlight>
                  <a:srgbClr val="61D6FF"/>
                </a:highlight>
              </a:rPr>
              <a:t>אדם לא עוזב דבר שטוב לו. </a:t>
            </a:r>
          </a:p>
        </p:txBody>
      </p:sp>
      <p:sp>
        <p:nvSpPr>
          <p:cNvPr id="4" name="מציין מיקום של מספר שקופית 3">
            <a:extLst>
              <a:ext uri="{FF2B5EF4-FFF2-40B4-BE49-F238E27FC236}">
                <a16:creationId xmlns:a16="http://schemas.microsoft.com/office/drawing/2014/main" id="{0C59B79A-4723-E2C1-C4BF-DD7F6E07BEEA}"/>
              </a:ext>
            </a:extLst>
          </p:cNvPr>
          <p:cNvSpPr>
            <a:spLocks noGrp="1"/>
          </p:cNvSpPr>
          <p:nvPr>
            <p:ph type="sldNum" sz="quarter" idx="12"/>
          </p:nvPr>
        </p:nvSpPr>
        <p:spPr/>
        <p:txBody>
          <a:bodyPr/>
          <a:lstStyle/>
          <a:p>
            <a:fld id="{81D74C7B-3CD2-4568-B085-18174C517405}" type="slidenum">
              <a:rPr lang="he-IL" smtClean="0"/>
              <a:t>5</a:t>
            </a:fld>
            <a:endParaRPr lang="he-IL"/>
          </a:p>
        </p:txBody>
      </p:sp>
    </p:spTree>
    <p:extLst>
      <p:ext uri="{BB962C8B-B14F-4D97-AF65-F5344CB8AC3E}">
        <p14:creationId xmlns:p14="http://schemas.microsoft.com/office/powerpoint/2010/main" val="346900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alpha val="78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361E0E-3A8E-EF29-5D9A-07EA94DF5720}"/>
              </a:ext>
            </a:extLst>
          </p:cNvPr>
          <p:cNvSpPr>
            <a:spLocks noGrp="1"/>
          </p:cNvSpPr>
          <p:nvPr>
            <p:ph type="title"/>
          </p:nvPr>
        </p:nvSpPr>
        <p:spPr/>
        <p:txBody>
          <a:bodyPr>
            <a:normAutofit fontScale="90000"/>
          </a:bodyPr>
          <a:lstStyle/>
          <a:p>
            <a:r>
              <a:rPr lang="he-IL" dirty="0"/>
              <a:t>כתוב מהר ובלי לחשוב את  3 המילים או המחשבות הראשונות שעולות לך בראש בעקבות המילים:</a:t>
            </a:r>
            <a:br>
              <a:rPr lang="he-IL" dirty="0"/>
            </a:br>
            <a:r>
              <a:rPr lang="he-IL" dirty="0"/>
              <a:t>"תענוג והנאה"</a:t>
            </a:r>
          </a:p>
        </p:txBody>
      </p:sp>
      <p:sp>
        <p:nvSpPr>
          <p:cNvPr id="3" name="מציין מיקום תוכן 2">
            <a:extLst>
              <a:ext uri="{FF2B5EF4-FFF2-40B4-BE49-F238E27FC236}">
                <a16:creationId xmlns:a16="http://schemas.microsoft.com/office/drawing/2014/main" id="{3693BCD9-FBF3-7EED-C43F-FDC994639794}"/>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230BBF1-C437-6EC9-6124-256D49730F87}"/>
              </a:ext>
            </a:extLst>
          </p:cNvPr>
          <p:cNvSpPr>
            <a:spLocks noGrp="1"/>
          </p:cNvSpPr>
          <p:nvPr>
            <p:ph type="sldNum" sz="quarter" idx="12"/>
          </p:nvPr>
        </p:nvSpPr>
        <p:spPr/>
        <p:txBody>
          <a:bodyPr/>
          <a:lstStyle/>
          <a:p>
            <a:fld id="{81D74C7B-3CD2-4568-B085-18174C517405}" type="slidenum">
              <a:rPr lang="he-IL" smtClean="0"/>
              <a:t>6</a:t>
            </a:fld>
            <a:endParaRPr lang="he-IL"/>
          </a:p>
        </p:txBody>
      </p:sp>
    </p:spTree>
    <p:extLst>
      <p:ext uri="{BB962C8B-B14F-4D97-AF65-F5344CB8AC3E}">
        <p14:creationId xmlns:p14="http://schemas.microsoft.com/office/powerpoint/2010/main" val="267696293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FF">
            <a:alpha val="50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361E0E-3A8E-EF29-5D9A-07EA94DF5720}"/>
              </a:ext>
            </a:extLst>
          </p:cNvPr>
          <p:cNvSpPr>
            <a:spLocks noGrp="1"/>
          </p:cNvSpPr>
          <p:nvPr>
            <p:ph type="title"/>
          </p:nvPr>
        </p:nvSpPr>
        <p:spPr/>
        <p:txBody>
          <a:bodyPr>
            <a:normAutofit/>
          </a:bodyPr>
          <a:lstStyle/>
          <a:p>
            <a:r>
              <a:rPr lang="he-IL" dirty="0"/>
              <a:t>חשבו היכן אתם מרגישים הנאה רגשית:</a:t>
            </a:r>
            <a:br>
              <a:rPr lang="he-IL" dirty="0"/>
            </a:br>
            <a:endParaRPr lang="he-IL" dirty="0"/>
          </a:p>
        </p:txBody>
      </p:sp>
      <p:sp>
        <p:nvSpPr>
          <p:cNvPr id="3" name="מציין מיקום תוכן 2">
            <a:extLst>
              <a:ext uri="{FF2B5EF4-FFF2-40B4-BE49-F238E27FC236}">
                <a16:creationId xmlns:a16="http://schemas.microsoft.com/office/drawing/2014/main" id="{3693BCD9-FBF3-7EED-C43F-FDC994639794}"/>
              </a:ext>
            </a:extLst>
          </p:cNvPr>
          <p:cNvSpPr>
            <a:spLocks noGrp="1"/>
          </p:cNvSpPr>
          <p:nvPr>
            <p:ph idx="1"/>
          </p:nvPr>
        </p:nvSpPr>
        <p:spPr/>
        <p:txBody>
          <a:bodyPr/>
          <a:lstStyle/>
          <a:p>
            <a:r>
              <a:rPr lang="he-IL" dirty="0"/>
              <a:t>כבוד – הערכה.</a:t>
            </a:r>
          </a:p>
          <a:p>
            <a:r>
              <a:rPr lang="he-IL" dirty="0"/>
              <a:t>אהבה – אהוב. </a:t>
            </a:r>
          </a:p>
          <a:p>
            <a:r>
              <a:rPr lang="he-IL" dirty="0"/>
              <a:t>ילדים זה אושר - משמעות.</a:t>
            </a:r>
          </a:p>
          <a:p>
            <a:r>
              <a:rPr lang="he-IL" dirty="0"/>
              <a:t>הכנת עוגה – להביע את עצמי. </a:t>
            </a:r>
          </a:p>
          <a:p>
            <a:r>
              <a:rPr lang="he-IL" dirty="0"/>
              <a:t>הכנת עוגה – הצלחה, משפחה.</a:t>
            </a:r>
          </a:p>
          <a:p>
            <a:r>
              <a:rPr lang="he-IL" dirty="0"/>
              <a:t>הכנת דבר תורה  </a:t>
            </a:r>
          </a:p>
          <a:p>
            <a:r>
              <a:rPr lang="he-IL" dirty="0"/>
              <a:t>הכנת תוכנה במחשב</a:t>
            </a:r>
          </a:p>
          <a:p>
            <a:r>
              <a:rPr lang="he-IL" dirty="0"/>
              <a:t>מוזיקה מרגשת – אברהם פריד. </a:t>
            </a:r>
          </a:p>
        </p:txBody>
      </p:sp>
      <p:sp>
        <p:nvSpPr>
          <p:cNvPr id="4" name="מציין מיקום של מספר שקופית 3">
            <a:extLst>
              <a:ext uri="{FF2B5EF4-FFF2-40B4-BE49-F238E27FC236}">
                <a16:creationId xmlns:a16="http://schemas.microsoft.com/office/drawing/2014/main" id="{2230BBF1-C437-6EC9-6124-256D49730F87}"/>
              </a:ext>
            </a:extLst>
          </p:cNvPr>
          <p:cNvSpPr>
            <a:spLocks noGrp="1"/>
          </p:cNvSpPr>
          <p:nvPr>
            <p:ph type="sldNum" sz="quarter" idx="12"/>
          </p:nvPr>
        </p:nvSpPr>
        <p:spPr/>
        <p:txBody>
          <a:bodyPr/>
          <a:lstStyle/>
          <a:p>
            <a:fld id="{81D74C7B-3CD2-4568-B085-18174C517405}" type="slidenum">
              <a:rPr lang="he-IL" smtClean="0"/>
              <a:t>7</a:t>
            </a:fld>
            <a:endParaRPr lang="he-IL"/>
          </a:p>
        </p:txBody>
      </p:sp>
    </p:spTree>
    <p:extLst>
      <p:ext uri="{BB962C8B-B14F-4D97-AF65-F5344CB8AC3E}">
        <p14:creationId xmlns:p14="http://schemas.microsoft.com/office/powerpoint/2010/main" val="321536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89AD46-F891-6B1B-4ED9-C0E103A115C5}"/>
              </a:ext>
            </a:extLst>
          </p:cNvPr>
          <p:cNvSpPr>
            <a:spLocks noGrp="1"/>
          </p:cNvSpPr>
          <p:nvPr>
            <p:ph type="title"/>
          </p:nvPr>
        </p:nvSpPr>
        <p:spPr/>
        <p:txBody>
          <a:bodyPr/>
          <a:lstStyle/>
          <a:p>
            <a:pPr algn="ctr"/>
            <a:r>
              <a:rPr lang="he-IL" dirty="0">
                <a:solidFill>
                  <a:schemeClr val="accent6">
                    <a:lumMod val="75000"/>
                  </a:schemeClr>
                </a:solidFill>
              </a:rPr>
              <a:t>סולם - התענוגות</a:t>
            </a:r>
          </a:p>
        </p:txBody>
      </p:sp>
      <p:graphicFrame>
        <p:nvGraphicFramePr>
          <p:cNvPr id="5" name="מציין מיקום תוכן 4">
            <a:extLst>
              <a:ext uri="{FF2B5EF4-FFF2-40B4-BE49-F238E27FC236}">
                <a16:creationId xmlns:a16="http://schemas.microsoft.com/office/drawing/2014/main" id="{90F6824A-3E70-0DD1-F870-F8BC95CA632B}"/>
              </a:ext>
            </a:extLst>
          </p:cNvPr>
          <p:cNvGraphicFramePr>
            <a:graphicFrameLocks noGrp="1"/>
          </p:cNvGraphicFramePr>
          <p:nvPr>
            <p:ph idx="1"/>
            <p:extLst>
              <p:ext uri="{D42A27DB-BD31-4B8C-83A1-F6EECF244321}">
                <p14:modId xmlns:p14="http://schemas.microsoft.com/office/powerpoint/2010/main" val="15804525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B74CAD83-FC68-CE4B-ED7A-3F56D324B281}"/>
              </a:ext>
            </a:extLst>
          </p:cNvPr>
          <p:cNvSpPr>
            <a:spLocks noGrp="1"/>
          </p:cNvSpPr>
          <p:nvPr>
            <p:ph type="sldNum" sz="quarter" idx="12"/>
          </p:nvPr>
        </p:nvSpPr>
        <p:spPr/>
        <p:txBody>
          <a:bodyPr/>
          <a:lstStyle/>
          <a:p>
            <a:fld id="{81D74C7B-3CD2-4568-B085-18174C517405}" type="slidenum">
              <a:rPr lang="he-IL" smtClean="0"/>
              <a:t>8</a:t>
            </a:fld>
            <a:endParaRPr lang="he-IL"/>
          </a:p>
        </p:txBody>
      </p:sp>
    </p:spTree>
    <p:extLst>
      <p:ext uri="{BB962C8B-B14F-4D97-AF65-F5344CB8AC3E}">
        <p14:creationId xmlns:p14="http://schemas.microsoft.com/office/powerpoint/2010/main" val="1847598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8A782F-4B7D-E0C8-1EE4-343BA349EE35}"/>
              </a:ext>
            </a:extLst>
          </p:cNvPr>
          <p:cNvSpPr>
            <a:spLocks noGrp="1"/>
          </p:cNvSpPr>
          <p:nvPr>
            <p:ph type="title"/>
          </p:nvPr>
        </p:nvSpPr>
        <p:spPr/>
        <p:txBody>
          <a:bodyPr/>
          <a:lstStyle/>
          <a:p>
            <a:pPr algn="ctr"/>
            <a:r>
              <a:rPr lang="he-IL" dirty="0"/>
              <a:t>מקורות - להתענג</a:t>
            </a:r>
          </a:p>
        </p:txBody>
      </p:sp>
      <p:graphicFrame>
        <p:nvGraphicFramePr>
          <p:cNvPr id="4" name="מציין מיקום תוכן 3">
            <a:extLst>
              <a:ext uri="{FF2B5EF4-FFF2-40B4-BE49-F238E27FC236}">
                <a16:creationId xmlns:a16="http://schemas.microsoft.com/office/drawing/2014/main" id="{8C73776C-28C8-95EF-59E9-77E61C526E8F}"/>
              </a:ext>
            </a:extLst>
          </p:cNvPr>
          <p:cNvGraphicFramePr>
            <a:graphicFrameLocks noGrp="1"/>
          </p:cNvGraphicFramePr>
          <p:nvPr>
            <p:ph idx="1"/>
            <p:extLst>
              <p:ext uri="{D42A27DB-BD31-4B8C-83A1-F6EECF244321}">
                <p14:modId xmlns:p14="http://schemas.microsoft.com/office/powerpoint/2010/main" val="26810076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F66ED82C-00C6-6654-2330-4555669ED1A8}"/>
              </a:ext>
            </a:extLst>
          </p:cNvPr>
          <p:cNvSpPr>
            <a:spLocks noGrp="1"/>
          </p:cNvSpPr>
          <p:nvPr>
            <p:ph type="sldNum" sz="quarter" idx="12"/>
          </p:nvPr>
        </p:nvSpPr>
        <p:spPr/>
        <p:txBody>
          <a:bodyPr/>
          <a:lstStyle/>
          <a:p>
            <a:fld id="{81D74C7B-3CD2-4568-B085-18174C517405}" type="slidenum">
              <a:rPr lang="he-IL" smtClean="0"/>
              <a:t>9</a:t>
            </a:fld>
            <a:endParaRPr lang="he-IL"/>
          </a:p>
        </p:txBody>
      </p:sp>
    </p:spTree>
    <p:extLst>
      <p:ext uri="{BB962C8B-B14F-4D97-AF65-F5344CB8AC3E}">
        <p14:creationId xmlns:p14="http://schemas.microsoft.com/office/powerpoint/2010/main" val="3849600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1C7B09-3379-51EA-12DC-96D56F2FBE30}"/>
              </a:ext>
            </a:extLst>
          </p:cNvPr>
          <p:cNvSpPr>
            <a:spLocks noGrp="1"/>
          </p:cNvSpPr>
          <p:nvPr>
            <p:ph type="title"/>
          </p:nvPr>
        </p:nvSpPr>
        <p:spPr/>
        <p:txBody>
          <a:bodyPr/>
          <a:lstStyle/>
          <a:p>
            <a:pPr algn="ctr"/>
            <a:br>
              <a:rPr lang="he-IL" dirty="0">
                <a:effectLst>
                  <a:glow rad="1168400">
                    <a:schemeClr val="accent6">
                      <a:satMod val="175000"/>
                      <a:alpha val="40000"/>
                    </a:schemeClr>
                  </a:glow>
                </a:effectLst>
              </a:rPr>
            </a:br>
            <a:r>
              <a:rPr lang="he-IL" dirty="0">
                <a:effectLst>
                  <a:glow rad="1168400">
                    <a:schemeClr val="accent6">
                      <a:satMod val="175000"/>
                      <a:alpha val="40000"/>
                    </a:schemeClr>
                  </a:glow>
                </a:effectLst>
              </a:rPr>
              <a:t>עֹנֶג </a:t>
            </a:r>
            <a:r>
              <a:rPr lang="he-IL" dirty="0" err="1">
                <a:effectLst>
                  <a:glow rad="1168400">
                    <a:schemeClr val="accent6">
                      <a:satMod val="175000"/>
                      <a:alpha val="40000"/>
                    </a:schemeClr>
                  </a:glow>
                </a:effectLst>
              </a:rPr>
              <a:t>שֶׁשָּׁוֶה</a:t>
            </a:r>
            <a:r>
              <a:rPr lang="he-IL" dirty="0">
                <a:effectLst>
                  <a:glow rad="1168400">
                    <a:schemeClr val="accent6">
                      <a:satMod val="175000"/>
                      <a:alpha val="40000"/>
                    </a:schemeClr>
                  </a:glow>
                </a:effectLst>
              </a:rPr>
              <a:t> לְהַכִּיר - אַשְׁרֶיךָ יִשְׂרָאֵל </a:t>
            </a:r>
          </a:p>
        </p:txBody>
      </p:sp>
      <p:graphicFrame>
        <p:nvGraphicFramePr>
          <p:cNvPr id="5" name="מציין מיקום תוכן 4">
            <a:extLst>
              <a:ext uri="{FF2B5EF4-FFF2-40B4-BE49-F238E27FC236}">
                <a16:creationId xmlns:a16="http://schemas.microsoft.com/office/drawing/2014/main" id="{E5078937-68F8-C678-336B-810980CBC6A0}"/>
              </a:ext>
            </a:extLst>
          </p:cNvPr>
          <p:cNvGraphicFramePr>
            <a:graphicFrameLocks noGrp="1"/>
          </p:cNvGraphicFramePr>
          <p:nvPr>
            <p:ph idx="1"/>
            <p:extLst>
              <p:ext uri="{D42A27DB-BD31-4B8C-83A1-F6EECF244321}">
                <p14:modId xmlns:p14="http://schemas.microsoft.com/office/powerpoint/2010/main" val="23572099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מציין מיקום של מספר שקופית 3">
            <a:extLst>
              <a:ext uri="{FF2B5EF4-FFF2-40B4-BE49-F238E27FC236}">
                <a16:creationId xmlns:a16="http://schemas.microsoft.com/office/drawing/2014/main" id="{86BC2F1D-56FA-B14A-C3B6-8F66B8A13F7E}"/>
              </a:ext>
            </a:extLst>
          </p:cNvPr>
          <p:cNvSpPr>
            <a:spLocks noGrp="1"/>
          </p:cNvSpPr>
          <p:nvPr>
            <p:ph type="sldNum" sz="quarter" idx="12"/>
          </p:nvPr>
        </p:nvSpPr>
        <p:spPr/>
        <p:txBody>
          <a:bodyPr/>
          <a:lstStyle/>
          <a:p>
            <a:fld id="{81D74C7B-3CD2-4568-B085-18174C517405}" type="slidenum">
              <a:rPr lang="he-IL" smtClean="0"/>
              <a:t>10</a:t>
            </a:fld>
            <a:endParaRPr lang="he-IL"/>
          </a:p>
        </p:txBody>
      </p:sp>
    </p:spTree>
    <p:extLst>
      <p:ext uri="{BB962C8B-B14F-4D97-AF65-F5344CB8AC3E}">
        <p14:creationId xmlns:p14="http://schemas.microsoft.com/office/powerpoint/2010/main" val="2398319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האם יהדות זה לסבול כאן בשביל להנות שם?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23597087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fld id="{81D74C7B-3CD2-4568-B085-18174C517405}" type="slidenum">
              <a:rPr lang="he-IL" smtClean="0"/>
              <a:t>11</a:t>
            </a:fld>
            <a:endParaRPr lang="he-IL"/>
          </a:p>
        </p:txBody>
      </p:sp>
    </p:spTree>
    <p:extLst>
      <p:ext uri="{BB962C8B-B14F-4D97-AF65-F5344CB8AC3E}">
        <p14:creationId xmlns:p14="http://schemas.microsoft.com/office/powerpoint/2010/main" val="2307574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alpha val="6700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2501CCC-2D6F-795B-8D89-0C785C909F5C}"/>
              </a:ext>
            </a:extLst>
          </p:cNvPr>
          <p:cNvSpPr>
            <a:spLocks noGrp="1"/>
          </p:cNvSpPr>
          <p:nvPr>
            <p:ph type="sldNum" sz="quarter" idx="12"/>
          </p:nvPr>
        </p:nvSpPr>
        <p:spPr/>
        <p:txBody>
          <a:bodyPr/>
          <a:lstStyle/>
          <a:p>
            <a:fld id="{81D74C7B-3CD2-4568-B085-18174C517405}" type="slidenum">
              <a:rPr lang="he-IL" smtClean="0"/>
              <a:t>12</a:t>
            </a:fld>
            <a:endParaRPr lang="he-IL"/>
          </a:p>
        </p:txBody>
      </p:sp>
      <p:sp>
        <p:nvSpPr>
          <p:cNvPr id="3" name="תיבת טקסט 2">
            <a:extLst>
              <a:ext uri="{FF2B5EF4-FFF2-40B4-BE49-F238E27FC236}">
                <a16:creationId xmlns:a16="http://schemas.microsoft.com/office/drawing/2014/main" id="{8A3AF1DB-4141-7459-FFA1-1026FE3A9D03}"/>
              </a:ext>
            </a:extLst>
          </p:cNvPr>
          <p:cNvSpPr txBox="1"/>
          <p:nvPr/>
        </p:nvSpPr>
        <p:spPr>
          <a:xfrm>
            <a:off x="758757" y="1712068"/>
            <a:ext cx="10214043" cy="5078313"/>
          </a:xfrm>
          <a:prstGeom prst="rect">
            <a:avLst/>
          </a:prstGeom>
          <a:noFill/>
        </p:spPr>
        <p:txBody>
          <a:bodyPr wrap="square" rtlCol="1">
            <a:spAutoFit/>
          </a:bodyPr>
          <a:lstStyle/>
          <a:p>
            <a:r>
              <a:rPr lang="he-IL" dirty="0"/>
              <a:t>בראשית פרק לא פסוק א - ב</a:t>
            </a:r>
          </a:p>
          <a:p>
            <a:r>
              <a:rPr lang="he-IL" dirty="0"/>
              <a:t>(א) וַיִּשְׁמַע אֶת דִּבְרֵי בְנֵי לָבָן </a:t>
            </a:r>
            <a:r>
              <a:rPr lang="he-IL" dirty="0" err="1"/>
              <a:t>לֵאמֹר</a:t>
            </a:r>
            <a:r>
              <a:rPr lang="he-IL" dirty="0"/>
              <a:t> לָקַח יַעֲקֹב אֵת כָּל אֲשֶׁר לְאָבִינוּ וּמֵאֲשֶׁר לְאָבִינוּ עָשָׂה אֵת כָּל הַכָּבֹד הַזֶּה:</a:t>
            </a:r>
          </a:p>
          <a:p>
            <a:r>
              <a:rPr lang="he-IL" dirty="0"/>
              <a:t>(ב) וַיַּרְא יַעֲקֹב אֶת פְּנֵי לָבָן וְהִנֵּה אֵינֶנּוּ עִמּוֹ כִּתְמוֹל שִׁלְשׁוֹם:</a:t>
            </a:r>
          </a:p>
          <a:p>
            <a:r>
              <a:rPr lang="he-IL" dirty="0"/>
              <a:t>(ג) וַיֹּאמֶר יְיָ אֶל יַעֲקֹב שׁוּב אֶל אֶרֶץ אֲבוֹתֶיךָ וּלְמוֹלַדְתֶּךָ וְאֶהְיֶה עִמָּךְ:</a:t>
            </a:r>
          </a:p>
          <a:p>
            <a:r>
              <a:rPr lang="he-IL" dirty="0"/>
              <a:t>(ד) וַיִּשְׁלַח יַעֲקֹב וַיִּקְרָא לְרָחֵל וּלְלֵאָה הַשָּׂדֶה אֶל צֹאנוֹ:</a:t>
            </a:r>
          </a:p>
          <a:p>
            <a:r>
              <a:rPr lang="he-IL" dirty="0"/>
              <a:t>(ה) וַיֹּאמֶר לָהֶן רֹאֶה אָנֹכִי אֶת פְּנֵי אֲבִיכֶן כִּי אֵינֶנּוּ אֵלַי </a:t>
            </a:r>
            <a:r>
              <a:rPr lang="he-IL" dirty="0" err="1"/>
              <a:t>כִּתְמֹל</a:t>
            </a:r>
            <a:r>
              <a:rPr lang="he-IL" dirty="0"/>
              <a:t> שִׁלְשֹׁם </a:t>
            </a:r>
            <a:r>
              <a:rPr lang="he-IL" dirty="0" err="1"/>
              <a:t>וֵאלֹהֵי</a:t>
            </a:r>
            <a:r>
              <a:rPr lang="he-IL" dirty="0"/>
              <a:t> אָבִי הָיָה עִמָּדִי:</a:t>
            </a:r>
          </a:p>
          <a:p>
            <a:r>
              <a:rPr lang="he-IL" dirty="0"/>
              <a:t>(ו) וְאַתֵּנָה יְדַעְתֶּן כִּי בְּכָל כֹּחִי עָבַדְתִּי אֶת אֲבִיכֶן:</a:t>
            </a:r>
          </a:p>
          <a:p>
            <a:r>
              <a:rPr lang="he-IL" dirty="0"/>
              <a:t>(ז) וַאֲבִיכֶן הֵתֶל בִּי וְהֶחֱלִף אֶת מַשְׂכֻּרְתִּי עֲשֶׂרֶת מֹנִים וְלֹא נְתָנוֹ </a:t>
            </a:r>
            <a:r>
              <a:rPr lang="he-IL" dirty="0" err="1"/>
              <a:t>אֱלֹהִים</a:t>
            </a:r>
            <a:r>
              <a:rPr lang="he-IL" dirty="0"/>
              <a:t> לְהָרַע עִמָּדִי:</a:t>
            </a:r>
          </a:p>
          <a:p>
            <a:r>
              <a:rPr lang="he-IL" dirty="0"/>
              <a:t>(ח) אִם כֹּה יֹאמַר נְקֻדִּים יִהְיֶה שְׂכָרֶךָ וְיָלְדוּ כָל הַצֹּאן נְקֻדִּים וְאִם כֹּה יֹאמַר עֲקֻדִּים יִהְיֶה שְׂכָרֶךָ וְיָלְדוּ כָל הַצֹּאן עֲקֻדִּים:</a:t>
            </a:r>
          </a:p>
          <a:p>
            <a:r>
              <a:rPr lang="he-IL" dirty="0"/>
              <a:t>(ט) וַיַּצֵּל </a:t>
            </a:r>
            <a:r>
              <a:rPr lang="he-IL" dirty="0" err="1"/>
              <a:t>אֱלֹהִים</a:t>
            </a:r>
            <a:r>
              <a:rPr lang="he-IL" dirty="0"/>
              <a:t> אֶת מִקְנֵה אֲבִיכֶם </a:t>
            </a:r>
            <a:r>
              <a:rPr lang="he-IL" dirty="0" err="1"/>
              <a:t>וַיִּתֶּן</a:t>
            </a:r>
            <a:r>
              <a:rPr lang="he-IL" dirty="0"/>
              <a:t> לִי:</a:t>
            </a:r>
          </a:p>
          <a:p>
            <a:r>
              <a:rPr lang="he-IL" dirty="0"/>
              <a:t>(י) וַיְהִי בְּעֵת יַחֵם הַצֹּאן וָאֶשָּׂא עֵינַי </a:t>
            </a:r>
            <a:r>
              <a:rPr lang="he-IL" dirty="0" err="1"/>
              <a:t>וָאֵרֶא</a:t>
            </a:r>
            <a:r>
              <a:rPr lang="he-IL" dirty="0"/>
              <a:t> בַּחֲלוֹם וְהִנֵּה </a:t>
            </a:r>
            <a:r>
              <a:rPr lang="he-IL" dirty="0" err="1"/>
              <a:t>הָעַתֻּדִים</a:t>
            </a:r>
            <a:r>
              <a:rPr lang="he-IL" dirty="0"/>
              <a:t> הָעֹלִים עַל הַצֹּאן עֲקֻדִּים נְקֻדִּים וּבְרֻדִּים:</a:t>
            </a:r>
          </a:p>
          <a:p>
            <a:r>
              <a:rPr lang="he-IL" dirty="0"/>
              <a:t>(יא) וַיֹּאמֶר אֵלַי מַלְאַךְ </a:t>
            </a:r>
            <a:r>
              <a:rPr lang="he-IL" dirty="0" err="1"/>
              <a:t>הָאֱלֹהִים</a:t>
            </a:r>
            <a:r>
              <a:rPr lang="he-IL" dirty="0"/>
              <a:t> בַּחֲלוֹם יַעֲקֹב וָאֹמַר הִנֵּנִי:</a:t>
            </a:r>
          </a:p>
          <a:p>
            <a:r>
              <a:rPr lang="he-IL" dirty="0"/>
              <a:t>(</a:t>
            </a:r>
            <a:r>
              <a:rPr lang="he-IL" dirty="0" err="1"/>
              <a:t>יב</a:t>
            </a:r>
            <a:r>
              <a:rPr lang="he-IL" dirty="0"/>
              <a:t>) וַיֹּאמֶר שָׂא נָא עֵינֶיךָ וּרְאֵה כָּל </a:t>
            </a:r>
            <a:r>
              <a:rPr lang="he-IL" dirty="0" err="1"/>
              <a:t>הָעַתֻּדִים</a:t>
            </a:r>
            <a:r>
              <a:rPr lang="he-IL" dirty="0"/>
              <a:t> הָעֹלִים עַל הַצֹּאן עֲקֻדִּים נְקֻדִּים וּבְרֻדִּים כִּי רָאִיתִי אֵת כָּל אֲשֶׁר לָבָן עֹשֶׂה לָּךְ:</a:t>
            </a:r>
          </a:p>
          <a:p>
            <a:r>
              <a:rPr lang="he-IL" dirty="0"/>
              <a:t>(</a:t>
            </a:r>
            <a:r>
              <a:rPr lang="he-IL" dirty="0" err="1"/>
              <a:t>יג</a:t>
            </a:r>
            <a:r>
              <a:rPr lang="he-IL" dirty="0"/>
              <a:t>) אָנֹכִי הָאֵל בֵּית אֵל אֲשֶׁר מָשַׁחְתָּ שָּׁם מַצֵּבָה אֲשֶׁר נָדַרְתָּ לִּי שָׁם נֶדֶר </a:t>
            </a:r>
            <a:r>
              <a:rPr lang="he-IL" dirty="0">
                <a:highlight>
                  <a:srgbClr val="00FFFF"/>
                </a:highlight>
              </a:rPr>
              <a:t>עַתָּה קוּם צֵא מִן הָאָרֶץ הַזֹּאת </a:t>
            </a:r>
            <a:r>
              <a:rPr lang="he-IL" dirty="0"/>
              <a:t>וְשׁוּב אֶל אֶרֶץ מוֹלַדְתֶּךָ:</a:t>
            </a:r>
          </a:p>
          <a:p>
            <a:r>
              <a:rPr lang="he-IL" dirty="0"/>
              <a:t>(יד) וַתַּעַן רָחֵל וְלֵאָה וַתֹּאמַרְנָה לוֹ הַעוֹד לָנוּ חֵלֶק וְנַחֲלָה בְּבֵית אָבִינוּ:</a:t>
            </a:r>
          </a:p>
          <a:p>
            <a:r>
              <a:rPr lang="he-IL" dirty="0"/>
              <a:t>(טו) הֲלוֹא </a:t>
            </a:r>
            <a:r>
              <a:rPr lang="he-IL" dirty="0" err="1"/>
              <a:t>נָכְרִיּוֹת</a:t>
            </a:r>
            <a:r>
              <a:rPr lang="he-IL" dirty="0"/>
              <a:t> נֶחְשַׁבְנוּ לוֹ כִּי מְכָרָנוּ וַיֹּאכַל גַּם אָכוֹל אֶת כַּסְפֵּנוּ:</a:t>
            </a:r>
          </a:p>
          <a:p>
            <a:r>
              <a:rPr lang="he-IL" dirty="0"/>
              <a:t>(</a:t>
            </a:r>
            <a:r>
              <a:rPr lang="he-IL" dirty="0" err="1"/>
              <a:t>טז</a:t>
            </a:r>
            <a:r>
              <a:rPr lang="he-IL" dirty="0"/>
              <a:t>) כִּי כָל הָעֹשֶׁר אֲשֶׁר הִצִּיל </a:t>
            </a:r>
            <a:r>
              <a:rPr lang="he-IL" dirty="0" err="1"/>
              <a:t>אֱלֹהִים</a:t>
            </a:r>
            <a:r>
              <a:rPr lang="he-IL" dirty="0"/>
              <a:t> מֵאָבִינוּ לָנוּ הוּא וּלְבָנֵינוּ </a:t>
            </a:r>
            <a:r>
              <a:rPr lang="he-IL" dirty="0">
                <a:highlight>
                  <a:srgbClr val="00FFFF"/>
                </a:highlight>
              </a:rPr>
              <a:t>וְעַתָּה כֹּל אֲשֶׁר אָמַר </a:t>
            </a:r>
            <a:r>
              <a:rPr lang="he-IL" dirty="0" err="1">
                <a:highlight>
                  <a:srgbClr val="00FFFF"/>
                </a:highlight>
              </a:rPr>
              <a:t>אֱלֹהִים</a:t>
            </a:r>
            <a:r>
              <a:rPr lang="he-IL" dirty="0">
                <a:highlight>
                  <a:srgbClr val="00FFFF"/>
                </a:highlight>
              </a:rPr>
              <a:t> אֵלֶיךָ עֲשֵׂה:</a:t>
            </a:r>
          </a:p>
        </p:txBody>
      </p:sp>
    </p:spTree>
    <p:extLst>
      <p:ext uri="{BB962C8B-B14F-4D97-AF65-F5344CB8AC3E}">
        <p14:creationId xmlns:p14="http://schemas.microsoft.com/office/powerpoint/2010/main" val="699122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האם יהדות זה לסבול כאן בשביל להנות שם?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15631911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fld id="{81D74C7B-3CD2-4568-B085-18174C517405}" type="slidenum">
              <a:rPr lang="he-IL" smtClean="0"/>
              <a:t>13</a:t>
            </a:fld>
            <a:endParaRPr lang="he-IL"/>
          </a:p>
        </p:txBody>
      </p:sp>
    </p:spTree>
    <p:extLst>
      <p:ext uri="{BB962C8B-B14F-4D97-AF65-F5344CB8AC3E}">
        <p14:creationId xmlns:p14="http://schemas.microsoft.com/office/powerpoint/2010/main" val="2921274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אהבה בתענוגים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29405820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fld id="{81D74C7B-3CD2-4568-B085-18174C517405}" type="slidenum">
              <a:rPr lang="he-IL" smtClean="0"/>
              <a:t>14</a:t>
            </a:fld>
            <a:endParaRPr lang="he-IL"/>
          </a:p>
        </p:txBody>
      </p:sp>
    </p:spTree>
    <p:extLst>
      <p:ext uri="{BB962C8B-B14F-4D97-AF65-F5344CB8AC3E}">
        <p14:creationId xmlns:p14="http://schemas.microsoft.com/office/powerpoint/2010/main" val="3011265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אהבה בתענוגים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17814250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fld id="{81D74C7B-3CD2-4568-B085-18174C517405}" type="slidenum">
              <a:rPr lang="he-IL" smtClean="0"/>
              <a:t>15</a:t>
            </a:fld>
            <a:endParaRPr lang="he-IL"/>
          </a:p>
        </p:txBody>
      </p:sp>
    </p:spTree>
    <p:extLst>
      <p:ext uri="{BB962C8B-B14F-4D97-AF65-F5344CB8AC3E}">
        <p14:creationId xmlns:p14="http://schemas.microsoft.com/office/powerpoint/2010/main" val="2915708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EBDC8E5-F9E2-A0E4-1AC3-070EBCCBD029}"/>
              </a:ext>
            </a:extLst>
          </p:cNvPr>
          <p:cNvSpPr>
            <a:spLocks noGrp="1"/>
          </p:cNvSpPr>
          <p:nvPr>
            <p:ph type="sldNum" sz="quarter" idx="12"/>
          </p:nvPr>
        </p:nvSpPr>
        <p:spPr/>
        <p:txBody>
          <a:bodyPr/>
          <a:lstStyle/>
          <a:p>
            <a:fld id="{81D74C7B-3CD2-4568-B085-18174C517405}" type="slidenum">
              <a:rPr lang="he-IL" smtClean="0"/>
              <a:t>16</a:t>
            </a:fld>
            <a:endParaRPr lang="he-IL"/>
          </a:p>
        </p:txBody>
      </p:sp>
      <p:pic>
        <p:nvPicPr>
          <p:cNvPr id="1026" name="Picture 2" descr="מה זה סבל? להלן הפרטים | ISPS ישראל">
            <a:extLst>
              <a:ext uri="{FF2B5EF4-FFF2-40B4-BE49-F238E27FC236}">
                <a16:creationId xmlns:a16="http://schemas.microsoft.com/office/drawing/2014/main" id="{64F680C9-DAED-0F30-F8D6-2404594BD2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9222" y="1361669"/>
            <a:ext cx="3524250" cy="395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822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rgbClr val="92D050"/>
          </a:fgClr>
          <a:bgClr>
            <a:srgbClr val="61D6FF"/>
          </a:bgClr>
        </a:patt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1727DC3-4F45-5BDD-67AA-AFE279077E49}"/>
              </a:ext>
            </a:extLst>
          </p:cNvPr>
          <p:cNvSpPr>
            <a:spLocks noGrp="1"/>
          </p:cNvSpPr>
          <p:nvPr>
            <p:ph type="sldNum" sz="quarter" idx="12"/>
          </p:nvPr>
        </p:nvSpPr>
        <p:spPr/>
        <p:txBody>
          <a:bodyPr/>
          <a:lstStyle/>
          <a:p>
            <a:fld id="{81D74C7B-3CD2-4568-B085-18174C517405}" type="slidenum">
              <a:rPr lang="he-IL" smtClean="0"/>
              <a:t>17</a:t>
            </a:fld>
            <a:endParaRPr lang="he-IL"/>
          </a:p>
        </p:txBody>
      </p:sp>
      <p:sp>
        <p:nvSpPr>
          <p:cNvPr id="3" name="תיבת טקסט 2">
            <a:extLst>
              <a:ext uri="{FF2B5EF4-FFF2-40B4-BE49-F238E27FC236}">
                <a16:creationId xmlns:a16="http://schemas.microsoft.com/office/drawing/2014/main" id="{2D960181-E6FE-6F81-BC39-95891038D22B}"/>
              </a:ext>
            </a:extLst>
          </p:cNvPr>
          <p:cNvSpPr txBox="1"/>
          <p:nvPr/>
        </p:nvSpPr>
        <p:spPr>
          <a:xfrm>
            <a:off x="1031132" y="1186774"/>
            <a:ext cx="10914791" cy="3139321"/>
          </a:xfrm>
          <a:prstGeom prst="rect">
            <a:avLst/>
          </a:prstGeom>
          <a:pattFill prst="pct5">
            <a:fgClr>
              <a:srgbClr val="92D050"/>
            </a:fgClr>
            <a:bgClr>
              <a:schemeClr val="bg1"/>
            </a:bgClr>
          </a:pattFill>
        </p:spPr>
        <p:txBody>
          <a:bodyPr wrap="square" rtlCol="1">
            <a:spAutoFit/>
          </a:bodyPr>
          <a:lstStyle/>
          <a:p>
            <a:r>
              <a:rPr lang="he-IL" b="0" i="0" dirty="0">
                <a:solidFill>
                  <a:srgbClr val="000000"/>
                </a:solidFill>
                <a:effectLst/>
                <a:latin typeface="Assistant" pitchFamily="2" charset="-79"/>
                <a:cs typeface="Assistant" pitchFamily="2" charset="-79"/>
              </a:rPr>
              <a:t> האם מי שמקיים מצוות חייב לחיות בסבל ובקושי? האם זהו באמת רצון ה'? על שאלות אלו עונה באופן נפלא המגיד </a:t>
            </a:r>
            <a:r>
              <a:rPr lang="he-IL" b="0" i="0" dirty="0" err="1">
                <a:solidFill>
                  <a:srgbClr val="000000"/>
                </a:solidFill>
                <a:effectLst/>
                <a:latin typeface="Assistant" pitchFamily="2" charset="-79"/>
                <a:cs typeface="Assistant" pitchFamily="2" charset="-79"/>
              </a:rPr>
              <a:t>מדובנא</a:t>
            </a:r>
            <a:r>
              <a:rPr lang="he-IL" b="0" i="0" dirty="0">
                <a:solidFill>
                  <a:srgbClr val="000000"/>
                </a:solidFill>
                <a:effectLst/>
                <a:latin typeface="Assistant" pitchFamily="2" charset="-79"/>
                <a:cs typeface="Assistant" pitchFamily="2" charset="-79"/>
              </a:rPr>
              <a:t>, וכך הוא אומר: כתוב בפסוק (ישעיהו מ"ג כ"ב): "ולא אותי קראת יעקב, כי </a:t>
            </a:r>
            <a:r>
              <a:rPr lang="he-IL" b="0" i="0" dirty="0" err="1">
                <a:solidFill>
                  <a:srgbClr val="000000"/>
                </a:solidFill>
                <a:effectLst/>
                <a:latin typeface="Assistant" pitchFamily="2" charset="-79"/>
                <a:cs typeface="Assistant" pitchFamily="2" charset="-79"/>
              </a:rPr>
              <a:t>יגעת</a:t>
            </a:r>
            <a:r>
              <a:rPr lang="he-IL" b="0" i="0" dirty="0">
                <a:solidFill>
                  <a:srgbClr val="000000"/>
                </a:solidFill>
                <a:effectLst/>
                <a:latin typeface="Assistant" pitchFamily="2" charset="-79"/>
                <a:cs typeface="Assistant" pitchFamily="2" charset="-79"/>
              </a:rPr>
              <a:t> בי ישראל", ומשמעות הדברים תתפרש על פי משל: סוחר אחד שלח את משרתו לבית הדואר להביא לו משם חבילה שנשלחה אליו. לאחר שעות ארוכות חוזר השליח עייף ויגע, שרוט וחבול, וכמעט אין </a:t>
            </a:r>
            <a:r>
              <a:rPr lang="he-IL" b="0" i="0" dirty="0" err="1">
                <a:solidFill>
                  <a:srgbClr val="000000"/>
                </a:solidFill>
                <a:effectLst/>
                <a:latin typeface="Assistant" pitchFamily="2" charset="-79"/>
                <a:cs typeface="Assistant" pitchFamily="2" charset="-79"/>
              </a:rPr>
              <a:t>כח</a:t>
            </a:r>
            <a:r>
              <a:rPr lang="he-IL" b="0" i="0" dirty="0">
                <a:solidFill>
                  <a:srgbClr val="000000"/>
                </a:solidFill>
                <a:effectLst/>
                <a:latin typeface="Assistant" pitchFamily="2" charset="-79"/>
                <a:cs typeface="Assistant" pitchFamily="2" charset="-79"/>
              </a:rPr>
              <a:t> בפיו לספר את קורותיו. משנשאל ע"י הסוחר לפשר מצבו הוא טוען: "</a:t>
            </a:r>
            <a:r>
              <a:rPr lang="he-IL" b="0" i="0" dirty="0" err="1">
                <a:solidFill>
                  <a:srgbClr val="000000"/>
                </a:solidFill>
                <a:effectLst/>
                <a:latin typeface="Assistant" pitchFamily="2" charset="-79"/>
                <a:cs typeface="Assistant" pitchFamily="2" charset="-79"/>
              </a:rPr>
              <a:t>הכל</a:t>
            </a:r>
            <a:r>
              <a:rPr lang="he-IL" b="0" i="0" dirty="0">
                <a:solidFill>
                  <a:srgbClr val="000000"/>
                </a:solidFill>
                <a:effectLst/>
                <a:latin typeface="Assistant" pitchFamily="2" charset="-79"/>
                <a:cs typeface="Assistant" pitchFamily="2" charset="-79"/>
              </a:rPr>
              <a:t> בגלל החבילה הנוראה הזו".</a:t>
            </a:r>
            <a:br>
              <a:rPr lang="he-IL" dirty="0"/>
            </a:br>
            <a:r>
              <a:rPr lang="he-IL" b="0" i="0" dirty="0">
                <a:solidFill>
                  <a:srgbClr val="000000"/>
                </a:solidFill>
                <a:effectLst/>
                <a:latin typeface="Assistant" pitchFamily="2" charset="-79"/>
                <a:cs typeface="Assistant" pitchFamily="2" charset="-79"/>
              </a:rPr>
              <a:t>"איזה חבילה?" מתפלא הסוחר.</a:t>
            </a:r>
            <a:br>
              <a:rPr lang="he-IL" dirty="0"/>
            </a:br>
            <a:r>
              <a:rPr lang="he-IL" b="0" i="0" dirty="0">
                <a:solidFill>
                  <a:srgbClr val="000000"/>
                </a:solidFill>
                <a:effectLst/>
                <a:latin typeface="Assistant" pitchFamily="2" charset="-79"/>
                <a:cs typeface="Assistant" pitchFamily="2" charset="-79"/>
              </a:rPr>
              <a:t>"החבילה שביקשת שאביא מן הדואר. חבילת מטילי ברזל חלודים ושורטים, כבדים ומתישי </a:t>
            </a:r>
            <a:r>
              <a:rPr lang="he-IL" b="0" i="0" dirty="0" err="1">
                <a:solidFill>
                  <a:srgbClr val="000000"/>
                </a:solidFill>
                <a:effectLst/>
                <a:latin typeface="Assistant" pitchFamily="2" charset="-79"/>
                <a:cs typeface="Assistant" pitchFamily="2" charset="-79"/>
              </a:rPr>
              <a:t>כח</a:t>
            </a:r>
            <a:r>
              <a:rPr lang="he-IL" b="0" i="0" dirty="0">
                <a:solidFill>
                  <a:srgbClr val="000000"/>
                </a:solidFill>
                <a:effectLst/>
                <a:latin typeface="Assistant" pitchFamily="2" charset="-79"/>
                <a:cs typeface="Assistant" pitchFamily="2" charset="-79"/>
              </a:rPr>
              <a:t>", עונה שליחו.</a:t>
            </a:r>
            <a:br>
              <a:rPr lang="he-IL" dirty="0"/>
            </a:br>
            <a:r>
              <a:rPr lang="he-IL" b="0" i="0" dirty="0">
                <a:solidFill>
                  <a:srgbClr val="000000"/>
                </a:solidFill>
                <a:effectLst/>
                <a:latin typeface="Assistant" pitchFamily="2" charset="-79"/>
                <a:cs typeface="Assistant" pitchFamily="2" charset="-79"/>
              </a:rPr>
              <a:t>"זאת לא החבילה שלי!" נזעק הסוחר, "ודאי טעות </a:t>
            </a:r>
            <a:r>
              <a:rPr lang="he-IL" b="0" i="0" dirty="0" err="1">
                <a:solidFill>
                  <a:srgbClr val="000000"/>
                </a:solidFill>
                <a:effectLst/>
                <a:latin typeface="Assistant" pitchFamily="2" charset="-79"/>
                <a:cs typeface="Assistant" pitchFamily="2" charset="-79"/>
              </a:rPr>
              <a:t>היתה</a:t>
            </a:r>
            <a:r>
              <a:rPr lang="he-IL" b="0" i="0" dirty="0">
                <a:solidFill>
                  <a:srgbClr val="000000"/>
                </a:solidFill>
                <a:effectLst/>
                <a:latin typeface="Assistant" pitchFamily="2" charset="-79"/>
                <a:cs typeface="Assistant" pitchFamily="2" charset="-79"/>
              </a:rPr>
              <a:t> בידך. אלי נשלחה חבילת יהלומים קטנה, ארוזה בארגז עץ קטן וקל למשא"...</a:t>
            </a:r>
            <a:br>
              <a:rPr lang="he-IL" dirty="0"/>
            </a:br>
            <a:r>
              <a:rPr lang="he-IL" b="0" i="0" dirty="0">
                <a:solidFill>
                  <a:srgbClr val="000000"/>
                </a:solidFill>
                <a:effectLst/>
                <a:latin typeface="Assistant" pitchFamily="2" charset="-79"/>
                <a:cs typeface="Assistant" pitchFamily="2" charset="-79"/>
              </a:rPr>
              <a:t>וזהו, כדברי המגיד, פירוש הפסוק בישעיהו. "ולא אותי קראת יעקב כי </a:t>
            </a:r>
            <a:r>
              <a:rPr lang="he-IL" b="0" i="0" dirty="0" err="1">
                <a:solidFill>
                  <a:srgbClr val="000000"/>
                </a:solidFill>
                <a:effectLst/>
                <a:latin typeface="Assistant" pitchFamily="2" charset="-79"/>
                <a:cs typeface="Assistant" pitchFamily="2" charset="-79"/>
              </a:rPr>
              <a:t>יגעת</a:t>
            </a:r>
            <a:r>
              <a:rPr lang="he-IL" b="0" i="0" dirty="0">
                <a:solidFill>
                  <a:srgbClr val="000000"/>
                </a:solidFill>
                <a:effectLst/>
                <a:latin typeface="Assistant" pitchFamily="2" charset="-79"/>
                <a:cs typeface="Assistant" pitchFamily="2" charset="-79"/>
              </a:rPr>
              <a:t> בי ישראל". אם "</a:t>
            </a:r>
            <a:r>
              <a:rPr lang="he-IL" b="0" i="0" dirty="0" err="1">
                <a:solidFill>
                  <a:srgbClr val="000000"/>
                </a:solidFill>
                <a:effectLst/>
                <a:latin typeface="Assistant" pitchFamily="2" charset="-79"/>
                <a:cs typeface="Assistant" pitchFamily="2" charset="-79"/>
              </a:rPr>
              <a:t>יגעת</a:t>
            </a:r>
            <a:r>
              <a:rPr lang="he-IL" b="0" i="0" dirty="0">
                <a:solidFill>
                  <a:srgbClr val="000000"/>
                </a:solidFill>
                <a:effectLst/>
                <a:latin typeface="Assistant" pitchFamily="2" charset="-79"/>
                <a:cs typeface="Assistant" pitchFamily="2" charset="-79"/>
              </a:rPr>
              <a:t> בי ישראל", אם נדמה לך שהמצוות קשות ומתישות, והן עול כבד מנשוא, כנראה שטעית, זאת לא החבילה שלי. זה לא אני, אומר הקדוש ברוך הוא, "לא אותי קראת יעקב".</a:t>
            </a:r>
            <a:br>
              <a:rPr lang="he-IL" dirty="0"/>
            </a:br>
            <a:r>
              <a:rPr lang="he-IL" b="0" i="0" dirty="0">
                <a:solidFill>
                  <a:srgbClr val="000000"/>
                </a:solidFill>
                <a:effectLst/>
                <a:latin typeface="Assistant" pitchFamily="2" charset="-79"/>
                <a:cs typeface="Assistant" pitchFamily="2" charset="-79"/>
              </a:rPr>
              <a:t>הקושי, המרירות והכבדות הכרוכות לעתים בקיום המצוות, אינן נובעות מן המצוות או מן המצווה אותן.</a:t>
            </a:r>
            <a:endParaRPr lang="he-IL" dirty="0"/>
          </a:p>
        </p:txBody>
      </p:sp>
      <p:sp>
        <p:nvSpPr>
          <p:cNvPr id="4" name="תיבת טקסט 3">
            <a:extLst>
              <a:ext uri="{FF2B5EF4-FFF2-40B4-BE49-F238E27FC236}">
                <a16:creationId xmlns:a16="http://schemas.microsoft.com/office/drawing/2014/main" id="{C45A491E-C2F4-CEAE-1B9B-49B665DC03CF}"/>
              </a:ext>
            </a:extLst>
          </p:cNvPr>
          <p:cNvSpPr txBox="1"/>
          <p:nvPr/>
        </p:nvSpPr>
        <p:spPr>
          <a:xfrm>
            <a:off x="1098958" y="553673"/>
            <a:ext cx="9932565" cy="523220"/>
          </a:xfrm>
          <a:prstGeom prst="rect">
            <a:avLst/>
          </a:prstGeom>
          <a:solidFill>
            <a:schemeClr val="accent5">
              <a:lumMod val="40000"/>
              <a:lumOff val="60000"/>
            </a:schemeClr>
          </a:solidFill>
          <a:ln>
            <a:solidFill>
              <a:schemeClr val="accent4">
                <a:lumMod val="60000"/>
                <a:lumOff val="40000"/>
              </a:schemeClr>
            </a:solidFill>
          </a:ln>
        </p:spPr>
        <p:txBody>
          <a:bodyPr wrap="square" rtlCol="1">
            <a:spAutoFit/>
          </a:bodyPr>
          <a:lstStyle/>
          <a:p>
            <a:pPr algn="ctr"/>
            <a:r>
              <a:rPr lang="he-IL" sz="2800" b="1" i="0" dirty="0">
                <a:solidFill>
                  <a:srgbClr val="000000"/>
                </a:solidFill>
                <a:effectLst/>
                <a:latin typeface="Assistant" pitchFamily="2" charset="-79"/>
                <a:cs typeface="Assistant" pitchFamily="2" charset="-79"/>
              </a:rPr>
              <a:t>"ולא אותי קראת יעקב, כי </a:t>
            </a:r>
            <a:r>
              <a:rPr lang="he-IL" sz="2800" b="1" i="0" dirty="0" err="1">
                <a:solidFill>
                  <a:srgbClr val="000000"/>
                </a:solidFill>
                <a:effectLst/>
                <a:latin typeface="Assistant" pitchFamily="2" charset="-79"/>
                <a:cs typeface="Assistant" pitchFamily="2" charset="-79"/>
              </a:rPr>
              <a:t>יגעת</a:t>
            </a:r>
            <a:r>
              <a:rPr lang="he-IL" sz="2800" b="1" i="0" dirty="0">
                <a:solidFill>
                  <a:srgbClr val="000000"/>
                </a:solidFill>
                <a:effectLst/>
                <a:latin typeface="Assistant" pitchFamily="2" charset="-79"/>
                <a:cs typeface="Assistant" pitchFamily="2" charset="-79"/>
              </a:rPr>
              <a:t> בי ישראל"</a:t>
            </a:r>
            <a:endParaRPr lang="he-IL" sz="2800" b="1" dirty="0"/>
          </a:p>
        </p:txBody>
      </p:sp>
    </p:spTree>
    <p:extLst>
      <p:ext uri="{BB962C8B-B14F-4D97-AF65-F5344CB8AC3E}">
        <p14:creationId xmlns:p14="http://schemas.microsoft.com/office/powerpoint/2010/main" val="1783693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20F069-DEEB-1489-CC62-2233A79D297A}"/>
              </a:ext>
            </a:extLst>
          </p:cNvPr>
          <p:cNvSpPr>
            <a:spLocks noGrp="1"/>
          </p:cNvSpPr>
          <p:nvPr>
            <p:ph type="title"/>
          </p:nvPr>
        </p:nvSpPr>
        <p:spPr/>
        <p:txBody>
          <a:bodyPr/>
          <a:lstStyle/>
          <a:p>
            <a:endParaRPr lang="he-IL"/>
          </a:p>
        </p:txBody>
      </p:sp>
      <p:sp>
        <p:nvSpPr>
          <p:cNvPr id="3" name="מציין מיקום של מספר שקופית 2">
            <a:extLst>
              <a:ext uri="{FF2B5EF4-FFF2-40B4-BE49-F238E27FC236}">
                <a16:creationId xmlns:a16="http://schemas.microsoft.com/office/drawing/2014/main" id="{DCFC387C-C627-0166-175A-3D7E670D875A}"/>
              </a:ext>
            </a:extLst>
          </p:cNvPr>
          <p:cNvSpPr>
            <a:spLocks noGrp="1"/>
          </p:cNvSpPr>
          <p:nvPr>
            <p:ph type="sldNum" sz="quarter" idx="12"/>
          </p:nvPr>
        </p:nvSpPr>
        <p:spPr/>
        <p:txBody>
          <a:bodyPr/>
          <a:lstStyle/>
          <a:p>
            <a:fld id="{81D74C7B-3CD2-4568-B085-18174C517405}" type="slidenum">
              <a:rPr lang="he-IL" smtClean="0"/>
              <a:t>18</a:t>
            </a:fld>
            <a:endParaRPr lang="he-IL"/>
          </a:p>
        </p:txBody>
      </p:sp>
      <p:pic>
        <p:nvPicPr>
          <p:cNvPr id="4" name="1000018602.mp4">
            <a:hlinkClick r:id="" action="ppaction://media"/>
            <a:extLst>
              <a:ext uri="{FF2B5EF4-FFF2-40B4-BE49-F238E27FC236}">
                <a16:creationId xmlns:a16="http://schemas.microsoft.com/office/drawing/2014/main" id="{C1C53DD7-56D0-CFDE-5ECE-F7E256AA336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22444" y="136525"/>
            <a:ext cx="7315200" cy="6858000"/>
          </a:xfrm>
          <a:prstGeom prst="rect">
            <a:avLst/>
          </a:prstGeom>
        </p:spPr>
      </p:pic>
    </p:spTree>
    <p:extLst>
      <p:ext uri="{BB962C8B-B14F-4D97-AF65-F5344CB8AC3E}">
        <p14:creationId xmlns:p14="http://schemas.microsoft.com/office/powerpoint/2010/main" val="303690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2D050">
            <a:alpha val="47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597177-8F6C-DD0A-F56D-DA3BCF5C5538}"/>
              </a:ext>
            </a:extLst>
          </p:cNvPr>
          <p:cNvSpPr>
            <a:spLocks noGrp="1"/>
          </p:cNvSpPr>
          <p:nvPr>
            <p:ph type="title"/>
          </p:nvPr>
        </p:nvSpPr>
        <p:spPr/>
        <p:txBody>
          <a:bodyPr>
            <a:normAutofit fontScale="90000"/>
          </a:bodyPr>
          <a:lstStyle/>
          <a:p>
            <a:pPr algn="ctr" fontAlgn="base"/>
            <a:br>
              <a:rPr lang="he-IL" b="1" dirty="0">
                <a:solidFill>
                  <a:srgbClr val="000000"/>
                </a:solidFill>
                <a:effectLst/>
                <a:latin typeface="ReformaNarrowMedium"/>
              </a:rPr>
            </a:br>
            <a:br>
              <a:rPr lang="he-IL" b="1" dirty="0">
                <a:solidFill>
                  <a:srgbClr val="000000"/>
                </a:solidFill>
                <a:effectLst/>
                <a:latin typeface="ReformaNarrowMedium"/>
              </a:rPr>
            </a:br>
            <a:r>
              <a:rPr lang="he-IL" b="1" dirty="0">
                <a:solidFill>
                  <a:srgbClr val="000000"/>
                </a:solidFill>
                <a:effectLst/>
                <a:latin typeface="ReformaNarrowMedium"/>
              </a:rPr>
              <a:t>מי מאושר יותר: חרדים או חילונים?</a:t>
            </a:r>
            <a:br>
              <a:rPr lang="he-IL" b="1" dirty="0">
                <a:solidFill>
                  <a:srgbClr val="000000"/>
                </a:solidFill>
                <a:effectLst/>
                <a:latin typeface="ReformaNarrowMedium"/>
              </a:rPr>
            </a:br>
            <a:r>
              <a:rPr lang="he-IL" sz="2200" b="1" dirty="0">
                <a:solidFill>
                  <a:srgbClr val="000000"/>
                </a:solidFill>
                <a:effectLst/>
                <a:latin typeface="ReformaNarrowRegular"/>
              </a:rPr>
              <a:t>מחקר שבדק את מידת האושר הכללית בישראל, על פי מספר פרמטרים, השווה בין מידת האושר של חילונים מול דתיים. מסתבר שלאופטימיות והכרת תודה – השפעה דרמטית. אז מי יותר מאושר: דתיים או חילונים?</a:t>
            </a:r>
            <a:br>
              <a:rPr lang="he-IL" b="1" dirty="0">
                <a:solidFill>
                  <a:srgbClr val="000000"/>
                </a:solidFill>
                <a:effectLst/>
                <a:latin typeface="ReformaNarrowRegular"/>
              </a:rPr>
            </a:br>
            <a:br>
              <a:rPr lang="he-IL" dirty="0"/>
            </a:br>
            <a:endParaRPr lang="he-IL" dirty="0"/>
          </a:p>
        </p:txBody>
      </p:sp>
      <p:sp>
        <p:nvSpPr>
          <p:cNvPr id="3" name="מציין מיקום של מספר שקופית 2">
            <a:extLst>
              <a:ext uri="{FF2B5EF4-FFF2-40B4-BE49-F238E27FC236}">
                <a16:creationId xmlns:a16="http://schemas.microsoft.com/office/drawing/2014/main" id="{ED1DA478-1343-A5B8-F6F1-9F752EE85F5B}"/>
              </a:ext>
            </a:extLst>
          </p:cNvPr>
          <p:cNvSpPr>
            <a:spLocks noGrp="1"/>
          </p:cNvSpPr>
          <p:nvPr>
            <p:ph type="sldNum" sz="quarter" idx="12"/>
          </p:nvPr>
        </p:nvSpPr>
        <p:spPr/>
        <p:txBody>
          <a:bodyPr/>
          <a:lstStyle/>
          <a:p>
            <a:fld id="{81D74C7B-3CD2-4568-B085-18174C517405}" type="slidenum">
              <a:rPr lang="he-IL" smtClean="0"/>
              <a:t>19</a:t>
            </a:fld>
            <a:endParaRPr lang="he-IL"/>
          </a:p>
        </p:txBody>
      </p:sp>
      <p:sp>
        <p:nvSpPr>
          <p:cNvPr id="4" name="תיבת טקסט 3">
            <a:extLst>
              <a:ext uri="{FF2B5EF4-FFF2-40B4-BE49-F238E27FC236}">
                <a16:creationId xmlns:a16="http://schemas.microsoft.com/office/drawing/2014/main" id="{BB306DEF-25EB-A69C-8D3D-46FAF2BA44A7}"/>
              </a:ext>
            </a:extLst>
          </p:cNvPr>
          <p:cNvSpPr txBox="1"/>
          <p:nvPr/>
        </p:nvSpPr>
        <p:spPr>
          <a:xfrm>
            <a:off x="838200" y="1692000"/>
            <a:ext cx="10144328" cy="4247317"/>
          </a:xfrm>
          <a:prstGeom prst="rect">
            <a:avLst/>
          </a:prstGeom>
          <a:noFill/>
        </p:spPr>
        <p:txBody>
          <a:bodyPr wrap="square" rtlCol="1">
            <a:spAutoFit/>
          </a:bodyPr>
          <a:lstStyle/>
          <a:p>
            <a:pPr algn="r" fontAlgn="base"/>
            <a:r>
              <a:rPr lang="he-IL" b="0" i="0" dirty="0">
                <a:solidFill>
                  <a:srgbClr val="000000"/>
                </a:solidFill>
                <a:effectLst/>
                <a:latin typeface="OpenSansHebrewRegular"/>
              </a:rPr>
              <a:t>מחקר חדש מצא כי בהשוואה לחילונים, החרדים מאושרים יותר. המחקר מצטרף לשורת מחקרים בארץ ובעולם שממחישים שוב ושוב כי ישנה השפעה חיובית לחיים דתיים על חווית האושר הכללית בחיים. </a:t>
            </a:r>
          </a:p>
          <a:p>
            <a:pPr algn="r" fontAlgn="base"/>
            <a:r>
              <a:rPr lang="he-IL" b="0" i="0" dirty="0">
                <a:solidFill>
                  <a:srgbClr val="000000"/>
                </a:solidFill>
                <a:effectLst/>
                <a:latin typeface="OpenSansHebrewRegular"/>
              </a:rPr>
              <a:t>כך גם </a:t>
            </a:r>
            <a:r>
              <a:rPr lang="he-IL" b="0" i="0" u="none" strike="noStrike" dirty="0">
                <a:solidFill>
                  <a:srgbClr val="000000"/>
                </a:solidFill>
                <a:effectLst/>
                <a:latin typeface="OpenSansHebrewRegular"/>
                <a:hlinkClick r:id="rId3"/>
              </a:rPr>
              <a:t>מדד</a:t>
            </a:r>
            <a:r>
              <a:rPr lang="he-IL" b="0" i="0" dirty="0">
                <a:solidFill>
                  <a:srgbClr val="000000"/>
                </a:solidFill>
                <a:effectLst/>
                <a:latin typeface="OpenSansHebrewRegular"/>
              </a:rPr>
              <a:t> האושר של </a:t>
            </a:r>
            <a:r>
              <a:rPr lang="he-IL" b="0" i="0" dirty="0" err="1">
                <a:solidFill>
                  <a:srgbClr val="000000"/>
                </a:solidFill>
                <a:effectLst/>
                <a:latin typeface="OpenSansHebrewRegular"/>
              </a:rPr>
              <a:t>הלמ"ס</a:t>
            </a:r>
            <a:r>
              <a:rPr lang="he-IL" b="0" i="0" dirty="0">
                <a:solidFill>
                  <a:srgbClr val="000000"/>
                </a:solidFill>
                <a:effectLst/>
                <a:latin typeface="OpenSansHebrewRegular"/>
              </a:rPr>
              <a:t> הציב בראש הרשימה את הערים החרדיות בית שמש ובני ברק (לצד כפר סבא) כאשר רוב מוחץ של התושבים בערים האלו העידו כי הם מרוצים מחייהם. </a:t>
            </a:r>
            <a:r>
              <a:rPr lang="he-IL" b="0" i="0" u="none" strike="noStrike" dirty="0">
                <a:solidFill>
                  <a:srgbClr val="000000"/>
                </a:solidFill>
                <a:effectLst/>
                <a:latin typeface="OpenSansHebrewRegular"/>
                <a:hlinkClick r:id="rId4"/>
              </a:rPr>
              <a:t>בפרסום</a:t>
            </a:r>
            <a:r>
              <a:rPr lang="he-IL" b="0" i="0" dirty="0">
                <a:solidFill>
                  <a:srgbClr val="000000"/>
                </a:solidFill>
                <a:effectLst/>
                <a:latin typeface="OpenSansHebrewRegular"/>
              </a:rPr>
              <a:t> מיוחד של </a:t>
            </a:r>
            <a:r>
              <a:rPr lang="he-IL" b="0" i="0" dirty="0" err="1">
                <a:solidFill>
                  <a:srgbClr val="000000"/>
                </a:solidFill>
                <a:effectLst/>
                <a:latin typeface="OpenSansHebrewRegular"/>
              </a:rPr>
              <a:t>הלמ"ס</a:t>
            </a:r>
            <a:r>
              <a:rPr lang="he-IL" b="0" i="0" dirty="0">
                <a:solidFill>
                  <a:srgbClr val="000000"/>
                </a:solidFill>
                <a:effectLst/>
                <a:latin typeface="OpenSansHebrewRegular"/>
              </a:rPr>
              <a:t> משנת 2016 תחת הכותרת "פרופיל האדם המאושר", נבדק הקשר בין מצבי אושר לבין מידת הדתיות </a:t>
            </a:r>
            <a:r>
              <a:rPr lang="he-IL" b="0" i="0" dirty="0">
                <a:solidFill>
                  <a:srgbClr val="000000"/>
                </a:solidFill>
                <a:effectLst>
                  <a:glow rad="228600">
                    <a:schemeClr val="accent1">
                      <a:satMod val="175000"/>
                      <a:alpha val="40000"/>
                    </a:schemeClr>
                  </a:glow>
                </a:effectLst>
                <a:latin typeface="OpenSansHebrewRegular"/>
              </a:rPr>
              <a:t>ולפי התוצאות 62% מהחרדים מגדירים את עצמם "מרוצים מאוד מחייהם", זאת ביחס ל-26% בלבד בקרב החילונים.</a:t>
            </a:r>
          </a:p>
          <a:p>
            <a:pPr algn="r" fontAlgn="base"/>
            <a:endParaRPr lang="he-IL" b="0" i="0" dirty="0">
              <a:solidFill>
                <a:srgbClr val="000000"/>
              </a:solidFill>
              <a:effectLst>
                <a:glow rad="228600">
                  <a:schemeClr val="accent1">
                    <a:satMod val="175000"/>
                    <a:alpha val="40000"/>
                  </a:schemeClr>
                </a:glow>
              </a:effectLst>
              <a:latin typeface="OpenSansHebrewRegular"/>
            </a:endParaRPr>
          </a:p>
          <a:p>
            <a:pPr algn="r" fontAlgn="base"/>
            <a:r>
              <a:rPr lang="he-IL" b="0" i="0" dirty="0">
                <a:solidFill>
                  <a:srgbClr val="000000"/>
                </a:solidFill>
                <a:effectLst/>
                <a:latin typeface="OpenSansHebrewRegular"/>
              </a:rPr>
              <a:t>אז מדוע חרדים מדווחים על רמות גבוהות יותר של שביעות רצון מהחיים, למרות שהכנסתם ורמת החיים שלהם נופלת משמעותית מזו של החילונים?</a:t>
            </a:r>
          </a:p>
          <a:p>
            <a:pPr algn="r" fontAlgn="base"/>
            <a:r>
              <a:rPr lang="he-IL" b="0" i="0" dirty="0">
                <a:solidFill>
                  <a:srgbClr val="000000"/>
                </a:solidFill>
                <a:effectLst/>
                <a:latin typeface="OpenSansHebrewRegular"/>
              </a:rPr>
              <a:t>מחקרים קודמים הצביעו על תרומתן של תחושת משמעות, שייכות ותמיכה חברתית לרמות האושר של חרדים. כעת </a:t>
            </a:r>
            <a:r>
              <a:rPr lang="he-IL" b="0" i="0" u="none" strike="noStrike" dirty="0">
                <a:solidFill>
                  <a:srgbClr val="000000"/>
                </a:solidFill>
                <a:effectLst/>
                <a:latin typeface="OpenSansHebrewRegular"/>
                <a:hlinkClick r:id="rId5"/>
              </a:rPr>
              <a:t>המחקר </a:t>
            </a:r>
            <a:r>
              <a:rPr lang="he-IL" b="0" i="0" dirty="0">
                <a:solidFill>
                  <a:srgbClr val="000000"/>
                </a:solidFill>
                <a:effectLst/>
                <a:latin typeface="OpenSansHebrewRegular"/>
              </a:rPr>
              <a:t>שנערך על ידי ד"ר פנינית רוסו-נצר (המכללה האקדמית אחווה ואוניברסיטת חיפה), ד"ר תמר </a:t>
            </a:r>
            <a:r>
              <a:rPr lang="he-IL" b="0" i="0" dirty="0" err="1">
                <a:solidFill>
                  <a:srgbClr val="000000"/>
                </a:solidFill>
                <a:effectLst/>
                <a:latin typeface="OpenSansHebrewRegular"/>
              </a:rPr>
              <a:t>איצקסון</a:t>
            </a:r>
            <a:r>
              <a:rPr lang="he-IL" b="0" i="0" dirty="0">
                <a:solidFill>
                  <a:srgbClr val="000000"/>
                </a:solidFill>
                <a:effectLst/>
                <a:latin typeface="OpenSansHebrewRegular"/>
              </a:rPr>
              <a:t> (המרכז האקדמי פרס ואוניברסיטת בן גוריון) והדוקטורנטית איה </a:t>
            </a:r>
            <a:r>
              <a:rPr lang="he-IL" b="0" i="0" dirty="0" err="1">
                <a:solidFill>
                  <a:srgbClr val="000000"/>
                </a:solidFill>
                <a:effectLst/>
                <a:latin typeface="OpenSansHebrewRegular"/>
              </a:rPr>
              <a:t>צייגר</a:t>
            </a:r>
            <a:r>
              <a:rPr lang="he-IL" b="0" i="0" dirty="0">
                <a:solidFill>
                  <a:srgbClr val="000000"/>
                </a:solidFill>
                <a:effectLst/>
                <a:latin typeface="OpenSansHebrewRegular"/>
              </a:rPr>
              <a:t> (אוניברסיטת תל אביב), מצביע על שני מנגנונים נוספים שעשויים להסביר את ההבדלים ברמות האושר בין חילונים וחרדים. </a:t>
            </a:r>
          </a:p>
          <a:p>
            <a:pPr algn="r" fontAlgn="base"/>
            <a:r>
              <a:rPr lang="he-IL" b="0" i="0" dirty="0">
                <a:solidFill>
                  <a:srgbClr val="000000"/>
                </a:solidFill>
                <a:effectLst/>
                <a:latin typeface="OpenSansHebrewRegular"/>
              </a:rPr>
              <a:t>המחקר התמקד בתרומתן של הכרת תודה ואופטימיות להסבר ההבדלים </a:t>
            </a:r>
            <a:r>
              <a:rPr lang="he-IL" b="0" i="0" dirty="0" err="1">
                <a:solidFill>
                  <a:srgbClr val="000000"/>
                </a:solidFill>
                <a:effectLst/>
                <a:latin typeface="OpenSansHebrewRegular"/>
              </a:rPr>
              <a:t>הבינתרבותיים</a:t>
            </a:r>
            <a:r>
              <a:rPr lang="he-IL" b="0" i="0" dirty="0">
                <a:solidFill>
                  <a:srgbClr val="000000"/>
                </a:solidFill>
                <a:effectLst/>
                <a:latin typeface="OpenSansHebrewRegular"/>
              </a:rPr>
              <a:t>.</a:t>
            </a:r>
          </a:p>
          <a:p>
            <a:endParaRPr lang="he-IL" dirty="0"/>
          </a:p>
        </p:txBody>
      </p:sp>
    </p:spTree>
    <p:extLst>
      <p:ext uri="{BB962C8B-B14F-4D97-AF65-F5344CB8AC3E}">
        <p14:creationId xmlns:p14="http://schemas.microsoft.com/office/powerpoint/2010/main" val="3874034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5D903D-8D5E-FC83-9C52-A5CC7B3F9112}"/>
              </a:ext>
            </a:extLst>
          </p:cNvPr>
          <p:cNvSpPr>
            <a:spLocks noGrp="1"/>
          </p:cNvSpPr>
          <p:nvPr>
            <p:ph type="title"/>
          </p:nvPr>
        </p:nvSpPr>
        <p:spPr/>
        <p:txBody>
          <a:bodyPr/>
          <a:lstStyle/>
          <a:p>
            <a:r>
              <a:rPr lang="he-IL" b="1" dirty="0"/>
              <a:t>המגיפה השקטה</a:t>
            </a:r>
            <a:br>
              <a:rPr lang="he-IL" b="1" dirty="0"/>
            </a:br>
            <a:endParaRPr lang="he-IL" dirty="0"/>
          </a:p>
        </p:txBody>
      </p:sp>
      <p:graphicFrame>
        <p:nvGraphicFramePr>
          <p:cNvPr id="5" name="מציין מיקום תוכן 4">
            <a:extLst>
              <a:ext uri="{FF2B5EF4-FFF2-40B4-BE49-F238E27FC236}">
                <a16:creationId xmlns:a16="http://schemas.microsoft.com/office/drawing/2014/main" id="{82903C9C-348C-9F2F-7BEC-232664AC120C}"/>
              </a:ext>
            </a:extLst>
          </p:cNvPr>
          <p:cNvGraphicFramePr>
            <a:graphicFrameLocks noGrp="1"/>
          </p:cNvGraphicFramePr>
          <p:nvPr>
            <p:ph idx="1"/>
            <p:extLst>
              <p:ext uri="{D42A27DB-BD31-4B8C-83A1-F6EECF244321}">
                <p14:modId xmlns:p14="http://schemas.microsoft.com/office/powerpoint/2010/main" val="16503515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CE94A205-6247-B6A1-F4C8-B57BF50A638C}"/>
              </a:ext>
            </a:extLst>
          </p:cNvPr>
          <p:cNvSpPr>
            <a:spLocks noGrp="1"/>
          </p:cNvSpPr>
          <p:nvPr>
            <p:ph type="sldNum" sz="quarter" idx="12"/>
          </p:nvPr>
        </p:nvSpPr>
        <p:spPr/>
        <p:txBody>
          <a:bodyPr/>
          <a:lstStyle/>
          <a:p>
            <a:fld id="{81D74C7B-3CD2-4568-B085-18174C517405}" type="slidenum">
              <a:rPr lang="he-IL" smtClean="0"/>
              <a:t>20</a:t>
            </a:fld>
            <a:endParaRPr lang="he-IL"/>
          </a:p>
        </p:txBody>
      </p:sp>
    </p:spTree>
    <p:extLst>
      <p:ext uri="{BB962C8B-B14F-4D97-AF65-F5344CB8AC3E}">
        <p14:creationId xmlns:p14="http://schemas.microsoft.com/office/powerpoint/2010/main" val="4166112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effectLst>
                  <a:glow rad="1638300">
                    <a:schemeClr val="accent5">
                      <a:satMod val="175000"/>
                      <a:alpha val="95000"/>
                    </a:schemeClr>
                  </a:glow>
                </a:effectLst>
              </a:rPr>
              <a:t>חגיגה לעומת עבודה</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8256271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fld id="{81D74C7B-3CD2-4568-B085-18174C517405}" type="slidenum">
              <a:rPr lang="he-IL" smtClean="0"/>
              <a:t>21</a:t>
            </a:fld>
            <a:endParaRPr lang="he-IL"/>
          </a:p>
        </p:txBody>
      </p:sp>
    </p:spTree>
    <p:extLst>
      <p:ext uri="{BB962C8B-B14F-4D97-AF65-F5344CB8AC3E}">
        <p14:creationId xmlns:p14="http://schemas.microsoft.com/office/powerpoint/2010/main" val="2031166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B0F0">
            <a:alpha val="67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06235E-A186-57A5-AB81-1387B0DAB650}"/>
              </a:ext>
            </a:extLst>
          </p:cNvPr>
          <p:cNvSpPr>
            <a:spLocks noGrp="1"/>
          </p:cNvSpPr>
          <p:nvPr>
            <p:ph type="title"/>
          </p:nvPr>
        </p:nvSpPr>
        <p:spPr/>
        <p:txBody>
          <a:bodyPr/>
          <a:lstStyle/>
          <a:p>
            <a:pPr algn="ctr"/>
            <a:r>
              <a:rPr lang="he-IL" dirty="0">
                <a:solidFill>
                  <a:srgbClr val="FF0000"/>
                </a:solidFill>
              </a:rPr>
              <a:t>סיכום – התורה </a:t>
            </a:r>
            <a:r>
              <a:rPr lang="he-IL" b="0" i="0" dirty="0">
                <a:solidFill>
                  <a:srgbClr val="FF0000"/>
                </a:solidFill>
              </a:rPr>
              <a:t>פוטנציאל של עונג לא נתפס </a:t>
            </a:r>
            <a:br>
              <a:rPr lang="he-IL" dirty="0">
                <a:solidFill>
                  <a:srgbClr val="FF0000"/>
                </a:solidFill>
              </a:rPr>
            </a:br>
            <a:endParaRPr lang="he-IL" dirty="0">
              <a:solidFill>
                <a:srgbClr val="FF0000"/>
              </a:solidFill>
            </a:endParaRPr>
          </a:p>
        </p:txBody>
      </p:sp>
      <p:sp>
        <p:nvSpPr>
          <p:cNvPr id="3" name="מציין מיקום של מספר שקופית 2">
            <a:extLst>
              <a:ext uri="{FF2B5EF4-FFF2-40B4-BE49-F238E27FC236}">
                <a16:creationId xmlns:a16="http://schemas.microsoft.com/office/drawing/2014/main" id="{50348349-D9C1-C2E6-9FE4-74B512C549D9}"/>
              </a:ext>
            </a:extLst>
          </p:cNvPr>
          <p:cNvSpPr>
            <a:spLocks noGrp="1"/>
          </p:cNvSpPr>
          <p:nvPr>
            <p:ph type="sldNum" sz="quarter" idx="12"/>
          </p:nvPr>
        </p:nvSpPr>
        <p:spPr/>
        <p:txBody>
          <a:bodyPr/>
          <a:lstStyle/>
          <a:p>
            <a:fld id="{81D74C7B-3CD2-4568-B085-18174C517405}" type="slidenum">
              <a:rPr lang="he-IL" smtClean="0"/>
              <a:t>22</a:t>
            </a:fld>
            <a:endParaRPr lang="he-IL"/>
          </a:p>
        </p:txBody>
      </p:sp>
      <p:sp>
        <p:nvSpPr>
          <p:cNvPr id="4" name="תיבת טקסט 3">
            <a:extLst>
              <a:ext uri="{FF2B5EF4-FFF2-40B4-BE49-F238E27FC236}">
                <a16:creationId xmlns:a16="http://schemas.microsoft.com/office/drawing/2014/main" id="{7577BF71-7E07-E23A-B849-6437EA712E4D}"/>
              </a:ext>
            </a:extLst>
          </p:cNvPr>
          <p:cNvSpPr txBox="1"/>
          <p:nvPr/>
        </p:nvSpPr>
        <p:spPr>
          <a:xfrm>
            <a:off x="1089497" y="2149813"/>
            <a:ext cx="10262681" cy="3908762"/>
          </a:xfrm>
          <a:prstGeom prst="rect">
            <a:avLst/>
          </a:prstGeom>
          <a:noFill/>
        </p:spPr>
        <p:txBody>
          <a:bodyPr wrap="square" rtlCol="1">
            <a:spAutoFit/>
          </a:bodyPr>
          <a:lstStyle/>
          <a:p>
            <a:pPr marL="285750" indent="-285750" algn="ctr">
              <a:lnSpc>
                <a:spcPct val="250000"/>
              </a:lnSpc>
              <a:buFont typeface="Wingdings" panose="05000000000000000000" pitchFamily="2" charset="2"/>
              <a:buChar char="v"/>
            </a:pPr>
            <a:r>
              <a:rPr lang="he-IL" b="1" dirty="0">
                <a:cs typeface="DBS-Kolmus" pitchFamily="2" charset="-79"/>
              </a:rPr>
              <a:t>האדם נברא בצורה – ההולך לפי טבעו הוא הורס לעצמו את עונג החיים.</a:t>
            </a:r>
          </a:p>
          <a:p>
            <a:pPr marL="285750" indent="-285750" algn="ctr">
              <a:lnSpc>
                <a:spcPct val="250000"/>
              </a:lnSpc>
              <a:buFont typeface="Wingdings" panose="05000000000000000000" pitchFamily="2" charset="2"/>
              <a:buChar char="v"/>
            </a:pPr>
            <a:r>
              <a:rPr lang="he-IL" b="1" dirty="0">
                <a:cs typeface="DBS-Kolmus" pitchFamily="2" charset="-79"/>
              </a:rPr>
              <a:t>מצוות התורה מיועדות – להביא לאדם בעולם הזה את התענוג האמיתי. </a:t>
            </a:r>
          </a:p>
          <a:p>
            <a:pPr marL="285750" indent="-285750" algn="ctr">
              <a:lnSpc>
                <a:spcPct val="250000"/>
              </a:lnSpc>
              <a:buFont typeface="Wingdings" panose="05000000000000000000" pitchFamily="2" charset="2"/>
              <a:buChar char="v"/>
            </a:pPr>
            <a:r>
              <a:rPr lang="he-IL" sz="2000" b="1" dirty="0">
                <a:cs typeface="DBS-Kolmus" pitchFamily="2" charset="-79"/>
              </a:rPr>
              <a:t>ככל שאדם מתענג יותר – ככה השכר גדול יותר. </a:t>
            </a:r>
          </a:p>
          <a:p>
            <a:pPr marL="285750" indent="-285750" algn="ctr">
              <a:lnSpc>
                <a:spcPct val="250000"/>
              </a:lnSpc>
              <a:buFont typeface="Wingdings" panose="05000000000000000000" pitchFamily="2" charset="2"/>
              <a:buChar char="v"/>
            </a:pPr>
            <a:r>
              <a:rPr lang="he-IL" b="1" dirty="0">
                <a:cs typeface="DBS-Kolmus" pitchFamily="2" charset="-79"/>
              </a:rPr>
              <a:t>בחכמה אלוקית מדהימה – נברא העולם בצורה שרק מי שיראת אלוקים בו יחפש את העונג האמיתי. </a:t>
            </a:r>
          </a:p>
          <a:p>
            <a:pPr marL="285750" indent="-285750" algn="ctr">
              <a:lnSpc>
                <a:spcPct val="250000"/>
              </a:lnSpc>
              <a:buFont typeface="Wingdings" panose="05000000000000000000" pitchFamily="2" charset="2"/>
              <a:buChar char="v"/>
            </a:pPr>
            <a:r>
              <a:rPr lang="he-IL" b="1" dirty="0">
                <a:cs typeface="DBS-Kolmus" pitchFamily="2" charset="-79"/>
              </a:rPr>
              <a:t>התבוננות נפלאה זו – גורמת לאדם לקיים מצוות מתוך רצון אהבה ושמחה – גן עדן אמיתי. </a:t>
            </a:r>
          </a:p>
          <a:p>
            <a:pPr marL="285750" indent="-285750">
              <a:buFont typeface="Wingdings" panose="05000000000000000000" pitchFamily="2" charset="2"/>
              <a:buChar char="v"/>
            </a:pPr>
            <a:endParaRPr lang="he-IL" b="1" dirty="0"/>
          </a:p>
        </p:txBody>
      </p:sp>
      <p:sp>
        <p:nvSpPr>
          <p:cNvPr id="5" name="תיבת טקסט 4">
            <a:extLst>
              <a:ext uri="{FF2B5EF4-FFF2-40B4-BE49-F238E27FC236}">
                <a16:creationId xmlns:a16="http://schemas.microsoft.com/office/drawing/2014/main" id="{9C4106A5-8D5C-4C7A-662C-2EFE512B1AB0}"/>
              </a:ext>
            </a:extLst>
          </p:cNvPr>
          <p:cNvSpPr txBox="1"/>
          <p:nvPr/>
        </p:nvSpPr>
        <p:spPr>
          <a:xfrm>
            <a:off x="1391055" y="6215974"/>
            <a:ext cx="10184860" cy="923330"/>
          </a:xfrm>
          <a:prstGeom prst="rect">
            <a:avLst/>
          </a:prstGeom>
          <a:noFill/>
        </p:spPr>
        <p:txBody>
          <a:bodyPr wrap="square" rtlCol="1">
            <a:spAutoFit/>
          </a:bodyPr>
          <a:lstStyle/>
          <a:p>
            <a:r>
              <a:rPr lang="he-IL" sz="1800" dirty="0">
                <a:effectLst/>
                <a:ea typeface="Times New Roman" panose="02020603050405020304" pitchFamily="18" charset="0"/>
                <a:cs typeface="Narkisim" panose="020E0502050101010101" pitchFamily="34" charset="-79"/>
              </a:rPr>
              <a:t>אור החיים </a:t>
            </a:r>
            <a:r>
              <a:rPr lang="he-IL" sz="1800" dirty="0" err="1">
                <a:effectLst/>
                <a:ea typeface="Times New Roman" panose="02020603050405020304" pitchFamily="18" charset="0"/>
                <a:cs typeface="Narkisim" panose="020E0502050101010101" pitchFamily="34" charset="-79"/>
              </a:rPr>
              <a:t>הק</a:t>
            </a:r>
            <a:r>
              <a:rPr lang="he-IL" sz="1800" dirty="0">
                <a:effectLst/>
                <a:ea typeface="Times New Roman" panose="02020603050405020304" pitchFamily="18" charset="0"/>
                <a:cs typeface="Narkisim" panose="020E0502050101010101" pitchFamily="34" charset="-79"/>
              </a:rPr>
              <a:t>' דברים (ו' - כ"ה) שואל איך יתכן שנקבל שכר על עבודה כל כך נעימה כמו אהבת ה', שהרי זה לקבל שכר על הנאה מופלאה, וז"ל "הגם שכפי האמת עלינו לשלם שכר </a:t>
            </a:r>
            <a:r>
              <a:rPr lang="he-IL" sz="1800" dirty="0" err="1">
                <a:effectLst/>
                <a:ea typeface="Times New Roman" panose="02020603050405020304" pitchFamily="18" charset="0"/>
                <a:cs typeface="Narkisim" panose="020E0502050101010101" pitchFamily="34" charset="-79"/>
              </a:rPr>
              <a:t>לאלהינו</a:t>
            </a:r>
            <a:r>
              <a:rPr lang="he-IL" sz="1800" dirty="0">
                <a:effectLst/>
                <a:ea typeface="Times New Roman" panose="02020603050405020304" pitchFamily="18" charset="0"/>
                <a:cs typeface="Narkisim" panose="020E0502050101010101" pitchFamily="34" charset="-79"/>
              </a:rPr>
              <a:t> ברוך הוא שהטעימנו עריבות נעימות מתיקות אהבתו בלבנו, מתוקים וערבים לאין תכלית, אלא </a:t>
            </a:r>
            <a:r>
              <a:rPr lang="he-IL" sz="1800" dirty="0" err="1">
                <a:effectLst/>
                <a:ea typeface="Times New Roman" panose="02020603050405020304" pitchFamily="18" charset="0"/>
                <a:cs typeface="Narkisim" panose="020E0502050101010101" pitchFamily="34" charset="-79"/>
              </a:rPr>
              <a:t>שיטול</a:t>
            </a:r>
            <a:r>
              <a:rPr lang="he-IL" sz="1800" dirty="0">
                <a:effectLst/>
                <a:ea typeface="Times New Roman" panose="02020603050405020304" pitchFamily="18" charset="0"/>
                <a:cs typeface="Narkisim" panose="020E0502050101010101" pitchFamily="34" charset="-79"/>
              </a:rPr>
              <a:t> אדם שכר על התעצמותו עד שהשיג טעם בחיים". </a:t>
            </a:r>
            <a:endParaRPr lang="he-IL" dirty="0"/>
          </a:p>
        </p:txBody>
      </p:sp>
    </p:spTree>
    <p:extLst>
      <p:ext uri="{BB962C8B-B14F-4D97-AF65-F5344CB8AC3E}">
        <p14:creationId xmlns:p14="http://schemas.microsoft.com/office/powerpoint/2010/main" val="3402614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5C7A156-13BB-1850-3493-BA11DB23F2AA}"/>
              </a:ext>
            </a:extLst>
          </p:cNvPr>
          <p:cNvSpPr>
            <a:spLocks noGrp="1"/>
          </p:cNvSpPr>
          <p:nvPr>
            <p:ph type="sldNum" sz="quarter" idx="12"/>
          </p:nvPr>
        </p:nvSpPr>
        <p:spPr/>
        <p:txBody>
          <a:bodyPr/>
          <a:lstStyle/>
          <a:p>
            <a:fld id="{81D74C7B-3CD2-4568-B085-18174C517405}" type="slidenum">
              <a:rPr lang="he-IL" smtClean="0"/>
              <a:t>23</a:t>
            </a:fld>
            <a:endParaRPr lang="he-IL"/>
          </a:p>
        </p:txBody>
      </p:sp>
      <p:pic>
        <p:nvPicPr>
          <p:cNvPr id="4" name="תמונה 3">
            <a:extLst>
              <a:ext uri="{FF2B5EF4-FFF2-40B4-BE49-F238E27FC236}">
                <a16:creationId xmlns:a16="http://schemas.microsoft.com/office/drawing/2014/main" id="{026A7A45-7862-3DC5-D944-8A94CE300A88}"/>
              </a:ext>
            </a:extLst>
          </p:cNvPr>
          <p:cNvPicPr>
            <a:picLocks noChangeAspect="1"/>
          </p:cNvPicPr>
          <p:nvPr/>
        </p:nvPicPr>
        <p:blipFill>
          <a:blip r:embed="rId2"/>
          <a:stretch>
            <a:fillRect/>
          </a:stretch>
        </p:blipFill>
        <p:spPr>
          <a:xfrm>
            <a:off x="2659310" y="-29338"/>
            <a:ext cx="7281644" cy="7327513"/>
          </a:xfrm>
          <a:prstGeom prst="rect">
            <a:avLst/>
          </a:prstGeom>
        </p:spPr>
      </p:pic>
    </p:spTree>
    <p:extLst>
      <p:ext uri="{BB962C8B-B14F-4D97-AF65-F5344CB8AC3E}">
        <p14:creationId xmlns:p14="http://schemas.microsoft.com/office/powerpoint/2010/main" val="3667628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900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3D15B4E-855A-A964-A6DA-B0722A936C4D}"/>
              </a:ext>
            </a:extLst>
          </p:cNvPr>
          <p:cNvSpPr>
            <a:spLocks noGrp="1"/>
          </p:cNvSpPr>
          <p:nvPr>
            <p:ph type="sldNum" sz="quarter" idx="12"/>
          </p:nvPr>
        </p:nvSpPr>
        <p:spPr/>
        <p:txBody>
          <a:bodyPr/>
          <a:lstStyle/>
          <a:p>
            <a:fld id="{81D74C7B-3CD2-4568-B085-18174C517405}" type="slidenum">
              <a:rPr lang="he-IL" smtClean="0"/>
              <a:t>24</a:t>
            </a:fld>
            <a:endParaRPr lang="he-IL"/>
          </a:p>
        </p:txBody>
      </p:sp>
      <p:sp>
        <p:nvSpPr>
          <p:cNvPr id="6" name="תיבת טקסט 5">
            <a:extLst>
              <a:ext uri="{FF2B5EF4-FFF2-40B4-BE49-F238E27FC236}">
                <a16:creationId xmlns:a16="http://schemas.microsoft.com/office/drawing/2014/main" id="{4D73C28D-87EB-16BA-9831-EC92E1805B0B}"/>
              </a:ext>
            </a:extLst>
          </p:cNvPr>
          <p:cNvSpPr txBox="1"/>
          <p:nvPr/>
        </p:nvSpPr>
        <p:spPr>
          <a:xfrm>
            <a:off x="536895" y="385894"/>
            <a:ext cx="10771465" cy="6986528"/>
          </a:xfrm>
          <a:prstGeom prst="rect">
            <a:avLst/>
          </a:prstGeom>
          <a:noFill/>
        </p:spPr>
        <p:txBody>
          <a:bodyPr wrap="square" rtlCol="1">
            <a:spAutoFit/>
          </a:bodyPr>
          <a:lstStyle/>
          <a:p>
            <a:pPr algn="just"/>
            <a:r>
              <a:rPr lang="he-IL" sz="1400" dirty="0"/>
              <a:t>לפני יותר ממאה שנים החלו </a:t>
            </a:r>
            <a:r>
              <a:rPr lang="he-IL" sz="1400" dirty="0" err="1"/>
              <a:t>נוירוביולוגים</a:t>
            </a:r>
            <a:r>
              <a:rPr lang="he-IL" sz="1400" dirty="0"/>
              <a:t> ופסיכולוגים לחקור את מערכת "</a:t>
            </a:r>
            <a:r>
              <a:rPr lang="he-IL" sz="1400" b="1" dirty="0"/>
              <a:t>הילחם או ברח</a:t>
            </a:r>
            <a:r>
              <a:rPr lang="he-IL" sz="1400" dirty="0"/>
              <a:t>", שהפעלתה גורמת לבני אדם ולבעלי חיים לתקוף את מי שמאיים עליהם, או לברוח ממנו. המערכת הזאת מופעלת מתוך אזורים מוחיים קדומים, שהם חלק ממערכות הרגש במוח - גרעיני </a:t>
            </a:r>
            <a:r>
              <a:rPr lang="he-IL" sz="1400" dirty="0" err="1"/>
              <a:t>האמיגדלה</a:t>
            </a:r>
            <a:r>
              <a:rPr lang="he-IL" sz="1400" dirty="0"/>
              <a:t> שבאונות </a:t>
            </a:r>
            <a:r>
              <a:rPr lang="he-IL" sz="1400" dirty="0" err="1"/>
              <a:t>הצדעיות</a:t>
            </a:r>
            <a:r>
              <a:rPr lang="he-IL" sz="1400" dirty="0"/>
              <a:t>.</a:t>
            </a:r>
          </a:p>
          <a:p>
            <a:pPr algn="just"/>
            <a:endParaRPr lang="he-IL" sz="1400" dirty="0"/>
          </a:p>
          <a:p>
            <a:pPr algn="just"/>
            <a:r>
              <a:rPr lang="he-IL" sz="1400" dirty="0"/>
              <a:t>תארו לעצמכם שאתם נוהגים במכונית שלכם באיילון צפון, ורוצים לצאת ביציאת השלום. התנועה בקושי מתקדמת. הנתיב הימני, זה שמוביל ליציאת השלום, הוא הפקוק ביותר, ואתם עומדים בו ובקושי זזים. הנתיבים שמשמאלכם, שממשיכים לכיוון רוקח והרצליה, גם הם איטיים, אבל מתקדמים קצת יותר מהר. והנה, כאשר הקו הלבן המקווקו שמשמאלכם עומד להפוך לקו רצוף שאסור לעבור אותו, קורה מה שתמיד קורה: </a:t>
            </a:r>
            <a:r>
              <a:rPr lang="he-IL" sz="1400" dirty="0">
                <a:highlight>
                  <a:srgbClr val="00FF00"/>
                </a:highlight>
              </a:rPr>
              <a:t>נהג אחד, שנסע בנתיב שמשמאלכם, מנסה להידחף לתוך הנתיב שלכם, ביניכם לבין המכונית שלפניכם.</a:t>
            </a:r>
          </a:p>
          <a:p>
            <a:pPr algn="just"/>
            <a:endParaRPr lang="he-IL" sz="1400" dirty="0"/>
          </a:p>
          <a:p>
            <a:pPr algn="just"/>
            <a:r>
              <a:rPr lang="he-IL" sz="1400" b="1" dirty="0"/>
              <a:t>יש לכם עכשיו שתי אפשרויות: </a:t>
            </a:r>
            <a:r>
              <a:rPr lang="he-IL" sz="1400" dirty="0"/>
              <a:t>האחת היא לנהוג כמוני עד שהכרתי את המחקרים בדבר מערכת "טיפול": פעם, כשזה היה קורה לי, הייתי מתמרן כך שבשום אופן לא יצליח להידחף ביני לבין המכונית שלפני. הייתי מתייחס אליו כאל אויב חצוף, ודואג לא לצאת פראייר בשום אופן. בכך הייתי מפעיל במוח שלי את מערכת "הילחם או ברח".</a:t>
            </a:r>
          </a:p>
          <a:p>
            <a:pPr algn="just"/>
            <a:endParaRPr lang="he-IL" sz="1400" dirty="0"/>
          </a:p>
          <a:p>
            <a:pPr algn="just"/>
            <a:r>
              <a:rPr lang="he-IL" sz="1400" dirty="0">
                <a:highlight>
                  <a:srgbClr val="61D6FF"/>
                </a:highlight>
              </a:rPr>
              <a:t>יש גם אפשרות נוספת, </a:t>
            </a:r>
            <a:r>
              <a:rPr lang="he-IL" sz="1400" dirty="0"/>
              <a:t>שבעבר לא הייתי מודע אליה, אבל היום אני משתדל לנהוג לפיה. לא תמיד זה מצליח לי. אבל היום, בדרך כלל, אני מצליח לעשות כך: אני מביט באיש המנסה להידחף לפני ואומר לעצמי "האיש הזה נורא לחוץ. הוא בטח מאחר </a:t>
            </a:r>
            <a:r>
              <a:rPr lang="he-IL" sz="1400" dirty="0" err="1"/>
              <a:t>לאנשהו</a:t>
            </a:r>
            <a:r>
              <a:rPr lang="he-IL" sz="1400" dirty="0"/>
              <a:t>. </a:t>
            </a:r>
            <a:r>
              <a:rPr lang="he-IL" sz="1400" dirty="0" err="1"/>
              <a:t>יאלה</a:t>
            </a:r>
            <a:r>
              <a:rPr lang="he-IL" sz="1400" dirty="0"/>
              <a:t>, שייכנס לפני, אין דבר". אני עוצר, מחייך אליו, מחווה לו להיכנס, ומקבל ממנו בחזרה חיוך של תודה. אני מגיע ליציאת השלום שלוש שניות מאוחר יותר, </a:t>
            </a:r>
            <a:r>
              <a:rPr lang="he-IL" sz="1400" dirty="0">
                <a:highlight>
                  <a:srgbClr val="00FFFF"/>
                </a:highlight>
              </a:rPr>
              <a:t>אבל הפעלתי אצלי במוח את מערכת "טיפול".</a:t>
            </a:r>
          </a:p>
          <a:p>
            <a:pPr algn="just"/>
            <a:r>
              <a:rPr lang="he-IL" sz="1400" dirty="0"/>
              <a:t> </a:t>
            </a:r>
          </a:p>
          <a:p>
            <a:pPr algn="just"/>
            <a:r>
              <a:rPr lang="he-IL" sz="1400" dirty="0"/>
              <a:t>מדוע זה טוב, להפעיל את מערכת "טיפול" במקום את מערכת "הילחם או ברח"? </a:t>
            </a:r>
            <a:r>
              <a:rPr lang="he-IL" sz="1400" dirty="0">
                <a:solidFill>
                  <a:srgbClr val="FF0000"/>
                </a:solidFill>
              </a:rPr>
              <a:t>בגלל ההשפעות של המערכות האלה על הגוף שלנו. </a:t>
            </a:r>
          </a:p>
          <a:p>
            <a:pPr algn="just"/>
            <a:r>
              <a:rPr lang="he-IL" sz="1400" dirty="0"/>
              <a:t>כאשר מערכת "הילחם או ברח" מופעלת, התוצאה היא תגובת הדחק </a:t>
            </a:r>
            <a:r>
              <a:rPr lang="en-US" sz="1400" dirty="0"/>
              <a:t>(Stress) </a:t>
            </a:r>
            <a:r>
              <a:rPr lang="he-IL" sz="1400" dirty="0"/>
              <a:t> של כל היונקים. הורמוני דחק, בייחוד אדרנלין </a:t>
            </a:r>
            <a:r>
              <a:rPr lang="he-IL" sz="1400" dirty="0" err="1"/>
              <a:t>וקורטיזול</a:t>
            </a:r>
            <a:r>
              <a:rPr lang="he-IL" sz="1400" dirty="0"/>
              <a:t>, מופרשים לתוך זרם הדם, והתוצאות לא מאחרות לבוא: </a:t>
            </a:r>
            <a:r>
              <a:rPr lang="he-IL" sz="1400" dirty="0">
                <a:solidFill>
                  <a:srgbClr val="FF0000"/>
                </a:solidFill>
              </a:rPr>
              <a:t>קצב הלב ולחץ הדם עולים, רמות הגלוקוז והשומנים בדם עולות, והמערכת החיסונית עוברת דיכוי.</a:t>
            </a:r>
          </a:p>
          <a:p>
            <a:pPr algn="just"/>
            <a:endParaRPr lang="he-IL" sz="1400" dirty="0"/>
          </a:p>
          <a:p>
            <a:pPr algn="just"/>
            <a:r>
              <a:rPr lang="he-IL" sz="1400" dirty="0"/>
              <a:t>כאשר אנו נתקלים בנמר ביער, כל אלה דברים טובים: אם אני צריך לתקוף או לברוח אני רוצה אספקת דם ואנרגיה </a:t>
            </a:r>
            <a:r>
              <a:rPr lang="he-IL" sz="1400" dirty="0" err="1"/>
              <a:t>מירבית</a:t>
            </a:r>
            <a:r>
              <a:rPr lang="he-IL" sz="1400" dirty="0"/>
              <a:t> לשרירים, והמערכת החיסונית לא מעניינת אותי בכלל, כי אם לא אצליח להסתדר עם הנמר – לא יהיה את מי לחסן. </a:t>
            </a:r>
          </a:p>
          <a:p>
            <a:pPr algn="just"/>
            <a:endParaRPr lang="he-IL" sz="1400" dirty="0"/>
          </a:p>
          <a:p>
            <a:pPr algn="just"/>
            <a:r>
              <a:rPr lang="he-IL" sz="1400" dirty="0"/>
              <a:t>לעומת זאת, כאשר אנו מפעילים את מערכת "טיפול", </a:t>
            </a:r>
            <a:r>
              <a:rPr lang="he-IL" sz="1400" dirty="0">
                <a:highlight>
                  <a:srgbClr val="00FFFF"/>
                </a:highlight>
              </a:rPr>
              <a:t>מופרשים במוח ההורמון אוקסיטוצין והורמונים </a:t>
            </a:r>
            <a:r>
              <a:rPr lang="he-IL" sz="1400" dirty="0" err="1">
                <a:highlight>
                  <a:srgbClr val="00FFFF"/>
                </a:highlight>
              </a:rPr>
              <a:t>אנדורפיניים</a:t>
            </a:r>
            <a:r>
              <a:rPr lang="he-IL" sz="1400" dirty="0">
                <a:highlight>
                  <a:srgbClr val="00FFFF"/>
                </a:highlight>
              </a:rPr>
              <a:t>, והתוצאות הן הפוכות בדיוק: </a:t>
            </a:r>
            <a:r>
              <a:rPr lang="he-IL" sz="1400" dirty="0"/>
              <a:t>ירידה בלחץ הדם ובקצב הלב, ירידה ברמות הגלוקוז והשומנים בדם, וחיזוק המערכת החיסונית.</a:t>
            </a:r>
          </a:p>
          <a:p>
            <a:pPr algn="just"/>
            <a:endParaRPr lang="he-IL" sz="1400" dirty="0"/>
          </a:p>
          <a:p>
            <a:pPr algn="just"/>
            <a:r>
              <a:rPr lang="he-IL" sz="1400" dirty="0"/>
              <a:t>בחיים המודרניים מאוד נדיר שאנו נתקלים בנמר, ונדיר גם שאנו נתקלים בחבר פצוע. לרוב אנו נתקלים במצבים – כמו נהג שמנסה להיכנס לנתיב שלנו באיילון צפון – שאפשר להתייחס אליהם כאל נמר תוקף, או כאל חבר פצוע. אלה שבמצבים כאלה מפעילים את מערכת "טיפול", שומרים על הגוף שלהם מפני ההשפעות המזיקות של הורמוני הדחק – ולכן הם לא מתים. האפקט הזה נחשף במחקרים רבים שמצאו </a:t>
            </a:r>
            <a:r>
              <a:rPr lang="he-IL" sz="1400" b="1" dirty="0"/>
              <a:t>שאנשים הנוהגים לסייע לאחרים חיים בממוצע יותר שנים מחבריהם שמסרבים לעשות כך</a:t>
            </a:r>
            <a:r>
              <a:rPr lang="he-IL" sz="1400" dirty="0"/>
              <a:t>. בסופו של יום, ובניגוד למה שלימדו אותנו – טוב להיות פראייר – כי הפראיירים לא מתים. ועכשיו זה גם מדעי.</a:t>
            </a:r>
          </a:p>
          <a:p>
            <a:pPr algn="just"/>
            <a:endParaRPr lang="he-IL" sz="1400" dirty="0"/>
          </a:p>
        </p:txBody>
      </p:sp>
    </p:spTree>
    <p:extLst>
      <p:ext uri="{BB962C8B-B14F-4D97-AF65-F5344CB8AC3E}">
        <p14:creationId xmlns:p14="http://schemas.microsoft.com/office/powerpoint/2010/main" val="3036865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BC96A2D-3811-1D67-19EE-110907CED732}"/>
              </a:ext>
            </a:extLst>
          </p:cNvPr>
          <p:cNvSpPr>
            <a:spLocks noGrp="1"/>
          </p:cNvSpPr>
          <p:nvPr>
            <p:ph type="title"/>
          </p:nvPr>
        </p:nvSpPr>
        <p:spPr/>
        <p:txBody>
          <a:bodyPr/>
          <a:lstStyle/>
          <a:p>
            <a:r>
              <a:rPr lang="he-IL" dirty="0"/>
              <a:t>הנאה שבנתינה</a:t>
            </a:r>
          </a:p>
        </p:txBody>
      </p:sp>
      <p:sp>
        <p:nvSpPr>
          <p:cNvPr id="3" name="מציין מיקום תוכן 2">
            <a:extLst>
              <a:ext uri="{FF2B5EF4-FFF2-40B4-BE49-F238E27FC236}">
                <a16:creationId xmlns:a16="http://schemas.microsoft.com/office/drawing/2014/main" id="{CDE45675-1BCF-1A4E-0931-E679A109DE96}"/>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04D4582-C226-F4E4-1DC2-9B477D4A5500}"/>
              </a:ext>
            </a:extLst>
          </p:cNvPr>
          <p:cNvSpPr>
            <a:spLocks noGrp="1"/>
          </p:cNvSpPr>
          <p:nvPr>
            <p:ph type="sldNum" sz="quarter" idx="12"/>
          </p:nvPr>
        </p:nvSpPr>
        <p:spPr/>
        <p:txBody>
          <a:bodyPr/>
          <a:lstStyle/>
          <a:p>
            <a:fld id="{81D74C7B-3CD2-4568-B085-18174C517405}" type="slidenum">
              <a:rPr lang="he-IL" smtClean="0"/>
              <a:t>25</a:t>
            </a:fld>
            <a:endParaRPr lang="he-IL"/>
          </a:p>
        </p:txBody>
      </p:sp>
    </p:spTree>
    <p:extLst>
      <p:ext uri="{BB962C8B-B14F-4D97-AF65-F5344CB8AC3E}">
        <p14:creationId xmlns:p14="http://schemas.microsoft.com/office/powerpoint/2010/main" val="3826034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5844D3-B4E2-1BB8-DD70-D336F124DF8A}"/>
              </a:ext>
            </a:extLst>
          </p:cNvPr>
          <p:cNvSpPr>
            <a:spLocks noGrp="1"/>
          </p:cNvSpPr>
          <p:nvPr>
            <p:ph type="title"/>
          </p:nvPr>
        </p:nvSpPr>
        <p:spPr/>
        <p:txBody>
          <a:bodyPr/>
          <a:lstStyle/>
          <a:p>
            <a:r>
              <a:rPr lang="he-IL" dirty="0"/>
              <a:t>מה למעשה?   - </a:t>
            </a:r>
            <a:r>
              <a:rPr lang="he-IL" dirty="0">
                <a:highlight>
                  <a:srgbClr val="00FFFF"/>
                </a:highlight>
              </a:rPr>
              <a:t>תודעת עונג</a:t>
            </a:r>
          </a:p>
        </p:txBody>
      </p:sp>
      <p:graphicFrame>
        <p:nvGraphicFramePr>
          <p:cNvPr id="6" name="מציין מיקום תוכן 5">
            <a:extLst>
              <a:ext uri="{FF2B5EF4-FFF2-40B4-BE49-F238E27FC236}">
                <a16:creationId xmlns:a16="http://schemas.microsoft.com/office/drawing/2014/main" id="{C2F2C94D-75D1-9EC7-3571-1709855FEEB5}"/>
              </a:ext>
            </a:extLst>
          </p:cNvPr>
          <p:cNvGraphicFramePr>
            <a:graphicFrameLocks noGrp="1"/>
          </p:cNvGraphicFramePr>
          <p:nvPr>
            <p:ph idx="1"/>
            <p:extLst>
              <p:ext uri="{D42A27DB-BD31-4B8C-83A1-F6EECF244321}">
                <p14:modId xmlns:p14="http://schemas.microsoft.com/office/powerpoint/2010/main" val="37937444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8E76E283-7D19-3D62-8CA9-E7673220F782}"/>
              </a:ext>
            </a:extLst>
          </p:cNvPr>
          <p:cNvSpPr>
            <a:spLocks noGrp="1"/>
          </p:cNvSpPr>
          <p:nvPr>
            <p:ph type="sldNum" sz="quarter" idx="12"/>
          </p:nvPr>
        </p:nvSpPr>
        <p:spPr/>
        <p:txBody>
          <a:bodyPr/>
          <a:lstStyle/>
          <a:p>
            <a:fld id="{81D74C7B-3CD2-4568-B085-18174C517405}" type="slidenum">
              <a:rPr lang="he-IL" smtClean="0"/>
              <a:t>26</a:t>
            </a:fld>
            <a:endParaRPr lang="he-IL"/>
          </a:p>
        </p:txBody>
      </p:sp>
    </p:spTree>
    <p:extLst>
      <p:ext uri="{BB962C8B-B14F-4D97-AF65-F5344CB8AC3E}">
        <p14:creationId xmlns:p14="http://schemas.microsoft.com/office/powerpoint/2010/main" val="3797932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5844D3-B4E2-1BB8-DD70-D336F124DF8A}"/>
              </a:ext>
            </a:extLst>
          </p:cNvPr>
          <p:cNvSpPr>
            <a:spLocks noGrp="1"/>
          </p:cNvSpPr>
          <p:nvPr>
            <p:ph type="title"/>
          </p:nvPr>
        </p:nvSpPr>
        <p:spPr>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he-IL" dirty="0">
                <a:highlight>
                  <a:srgbClr val="61D6FF"/>
                </a:highlight>
              </a:rPr>
              <a:t>מתנות בית: </a:t>
            </a:r>
            <a:r>
              <a:rPr lang="he-IL" dirty="0"/>
              <a:t>חפש השבוע דברים קשים </a:t>
            </a:r>
            <a:r>
              <a:rPr lang="he-IL" dirty="0">
                <a:solidFill>
                  <a:srgbClr val="FF00FF"/>
                </a:solidFill>
              </a:rPr>
              <a:t>בעבודת השם</a:t>
            </a:r>
            <a:r>
              <a:rPr lang="he-IL" dirty="0"/>
              <a:t>, ומצא את הטובה וברכה – שזה מביא לך </a:t>
            </a:r>
          </a:p>
        </p:txBody>
      </p:sp>
      <p:graphicFrame>
        <p:nvGraphicFramePr>
          <p:cNvPr id="6" name="מציין מיקום תוכן 5">
            <a:extLst>
              <a:ext uri="{FF2B5EF4-FFF2-40B4-BE49-F238E27FC236}">
                <a16:creationId xmlns:a16="http://schemas.microsoft.com/office/drawing/2014/main" id="{C2F2C94D-75D1-9EC7-3571-1709855FEEB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76FB5A6B-1C3D-73E6-D3BE-D4110350760C}"/>
              </a:ext>
            </a:extLst>
          </p:cNvPr>
          <p:cNvSpPr>
            <a:spLocks noGrp="1"/>
          </p:cNvSpPr>
          <p:nvPr>
            <p:ph type="sldNum" sz="quarter" idx="12"/>
          </p:nvPr>
        </p:nvSpPr>
        <p:spPr/>
        <p:txBody>
          <a:bodyPr/>
          <a:lstStyle/>
          <a:p>
            <a:fld id="{81D74C7B-3CD2-4568-B085-18174C517405}" type="slidenum">
              <a:rPr lang="he-IL" smtClean="0"/>
              <a:t>27</a:t>
            </a:fld>
            <a:endParaRPr lang="he-IL"/>
          </a:p>
        </p:txBody>
      </p:sp>
    </p:spTree>
    <p:extLst>
      <p:ext uri="{BB962C8B-B14F-4D97-AF65-F5344CB8AC3E}">
        <p14:creationId xmlns:p14="http://schemas.microsoft.com/office/powerpoint/2010/main" val="2936818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E23713-F36D-FB5C-A3FA-530B2C1F01D9}"/>
              </a:ext>
            </a:extLst>
          </p:cNvPr>
          <p:cNvSpPr>
            <a:spLocks noGrp="1"/>
          </p:cNvSpPr>
          <p:nvPr>
            <p:ph type="ctrTitle"/>
          </p:nvPr>
        </p:nvSpPr>
        <p:spPr/>
        <p:txBody>
          <a:bodyPr/>
          <a:lstStyle/>
          <a:p>
            <a:r>
              <a:rPr lang="he-IL" dirty="0"/>
              <a:t>גם להנות </a:t>
            </a:r>
            <a:br>
              <a:rPr lang="he-IL" dirty="0"/>
            </a:br>
            <a:r>
              <a:rPr lang="he-IL" dirty="0"/>
              <a:t>וגם לקבל שכר?</a:t>
            </a:r>
          </a:p>
        </p:txBody>
      </p:sp>
      <p:sp>
        <p:nvSpPr>
          <p:cNvPr id="3" name="כותרת משנה 2">
            <a:extLst>
              <a:ext uri="{FF2B5EF4-FFF2-40B4-BE49-F238E27FC236}">
                <a16:creationId xmlns:a16="http://schemas.microsoft.com/office/drawing/2014/main" id="{9E0FB04F-80C8-23C8-1938-CAA72E9824D2}"/>
              </a:ext>
            </a:extLst>
          </p:cNvPr>
          <p:cNvSpPr>
            <a:spLocks noGrp="1"/>
          </p:cNvSpPr>
          <p:nvPr>
            <p:ph type="subTitle" idx="1"/>
          </p:nvPr>
        </p:nvSpPr>
        <p:spPr/>
        <p:txBody>
          <a:bodyPr/>
          <a:lstStyle/>
          <a:p>
            <a:r>
              <a:rPr lang="he-IL" dirty="0"/>
              <a:t>לפום צערא – אגרא</a:t>
            </a:r>
          </a:p>
          <a:p>
            <a:r>
              <a:rPr lang="he-IL" dirty="0"/>
              <a:t>סוֹף דָּבָר </a:t>
            </a:r>
            <a:r>
              <a:rPr lang="he-IL" dirty="0" err="1"/>
              <a:t>הַכֹּל</a:t>
            </a:r>
            <a:r>
              <a:rPr lang="he-IL" dirty="0"/>
              <a:t> נִשְׁמָע אֶת </a:t>
            </a:r>
            <a:r>
              <a:rPr lang="he-IL" dirty="0" err="1"/>
              <a:t>הָאֱלֹהִים</a:t>
            </a:r>
            <a:r>
              <a:rPr lang="he-IL" dirty="0"/>
              <a:t> יְרָא וְאֶת מִצְוֹתָיו שְׁמוֹר כִּי זֶה כָּל הָאָדָם: </a:t>
            </a:r>
          </a:p>
        </p:txBody>
      </p:sp>
      <p:sp>
        <p:nvSpPr>
          <p:cNvPr id="4" name="מציין מיקום של מספר שקופית 3">
            <a:extLst>
              <a:ext uri="{FF2B5EF4-FFF2-40B4-BE49-F238E27FC236}">
                <a16:creationId xmlns:a16="http://schemas.microsoft.com/office/drawing/2014/main" id="{106951B3-5D6E-C0DF-13E0-BD041BE2D571}"/>
              </a:ext>
            </a:extLst>
          </p:cNvPr>
          <p:cNvSpPr>
            <a:spLocks noGrp="1"/>
          </p:cNvSpPr>
          <p:nvPr>
            <p:ph type="sldNum" sz="quarter" idx="12"/>
          </p:nvPr>
        </p:nvSpPr>
        <p:spPr/>
        <p:txBody>
          <a:bodyPr/>
          <a:lstStyle/>
          <a:p>
            <a:fld id="{81D74C7B-3CD2-4568-B085-18174C517405}" type="slidenum">
              <a:rPr lang="he-IL" smtClean="0"/>
              <a:t>28</a:t>
            </a:fld>
            <a:endParaRPr lang="he-IL"/>
          </a:p>
        </p:txBody>
      </p:sp>
    </p:spTree>
    <p:extLst>
      <p:ext uri="{BB962C8B-B14F-4D97-AF65-F5344CB8AC3E}">
        <p14:creationId xmlns:p14="http://schemas.microsoft.com/office/powerpoint/2010/main" val="1636204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D6669D-CD78-63AA-C3B4-72428C9330F4}"/>
              </a:ext>
            </a:extLst>
          </p:cNvPr>
          <p:cNvSpPr>
            <a:spLocks noGrp="1"/>
          </p:cNvSpPr>
          <p:nvPr>
            <p:ph type="title"/>
          </p:nvPr>
        </p:nvSpPr>
        <p:spPr/>
        <p:txBody>
          <a:bodyPr/>
          <a:lstStyle/>
          <a:p>
            <a:r>
              <a:rPr lang="he-IL" dirty="0"/>
              <a:t>מדוע לא כולם שומרי תורה – הרי כולם רוצים להנות?</a:t>
            </a:r>
          </a:p>
        </p:txBody>
      </p:sp>
      <p:graphicFrame>
        <p:nvGraphicFramePr>
          <p:cNvPr id="5" name="מציין מיקום תוכן 4">
            <a:extLst>
              <a:ext uri="{FF2B5EF4-FFF2-40B4-BE49-F238E27FC236}">
                <a16:creationId xmlns:a16="http://schemas.microsoft.com/office/drawing/2014/main" id="{89EF790E-DBE0-5584-643F-D6785029250B}"/>
              </a:ext>
            </a:extLst>
          </p:cNvPr>
          <p:cNvGraphicFramePr>
            <a:graphicFrameLocks noGrp="1"/>
          </p:cNvGraphicFramePr>
          <p:nvPr>
            <p:ph idx="1"/>
            <p:extLst>
              <p:ext uri="{D42A27DB-BD31-4B8C-83A1-F6EECF244321}">
                <p14:modId xmlns:p14="http://schemas.microsoft.com/office/powerpoint/2010/main" val="335862193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מציין מיקום של מספר שקופית 2">
            <a:extLst>
              <a:ext uri="{FF2B5EF4-FFF2-40B4-BE49-F238E27FC236}">
                <a16:creationId xmlns:a16="http://schemas.microsoft.com/office/drawing/2014/main" id="{69573868-E7BE-A6C6-3811-775576C50691}"/>
              </a:ext>
            </a:extLst>
          </p:cNvPr>
          <p:cNvSpPr>
            <a:spLocks noGrp="1"/>
          </p:cNvSpPr>
          <p:nvPr>
            <p:ph type="sldNum" sz="quarter" idx="12"/>
          </p:nvPr>
        </p:nvSpPr>
        <p:spPr/>
        <p:txBody>
          <a:bodyPr/>
          <a:lstStyle/>
          <a:p>
            <a:fld id="{81D74C7B-3CD2-4568-B085-18174C517405}" type="slidenum">
              <a:rPr lang="he-IL" smtClean="0"/>
              <a:t>29</a:t>
            </a:fld>
            <a:endParaRPr lang="he-IL"/>
          </a:p>
        </p:txBody>
      </p:sp>
    </p:spTree>
    <p:extLst>
      <p:ext uri="{BB962C8B-B14F-4D97-AF65-F5344CB8AC3E}">
        <p14:creationId xmlns:p14="http://schemas.microsoft.com/office/powerpoint/2010/main" val="2691634792"/>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22C344-2B34-E8F2-BA1F-31D598B72842}"/>
              </a:ext>
            </a:extLst>
          </p:cNvPr>
          <p:cNvSpPr>
            <a:spLocks noGrp="1"/>
          </p:cNvSpPr>
          <p:nvPr>
            <p:ph type="title"/>
          </p:nvPr>
        </p:nvSpPr>
        <p:spPr/>
        <p:txBody>
          <a:bodyPr/>
          <a:lstStyle/>
          <a:p>
            <a:r>
              <a:rPr lang="he-IL" dirty="0"/>
              <a:t>מה בין הנאה גשמית להנאה רוחנית?</a:t>
            </a:r>
          </a:p>
        </p:txBody>
      </p:sp>
      <p:sp>
        <p:nvSpPr>
          <p:cNvPr id="3" name="מציין מיקום טקסט 2">
            <a:extLst>
              <a:ext uri="{FF2B5EF4-FFF2-40B4-BE49-F238E27FC236}">
                <a16:creationId xmlns:a16="http://schemas.microsoft.com/office/drawing/2014/main" id="{C87F959A-2BFE-D130-FB18-5361FE53DCC3}"/>
              </a:ext>
            </a:extLst>
          </p:cNvPr>
          <p:cNvSpPr>
            <a:spLocks noGrp="1"/>
          </p:cNvSpPr>
          <p:nvPr>
            <p:ph type="body" idx="1"/>
          </p:nvPr>
        </p:nvSpPr>
        <p:spPr/>
        <p:txBody>
          <a:bodyPr/>
          <a:lstStyle/>
          <a:p>
            <a:r>
              <a:rPr lang="he-IL" dirty="0"/>
              <a:t>הנאה רוחנית</a:t>
            </a:r>
          </a:p>
        </p:txBody>
      </p:sp>
      <p:sp>
        <p:nvSpPr>
          <p:cNvPr id="4" name="מציין מיקום תוכן 3">
            <a:extLst>
              <a:ext uri="{FF2B5EF4-FFF2-40B4-BE49-F238E27FC236}">
                <a16:creationId xmlns:a16="http://schemas.microsoft.com/office/drawing/2014/main" id="{805F3226-FC98-4C5C-8087-E6B6DE0E711B}"/>
              </a:ext>
            </a:extLst>
          </p:cNvPr>
          <p:cNvSpPr>
            <a:spLocks noGrp="1"/>
          </p:cNvSpPr>
          <p:nvPr>
            <p:ph sz="half" idx="2"/>
          </p:nvPr>
        </p:nvSpPr>
        <p:spPr/>
        <p:txBody>
          <a:bodyPr>
            <a:normAutofit/>
          </a:bodyPr>
          <a:lstStyle/>
          <a:p>
            <a:r>
              <a:rPr lang="he-IL" b="0" i="0" dirty="0">
                <a:solidFill>
                  <a:srgbClr val="222222"/>
                </a:solidFill>
                <a:effectLst/>
                <a:latin typeface="-apple-system"/>
              </a:rPr>
              <a:t>מאמץ וטורח בעשיית הטוב.</a:t>
            </a:r>
          </a:p>
          <a:p>
            <a:r>
              <a:rPr lang="he-IL" dirty="0"/>
              <a:t>במבט לאחור - התבוננות. </a:t>
            </a:r>
            <a:r>
              <a:rPr lang="he-IL" sz="800" dirty="0"/>
              <a:t>והטרחה נעלמת.</a:t>
            </a:r>
          </a:p>
          <a:p>
            <a:r>
              <a:rPr lang="he-IL" dirty="0"/>
              <a:t>דק ועדין. </a:t>
            </a:r>
          </a:p>
          <a:p>
            <a:r>
              <a:rPr lang="he-IL" dirty="0"/>
              <a:t>לאורך זמן.</a:t>
            </a:r>
          </a:p>
          <a:p>
            <a:r>
              <a:rPr lang="he-IL" sz="2400" b="0" i="0" dirty="0">
                <a:solidFill>
                  <a:srgbClr val="1F1F1F"/>
                </a:solidFill>
                <a:effectLst/>
                <a:latin typeface="Google Sans"/>
              </a:rPr>
              <a:t>מביאה תחושת סיפוק ושלווה פנימית.</a:t>
            </a:r>
          </a:p>
          <a:p>
            <a:r>
              <a:rPr lang="he-IL" dirty="0">
                <a:solidFill>
                  <a:srgbClr val="1F1F1F"/>
                </a:solidFill>
                <a:latin typeface="Google Sans"/>
              </a:rPr>
              <a:t>הרבה פעמים אין הרגשת חסר. </a:t>
            </a:r>
          </a:p>
          <a:p>
            <a:r>
              <a:rPr lang="he-IL" dirty="0">
                <a:solidFill>
                  <a:srgbClr val="1F1F1F"/>
                </a:solidFill>
                <a:latin typeface="Google Sans"/>
              </a:rPr>
              <a:t>צריך ללמד את האדם להכיר בה.</a:t>
            </a:r>
            <a:endParaRPr lang="he-IL" dirty="0"/>
          </a:p>
        </p:txBody>
      </p:sp>
      <p:sp>
        <p:nvSpPr>
          <p:cNvPr id="5" name="מציין מיקום טקסט 4">
            <a:extLst>
              <a:ext uri="{FF2B5EF4-FFF2-40B4-BE49-F238E27FC236}">
                <a16:creationId xmlns:a16="http://schemas.microsoft.com/office/drawing/2014/main" id="{7A728AF1-13B9-42DA-F598-DA6BD41EC75C}"/>
              </a:ext>
            </a:extLst>
          </p:cNvPr>
          <p:cNvSpPr>
            <a:spLocks noGrp="1"/>
          </p:cNvSpPr>
          <p:nvPr>
            <p:ph type="body" sz="quarter" idx="3"/>
          </p:nvPr>
        </p:nvSpPr>
        <p:spPr/>
        <p:txBody>
          <a:bodyPr/>
          <a:lstStyle/>
          <a:p>
            <a:r>
              <a:rPr lang="he-IL" dirty="0"/>
              <a:t>הנאה גשמית</a:t>
            </a:r>
          </a:p>
        </p:txBody>
      </p:sp>
      <p:sp>
        <p:nvSpPr>
          <p:cNvPr id="6" name="מציין מיקום תוכן 5">
            <a:extLst>
              <a:ext uri="{FF2B5EF4-FFF2-40B4-BE49-F238E27FC236}">
                <a16:creationId xmlns:a16="http://schemas.microsoft.com/office/drawing/2014/main" id="{BC13FD4D-3DAD-F4B8-4581-330302D37EA1}"/>
              </a:ext>
            </a:extLst>
          </p:cNvPr>
          <p:cNvSpPr>
            <a:spLocks noGrp="1"/>
          </p:cNvSpPr>
          <p:nvPr>
            <p:ph sz="quarter" idx="4"/>
          </p:nvPr>
        </p:nvSpPr>
        <p:spPr/>
        <p:txBody>
          <a:bodyPr>
            <a:normAutofit/>
          </a:bodyPr>
          <a:lstStyle/>
          <a:p>
            <a:r>
              <a:rPr lang="he-IL" b="0" i="0" dirty="0">
                <a:solidFill>
                  <a:srgbClr val="222222"/>
                </a:solidFill>
                <a:effectLst/>
                <a:latin typeface="-apple-system"/>
              </a:rPr>
              <a:t>הנאות קלות להשגה</a:t>
            </a:r>
          </a:p>
          <a:p>
            <a:r>
              <a:rPr lang="he-IL" dirty="0"/>
              <a:t>מיידית.</a:t>
            </a:r>
          </a:p>
          <a:p>
            <a:r>
              <a:rPr lang="he-IL" dirty="0"/>
              <a:t>חזק ועוצמתי. </a:t>
            </a:r>
          </a:p>
          <a:p>
            <a:r>
              <a:rPr lang="he-IL" dirty="0"/>
              <a:t>קצרת טווח.</a:t>
            </a:r>
          </a:p>
          <a:p>
            <a:r>
              <a:rPr lang="he-IL" dirty="0"/>
              <a:t>אושר זמני. </a:t>
            </a:r>
          </a:p>
          <a:p>
            <a:r>
              <a:rPr lang="he-IL" sz="2400" dirty="0">
                <a:solidFill>
                  <a:srgbClr val="004159"/>
                </a:solidFill>
                <a:latin typeface="Heebo-Regular"/>
              </a:rPr>
              <a:t>הרעב קודם להנאה </a:t>
            </a:r>
            <a:r>
              <a:rPr lang="he-IL" sz="2400" b="0" i="0" dirty="0">
                <a:solidFill>
                  <a:srgbClr val="004159"/>
                </a:solidFill>
                <a:effectLst/>
                <a:latin typeface="Heebo-Regular"/>
              </a:rPr>
              <a:t>ולתחושת השובע.</a:t>
            </a:r>
          </a:p>
          <a:p>
            <a:r>
              <a:rPr lang="he-IL" dirty="0">
                <a:solidFill>
                  <a:srgbClr val="004159"/>
                </a:solidFill>
                <a:latin typeface="Heebo-Regular"/>
              </a:rPr>
              <a:t>גם תינוק מכיר אותה.	</a:t>
            </a:r>
            <a:endParaRPr lang="he-IL" dirty="0"/>
          </a:p>
          <a:p>
            <a:endParaRPr lang="he-IL" dirty="0"/>
          </a:p>
          <a:p>
            <a:endParaRPr lang="he-IL" dirty="0"/>
          </a:p>
        </p:txBody>
      </p:sp>
      <p:sp>
        <p:nvSpPr>
          <p:cNvPr id="7" name="מציין מיקום של מספר שקופית 6">
            <a:extLst>
              <a:ext uri="{FF2B5EF4-FFF2-40B4-BE49-F238E27FC236}">
                <a16:creationId xmlns:a16="http://schemas.microsoft.com/office/drawing/2014/main" id="{558899AF-B927-828E-ABCD-765B9963D836}"/>
              </a:ext>
            </a:extLst>
          </p:cNvPr>
          <p:cNvSpPr>
            <a:spLocks noGrp="1"/>
          </p:cNvSpPr>
          <p:nvPr>
            <p:ph type="sldNum" sz="quarter" idx="12"/>
          </p:nvPr>
        </p:nvSpPr>
        <p:spPr/>
        <p:txBody>
          <a:bodyPr/>
          <a:lstStyle/>
          <a:p>
            <a:fld id="{81D74C7B-3CD2-4568-B085-18174C517405}" type="slidenum">
              <a:rPr lang="he-IL" smtClean="0"/>
              <a:t>30</a:t>
            </a:fld>
            <a:endParaRPr lang="he-IL"/>
          </a:p>
        </p:txBody>
      </p:sp>
    </p:spTree>
    <p:extLst>
      <p:ext uri="{BB962C8B-B14F-4D97-AF65-F5344CB8AC3E}">
        <p14:creationId xmlns:p14="http://schemas.microsoft.com/office/powerpoint/2010/main" val="1259881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F6E9BE-35F5-C298-BDC3-48FE4907EE71}"/>
              </a:ext>
            </a:extLst>
          </p:cNvPr>
          <p:cNvSpPr>
            <a:spLocks noGrp="1"/>
          </p:cNvSpPr>
          <p:nvPr>
            <p:ph type="title"/>
          </p:nvPr>
        </p:nvSpPr>
        <p:spPr/>
        <p:txBody>
          <a:bodyPr/>
          <a:lstStyle/>
          <a:p>
            <a:endParaRPr lang="he-IL"/>
          </a:p>
        </p:txBody>
      </p:sp>
      <p:graphicFrame>
        <p:nvGraphicFramePr>
          <p:cNvPr id="5" name="מציין מיקום תוכן 4">
            <a:extLst>
              <a:ext uri="{FF2B5EF4-FFF2-40B4-BE49-F238E27FC236}">
                <a16:creationId xmlns:a16="http://schemas.microsoft.com/office/drawing/2014/main" id="{F657FA82-683C-B23E-7DFF-DA40EA1C11B9}"/>
              </a:ext>
            </a:extLst>
          </p:cNvPr>
          <p:cNvGraphicFramePr>
            <a:graphicFrameLocks noGrp="1"/>
          </p:cNvGraphicFramePr>
          <p:nvPr>
            <p:ph idx="1"/>
            <p:extLst>
              <p:ext uri="{D42A27DB-BD31-4B8C-83A1-F6EECF244321}">
                <p14:modId xmlns:p14="http://schemas.microsoft.com/office/powerpoint/2010/main" val="39967054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BD542A74-A333-31AB-2C5B-7A2EFC7F6A92}"/>
              </a:ext>
            </a:extLst>
          </p:cNvPr>
          <p:cNvSpPr>
            <a:spLocks noGrp="1"/>
          </p:cNvSpPr>
          <p:nvPr>
            <p:ph type="sldNum" sz="quarter" idx="12"/>
          </p:nvPr>
        </p:nvSpPr>
        <p:spPr/>
        <p:txBody>
          <a:bodyPr/>
          <a:lstStyle/>
          <a:p>
            <a:fld id="{81D74C7B-3CD2-4568-B085-18174C517405}" type="slidenum">
              <a:rPr lang="he-IL" smtClean="0"/>
              <a:t>31</a:t>
            </a:fld>
            <a:endParaRPr lang="he-IL"/>
          </a:p>
        </p:txBody>
      </p:sp>
    </p:spTree>
    <p:extLst>
      <p:ext uri="{BB962C8B-B14F-4D97-AF65-F5344CB8AC3E}">
        <p14:creationId xmlns:p14="http://schemas.microsoft.com/office/powerpoint/2010/main" val="2184734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D22FEF-B062-5DBB-D3A7-549735163240}"/>
              </a:ext>
            </a:extLst>
          </p:cNvPr>
          <p:cNvSpPr>
            <a:spLocks noGrp="1"/>
          </p:cNvSpPr>
          <p:nvPr>
            <p:ph type="title"/>
          </p:nvPr>
        </p:nvSpPr>
        <p:spPr/>
        <p:txBody>
          <a:bodyPr/>
          <a:lstStyle/>
          <a:p>
            <a:pPr algn="ctr"/>
            <a:r>
              <a:rPr lang="he-IL" dirty="0"/>
              <a:t>למה חשוב שנתענג?</a:t>
            </a:r>
          </a:p>
        </p:txBody>
      </p:sp>
      <p:graphicFrame>
        <p:nvGraphicFramePr>
          <p:cNvPr id="5" name="מציין מיקום תוכן 4">
            <a:extLst>
              <a:ext uri="{FF2B5EF4-FFF2-40B4-BE49-F238E27FC236}">
                <a16:creationId xmlns:a16="http://schemas.microsoft.com/office/drawing/2014/main" id="{7EA01D4B-7AA5-D32A-C8F7-E523942646BF}"/>
              </a:ext>
            </a:extLst>
          </p:cNvPr>
          <p:cNvGraphicFramePr>
            <a:graphicFrameLocks noGrp="1"/>
          </p:cNvGraphicFramePr>
          <p:nvPr>
            <p:ph idx="1"/>
            <p:extLst>
              <p:ext uri="{D42A27DB-BD31-4B8C-83A1-F6EECF244321}">
                <p14:modId xmlns:p14="http://schemas.microsoft.com/office/powerpoint/2010/main" val="35515490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65CC0665-6176-89E6-2414-D2773526E46A}"/>
              </a:ext>
            </a:extLst>
          </p:cNvPr>
          <p:cNvSpPr>
            <a:spLocks noGrp="1"/>
          </p:cNvSpPr>
          <p:nvPr>
            <p:ph type="sldNum" sz="quarter" idx="12"/>
          </p:nvPr>
        </p:nvSpPr>
        <p:spPr/>
        <p:txBody>
          <a:bodyPr/>
          <a:lstStyle/>
          <a:p>
            <a:fld id="{81D74C7B-3CD2-4568-B085-18174C517405}" type="slidenum">
              <a:rPr lang="he-IL" smtClean="0"/>
              <a:t>32</a:t>
            </a:fld>
            <a:endParaRPr lang="he-IL"/>
          </a:p>
        </p:txBody>
      </p:sp>
    </p:spTree>
    <p:extLst>
      <p:ext uri="{BB962C8B-B14F-4D97-AF65-F5344CB8AC3E}">
        <p14:creationId xmlns:p14="http://schemas.microsoft.com/office/powerpoint/2010/main" val="3722277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C03D49B-23E1-ACE4-3FB3-D6B4AEE161E9}"/>
              </a:ext>
            </a:extLst>
          </p:cNvPr>
          <p:cNvSpPr>
            <a:spLocks noGrp="1"/>
          </p:cNvSpPr>
          <p:nvPr>
            <p:ph type="title"/>
          </p:nvPr>
        </p:nvSpPr>
        <p:spPr/>
        <p:txBody>
          <a:bodyPr/>
          <a:lstStyle/>
          <a:p>
            <a:pPr algn="ctr"/>
            <a:r>
              <a:rPr lang="he-IL" b="1" i="0" dirty="0">
                <a:solidFill>
                  <a:srgbClr val="141414"/>
                </a:solidFill>
                <a:effectLst/>
                <a:latin typeface="Segoe UI" panose="020B0502040204020203" pitchFamily="34" charset="0"/>
              </a:rPr>
              <a:t>אין הכנה לעונג - אלא בעונג!</a:t>
            </a:r>
            <a:endParaRPr lang="he-IL" dirty="0"/>
          </a:p>
        </p:txBody>
      </p:sp>
      <p:sp>
        <p:nvSpPr>
          <p:cNvPr id="3" name="מציין מיקום של מספר שקופית 2">
            <a:extLst>
              <a:ext uri="{FF2B5EF4-FFF2-40B4-BE49-F238E27FC236}">
                <a16:creationId xmlns:a16="http://schemas.microsoft.com/office/drawing/2014/main" id="{11F09392-1D05-90F4-3573-7546734BAA1A}"/>
              </a:ext>
            </a:extLst>
          </p:cNvPr>
          <p:cNvSpPr>
            <a:spLocks noGrp="1"/>
          </p:cNvSpPr>
          <p:nvPr>
            <p:ph type="sldNum" sz="quarter" idx="12"/>
          </p:nvPr>
        </p:nvSpPr>
        <p:spPr/>
        <p:txBody>
          <a:bodyPr/>
          <a:lstStyle/>
          <a:p>
            <a:fld id="{81D74C7B-3CD2-4568-B085-18174C517405}" type="slidenum">
              <a:rPr lang="he-IL" smtClean="0"/>
              <a:t>33</a:t>
            </a:fld>
            <a:endParaRPr lang="he-IL"/>
          </a:p>
        </p:txBody>
      </p:sp>
      <p:sp>
        <p:nvSpPr>
          <p:cNvPr id="4" name="תיבת טקסט 3">
            <a:extLst>
              <a:ext uri="{FF2B5EF4-FFF2-40B4-BE49-F238E27FC236}">
                <a16:creationId xmlns:a16="http://schemas.microsoft.com/office/drawing/2014/main" id="{1C2AF4D0-D80F-CB3B-27E7-92AD40CF5B86}"/>
              </a:ext>
            </a:extLst>
          </p:cNvPr>
          <p:cNvSpPr txBox="1"/>
          <p:nvPr/>
        </p:nvSpPr>
        <p:spPr>
          <a:xfrm>
            <a:off x="897622" y="2281806"/>
            <a:ext cx="10008066" cy="3139321"/>
          </a:xfrm>
          <a:prstGeom prst="rect">
            <a:avLst/>
          </a:prstGeom>
          <a:noFill/>
        </p:spPr>
        <p:txBody>
          <a:bodyPr wrap="square" rtlCol="1">
            <a:spAutoFit/>
          </a:bodyPr>
          <a:lstStyle/>
          <a:p>
            <a:r>
              <a:rPr lang="he-IL" b="0" i="0" dirty="0">
                <a:solidFill>
                  <a:srgbClr val="141414"/>
                </a:solidFill>
                <a:effectLst/>
                <a:latin typeface="Segoe UI" panose="020B0502040204020203" pitchFamily="34" charset="0"/>
              </a:rPr>
              <a:t>הנה לדוגמא דברים שכתב הלב אליהו:</a:t>
            </a:r>
            <a:br>
              <a:rPr lang="he-IL" dirty="0"/>
            </a:br>
            <a:br>
              <a:rPr lang="he-IL" dirty="0"/>
            </a:br>
            <a:r>
              <a:rPr lang="he-IL" b="0" i="0" dirty="0">
                <a:solidFill>
                  <a:srgbClr val="141414"/>
                </a:solidFill>
                <a:effectLst/>
                <a:latin typeface="Segoe UI" panose="020B0502040204020203" pitchFamily="34" charset="0"/>
              </a:rPr>
              <a:t>"נמצא, כי אין הדבר כמו שטועים רבים לחשוב שבעולם הזה ימצא האדם רק צער </a:t>
            </a:r>
            <a:r>
              <a:rPr lang="he-IL" b="0" i="0" dirty="0" err="1">
                <a:solidFill>
                  <a:srgbClr val="141414"/>
                </a:solidFill>
                <a:effectLst/>
                <a:latin typeface="Segoe UI" panose="020B0502040204020203" pitchFamily="34" charset="0"/>
              </a:rPr>
              <a:t>ויסורים</a:t>
            </a:r>
            <a:r>
              <a:rPr lang="he-IL" b="0" i="0" dirty="0">
                <a:solidFill>
                  <a:srgbClr val="141414"/>
                </a:solidFill>
                <a:effectLst/>
                <a:latin typeface="Segoe UI" panose="020B0502040204020203" pitchFamily="34" charset="0"/>
              </a:rPr>
              <a:t>... אין הדבר כן!</a:t>
            </a:r>
            <a:br>
              <a:rPr lang="he-IL" dirty="0"/>
            </a:br>
            <a:r>
              <a:rPr lang="he-IL" b="1" i="0" dirty="0">
                <a:solidFill>
                  <a:srgbClr val="141414"/>
                </a:solidFill>
                <a:effectLst/>
                <a:latin typeface="Segoe UI" panose="020B0502040204020203" pitchFamily="34" charset="0"/>
              </a:rPr>
              <a:t>כי אין הכנה לעונג - אלא בעונג!</a:t>
            </a:r>
            <a:br>
              <a:rPr lang="he-IL" dirty="0"/>
            </a:br>
            <a:r>
              <a:rPr lang="he-IL" b="0" i="0" dirty="0">
                <a:solidFill>
                  <a:srgbClr val="141414"/>
                </a:solidFill>
                <a:effectLst/>
                <a:latin typeface="Segoe UI" panose="020B0502040204020203" pitchFamily="34" charset="0"/>
              </a:rPr>
              <a:t>כלומר: אם האדם ישתדל בכל </a:t>
            </a:r>
            <a:r>
              <a:rPr lang="he-IL" b="0" i="0" dirty="0" err="1">
                <a:solidFill>
                  <a:srgbClr val="141414"/>
                </a:solidFill>
                <a:effectLst/>
                <a:latin typeface="Segoe UI" panose="020B0502040204020203" pitchFamily="34" charset="0"/>
              </a:rPr>
              <a:t>כחו</a:t>
            </a:r>
            <a:r>
              <a:rPr lang="he-IL" b="0" i="0" dirty="0">
                <a:solidFill>
                  <a:srgbClr val="141414"/>
                </a:solidFill>
                <a:effectLst/>
                <a:latin typeface="Segoe UI" panose="020B0502040204020203" pitchFamily="34" charset="0"/>
              </a:rPr>
              <a:t> לקיים מצות השי"ת, </a:t>
            </a:r>
            <a:r>
              <a:rPr lang="he-IL" b="0" i="0" dirty="0" err="1">
                <a:solidFill>
                  <a:srgbClr val="141414"/>
                </a:solidFill>
                <a:effectLst/>
                <a:latin typeface="Segoe UI" panose="020B0502040204020203" pitchFamily="34" charset="0"/>
              </a:rPr>
              <a:t>ולהזהר</a:t>
            </a:r>
            <a:r>
              <a:rPr lang="he-IL" b="0" i="0" dirty="0">
                <a:solidFill>
                  <a:srgbClr val="141414"/>
                </a:solidFill>
                <a:effectLst/>
                <a:latin typeface="Segoe UI" panose="020B0502040204020203" pitchFamily="34" charset="0"/>
              </a:rPr>
              <a:t> שלא לעבור על אזהרותיו - יעלה ארח חיים למעלה למשכיל עד אשר יגיע גם כאן בעולם הגשמי </a:t>
            </a:r>
            <a:r>
              <a:rPr lang="he-IL" b="0" i="0" dirty="0" err="1">
                <a:solidFill>
                  <a:srgbClr val="141414"/>
                </a:solidFill>
                <a:effectLst/>
                <a:latin typeface="Segoe UI" panose="020B0502040204020203" pitchFamily="34" charset="0"/>
              </a:rPr>
              <a:t>במדת</a:t>
            </a:r>
            <a:r>
              <a:rPr lang="he-IL" b="0" i="0" dirty="0">
                <a:solidFill>
                  <a:srgbClr val="141414"/>
                </a:solidFill>
                <a:effectLst/>
                <a:latin typeface="Segoe UI" panose="020B0502040204020203" pitchFamily="34" charset="0"/>
              </a:rPr>
              <a:t> מה להתענג על ד' וליהנות מזיו שכינתו יתברך,</a:t>
            </a:r>
            <a:br>
              <a:rPr lang="he-IL" dirty="0"/>
            </a:br>
            <a:r>
              <a:rPr lang="he-IL" b="0" i="0" dirty="0" err="1">
                <a:solidFill>
                  <a:srgbClr val="141414"/>
                </a:solidFill>
                <a:effectLst/>
                <a:latin typeface="Segoe UI" panose="020B0502040204020203" pitchFamily="34" charset="0"/>
              </a:rPr>
              <a:t>וכמשאחז"ל</a:t>
            </a:r>
            <a:r>
              <a:rPr lang="he-IL" b="0" i="0" dirty="0">
                <a:solidFill>
                  <a:srgbClr val="141414"/>
                </a:solidFill>
                <a:effectLst/>
                <a:latin typeface="Segoe UI" panose="020B0502040204020203" pitchFamily="34" charset="0"/>
              </a:rPr>
              <a:t> אבות פ"ד ט"ז </a:t>
            </a:r>
            <a:r>
              <a:rPr lang="he-IL" b="1" i="0" dirty="0">
                <a:solidFill>
                  <a:srgbClr val="141414"/>
                </a:solidFill>
                <a:effectLst/>
                <a:latin typeface="Segoe UI" panose="020B0502040204020203" pitchFamily="34" charset="0"/>
              </a:rPr>
              <a:t>"העוה"ז דומה לפרוזדור בפני עוה"ב"</a:t>
            </a:r>
            <a:r>
              <a:rPr lang="he-IL" b="0" i="0" dirty="0">
                <a:solidFill>
                  <a:srgbClr val="141414"/>
                </a:solidFill>
                <a:effectLst/>
                <a:latin typeface="Segoe UI" panose="020B0502040204020203" pitchFamily="34" charset="0"/>
              </a:rPr>
              <a:t>, </a:t>
            </a:r>
            <a:r>
              <a:rPr lang="he-IL" b="0" i="0" dirty="0" err="1">
                <a:solidFill>
                  <a:srgbClr val="141414"/>
                </a:solidFill>
                <a:effectLst/>
                <a:latin typeface="Segoe UI" panose="020B0502040204020203" pitchFamily="34" charset="0"/>
              </a:rPr>
              <a:t>ובודאי</a:t>
            </a:r>
            <a:r>
              <a:rPr lang="he-IL" b="0" i="0" dirty="0">
                <a:solidFill>
                  <a:srgbClr val="141414"/>
                </a:solidFill>
                <a:effectLst/>
                <a:latin typeface="Segoe UI" panose="020B0502040204020203" pitchFamily="34" charset="0"/>
              </a:rPr>
              <a:t> הפרוזדור הוא ממין הטרקלין, שאין </a:t>
            </a:r>
            <a:r>
              <a:rPr lang="he-IL" b="0" i="0" dirty="0" err="1">
                <a:solidFill>
                  <a:srgbClr val="141414"/>
                </a:solidFill>
                <a:effectLst/>
                <a:latin typeface="Segoe UI" panose="020B0502040204020203" pitchFamily="34" charset="0"/>
              </a:rPr>
              <a:t>עושין</a:t>
            </a:r>
            <a:r>
              <a:rPr lang="he-IL" b="0" i="0" dirty="0">
                <a:solidFill>
                  <a:srgbClr val="141414"/>
                </a:solidFill>
                <a:effectLst/>
                <a:latin typeface="Segoe UI" panose="020B0502040204020203" pitchFamily="34" charset="0"/>
              </a:rPr>
              <a:t> פרוזדור מעץ לטרקלין של קירות פז ואבנים טובות.</a:t>
            </a:r>
            <a:br>
              <a:rPr lang="he-IL" dirty="0"/>
            </a:br>
            <a:r>
              <a:rPr lang="he-IL" b="0" i="0" dirty="0">
                <a:solidFill>
                  <a:srgbClr val="141414"/>
                </a:solidFill>
                <a:effectLst/>
                <a:latin typeface="Segoe UI" panose="020B0502040204020203" pitchFamily="34" charset="0"/>
              </a:rPr>
              <a:t>וזהו מה שסיימו חז"ל "התקן עצמך בפרוזדור - כדי שתיכנס לטרקלין", כלומר </a:t>
            </a:r>
            <a:r>
              <a:rPr lang="he-IL" b="1" i="0" dirty="0">
                <a:solidFill>
                  <a:srgbClr val="141414"/>
                </a:solidFill>
                <a:effectLst/>
                <a:latin typeface="Segoe UI" panose="020B0502040204020203" pitchFamily="34" charset="0"/>
              </a:rPr>
              <a:t>הרגל עצמך ליהנות מזיו שכינתו יתברך בפרוזדור</a:t>
            </a:r>
            <a:r>
              <a:rPr lang="he-IL" b="0" i="0" dirty="0">
                <a:solidFill>
                  <a:srgbClr val="141414"/>
                </a:solidFill>
                <a:effectLst/>
                <a:latin typeface="Segoe UI" panose="020B0502040204020203" pitchFamily="34" charset="0"/>
              </a:rPr>
              <a:t> - ובזה תוכל אח"כ </a:t>
            </a:r>
            <a:r>
              <a:rPr lang="he-IL" b="0" i="0" dirty="0" err="1">
                <a:solidFill>
                  <a:srgbClr val="141414"/>
                </a:solidFill>
                <a:effectLst/>
                <a:latin typeface="Segoe UI" panose="020B0502040204020203" pitchFamily="34" charset="0"/>
              </a:rPr>
              <a:t>ליכנס</a:t>
            </a:r>
            <a:r>
              <a:rPr lang="he-IL" b="0" i="0" dirty="0">
                <a:solidFill>
                  <a:srgbClr val="141414"/>
                </a:solidFill>
                <a:effectLst/>
                <a:latin typeface="Segoe UI" panose="020B0502040204020203" pitchFamily="34" charset="0"/>
              </a:rPr>
              <a:t> בטרקלין להרחיב ולהעמיק תענוג אמיתי זה בלי קץ ותכלית,</a:t>
            </a:r>
            <a:br>
              <a:rPr lang="he-IL" dirty="0"/>
            </a:br>
            <a:r>
              <a:rPr lang="he-IL" b="1" i="0" dirty="0">
                <a:solidFill>
                  <a:srgbClr val="141414"/>
                </a:solidFill>
                <a:effectLst/>
                <a:latin typeface="Segoe UI" panose="020B0502040204020203" pitchFamily="34" charset="0"/>
              </a:rPr>
              <a:t>אבל ההכרח הוא להתקן עצמך להתענג כן </a:t>
            </a:r>
            <a:r>
              <a:rPr lang="he-IL" b="1" i="0" dirty="0" err="1">
                <a:solidFill>
                  <a:srgbClr val="141414"/>
                </a:solidFill>
                <a:effectLst/>
                <a:latin typeface="Segoe UI" panose="020B0502040204020203" pitchFamily="34" charset="0"/>
              </a:rPr>
              <a:t>דוקא</a:t>
            </a:r>
            <a:r>
              <a:rPr lang="he-IL" b="1" i="0" dirty="0">
                <a:solidFill>
                  <a:srgbClr val="141414"/>
                </a:solidFill>
                <a:effectLst/>
                <a:latin typeface="Segoe UI" panose="020B0502040204020203" pitchFamily="34" charset="0"/>
              </a:rPr>
              <a:t> בעוה"ז - שהוא הפרוזדור </a:t>
            </a:r>
            <a:r>
              <a:rPr lang="he-IL" b="1" i="0" dirty="0" err="1">
                <a:solidFill>
                  <a:srgbClr val="141414"/>
                </a:solidFill>
                <a:effectLst/>
                <a:latin typeface="Segoe UI" panose="020B0502040204020203" pitchFamily="34" charset="0"/>
              </a:rPr>
              <a:t>ליכנס</a:t>
            </a:r>
            <a:r>
              <a:rPr lang="he-IL" b="1" i="0" dirty="0">
                <a:solidFill>
                  <a:srgbClr val="141414"/>
                </a:solidFill>
                <a:effectLst/>
                <a:latin typeface="Segoe UI" panose="020B0502040204020203" pitchFamily="34" charset="0"/>
              </a:rPr>
              <a:t> דרכו לטרקלין!</a:t>
            </a:r>
            <a:endParaRPr lang="he-IL" dirty="0"/>
          </a:p>
        </p:txBody>
      </p:sp>
    </p:spTree>
    <p:extLst>
      <p:ext uri="{BB962C8B-B14F-4D97-AF65-F5344CB8AC3E}">
        <p14:creationId xmlns:p14="http://schemas.microsoft.com/office/powerpoint/2010/main" val="2612026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33755E-7898-2185-DC79-D1C5E6FA7405}"/>
              </a:ext>
            </a:extLst>
          </p:cNvPr>
          <p:cNvSpPr>
            <a:spLocks noGrp="1"/>
          </p:cNvSpPr>
          <p:nvPr>
            <p:ph type="title"/>
          </p:nvPr>
        </p:nvSpPr>
        <p:spPr/>
        <p:txBody>
          <a:bodyPr/>
          <a:lstStyle/>
          <a:p>
            <a:r>
              <a:rPr lang="he-IL" dirty="0"/>
              <a:t>להתחבר</a:t>
            </a:r>
          </a:p>
        </p:txBody>
      </p:sp>
      <p:sp>
        <p:nvSpPr>
          <p:cNvPr id="3" name="מציין מיקום של מספר שקופית 2">
            <a:extLst>
              <a:ext uri="{FF2B5EF4-FFF2-40B4-BE49-F238E27FC236}">
                <a16:creationId xmlns:a16="http://schemas.microsoft.com/office/drawing/2014/main" id="{9419B03C-C4FE-8F83-F2CC-D45B89571B72}"/>
              </a:ext>
            </a:extLst>
          </p:cNvPr>
          <p:cNvSpPr>
            <a:spLocks noGrp="1"/>
          </p:cNvSpPr>
          <p:nvPr>
            <p:ph type="sldNum" sz="quarter" idx="12"/>
          </p:nvPr>
        </p:nvSpPr>
        <p:spPr/>
        <p:txBody>
          <a:bodyPr/>
          <a:lstStyle/>
          <a:p>
            <a:fld id="{81D74C7B-3CD2-4568-B085-18174C517405}" type="slidenum">
              <a:rPr lang="he-IL" smtClean="0"/>
              <a:t>34</a:t>
            </a:fld>
            <a:endParaRPr lang="he-IL"/>
          </a:p>
        </p:txBody>
      </p:sp>
      <p:pic>
        <p:nvPicPr>
          <p:cNvPr id="5" name="תמונה 4">
            <a:extLst>
              <a:ext uri="{FF2B5EF4-FFF2-40B4-BE49-F238E27FC236}">
                <a16:creationId xmlns:a16="http://schemas.microsoft.com/office/drawing/2014/main" id="{EA5708A5-9C5A-F7E5-97EB-114A050ADCDF}"/>
              </a:ext>
            </a:extLst>
          </p:cNvPr>
          <p:cNvPicPr>
            <a:picLocks noChangeAspect="1"/>
          </p:cNvPicPr>
          <p:nvPr/>
        </p:nvPicPr>
        <p:blipFill>
          <a:blip r:embed="rId2"/>
          <a:stretch>
            <a:fillRect/>
          </a:stretch>
        </p:blipFill>
        <p:spPr>
          <a:xfrm>
            <a:off x="97296" y="1870972"/>
            <a:ext cx="11999630" cy="4237997"/>
          </a:xfrm>
          <a:prstGeom prst="rect">
            <a:avLst/>
          </a:prstGeom>
        </p:spPr>
      </p:pic>
    </p:spTree>
    <p:extLst>
      <p:ext uri="{BB962C8B-B14F-4D97-AF65-F5344CB8AC3E}">
        <p14:creationId xmlns:p14="http://schemas.microsoft.com/office/powerpoint/2010/main" val="3227704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0E6B007-5E1C-B5F6-1321-62E97313BA34}"/>
              </a:ext>
            </a:extLst>
          </p:cNvPr>
          <p:cNvSpPr>
            <a:spLocks noGrp="1"/>
          </p:cNvSpPr>
          <p:nvPr>
            <p:ph type="sldNum" sz="quarter" idx="12"/>
          </p:nvPr>
        </p:nvSpPr>
        <p:spPr/>
        <p:txBody>
          <a:bodyPr/>
          <a:lstStyle/>
          <a:p>
            <a:fld id="{81D74C7B-3CD2-4568-B085-18174C517405}" type="slidenum">
              <a:rPr lang="he-IL" smtClean="0"/>
              <a:t>35</a:t>
            </a:fld>
            <a:endParaRPr lang="he-IL"/>
          </a:p>
        </p:txBody>
      </p:sp>
      <p:pic>
        <p:nvPicPr>
          <p:cNvPr id="4" name="תמונה 3">
            <a:extLst>
              <a:ext uri="{FF2B5EF4-FFF2-40B4-BE49-F238E27FC236}">
                <a16:creationId xmlns:a16="http://schemas.microsoft.com/office/drawing/2014/main" id="{C445283B-26B6-A676-858C-29796D93BF4B}"/>
              </a:ext>
            </a:extLst>
          </p:cNvPr>
          <p:cNvPicPr>
            <a:picLocks noChangeAspect="1"/>
          </p:cNvPicPr>
          <p:nvPr/>
        </p:nvPicPr>
        <p:blipFill>
          <a:blip r:embed="rId2"/>
          <a:stretch>
            <a:fillRect/>
          </a:stretch>
        </p:blipFill>
        <p:spPr>
          <a:xfrm>
            <a:off x="1023937" y="352338"/>
            <a:ext cx="10144125" cy="3850547"/>
          </a:xfrm>
          <a:prstGeom prst="rect">
            <a:avLst/>
          </a:prstGeom>
        </p:spPr>
      </p:pic>
      <p:pic>
        <p:nvPicPr>
          <p:cNvPr id="6" name="תמונה 5">
            <a:extLst>
              <a:ext uri="{FF2B5EF4-FFF2-40B4-BE49-F238E27FC236}">
                <a16:creationId xmlns:a16="http://schemas.microsoft.com/office/drawing/2014/main" id="{72B855A2-C039-B1B2-2EC1-86405379C333}"/>
              </a:ext>
            </a:extLst>
          </p:cNvPr>
          <p:cNvPicPr>
            <a:picLocks noChangeAspect="1"/>
          </p:cNvPicPr>
          <p:nvPr/>
        </p:nvPicPr>
        <p:blipFill>
          <a:blip r:embed="rId3"/>
          <a:stretch>
            <a:fillRect/>
          </a:stretch>
        </p:blipFill>
        <p:spPr>
          <a:xfrm>
            <a:off x="604400" y="3564796"/>
            <a:ext cx="10848975" cy="3771900"/>
          </a:xfrm>
          <a:prstGeom prst="rect">
            <a:avLst/>
          </a:prstGeom>
        </p:spPr>
      </p:pic>
    </p:spTree>
    <p:extLst>
      <p:ext uri="{BB962C8B-B14F-4D97-AF65-F5344CB8AC3E}">
        <p14:creationId xmlns:p14="http://schemas.microsoft.com/office/powerpoint/2010/main" val="586297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20169B-CAC0-36E4-7B84-2E1D101B97F2}"/>
              </a:ext>
            </a:extLst>
          </p:cNvPr>
          <p:cNvSpPr>
            <a:spLocks noGrp="1"/>
          </p:cNvSpPr>
          <p:nvPr>
            <p:ph type="title"/>
          </p:nvPr>
        </p:nvSpPr>
        <p:spPr/>
        <p:txBody>
          <a:bodyPr/>
          <a:lstStyle/>
          <a:p>
            <a:pPr algn="ctr"/>
            <a:r>
              <a:rPr lang="he-IL" dirty="0"/>
              <a:t>הגדרת חינוך</a:t>
            </a:r>
          </a:p>
        </p:txBody>
      </p:sp>
      <p:sp>
        <p:nvSpPr>
          <p:cNvPr id="3" name="מציין מיקום תוכן 2">
            <a:extLst>
              <a:ext uri="{FF2B5EF4-FFF2-40B4-BE49-F238E27FC236}">
                <a16:creationId xmlns:a16="http://schemas.microsoft.com/office/drawing/2014/main" id="{9439EECB-959C-CF78-542D-AED7B854B4B1}"/>
              </a:ext>
            </a:extLst>
          </p:cNvPr>
          <p:cNvSpPr>
            <a:spLocks noGrp="1"/>
          </p:cNvSpPr>
          <p:nvPr>
            <p:ph idx="1"/>
          </p:nvPr>
        </p:nvSpPr>
        <p:spPr/>
        <p:txBody>
          <a:bodyPr>
            <a:normAutofit fontScale="92500" lnSpcReduction="10000"/>
          </a:bodyPr>
          <a:lstStyle/>
          <a:p>
            <a:r>
              <a:rPr lang="he-IL" dirty="0"/>
              <a:t>הרב </a:t>
            </a:r>
            <a:r>
              <a:rPr lang="he-IL" dirty="0" err="1"/>
              <a:t>יעקובזון</a:t>
            </a:r>
            <a:r>
              <a:rPr lang="he-IL" dirty="0"/>
              <a:t> מגדיר את מצוות חינוך כך:</a:t>
            </a:r>
          </a:p>
          <a:p>
            <a:r>
              <a:rPr lang="he-IL" dirty="0">
                <a:solidFill>
                  <a:srgbClr val="00B050"/>
                </a:solidFill>
              </a:rPr>
              <a:t>חינוך הוא להעניק לבן "תענוג והנאה רוחניים"</a:t>
            </a:r>
          </a:p>
          <a:p>
            <a:r>
              <a:rPr lang="he-IL" dirty="0"/>
              <a:t>כלל הפעולות המיועדות להקנות למתחנך את היכולת לשאוף לתענוג ולהנאה רוחניים ולהשיגם.</a:t>
            </a:r>
          </a:p>
          <a:p>
            <a:pPr rtl="1"/>
            <a:br>
              <a:rPr lang="he-IL" sz="1800" b="0" i="0" dirty="0">
                <a:solidFill>
                  <a:srgbClr val="226E93"/>
                </a:solidFill>
                <a:effectLst/>
                <a:latin typeface="Lato" panose="020F0502020204030203" pitchFamily="34" charset="0"/>
              </a:rPr>
            </a:br>
            <a:r>
              <a:rPr lang="he-IL" sz="1800" b="0" i="0" dirty="0">
                <a:solidFill>
                  <a:srgbClr val="226E93"/>
                </a:solidFill>
                <a:effectLst/>
                <a:latin typeface="Lato" panose="020F0502020204030203" pitchFamily="34" charset="0"/>
              </a:rPr>
              <a:t>סיפור שני – חינוך לברכות</a:t>
            </a:r>
          </a:p>
          <a:p>
            <a:pPr rtl="1"/>
            <a:r>
              <a:rPr lang="he-IL" sz="1800" b="0" i="0" dirty="0">
                <a:solidFill>
                  <a:srgbClr val="212121"/>
                </a:solidFill>
                <a:effectLst/>
                <a:latin typeface="Lato" panose="020F0502020204030203" pitchFamily="34" charset="0"/>
              </a:rPr>
              <a:t>ילדה בת 4 אוחזת בממתק ומסרבת לברך.</a:t>
            </a:r>
          </a:p>
          <a:p>
            <a:pPr rtl="1"/>
            <a:r>
              <a:rPr lang="he-IL" sz="1800" b="0" i="0" dirty="0">
                <a:solidFill>
                  <a:srgbClr val="212121"/>
                </a:solidFill>
                <a:effectLst/>
                <a:latin typeface="Lato" panose="020F0502020204030203" pitchFamily="34" charset="0"/>
              </a:rPr>
              <a:t>לקיחת הממתק תגרום לילדה לברך. פעולה כזו תהיה בעלת השפעה מקומית מיידית בלבד – זו הפעלה. לא יהיה בה משום חינוך לאורך זמן.</a:t>
            </a:r>
          </a:p>
          <a:p>
            <a:pPr rtl="1"/>
            <a:r>
              <a:rPr lang="he-IL" sz="1800" b="0" i="0" dirty="0">
                <a:solidFill>
                  <a:srgbClr val="212121"/>
                </a:solidFill>
                <a:effectLst/>
                <a:latin typeface="Lato" panose="020F0502020204030203" pitchFamily="34" charset="0"/>
              </a:rPr>
              <a:t>המחנך הסביר שה' אוהב אותנו ונתן לנו את כל הדברים הטובים. אסור לאכול בלי ברכה, זה כמו לא להגיד תודה. אם קשה לך כעת לומר תודה תניחי את הממתק בצד ותאכלי אותו כשיהיה לך </a:t>
            </a:r>
            <a:r>
              <a:rPr lang="he-IL" sz="1800" b="0" i="0" dirty="0" err="1">
                <a:solidFill>
                  <a:srgbClr val="212121"/>
                </a:solidFill>
                <a:effectLst/>
                <a:latin typeface="Lato" panose="020F0502020204030203" pitchFamily="34" charset="0"/>
              </a:rPr>
              <a:t>כח</a:t>
            </a:r>
            <a:r>
              <a:rPr lang="he-IL" sz="1800" b="0" i="0" dirty="0">
                <a:solidFill>
                  <a:srgbClr val="212121"/>
                </a:solidFill>
                <a:effectLst/>
                <a:latin typeface="Lato" panose="020F0502020204030203" pitchFamily="34" charset="0"/>
              </a:rPr>
              <a:t>.</a:t>
            </a:r>
          </a:p>
          <a:p>
            <a:pPr rtl="1"/>
            <a:r>
              <a:rPr lang="he-IL" sz="1800" b="0" i="0" dirty="0">
                <a:solidFill>
                  <a:srgbClr val="212121"/>
                </a:solidFill>
                <a:effectLst/>
                <a:latin typeface="Lato" panose="020F0502020204030203" pitchFamily="34" charset="0"/>
              </a:rPr>
              <a:t>לאחר שהילדה בירכה תיאר המחנך את המלאכים שאומרים שירה לפני הקב"ה תיאור מרהיב ואז תיאר איך הקב"ה משתיק את כולם לפתע על מנת לשמוע את הילדה הקטנה מברכת. ה' כל כך אוהב אותך עד שהשתיק את כולם לשמוע רק אותך.</a:t>
            </a:r>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2E638CA7-B1B2-6E8A-7DB5-CE8497596BBD}"/>
              </a:ext>
            </a:extLst>
          </p:cNvPr>
          <p:cNvSpPr>
            <a:spLocks noGrp="1"/>
          </p:cNvSpPr>
          <p:nvPr>
            <p:ph type="sldNum" sz="quarter" idx="12"/>
          </p:nvPr>
        </p:nvSpPr>
        <p:spPr/>
        <p:txBody>
          <a:bodyPr/>
          <a:lstStyle/>
          <a:p>
            <a:fld id="{81D74C7B-3CD2-4568-B085-18174C517405}" type="slidenum">
              <a:rPr lang="he-IL" smtClean="0"/>
              <a:t>36</a:t>
            </a:fld>
            <a:endParaRPr lang="he-IL"/>
          </a:p>
        </p:txBody>
      </p:sp>
    </p:spTree>
    <p:extLst>
      <p:ext uri="{BB962C8B-B14F-4D97-AF65-F5344CB8AC3E}">
        <p14:creationId xmlns:p14="http://schemas.microsoft.com/office/powerpoint/2010/main" val="1185682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5805FD-6A36-F112-4292-4F1E0B83CA90}"/>
              </a:ext>
            </a:extLst>
          </p:cNvPr>
          <p:cNvSpPr>
            <a:spLocks noGrp="1"/>
          </p:cNvSpPr>
          <p:nvPr>
            <p:ph type="title"/>
          </p:nvPr>
        </p:nvSpPr>
        <p:spPr/>
        <p:txBody>
          <a:bodyPr/>
          <a:lstStyle/>
          <a:p>
            <a:pPr algn="ctr"/>
            <a:r>
              <a:rPr lang="he-IL" dirty="0"/>
              <a:t>תענוג המביא לידי דבקות</a:t>
            </a:r>
          </a:p>
        </p:txBody>
      </p:sp>
      <p:graphicFrame>
        <p:nvGraphicFramePr>
          <p:cNvPr id="4" name="מציין מיקום תוכן 3">
            <a:extLst>
              <a:ext uri="{FF2B5EF4-FFF2-40B4-BE49-F238E27FC236}">
                <a16:creationId xmlns:a16="http://schemas.microsoft.com/office/drawing/2014/main" id="{FC5D406E-95FB-CE55-86CB-2FCFC09D4F85}"/>
              </a:ext>
            </a:extLst>
          </p:cNvPr>
          <p:cNvGraphicFramePr>
            <a:graphicFrameLocks noGrp="1"/>
          </p:cNvGraphicFramePr>
          <p:nvPr>
            <p:ph idx="1"/>
            <p:extLst>
              <p:ext uri="{D42A27DB-BD31-4B8C-83A1-F6EECF244321}">
                <p14:modId xmlns:p14="http://schemas.microsoft.com/office/powerpoint/2010/main" val="12218319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5EA1D8F2-8CBF-3CBC-BE5E-136733BA75A2}"/>
              </a:ext>
            </a:extLst>
          </p:cNvPr>
          <p:cNvSpPr>
            <a:spLocks noGrp="1"/>
          </p:cNvSpPr>
          <p:nvPr>
            <p:ph type="sldNum" sz="quarter" idx="12"/>
          </p:nvPr>
        </p:nvSpPr>
        <p:spPr/>
        <p:txBody>
          <a:bodyPr/>
          <a:lstStyle/>
          <a:p>
            <a:fld id="{81D74C7B-3CD2-4568-B085-18174C517405}" type="slidenum">
              <a:rPr lang="he-IL" smtClean="0"/>
              <a:t>37</a:t>
            </a:fld>
            <a:endParaRPr lang="he-IL"/>
          </a:p>
        </p:txBody>
      </p:sp>
    </p:spTree>
    <p:extLst>
      <p:ext uri="{BB962C8B-B14F-4D97-AF65-F5344CB8AC3E}">
        <p14:creationId xmlns:p14="http://schemas.microsoft.com/office/powerpoint/2010/main" val="337750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00000">
            <a:alpha val="24000"/>
          </a:srgb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D75738D-F237-52FA-075D-5A3C687A298A}"/>
              </a:ext>
            </a:extLst>
          </p:cNvPr>
          <p:cNvSpPr>
            <a:spLocks noGrp="1"/>
          </p:cNvSpPr>
          <p:nvPr>
            <p:ph type="sldNum" sz="quarter" idx="12"/>
          </p:nvPr>
        </p:nvSpPr>
        <p:spPr/>
        <p:txBody>
          <a:bodyPr/>
          <a:lstStyle/>
          <a:p>
            <a:fld id="{81D74C7B-3CD2-4568-B085-18174C517405}" type="slidenum">
              <a:rPr lang="he-IL" smtClean="0"/>
              <a:t>38</a:t>
            </a:fld>
            <a:endParaRPr lang="he-IL"/>
          </a:p>
        </p:txBody>
      </p:sp>
      <p:pic>
        <p:nvPicPr>
          <p:cNvPr id="5" name="תמונה 4">
            <a:extLst>
              <a:ext uri="{FF2B5EF4-FFF2-40B4-BE49-F238E27FC236}">
                <a16:creationId xmlns:a16="http://schemas.microsoft.com/office/drawing/2014/main" id="{81DD378F-1A27-B8C6-B6ED-9818D75FEE6C}"/>
              </a:ext>
            </a:extLst>
          </p:cNvPr>
          <p:cNvPicPr>
            <a:picLocks noChangeAspect="1"/>
          </p:cNvPicPr>
          <p:nvPr/>
        </p:nvPicPr>
        <p:blipFill>
          <a:blip r:embed="rId2"/>
          <a:stretch>
            <a:fillRect/>
          </a:stretch>
        </p:blipFill>
        <p:spPr>
          <a:xfrm>
            <a:off x="291830" y="469571"/>
            <a:ext cx="11608340" cy="6069341"/>
          </a:xfrm>
          <a:prstGeom prst="rect">
            <a:avLst/>
          </a:prstGeom>
        </p:spPr>
      </p:pic>
    </p:spTree>
    <p:extLst>
      <p:ext uri="{BB962C8B-B14F-4D97-AF65-F5344CB8AC3E}">
        <p14:creationId xmlns:p14="http://schemas.microsoft.com/office/powerpoint/2010/main" val="421064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00000">
            <a:alpha val="24000"/>
          </a:srgb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D75738D-F237-52FA-075D-5A3C687A298A}"/>
              </a:ext>
            </a:extLst>
          </p:cNvPr>
          <p:cNvSpPr>
            <a:spLocks noGrp="1"/>
          </p:cNvSpPr>
          <p:nvPr>
            <p:ph type="sldNum" sz="quarter" idx="12"/>
          </p:nvPr>
        </p:nvSpPr>
        <p:spPr/>
        <p:txBody>
          <a:bodyPr/>
          <a:lstStyle/>
          <a:p>
            <a:fld id="{81D74C7B-3CD2-4568-B085-18174C517405}" type="slidenum">
              <a:rPr lang="he-IL" smtClean="0"/>
              <a:t>39</a:t>
            </a:fld>
            <a:endParaRPr lang="he-IL"/>
          </a:p>
        </p:txBody>
      </p:sp>
      <p:pic>
        <p:nvPicPr>
          <p:cNvPr id="4" name="תמונה 3">
            <a:extLst>
              <a:ext uri="{FF2B5EF4-FFF2-40B4-BE49-F238E27FC236}">
                <a16:creationId xmlns:a16="http://schemas.microsoft.com/office/drawing/2014/main" id="{3228BD0D-B243-1929-3206-60B41D2F5F3B}"/>
              </a:ext>
            </a:extLst>
          </p:cNvPr>
          <p:cNvPicPr>
            <a:picLocks noChangeAspect="1"/>
          </p:cNvPicPr>
          <p:nvPr/>
        </p:nvPicPr>
        <p:blipFill rotWithShape="1">
          <a:blip r:embed="rId2"/>
          <a:srcRect r="6170"/>
          <a:stretch/>
        </p:blipFill>
        <p:spPr>
          <a:xfrm>
            <a:off x="376136" y="1222204"/>
            <a:ext cx="11439728" cy="4413591"/>
          </a:xfrm>
          <a:prstGeom prst="rect">
            <a:avLst/>
          </a:prstGeom>
          <a:scene3d>
            <a:camera prst="orthographicFront"/>
            <a:lightRig rig="threePt" dir="t"/>
          </a:scene3d>
          <a:sp3d extrusionH="215900" contourW="165100">
            <a:bevelT w="463550" h="368300" prst="coolSlant"/>
            <a:bevelB w="50800"/>
            <a:extrusionClr>
              <a:schemeClr val="accent4">
                <a:lumMod val="60000"/>
                <a:lumOff val="40000"/>
              </a:schemeClr>
            </a:extrusionClr>
            <a:contourClr>
              <a:schemeClr val="accent5">
                <a:lumMod val="75000"/>
              </a:schemeClr>
            </a:contourClr>
          </a:sp3d>
        </p:spPr>
      </p:pic>
    </p:spTree>
    <p:extLst>
      <p:ext uri="{BB962C8B-B14F-4D97-AF65-F5344CB8AC3E}">
        <p14:creationId xmlns:p14="http://schemas.microsoft.com/office/powerpoint/2010/main" val="1166792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1213D4-57D6-0BA9-D59D-314306E337FE}"/>
              </a:ext>
            </a:extLst>
          </p:cNvPr>
          <p:cNvSpPr>
            <a:spLocks noGrp="1"/>
          </p:cNvSpPr>
          <p:nvPr>
            <p:ph type="title"/>
          </p:nvPr>
        </p:nvSpPr>
        <p:spPr/>
        <p:txBody>
          <a:bodyPr/>
          <a:lstStyle/>
          <a:p>
            <a:r>
              <a:rPr lang="he-IL" dirty="0"/>
              <a:t>עונג – כוח החיבור</a:t>
            </a:r>
          </a:p>
        </p:txBody>
      </p:sp>
      <p:sp>
        <p:nvSpPr>
          <p:cNvPr id="3" name="מציין מיקום תוכן 2">
            <a:extLst>
              <a:ext uri="{FF2B5EF4-FFF2-40B4-BE49-F238E27FC236}">
                <a16:creationId xmlns:a16="http://schemas.microsoft.com/office/drawing/2014/main" id="{7DD4BCE3-2AF9-B539-CC3A-522550C76DD2}"/>
              </a:ext>
            </a:extLst>
          </p:cNvPr>
          <p:cNvSpPr>
            <a:spLocks noGrp="1"/>
          </p:cNvSpPr>
          <p:nvPr>
            <p:ph idx="1"/>
          </p:nvPr>
        </p:nvSpPr>
        <p:spPr/>
        <p:txBody>
          <a:bodyPr>
            <a:normAutofit lnSpcReduction="10000"/>
          </a:bodyPr>
          <a:lstStyle/>
          <a:p>
            <a:r>
              <a:rPr lang="he-IL" dirty="0"/>
              <a:t>כוח התענוג שבנפש הוא הכוח המחבר, הוא כוח שמחבר את האדם למציאות שהיא זולתו.</a:t>
            </a:r>
            <a:endParaRPr lang="en-US" dirty="0"/>
          </a:p>
          <a:p>
            <a:r>
              <a:rPr lang="he-IL" b="1" dirty="0">
                <a:effectLst/>
                <a:cs typeface="Arial" panose="020B0604020202020204" pitchFamily="34" charset="0"/>
              </a:rPr>
              <a:t>התכלית </a:t>
            </a:r>
            <a:r>
              <a:rPr lang="he-IL" b="1" dirty="0" err="1">
                <a:effectLst/>
                <a:cs typeface="Arial" panose="020B0604020202020204" pitchFamily="34" charset="0"/>
              </a:rPr>
              <a:t>הנרצית</a:t>
            </a:r>
            <a:r>
              <a:rPr lang="he-IL" b="1" dirty="0">
                <a:effectLst/>
                <a:cs typeface="Arial" panose="020B0604020202020204" pitchFamily="34" charset="0"/>
              </a:rPr>
              <a:t> בקבלת תענוג הינה לשם התקשרות</a:t>
            </a:r>
            <a:r>
              <a:rPr lang="en-US" b="1" dirty="0">
                <a:effectLst/>
                <a:latin typeface="Arial" panose="020B0604020202020204" pitchFamily="34" charset="0"/>
              </a:rPr>
              <a:t>.</a:t>
            </a:r>
            <a:br>
              <a:rPr lang="en-US" dirty="0">
                <a:effectLst/>
              </a:rPr>
            </a:br>
            <a:r>
              <a:rPr lang="he-IL" dirty="0">
                <a:effectLst/>
              </a:rPr>
              <a:t>דבר שהאדם לא מתענג ממנו הוא לא מקושר אליו, או שאף הוא סולד ממנו.</a:t>
            </a:r>
            <a:br>
              <a:rPr lang="en-US" dirty="0">
                <a:effectLst/>
              </a:rPr>
            </a:br>
            <a:r>
              <a:rPr lang="he-IL" dirty="0">
                <a:effectLst/>
              </a:rPr>
              <a:t>בכדי שהאדם יתחבר ויתאחד עם דבר, הוא צריך להתענג מהדבר והתענוג יוצר חיבור.</a:t>
            </a:r>
            <a:br>
              <a:rPr lang="en-US" dirty="0">
                <a:effectLst/>
              </a:rPr>
            </a:br>
            <a:r>
              <a:rPr lang="he-IL" b="1" dirty="0">
                <a:effectLst/>
                <a:cs typeface="Arial" panose="020B0604020202020204" pitchFamily="34" charset="0"/>
              </a:rPr>
              <a:t>תפישת העונג ככלי חיבור הוא בעצם צורת העבודה האמיתית, מה שאין כן התפישה של עונג כעונג לעצמו הוא שורש החורבן שבבריאה</a:t>
            </a:r>
            <a:r>
              <a:rPr lang="he-IL" dirty="0">
                <a:effectLst/>
              </a:rPr>
              <a:t> </a:t>
            </a:r>
          </a:p>
          <a:p>
            <a:r>
              <a:rPr lang="he-IL" dirty="0" err="1">
                <a:effectLst/>
              </a:rPr>
              <a:t>וז"ש</a:t>
            </a:r>
            <a:r>
              <a:rPr lang="he-IL" dirty="0">
                <a:effectLst/>
              </a:rPr>
              <a:t> (ספר יצירה מ"ד): "אין בטובה למעלה מענג ואין ברעה למטה מנגע".</a:t>
            </a:r>
            <a:br>
              <a:rPr lang="en-US" dirty="0">
                <a:effectLst/>
              </a:rPr>
            </a:br>
            <a:r>
              <a:rPr lang="he-IL" dirty="0">
                <a:effectLst/>
              </a:rPr>
              <a:t>עונג כתכלית הוא שורש החורבן, עונג כאמצעי להתחברות הוא שורש הבניין.</a:t>
            </a:r>
            <a:endParaRPr lang="he-IL" dirty="0"/>
          </a:p>
        </p:txBody>
      </p:sp>
      <p:sp>
        <p:nvSpPr>
          <p:cNvPr id="4" name="מציין מיקום של מספר שקופית 3">
            <a:extLst>
              <a:ext uri="{FF2B5EF4-FFF2-40B4-BE49-F238E27FC236}">
                <a16:creationId xmlns:a16="http://schemas.microsoft.com/office/drawing/2014/main" id="{CDA5141A-C864-C9E7-0448-13AA2B40B300}"/>
              </a:ext>
            </a:extLst>
          </p:cNvPr>
          <p:cNvSpPr>
            <a:spLocks noGrp="1"/>
          </p:cNvSpPr>
          <p:nvPr>
            <p:ph type="sldNum" sz="quarter" idx="12"/>
          </p:nvPr>
        </p:nvSpPr>
        <p:spPr/>
        <p:txBody>
          <a:bodyPr/>
          <a:lstStyle/>
          <a:p>
            <a:fld id="{81D74C7B-3CD2-4568-B085-18174C517405}" type="slidenum">
              <a:rPr lang="he-IL" smtClean="0"/>
              <a:t>40</a:t>
            </a:fld>
            <a:endParaRPr lang="he-IL"/>
          </a:p>
        </p:txBody>
      </p:sp>
    </p:spTree>
    <p:extLst>
      <p:ext uri="{BB962C8B-B14F-4D97-AF65-F5344CB8AC3E}">
        <p14:creationId xmlns:p14="http://schemas.microsoft.com/office/powerpoint/2010/main" val="4032773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C0287B-422F-5B03-BCCC-150AA2ED83C4}"/>
              </a:ext>
            </a:extLst>
          </p:cNvPr>
          <p:cNvSpPr>
            <a:spLocks noGrp="1"/>
          </p:cNvSpPr>
          <p:nvPr>
            <p:ph type="title"/>
          </p:nvPr>
        </p:nvSpPr>
        <p:spPr/>
        <p:txBody>
          <a:bodyPr/>
          <a:lstStyle/>
          <a:p>
            <a:r>
              <a:rPr lang="he-IL" dirty="0"/>
              <a:t>עונג לעומת נגע – הכול תלוי בעין</a:t>
            </a:r>
          </a:p>
        </p:txBody>
      </p:sp>
      <p:sp>
        <p:nvSpPr>
          <p:cNvPr id="3" name="מציין מיקום תוכן 2">
            <a:extLst>
              <a:ext uri="{FF2B5EF4-FFF2-40B4-BE49-F238E27FC236}">
                <a16:creationId xmlns:a16="http://schemas.microsoft.com/office/drawing/2014/main" id="{4D9DB79D-8543-71D3-435D-75A1CA40B8B2}"/>
              </a:ext>
            </a:extLst>
          </p:cNvPr>
          <p:cNvSpPr>
            <a:spLocks noGrp="1"/>
          </p:cNvSpPr>
          <p:nvPr>
            <p:ph idx="1"/>
          </p:nvPr>
        </p:nvSpPr>
        <p:spPr/>
        <p:txBody>
          <a:bodyPr/>
          <a:lstStyle/>
          <a:p>
            <a:r>
              <a:rPr lang="he-IL" dirty="0"/>
              <a:t>הנה ע</a:t>
            </a:r>
            <a:r>
              <a:rPr lang="he-IL" dirty="0">
                <a:highlight>
                  <a:srgbClr val="00FF00"/>
                </a:highlight>
              </a:rPr>
              <a:t>נג</a:t>
            </a:r>
            <a:r>
              <a:rPr lang="he-IL" dirty="0"/>
              <a:t> ונ</a:t>
            </a:r>
            <a:r>
              <a:rPr lang="he-IL" dirty="0">
                <a:highlight>
                  <a:srgbClr val="00FF00"/>
                </a:highlight>
              </a:rPr>
              <a:t>גע</a:t>
            </a:r>
            <a:r>
              <a:rPr lang="he-IL" dirty="0"/>
              <a:t> בשתי המילים </a:t>
            </a:r>
            <a:r>
              <a:rPr lang="he-IL" dirty="0" err="1"/>
              <a:t>הנג</a:t>
            </a:r>
            <a:r>
              <a:rPr lang="he-IL" dirty="0"/>
              <a:t> נמצאים יחד</a:t>
            </a:r>
          </a:p>
          <a:p>
            <a:r>
              <a:rPr lang="he-IL" dirty="0"/>
              <a:t>כל ההבדל הוא שהאות ע' עברה מהתחלה לסוף. </a:t>
            </a:r>
          </a:p>
          <a:p>
            <a:r>
              <a:rPr lang="he-IL" dirty="0"/>
              <a:t>וזה רמוז בפסוק: </a:t>
            </a:r>
            <a:r>
              <a:rPr lang="he-IL" sz="900" dirty="0"/>
              <a:t>ויקרא פרק </a:t>
            </a:r>
            <a:r>
              <a:rPr lang="he-IL" sz="900" dirty="0" err="1"/>
              <a:t>יג</a:t>
            </a:r>
            <a:r>
              <a:rPr lang="he-IL" sz="900" dirty="0"/>
              <a:t> פסוק </a:t>
            </a:r>
            <a:r>
              <a:rPr lang="he-IL" sz="900" dirty="0" err="1"/>
              <a:t>נה</a:t>
            </a:r>
            <a:r>
              <a:rPr lang="he-IL" sz="900" dirty="0"/>
              <a:t> </a:t>
            </a:r>
            <a:r>
              <a:rPr lang="he-IL" dirty="0"/>
              <a:t>וְרָאָה הַכֹּהֵן אַחֲרֵי הֻכַּבֵּס אֶת הַנֶּגַע </a:t>
            </a:r>
            <a:r>
              <a:rPr lang="he-IL" b="1" dirty="0"/>
              <a:t>וְהִנֵּה לֹא הָפַךְ הַנֶּגַע אֶת עֵינוֹ. </a:t>
            </a:r>
          </a:p>
          <a:p>
            <a:r>
              <a:rPr lang="he-IL" dirty="0"/>
              <a:t>הנגע לא הפך את האות ע' שלו – מאחורה לקדימה.  </a:t>
            </a:r>
          </a:p>
          <a:p>
            <a:r>
              <a:rPr lang="he-IL" dirty="0"/>
              <a:t>ורמוז בזה סוד גדול: מה יגרום לאדם בעולם הזה – האם יהיה בעונג או ח"ו?</a:t>
            </a:r>
          </a:p>
          <a:p>
            <a:r>
              <a:rPr lang="he-IL" dirty="0"/>
              <a:t>הכול תלוי היכן העין שלו – האם העין לימין – לראות את כל הטוב של ה', הרי הוא בעונג. ואם העין בצד שמאל לראות את כל החסר – הרי הוא בנגע. </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61752106-C52F-C99B-FFD0-8E03F8EE6C31}"/>
              </a:ext>
            </a:extLst>
          </p:cNvPr>
          <p:cNvSpPr>
            <a:spLocks noGrp="1"/>
          </p:cNvSpPr>
          <p:nvPr>
            <p:ph type="sldNum" sz="quarter" idx="12"/>
          </p:nvPr>
        </p:nvSpPr>
        <p:spPr/>
        <p:txBody>
          <a:bodyPr/>
          <a:lstStyle/>
          <a:p>
            <a:fld id="{81D74C7B-3CD2-4568-B085-18174C517405}" type="slidenum">
              <a:rPr lang="he-IL" smtClean="0"/>
              <a:t>41</a:t>
            </a:fld>
            <a:endParaRPr lang="he-IL"/>
          </a:p>
        </p:txBody>
      </p:sp>
    </p:spTree>
    <p:extLst>
      <p:ext uri="{BB962C8B-B14F-4D97-AF65-F5344CB8AC3E}">
        <p14:creationId xmlns:p14="http://schemas.microsoft.com/office/powerpoint/2010/main" val="3620450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7EA1B6-AC5E-CF4F-B86E-8B7721E3B573}"/>
              </a:ext>
            </a:extLst>
          </p:cNvPr>
          <p:cNvSpPr>
            <a:spLocks noGrp="1"/>
          </p:cNvSpPr>
          <p:nvPr>
            <p:ph type="title"/>
          </p:nvPr>
        </p:nvSpPr>
        <p:spPr/>
        <p:txBody>
          <a:bodyPr/>
          <a:lstStyle/>
          <a:p>
            <a:pPr algn="ctr"/>
            <a:r>
              <a:rPr lang="he-IL" dirty="0"/>
              <a:t>העונג העליון נוגע בנשמה, נוגע באינסוף.</a:t>
            </a:r>
            <a:br>
              <a:rPr lang="en-US" dirty="0"/>
            </a:br>
            <a:endParaRPr lang="he-IL" dirty="0"/>
          </a:p>
        </p:txBody>
      </p:sp>
      <p:graphicFrame>
        <p:nvGraphicFramePr>
          <p:cNvPr id="5" name="מציין מיקום תוכן 4">
            <a:extLst>
              <a:ext uri="{FF2B5EF4-FFF2-40B4-BE49-F238E27FC236}">
                <a16:creationId xmlns:a16="http://schemas.microsoft.com/office/drawing/2014/main" id="{5F9A3625-6BED-6F25-6EBA-5ED725C32534}"/>
              </a:ext>
            </a:extLst>
          </p:cNvPr>
          <p:cNvGraphicFramePr>
            <a:graphicFrameLocks noGrp="1"/>
          </p:cNvGraphicFramePr>
          <p:nvPr>
            <p:ph idx="1"/>
            <p:extLst>
              <p:ext uri="{D42A27DB-BD31-4B8C-83A1-F6EECF244321}">
                <p14:modId xmlns:p14="http://schemas.microsoft.com/office/powerpoint/2010/main" val="43360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D5E330D7-ECC6-58A1-042F-BE1B25E23040}"/>
              </a:ext>
            </a:extLst>
          </p:cNvPr>
          <p:cNvSpPr>
            <a:spLocks noGrp="1"/>
          </p:cNvSpPr>
          <p:nvPr>
            <p:ph type="sldNum" sz="quarter" idx="12"/>
          </p:nvPr>
        </p:nvSpPr>
        <p:spPr/>
        <p:txBody>
          <a:bodyPr/>
          <a:lstStyle/>
          <a:p>
            <a:fld id="{81D74C7B-3CD2-4568-B085-18174C517405}" type="slidenum">
              <a:rPr lang="he-IL" smtClean="0"/>
              <a:t>42</a:t>
            </a:fld>
            <a:endParaRPr lang="he-IL"/>
          </a:p>
        </p:txBody>
      </p:sp>
    </p:spTree>
    <p:extLst>
      <p:ext uri="{BB962C8B-B14F-4D97-AF65-F5344CB8AC3E}">
        <p14:creationId xmlns:p14="http://schemas.microsoft.com/office/powerpoint/2010/main" val="2637331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5844D3-B4E2-1BB8-DD70-D336F124DF8A}"/>
              </a:ext>
            </a:extLst>
          </p:cNvPr>
          <p:cNvSpPr>
            <a:spLocks noGrp="1"/>
          </p:cNvSpPr>
          <p:nvPr>
            <p:ph type="title"/>
          </p:nvPr>
        </p:nvSpPr>
        <p:spPr>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he-IL" dirty="0"/>
              <a:t>היכן אני מרגיש במשך היום – להתענג על השם?</a:t>
            </a:r>
          </a:p>
        </p:txBody>
      </p:sp>
      <p:graphicFrame>
        <p:nvGraphicFramePr>
          <p:cNvPr id="6" name="מציין מיקום תוכן 5">
            <a:extLst>
              <a:ext uri="{FF2B5EF4-FFF2-40B4-BE49-F238E27FC236}">
                <a16:creationId xmlns:a16="http://schemas.microsoft.com/office/drawing/2014/main" id="{C2F2C94D-75D1-9EC7-3571-1709855FEEB5}"/>
              </a:ext>
            </a:extLst>
          </p:cNvPr>
          <p:cNvGraphicFramePr>
            <a:graphicFrameLocks noGrp="1"/>
          </p:cNvGraphicFramePr>
          <p:nvPr>
            <p:ph idx="1"/>
            <p:extLst>
              <p:ext uri="{D42A27DB-BD31-4B8C-83A1-F6EECF244321}">
                <p14:modId xmlns:p14="http://schemas.microsoft.com/office/powerpoint/2010/main" val="28925360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76FB5A6B-1C3D-73E6-D3BE-D4110350760C}"/>
              </a:ext>
            </a:extLst>
          </p:cNvPr>
          <p:cNvSpPr>
            <a:spLocks noGrp="1"/>
          </p:cNvSpPr>
          <p:nvPr>
            <p:ph type="sldNum" sz="quarter" idx="12"/>
          </p:nvPr>
        </p:nvSpPr>
        <p:spPr/>
        <p:txBody>
          <a:bodyPr/>
          <a:lstStyle/>
          <a:p>
            <a:fld id="{81D74C7B-3CD2-4568-B085-18174C517405}" type="slidenum">
              <a:rPr lang="he-IL" smtClean="0"/>
              <a:t>43</a:t>
            </a:fld>
            <a:endParaRPr lang="he-IL"/>
          </a:p>
        </p:txBody>
      </p:sp>
    </p:spTree>
    <p:extLst>
      <p:ext uri="{BB962C8B-B14F-4D97-AF65-F5344CB8AC3E}">
        <p14:creationId xmlns:p14="http://schemas.microsoft.com/office/powerpoint/2010/main" val="2032615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5844D3-B4E2-1BB8-DD70-D336F124DF8A}"/>
              </a:ext>
            </a:extLst>
          </p:cNvPr>
          <p:cNvSpPr>
            <a:spLocks noGrp="1"/>
          </p:cNvSpPr>
          <p:nvPr>
            <p:ph type="title"/>
          </p:nvPr>
        </p:nvSpPr>
        <p:spPr>
          <a:solidFill>
            <a:schemeClr val="accent2"/>
          </a:solidFill>
          <a:ln>
            <a:noFill/>
          </a:ln>
          <a:effectLst>
            <a:innerShdw blurRad="63500" dist="50800" dir="10800000">
              <a:prstClr val="black">
                <a:alpha val="50000"/>
              </a:prstClr>
            </a:inn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he-IL" dirty="0"/>
              <a:t>היכן תוכל להוסיף קצת תענוג?</a:t>
            </a:r>
          </a:p>
        </p:txBody>
      </p:sp>
      <p:graphicFrame>
        <p:nvGraphicFramePr>
          <p:cNvPr id="6" name="מציין מיקום תוכן 5">
            <a:extLst>
              <a:ext uri="{FF2B5EF4-FFF2-40B4-BE49-F238E27FC236}">
                <a16:creationId xmlns:a16="http://schemas.microsoft.com/office/drawing/2014/main" id="{C2F2C94D-75D1-9EC7-3571-1709855FEEB5}"/>
              </a:ext>
            </a:extLst>
          </p:cNvPr>
          <p:cNvGraphicFramePr>
            <a:graphicFrameLocks noGrp="1"/>
          </p:cNvGraphicFramePr>
          <p:nvPr>
            <p:ph idx="1"/>
            <p:extLst>
              <p:ext uri="{D42A27DB-BD31-4B8C-83A1-F6EECF244321}">
                <p14:modId xmlns:p14="http://schemas.microsoft.com/office/powerpoint/2010/main" val="19175124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B30A1B8B-48FE-E3BE-525F-B65402E3D42D}"/>
              </a:ext>
            </a:extLst>
          </p:cNvPr>
          <p:cNvSpPr>
            <a:spLocks noGrp="1"/>
          </p:cNvSpPr>
          <p:nvPr>
            <p:ph type="sldNum" sz="quarter" idx="12"/>
          </p:nvPr>
        </p:nvSpPr>
        <p:spPr/>
        <p:txBody>
          <a:bodyPr/>
          <a:lstStyle/>
          <a:p>
            <a:fld id="{81D74C7B-3CD2-4568-B085-18174C517405}" type="slidenum">
              <a:rPr lang="he-IL" smtClean="0"/>
              <a:t>44</a:t>
            </a:fld>
            <a:endParaRPr lang="he-IL"/>
          </a:p>
        </p:txBody>
      </p:sp>
    </p:spTree>
    <p:extLst>
      <p:ext uri="{BB962C8B-B14F-4D97-AF65-F5344CB8AC3E}">
        <p14:creationId xmlns:p14="http://schemas.microsoft.com/office/powerpoint/2010/main" val="1494341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לב 3">
            <a:extLst>
              <a:ext uri="{FF2B5EF4-FFF2-40B4-BE49-F238E27FC236}">
                <a16:creationId xmlns:a16="http://schemas.microsoft.com/office/drawing/2014/main" id="{D28C319D-68E5-8604-F6CF-04E5F3E39536}"/>
              </a:ext>
            </a:extLst>
          </p:cNvPr>
          <p:cNvSpPr/>
          <p:nvPr/>
        </p:nvSpPr>
        <p:spPr>
          <a:xfrm>
            <a:off x="3581400" y="2854518"/>
            <a:ext cx="4412974" cy="2862470"/>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B02E211A-0211-49C5-419D-ACC4BD1EED1F}"/>
              </a:ext>
            </a:extLst>
          </p:cNvPr>
          <p:cNvSpPr>
            <a:spLocks noGrp="1"/>
          </p:cNvSpPr>
          <p:nvPr>
            <p:ph type="title"/>
          </p:nvPr>
        </p:nvSpPr>
        <p:spPr>
          <a:solidFill>
            <a:schemeClr val="accent5">
              <a:lumMod val="40000"/>
              <a:lumOff val="60000"/>
            </a:schemeClr>
          </a:solidFill>
          <a:effectLst>
            <a:glow rad="139700">
              <a:schemeClr val="accent2">
                <a:satMod val="175000"/>
                <a:alpha val="40000"/>
              </a:schemeClr>
            </a:glow>
          </a:effectLst>
        </p:spPr>
        <p:txBody>
          <a:bodyPr/>
          <a:lstStyle/>
          <a:p>
            <a:r>
              <a:rPr lang="he-IL" dirty="0"/>
              <a:t>בואו נחלום – היכן אנחנו מתענגים?</a:t>
            </a:r>
          </a:p>
        </p:txBody>
      </p:sp>
      <p:sp>
        <p:nvSpPr>
          <p:cNvPr id="3" name="תיבת טקסט 2">
            <a:extLst>
              <a:ext uri="{FF2B5EF4-FFF2-40B4-BE49-F238E27FC236}">
                <a16:creationId xmlns:a16="http://schemas.microsoft.com/office/drawing/2014/main" id="{7F664236-FCDB-5F97-4173-276B3C72263A}"/>
              </a:ext>
            </a:extLst>
          </p:cNvPr>
          <p:cNvSpPr txBox="1"/>
          <p:nvPr/>
        </p:nvSpPr>
        <p:spPr>
          <a:xfrm>
            <a:off x="6535972" y="2393343"/>
            <a:ext cx="4715124" cy="747422"/>
          </a:xfrm>
          <a:prstGeom prst="rect">
            <a:avLst/>
          </a:prstGeom>
          <a:noFill/>
        </p:spPr>
        <p:txBody>
          <a:bodyPr wrap="square" rtlCol="1">
            <a:spAutoFit/>
          </a:bodyPr>
          <a:lstStyle/>
          <a:p>
            <a:endParaRPr lang="he-IL" dirty="0"/>
          </a:p>
        </p:txBody>
      </p:sp>
      <p:sp>
        <p:nvSpPr>
          <p:cNvPr id="5" name="מציין מיקום של מספר שקופית 4">
            <a:extLst>
              <a:ext uri="{FF2B5EF4-FFF2-40B4-BE49-F238E27FC236}">
                <a16:creationId xmlns:a16="http://schemas.microsoft.com/office/drawing/2014/main" id="{88593319-C017-CF98-DFD9-4184D53FFFF9}"/>
              </a:ext>
            </a:extLst>
          </p:cNvPr>
          <p:cNvSpPr>
            <a:spLocks noGrp="1"/>
          </p:cNvSpPr>
          <p:nvPr>
            <p:ph type="sldNum" sz="quarter" idx="12"/>
          </p:nvPr>
        </p:nvSpPr>
        <p:spPr/>
        <p:txBody>
          <a:bodyPr/>
          <a:lstStyle/>
          <a:p>
            <a:fld id="{81D74C7B-3CD2-4568-B085-18174C517405}" type="slidenum">
              <a:rPr lang="he-IL" smtClean="0"/>
              <a:t>45</a:t>
            </a:fld>
            <a:endParaRPr lang="he-IL"/>
          </a:p>
        </p:txBody>
      </p:sp>
    </p:spTree>
    <p:extLst>
      <p:ext uri="{BB962C8B-B14F-4D97-AF65-F5344CB8AC3E}">
        <p14:creationId xmlns:p14="http://schemas.microsoft.com/office/powerpoint/2010/main" val="2516752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E27189-E563-AA55-61CA-189BD0C8A4F2}"/>
              </a:ext>
            </a:extLst>
          </p:cNvPr>
          <p:cNvSpPr>
            <a:spLocks noGrp="1"/>
          </p:cNvSpPr>
          <p:nvPr>
            <p:ph type="title"/>
          </p:nvPr>
        </p:nvSpPr>
        <p:spPr/>
        <p:txBody>
          <a:bodyPr/>
          <a:lstStyle/>
          <a:p>
            <a:r>
              <a:rPr lang="he-IL" dirty="0"/>
              <a:t>מה יגרום לנו להנות ולהתענג?</a:t>
            </a:r>
          </a:p>
        </p:txBody>
      </p:sp>
      <p:graphicFrame>
        <p:nvGraphicFramePr>
          <p:cNvPr id="6" name="מציין מיקום תוכן 5">
            <a:extLst>
              <a:ext uri="{FF2B5EF4-FFF2-40B4-BE49-F238E27FC236}">
                <a16:creationId xmlns:a16="http://schemas.microsoft.com/office/drawing/2014/main" id="{14C3A1F2-96BA-7B60-7F6E-B002B05FAE3E}"/>
              </a:ext>
            </a:extLst>
          </p:cNvPr>
          <p:cNvGraphicFramePr>
            <a:graphicFrameLocks noGrp="1"/>
          </p:cNvGraphicFramePr>
          <p:nvPr>
            <p:ph idx="1"/>
            <p:extLst>
              <p:ext uri="{D42A27DB-BD31-4B8C-83A1-F6EECF244321}">
                <p14:modId xmlns:p14="http://schemas.microsoft.com/office/powerpoint/2010/main" val="7100609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23487C31-56A2-57AA-8D41-F399C8564E11}"/>
              </a:ext>
            </a:extLst>
          </p:cNvPr>
          <p:cNvSpPr>
            <a:spLocks noGrp="1"/>
          </p:cNvSpPr>
          <p:nvPr>
            <p:ph type="sldNum" sz="quarter" idx="12"/>
          </p:nvPr>
        </p:nvSpPr>
        <p:spPr/>
        <p:txBody>
          <a:bodyPr/>
          <a:lstStyle/>
          <a:p>
            <a:fld id="{81D74C7B-3CD2-4568-B085-18174C517405}" type="slidenum">
              <a:rPr lang="he-IL" smtClean="0"/>
              <a:t>46</a:t>
            </a:fld>
            <a:endParaRPr lang="he-IL"/>
          </a:p>
        </p:txBody>
      </p:sp>
    </p:spTree>
    <p:extLst>
      <p:ext uri="{BB962C8B-B14F-4D97-AF65-F5344CB8AC3E}">
        <p14:creationId xmlns:p14="http://schemas.microsoft.com/office/powerpoint/2010/main" val="3396210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E27189-E563-AA55-61CA-189BD0C8A4F2}"/>
              </a:ext>
            </a:extLst>
          </p:cNvPr>
          <p:cNvSpPr>
            <a:spLocks noGrp="1"/>
          </p:cNvSpPr>
          <p:nvPr>
            <p:ph type="title"/>
          </p:nvPr>
        </p:nvSpPr>
        <p:spPr/>
        <p:txBody>
          <a:bodyPr/>
          <a:lstStyle/>
          <a:p>
            <a:r>
              <a:rPr lang="he-IL" dirty="0"/>
              <a:t>האם זה עבודה שלא לשמה?</a:t>
            </a:r>
          </a:p>
        </p:txBody>
      </p:sp>
      <p:graphicFrame>
        <p:nvGraphicFramePr>
          <p:cNvPr id="6" name="מציין מיקום תוכן 5">
            <a:extLst>
              <a:ext uri="{FF2B5EF4-FFF2-40B4-BE49-F238E27FC236}">
                <a16:creationId xmlns:a16="http://schemas.microsoft.com/office/drawing/2014/main" id="{14C3A1F2-96BA-7B60-7F6E-B002B05FAE3E}"/>
              </a:ext>
            </a:extLst>
          </p:cNvPr>
          <p:cNvGraphicFramePr>
            <a:graphicFrameLocks noGrp="1"/>
          </p:cNvGraphicFramePr>
          <p:nvPr>
            <p:ph idx="1"/>
            <p:extLst>
              <p:ext uri="{D42A27DB-BD31-4B8C-83A1-F6EECF244321}">
                <p14:modId xmlns:p14="http://schemas.microsoft.com/office/powerpoint/2010/main" val="312993525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23487C31-56A2-57AA-8D41-F399C8564E11}"/>
              </a:ext>
            </a:extLst>
          </p:cNvPr>
          <p:cNvSpPr>
            <a:spLocks noGrp="1"/>
          </p:cNvSpPr>
          <p:nvPr>
            <p:ph type="sldNum" sz="quarter" idx="12"/>
          </p:nvPr>
        </p:nvSpPr>
        <p:spPr/>
        <p:txBody>
          <a:bodyPr/>
          <a:lstStyle/>
          <a:p>
            <a:fld id="{81D74C7B-3CD2-4568-B085-18174C517405}" type="slidenum">
              <a:rPr lang="he-IL" smtClean="0"/>
              <a:t>47</a:t>
            </a:fld>
            <a:endParaRPr lang="he-IL"/>
          </a:p>
        </p:txBody>
      </p:sp>
    </p:spTree>
    <p:extLst>
      <p:ext uri="{BB962C8B-B14F-4D97-AF65-F5344CB8AC3E}">
        <p14:creationId xmlns:p14="http://schemas.microsoft.com/office/powerpoint/2010/main" val="677798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89EE38-DE81-B385-8420-DAD3E9264911}"/>
              </a:ext>
            </a:extLst>
          </p:cNvPr>
          <p:cNvSpPr>
            <a:spLocks noGrp="1"/>
          </p:cNvSpPr>
          <p:nvPr>
            <p:ph type="title"/>
          </p:nvPr>
        </p:nvSpPr>
        <p:spPr/>
        <p:txBody>
          <a:bodyPr/>
          <a:lstStyle/>
          <a:p>
            <a:pPr algn="ctr"/>
            <a:r>
              <a:rPr lang="he-IL" dirty="0"/>
              <a:t>סם אהבה</a:t>
            </a:r>
          </a:p>
        </p:txBody>
      </p:sp>
      <p:graphicFrame>
        <p:nvGraphicFramePr>
          <p:cNvPr id="5" name="מציין מיקום תוכן 4">
            <a:extLst>
              <a:ext uri="{FF2B5EF4-FFF2-40B4-BE49-F238E27FC236}">
                <a16:creationId xmlns:a16="http://schemas.microsoft.com/office/drawing/2014/main" id="{D5220C16-FF58-B3D6-4B48-7ED3EDC5EA25}"/>
              </a:ext>
            </a:extLst>
          </p:cNvPr>
          <p:cNvGraphicFramePr>
            <a:graphicFrameLocks noGrp="1"/>
          </p:cNvGraphicFramePr>
          <p:nvPr>
            <p:ph idx="1"/>
            <p:extLst>
              <p:ext uri="{D42A27DB-BD31-4B8C-83A1-F6EECF244321}">
                <p14:modId xmlns:p14="http://schemas.microsoft.com/office/powerpoint/2010/main" val="29274501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8C10A353-E236-6D50-BB25-6E7E4811D87A}"/>
              </a:ext>
            </a:extLst>
          </p:cNvPr>
          <p:cNvSpPr>
            <a:spLocks noGrp="1"/>
          </p:cNvSpPr>
          <p:nvPr>
            <p:ph type="sldNum" sz="quarter" idx="12"/>
          </p:nvPr>
        </p:nvSpPr>
        <p:spPr/>
        <p:txBody>
          <a:bodyPr/>
          <a:lstStyle/>
          <a:p>
            <a:fld id="{81D74C7B-3CD2-4568-B085-18174C517405}" type="slidenum">
              <a:rPr lang="he-IL" smtClean="0"/>
              <a:t>48</a:t>
            </a:fld>
            <a:endParaRPr lang="he-IL"/>
          </a:p>
        </p:txBody>
      </p:sp>
    </p:spTree>
    <p:extLst>
      <p:ext uri="{BB962C8B-B14F-4D97-AF65-F5344CB8AC3E}">
        <p14:creationId xmlns:p14="http://schemas.microsoft.com/office/powerpoint/2010/main" val="3744495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69AA5C-44E2-0A06-9C2C-3CA0FE6AE0A9}"/>
              </a:ext>
            </a:extLst>
          </p:cNvPr>
          <p:cNvSpPr>
            <a:spLocks noGrp="1"/>
          </p:cNvSpPr>
          <p:nvPr>
            <p:ph type="title"/>
          </p:nvPr>
        </p:nvSpPr>
        <p:spPr/>
        <p:txBody>
          <a:bodyPr/>
          <a:lstStyle/>
          <a:p>
            <a:r>
              <a:rPr lang="he-IL" dirty="0"/>
              <a:t>סיכום</a:t>
            </a:r>
          </a:p>
        </p:txBody>
      </p:sp>
      <p:graphicFrame>
        <p:nvGraphicFramePr>
          <p:cNvPr id="5" name="מציין מיקום תוכן 4">
            <a:extLst>
              <a:ext uri="{FF2B5EF4-FFF2-40B4-BE49-F238E27FC236}">
                <a16:creationId xmlns:a16="http://schemas.microsoft.com/office/drawing/2014/main" id="{09C9FFAF-FB1F-6C56-B22A-6EC99A4D8C86}"/>
              </a:ext>
            </a:extLst>
          </p:cNvPr>
          <p:cNvGraphicFramePr>
            <a:graphicFrameLocks noGrp="1"/>
          </p:cNvGraphicFramePr>
          <p:nvPr>
            <p:ph idx="1"/>
            <p:extLst>
              <p:ext uri="{D42A27DB-BD31-4B8C-83A1-F6EECF244321}">
                <p14:modId xmlns:p14="http://schemas.microsoft.com/office/powerpoint/2010/main" val="165723671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1F4F11BE-834B-5D4D-2805-C752C18CEAC5}"/>
              </a:ext>
            </a:extLst>
          </p:cNvPr>
          <p:cNvSpPr>
            <a:spLocks noGrp="1"/>
          </p:cNvSpPr>
          <p:nvPr>
            <p:ph type="sldNum" sz="quarter" idx="12"/>
          </p:nvPr>
        </p:nvSpPr>
        <p:spPr/>
        <p:txBody>
          <a:bodyPr/>
          <a:lstStyle/>
          <a:p>
            <a:fld id="{81D74C7B-3CD2-4568-B085-18174C517405}" type="slidenum">
              <a:rPr lang="he-IL" smtClean="0"/>
              <a:t>49</a:t>
            </a:fld>
            <a:endParaRPr lang="he-IL"/>
          </a:p>
        </p:txBody>
      </p:sp>
    </p:spTree>
    <p:extLst>
      <p:ext uri="{BB962C8B-B14F-4D97-AF65-F5344CB8AC3E}">
        <p14:creationId xmlns:p14="http://schemas.microsoft.com/office/powerpoint/2010/main" val="1813737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A95DA">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A89C56-F1B8-1306-A168-95D91901546C}"/>
              </a:ext>
            </a:extLst>
          </p:cNvPr>
          <p:cNvSpPr>
            <a:spLocks noGrp="1"/>
          </p:cNvSpPr>
          <p:nvPr>
            <p:ph type="title"/>
          </p:nvPr>
        </p:nvSpPr>
        <p:spPr/>
        <p:txBody>
          <a:bodyPr/>
          <a:lstStyle/>
          <a:p>
            <a:pPr algn="ctr"/>
            <a:r>
              <a:rPr lang="he-IL" dirty="0"/>
              <a:t>חוויה רגשית או הנאה רוחנית</a:t>
            </a:r>
          </a:p>
        </p:txBody>
      </p:sp>
      <p:sp>
        <p:nvSpPr>
          <p:cNvPr id="3" name="מציין מיקום תוכן 2">
            <a:extLst>
              <a:ext uri="{FF2B5EF4-FFF2-40B4-BE49-F238E27FC236}">
                <a16:creationId xmlns:a16="http://schemas.microsoft.com/office/drawing/2014/main" id="{682C29B0-AA11-B790-6BB4-EABFFB712B2A}"/>
              </a:ext>
            </a:extLst>
          </p:cNvPr>
          <p:cNvSpPr>
            <a:spLocks noGrp="1"/>
          </p:cNvSpPr>
          <p:nvPr>
            <p:ph sz="half" idx="1"/>
          </p:nvPr>
        </p:nvSpPr>
        <p:spPr/>
        <p:txBody>
          <a:bodyPr>
            <a:normAutofit fontScale="47500" lnSpcReduction="20000"/>
          </a:bodyPr>
          <a:lstStyle/>
          <a:p>
            <a:r>
              <a:rPr lang="he-IL" dirty="0"/>
              <a:t>זכרו תורת משה סימן א</a:t>
            </a:r>
          </a:p>
          <a:p>
            <a:r>
              <a:rPr lang="he-IL" dirty="0"/>
              <a:t>יוכל האדם להתבונן ולנסות כי כאשר </a:t>
            </a:r>
            <a:r>
              <a:rPr lang="he-IL" dirty="0" err="1"/>
              <a:t>יכוין</a:t>
            </a:r>
            <a:r>
              <a:rPr lang="he-IL" dirty="0"/>
              <a:t> האדם את דעתו ויהיה יראת ה' </a:t>
            </a:r>
            <a:r>
              <a:rPr lang="he-IL" dirty="0" err="1"/>
              <a:t>בלבו</a:t>
            </a:r>
            <a:r>
              <a:rPr lang="he-IL" dirty="0"/>
              <a:t> באמת ויהיו מעשיו </a:t>
            </a:r>
            <a:r>
              <a:rPr lang="he-IL" dirty="0" err="1"/>
              <a:t>רצוים</a:t>
            </a:r>
            <a:r>
              <a:rPr lang="he-IL" dirty="0"/>
              <a:t> אזי </a:t>
            </a:r>
            <a:r>
              <a:rPr lang="he-IL" dirty="0" err="1"/>
              <a:t>בודאי</a:t>
            </a:r>
            <a:r>
              <a:rPr lang="he-IL" dirty="0"/>
              <a:t> לאחר שטבל בערב שבת בכוונה רצויה לקבל קדושת שבת, יבין בדעתו </a:t>
            </a:r>
            <a:r>
              <a:rPr lang="he-IL" dirty="0" err="1"/>
              <a:t>שנתוסף</a:t>
            </a:r>
            <a:r>
              <a:rPr lang="he-IL" dirty="0"/>
              <a:t> לו נשמה יתירה, כי ירגיש בנפשו יראת רוממות שבאה לו עד שתבער בו אהבת ויראת ה', וזה בדוק ומנוסה מכמה אנשים כמה פעמים בלא שום ספק אבל כשאין נשמתו טהורה, אז לא ירגיש בקדושת שבת: </a:t>
            </a:r>
          </a:p>
          <a:p>
            <a:r>
              <a:rPr lang="he-IL" b="0" i="0" dirty="0">
                <a:solidFill>
                  <a:srgbClr val="141414"/>
                </a:solidFill>
                <a:effectLst/>
                <a:latin typeface="Segoe UI" panose="020B0502040204020203" pitchFamily="34" charset="0"/>
              </a:rPr>
              <a:t> וידוע שר' ירוחם אמר שהוא יודע מתי נכנסת שבת ומתי יוצאת. אבל צריך לזה ביקורת אמיתית וערנות והכרת עצמו בהרגשותיו.</a:t>
            </a:r>
            <a:br>
              <a:rPr lang="he-IL" dirty="0"/>
            </a:br>
            <a:r>
              <a:rPr lang="he-IL" b="0" i="0" dirty="0">
                <a:solidFill>
                  <a:srgbClr val="141414"/>
                </a:solidFill>
                <a:effectLst/>
                <a:latin typeface="Segoe UI" panose="020B0502040204020203" pitchFamily="34" charset="0"/>
              </a:rPr>
              <a:t>אבל זה שאלה שאדם דתי אמרו לשאול את עצמו האם חול המועד הוא מרגיש יום חול או מועד או משהו באמצע?</a:t>
            </a:r>
            <a:br>
              <a:rPr lang="he-IL" dirty="0"/>
            </a:br>
            <a:r>
              <a:rPr lang="he-IL" b="0" i="0" dirty="0">
                <a:solidFill>
                  <a:srgbClr val="141414"/>
                </a:solidFill>
                <a:effectLst/>
                <a:latin typeface="Segoe UI" panose="020B0502040204020203" pitchFamily="34" charset="0"/>
              </a:rPr>
              <a:t>כשהוא לבוש בתפילין הוא מרגיש אותו דבר כשהוא לא בתפילין, שכתוב ברמב"ם "הרי הוא עניו וירא שמים"?</a:t>
            </a:r>
            <a:br>
              <a:rPr lang="he-IL" dirty="0"/>
            </a:br>
            <a:r>
              <a:rPr lang="he-IL" b="0" i="0" dirty="0">
                <a:solidFill>
                  <a:srgbClr val="141414"/>
                </a:solidFill>
                <a:effectLst/>
                <a:latin typeface="Segoe UI" panose="020B0502040204020203" pitchFamily="34" charset="0"/>
              </a:rPr>
              <a:t>האם בשבת הוא מרגיש אדם שונה יותר על רמה פחות קטן יותר רחב ורגוע? האם לימוד בשבת זה שונה מיום חול?</a:t>
            </a:r>
            <a:br>
              <a:rPr lang="he-IL" dirty="0"/>
            </a:br>
            <a:r>
              <a:rPr lang="he-IL" b="0" i="0" dirty="0">
                <a:solidFill>
                  <a:srgbClr val="141414"/>
                </a:solidFill>
                <a:effectLst/>
                <a:latin typeface="Segoe UI" panose="020B0502040204020203" pitchFamily="34" charset="0"/>
              </a:rPr>
              <a:t>האם אחרי שהוא לומד כמה שעות בעיון וברצינות הוא מרגיש קצת יותר מרומם יותר חד ועדין?</a:t>
            </a:r>
            <a:br>
              <a:rPr lang="he-IL" dirty="0"/>
            </a:br>
            <a:r>
              <a:rPr lang="he-IL" b="0" i="0" dirty="0">
                <a:solidFill>
                  <a:srgbClr val="141414"/>
                </a:solidFill>
                <a:effectLst/>
                <a:latin typeface="Segoe UI" panose="020B0502040204020203" pitchFamily="34" charset="0"/>
              </a:rPr>
              <a:t>האם שבת זה כמו יום טוב בהרגשה?</a:t>
            </a:r>
            <a:br>
              <a:rPr lang="he-IL" dirty="0"/>
            </a:br>
            <a:r>
              <a:rPr lang="he-IL" b="0" i="0" dirty="0">
                <a:solidFill>
                  <a:srgbClr val="141414"/>
                </a:solidFill>
                <a:effectLst/>
                <a:latin typeface="Segoe UI" panose="020B0502040204020203" pitchFamily="34" charset="0"/>
              </a:rPr>
              <a:t>האם ההרגשה בראש השנה זה רק בגלל האוירה או שיש כאן עוד משהו?</a:t>
            </a:r>
            <a:br>
              <a:rPr lang="he-IL" dirty="0"/>
            </a:br>
            <a:r>
              <a:rPr lang="he-IL" b="0" i="0" dirty="0">
                <a:solidFill>
                  <a:srgbClr val="141414"/>
                </a:solidFill>
                <a:effectLst/>
                <a:latin typeface="Segoe UI" panose="020B0502040204020203" pitchFamily="34" charset="0"/>
              </a:rPr>
              <a:t>אלול זה הרגשה של כל השנה?</a:t>
            </a:r>
            <a:endParaRPr lang="he-IL" dirty="0"/>
          </a:p>
        </p:txBody>
      </p:sp>
      <p:sp>
        <p:nvSpPr>
          <p:cNvPr id="4" name="מציין מיקום תוכן 3">
            <a:extLst>
              <a:ext uri="{FF2B5EF4-FFF2-40B4-BE49-F238E27FC236}">
                <a16:creationId xmlns:a16="http://schemas.microsoft.com/office/drawing/2014/main" id="{95C0C41E-6BCF-9522-A9CA-4A3E8447A9AD}"/>
              </a:ext>
            </a:extLst>
          </p:cNvPr>
          <p:cNvSpPr>
            <a:spLocks noGrp="1"/>
          </p:cNvSpPr>
          <p:nvPr>
            <p:ph sz="half" idx="2"/>
          </p:nvPr>
        </p:nvSpPr>
        <p:spPr/>
        <p:txBody>
          <a:bodyPr>
            <a:normAutofit fontScale="47500" lnSpcReduction="20000"/>
          </a:bodyPr>
          <a:lstStyle/>
          <a:p>
            <a:r>
              <a:rPr lang="he-IL" b="0" i="0" dirty="0">
                <a:solidFill>
                  <a:srgbClr val="141414"/>
                </a:solidFill>
                <a:effectLst/>
                <a:latin typeface="Segoe UI" panose="020B0502040204020203" pitchFamily="34" charset="0"/>
              </a:rPr>
              <a:t>יש לנו כן הרגשות רוחניות, והם בעיקר, הנאות רוחניות, שקיימות גם אצל גויים להבדיל, כמוזיקה. כמו כן, אנו נהנים מהתגברות, שזה הנאה רוחנית, וגם היא קיימת אף אצל גוי, כשעמד במטרותיו.</a:t>
            </a:r>
          </a:p>
          <a:p>
            <a:r>
              <a:rPr lang="he-IL" dirty="0">
                <a:solidFill>
                  <a:srgbClr val="141414"/>
                </a:solidFill>
                <a:latin typeface="Segoe UI" panose="020B0502040204020203" pitchFamily="34" charset="0"/>
              </a:rPr>
              <a:t> </a:t>
            </a:r>
            <a:r>
              <a:rPr lang="he-IL" b="0" i="0" dirty="0" err="1">
                <a:solidFill>
                  <a:srgbClr val="141414"/>
                </a:solidFill>
                <a:effectLst/>
                <a:latin typeface="Segoe UI" panose="020B0502040204020203" pitchFamily="34" charset="0"/>
              </a:rPr>
              <a:t>לענ</a:t>
            </a:r>
            <a:r>
              <a:rPr lang="he-IL" b="0" i="0" dirty="0">
                <a:solidFill>
                  <a:srgbClr val="141414"/>
                </a:solidFill>
                <a:effectLst/>
                <a:latin typeface="Segoe UI" panose="020B0502040204020203" pitchFamily="34" charset="0"/>
              </a:rPr>
              <a:t>''ד, אדם שיש לו 'חוויה נפשית' כלשונך, והוא חווה אותה ומתחבר </a:t>
            </a:r>
            <a:r>
              <a:rPr lang="he-IL" b="0" i="0" dirty="0" err="1">
                <a:solidFill>
                  <a:srgbClr val="141414"/>
                </a:solidFill>
                <a:effectLst/>
                <a:latin typeface="Segoe UI" panose="020B0502040204020203" pitchFamily="34" charset="0"/>
              </a:rPr>
              <a:t>ע''י</a:t>
            </a:r>
            <a:r>
              <a:rPr lang="he-IL" b="0" i="0" dirty="0">
                <a:solidFill>
                  <a:srgbClr val="141414"/>
                </a:solidFill>
                <a:effectLst/>
                <a:latin typeface="Segoe UI" panose="020B0502040204020203" pitchFamily="34" charset="0"/>
              </a:rPr>
              <a:t> לבורא במחשבתו </a:t>
            </a:r>
            <a:r>
              <a:rPr lang="he-IL" b="0" i="0" dirty="0" err="1">
                <a:solidFill>
                  <a:srgbClr val="141414"/>
                </a:solidFill>
                <a:effectLst/>
                <a:latin typeface="Segoe UI" panose="020B0502040204020203" pitchFamily="34" charset="0"/>
              </a:rPr>
              <a:t>ובלבו</a:t>
            </a:r>
            <a:r>
              <a:rPr lang="he-IL" b="0" i="0" dirty="0">
                <a:solidFill>
                  <a:srgbClr val="141414"/>
                </a:solidFill>
                <a:effectLst/>
                <a:latin typeface="Segoe UI" panose="020B0502040204020203" pitchFamily="34" charset="0"/>
              </a:rPr>
              <a:t>, הרי זה קיים בעצמו 'ובו תדבק' ושאר מצוות שבלב, גם אם החוויה מורכבת ממתנות נוספות שהבורא נתן לנו כמו ההנאה שבשירה וכדומה.</a:t>
            </a:r>
            <a:br>
              <a:rPr lang="he-IL" dirty="0"/>
            </a:br>
            <a:r>
              <a:rPr lang="he-IL" b="0" i="0" dirty="0">
                <a:solidFill>
                  <a:srgbClr val="141414"/>
                </a:solidFill>
                <a:effectLst/>
                <a:latin typeface="Segoe UI" panose="020B0502040204020203" pitchFamily="34" charset="0"/>
              </a:rPr>
              <a:t>ומאי </a:t>
            </a:r>
            <a:r>
              <a:rPr lang="he-IL" b="0" i="0" dirty="0" err="1">
                <a:solidFill>
                  <a:srgbClr val="141414"/>
                </a:solidFill>
                <a:effectLst/>
                <a:latin typeface="Segoe UI" panose="020B0502040204020203" pitchFamily="34" charset="0"/>
              </a:rPr>
              <a:t>נפ</a:t>
            </a:r>
            <a:r>
              <a:rPr lang="he-IL" b="0" i="0" dirty="0">
                <a:solidFill>
                  <a:srgbClr val="141414"/>
                </a:solidFill>
                <a:effectLst/>
                <a:latin typeface="Segoe UI" panose="020B0502040204020203" pitchFamily="34" charset="0"/>
              </a:rPr>
              <a:t>''מ לנו </a:t>
            </a:r>
            <a:r>
              <a:rPr lang="he-IL" b="0" i="0" dirty="0" err="1">
                <a:solidFill>
                  <a:srgbClr val="141414"/>
                </a:solidFill>
                <a:effectLst/>
                <a:latin typeface="Segoe UI" panose="020B0502040204020203" pitchFamily="34" charset="0"/>
              </a:rPr>
              <a:t>כ''כ</a:t>
            </a:r>
            <a:r>
              <a:rPr lang="he-IL" b="0" i="0" dirty="0">
                <a:solidFill>
                  <a:srgbClr val="141414"/>
                </a:solidFill>
                <a:effectLst/>
                <a:latin typeface="Segoe UI" panose="020B0502040204020203" pitchFamily="34" charset="0"/>
              </a:rPr>
              <a:t> בזה? </a:t>
            </a:r>
          </a:p>
          <a:p>
            <a:r>
              <a:rPr lang="he-IL" b="0" i="0" dirty="0">
                <a:solidFill>
                  <a:srgbClr val="141414"/>
                </a:solidFill>
                <a:effectLst/>
                <a:latin typeface="Segoe UI" panose="020B0502040204020203" pitchFamily="34" charset="0"/>
              </a:rPr>
              <a:t>האם </a:t>
            </a:r>
            <a:r>
              <a:rPr lang="he-IL" b="0" i="0" dirty="0" err="1">
                <a:solidFill>
                  <a:srgbClr val="141414"/>
                </a:solidFill>
                <a:effectLst/>
                <a:latin typeface="Segoe UI" panose="020B0502040204020203" pitchFamily="34" charset="0"/>
              </a:rPr>
              <a:t>ההרגשים</a:t>
            </a:r>
            <a:r>
              <a:rPr lang="he-IL" b="0" i="0" dirty="0">
                <a:solidFill>
                  <a:srgbClr val="141414"/>
                </a:solidFill>
                <a:effectLst/>
                <a:latin typeface="Segoe UI" panose="020B0502040204020203" pitchFamily="34" charset="0"/>
              </a:rPr>
              <a:t> הרוחניים שלנו נובעים מרוחניות או מרגש אנושי טבעי?</a:t>
            </a:r>
            <a:br>
              <a:rPr lang="he-IL" dirty="0"/>
            </a:br>
            <a:r>
              <a:rPr lang="he-IL" b="0" i="0" dirty="0">
                <a:solidFill>
                  <a:srgbClr val="141414"/>
                </a:solidFill>
                <a:effectLst/>
                <a:latin typeface="Segoe UI" panose="020B0502040204020203" pitchFamily="34" charset="0"/>
              </a:rPr>
              <a:t>למשל, אדם שמרגיש שמחה גדולה אחרי שנבחן על מסכת, האם השמחה נובעת מקדושת התורה או פשוט מהצלחה לעמוד באתגר? אדם שמרגיש התרוממות בתפילת ראש השנה, האם זה נובע מקרבת אלוקים או מהנאה מניגונים יפים? אדם שמרגיש התעלות בתפילה על קבר צדיק, האם זה נובע מחיבור לצדיק או מחיבור לשורשים היסטוריים (וטיול מעניין)?</a:t>
            </a:r>
            <a:br>
              <a:rPr lang="he-IL" dirty="0"/>
            </a:br>
            <a:r>
              <a:rPr lang="he-IL" b="0" i="0" dirty="0">
                <a:solidFill>
                  <a:srgbClr val="141414"/>
                </a:solidFill>
                <a:effectLst/>
                <a:latin typeface="Segoe UI" panose="020B0502040204020203" pitchFamily="34" charset="0"/>
              </a:rPr>
              <a:t>לענ"ד התשובה לשאלה זו היא שבדרך כלל ההרגשה מורכבת משני הדברים, באחוזים שונים (תלוי לפי האדם והמצב). אך האמת היא שאין בזה חסרון, אדרבה - אנו מצווים לקחת את ההרגשות האנושיות הטבעיות ולרומם אותם ולהשתמש בהם לעבודת ה'. למשל - ההנאה מעונג שבת ושמחת יו"ט היא הנאה פיזית של הגוף, שנהנה מאוכל כמו שכל יצור חי בעולם נהנה מאוכל. אך כשאנו משתמשים בהנאה זו להתחבר לקדושת השבת </a:t>
            </a:r>
            <a:r>
              <a:rPr lang="he-IL" b="0" i="0" dirty="0" err="1">
                <a:solidFill>
                  <a:srgbClr val="141414"/>
                </a:solidFill>
                <a:effectLst/>
                <a:latin typeface="Segoe UI" panose="020B0502040204020203" pitchFamily="34" charset="0"/>
              </a:rPr>
              <a:t>והיו"ט</a:t>
            </a:r>
            <a:r>
              <a:rPr lang="he-IL" b="0" i="0" dirty="0">
                <a:solidFill>
                  <a:srgbClr val="141414"/>
                </a:solidFill>
                <a:effectLst/>
                <a:latin typeface="Segoe UI" panose="020B0502040204020203" pitchFamily="34" charset="0"/>
              </a:rPr>
              <a:t> אנו מרוממים את הגוף ומחברים אותו לנשמה, וזו תכלית עבודתנו בעולם הגשמי. כל יהודי יכול להרגיש את ההבדל בין הנאה אחרי ארוחה דשנה במסעדה במסגרת טיול לבין הנאה מסעודת שבת ויום טוב - ההנאה הפיזית היא אותה הנאה אבל החיבור שלה לעולם הרוח הוא שונה לחלוטין.</a:t>
            </a:r>
            <a:br>
              <a:rPr lang="he-IL" dirty="0"/>
            </a:br>
            <a:r>
              <a:rPr lang="he-IL" b="0" i="0" dirty="0">
                <a:solidFill>
                  <a:srgbClr val="141414"/>
                </a:solidFill>
                <a:effectLst/>
                <a:latin typeface="Segoe UI" panose="020B0502040204020203" pitchFamily="34" charset="0"/>
              </a:rPr>
              <a:t>מצד שני עדיין חשוב לזכור שיש כאן בסופו של דבר את הרגש האנושי הפשוט והטבעי, ולא לשגות בדמיונות כאילו אנחנו מלאכים ושרפי מעלה שכל הנאתנו אך ורק מהרוחניות. אך כאמור אין בכך פסול, כי אדרבה זה תפקידנו בעולם הזה:  להכיר ברגש הטבעי ולנסות לרומם אותו ככל האפשר.</a:t>
            </a:r>
            <a:endParaRPr lang="he-IL" dirty="0"/>
          </a:p>
        </p:txBody>
      </p:sp>
      <p:sp>
        <p:nvSpPr>
          <p:cNvPr id="5" name="מציין מיקום של מספר שקופית 4">
            <a:extLst>
              <a:ext uri="{FF2B5EF4-FFF2-40B4-BE49-F238E27FC236}">
                <a16:creationId xmlns:a16="http://schemas.microsoft.com/office/drawing/2014/main" id="{78677779-EB41-EF3B-34E8-FA3F2FDC5A6A}"/>
              </a:ext>
            </a:extLst>
          </p:cNvPr>
          <p:cNvSpPr>
            <a:spLocks noGrp="1"/>
          </p:cNvSpPr>
          <p:nvPr>
            <p:ph type="sldNum" sz="quarter" idx="12"/>
          </p:nvPr>
        </p:nvSpPr>
        <p:spPr/>
        <p:txBody>
          <a:bodyPr/>
          <a:lstStyle/>
          <a:p>
            <a:fld id="{81D74C7B-3CD2-4568-B085-18174C517405}" type="slidenum">
              <a:rPr lang="he-IL" smtClean="0"/>
              <a:t>50</a:t>
            </a:fld>
            <a:endParaRPr lang="he-IL"/>
          </a:p>
        </p:txBody>
      </p:sp>
    </p:spTree>
    <p:extLst>
      <p:ext uri="{BB962C8B-B14F-4D97-AF65-F5344CB8AC3E}">
        <p14:creationId xmlns:p14="http://schemas.microsoft.com/office/powerpoint/2010/main" val="2384076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F84720-C051-6596-5400-3465FC711077}"/>
              </a:ext>
            </a:extLst>
          </p:cNvPr>
          <p:cNvSpPr>
            <a:spLocks noGrp="1"/>
          </p:cNvSpPr>
          <p:nvPr>
            <p:ph type="title"/>
          </p:nvPr>
        </p:nvSpPr>
        <p:spPr/>
        <p:txBody>
          <a:bodyPr/>
          <a:lstStyle/>
          <a:p>
            <a:r>
              <a:rPr lang="he-IL" dirty="0"/>
              <a:t>למה אדם עושה?</a:t>
            </a:r>
          </a:p>
        </p:txBody>
      </p:sp>
      <p:sp>
        <p:nvSpPr>
          <p:cNvPr id="3" name="מציין מיקום תוכן 2">
            <a:extLst>
              <a:ext uri="{FF2B5EF4-FFF2-40B4-BE49-F238E27FC236}">
                <a16:creationId xmlns:a16="http://schemas.microsoft.com/office/drawing/2014/main" id="{DC86C275-0773-1436-ACE5-54FE60766F4F}"/>
              </a:ext>
            </a:extLst>
          </p:cNvPr>
          <p:cNvSpPr>
            <a:spLocks noGrp="1"/>
          </p:cNvSpPr>
          <p:nvPr>
            <p:ph idx="1"/>
          </p:nvPr>
        </p:nvSpPr>
        <p:spPr/>
        <p:txBody>
          <a:bodyPr/>
          <a:lstStyle/>
          <a:p>
            <a:r>
              <a:rPr lang="he-IL" dirty="0"/>
              <a:t>מוכרח</a:t>
            </a:r>
          </a:p>
          <a:p>
            <a:r>
              <a:rPr lang="he-IL" dirty="0"/>
              <a:t>הרגל</a:t>
            </a:r>
          </a:p>
          <a:p>
            <a:r>
              <a:rPr lang="he-IL" dirty="0"/>
              <a:t>רוצה</a:t>
            </a:r>
          </a:p>
          <a:p>
            <a:r>
              <a:rPr lang="he-IL" dirty="0"/>
              <a:t>חושק</a:t>
            </a:r>
          </a:p>
        </p:txBody>
      </p:sp>
      <p:sp>
        <p:nvSpPr>
          <p:cNvPr id="4" name="מציין מיקום של מספר שקופית 3">
            <a:extLst>
              <a:ext uri="{FF2B5EF4-FFF2-40B4-BE49-F238E27FC236}">
                <a16:creationId xmlns:a16="http://schemas.microsoft.com/office/drawing/2014/main" id="{DE4F1130-7609-0282-80A9-1C6F775F0C65}"/>
              </a:ext>
            </a:extLst>
          </p:cNvPr>
          <p:cNvSpPr>
            <a:spLocks noGrp="1"/>
          </p:cNvSpPr>
          <p:nvPr>
            <p:ph type="sldNum" sz="quarter" idx="12"/>
          </p:nvPr>
        </p:nvSpPr>
        <p:spPr/>
        <p:txBody>
          <a:bodyPr/>
          <a:lstStyle/>
          <a:p>
            <a:fld id="{81D74C7B-3CD2-4568-B085-18174C517405}" type="slidenum">
              <a:rPr lang="he-IL" smtClean="0"/>
              <a:t>51</a:t>
            </a:fld>
            <a:endParaRPr lang="he-IL"/>
          </a:p>
        </p:txBody>
      </p:sp>
    </p:spTree>
    <p:extLst>
      <p:ext uri="{BB962C8B-B14F-4D97-AF65-F5344CB8AC3E}">
        <p14:creationId xmlns:p14="http://schemas.microsoft.com/office/powerpoint/2010/main" val="17841646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1A578B-41FA-0DAD-C294-234E4DCB30C9}"/>
              </a:ext>
            </a:extLst>
          </p:cNvPr>
          <p:cNvSpPr>
            <a:spLocks noGrp="1"/>
          </p:cNvSpPr>
          <p:nvPr>
            <p:ph type="title"/>
          </p:nvPr>
        </p:nvSpPr>
        <p:spPr/>
        <p:txBody>
          <a:bodyPr/>
          <a:lstStyle/>
          <a:p>
            <a:r>
              <a:rPr lang="he-IL" dirty="0"/>
              <a:t>מה גורם לאדם תענוג?</a:t>
            </a:r>
          </a:p>
        </p:txBody>
      </p:sp>
      <p:graphicFrame>
        <p:nvGraphicFramePr>
          <p:cNvPr id="5" name="מציין מיקום תוכן 4">
            <a:extLst>
              <a:ext uri="{FF2B5EF4-FFF2-40B4-BE49-F238E27FC236}">
                <a16:creationId xmlns:a16="http://schemas.microsoft.com/office/drawing/2014/main" id="{CC483C18-0E0E-67C7-E578-E12CB346C51B}"/>
              </a:ext>
            </a:extLst>
          </p:cNvPr>
          <p:cNvGraphicFramePr>
            <a:graphicFrameLocks noGrp="1"/>
          </p:cNvGraphicFramePr>
          <p:nvPr>
            <p:ph idx="1"/>
            <p:extLst>
              <p:ext uri="{D42A27DB-BD31-4B8C-83A1-F6EECF244321}">
                <p14:modId xmlns:p14="http://schemas.microsoft.com/office/powerpoint/2010/main" val="16297789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3771F96C-97ED-7A3C-627B-90AF702FA8EE}"/>
              </a:ext>
            </a:extLst>
          </p:cNvPr>
          <p:cNvSpPr>
            <a:spLocks noGrp="1"/>
          </p:cNvSpPr>
          <p:nvPr>
            <p:ph type="sldNum" sz="quarter" idx="12"/>
          </p:nvPr>
        </p:nvSpPr>
        <p:spPr/>
        <p:txBody>
          <a:bodyPr/>
          <a:lstStyle/>
          <a:p>
            <a:fld id="{81D74C7B-3CD2-4568-B085-18174C517405}" type="slidenum">
              <a:rPr lang="he-IL" smtClean="0"/>
              <a:t>52</a:t>
            </a:fld>
            <a:endParaRPr lang="he-IL"/>
          </a:p>
        </p:txBody>
      </p:sp>
    </p:spTree>
    <p:extLst>
      <p:ext uri="{BB962C8B-B14F-4D97-AF65-F5344CB8AC3E}">
        <p14:creationId xmlns:p14="http://schemas.microsoft.com/office/powerpoint/2010/main" val="973630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5D1081-0102-43E3-1D35-E084C4FD0DB1}"/>
              </a:ext>
            </a:extLst>
          </p:cNvPr>
          <p:cNvSpPr>
            <a:spLocks noGrp="1"/>
          </p:cNvSpPr>
          <p:nvPr>
            <p:ph type="title"/>
          </p:nvPr>
        </p:nvSpPr>
        <p:spPr/>
        <p:txBody>
          <a:bodyPr>
            <a:normAutofit fontScale="90000"/>
          </a:bodyPr>
          <a:lstStyle/>
          <a:p>
            <a:r>
              <a:rPr lang="he-IL" dirty="0"/>
              <a:t>למה בחברת שפע מלאת תענוגות, שיעור הדיכאון גבוה כל כך?</a:t>
            </a:r>
            <a:br>
              <a:rPr lang="he-IL" dirty="0"/>
            </a:br>
            <a:endParaRPr lang="he-IL" dirty="0"/>
          </a:p>
        </p:txBody>
      </p:sp>
      <p:sp>
        <p:nvSpPr>
          <p:cNvPr id="3" name="מציין מיקום תוכן 2">
            <a:extLst>
              <a:ext uri="{FF2B5EF4-FFF2-40B4-BE49-F238E27FC236}">
                <a16:creationId xmlns:a16="http://schemas.microsoft.com/office/drawing/2014/main" id="{99849A36-37E2-5C9C-348C-0CC8413C10CF}"/>
              </a:ext>
            </a:extLst>
          </p:cNvPr>
          <p:cNvSpPr>
            <a:spLocks noGrp="1"/>
          </p:cNvSpPr>
          <p:nvPr>
            <p:ph idx="1"/>
          </p:nvPr>
        </p:nvSpPr>
        <p:spPr/>
        <p:txBody>
          <a:bodyPr>
            <a:normAutofit fontScale="85000" lnSpcReduction="20000"/>
          </a:bodyPr>
          <a:lstStyle/>
          <a:p>
            <a:r>
              <a:rPr lang="he-IL" dirty="0"/>
              <a:t> הפסיכולוג: ד"ר טל בן שחר. מחבר "באושר ובאושר":</a:t>
            </a:r>
          </a:p>
          <a:p>
            <a:endParaRPr lang="he-IL" dirty="0"/>
          </a:p>
          <a:p>
            <a:r>
              <a:rPr lang="he-IL" dirty="0"/>
              <a:t>"יש הסבורים שזה מפני שהציפיות שלנו עלו. אם בעבר הציפייה המרכזית הייתה להביא לחם לשולחן בסוף היום, הרי שהיום אנחנו שואפים לבית במגדלים היוקרתיים ביותר, מכונית יקרה, מעמד. אבל זה לא מדויק. לא זו הבעיה. אין פסול בלשאוף לגובה. זה דווקא חיובי. הבעיה היא בפער בין ציפיות נכונות ללא נכונות.</a:t>
            </a:r>
          </a:p>
          <a:p>
            <a:endParaRPr lang="he-IL" dirty="0"/>
          </a:p>
          <a:p>
            <a:r>
              <a:rPr lang="he-IL" dirty="0"/>
              <a:t>"אם אני סבור שהקידום הבא בעבודה, העלייה הבאה במשכורת ואפילו מערכת היחסים הבאה יביאו לי אושר - זו ציפייה שגויה. זה יכול אולי להביא לקפיצה זמנית ברמות האושר, אבל לא לאושר מוחלט. </a:t>
            </a:r>
          </a:p>
          <a:p>
            <a:r>
              <a:rPr lang="he-IL" dirty="0"/>
              <a:t>אם הציפייה שלי היא בילוי זמן איכותי יותר עם היקרים לי, ציפייה להכיר בטוב, </a:t>
            </a:r>
            <a:r>
              <a:rPr lang="he-IL" dirty="0">
                <a:highlight>
                  <a:srgbClr val="61D6FF"/>
                </a:highlight>
              </a:rPr>
              <a:t>ציפייה לעשות דברים בעלי משמעות</a:t>
            </a:r>
            <a:r>
              <a:rPr lang="he-IL" dirty="0"/>
              <a:t> - אלו ציפיות נכונות, שיביאו אותנו לרמה גבוהה של אושר. אלו הדברים המובנים מאליהם, אלא שהמובן מאליו הפך ללא מובן בכלל".</a:t>
            </a:r>
          </a:p>
        </p:txBody>
      </p:sp>
      <p:sp>
        <p:nvSpPr>
          <p:cNvPr id="4" name="מציין מיקום של מספר שקופית 3">
            <a:extLst>
              <a:ext uri="{FF2B5EF4-FFF2-40B4-BE49-F238E27FC236}">
                <a16:creationId xmlns:a16="http://schemas.microsoft.com/office/drawing/2014/main" id="{C175B146-021A-AAD0-8AC3-27BDF9620A1F}"/>
              </a:ext>
            </a:extLst>
          </p:cNvPr>
          <p:cNvSpPr>
            <a:spLocks noGrp="1"/>
          </p:cNvSpPr>
          <p:nvPr>
            <p:ph type="sldNum" sz="quarter" idx="12"/>
          </p:nvPr>
        </p:nvSpPr>
        <p:spPr/>
        <p:txBody>
          <a:bodyPr/>
          <a:lstStyle/>
          <a:p>
            <a:fld id="{81D74C7B-3CD2-4568-B085-18174C517405}" type="slidenum">
              <a:rPr lang="he-IL" smtClean="0"/>
              <a:t>53</a:t>
            </a:fld>
            <a:endParaRPr lang="he-IL"/>
          </a:p>
        </p:txBody>
      </p:sp>
    </p:spTree>
    <p:extLst>
      <p:ext uri="{BB962C8B-B14F-4D97-AF65-F5344CB8AC3E}">
        <p14:creationId xmlns:p14="http://schemas.microsoft.com/office/powerpoint/2010/main" val="1673967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6F2F57-9E95-E5C4-3874-E251FC6ED86A}"/>
              </a:ext>
            </a:extLst>
          </p:cNvPr>
          <p:cNvSpPr>
            <a:spLocks noGrp="1"/>
          </p:cNvSpPr>
          <p:nvPr>
            <p:ph type="title"/>
          </p:nvPr>
        </p:nvSpPr>
        <p:spPr/>
        <p:txBody>
          <a:bodyPr>
            <a:scene3d>
              <a:camera prst="orthographicFront"/>
              <a:lightRig rig="threePt" dir="t"/>
            </a:scene3d>
            <a:sp3d extrusionH="57150" prstMaterial="powder">
              <a:bevelT w="38100" h="38100"/>
            </a:sp3d>
          </a:bodyPr>
          <a:lstStyle/>
          <a:p>
            <a:r>
              <a:rPr lang="he-IL" dirty="0"/>
              <a:t>להתענג באהבה</a:t>
            </a:r>
          </a:p>
        </p:txBody>
      </p:sp>
      <p:sp>
        <p:nvSpPr>
          <p:cNvPr id="3" name="מציין מיקום של מספר שקופית 2">
            <a:extLst>
              <a:ext uri="{FF2B5EF4-FFF2-40B4-BE49-F238E27FC236}">
                <a16:creationId xmlns:a16="http://schemas.microsoft.com/office/drawing/2014/main" id="{D89481B4-8232-C668-1FBB-6403B0D218FE}"/>
              </a:ext>
            </a:extLst>
          </p:cNvPr>
          <p:cNvSpPr>
            <a:spLocks noGrp="1"/>
          </p:cNvSpPr>
          <p:nvPr>
            <p:ph type="sldNum" sz="quarter" idx="12"/>
          </p:nvPr>
        </p:nvSpPr>
        <p:spPr/>
        <p:txBody>
          <a:bodyPr/>
          <a:lstStyle/>
          <a:p>
            <a:fld id="{81D74C7B-3CD2-4568-B085-18174C517405}" type="slidenum">
              <a:rPr lang="he-IL" smtClean="0"/>
              <a:t>54</a:t>
            </a:fld>
            <a:endParaRPr lang="he-IL"/>
          </a:p>
        </p:txBody>
      </p:sp>
      <p:sp>
        <p:nvSpPr>
          <p:cNvPr id="4" name="תיבת טקסט 3">
            <a:extLst>
              <a:ext uri="{FF2B5EF4-FFF2-40B4-BE49-F238E27FC236}">
                <a16:creationId xmlns:a16="http://schemas.microsoft.com/office/drawing/2014/main" id="{CB883BC0-55B7-9D71-57DB-8263A0CC6BD4}"/>
              </a:ext>
            </a:extLst>
          </p:cNvPr>
          <p:cNvSpPr txBox="1"/>
          <p:nvPr/>
        </p:nvSpPr>
        <p:spPr>
          <a:xfrm>
            <a:off x="1157681" y="1963024"/>
            <a:ext cx="9991288" cy="3108543"/>
          </a:xfrm>
          <a:prstGeom prst="rect">
            <a:avLst/>
          </a:prstGeom>
          <a:noFill/>
        </p:spPr>
        <p:txBody>
          <a:bodyPr wrap="square" rtlCol="1">
            <a:spAutoFit/>
          </a:bodyPr>
          <a:lstStyle/>
          <a:p>
            <a:r>
              <a:rPr lang="he-IL" sz="2800" dirty="0"/>
              <a:t>קורס מעורר השראה</a:t>
            </a:r>
          </a:p>
          <a:p>
            <a:r>
              <a:rPr lang="he-IL" sz="2800" dirty="0"/>
              <a:t>למצוא את הדרך שלך</a:t>
            </a:r>
          </a:p>
          <a:p>
            <a:r>
              <a:rPr lang="he-IL" sz="2800" dirty="0"/>
              <a:t>להתענג בחיים</a:t>
            </a:r>
          </a:p>
          <a:p>
            <a:r>
              <a:rPr lang="he-IL" sz="2800" dirty="0"/>
              <a:t>ולהתמלא באהבה אין סופית</a:t>
            </a:r>
          </a:p>
          <a:p>
            <a:r>
              <a:rPr lang="he-IL" sz="2800" dirty="0"/>
              <a:t>מקיום המצוות</a:t>
            </a:r>
          </a:p>
          <a:p>
            <a:endParaRPr lang="he-IL" sz="2800" dirty="0"/>
          </a:p>
          <a:p>
            <a:r>
              <a:rPr lang="he-IL" sz="2800" dirty="0"/>
              <a:t>לפרטים 0527139520</a:t>
            </a:r>
          </a:p>
        </p:txBody>
      </p:sp>
    </p:spTree>
    <p:extLst>
      <p:ext uri="{BB962C8B-B14F-4D97-AF65-F5344CB8AC3E}">
        <p14:creationId xmlns:p14="http://schemas.microsoft.com/office/powerpoint/2010/main" val="1825593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6F2F57-9E95-E5C4-3874-E251FC6ED86A}"/>
              </a:ext>
            </a:extLst>
          </p:cNvPr>
          <p:cNvSpPr>
            <a:spLocks noGrp="1"/>
          </p:cNvSpPr>
          <p:nvPr>
            <p:ph type="title"/>
          </p:nvPr>
        </p:nvSpPr>
        <p:spPr>
          <a:xfrm>
            <a:off x="838200" y="396000"/>
            <a:ext cx="10515600" cy="267173"/>
          </a:xfrm>
        </p:spPr>
        <p:txBody>
          <a:bodyPr>
            <a:normAutofit fontScale="90000"/>
            <a:scene3d>
              <a:camera prst="orthographicFront"/>
              <a:lightRig rig="threePt" dir="t"/>
            </a:scene3d>
            <a:sp3d extrusionH="57150" prstMaterial="powder">
              <a:bevelT w="38100" h="38100"/>
            </a:sp3d>
          </a:bodyPr>
          <a:lstStyle/>
          <a:p>
            <a:pPr algn="ctr"/>
            <a:r>
              <a:rPr lang="he-IL" dirty="0"/>
              <a:t>מאור </a:t>
            </a:r>
            <a:r>
              <a:rPr lang="he-IL" dirty="0" err="1"/>
              <a:t>עינים</a:t>
            </a:r>
            <a:r>
              <a:rPr lang="he-IL" dirty="0"/>
              <a:t> – בורא עולם רוצה שנתענג כאן </a:t>
            </a:r>
            <a:br>
              <a:rPr lang="he-IL" dirty="0"/>
            </a:br>
            <a:endParaRPr lang="he-IL" dirty="0"/>
          </a:p>
        </p:txBody>
      </p:sp>
      <p:sp>
        <p:nvSpPr>
          <p:cNvPr id="3" name="מציין מיקום של מספר שקופית 2">
            <a:extLst>
              <a:ext uri="{FF2B5EF4-FFF2-40B4-BE49-F238E27FC236}">
                <a16:creationId xmlns:a16="http://schemas.microsoft.com/office/drawing/2014/main" id="{D89481B4-8232-C668-1FBB-6403B0D218FE}"/>
              </a:ext>
            </a:extLst>
          </p:cNvPr>
          <p:cNvSpPr>
            <a:spLocks noGrp="1"/>
          </p:cNvSpPr>
          <p:nvPr>
            <p:ph type="sldNum" sz="quarter" idx="12"/>
          </p:nvPr>
        </p:nvSpPr>
        <p:spPr/>
        <p:txBody>
          <a:bodyPr/>
          <a:lstStyle/>
          <a:p>
            <a:fld id="{81D74C7B-3CD2-4568-B085-18174C517405}" type="slidenum">
              <a:rPr lang="he-IL" smtClean="0"/>
              <a:t>55</a:t>
            </a:fld>
            <a:endParaRPr lang="he-IL"/>
          </a:p>
        </p:txBody>
      </p:sp>
      <p:sp>
        <p:nvSpPr>
          <p:cNvPr id="4" name="תיבת טקסט 3">
            <a:extLst>
              <a:ext uri="{FF2B5EF4-FFF2-40B4-BE49-F238E27FC236}">
                <a16:creationId xmlns:a16="http://schemas.microsoft.com/office/drawing/2014/main" id="{CB883BC0-55B7-9D71-57DB-8263A0CC6BD4}"/>
              </a:ext>
            </a:extLst>
          </p:cNvPr>
          <p:cNvSpPr txBox="1"/>
          <p:nvPr/>
        </p:nvSpPr>
        <p:spPr>
          <a:xfrm>
            <a:off x="204281" y="504000"/>
            <a:ext cx="10939007" cy="6001643"/>
          </a:xfrm>
          <a:prstGeom prst="rect">
            <a:avLst/>
          </a:prstGeom>
          <a:noFill/>
        </p:spPr>
        <p:txBody>
          <a:bodyPr wrap="square" rtlCol="1">
            <a:spAutoFit/>
          </a:bodyPr>
          <a:lstStyle/>
          <a:p>
            <a:pPr algn="just"/>
            <a:r>
              <a:rPr lang="he-IL" sz="2400" dirty="0"/>
              <a:t>תכלית כוונת בריאת העולמות היה רק להטיב לברואיו כי השי"ת לא היה צריך לברוא העולם בשביל עצמו כמו האדם שצריך לאיזה דבר שנמצא א"כ שהוא חסר אותו דבר כיון שהוא צריך לו אבל השי"ת אינו כן כי הוא שלם בכל מיני השלימות ולא </a:t>
            </a:r>
            <a:r>
              <a:rPr lang="he-IL" sz="2400" dirty="0" err="1"/>
              <a:t>יפול</a:t>
            </a:r>
            <a:r>
              <a:rPr lang="he-IL" sz="2400" dirty="0"/>
              <a:t> עליו שום חסרון ח"ו עד שנאמר שהיה צריך לבריאת העולמות רק כוונת הבריאה </a:t>
            </a:r>
            <a:r>
              <a:rPr lang="he-IL" sz="2400" dirty="0" err="1"/>
              <a:t>היתה</a:t>
            </a:r>
            <a:r>
              <a:rPr lang="he-IL" sz="2400" dirty="0"/>
              <a:t> כי מטבע הטוב להטיב כמו שאמר הכתוב (תהלים קמה, ט) טוב ה' לכל גו' ועל כן ברא העולמות </a:t>
            </a:r>
            <a:r>
              <a:rPr lang="he-IL" sz="2400" dirty="0" err="1"/>
              <a:t>לשיוכלו</a:t>
            </a:r>
            <a:r>
              <a:rPr lang="he-IL" sz="2400" dirty="0"/>
              <a:t> הבריות ליהנות מטובו. </a:t>
            </a:r>
          </a:p>
          <a:p>
            <a:pPr algn="just"/>
            <a:r>
              <a:rPr lang="he-IL" sz="2400" dirty="0"/>
              <a:t>ועיקר הטוב הוא מה </a:t>
            </a:r>
            <a:r>
              <a:rPr lang="he-IL" sz="2400" dirty="0" err="1"/>
              <a:t>שמתענגין</a:t>
            </a:r>
            <a:r>
              <a:rPr lang="he-IL" sz="2400" dirty="0"/>
              <a:t> ישראל בעשיית מצותיו ובזה מתענגים על ה' ואז גם הוא מקבל תענוג מזה, כמשל האב שמתענג בילד שעשועיו.</a:t>
            </a:r>
          </a:p>
          <a:p>
            <a:pPr algn="just"/>
            <a:r>
              <a:rPr lang="he-IL" sz="2400" dirty="0"/>
              <a:t>ובזה מבואר כוונת המשנה (אבות פ"א) אל תהיו כעבדים המשמשים את הרב על מנת לקבל פרס אלא היו כעבדים </a:t>
            </a:r>
            <a:r>
              <a:rPr lang="he-IL" sz="2400" dirty="0" err="1"/>
              <a:t>המשמשין</a:t>
            </a:r>
            <a:r>
              <a:rPr lang="he-IL" sz="2400" dirty="0"/>
              <a:t> את הרב שלא ע"מ לקבל פרס </a:t>
            </a:r>
            <a:r>
              <a:rPr lang="he-IL" sz="2400" dirty="0" err="1"/>
              <a:t>דלכאורה</a:t>
            </a:r>
            <a:r>
              <a:rPr lang="he-IL" sz="2400" dirty="0"/>
              <a:t> הוא שפת יתר </a:t>
            </a:r>
            <a:r>
              <a:rPr lang="he-IL" sz="2400" dirty="0" err="1"/>
              <a:t>דמכלל</a:t>
            </a:r>
            <a:r>
              <a:rPr lang="he-IL" sz="2400" dirty="0"/>
              <a:t> שאמר אל תהיו וכו' ממילא נשמע </a:t>
            </a:r>
            <a:r>
              <a:rPr lang="he-IL" sz="2400" dirty="0" err="1"/>
              <a:t>דצריך</a:t>
            </a:r>
            <a:r>
              <a:rPr lang="he-IL" sz="2400" dirty="0"/>
              <a:t> להיות שלא ע"מ לקבל פרס ולמה חזר ושנה בסיפא. </a:t>
            </a:r>
          </a:p>
          <a:p>
            <a:pPr algn="just"/>
            <a:r>
              <a:rPr lang="he-IL" sz="2400" dirty="0"/>
              <a:t>אבל </a:t>
            </a:r>
            <a:r>
              <a:rPr lang="he-IL" sz="2400" dirty="0" err="1"/>
              <a:t>הענין</a:t>
            </a:r>
            <a:r>
              <a:rPr lang="he-IL" sz="2400" dirty="0"/>
              <a:t> הוא כמ"ש שצריך להתענג בעשיית מצות השי"ת תענוג רוחני מעין עולם הבא </a:t>
            </a:r>
          </a:p>
          <a:p>
            <a:pPr algn="just"/>
            <a:r>
              <a:rPr lang="he-IL" sz="2400" dirty="0" err="1"/>
              <a:t>וז"ש</a:t>
            </a:r>
            <a:r>
              <a:rPr lang="he-IL" sz="2400" dirty="0"/>
              <a:t> אל תהיו כעבדים </a:t>
            </a:r>
            <a:r>
              <a:rPr lang="he-IL" sz="2400" dirty="0" err="1"/>
              <a:t>המשמשין</a:t>
            </a:r>
            <a:r>
              <a:rPr lang="he-IL" sz="2400" dirty="0"/>
              <a:t> </a:t>
            </a:r>
            <a:r>
              <a:rPr lang="he-IL" sz="2400" dirty="0" err="1"/>
              <a:t>כו</a:t>
            </a:r>
            <a:r>
              <a:rPr lang="he-IL" sz="2400" dirty="0"/>
              <a:t>' כלומר שלא יהיה העבודה לקבל שכר אחר זה ולצפות לתשלום שכר עולם הבא מה שיהיה אח"כ </a:t>
            </a:r>
          </a:p>
          <a:p>
            <a:pPr algn="just"/>
            <a:r>
              <a:rPr lang="he-IL" sz="2400" dirty="0"/>
              <a:t>אלא תיכף בעת עשיית </a:t>
            </a:r>
            <a:r>
              <a:rPr lang="he-IL" sz="2400" dirty="0" err="1"/>
              <a:t>המצוה</a:t>
            </a:r>
            <a:r>
              <a:rPr lang="he-IL" sz="2400" dirty="0"/>
              <a:t> יתעורר תענוג רוחני מלמעלה עליכם </a:t>
            </a:r>
          </a:p>
          <a:p>
            <a:pPr algn="just"/>
            <a:r>
              <a:rPr lang="he-IL" sz="2400" dirty="0"/>
              <a:t>וזהו שלא ע"מ </a:t>
            </a:r>
            <a:r>
              <a:rPr lang="he-IL" sz="2400" dirty="0" err="1"/>
              <a:t>כו</a:t>
            </a:r>
            <a:r>
              <a:rPr lang="he-IL" sz="2400" dirty="0"/>
              <a:t>' רצה לומר שלא יהיה ע"מ דהיינו שיקבל אח"כ איזה טובה מזה אלא הטובה הוא העסק במצות גופיה ותיכף שעוסק יתענג על ה'. </a:t>
            </a:r>
          </a:p>
        </p:txBody>
      </p:sp>
    </p:spTree>
    <p:extLst>
      <p:ext uri="{BB962C8B-B14F-4D97-AF65-F5344CB8AC3E}">
        <p14:creationId xmlns:p14="http://schemas.microsoft.com/office/powerpoint/2010/main" val="9118770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6F2F57-9E95-E5C4-3874-E251FC6ED86A}"/>
              </a:ext>
            </a:extLst>
          </p:cNvPr>
          <p:cNvSpPr>
            <a:spLocks noGrp="1"/>
          </p:cNvSpPr>
          <p:nvPr>
            <p:ph type="title"/>
          </p:nvPr>
        </p:nvSpPr>
        <p:spPr>
          <a:xfrm>
            <a:off x="838200" y="-83890"/>
            <a:ext cx="10515600" cy="747063"/>
          </a:xfrm>
        </p:spPr>
        <p:txBody>
          <a:bodyPr>
            <a:normAutofit/>
            <a:scene3d>
              <a:camera prst="orthographicFront"/>
              <a:lightRig rig="threePt" dir="t"/>
            </a:scene3d>
            <a:sp3d extrusionH="57150" prstMaterial="powder">
              <a:bevelT w="38100" h="38100"/>
            </a:sp3d>
          </a:bodyPr>
          <a:lstStyle/>
          <a:p>
            <a:pPr algn="ctr"/>
            <a:r>
              <a:rPr lang="he-IL" sz="4400" b="1" i="0" dirty="0">
                <a:solidFill>
                  <a:srgbClr val="351100"/>
                </a:solidFill>
                <a:effectLst/>
                <a:latin typeface="Heebo" pitchFamily="2" charset="-79"/>
                <a:cs typeface="Heebo" pitchFamily="2" charset="-79"/>
              </a:rPr>
              <a:t>טיפוח התשוקה –  </a:t>
            </a:r>
            <a:r>
              <a:rPr lang="he-IL" sz="4400" b="1" i="1" dirty="0">
                <a:solidFill>
                  <a:srgbClr val="351100"/>
                </a:solidFill>
                <a:effectLst/>
                <a:latin typeface="Heebo" pitchFamily="2" charset="-79"/>
                <a:cs typeface="Heebo" pitchFamily="2" charset="-79"/>
              </a:rPr>
              <a:t>חקירת העונג</a:t>
            </a:r>
            <a:endParaRPr lang="he-IL" dirty="0"/>
          </a:p>
        </p:txBody>
      </p:sp>
      <p:sp>
        <p:nvSpPr>
          <p:cNvPr id="3" name="מציין מיקום של מספר שקופית 2">
            <a:extLst>
              <a:ext uri="{FF2B5EF4-FFF2-40B4-BE49-F238E27FC236}">
                <a16:creationId xmlns:a16="http://schemas.microsoft.com/office/drawing/2014/main" id="{D89481B4-8232-C668-1FBB-6403B0D218FE}"/>
              </a:ext>
            </a:extLst>
          </p:cNvPr>
          <p:cNvSpPr>
            <a:spLocks noGrp="1"/>
          </p:cNvSpPr>
          <p:nvPr>
            <p:ph type="sldNum" sz="quarter" idx="12"/>
          </p:nvPr>
        </p:nvSpPr>
        <p:spPr/>
        <p:txBody>
          <a:bodyPr/>
          <a:lstStyle/>
          <a:p>
            <a:fld id="{81D74C7B-3CD2-4568-B085-18174C517405}" type="slidenum">
              <a:rPr lang="he-IL" smtClean="0"/>
              <a:t>56</a:t>
            </a:fld>
            <a:endParaRPr lang="he-IL"/>
          </a:p>
        </p:txBody>
      </p:sp>
      <p:sp>
        <p:nvSpPr>
          <p:cNvPr id="4" name="תיבת טקסט 3">
            <a:extLst>
              <a:ext uri="{FF2B5EF4-FFF2-40B4-BE49-F238E27FC236}">
                <a16:creationId xmlns:a16="http://schemas.microsoft.com/office/drawing/2014/main" id="{CB883BC0-55B7-9D71-57DB-8263A0CC6BD4}"/>
              </a:ext>
            </a:extLst>
          </p:cNvPr>
          <p:cNvSpPr txBox="1"/>
          <p:nvPr/>
        </p:nvSpPr>
        <p:spPr>
          <a:xfrm>
            <a:off x="204281" y="504000"/>
            <a:ext cx="10939007" cy="14126944"/>
          </a:xfrm>
          <a:prstGeom prst="rect">
            <a:avLst/>
          </a:prstGeom>
          <a:noFill/>
        </p:spPr>
        <p:txBody>
          <a:bodyPr wrap="square" rtlCol="1">
            <a:spAutoFit/>
          </a:bodyPr>
          <a:lstStyle/>
          <a:p>
            <a:pPr algn="r"/>
            <a:r>
              <a:rPr lang="he-IL" sz="2400" b="0" i="0" dirty="0">
                <a:solidFill>
                  <a:srgbClr val="351100"/>
                </a:solidFill>
                <a:effectLst/>
                <a:latin typeface="Heebo" pitchFamily="2" charset="-79"/>
                <a:cs typeface="Heebo" pitchFamily="2" charset="-79"/>
              </a:rPr>
              <a:t>אם תחושת הנאה היא משהו שאנו חושבים או מרגישים אותו. תחושת העונג, לעומתה, נובעת מתחושות גופניות. יחד עם זאת, עונג לא מתרחש בגוף, בעור, או במערכת העיכול. </a:t>
            </a:r>
            <a:r>
              <a:rPr lang="he-IL" sz="2400" b="0" i="1" dirty="0">
                <a:solidFill>
                  <a:srgbClr val="351100"/>
                </a:solidFill>
                <a:effectLst/>
                <a:latin typeface="Heebo" pitchFamily="2" charset="-79"/>
                <a:cs typeface="Heebo" pitchFamily="2" charset="-79"/>
              </a:rPr>
              <a:t>העונג</a:t>
            </a:r>
            <a:r>
              <a:rPr lang="he-IL" sz="2400" b="0" i="0" dirty="0">
                <a:solidFill>
                  <a:srgbClr val="351100"/>
                </a:solidFill>
                <a:effectLst/>
                <a:latin typeface="Heebo" pitchFamily="2" charset="-79"/>
                <a:cs typeface="Heebo" pitchFamily="2" charset="-79"/>
              </a:rPr>
              <a:t> מתרחש במוח שלנו. </a:t>
            </a:r>
          </a:p>
          <a:p>
            <a:pPr algn="r"/>
            <a:r>
              <a:rPr lang="he-IL" sz="2400" b="0" i="0" dirty="0">
                <a:solidFill>
                  <a:srgbClr val="351100"/>
                </a:solidFill>
                <a:effectLst/>
                <a:latin typeface="Heebo" pitchFamily="2" charset="-79"/>
                <a:cs typeface="Heebo" pitchFamily="2" charset="-79"/>
              </a:rPr>
              <a:t>עיסוק בעונג </a:t>
            </a:r>
            <a:r>
              <a:rPr lang="he-IL" sz="2400" dirty="0">
                <a:solidFill>
                  <a:srgbClr val="351100"/>
                </a:solidFill>
                <a:latin typeface="Heebo" pitchFamily="2" charset="-79"/>
                <a:cs typeface="Heebo" pitchFamily="2" charset="-79"/>
              </a:rPr>
              <a:t> - </a:t>
            </a:r>
            <a:r>
              <a:rPr lang="he-IL" sz="2400" b="0" i="0" dirty="0">
                <a:solidFill>
                  <a:srgbClr val="351100"/>
                </a:solidFill>
                <a:effectLst/>
                <a:latin typeface="Heebo" pitchFamily="2" charset="-79"/>
                <a:cs typeface="Heebo" pitchFamily="2" charset="-79"/>
              </a:rPr>
              <a:t>הרשות לחוות כל עונג באשר הוא. עונג מביס הטעים ל</a:t>
            </a:r>
            <a:r>
              <a:rPr lang="he-IL" sz="2400" b="0" i="1" dirty="0">
                <a:solidFill>
                  <a:srgbClr val="351100"/>
                </a:solidFill>
                <a:effectLst/>
                <a:latin typeface="Heebo" pitchFamily="2" charset="-79"/>
                <a:cs typeface="Heebo" pitchFamily="2" charset="-79"/>
              </a:rPr>
              <a:t>חיך</a:t>
            </a:r>
            <a:r>
              <a:rPr lang="he-IL" sz="2400" b="0" i="0" dirty="0">
                <a:solidFill>
                  <a:srgbClr val="351100"/>
                </a:solidFill>
                <a:effectLst/>
                <a:latin typeface="Heebo" pitchFamily="2" charset="-79"/>
                <a:cs typeface="Heebo" pitchFamily="2" charset="-79"/>
              </a:rPr>
              <a:t>, ממגע הרוח על העור החשוף, מקרן שמש שמלטפת, מריח נעים או ליטוף העור. </a:t>
            </a:r>
          </a:p>
          <a:p>
            <a:pPr algn="r"/>
            <a:r>
              <a:rPr lang="he-IL" sz="2400" b="1" i="0" dirty="0">
                <a:solidFill>
                  <a:srgbClr val="351100"/>
                </a:solidFill>
                <a:effectLst/>
                <a:latin typeface="Heebo" pitchFamily="2" charset="-79"/>
                <a:cs typeface="Heebo" pitchFamily="2" charset="-79"/>
              </a:rPr>
              <a:t>עונג הוא סוג של עסקת חבילה המחברת בין גירוי לתגובה.</a:t>
            </a:r>
            <a:br>
              <a:rPr lang="he-IL" sz="2400" b="0" i="0" dirty="0">
                <a:solidFill>
                  <a:srgbClr val="351100"/>
                </a:solidFill>
                <a:effectLst/>
                <a:latin typeface="Heebo" pitchFamily="2" charset="-79"/>
                <a:cs typeface="Heebo" pitchFamily="2" charset="-79"/>
              </a:rPr>
            </a:br>
            <a:r>
              <a:rPr lang="he-IL" sz="2400" b="0" i="0" dirty="0">
                <a:solidFill>
                  <a:srgbClr val="351100"/>
                </a:solidFill>
                <a:effectLst/>
                <a:latin typeface="Heebo" pitchFamily="2" charset="-79"/>
                <a:cs typeface="Heebo" pitchFamily="2" charset="-79"/>
              </a:rPr>
              <a:t>האותות מתקבלים ממערכת החושים שלנו ומגיעים אל המוח שמלא בזיכרונות ומחשבות. מערכת התחושה של המוח בעצם שואלת את עצמה </a:t>
            </a:r>
            <a:r>
              <a:rPr lang="he-IL" sz="2400" b="0" i="1" dirty="0">
                <a:solidFill>
                  <a:srgbClr val="351100"/>
                </a:solidFill>
                <a:effectLst/>
                <a:latin typeface="Heebo" pitchFamily="2" charset="-79"/>
                <a:cs typeface="Heebo" pitchFamily="2" charset="-79"/>
              </a:rPr>
              <a:t>“מה דעתך על האות שקבלת?”</a:t>
            </a:r>
            <a:r>
              <a:rPr lang="he-IL" sz="2400" b="0" i="0" dirty="0">
                <a:solidFill>
                  <a:srgbClr val="351100"/>
                </a:solidFill>
                <a:effectLst/>
                <a:latin typeface="Heebo" pitchFamily="2" charset="-79"/>
                <a:cs typeface="Heebo" pitchFamily="2" charset="-79"/>
              </a:rPr>
              <a:t> ובמוח מתקבלת ההחלטה מה תהיה התגובה לאות.</a:t>
            </a:r>
            <a:br>
              <a:rPr lang="he-IL" sz="2400" b="0" i="0" dirty="0">
                <a:solidFill>
                  <a:srgbClr val="351100"/>
                </a:solidFill>
                <a:effectLst/>
                <a:latin typeface="Heebo" pitchFamily="2" charset="-79"/>
                <a:cs typeface="Heebo" pitchFamily="2" charset="-79"/>
              </a:rPr>
            </a:br>
            <a:r>
              <a:rPr lang="he-IL" sz="2400" b="0" i="0" dirty="0">
                <a:solidFill>
                  <a:srgbClr val="351100"/>
                </a:solidFill>
                <a:effectLst/>
                <a:latin typeface="Heebo" pitchFamily="2" charset="-79"/>
                <a:cs typeface="Heebo" pitchFamily="2" charset="-79"/>
              </a:rPr>
              <a:t>לדוגמא אם משהו נוגע בנו, כשאנחנו במצב רגוע, בטוח, משוחרר, נינוח, התשובה של המוח תהיה אחת ואם אנחנו בלחץ או בעומס, מול אותה נגיעה, התשובה של הגוף יכולה להיות רתיעה והתכווצות.</a:t>
            </a:r>
            <a:br>
              <a:rPr lang="he-IL" sz="2400" b="0" i="0" dirty="0">
                <a:solidFill>
                  <a:srgbClr val="351100"/>
                </a:solidFill>
                <a:effectLst/>
                <a:latin typeface="Heebo" pitchFamily="2" charset="-79"/>
                <a:cs typeface="Heebo" pitchFamily="2" charset="-79"/>
              </a:rPr>
            </a:br>
            <a:r>
              <a:rPr lang="he-IL" sz="2400" b="1" i="0" dirty="0">
                <a:solidFill>
                  <a:srgbClr val="351100"/>
                </a:solidFill>
                <a:effectLst/>
                <a:latin typeface="Heebo" pitchFamily="2" charset="-79"/>
                <a:cs typeface="Heebo" pitchFamily="2" charset="-79"/>
              </a:rPr>
              <a:t>הפרשנות של האות תלויה בפרשנות כללית ורב מערכתית המגיעה מהגוף והמוח גם יחד.</a:t>
            </a:r>
            <a:r>
              <a:rPr lang="he-IL" sz="2400" b="0" i="0" dirty="0">
                <a:solidFill>
                  <a:srgbClr val="351100"/>
                </a:solidFill>
                <a:effectLst/>
                <a:latin typeface="Heebo" pitchFamily="2" charset="-79"/>
                <a:cs typeface="Heebo" pitchFamily="2" charset="-79"/>
              </a:rPr>
              <a:t> תחושה של עונג מתחילה במודעות שלנו לתחושת העונג, ברשות שאנו נותנים לעצמנו להתענג. להתמסר להנאה. ביכולת להיות מרוכז בהנאה ולא לצאת ממנה גם כשעולות מחשבות או הפתעות. </a:t>
            </a:r>
            <a:r>
              <a:rPr lang="he-IL" sz="2400" b="1" i="0" dirty="0">
                <a:solidFill>
                  <a:srgbClr val="351100"/>
                </a:solidFill>
                <a:effectLst/>
                <a:latin typeface="Heebo" pitchFamily="2" charset="-79"/>
                <a:cs typeface="Heebo" pitchFamily="2" charset="-79"/>
              </a:rPr>
              <a:t>בסיס העונג הוא בקבלת עצמי ואהבת עצמי</a:t>
            </a:r>
            <a:r>
              <a:rPr lang="he-IL" sz="2400" b="0" i="0" dirty="0">
                <a:solidFill>
                  <a:srgbClr val="351100"/>
                </a:solidFill>
                <a:effectLst/>
                <a:latin typeface="Heebo" pitchFamily="2" charset="-79"/>
                <a:cs typeface="Heebo" pitchFamily="2" charset="-79"/>
              </a:rPr>
              <a:t> – בידיעה שאני ראוי לעונג. בחברה שלנו, עם המיתוסים עליהם גדלנו, עונג לא היה ערך אליו שאפנו רוב חיינו. רובנו צריכים לתרגל את הרעיון הזה. </a:t>
            </a:r>
          </a:p>
          <a:p>
            <a:pPr algn="r"/>
            <a:r>
              <a:rPr lang="he-IL" sz="2400" b="0" i="0" dirty="0">
                <a:solidFill>
                  <a:srgbClr val="351100"/>
                </a:solidFill>
                <a:effectLst/>
                <a:latin typeface="Heebo" pitchFamily="2" charset="-79"/>
                <a:cs typeface="Heebo" pitchFamily="2" charset="-79"/>
              </a:rPr>
              <a:t>עונג - משמעותו פיתוח היכולת שלנו לשחק, לחפש, להתנסות בדברים חדשים ולהפוך את המשחק המקדים לדבר עצמו. לעבור מריכוז בתוצאה לריכוז בשאלה </a:t>
            </a:r>
            <a:r>
              <a:rPr lang="he-IL" sz="2400" b="1" i="1" dirty="0">
                <a:solidFill>
                  <a:srgbClr val="351100"/>
                </a:solidFill>
                <a:effectLst/>
                <a:latin typeface="Heebo" pitchFamily="2" charset="-79"/>
                <a:cs typeface="Heebo" pitchFamily="2" charset="-79"/>
              </a:rPr>
              <a:t>‘מה עכשיו נעים לי?’, ‘למה הגוף שלי נזקק ברגע זה?’.</a:t>
            </a:r>
            <a:endParaRPr lang="he-IL" sz="2400" b="0" i="0" dirty="0">
              <a:solidFill>
                <a:srgbClr val="351100"/>
              </a:solidFill>
              <a:effectLst/>
              <a:latin typeface="Heebo" pitchFamily="2" charset="-79"/>
              <a:cs typeface="Heebo" pitchFamily="2" charset="-79"/>
            </a:endParaRPr>
          </a:p>
          <a:p>
            <a:pPr algn="r"/>
            <a:r>
              <a:rPr lang="he-IL" sz="2400" b="0" i="0" dirty="0">
                <a:solidFill>
                  <a:srgbClr val="351100"/>
                </a:solidFill>
                <a:effectLst/>
                <a:latin typeface="Heebo" pitchFamily="2" charset="-79"/>
                <a:cs typeface="Heebo" pitchFamily="2" charset="-79"/>
              </a:rPr>
              <a:t>האתגר בעונג הוא לא לענג אחרים (בזה התאמנו רוב השנים) האתגר לבני תקופת התבונה הנוכחיים הוא דווקא הרשות לחקור את העונג של עצמי ואם אני בזוגיות, לשתף את הבן.בת זוג בחקירה ולהיות </a:t>
            </a:r>
            <a:r>
              <a:rPr lang="he-IL" sz="2400" b="0" i="0" dirty="0" err="1">
                <a:solidFill>
                  <a:srgbClr val="351100"/>
                </a:solidFill>
                <a:effectLst/>
                <a:latin typeface="Heebo" pitchFamily="2" charset="-79"/>
                <a:cs typeface="Heebo" pitchFamily="2" charset="-79"/>
              </a:rPr>
              <a:t>שותף.ה</a:t>
            </a:r>
            <a:r>
              <a:rPr lang="he-IL" sz="2400" b="0" i="0" dirty="0">
                <a:solidFill>
                  <a:srgbClr val="351100"/>
                </a:solidFill>
                <a:effectLst/>
                <a:latin typeface="Heebo" pitchFamily="2" charset="-79"/>
                <a:cs typeface="Heebo" pitchFamily="2" charset="-79"/>
              </a:rPr>
              <a:t> לחקירה של בן.בת הזוג. עונג הוא מרחב אינסופי של אפשרויות שרק מחכות שנגלה אותן, </a:t>
            </a:r>
            <a:r>
              <a:rPr lang="he-IL" sz="2400" b="1" i="0" dirty="0">
                <a:solidFill>
                  <a:srgbClr val="351100"/>
                </a:solidFill>
                <a:effectLst/>
                <a:latin typeface="Heebo" pitchFamily="2" charset="-79"/>
                <a:cs typeface="Heebo" pitchFamily="2" charset="-79"/>
              </a:rPr>
              <a:t>לרוב הדמיון שלנו פשוט עוד לא הגיע אליהם.</a:t>
            </a:r>
            <a:endParaRPr lang="he-IL" sz="2400" b="0" i="0" dirty="0">
              <a:solidFill>
                <a:srgbClr val="351100"/>
              </a:solidFill>
              <a:effectLst/>
              <a:latin typeface="Heebo" pitchFamily="2" charset="-79"/>
              <a:cs typeface="Heebo" pitchFamily="2" charset="-79"/>
            </a:endParaRPr>
          </a:p>
          <a:p>
            <a:pPr algn="r"/>
            <a:r>
              <a:rPr lang="he-IL" sz="2400" b="0" i="0" dirty="0">
                <a:solidFill>
                  <a:srgbClr val="351100"/>
                </a:solidFill>
                <a:effectLst/>
                <a:latin typeface="Heebo" pitchFamily="2" charset="-79"/>
                <a:cs typeface="Heebo" pitchFamily="2" charset="-79"/>
              </a:rPr>
              <a:t>עונג מחשבתי או פיזי מביא למצב של עוררות, מעלה את החשק להרגיש עוד עונג וזאת בדיוק התשוקה. התשוקה מתעוררת שאנחנו מרשים לעצמנו להתענג, לשהות בעונג ולרצות עוד ממנו כי יש משהו חדש ואחר שעומד להתגלות. </a:t>
            </a:r>
          </a:p>
          <a:p>
            <a:pPr algn="r"/>
            <a:r>
              <a:rPr lang="he-IL" sz="2400" b="0" i="0" dirty="0">
                <a:solidFill>
                  <a:srgbClr val="351100"/>
                </a:solidFill>
                <a:effectLst/>
                <a:latin typeface="Heebo" pitchFamily="2" charset="-79"/>
                <a:cs typeface="Heebo" pitchFamily="2" charset="-79"/>
              </a:rPr>
              <a:t>אחת הדרכים לשמור על הרשות לעונג, ההשקעה בו והתשוקה המרפאה, המחייה והמדבקת (כי אם לנו תהיה תשוקה, נעורר באחרים לידנו השראה), היא פשוט לדבר עליהם עם עצמנו ועם אחרים. לדבר עליהם כמו שאנחנו מרשים לעצמנו לדבר על המרדף הבלתי פוסק לתזונה או פעילות פיסית שתיטיב אתנו. לראות אותם כעוד כלי שיש לנו בדרך לבריאות פיסית ונפשית ואריכות ימים באיכות חיים.  </a:t>
            </a:r>
          </a:p>
          <a:p>
            <a:pPr algn="r"/>
            <a:r>
              <a:rPr lang="he-IL" sz="2400" b="1" i="1" dirty="0">
                <a:solidFill>
                  <a:srgbClr val="351100"/>
                </a:solidFill>
                <a:effectLst/>
                <a:latin typeface="Heebo" pitchFamily="2" charset="-79"/>
                <a:cs typeface="Heebo" pitchFamily="2" charset="-79"/>
              </a:rPr>
              <a:t>האחריות האישית של כל אחד מאתנו מול עצמו היא לגדל ולטפח את התשוקה. לזרוע אותה בתודעה שלנו כהשקעה בעונג, להנות מהניצנים שלה בכל פעם שהגוף שלנו מתעורר, להמשיך ולשהות בגינה של התחושה המיטיבה ולהרשות לעצמנו להיות סקרנים לאיזה עוד פרי יצמח בגינתנו. </a:t>
            </a:r>
            <a:endParaRPr lang="he-IL" sz="2400" b="0" i="0" dirty="0">
              <a:solidFill>
                <a:srgbClr val="351100"/>
              </a:solidFill>
              <a:effectLst/>
              <a:latin typeface="Heebo" pitchFamily="2" charset="-79"/>
              <a:cs typeface="Heebo" pitchFamily="2" charset="-79"/>
            </a:endParaRPr>
          </a:p>
        </p:txBody>
      </p:sp>
    </p:spTree>
    <p:extLst>
      <p:ext uri="{BB962C8B-B14F-4D97-AF65-F5344CB8AC3E}">
        <p14:creationId xmlns:p14="http://schemas.microsoft.com/office/powerpoint/2010/main" val="26231199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69DC17-DCBB-CD6F-9E3B-02961AD06907}"/>
              </a:ext>
            </a:extLst>
          </p:cNvPr>
          <p:cNvSpPr>
            <a:spLocks noGrp="1"/>
          </p:cNvSpPr>
          <p:nvPr>
            <p:ph type="title"/>
          </p:nvPr>
        </p:nvSpPr>
        <p:spPr/>
        <p:txBody>
          <a:bodyPr/>
          <a:lstStyle/>
          <a:p>
            <a:endParaRPr lang="he-IL"/>
          </a:p>
        </p:txBody>
      </p:sp>
      <p:graphicFrame>
        <p:nvGraphicFramePr>
          <p:cNvPr id="5" name="מציין מיקום תוכן 4">
            <a:extLst>
              <a:ext uri="{FF2B5EF4-FFF2-40B4-BE49-F238E27FC236}">
                <a16:creationId xmlns:a16="http://schemas.microsoft.com/office/drawing/2014/main" id="{A68A8D20-AA75-7007-5B78-EFC38C72B443}"/>
              </a:ext>
            </a:extLst>
          </p:cNvPr>
          <p:cNvGraphicFramePr>
            <a:graphicFrameLocks noGrp="1"/>
          </p:cNvGraphicFramePr>
          <p:nvPr>
            <p:ph idx="1"/>
            <p:extLst>
              <p:ext uri="{D42A27DB-BD31-4B8C-83A1-F6EECF244321}">
                <p14:modId xmlns:p14="http://schemas.microsoft.com/office/powerpoint/2010/main" val="33470103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81158B4B-6DD8-B95B-E1B7-1C1461A95A05}"/>
              </a:ext>
            </a:extLst>
          </p:cNvPr>
          <p:cNvSpPr>
            <a:spLocks noGrp="1"/>
          </p:cNvSpPr>
          <p:nvPr>
            <p:ph type="sldNum" sz="quarter" idx="12"/>
          </p:nvPr>
        </p:nvSpPr>
        <p:spPr/>
        <p:txBody>
          <a:bodyPr/>
          <a:lstStyle/>
          <a:p>
            <a:fld id="{81D74C7B-3CD2-4568-B085-18174C517405}" type="slidenum">
              <a:rPr lang="he-IL" smtClean="0"/>
              <a:t>57</a:t>
            </a:fld>
            <a:endParaRPr lang="he-IL"/>
          </a:p>
        </p:txBody>
      </p:sp>
    </p:spTree>
    <p:extLst>
      <p:ext uri="{BB962C8B-B14F-4D97-AF65-F5344CB8AC3E}">
        <p14:creationId xmlns:p14="http://schemas.microsoft.com/office/powerpoint/2010/main" val="15336740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AE74A8-A7FE-B44B-5F8A-AC87D4107501}"/>
              </a:ext>
            </a:extLst>
          </p:cNvPr>
          <p:cNvSpPr>
            <a:spLocks noGrp="1"/>
          </p:cNvSpPr>
          <p:nvPr>
            <p:ph type="title"/>
          </p:nvPr>
        </p:nvSpPr>
        <p: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fontScale="90000"/>
          </a:bodyPr>
          <a:lstStyle/>
          <a:p>
            <a:pPr algn="ctr"/>
            <a:r>
              <a:rPr kumimoji="0" lang="he-IL" sz="4400" b="0"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t>האם תענוג רגשי הוא תענוג רוחני?</a:t>
            </a:r>
            <a:br>
              <a:rPr kumimoji="0" lang="he-IL" sz="4400" b="0"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br>
            <a:r>
              <a:rPr kumimoji="0" lang="he-IL" sz="2000" b="1"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האם </a:t>
            </a:r>
            <a:r>
              <a:rPr kumimoji="0" lang="he-IL" sz="2000" b="1" i="0" u="none" strike="noStrike" kern="1200" cap="none" spc="0" normalizeH="0" baseline="0" noProof="0" dirty="0" err="1">
                <a:ln>
                  <a:noFill/>
                </a:ln>
                <a:solidFill>
                  <a:srgbClr val="141414"/>
                </a:solidFill>
                <a:effectLst/>
                <a:uLnTx/>
                <a:uFillTx/>
                <a:latin typeface="Segoe UI" panose="020B0502040204020203" pitchFamily="34" charset="0"/>
                <a:ea typeface="+mj-ea"/>
                <a:cs typeface="Times New Roman" panose="02020603050405020304" pitchFamily="18" charset="0"/>
              </a:rPr>
              <a:t>ההרגשים</a:t>
            </a:r>
            <a:r>
              <a:rPr kumimoji="0" lang="he-IL" sz="2000" b="1"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 הרוחניים שלנו נובעים מרוחניות או מרגש אנושי טבעי?</a:t>
            </a:r>
            <a:br>
              <a:rPr kumimoji="0" lang="he-IL" sz="2000" b="1" i="0" u="none" strike="noStrike" kern="1200" cap="none" spc="0" normalizeH="0" baseline="0" noProof="0" dirty="0">
                <a:ln>
                  <a:noFill/>
                </a:ln>
                <a:solidFill>
                  <a:srgbClr val="222222"/>
                </a:solidFill>
                <a:effectLst/>
                <a:uLnTx/>
                <a:uFillTx/>
                <a:latin typeface="Arial" panose="020B0604020202020204" pitchFamily="34" charset="0"/>
                <a:ea typeface="+mj-ea"/>
                <a:cs typeface="Times New Roman" panose="02020603050405020304" pitchFamily="18" charset="0"/>
              </a:rPr>
            </a:br>
            <a:r>
              <a:rPr kumimoji="0" lang="he-IL" sz="1600" b="0"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למשל, אדם שמרגיש שמחה גדולה אחרי שנבחן על מסכת, האם השמחה נובעת מקדושת התורה או פשוט מהצלחה לעמוד באתגר? אדם שמרגיש התרוממות בתפילת ראש השנה, האם זה נובע מקרבת אלוקים או מהנאה מניגונים יפים? אדם שמרגיש התעלות בתפילה על קבר צדיק, האם זה נובע מחיבור לצדיק או מחיבור לשורשים היסטוריים (וטיול מעניין)?</a:t>
            </a:r>
            <a:endParaRPr lang="he-IL" dirty="0"/>
          </a:p>
        </p:txBody>
      </p:sp>
      <p:sp>
        <p:nvSpPr>
          <p:cNvPr id="3" name="מציין מיקום תוכן 2">
            <a:extLst>
              <a:ext uri="{FF2B5EF4-FFF2-40B4-BE49-F238E27FC236}">
                <a16:creationId xmlns:a16="http://schemas.microsoft.com/office/drawing/2014/main" id="{01AB64E0-D60C-FB7D-114F-86633F762232}"/>
              </a:ext>
            </a:extLst>
          </p:cNvPr>
          <p:cNvSpPr>
            <a:spLocks noGrp="1"/>
          </p:cNvSpPr>
          <p:nvPr>
            <p:ph idx="1"/>
          </p:nvPr>
        </p:nvSpPr>
        <p:spPr/>
        <p:txBody>
          <a:bodyPr>
            <a:normAutofit/>
          </a:bodyPr>
          <a:lstStyle/>
          <a:p>
            <a:endParaRPr lang="he-IL" dirty="0"/>
          </a:p>
        </p:txBody>
      </p:sp>
      <p:sp>
        <p:nvSpPr>
          <p:cNvPr id="4" name="מציין מיקום של מספר שקופית 3">
            <a:extLst>
              <a:ext uri="{FF2B5EF4-FFF2-40B4-BE49-F238E27FC236}">
                <a16:creationId xmlns:a16="http://schemas.microsoft.com/office/drawing/2014/main" id="{E6EC8BE7-C59B-23E6-4E11-C939FEE3BC42}"/>
              </a:ext>
            </a:extLst>
          </p:cNvPr>
          <p:cNvSpPr>
            <a:spLocks noGrp="1"/>
          </p:cNvSpPr>
          <p:nvPr>
            <p:ph type="sldNum" sz="quarter" idx="12"/>
          </p:nvPr>
        </p:nvSpPr>
        <p:spPr/>
        <p:txBody>
          <a:bodyPr/>
          <a:lstStyle/>
          <a:p>
            <a:fld id="{81D74C7B-3CD2-4568-B085-18174C517405}" type="slidenum">
              <a:rPr lang="he-IL" smtClean="0"/>
              <a:t>58</a:t>
            </a:fld>
            <a:endParaRPr lang="he-IL"/>
          </a:p>
        </p:txBody>
      </p:sp>
    </p:spTree>
    <p:extLst>
      <p:ext uri="{BB962C8B-B14F-4D97-AF65-F5344CB8AC3E}">
        <p14:creationId xmlns:p14="http://schemas.microsoft.com/office/powerpoint/2010/main" val="760827529"/>
      </p:ext>
    </p:extLst>
  </p:cSld>
  <p:clrMapOvr>
    <a:masterClrMapping/>
  </p:clrMapOvr>
  <p:extLst>
    <p:ext uri="{6950BFC3-D8DA-4A85-94F7-54DA5524770B}">
      <p188:commentRel xmlns:p188="http://schemas.microsoft.com/office/powerpoint/2018/8/main" r:id="rId2"/>
    </p:ext>
  </p:extLs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0028F3-CB1D-D0E8-F554-9A175499FB34}"/>
              </a:ext>
            </a:extLst>
          </p:cNvPr>
          <p:cNvSpPr>
            <a:spLocks noGrp="1"/>
          </p:cNvSpPr>
          <p:nvPr>
            <p:ph type="title"/>
          </p:nvPr>
        </p:nvSpPr>
        <p:spPr>
          <a:xfrm>
            <a:off x="838200" y="365126"/>
            <a:ext cx="10515600" cy="666006"/>
          </a:xfrm>
        </p:spPr>
        <p:txBody>
          <a:bodyPr>
            <a:normAutofit fontScale="90000"/>
          </a:bodyPr>
          <a:lstStyle/>
          <a:p>
            <a:pPr algn="ctr"/>
            <a:r>
              <a:rPr lang="he-IL" dirty="0"/>
              <a:t>רגשות - הוכחה לוגית למציאות רוחנית בעולם​</a:t>
            </a:r>
            <a:br>
              <a:rPr lang="he-IL" dirty="0"/>
            </a:br>
            <a:endParaRPr lang="he-IL" dirty="0"/>
          </a:p>
        </p:txBody>
      </p:sp>
      <p:sp>
        <p:nvSpPr>
          <p:cNvPr id="4" name="מציין מיקום של מספר שקופית 3">
            <a:extLst>
              <a:ext uri="{FF2B5EF4-FFF2-40B4-BE49-F238E27FC236}">
                <a16:creationId xmlns:a16="http://schemas.microsoft.com/office/drawing/2014/main" id="{F1F3AC37-95F7-54D0-9FB1-81DD6EDF9065}"/>
              </a:ext>
            </a:extLst>
          </p:cNvPr>
          <p:cNvSpPr>
            <a:spLocks noGrp="1"/>
          </p:cNvSpPr>
          <p:nvPr>
            <p:ph type="sldNum" sz="quarter" idx="12"/>
          </p:nvPr>
        </p:nvSpPr>
        <p:spPr/>
        <p:txBody>
          <a:bodyPr/>
          <a:lstStyle/>
          <a:p>
            <a:fld id="{81D74C7B-3CD2-4568-B085-18174C517405}" type="slidenum">
              <a:rPr lang="he-IL" smtClean="0"/>
              <a:t>59</a:t>
            </a:fld>
            <a:endParaRPr lang="he-IL"/>
          </a:p>
        </p:txBody>
      </p:sp>
      <p:sp>
        <p:nvSpPr>
          <p:cNvPr id="6" name="מציין מיקום תוכן 5">
            <a:extLst>
              <a:ext uri="{FF2B5EF4-FFF2-40B4-BE49-F238E27FC236}">
                <a16:creationId xmlns:a16="http://schemas.microsoft.com/office/drawing/2014/main" id="{D8DC79B2-7256-4A00-BB20-7DAC8AE2F93F}"/>
              </a:ext>
            </a:extLst>
          </p:cNvPr>
          <p:cNvSpPr>
            <a:spLocks noGrp="1"/>
          </p:cNvSpPr>
          <p:nvPr>
            <p:ph idx="1"/>
          </p:nvPr>
        </p:nvSpPr>
        <p:spPr/>
        <p:txBody>
          <a:bodyPr>
            <a:normAutofit fontScale="92500"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solidFill>
                  <a:srgbClr val="081421"/>
                </a:solidFill>
                <a:effectLst/>
                <a:latin typeface="Open Sans Hebrew"/>
                <a:ea typeface="Times New Roman" panose="02020603050405020304" pitchFamily="18" charset="0"/>
                <a:cs typeface="Times New Roman" panose="02020603050405020304" pitchFamily="18" charset="0"/>
              </a:rPr>
              <a:t>1. </a:t>
            </a: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נתחיל בעובדה המדעית, שהטבע החומרי פועל על פי חוקי הסיבתיות, לא מתוך חשק או רצון.  אבן שנופלת מן ההר אינה "רוצה" ליפול מן ההר, </a:t>
            </a:r>
            <a:r>
              <a:rPr lang="he-IL" sz="2400" dirty="0" err="1">
                <a:solidFill>
                  <a:srgbClr val="081421"/>
                </a:solidFill>
                <a:effectLst/>
                <a:latin typeface="Open Sans Hebrew"/>
                <a:ea typeface="Times New Roman" panose="02020603050405020304" pitchFamily="18" charset="0"/>
                <a:cs typeface="Times New Roman" panose="02020603050405020304" pitchFamily="18" charset="0"/>
              </a:rPr>
              <a:t>וכח</a:t>
            </a: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 המשיכה אינו "רוצה" להפיל אבן מן ההר. אם עוצרים אבן מנפילתה, היא ודאי לא שמחה בכך, </a:t>
            </a:r>
            <a:r>
              <a:rPr lang="he-IL" sz="2400" dirty="0" err="1">
                <a:solidFill>
                  <a:srgbClr val="081421"/>
                </a:solidFill>
                <a:effectLst/>
                <a:latin typeface="Open Sans Hebrew"/>
                <a:ea typeface="Times New Roman" panose="02020603050405020304" pitchFamily="18" charset="0"/>
                <a:cs typeface="Times New Roman" panose="02020603050405020304" pitchFamily="18" charset="0"/>
              </a:rPr>
              <a:t>וכח</a:t>
            </a: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 המשיכה איננו מרגיש כעס או עצב על שמנעו ממנו להפיל את האבן. כל מה שיש בחומר הוא רק חוק, סיבה ותוצאה, ללא רצון או רגשות כלשהם.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2. רגש ורצון מבטאים תכונה של הנפש, וניתן לדעת על קיומם רק מתוך חוויה </a:t>
            </a:r>
            <a:r>
              <a:rPr lang="he-IL" sz="2400" dirty="0" err="1">
                <a:solidFill>
                  <a:srgbClr val="081421"/>
                </a:solidFill>
                <a:effectLst/>
                <a:latin typeface="Open Sans Hebrew"/>
                <a:ea typeface="Times New Roman" panose="02020603050405020304" pitchFamily="18" charset="0"/>
                <a:cs typeface="Times New Roman" panose="02020603050405020304" pitchFamily="18" charset="0"/>
              </a:rPr>
              <a:t>אינדבידואלית</a:t>
            </a: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 פנימית. אני מאמין שאחרים מרגישים - רק מפני שאני עצמי מרגיש, וכך מודע לרגשותיהם. מסיבה זו לא היה ביכולתי להסביר מהם רגשות ליצור חסר-רגש, לדוגמה: לא הייתי מסוגל להסביר עצב או שמחה לרובוט. במילים אחרות, לא אמורים להתקיים בטבע רגשות, כי הטבע איננו רוצה, אלא רק פועל.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en-US" sz="2400" dirty="0">
                <a:solidFill>
                  <a:srgbClr val="081421"/>
                </a:solidFill>
                <a:effectLst/>
                <a:latin typeface="Open Sans Hebrew"/>
                <a:ea typeface="Times New Roman" panose="02020603050405020304" pitchFamily="18" charset="0"/>
                <a:cs typeface="Times New Roman" panose="02020603050405020304" pitchFamily="18" charset="0"/>
              </a:rPr>
              <a:t> </a:t>
            </a:r>
            <a:r>
              <a:rPr lang="he-IL" sz="2400" dirty="0">
                <a:solidFill>
                  <a:srgbClr val="081421"/>
                </a:solidFill>
                <a:effectLst/>
                <a:latin typeface="Open Sans Hebrew"/>
                <a:ea typeface="Times New Roman" panose="02020603050405020304" pitchFamily="18" charset="0"/>
                <a:cs typeface="Times New Roman" panose="02020603050405020304" pitchFamily="18" charset="0"/>
              </a:rPr>
              <a:t>3. אנו בני-האדם יודעים שיש לנו רגשות, ומסוגלים לזהות רצונות ורגשות נמוכים בבעלי חיים (למרות שאין להם בחירה בין טוב לרע). לפיכך, קיומם של רגשות מעיד על מציאות רוחנית בעולם, על-טבעית, אשר פועלת מעבר לגדרי הטבע חסר-הרצון.</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1412373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מציין מיקום תוכן 6">
            <a:extLst>
              <a:ext uri="{FF2B5EF4-FFF2-40B4-BE49-F238E27FC236}">
                <a16:creationId xmlns:a16="http://schemas.microsoft.com/office/drawing/2014/main" id="{913737B1-9A30-F33E-7D8A-9B03DE2578C1}"/>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מציין מיקום תוכן 5">
            <a:extLst>
              <a:ext uri="{FF2B5EF4-FFF2-40B4-BE49-F238E27FC236}">
                <a16:creationId xmlns:a16="http://schemas.microsoft.com/office/drawing/2014/main" id="{EB7A9B94-6057-3BA0-C499-71EDDF8DD2D4}"/>
              </a:ext>
            </a:extLst>
          </p:cNvPr>
          <p:cNvGraphicFramePr>
            <a:graphicFrameLocks noGrp="1"/>
          </p:cNvGraphicFramePr>
          <p:nvPr>
            <p:ph sz="half" idx="2"/>
            <p:extLst>
              <p:ext uri="{D42A27DB-BD31-4B8C-83A1-F6EECF244321}">
                <p14:modId xmlns:p14="http://schemas.microsoft.com/office/powerpoint/2010/main" val="3211822190"/>
              </p:ext>
            </p:extLst>
          </p:nvPr>
        </p:nvGraphicFramePr>
        <p:xfrm>
          <a:off x="6172200" y="1887165"/>
          <a:ext cx="5181600" cy="42897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מציין מיקום של מספר שקופית 4">
            <a:extLst>
              <a:ext uri="{FF2B5EF4-FFF2-40B4-BE49-F238E27FC236}">
                <a16:creationId xmlns:a16="http://schemas.microsoft.com/office/drawing/2014/main" id="{69C4C325-5933-C4C5-D840-C1F2BC507561}"/>
              </a:ext>
            </a:extLst>
          </p:cNvPr>
          <p:cNvSpPr>
            <a:spLocks noGrp="1"/>
          </p:cNvSpPr>
          <p:nvPr>
            <p:ph type="sldNum" sz="quarter" idx="12"/>
          </p:nvPr>
        </p:nvSpPr>
        <p:spPr/>
        <p:txBody>
          <a:bodyPr/>
          <a:lstStyle/>
          <a:p>
            <a:fld id="{81D74C7B-3CD2-4568-B085-18174C517405}" type="slidenum">
              <a:rPr lang="he-IL" smtClean="0"/>
              <a:t>60</a:t>
            </a:fld>
            <a:endParaRPr lang="he-IL"/>
          </a:p>
        </p:txBody>
      </p:sp>
      <p:sp>
        <p:nvSpPr>
          <p:cNvPr id="3" name="תיבת טקסט 2">
            <a:extLst>
              <a:ext uri="{FF2B5EF4-FFF2-40B4-BE49-F238E27FC236}">
                <a16:creationId xmlns:a16="http://schemas.microsoft.com/office/drawing/2014/main" id="{4F8F8E02-CF27-03FB-582A-CA6DEEF4DDD5}"/>
              </a:ext>
            </a:extLst>
          </p:cNvPr>
          <p:cNvSpPr txBox="1"/>
          <p:nvPr/>
        </p:nvSpPr>
        <p:spPr>
          <a:xfrm>
            <a:off x="6498077" y="418289"/>
            <a:ext cx="4727642" cy="369332"/>
          </a:xfrm>
          <a:prstGeom prst="rect">
            <a:avLst/>
          </a:prstGeom>
          <a:blipFill dpi="0" rotWithShape="1">
            <a:blip r:embed="rId12">
              <a:alphaModFix amt="35000"/>
            </a:blip>
            <a:srcRect/>
            <a:tile tx="0" ty="0" sx="100000" sy="100000" flip="none" algn="tl"/>
          </a:blipFill>
        </p:spPr>
        <p:txBody>
          <a:bodyPr wrap="square" rtlCol="1">
            <a:spAutoFit/>
          </a:bodyPr>
          <a:lstStyle/>
          <a:p>
            <a:pPr lvl="0" algn="ctr" rtl="1"/>
            <a:r>
              <a:rPr lang="he-IL" b="1" i="0" dirty="0"/>
              <a:t>האם צריך להנות דווקא הנאה רוחנית שאין לגוי</a:t>
            </a:r>
            <a:endParaRPr lang="he-IL" b="1" dirty="0"/>
          </a:p>
        </p:txBody>
      </p:sp>
    </p:spTree>
    <p:extLst>
      <p:ext uri="{BB962C8B-B14F-4D97-AF65-F5344CB8AC3E}">
        <p14:creationId xmlns:p14="http://schemas.microsoft.com/office/powerpoint/2010/main" val="1217349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AE74A8-A7FE-B44B-5F8A-AC87D4107501}"/>
              </a:ext>
            </a:extLst>
          </p:cNvPr>
          <p:cNvSpPr>
            <a:spLocks noGrp="1"/>
          </p:cNvSpPr>
          <p:nvPr>
            <p:ph type="title"/>
          </p:nvPr>
        </p:nvSpPr>
        <p: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txBody>
          <a:bodyPr>
            <a:normAutofit fontScale="90000"/>
          </a:bodyPr>
          <a:lstStyle/>
          <a:p>
            <a:pPr algn="ctr"/>
            <a:r>
              <a:rPr kumimoji="0" lang="he-IL" sz="4400" b="0"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t>האם תענוג רגשי הוא תענוג רוחני?</a:t>
            </a:r>
            <a:br>
              <a:rPr kumimoji="0" lang="he-IL" sz="4400" b="0" i="0" u="none" strike="noStrike" kern="1200" cap="none" spc="0" normalizeH="0" baseline="0" noProof="0" dirty="0">
                <a:ln>
                  <a:noFill/>
                </a:ln>
                <a:solidFill>
                  <a:prstClr val="black"/>
                </a:solidFill>
                <a:effectLst/>
                <a:uLnTx/>
                <a:uFillTx/>
                <a:latin typeface="Calibri Light" panose="020F0302020204030204"/>
                <a:ea typeface="+mj-ea"/>
                <a:cs typeface="Times New Roman" panose="02020603050405020304" pitchFamily="18" charset="0"/>
              </a:rPr>
            </a:br>
            <a:r>
              <a:rPr kumimoji="0" lang="he-IL" sz="2000" b="1"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האם </a:t>
            </a:r>
            <a:r>
              <a:rPr kumimoji="0" lang="he-IL" sz="2000" b="1" i="0" u="none" strike="noStrike" kern="1200" cap="none" spc="0" normalizeH="0" baseline="0" noProof="0" dirty="0" err="1">
                <a:ln>
                  <a:noFill/>
                </a:ln>
                <a:solidFill>
                  <a:srgbClr val="141414"/>
                </a:solidFill>
                <a:effectLst/>
                <a:uLnTx/>
                <a:uFillTx/>
                <a:latin typeface="Segoe UI" panose="020B0502040204020203" pitchFamily="34" charset="0"/>
                <a:ea typeface="+mj-ea"/>
                <a:cs typeface="Times New Roman" panose="02020603050405020304" pitchFamily="18" charset="0"/>
              </a:rPr>
              <a:t>ההרגשים</a:t>
            </a:r>
            <a:r>
              <a:rPr kumimoji="0" lang="he-IL" sz="2000" b="1"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 הרוחניים שלנו נובעים מרוחניות או מרגש אנושי טבעי?</a:t>
            </a:r>
            <a:br>
              <a:rPr kumimoji="0" lang="he-IL" sz="2000" b="1" i="0" u="none" strike="noStrike" kern="1200" cap="none" spc="0" normalizeH="0" baseline="0" noProof="0" dirty="0">
                <a:ln>
                  <a:noFill/>
                </a:ln>
                <a:solidFill>
                  <a:srgbClr val="222222"/>
                </a:solidFill>
                <a:effectLst/>
                <a:uLnTx/>
                <a:uFillTx/>
                <a:latin typeface="Arial" panose="020B0604020202020204" pitchFamily="34" charset="0"/>
                <a:ea typeface="+mj-ea"/>
                <a:cs typeface="Times New Roman" panose="02020603050405020304" pitchFamily="18" charset="0"/>
              </a:rPr>
            </a:br>
            <a:r>
              <a:rPr kumimoji="0" lang="he-IL" sz="1600" b="0" i="0" u="none" strike="noStrike" kern="1200" cap="none" spc="0" normalizeH="0" baseline="0" noProof="0" dirty="0">
                <a:ln>
                  <a:noFill/>
                </a:ln>
                <a:solidFill>
                  <a:srgbClr val="141414"/>
                </a:solidFill>
                <a:effectLst/>
                <a:uLnTx/>
                <a:uFillTx/>
                <a:latin typeface="Segoe UI" panose="020B0502040204020203" pitchFamily="34" charset="0"/>
                <a:ea typeface="+mj-ea"/>
                <a:cs typeface="Times New Roman" panose="02020603050405020304" pitchFamily="18" charset="0"/>
              </a:rPr>
              <a:t>למשל, אדם שמרגיש שמחה גדולה אחרי שנבחן על מסכת, האם השמחה נובעת מקדושת התורה או פשוט מהצלחה לעמוד באתגר? אדם שמרגיש התרוממות בתפילת ראש השנה, האם זה נובע מקרבת אלוקים או מהנאה מניגונים יפים? אדם שמרגיש התעלות בתפילה על קבר צדיק, האם זה נובע מחיבור לצדיק או מחיבור לשורשים היסטוריים (וטיול מעניין)?</a:t>
            </a:r>
            <a:endParaRPr lang="he-IL" dirty="0"/>
          </a:p>
        </p:txBody>
      </p:sp>
      <p:sp>
        <p:nvSpPr>
          <p:cNvPr id="3" name="מציין מיקום תוכן 2">
            <a:extLst>
              <a:ext uri="{FF2B5EF4-FFF2-40B4-BE49-F238E27FC236}">
                <a16:creationId xmlns:a16="http://schemas.microsoft.com/office/drawing/2014/main" id="{01AB64E0-D60C-FB7D-114F-86633F762232}"/>
              </a:ext>
            </a:extLst>
          </p:cNvPr>
          <p:cNvSpPr>
            <a:spLocks noGrp="1"/>
          </p:cNvSpPr>
          <p:nvPr>
            <p:ph idx="1"/>
          </p:nvPr>
        </p:nvSpPr>
        <p:spPr/>
        <p:txBody>
          <a:bodyPr>
            <a:normAutofit fontScale="92500" lnSpcReduction="20000"/>
          </a:bodyPr>
          <a:lstStyle/>
          <a:p>
            <a:r>
              <a:rPr lang="he-IL" b="0" i="0" dirty="0">
                <a:solidFill>
                  <a:srgbClr val="141414"/>
                </a:solidFill>
                <a:effectLst/>
                <a:latin typeface="Segoe UI" panose="020B0502040204020203" pitchFamily="34" charset="0"/>
              </a:rPr>
              <a:t>התשובה לשאלה זו היא שבדרך כלל </a:t>
            </a:r>
            <a:r>
              <a:rPr lang="he-IL" b="1" i="0" dirty="0">
                <a:solidFill>
                  <a:srgbClr val="141414"/>
                </a:solidFill>
                <a:effectLst/>
                <a:latin typeface="Segoe UI" panose="020B0502040204020203" pitchFamily="34" charset="0"/>
              </a:rPr>
              <a:t>ההרגשה מורכבת משני הדברים</a:t>
            </a:r>
            <a:r>
              <a:rPr lang="he-IL" b="0" i="0" dirty="0">
                <a:solidFill>
                  <a:srgbClr val="141414"/>
                </a:solidFill>
                <a:effectLst/>
                <a:latin typeface="Segoe UI" panose="020B0502040204020203" pitchFamily="34" charset="0"/>
              </a:rPr>
              <a:t>, באחוזים שונים (תלוי לפי האדם והמצב). אך האמת היא שאין בזה חסרון, אדרבה - אנו מצווים לקחת את ההרגשות האנושיות הטבעיות ולרומם אותם ולהשתמש בהם לעבודת ה'. למשל - ההנאה מעונג שבת ושמחת יו"ט היא הנאה פיזית של הגוף, שנהנה מאוכל כמו שכל יצור חי בעולם נהנה מאוכל. אך כשאנו משתמשים בהנאה זו להתחבר לקדושת השבת </a:t>
            </a:r>
            <a:r>
              <a:rPr lang="he-IL" b="0" i="0" dirty="0" err="1">
                <a:solidFill>
                  <a:srgbClr val="141414"/>
                </a:solidFill>
                <a:effectLst/>
                <a:latin typeface="Segoe UI" panose="020B0502040204020203" pitchFamily="34" charset="0"/>
              </a:rPr>
              <a:t>והיו"ט</a:t>
            </a:r>
            <a:r>
              <a:rPr lang="he-IL" b="0" i="0" dirty="0">
                <a:solidFill>
                  <a:srgbClr val="141414"/>
                </a:solidFill>
                <a:effectLst/>
                <a:latin typeface="Segoe UI" panose="020B0502040204020203" pitchFamily="34" charset="0"/>
              </a:rPr>
              <a:t> אנו מרוממים את הגוף ומחברים אותו לנשמה, וזו תכלית עבודתנו בעולם הגשמי. </a:t>
            </a:r>
          </a:p>
          <a:p>
            <a:r>
              <a:rPr lang="he-IL" b="0" i="0" dirty="0">
                <a:solidFill>
                  <a:srgbClr val="141414"/>
                </a:solidFill>
                <a:effectLst/>
                <a:latin typeface="Segoe UI" panose="020B0502040204020203" pitchFamily="34" charset="0"/>
              </a:rPr>
              <a:t>כל יהודי יכול להרגיש את ההבדל בין הנאה אחרי ארוחה דשנה במסעדה במסגרת טיול לבין הנאה מסעודת שבת ויום טוב - ההנאה הפיזית היא אותה הנאה אבל החיבור שלה לעולם הרוח הוא שונה לחלוטין.</a:t>
            </a:r>
            <a:br>
              <a:rPr lang="he-IL" dirty="0"/>
            </a:br>
            <a:r>
              <a:rPr lang="he-IL" dirty="0">
                <a:highlight>
                  <a:srgbClr val="61D6FF"/>
                </a:highlight>
              </a:rPr>
              <a:t>יתכן להגדיר זאת כך:</a:t>
            </a:r>
          </a:p>
          <a:p>
            <a:r>
              <a:rPr lang="he-IL" dirty="0"/>
              <a:t>יש באדם נפש רוח נשמה חיה ויחידה המחוברים יחדיו, אדם שמתרגש ומכוון לשם שמים, גם הנשמה שלו נהנית, אולי זה לא מורגש, אבל הוא יכול להיות סמוך ובטוח שאם הוא התרגש וכוון לשם מצווה גם הנשמה נהנתה. </a:t>
            </a:r>
          </a:p>
          <a:p>
            <a:endParaRPr lang="he-IL" dirty="0"/>
          </a:p>
        </p:txBody>
      </p:sp>
      <p:sp>
        <p:nvSpPr>
          <p:cNvPr id="4" name="מציין מיקום של מספר שקופית 3">
            <a:extLst>
              <a:ext uri="{FF2B5EF4-FFF2-40B4-BE49-F238E27FC236}">
                <a16:creationId xmlns:a16="http://schemas.microsoft.com/office/drawing/2014/main" id="{E6EC8BE7-C59B-23E6-4E11-C939FEE3BC42}"/>
              </a:ext>
            </a:extLst>
          </p:cNvPr>
          <p:cNvSpPr>
            <a:spLocks noGrp="1"/>
          </p:cNvSpPr>
          <p:nvPr>
            <p:ph type="sldNum" sz="quarter" idx="12"/>
          </p:nvPr>
        </p:nvSpPr>
        <p:spPr/>
        <p:txBody>
          <a:bodyPr/>
          <a:lstStyle/>
          <a:p>
            <a:fld id="{81D74C7B-3CD2-4568-B085-18174C517405}" type="slidenum">
              <a:rPr lang="he-IL" smtClean="0"/>
              <a:t>61</a:t>
            </a:fld>
            <a:endParaRPr lang="he-IL"/>
          </a:p>
        </p:txBody>
      </p:sp>
    </p:spTree>
    <p:extLst>
      <p:ext uri="{BB962C8B-B14F-4D97-AF65-F5344CB8AC3E}">
        <p14:creationId xmlns:p14="http://schemas.microsoft.com/office/powerpoint/2010/main" val="81313659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35963</TotalTime>
  <Words>7376</Words>
  <Application>Microsoft Office PowerPoint</Application>
  <PresentationFormat>מסך רחב</PresentationFormat>
  <Paragraphs>441</Paragraphs>
  <Slides>61</Slides>
  <Notes>10</Notes>
  <HiddenSlides>2</HiddenSlides>
  <MMClips>1</MMClips>
  <ScaleCrop>false</ScaleCrop>
  <HeadingPairs>
    <vt:vector size="6" baseType="variant">
      <vt:variant>
        <vt:lpstr>גופנים בשימוש</vt:lpstr>
      </vt:variant>
      <vt:variant>
        <vt:i4>17</vt:i4>
      </vt:variant>
      <vt:variant>
        <vt:lpstr>ערכת נושא</vt:lpstr>
      </vt:variant>
      <vt:variant>
        <vt:i4>1</vt:i4>
      </vt:variant>
      <vt:variant>
        <vt:lpstr>כותרות שקופיות</vt:lpstr>
      </vt:variant>
      <vt:variant>
        <vt:i4>61</vt:i4>
      </vt:variant>
    </vt:vector>
  </HeadingPairs>
  <TitlesOfParts>
    <vt:vector size="79" baseType="lpstr">
      <vt:lpstr>-apple-system</vt:lpstr>
      <vt:lpstr>Arial</vt:lpstr>
      <vt:lpstr>Assistant</vt:lpstr>
      <vt:lpstr>Calibri</vt:lpstr>
      <vt:lpstr>Calibri Light</vt:lpstr>
      <vt:lpstr>DBS-Kolmus</vt:lpstr>
      <vt:lpstr>Google Sans</vt:lpstr>
      <vt:lpstr>Heebo</vt:lpstr>
      <vt:lpstr>Heebo-Regular</vt:lpstr>
      <vt:lpstr>Lato</vt:lpstr>
      <vt:lpstr>Open Sans Hebrew</vt:lpstr>
      <vt:lpstr>OpenSansHebrewRegular</vt:lpstr>
      <vt:lpstr>ReformaNarrowMedium</vt:lpstr>
      <vt:lpstr>ReformaNarrowRegular</vt:lpstr>
      <vt:lpstr>Segoe UI</vt:lpstr>
      <vt:lpstr>Times New Roman</vt:lpstr>
      <vt:lpstr>Wingdings</vt:lpstr>
      <vt:lpstr>ערכת נושא Office</vt:lpstr>
      <vt:lpstr>קורס  להתענג באהבה</vt:lpstr>
      <vt:lpstr>מה תפקיד התורה והמצוות</vt:lpstr>
      <vt:lpstr>  שפע של עונג שהוא מאוד מאוד מיוחד יסוד החסידות ושרש העבודה התמימה הוא שיתברר ויתאמת אצל האדם מה חובתו בעולמו? ולמה צריך שישים מבטו ומגמתו בכל אשר הוא עמל כל ימי חייו? </vt:lpstr>
      <vt:lpstr>מצגת של PowerPoint‏</vt:lpstr>
      <vt:lpstr>המצוות הם בשביל:</vt:lpstr>
      <vt:lpstr>כתוב מהר ובלי לחשוב את  3 המילים או המחשבות הראשונות שעולות לך בראש בעקבות המילים: "תענוג והנאה"</vt:lpstr>
      <vt:lpstr>חשבו היכן אתם מרגישים הנאה רגשית: </vt:lpstr>
      <vt:lpstr>סולם - התענוגות</vt:lpstr>
      <vt:lpstr>מקורות - להתענג</vt:lpstr>
      <vt:lpstr> עֹנֶג שֶׁשָּׁוֶה לְהַכִּיר - אַשְׁרֶיךָ יִשְׂרָאֵל </vt:lpstr>
      <vt:lpstr>האם יהדות זה לסבול כאן בשביל להנות שם?</vt:lpstr>
      <vt:lpstr>מצגת של PowerPoint‏</vt:lpstr>
      <vt:lpstr>האם יהדות זה לסבול כאן בשביל להנות שם?</vt:lpstr>
      <vt:lpstr>אהבה בתענוגים</vt:lpstr>
      <vt:lpstr>אהבה בתענוגים</vt:lpstr>
      <vt:lpstr>מצגת של PowerPoint‏</vt:lpstr>
      <vt:lpstr>מצגת של PowerPoint‏</vt:lpstr>
      <vt:lpstr>מצגת של PowerPoint‏</vt:lpstr>
      <vt:lpstr>  מי מאושר יותר: חרדים או חילונים? מחקר שבדק את מידת האושר הכללית בישראל, על פי מספר פרמטרים, השווה בין מידת האושר של חילונים מול דתיים. מסתבר שלאופטימיות והכרת תודה – השפעה דרמטית. אז מי יותר מאושר: דתיים או חילונים?  </vt:lpstr>
      <vt:lpstr>המגיפה השקטה </vt:lpstr>
      <vt:lpstr>חגיגה לעומת עבודה</vt:lpstr>
      <vt:lpstr>סיכום – התורה פוטנציאל של עונג לא נתפס  </vt:lpstr>
      <vt:lpstr>מצגת של PowerPoint‏</vt:lpstr>
      <vt:lpstr>מצגת של PowerPoint‏</vt:lpstr>
      <vt:lpstr>הנאה שבנתינה</vt:lpstr>
      <vt:lpstr>מה למעשה?   - תודעת עונג</vt:lpstr>
      <vt:lpstr>מתנות בית: חפש השבוע דברים קשים בעבודת השם, ומצא את הטובה וברכה – שזה מביא לך </vt:lpstr>
      <vt:lpstr>גם להנות  וגם לקבל שכר?</vt:lpstr>
      <vt:lpstr>מדוע לא כולם שומרי תורה – הרי כולם רוצים להנות?</vt:lpstr>
      <vt:lpstr>מה בין הנאה גשמית להנאה רוחנית?</vt:lpstr>
      <vt:lpstr>מצגת של PowerPoint‏</vt:lpstr>
      <vt:lpstr>למה חשוב שנתענג?</vt:lpstr>
      <vt:lpstr>אין הכנה לעונג - אלא בעונג!</vt:lpstr>
      <vt:lpstr>להתחבר</vt:lpstr>
      <vt:lpstr>מצגת של PowerPoint‏</vt:lpstr>
      <vt:lpstr>הגדרת חינוך</vt:lpstr>
      <vt:lpstr>תענוג המביא לידי דבקות</vt:lpstr>
      <vt:lpstr>מצגת של PowerPoint‏</vt:lpstr>
      <vt:lpstr>מצגת של PowerPoint‏</vt:lpstr>
      <vt:lpstr>עונג – כוח החיבור</vt:lpstr>
      <vt:lpstr>עונג לעומת נגע – הכול תלוי בעין</vt:lpstr>
      <vt:lpstr>העונג העליון נוגע בנשמה, נוגע באינסוף. </vt:lpstr>
      <vt:lpstr>היכן אני מרגיש במשך היום – להתענג על השם?</vt:lpstr>
      <vt:lpstr>היכן תוכל להוסיף קצת תענוג?</vt:lpstr>
      <vt:lpstr>בואו נחלום – היכן אנחנו מתענגים?</vt:lpstr>
      <vt:lpstr>מה יגרום לנו להנות ולהתענג?</vt:lpstr>
      <vt:lpstr>האם זה עבודה שלא לשמה?</vt:lpstr>
      <vt:lpstr>סם אהבה</vt:lpstr>
      <vt:lpstr>סיכום</vt:lpstr>
      <vt:lpstr>חוויה רגשית או הנאה רוחנית</vt:lpstr>
      <vt:lpstr>למה אדם עושה?</vt:lpstr>
      <vt:lpstr>מה גורם לאדם תענוג?</vt:lpstr>
      <vt:lpstr>למה בחברת שפע מלאת תענוגות, שיעור הדיכאון גבוה כל כך? </vt:lpstr>
      <vt:lpstr>להתענג באהבה</vt:lpstr>
      <vt:lpstr>מאור עינים – בורא עולם רוצה שנתענג כאן  </vt:lpstr>
      <vt:lpstr>טיפוח התשוקה –  חקירת העונג</vt:lpstr>
      <vt:lpstr>מצגת של PowerPoint‏</vt:lpstr>
      <vt:lpstr>האם תענוג רגשי הוא תענוג רוחני? האם ההרגשים הרוחניים שלנו נובעים מרוחניות או מרגש אנושי טבעי? למשל, אדם שמרגיש שמחה גדולה אחרי שנבחן על מסכת, האם השמחה נובעת מקדושת התורה או פשוט מהצלחה לעמוד באתגר? אדם שמרגיש התרוממות בתפילת ראש השנה, האם זה נובע מקרבת אלוקים או מהנאה מניגונים יפים? אדם שמרגיש התעלות בתפילה על קבר צדיק, האם זה נובע מחיבור לצדיק או מחיבור לשורשים היסטוריים (וטיול מעניין)?</vt:lpstr>
      <vt:lpstr>רגשות - הוכחה לוגית למציאות רוחנית בעולם​ </vt:lpstr>
      <vt:lpstr>מצגת של PowerPoint‏</vt:lpstr>
      <vt:lpstr>האם תענוג רגשי הוא תענוג רוחני? האם ההרגשים הרוחניים שלנו נובעים מרוחניות או מרגש אנושי טבעי? למשל, אדם שמרגיש שמחה גדולה אחרי שנבחן על מסכת, האם השמחה נובעת מקדושת התורה או פשוט מהצלחה לעמוד באתגר? אדם שמרגיש התרוממות בתפילת ראש השנה, האם זה נובע מקרבת אלוקים או מהנאה מניגונים יפים? אדם שמרגיש התעלות בתפילה על קבר צדיק, האם זה נובע מחיבור לצדיק או מחיבור לשורשים היסטוריים (וטיול מעניין)?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תפקיד האדם</dc:title>
  <dc:creator>יהודה טאוב</dc:creator>
  <cp:lastModifiedBy>יהודה טאוב</cp:lastModifiedBy>
  <cp:revision>22</cp:revision>
  <cp:lastPrinted>2024-01-01T16:50:13Z</cp:lastPrinted>
  <dcterms:created xsi:type="dcterms:W3CDTF">2023-12-28T03:46:02Z</dcterms:created>
  <dcterms:modified xsi:type="dcterms:W3CDTF">2024-06-17T08:45:57Z</dcterms:modified>
</cp:coreProperties>
</file>