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4" r:id="rId2"/>
  </p:sldMasterIdLst>
  <p:notesMasterIdLst>
    <p:notesMasterId r:id="rId33"/>
  </p:notesMasterIdLst>
  <p:handoutMasterIdLst>
    <p:handoutMasterId r:id="rId34"/>
  </p:handoutMasterIdLst>
  <p:sldIdLst>
    <p:sldId id="265" r:id="rId3"/>
    <p:sldId id="274" r:id="rId4"/>
    <p:sldId id="289" r:id="rId5"/>
    <p:sldId id="307" r:id="rId6"/>
    <p:sldId id="303" r:id="rId7"/>
    <p:sldId id="319" r:id="rId8"/>
    <p:sldId id="304" r:id="rId9"/>
    <p:sldId id="305" r:id="rId10"/>
    <p:sldId id="318" r:id="rId11"/>
    <p:sldId id="291" r:id="rId12"/>
    <p:sldId id="292" r:id="rId13"/>
    <p:sldId id="320" r:id="rId14"/>
    <p:sldId id="306" r:id="rId15"/>
    <p:sldId id="311" r:id="rId16"/>
    <p:sldId id="316" r:id="rId17"/>
    <p:sldId id="317" r:id="rId18"/>
    <p:sldId id="262" r:id="rId19"/>
    <p:sldId id="314" r:id="rId20"/>
    <p:sldId id="313" r:id="rId21"/>
    <p:sldId id="309" r:id="rId22"/>
    <p:sldId id="310" r:id="rId23"/>
    <p:sldId id="290" r:id="rId24"/>
    <p:sldId id="276" r:id="rId25"/>
    <p:sldId id="294" r:id="rId26"/>
    <p:sldId id="293" r:id="rId27"/>
    <p:sldId id="296" r:id="rId28"/>
    <p:sldId id="298" r:id="rId29"/>
    <p:sldId id="280" r:id="rId30"/>
    <p:sldId id="284" r:id="rId31"/>
    <p:sldId id="295" r:id="rId32"/>
  </p:sldIdLst>
  <p:sldSz cx="12192000" cy="6858000"/>
  <p:notesSz cx="6858000" cy="9144000"/>
  <p:defaultTextStyle>
    <a:defPPr algn="r" rtl="1">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6816" userDrawn="1">
          <p15:clr>
            <a:srgbClr val="A4A3A4"/>
          </p15:clr>
        </p15:guide>
        <p15:guide id="3" pos="816" userDrawn="1">
          <p15:clr>
            <a:srgbClr val="A4A3A4"/>
          </p15:clr>
        </p15:guide>
        <p15:guide id="4"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8"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7CD9E2-3017-41EA-9F35-E35F86246DC1}" v="9" dt="2024-12-17T08:31:05.874"/>
  </p1510:revLst>
</p1510:revInfo>
</file>

<file path=ppt/tableStyles.xml><?xml version="1.0" encoding="utf-8"?>
<a:tblStyleLst xmlns:a="http://schemas.openxmlformats.org/drawingml/2006/main" def="{793D81CF-94F2-401A-BA57-92F5A7B2D0C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5" autoAdjust="0"/>
    <p:restoredTop sz="79559" autoAdjust="0"/>
  </p:normalViewPr>
  <p:slideViewPr>
    <p:cSldViewPr>
      <p:cViewPr varScale="1">
        <p:scale>
          <a:sx n="96" d="100"/>
          <a:sy n="96" d="100"/>
        </p:scale>
        <p:origin x="178" y="62"/>
      </p:cViewPr>
      <p:guideLst>
        <p:guide pos="3840"/>
        <p:guide pos="6816"/>
        <p:guide pos="816"/>
        <p:guide orient="horz" pos="2160"/>
      </p:guideLst>
    </p:cSldViewPr>
  </p:slideViewPr>
  <p:notesTextViewPr>
    <p:cViewPr>
      <p:scale>
        <a:sx n="1" d="1"/>
        <a:sy n="1" d="1"/>
      </p:scale>
      <p:origin x="0" y="0"/>
    </p:cViewPr>
  </p:notesTextViewPr>
  <p:notesViewPr>
    <p:cSldViewPr>
      <p:cViewPr varScale="1">
        <p:scale>
          <a:sx n="100" d="100"/>
          <a:sy n="100" d="100"/>
        </p:scale>
        <p:origin x="280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handoutMaster" Target="handoutMasters/handout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commentAuthors" Target="commentAuthor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DC7CD9E2-3017-41EA-9F35-E35F86246DC1}"/>
    <pc:docChg chg="undo redo custSel addSld delSld modSld sldOrd">
      <pc:chgData name="יהודה טאוב" userId="80c2dbd02819b45c" providerId="LiveId" clId="{DC7CD9E2-3017-41EA-9F35-E35F86246DC1}" dt="2024-12-17T07:30:58.834" v="153" actId="123"/>
      <pc:docMkLst>
        <pc:docMk/>
      </pc:docMkLst>
      <pc:sldChg chg="addSp modSp">
        <pc:chgData name="יהודה טאוב" userId="80c2dbd02819b45c" providerId="LiveId" clId="{DC7CD9E2-3017-41EA-9F35-E35F86246DC1}" dt="2024-12-13T05:36:26.543" v="11" actId="14100"/>
        <pc:sldMkLst>
          <pc:docMk/>
          <pc:sldMk cId="4258262804" sldId="262"/>
        </pc:sldMkLst>
        <pc:picChg chg="add mod">
          <ac:chgData name="יהודה טאוב" userId="80c2dbd02819b45c" providerId="LiveId" clId="{DC7CD9E2-3017-41EA-9F35-E35F86246DC1}" dt="2024-12-13T05:36:26.543" v="11" actId="14100"/>
          <ac:picMkLst>
            <pc:docMk/>
            <pc:sldMk cId="4258262804" sldId="262"/>
            <ac:picMk id="1026" creationId="{7E6AE0C8-8462-35F6-ED77-9D81E3527224}"/>
          </ac:picMkLst>
        </pc:picChg>
      </pc:sldChg>
      <pc:sldChg chg="modSp mod">
        <pc:chgData name="יהודה טאוב" userId="80c2dbd02819b45c" providerId="LiveId" clId="{DC7CD9E2-3017-41EA-9F35-E35F86246DC1}" dt="2024-12-17T03:39:58.834" v="16" actId="20577"/>
        <pc:sldMkLst>
          <pc:docMk/>
          <pc:sldMk cId="576639622" sldId="289"/>
        </pc:sldMkLst>
        <pc:spChg chg="mod">
          <ac:chgData name="יהודה טאוב" userId="80c2dbd02819b45c" providerId="LiveId" clId="{DC7CD9E2-3017-41EA-9F35-E35F86246DC1}" dt="2024-12-17T03:39:58.834" v="16" actId="20577"/>
          <ac:spMkLst>
            <pc:docMk/>
            <pc:sldMk cId="576639622" sldId="289"/>
            <ac:spMk id="3" creationId="{00000000-0000-0000-0000-000000000000}"/>
          </ac:spMkLst>
        </pc:spChg>
      </pc:sldChg>
      <pc:sldChg chg="modSp mod ord">
        <pc:chgData name="יהודה טאוב" userId="80c2dbd02819b45c" providerId="LiveId" clId="{DC7CD9E2-3017-41EA-9F35-E35F86246DC1}" dt="2024-12-17T07:30:58.834" v="153" actId="123"/>
        <pc:sldMkLst>
          <pc:docMk/>
          <pc:sldMk cId="2193455360" sldId="291"/>
        </pc:sldMkLst>
        <pc:spChg chg="mod">
          <ac:chgData name="יהודה טאוב" userId="80c2dbd02819b45c" providerId="LiveId" clId="{DC7CD9E2-3017-41EA-9F35-E35F86246DC1}" dt="2024-12-17T07:30:19.266" v="145" actId="27636"/>
          <ac:spMkLst>
            <pc:docMk/>
            <pc:sldMk cId="2193455360" sldId="291"/>
            <ac:spMk id="2" creationId="{00000000-0000-0000-0000-000000000000}"/>
          </ac:spMkLst>
        </pc:spChg>
        <pc:spChg chg="mod">
          <ac:chgData name="יהודה טאוב" userId="80c2dbd02819b45c" providerId="LiveId" clId="{DC7CD9E2-3017-41EA-9F35-E35F86246DC1}" dt="2024-12-17T07:30:58.834" v="153" actId="123"/>
          <ac:spMkLst>
            <pc:docMk/>
            <pc:sldMk cId="2193455360" sldId="291"/>
            <ac:spMk id="3" creationId="{00000000-0000-0000-0000-000000000000}"/>
          </ac:spMkLst>
        </pc:spChg>
      </pc:sldChg>
      <pc:sldChg chg="modSp mod ord">
        <pc:chgData name="יהודה טאוב" userId="80c2dbd02819b45c" providerId="LiveId" clId="{DC7CD9E2-3017-41EA-9F35-E35F86246DC1}" dt="2024-12-17T07:30:42.306" v="151"/>
        <pc:sldMkLst>
          <pc:docMk/>
          <pc:sldMk cId="1511145347" sldId="292"/>
        </pc:sldMkLst>
        <pc:spChg chg="mod">
          <ac:chgData name="יהודה טאוב" userId="80c2dbd02819b45c" providerId="LiveId" clId="{DC7CD9E2-3017-41EA-9F35-E35F86246DC1}" dt="2024-12-17T07:29:40.877" v="133" actId="6549"/>
          <ac:spMkLst>
            <pc:docMk/>
            <pc:sldMk cId="1511145347" sldId="292"/>
            <ac:spMk id="2" creationId="{00000000-0000-0000-0000-000000000000}"/>
          </ac:spMkLst>
        </pc:spChg>
        <pc:spChg chg="mod">
          <ac:chgData name="יהודה טאוב" userId="80c2dbd02819b45c" providerId="LiveId" clId="{DC7CD9E2-3017-41EA-9F35-E35F86246DC1}" dt="2024-12-17T07:30:01.191" v="136" actId="121"/>
          <ac:spMkLst>
            <pc:docMk/>
            <pc:sldMk cId="1511145347" sldId="292"/>
            <ac:spMk id="3" creationId="{00000000-0000-0000-0000-000000000000}"/>
          </ac:spMkLst>
        </pc:spChg>
      </pc:sldChg>
      <pc:sldChg chg="addSp modSp mod ord modAnim">
        <pc:chgData name="יהודה טאוב" userId="80c2dbd02819b45c" providerId="LiveId" clId="{DC7CD9E2-3017-41EA-9F35-E35F86246DC1}" dt="2024-12-17T07:25:13.044" v="123" actId="1076"/>
        <pc:sldMkLst>
          <pc:docMk/>
          <pc:sldMk cId="830382153" sldId="303"/>
        </pc:sldMkLst>
        <pc:picChg chg="add mod">
          <ac:chgData name="יהודה טאוב" userId="80c2dbd02819b45c" providerId="LiveId" clId="{DC7CD9E2-3017-41EA-9F35-E35F86246DC1}" dt="2024-12-17T07:25:13.044" v="123" actId="1076"/>
          <ac:picMkLst>
            <pc:docMk/>
            <pc:sldMk cId="830382153" sldId="303"/>
            <ac:picMk id="6" creationId="{AA25DC01-E01F-F54E-36A5-25F0C44B5484}"/>
          </ac:picMkLst>
        </pc:picChg>
        <pc:picChg chg="add mod">
          <ac:chgData name="יהודה טאוב" userId="80c2dbd02819b45c" providerId="LiveId" clId="{DC7CD9E2-3017-41EA-9F35-E35F86246DC1}" dt="2024-12-17T07:25:13.044" v="123" actId="1076"/>
          <ac:picMkLst>
            <pc:docMk/>
            <pc:sldMk cId="830382153" sldId="303"/>
            <ac:picMk id="8" creationId="{30C9FB53-1745-6A83-5076-AA8D03E4935B}"/>
          </ac:picMkLst>
        </pc:picChg>
      </pc:sldChg>
      <pc:sldChg chg="del">
        <pc:chgData name="יהודה טאוב" userId="80c2dbd02819b45c" providerId="LiveId" clId="{DC7CD9E2-3017-41EA-9F35-E35F86246DC1}" dt="2024-12-17T07:25:30.169" v="124" actId="47"/>
        <pc:sldMkLst>
          <pc:docMk/>
          <pc:sldMk cId="788815757" sldId="308"/>
        </pc:sldMkLst>
      </pc:sldChg>
      <pc:sldChg chg="modSp mod">
        <pc:chgData name="יהודה טאוב" userId="80c2dbd02819b45c" providerId="LiveId" clId="{DC7CD9E2-3017-41EA-9F35-E35F86246DC1}" dt="2024-12-13T03:17:53.521" v="6" actId="27636"/>
        <pc:sldMkLst>
          <pc:docMk/>
          <pc:sldMk cId="3523041067" sldId="311"/>
        </pc:sldMkLst>
        <pc:spChg chg="mod">
          <ac:chgData name="יהודה טאוב" userId="80c2dbd02819b45c" providerId="LiveId" clId="{DC7CD9E2-3017-41EA-9F35-E35F86246DC1}" dt="2024-12-13T03:17:53.521" v="6" actId="27636"/>
          <ac:spMkLst>
            <pc:docMk/>
            <pc:sldMk cId="3523041067" sldId="311"/>
            <ac:spMk id="3" creationId="{5DBF5804-3043-CBFB-48F6-57CDE5277BEC}"/>
          </ac:spMkLst>
        </pc:spChg>
      </pc:sldChg>
      <pc:sldChg chg="addSp delSp modSp del mod delAnim">
        <pc:chgData name="יהודה טאוב" userId="80c2dbd02819b45c" providerId="LiveId" clId="{DC7CD9E2-3017-41EA-9F35-E35F86246DC1}" dt="2024-12-11T11:46:35.918" v="1" actId="47"/>
        <pc:sldMkLst>
          <pc:docMk/>
          <pc:sldMk cId="3103742352" sldId="312"/>
        </pc:sldMkLst>
        <pc:spChg chg="add mod">
          <ac:chgData name="יהודה טאוב" userId="80c2dbd02819b45c" providerId="LiveId" clId="{DC7CD9E2-3017-41EA-9F35-E35F86246DC1}" dt="2024-12-11T11:46:32.025" v="0" actId="478"/>
          <ac:spMkLst>
            <pc:docMk/>
            <pc:sldMk cId="3103742352" sldId="312"/>
            <ac:spMk id="5" creationId="{823756E1-0624-0CB1-3D48-2BA987439DC3}"/>
          </ac:spMkLst>
        </pc:spChg>
        <pc:picChg chg="del">
          <ac:chgData name="יהודה טאוב" userId="80c2dbd02819b45c" providerId="LiveId" clId="{DC7CD9E2-3017-41EA-9F35-E35F86246DC1}" dt="2024-12-11T11:46:32.025" v="0" actId="478"/>
          <ac:picMkLst>
            <pc:docMk/>
            <pc:sldMk cId="3103742352" sldId="312"/>
            <ac:picMk id="4" creationId="{2D35D605-7379-A18A-1B0D-2FD9E8694CED}"/>
          </ac:picMkLst>
        </pc:picChg>
      </pc:sldChg>
      <pc:sldChg chg="delSp mod delAnim">
        <pc:chgData name="יהודה טאוב" userId="80c2dbd02819b45c" providerId="LiveId" clId="{DC7CD9E2-3017-41EA-9F35-E35F86246DC1}" dt="2024-12-17T07:25:02.763" v="121" actId="21"/>
        <pc:sldMkLst>
          <pc:docMk/>
          <pc:sldMk cId="2208251066" sldId="313"/>
        </pc:sldMkLst>
        <pc:spChg chg="del">
          <ac:chgData name="יהודה טאוב" userId="80c2dbd02819b45c" providerId="LiveId" clId="{DC7CD9E2-3017-41EA-9F35-E35F86246DC1}" dt="2024-12-17T07:25:02.763" v="121" actId="21"/>
          <ac:spMkLst>
            <pc:docMk/>
            <pc:sldMk cId="2208251066" sldId="313"/>
            <ac:spMk id="3" creationId="{60FA1AEC-96C0-7421-D8EA-CEFD1071FD06}"/>
          </ac:spMkLst>
        </pc:spChg>
        <pc:picChg chg="del">
          <ac:chgData name="יהודה טאוב" userId="80c2dbd02819b45c" providerId="LiveId" clId="{DC7CD9E2-3017-41EA-9F35-E35F86246DC1}" dt="2024-12-17T07:25:02.763" v="121" actId="21"/>
          <ac:picMkLst>
            <pc:docMk/>
            <pc:sldMk cId="2208251066" sldId="313"/>
            <ac:picMk id="6" creationId="{AA25DC01-E01F-F54E-36A5-25F0C44B5484}"/>
          </ac:picMkLst>
        </pc:picChg>
        <pc:picChg chg="del">
          <ac:chgData name="יהודה טאוב" userId="80c2dbd02819b45c" providerId="LiveId" clId="{DC7CD9E2-3017-41EA-9F35-E35F86246DC1}" dt="2024-12-17T07:25:02.763" v="121" actId="21"/>
          <ac:picMkLst>
            <pc:docMk/>
            <pc:sldMk cId="2208251066" sldId="313"/>
            <ac:picMk id="8" creationId="{30C9FB53-1745-6A83-5076-AA8D03E4935B}"/>
          </ac:picMkLst>
        </pc:picChg>
      </pc:sldChg>
      <pc:sldChg chg="modSp new mod">
        <pc:chgData name="יהודה טאוב" userId="80c2dbd02819b45c" providerId="LiveId" clId="{DC7CD9E2-3017-41EA-9F35-E35F86246DC1}" dt="2024-12-17T03:43:03.147" v="78" actId="20577"/>
        <pc:sldMkLst>
          <pc:docMk/>
          <pc:sldMk cId="3504225656" sldId="319"/>
        </pc:sldMkLst>
        <pc:spChg chg="mod">
          <ac:chgData name="יהודה טאוב" userId="80c2dbd02819b45c" providerId="LiveId" clId="{DC7CD9E2-3017-41EA-9F35-E35F86246DC1}" dt="2024-12-17T03:42:54.199" v="77" actId="27636"/>
          <ac:spMkLst>
            <pc:docMk/>
            <pc:sldMk cId="3504225656" sldId="319"/>
            <ac:spMk id="3" creationId="{03D6259C-4DD6-5B29-5DA5-B9B2DD48B893}"/>
          </ac:spMkLst>
        </pc:spChg>
        <pc:spChg chg="mod">
          <ac:chgData name="יהודה טאוב" userId="80c2dbd02819b45c" providerId="LiveId" clId="{DC7CD9E2-3017-41EA-9F35-E35F86246DC1}" dt="2024-12-17T03:43:03.147" v="78" actId="20577"/>
          <ac:spMkLst>
            <pc:docMk/>
            <pc:sldMk cId="3504225656" sldId="319"/>
            <ac:spMk id="4" creationId="{11EAE5BC-1089-EBF5-32B5-9F7AEB8F20EB}"/>
          </ac:spMkLst>
        </pc:spChg>
      </pc:sldChg>
      <pc:sldChg chg="addSp delSp modSp new mod modClrScheme chgLayout">
        <pc:chgData name="יהודה טאוב" userId="80c2dbd02819b45c" providerId="LiveId" clId="{DC7CD9E2-3017-41EA-9F35-E35F86246DC1}" dt="2024-12-17T03:52:32.963" v="116" actId="1076"/>
        <pc:sldMkLst>
          <pc:docMk/>
          <pc:sldMk cId="699669265" sldId="320"/>
        </pc:sldMkLst>
        <pc:spChg chg="del mod ord">
          <ac:chgData name="יהודה טאוב" userId="80c2dbd02819b45c" providerId="LiveId" clId="{DC7CD9E2-3017-41EA-9F35-E35F86246DC1}" dt="2024-12-17T03:46:20.223" v="80" actId="700"/>
          <ac:spMkLst>
            <pc:docMk/>
            <pc:sldMk cId="699669265" sldId="320"/>
            <ac:spMk id="2" creationId="{B261AC66-CCE0-9DE9-B454-007B1B628AD7}"/>
          </ac:spMkLst>
        </pc:spChg>
        <pc:spChg chg="del mod ord">
          <ac:chgData name="יהודה טאוב" userId="80c2dbd02819b45c" providerId="LiveId" clId="{DC7CD9E2-3017-41EA-9F35-E35F86246DC1}" dt="2024-12-17T03:46:20.223" v="80" actId="700"/>
          <ac:spMkLst>
            <pc:docMk/>
            <pc:sldMk cId="699669265" sldId="320"/>
            <ac:spMk id="3" creationId="{C42D30FF-1F9B-2A4B-BAE6-219E7989E686}"/>
          </ac:spMkLst>
        </pc:spChg>
        <pc:spChg chg="add del mod ord">
          <ac:chgData name="יהודה טאוב" userId="80c2dbd02819b45c" providerId="LiveId" clId="{DC7CD9E2-3017-41EA-9F35-E35F86246DC1}" dt="2024-12-17T03:49:35.510" v="111" actId="700"/>
          <ac:spMkLst>
            <pc:docMk/>
            <pc:sldMk cId="699669265" sldId="320"/>
            <ac:spMk id="4" creationId="{05F04B42-6394-F044-1813-FA9BDB5D921B}"/>
          </ac:spMkLst>
        </pc:spChg>
        <pc:spChg chg="add mod ord">
          <ac:chgData name="יהודה טאוב" userId="80c2dbd02819b45c" providerId="LiveId" clId="{DC7CD9E2-3017-41EA-9F35-E35F86246DC1}" dt="2024-12-17T03:49:41.670" v="112" actId="123"/>
          <ac:spMkLst>
            <pc:docMk/>
            <pc:sldMk cId="699669265" sldId="320"/>
            <ac:spMk id="5" creationId="{6BF53541-1F98-9EF8-B756-01F0D5843D76}"/>
          </ac:spMkLst>
        </pc:spChg>
        <pc:spChg chg="add del mod ord">
          <ac:chgData name="יהודה טאוב" userId="80c2dbd02819b45c" providerId="LiveId" clId="{DC7CD9E2-3017-41EA-9F35-E35F86246DC1}" dt="2024-12-17T03:49:35.510" v="111" actId="700"/>
          <ac:spMkLst>
            <pc:docMk/>
            <pc:sldMk cId="699669265" sldId="320"/>
            <ac:spMk id="6" creationId="{9D3BC35E-DB7E-341B-E731-FA4D3DA6611B}"/>
          </ac:spMkLst>
        </pc:spChg>
        <pc:spChg chg="add del mod ord">
          <ac:chgData name="יהודה טאוב" userId="80c2dbd02819b45c" providerId="LiveId" clId="{DC7CD9E2-3017-41EA-9F35-E35F86246DC1}" dt="2024-12-17T03:49:35.510" v="111" actId="700"/>
          <ac:spMkLst>
            <pc:docMk/>
            <pc:sldMk cId="699669265" sldId="320"/>
            <ac:spMk id="7" creationId="{E2BA0570-C0D0-A23F-C3C6-FE4D482C8EE8}"/>
          </ac:spMkLst>
        </pc:spChg>
        <pc:spChg chg="add del mod ord">
          <ac:chgData name="יהודה טאוב" userId="80c2dbd02819b45c" providerId="LiveId" clId="{DC7CD9E2-3017-41EA-9F35-E35F86246DC1}" dt="2024-12-17T03:49:35.510" v="111" actId="700"/>
          <ac:spMkLst>
            <pc:docMk/>
            <pc:sldMk cId="699669265" sldId="320"/>
            <ac:spMk id="8" creationId="{6DDE7059-74F9-B14E-42DC-ACF2DC209FF7}"/>
          </ac:spMkLst>
        </pc:spChg>
        <pc:picChg chg="add mod">
          <ac:chgData name="יהודה טאוב" userId="80c2dbd02819b45c" providerId="LiveId" clId="{DC7CD9E2-3017-41EA-9F35-E35F86246DC1}" dt="2024-12-17T03:52:32.963" v="116" actId="1076"/>
          <ac:picMkLst>
            <pc:docMk/>
            <pc:sldMk cId="699669265" sldId="320"/>
            <ac:picMk id="10" creationId="{D2EEB4F2-8069-FFC1-A346-D559636BF465}"/>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1"/>
    </mc:Choice>
    <mc:Fallback>
      <c:style val="1"/>
    </mc:Fallback>
  </mc:AlternateContent>
  <c:chart>
    <c:title>
      <c:layout>
        <c:manualLayout>
          <c:xMode val="edge"/>
          <c:yMode val="edge"/>
          <c:x val="0.43559265442404005"/>
          <c:y val="3.0769230769230769E-3"/>
        </c:manualLayout>
      </c:layout>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Tahoma" panose="020B0604030504040204" pitchFamily="34" charset="0"/>
              <a:ea typeface="Tahoma" panose="020B0604030504040204" pitchFamily="34" charset="0"/>
              <a:cs typeface="Tahoma" panose="020B0604030504040204" pitchFamily="34" charset="0"/>
            </a:defRPr>
          </a:pPr>
          <a:endParaRPr lang="he-IL"/>
        </a:p>
      </c:txPr>
    </c:title>
    <c:autoTitleDeleted val="0"/>
    <c:plotArea>
      <c:layout>
        <c:manualLayout>
          <c:layoutTarget val="inner"/>
          <c:xMode val="edge"/>
          <c:yMode val="edge"/>
          <c:x val="0.10302325397973"/>
          <c:y val="9.2415505754088439E-2"/>
          <c:w val="0.88228559410040353"/>
          <c:h val="0.79496402180496684"/>
        </c:manualLayout>
      </c:layout>
      <c:barChart>
        <c:barDir val="col"/>
        <c:grouping val="clustered"/>
        <c:varyColors val="0"/>
        <c:ser>
          <c:idx val="0"/>
          <c:order val="0"/>
          <c:tx>
            <c:strRef>
              <c:f>Sheet1!$B$1</c:f>
              <c:strCache>
                <c:ptCount val="1"/>
                <c:pt idx="0">
                  <c:v>עלות שנתית</c:v>
                </c:pt>
              </c:strCache>
            </c:strRef>
          </c:tx>
          <c:spPr>
            <a:gradFill rotWithShape="1">
              <a:gsLst>
                <a:gs pos="0">
                  <a:schemeClr val="dk1">
                    <a:tint val="88500"/>
                    <a:satMod val="103000"/>
                    <a:lumMod val="118000"/>
                  </a:schemeClr>
                </a:gs>
                <a:gs pos="50000">
                  <a:schemeClr val="dk1">
                    <a:tint val="88500"/>
                    <a:satMod val="89000"/>
                    <a:lumMod val="91000"/>
                  </a:schemeClr>
                </a:gs>
                <a:gs pos="100000">
                  <a:schemeClr val="dk1">
                    <a:tint val="88500"/>
                    <a:lumMod val="69000"/>
                  </a:schemeClr>
                </a:gs>
              </a:gsLst>
              <a:lin ang="5400000" scaled="0"/>
            </a:gradFill>
            <a:ln>
              <a:noFill/>
            </a:ln>
            <a:effectLst/>
          </c:spPr>
          <c:invertIfNegative val="0"/>
          <c:cat>
            <c:strRef>
              <c:f>Sheet1!$A$2:$A$11</c:f>
              <c:strCache>
                <c:ptCount val="10"/>
                <c:pt idx="0">
                  <c:v>חלקים וחומרים</c:v>
                </c:pt>
                <c:pt idx="1">
                  <c:v>ציוד ייצור</c:v>
                </c:pt>
                <c:pt idx="2">
                  <c:v>משכורות</c:v>
                </c:pt>
                <c:pt idx="3">
                  <c:v>תחזוקה</c:v>
                </c:pt>
                <c:pt idx="4">
                  <c:v>שכ"ד למשרד</c:v>
                </c:pt>
                <c:pt idx="5">
                  <c:v>שכ"ד למחסן</c:v>
                </c:pt>
                <c:pt idx="6">
                  <c:v>ביטוח</c:v>
                </c:pt>
                <c:pt idx="7">
                  <c:v>הטבות ופנסיה</c:v>
                </c:pt>
                <c:pt idx="8">
                  <c:v>כלי רכב</c:v>
                </c:pt>
                <c:pt idx="9">
                  <c:v>מחקר</c:v>
                </c:pt>
              </c:strCache>
            </c:strRef>
          </c:cat>
          <c:val>
            <c:numRef>
              <c:f>Sheet1!$B$2:$B$11</c:f>
              <c:numCache>
                <c:formatCode>#,##0</c:formatCode>
                <c:ptCount val="10"/>
                <c:pt idx="0">
                  <c:v>1325000</c:v>
                </c:pt>
                <c:pt idx="1">
                  <c:v>900500</c:v>
                </c:pt>
                <c:pt idx="2">
                  <c:v>575000</c:v>
                </c:pt>
                <c:pt idx="3">
                  <c:v>395000</c:v>
                </c:pt>
                <c:pt idx="4">
                  <c:v>295000</c:v>
                </c:pt>
                <c:pt idx="5">
                  <c:v>250000</c:v>
                </c:pt>
                <c:pt idx="6">
                  <c:v>180000</c:v>
                </c:pt>
                <c:pt idx="7">
                  <c:v>130000</c:v>
                </c:pt>
                <c:pt idx="8">
                  <c:v>125000</c:v>
                </c:pt>
                <c:pt idx="9">
                  <c:v>75000</c:v>
                </c:pt>
              </c:numCache>
            </c:numRef>
          </c:val>
          <c:extLst>
            <c:ext xmlns:c16="http://schemas.microsoft.com/office/drawing/2014/chart" uri="{C3380CC4-5D6E-409C-BE32-E72D297353CC}">
              <c16:uniqueId val="{00000000-E3D1-41CE-8E55-A27666A0EECA}"/>
            </c:ext>
          </c:extLst>
        </c:ser>
        <c:dLbls>
          <c:showLegendKey val="0"/>
          <c:showVal val="0"/>
          <c:showCatName val="0"/>
          <c:showSerName val="0"/>
          <c:showPercent val="0"/>
          <c:showBubbleSize val="0"/>
        </c:dLbls>
        <c:gapWidth val="100"/>
        <c:overlap val="-24"/>
        <c:axId val="352511456"/>
        <c:axId val="352512576"/>
      </c:barChart>
      <c:catAx>
        <c:axId val="352511456"/>
        <c:scaling>
          <c:orientation val="maxMin"/>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0" spcFirstLastPara="1" vertOverflow="ellipsis" wrap="square" anchor="ctr" anchorCtr="1"/>
          <a:lstStyle/>
          <a:p>
            <a:pPr>
              <a:defRPr sz="1197" b="0" i="0" u="none" strike="noStrike" kern="1200" baseline="0">
                <a:solidFill>
                  <a:schemeClr val="tx2"/>
                </a:solidFill>
                <a:latin typeface="Tahoma" panose="020B0604030504040204" pitchFamily="34" charset="0"/>
                <a:ea typeface="Tahoma" panose="020B0604030504040204" pitchFamily="34" charset="0"/>
                <a:cs typeface="Tahoma" panose="020B0604030504040204" pitchFamily="34" charset="0"/>
              </a:defRPr>
            </a:pPr>
            <a:endParaRPr lang="he-IL"/>
          </a:p>
        </c:txPr>
        <c:crossAx val="352512576"/>
        <c:crosses val="autoZero"/>
        <c:auto val="1"/>
        <c:lblAlgn val="ctr"/>
        <c:lblOffset val="0"/>
        <c:noMultiLvlLbl val="0"/>
      </c:catAx>
      <c:valAx>
        <c:axId val="352512576"/>
        <c:scaling>
          <c:orientation val="minMax"/>
          <c:min val="0"/>
        </c:scaling>
        <c:delete val="0"/>
        <c:axPos val="r"/>
        <c:majorGridlines>
          <c:spPr>
            <a:ln w="9525" cap="flat" cmpd="sng" algn="ctr">
              <a:solidFill>
                <a:schemeClr val="tx2">
                  <a:lumMod val="15000"/>
                  <a:lumOff val="85000"/>
                </a:schemeClr>
              </a:solidFill>
              <a:round/>
            </a:ln>
            <a:effectLst/>
          </c:spPr>
        </c:majorGridlines>
        <c:numFmt formatCode="&quot;₪&quot;\ #,##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Tahoma" panose="020B0604030504040204" pitchFamily="34" charset="0"/>
                <a:ea typeface="Tahoma" panose="020B0604030504040204" pitchFamily="34" charset="0"/>
                <a:cs typeface="Tahoma" panose="020B0604030504040204" pitchFamily="34" charset="0"/>
              </a:defRPr>
            </a:pPr>
            <a:endParaRPr lang="he-IL"/>
          </a:p>
        </c:txPr>
        <c:crossAx val="3525114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he-IL"/>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השפעת הסביבה </a:t>
          </a:r>
        </a:p>
      </dgm:t>
    </dgm:pt>
    <dgm:pt modelId="{0BEED663-FC38-4EAD-940F-4C475D2C87DB}" type="parTrans" cxnId="{C5E94186-9CB6-4C42-92B3-C546CC53A7B9}">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ראו כמה נאים מעשיו</a:t>
          </a:r>
        </a:p>
      </dgm:t>
    </dgm:pt>
    <dgm:pt modelId="{B954BF22-E3B3-4A1C-802E-590228BE2D9C}" type="parTrans" cxnId="{0F866C41-EB5F-47BD-A2CD-A58671F15B67}">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a:latin typeface="Tahoma" panose="020B0604030504040204" pitchFamily="34" charset="0"/>
              <a:ea typeface="Tahoma" panose="020B0604030504040204" pitchFamily="34" charset="0"/>
              <a:cs typeface="Tahoma" panose="020B0604030504040204" pitchFamily="34" charset="0"/>
            </a:rPr>
            <a:t>הנשמה מחפשת</a:t>
          </a:r>
        </a:p>
      </dgm:t>
    </dgm:pt>
    <dgm:pt modelId="{3D674B97-6DC6-4A12-85BA-0976D3064237}" type="parTrans" cxnId="{4B40C8DC-6B57-4F5B-8440-7241C649700B}">
      <dgm:prSet/>
      <dgm:spPr/>
      <dgm:t>
        <a:bodyPr rtlCol="1"/>
        <a:lstStyle/>
        <a:p>
          <a:pPr rtl="1"/>
          <a:endParaRPr lang="he-IL" sz="4000" noProof="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502359-E29E-4A2D-ACAC-4DCAC351BAD4}" type="doc">
      <dgm:prSet loTypeId="urn:microsoft.com/office/officeart/2005/8/layout/orgChart1" loCatId="hierarchy" qsTypeId="urn:microsoft.com/office/officeart/2005/8/quickstyle/simple1" qsCatId="simple" csTypeId="urn:microsoft.com/office/officeart/2005/8/colors/accent0_3" csCatId="mainScheme" phldr="1"/>
      <dgm:spPr/>
      <dgm:t>
        <a:bodyPr rtlCol="1"/>
        <a:lstStyle/>
        <a:p>
          <a:pPr rtl="1"/>
          <a:endParaRPr lang="en-US"/>
        </a:p>
      </dgm:t>
    </dgm:pt>
    <dgm:pt modelId="{1AE76108-91FB-44D8-8A89-B8E208F7E5CA}">
      <dgm:prSet phldrT="[Text]" custT="1"/>
      <dgm:spPr/>
      <dgm:t>
        <a:bodyPr rtlCol="1"/>
        <a:lstStyle/>
        <a:p>
          <a:pPr rtl="1"/>
          <a:r>
            <a:rPr lang="he-IL" sz="2200" noProof="0" dirty="0">
              <a:latin typeface="Tahoma" panose="020B0604030504040204" pitchFamily="34" charset="0"/>
              <a:ea typeface="Tahoma" panose="020B0604030504040204" pitchFamily="34" charset="0"/>
              <a:cs typeface="Tahoma" panose="020B0604030504040204" pitchFamily="34" charset="0"/>
            </a:rPr>
            <a:t>[שם מלא] מנהל </a:t>
          </a:r>
          <a:r>
            <a:rPr lang="he-IL" sz="2200" noProof="0" dirty="0" err="1">
              <a:latin typeface="Tahoma" panose="020B0604030504040204" pitchFamily="34" charset="0"/>
              <a:ea typeface="Tahoma" panose="020B0604030504040204" pitchFamily="34" charset="0"/>
              <a:cs typeface="Tahoma" panose="020B0604030504040204" pitchFamily="34" charset="0"/>
            </a:rPr>
            <a:t>הפרוייקט</a:t>
          </a:r>
          <a:endParaRPr lang="he-IL" sz="2200" noProof="0" dirty="0">
            <a:latin typeface="Tahoma" panose="020B0604030504040204" pitchFamily="34" charset="0"/>
            <a:ea typeface="Tahoma" panose="020B0604030504040204" pitchFamily="34" charset="0"/>
            <a:cs typeface="Tahoma" panose="020B0604030504040204" pitchFamily="34" charset="0"/>
          </a:endParaRPr>
        </a:p>
      </dgm:t>
    </dgm:pt>
    <dgm:pt modelId="{FB6FE0FF-6322-4547-93AB-8311BC623C08}" type="parTrans" cxnId="{14EE8AC3-0110-4526-90CC-06B68394D9E2}">
      <dgm:prSet/>
      <dgm:spPr/>
      <dgm:t>
        <a:bodyPr rtlCol="1"/>
        <a:lstStyle/>
        <a:p>
          <a:pPr rtl="1"/>
          <a:endParaRPr lang="en-US" sz="2200"/>
        </a:p>
      </dgm:t>
    </dgm:pt>
    <dgm:pt modelId="{0D0D4CAD-4648-4F86-96D2-249E348C9951}" type="sibTrans" cxnId="{14EE8AC3-0110-4526-90CC-06B68394D9E2}">
      <dgm:prSet/>
      <dgm:spPr/>
      <dgm:t>
        <a:bodyPr rtlCol="1"/>
        <a:lstStyle/>
        <a:p>
          <a:pPr rtl="1"/>
          <a:endParaRPr lang="en-US" sz="2200"/>
        </a:p>
      </dgm:t>
    </dgm:pt>
    <dgm:pt modelId="{5F5A6335-6630-4D71-8A8D-82747DBEDD02}" type="asst">
      <dgm:prSet phldrT="[Text]" custT="1"/>
      <dgm:spPr/>
      <dgm:t>
        <a:bodyPr rtlCol="1"/>
        <a:lstStyle/>
        <a:p>
          <a:pPr rtl="1"/>
          <a:r>
            <a:rPr lang="he-IL" sz="2200" noProof="0" dirty="0">
              <a:latin typeface="Tahoma" panose="020B0604030504040204" pitchFamily="34" charset="0"/>
              <a:ea typeface="Tahoma" panose="020B0604030504040204" pitchFamily="34" charset="0"/>
              <a:cs typeface="Tahoma" panose="020B0604030504040204" pitchFamily="34" charset="0"/>
            </a:rPr>
            <a:t>[שם מלא] עוזר מנהלי</a:t>
          </a:r>
        </a:p>
      </dgm:t>
    </dgm:pt>
    <dgm:pt modelId="{1D68A030-C6F3-413B-8622-5590D9ED1D15}" type="parTrans" cxnId="{D9315502-9429-4195-A4A9-CF2CAF046280}">
      <dgm:prSet/>
      <dgm:spPr/>
      <dgm:t>
        <a:bodyPr rtlCol="1"/>
        <a:lstStyle/>
        <a:p>
          <a:pPr rtl="1"/>
          <a:endParaRPr lang="en-US" sz="2200"/>
        </a:p>
      </dgm:t>
    </dgm:pt>
    <dgm:pt modelId="{A1EBADD5-FED1-449B-BA17-8D2135A730AD}" type="sibTrans" cxnId="{D9315502-9429-4195-A4A9-CF2CAF046280}">
      <dgm:prSet/>
      <dgm:spPr/>
      <dgm:t>
        <a:bodyPr rtlCol="1"/>
        <a:lstStyle/>
        <a:p>
          <a:pPr rtl="1"/>
          <a:endParaRPr lang="en-US" sz="2200"/>
        </a:p>
      </dgm:t>
    </dgm:pt>
    <dgm:pt modelId="{292949A4-AA05-4E18-B3F5-1798B9517995}">
      <dgm:prSet phldrT="[Text]" custT="1"/>
      <dgm:spPr/>
      <dgm:t>
        <a:bodyPr rtlCol="1"/>
        <a:lstStyle/>
        <a:p>
          <a:pPr rtl="1"/>
          <a:r>
            <a:rPr lang="he-IL" sz="2200" noProof="0" dirty="0">
              <a:latin typeface="Tahoma" panose="020B0604030504040204" pitchFamily="34" charset="0"/>
              <a:ea typeface="Tahoma" panose="020B0604030504040204" pitchFamily="34" charset="0"/>
              <a:cs typeface="Tahoma" panose="020B0604030504040204" pitchFamily="34" charset="0"/>
            </a:rPr>
            <a:t>[שם מלא] תפקיד חבר</a:t>
          </a:r>
        </a:p>
      </dgm:t>
    </dgm:pt>
    <dgm:pt modelId="{480A263B-CD14-423A-A0E1-102EAB428708}" type="parTrans" cxnId="{96B205B4-5F7B-470F-9F70-6B6E2AA23B87}">
      <dgm:prSet/>
      <dgm:spPr/>
      <dgm:t>
        <a:bodyPr rtlCol="1"/>
        <a:lstStyle/>
        <a:p>
          <a:pPr rtl="1"/>
          <a:endParaRPr lang="en-US" sz="2200"/>
        </a:p>
      </dgm:t>
    </dgm:pt>
    <dgm:pt modelId="{95DB1844-9FB2-42CD-B947-48E4C21612F4}" type="sibTrans" cxnId="{96B205B4-5F7B-470F-9F70-6B6E2AA23B87}">
      <dgm:prSet/>
      <dgm:spPr/>
      <dgm:t>
        <a:bodyPr rtlCol="1"/>
        <a:lstStyle/>
        <a:p>
          <a:pPr rtl="1"/>
          <a:endParaRPr lang="en-US" sz="2200"/>
        </a:p>
      </dgm:t>
    </dgm:pt>
    <dgm:pt modelId="{28A0B37A-BED0-495D-9DE0-5C3EB254BD9C}">
      <dgm:prSet phldrT="[Text]" custT="1"/>
      <dgm:spPr/>
      <dgm:t>
        <a:bodyPr rtlCol="1"/>
        <a:lstStyle/>
        <a:p>
          <a:pPr rtl="1"/>
          <a:r>
            <a:rPr lang="he-IL" sz="2200" noProof="0" dirty="0">
              <a:latin typeface="Tahoma" panose="020B0604030504040204" pitchFamily="34" charset="0"/>
              <a:ea typeface="Tahoma" panose="020B0604030504040204" pitchFamily="34" charset="0"/>
              <a:cs typeface="Tahoma" panose="020B0604030504040204" pitchFamily="34" charset="0"/>
            </a:rPr>
            <a:t>[שם מלא] תפקיד חבר</a:t>
          </a:r>
        </a:p>
      </dgm:t>
    </dgm:pt>
    <dgm:pt modelId="{A9367425-E34E-4C76-9930-ADFAEE130305}" type="parTrans" cxnId="{8AB5A839-2EFC-4189-B42A-B729FAF8A55B}">
      <dgm:prSet/>
      <dgm:spPr/>
      <dgm:t>
        <a:bodyPr rtlCol="1"/>
        <a:lstStyle/>
        <a:p>
          <a:pPr rtl="1"/>
          <a:endParaRPr lang="en-US" sz="2200"/>
        </a:p>
      </dgm:t>
    </dgm:pt>
    <dgm:pt modelId="{E517DD1E-2D47-4B97-AEE7-47F17CA57721}" type="sibTrans" cxnId="{8AB5A839-2EFC-4189-B42A-B729FAF8A55B}">
      <dgm:prSet/>
      <dgm:spPr/>
      <dgm:t>
        <a:bodyPr rtlCol="1"/>
        <a:lstStyle/>
        <a:p>
          <a:pPr rtl="1"/>
          <a:endParaRPr lang="en-US" sz="2200"/>
        </a:p>
      </dgm:t>
    </dgm:pt>
    <dgm:pt modelId="{0ACBA0E5-BBCD-43D7-A3BC-FC0CF9D01C8A}">
      <dgm:prSet phldrT="[Text]" custT="1"/>
      <dgm:spPr/>
      <dgm:t>
        <a:bodyPr rtlCol="1"/>
        <a:lstStyle/>
        <a:p>
          <a:pPr rtl="1"/>
          <a:r>
            <a:rPr lang="he-IL" sz="2200" noProof="0" dirty="0">
              <a:latin typeface="Tahoma" panose="020B0604030504040204" pitchFamily="34" charset="0"/>
              <a:ea typeface="Tahoma" panose="020B0604030504040204" pitchFamily="34" charset="0"/>
              <a:cs typeface="Tahoma" panose="020B0604030504040204" pitchFamily="34" charset="0"/>
            </a:rPr>
            <a:t>[שם מלא] תפקיד חבר</a:t>
          </a:r>
        </a:p>
      </dgm:t>
    </dgm:pt>
    <dgm:pt modelId="{C6B0EF2E-D0FA-4A1B-8E00-868CCDF8158E}" type="parTrans" cxnId="{6581C4F9-789D-48A7-9428-0E021B2DC4A2}">
      <dgm:prSet/>
      <dgm:spPr/>
      <dgm:t>
        <a:bodyPr rtlCol="1"/>
        <a:lstStyle/>
        <a:p>
          <a:pPr rtl="1"/>
          <a:endParaRPr lang="en-US" sz="2200"/>
        </a:p>
      </dgm:t>
    </dgm:pt>
    <dgm:pt modelId="{D230325B-7A0E-4212-8386-DF558C1F2B2A}" type="sibTrans" cxnId="{6581C4F9-789D-48A7-9428-0E021B2DC4A2}">
      <dgm:prSet/>
      <dgm:spPr/>
      <dgm:t>
        <a:bodyPr rtlCol="1"/>
        <a:lstStyle/>
        <a:p>
          <a:pPr rtl="1"/>
          <a:endParaRPr lang="en-US" sz="2200"/>
        </a:p>
      </dgm:t>
    </dgm:pt>
    <dgm:pt modelId="{5FDCA85D-1C67-44A6-9071-13A348508795}">
      <dgm:prSet phldrT="[Text]" custT="1"/>
      <dgm:spPr/>
      <dgm:t>
        <a:bodyPr rtlCol="1"/>
        <a:lstStyle/>
        <a:p>
          <a:pPr rtl="1"/>
          <a:r>
            <a:rPr lang="he-IL" sz="2200" noProof="0" dirty="0">
              <a:latin typeface="Tahoma" panose="020B0604030504040204" pitchFamily="34" charset="0"/>
              <a:ea typeface="Tahoma" panose="020B0604030504040204" pitchFamily="34" charset="0"/>
              <a:cs typeface="Tahoma" panose="020B0604030504040204" pitchFamily="34" charset="0"/>
            </a:rPr>
            <a:t>[שם מלא] תפקיד חבר</a:t>
          </a:r>
        </a:p>
      </dgm:t>
    </dgm:pt>
    <dgm:pt modelId="{03FDE31C-AA0C-4FFD-88F3-B8C60C7688B2}" type="parTrans" cxnId="{271D1B83-8B39-409B-9021-75223A00D6D6}">
      <dgm:prSet/>
      <dgm:spPr/>
      <dgm:t>
        <a:bodyPr rtlCol="1"/>
        <a:lstStyle/>
        <a:p>
          <a:pPr rtl="1"/>
          <a:endParaRPr lang="en-US" sz="2200"/>
        </a:p>
      </dgm:t>
    </dgm:pt>
    <dgm:pt modelId="{FE1A6629-9F0A-4947-827E-686E8B12F027}" type="sibTrans" cxnId="{271D1B83-8B39-409B-9021-75223A00D6D6}">
      <dgm:prSet/>
      <dgm:spPr/>
      <dgm:t>
        <a:bodyPr rtlCol="1"/>
        <a:lstStyle/>
        <a:p>
          <a:pPr rtl="1"/>
          <a:endParaRPr lang="en-US" sz="2200"/>
        </a:p>
      </dgm:t>
    </dgm:pt>
    <dgm:pt modelId="{24932D62-51B8-4D71-A5FA-4BD57552139C}" type="pres">
      <dgm:prSet presAssocID="{78502359-E29E-4A2D-ACAC-4DCAC351BAD4}" presName="hierChild1" presStyleCnt="0">
        <dgm:presLayoutVars>
          <dgm:orgChart val="1"/>
          <dgm:chPref val="1"/>
          <dgm:dir val="rev"/>
          <dgm:animOne val="branch"/>
          <dgm:animLvl val="lvl"/>
          <dgm:resizeHandles/>
        </dgm:presLayoutVars>
      </dgm:prSet>
      <dgm:spPr/>
    </dgm:pt>
    <dgm:pt modelId="{63487077-536E-4911-8464-54721A48DE05}" type="pres">
      <dgm:prSet presAssocID="{1AE76108-91FB-44D8-8A89-B8E208F7E5CA}" presName="hierRoot1" presStyleCnt="0">
        <dgm:presLayoutVars>
          <dgm:hierBranch val="init"/>
        </dgm:presLayoutVars>
      </dgm:prSet>
      <dgm:spPr/>
    </dgm:pt>
    <dgm:pt modelId="{342D541C-5030-4F91-A070-844941CA9444}" type="pres">
      <dgm:prSet presAssocID="{1AE76108-91FB-44D8-8A89-B8E208F7E5CA}" presName="rootComposite1" presStyleCnt="0"/>
      <dgm:spPr/>
    </dgm:pt>
    <dgm:pt modelId="{B4F9536A-212F-4EE6-8E36-1F7330E5587D}" type="pres">
      <dgm:prSet presAssocID="{1AE76108-91FB-44D8-8A89-B8E208F7E5CA}" presName="rootText1" presStyleLbl="node0" presStyleIdx="0" presStyleCnt="1">
        <dgm:presLayoutVars>
          <dgm:chPref val="3"/>
        </dgm:presLayoutVars>
      </dgm:prSet>
      <dgm:spPr/>
    </dgm:pt>
    <dgm:pt modelId="{B4EA89FA-F4C3-4343-B0EA-03CE8E80571B}" type="pres">
      <dgm:prSet presAssocID="{1AE76108-91FB-44D8-8A89-B8E208F7E5CA}" presName="rootConnector1" presStyleLbl="node1" presStyleIdx="0" presStyleCnt="0"/>
      <dgm:spPr/>
    </dgm:pt>
    <dgm:pt modelId="{D1F0577B-7768-4685-A52C-86010901C5D7}" type="pres">
      <dgm:prSet presAssocID="{1AE76108-91FB-44D8-8A89-B8E208F7E5CA}" presName="hierChild2" presStyleCnt="0"/>
      <dgm:spPr/>
    </dgm:pt>
    <dgm:pt modelId="{ED86A04F-8E18-4C09-847D-FF6943170D74}" type="pres">
      <dgm:prSet presAssocID="{480A263B-CD14-423A-A0E1-102EAB428708}" presName="Name37" presStyleLbl="parChTrans1D2" presStyleIdx="0" presStyleCnt="5"/>
      <dgm:spPr/>
    </dgm:pt>
    <dgm:pt modelId="{EFB687C1-0A36-4EE0-869B-BE082DC4B4F5}" type="pres">
      <dgm:prSet presAssocID="{292949A4-AA05-4E18-B3F5-1798B9517995}" presName="hierRoot2" presStyleCnt="0">
        <dgm:presLayoutVars>
          <dgm:hierBranch val="init"/>
        </dgm:presLayoutVars>
      </dgm:prSet>
      <dgm:spPr/>
    </dgm:pt>
    <dgm:pt modelId="{B3B2FC3E-37B1-4887-B44A-51C1D04E725F}" type="pres">
      <dgm:prSet presAssocID="{292949A4-AA05-4E18-B3F5-1798B9517995}" presName="rootComposite" presStyleCnt="0"/>
      <dgm:spPr/>
    </dgm:pt>
    <dgm:pt modelId="{7174A553-29A2-4360-80CF-40A80BE1E5E1}" type="pres">
      <dgm:prSet presAssocID="{292949A4-AA05-4E18-B3F5-1798B9517995}" presName="rootText" presStyleLbl="node2" presStyleIdx="0" presStyleCnt="4">
        <dgm:presLayoutVars>
          <dgm:chPref val="3"/>
        </dgm:presLayoutVars>
      </dgm:prSet>
      <dgm:spPr/>
    </dgm:pt>
    <dgm:pt modelId="{D164376A-6279-4F34-8FAC-9C7E5143D544}" type="pres">
      <dgm:prSet presAssocID="{292949A4-AA05-4E18-B3F5-1798B9517995}" presName="rootConnector" presStyleLbl="node2" presStyleIdx="0" presStyleCnt="4"/>
      <dgm:spPr/>
    </dgm:pt>
    <dgm:pt modelId="{8C825E58-14E8-483E-9F7B-AA1792C01D88}" type="pres">
      <dgm:prSet presAssocID="{292949A4-AA05-4E18-B3F5-1798B9517995}" presName="hierChild4" presStyleCnt="0"/>
      <dgm:spPr/>
    </dgm:pt>
    <dgm:pt modelId="{DE7C342C-0614-40D9-A99C-12D7AD9BC715}" type="pres">
      <dgm:prSet presAssocID="{292949A4-AA05-4E18-B3F5-1798B9517995}" presName="hierChild5" presStyleCnt="0"/>
      <dgm:spPr/>
    </dgm:pt>
    <dgm:pt modelId="{49F27310-186D-41EB-B0D9-B311379F2447}" type="pres">
      <dgm:prSet presAssocID="{A9367425-E34E-4C76-9930-ADFAEE130305}" presName="Name37" presStyleLbl="parChTrans1D2" presStyleIdx="1" presStyleCnt="5"/>
      <dgm:spPr/>
    </dgm:pt>
    <dgm:pt modelId="{DD37C9DD-498D-4BBC-B3E4-1EA4D5759522}" type="pres">
      <dgm:prSet presAssocID="{28A0B37A-BED0-495D-9DE0-5C3EB254BD9C}" presName="hierRoot2" presStyleCnt="0">
        <dgm:presLayoutVars>
          <dgm:hierBranch val="init"/>
        </dgm:presLayoutVars>
      </dgm:prSet>
      <dgm:spPr/>
    </dgm:pt>
    <dgm:pt modelId="{5D52FA1C-A3E5-4CA3-8F7A-23BAFF63DCA7}" type="pres">
      <dgm:prSet presAssocID="{28A0B37A-BED0-495D-9DE0-5C3EB254BD9C}" presName="rootComposite" presStyleCnt="0"/>
      <dgm:spPr/>
    </dgm:pt>
    <dgm:pt modelId="{08335018-97AA-460E-A117-81DBA3DD3BA6}" type="pres">
      <dgm:prSet presAssocID="{28A0B37A-BED0-495D-9DE0-5C3EB254BD9C}" presName="rootText" presStyleLbl="node2" presStyleIdx="1" presStyleCnt="4">
        <dgm:presLayoutVars>
          <dgm:chPref val="3"/>
        </dgm:presLayoutVars>
      </dgm:prSet>
      <dgm:spPr/>
    </dgm:pt>
    <dgm:pt modelId="{65D0D12C-4679-4F26-9710-FD8E514589D1}" type="pres">
      <dgm:prSet presAssocID="{28A0B37A-BED0-495D-9DE0-5C3EB254BD9C}" presName="rootConnector" presStyleLbl="node2" presStyleIdx="1" presStyleCnt="4"/>
      <dgm:spPr/>
    </dgm:pt>
    <dgm:pt modelId="{8EB97B11-FBCA-4B4E-B19F-53DF3AFDD2F3}" type="pres">
      <dgm:prSet presAssocID="{28A0B37A-BED0-495D-9DE0-5C3EB254BD9C}" presName="hierChild4" presStyleCnt="0"/>
      <dgm:spPr/>
    </dgm:pt>
    <dgm:pt modelId="{02C81350-F8A1-4EAC-834A-37E8A0F9D7A0}" type="pres">
      <dgm:prSet presAssocID="{28A0B37A-BED0-495D-9DE0-5C3EB254BD9C}" presName="hierChild5" presStyleCnt="0"/>
      <dgm:spPr/>
    </dgm:pt>
    <dgm:pt modelId="{86CB14CF-3AAB-49BF-A348-8C10128F63F4}" type="pres">
      <dgm:prSet presAssocID="{C6B0EF2E-D0FA-4A1B-8E00-868CCDF8158E}" presName="Name37" presStyleLbl="parChTrans1D2" presStyleIdx="2" presStyleCnt="5"/>
      <dgm:spPr/>
    </dgm:pt>
    <dgm:pt modelId="{77371579-F80B-48CD-B835-644D974105F2}" type="pres">
      <dgm:prSet presAssocID="{0ACBA0E5-BBCD-43D7-A3BC-FC0CF9D01C8A}" presName="hierRoot2" presStyleCnt="0">
        <dgm:presLayoutVars>
          <dgm:hierBranch val="init"/>
        </dgm:presLayoutVars>
      </dgm:prSet>
      <dgm:spPr/>
    </dgm:pt>
    <dgm:pt modelId="{C6C8DF18-AFF5-41C5-91D5-986B3912F98F}" type="pres">
      <dgm:prSet presAssocID="{0ACBA0E5-BBCD-43D7-A3BC-FC0CF9D01C8A}" presName="rootComposite" presStyleCnt="0"/>
      <dgm:spPr/>
    </dgm:pt>
    <dgm:pt modelId="{57DA3771-BFCF-450F-AC08-0C13953670E4}" type="pres">
      <dgm:prSet presAssocID="{0ACBA0E5-BBCD-43D7-A3BC-FC0CF9D01C8A}" presName="rootText" presStyleLbl="node2" presStyleIdx="2" presStyleCnt="4">
        <dgm:presLayoutVars>
          <dgm:chPref val="3"/>
        </dgm:presLayoutVars>
      </dgm:prSet>
      <dgm:spPr/>
    </dgm:pt>
    <dgm:pt modelId="{FA66423F-FACA-4DAE-89C7-B644512E5F7D}" type="pres">
      <dgm:prSet presAssocID="{0ACBA0E5-BBCD-43D7-A3BC-FC0CF9D01C8A}" presName="rootConnector" presStyleLbl="node2" presStyleIdx="2" presStyleCnt="4"/>
      <dgm:spPr/>
    </dgm:pt>
    <dgm:pt modelId="{A60090D2-BA88-4DA7-A0B0-A2449D16B861}" type="pres">
      <dgm:prSet presAssocID="{0ACBA0E5-BBCD-43D7-A3BC-FC0CF9D01C8A}" presName="hierChild4" presStyleCnt="0"/>
      <dgm:spPr/>
    </dgm:pt>
    <dgm:pt modelId="{1058A9B4-2819-474F-9B1E-FCE066EC39C9}" type="pres">
      <dgm:prSet presAssocID="{0ACBA0E5-BBCD-43D7-A3BC-FC0CF9D01C8A}" presName="hierChild5" presStyleCnt="0"/>
      <dgm:spPr/>
    </dgm:pt>
    <dgm:pt modelId="{8E0B701E-731A-4119-97E9-BE8C6970B14F}" type="pres">
      <dgm:prSet presAssocID="{03FDE31C-AA0C-4FFD-88F3-B8C60C7688B2}" presName="Name37" presStyleLbl="parChTrans1D2" presStyleIdx="3" presStyleCnt="5"/>
      <dgm:spPr/>
    </dgm:pt>
    <dgm:pt modelId="{874468E2-0EC1-4B30-BFBA-2E7D789367BD}" type="pres">
      <dgm:prSet presAssocID="{5FDCA85D-1C67-44A6-9071-13A348508795}" presName="hierRoot2" presStyleCnt="0">
        <dgm:presLayoutVars>
          <dgm:hierBranch val="init"/>
        </dgm:presLayoutVars>
      </dgm:prSet>
      <dgm:spPr/>
    </dgm:pt>
    <dgm:pt modelId="{EBD67921-28BF-4E49-9555-F1C1BBCF3162}" type="pres">
      <dgm:prSet presAssocID="{5FDCA85D-1C67-44A6-9071-13A348508795}" presName="rootComposite" presStyleCnt="0"/>
      <dgm:spPr/>
    </dgm:pt>
    <dgm:pt modelId="{95F76DE9-F993-4C08-8EB9-2BBE7C2B73FA}" type="pres">
      <dgm:prSet presAssocID="{5FDCA85D-1C67-44A6-9071-13A348508795}" presName="rootText" presStyleLbl="node2" presStyleIdx="3" presStyleCnt="4">
        <dgm:presLayoutVars>
          <dgm:chPref val="3"/>
        </dgm:presLayoutVars>
      </dgm:prSet>
      <dgm:spPr/>
    </dgm:pt>
    <dgm:pt modelId="{A76F18EF-98B9-479F-AD3D-B0E4FFB0B47A}" type="pres">
      <dgm:prSet presAssocID="{5FDCA85D-1C67-44A6-9071-13A348508795}" presName="rootConnector" presStyleLbl="node2" presStyleIdx="3" presStyleCnt="4"/>
      <dgm:spPr/>
    </dgm:pt>
    <dgm:pt modelId="{D5C426A1-EAF3-4CC8-9D70-F9EBFDECC12B}" type="pres">
      <dgm:prSet presAssocID="{5FDCA85D-1C67-44A6-9071-13A348508795}" presName="hierChild4" presStyleCnt="0"/>
      <dgm:spPr/>
    </dgm:pt>
    <dgm:pt modelId="{FAC07446-5EA7-473F-8A6A-3F435781B06F}" type="pres">
      <dgm:prSet presAssocID="{5FDCA85D-1C67-44A6-9071-13A348508795}" presName="hierChild5" presStyleCnt="0"/>
      <dgm:spPr/>
    </dgm:pt>
    <dgm:pt modelId="{53425F9F-A766-4F4F-BE7E-8967A57E25F5}" type="pres">
      <dgm:prSet presAssocID="{1AE76108-91FB-44D8-8A89-B8E208F7E5CA}" presName="hierChild3" presStyleCnt="0"/>
      <dgm:spPr/>
    </dgm:pt>
    <dgm:pt modelId="{68C4EFF2-445F-4267-8276-3476572E2322}" type="pres">
      <dgm:prSet presAssocID="{1D68A030-C6F3-413B-8622-5590D9ED1D15}" presName="Name111" presStyleLbl="parChTrans1D2" presStyleIdx="4" presStyleCnt="5"/>
      <dgm:spPr/>
    </dgm:pt>
    <dgm:pt modelId="{AF728B47-EBAB-4EC6-904A-07F266E4DACA}" type="pres">
      <dgm:prSet presAssocID="{5F5A6335-6630-4D71-8A8D-82747DBEDD02}" presName="hierRoot3" presStyleCnt="0">
        <dgm:presLayoutVars>
          <dgm:hierBranch val="init"/>
        </dgm:presLayoutVars>
      </dgm:prSet>
      <dgm:spPr/>
    </dgm:pt>
    <dgm:pt modelId="{DD5351A4-1354-47FA-ABA6-EE4079D952E3}" type="pres">
      <dgm:prSet presAssocID="{5F5A6335-6630-4D71-8A8D-82747DBEDD02}" presName="rootComposite3" presStyleCnt="0"/>
      <dgm:spPr/>
    </dgm:pt>
    <dgm:pt modelId="{940E95D1-7142-4E02-A0BE-B91C30369A64}" type="pres">
      <dgm:prSet presAssocID="{5F5A6335-6630-4D71-8A8D-82747DBEDD02}" presName="rootText3" presStyleLbl="asst1" presStyleIdx="0" presStyleCnt="1">
        <dgm:presLayoutVars>
          <dgm:chPref val="3"/>
        </dgm:presLayoutVars>
      </dgm:prSet>
      <dgm:spPr/>
    </dgm:pt>
    <dgm:pt modelId="{8F9A1E52-B498-4A1B-BE2F-B7CEA92EF782}" type="pres">
      <dgm:prSet presAssocID="{5F5A6335-6630-4D71-8A8D-82747DBEDD02}" presName="rootConnector3" presStyleLbl="asst1" presStyleIdx="0" presStyleCnt="1"/>
      <dgm:spPr/>
    </dgm:pt>
    <dgm:pt modelId="{CE1341E2-B64C-4A42-99B7-9AEFFD1FC2CF}" type="pres">
      <dgm:prSet presAssocID="{5F5A6335-6630-4D71-8A8D-82747DBEDD02}" presName="hierChild6" presStyleCnt="0"/>
      <dgm:spPr/>
    </dgm:pt>
    <dgm:pt modelId="{7E8C11CE-7313-4CE8-8C3E-C45393A9B8EC}" type="pres">
      <dgm:prSet presAssocID="{5F5A6335-6630-4D71-8A8D-82747DBEDD02}" presName="hierChild7" presStyleCnt="0"/>
      <dgm:spPr/>
    </dgm:pt>
  </dgm:ptLst>
  <dgm:cxnLst>
    <dgm:cxn modelId="{D9315502-9429-4195-A4A9-CF2CAF046280}" srcId="{1AE76108-91FB-44D8-8A89-B8E208F7E5CA}" destId="{5F5A6335-6630-4D71-8A8D-82747DBEDD02}" srcOrd="0" destOrd="0" parTransId="{1D68A030-C6F3-413B-8622-5590D9ED1D15}" sibTransId="{A1EBADD5-FED1-449B-BA17-8D2135A730AD}"/>
    <dgm:cxn modelId="{D4227410-D37B-4A47-9F7A-F56101224193}" type="presOf" srcId="{78502359-E29E-4A2D-ACAC-4DCAC351BAD4}" destId="{24932D62-51B8-4D71-A5FA-4BD57552139C}" srcOrd="0" destOrd="0" presId="urn:microsoft.com/office/officeart/2005/8/layout/orgChart1"/>
    <dgm:cxn modelId="{DA2D3617-4757-43C5-8E16-0AEBF835FECB}" type="presOf" srcId="{C6B0EF2E-D0FA-4A1B-8E00-868CCDF8158E}" destId="{86CB14CF-3AAB-49BF-A348-8C10128F63F4}" srcOrd="0" destOrd="0" presId="urn:microsoft.com/office/officeart/2005/8/layout/orgChart1"/>
    <dgm:cxn modelId="{488E951A-F9CE-408A-84DD-D42C556ACD3E}" type="presOf" srcId="{03FDE31C-AA0C-4FFD-88F3-B8C60C7688B2}" destId="{8E0B701E-731A-4119-97E9-BE8C6970B14F}" srcOrd="0" destOrd="0" presId="urn:microsoft.com/office/officeart/2005/8/layout/orgChart1"/>
    <dgm:cxn modelId="{90362127-9F46-4D15-940D-6F2B0B56BC5E}" type="presOf" srcId="{5FDCA85D-1C67-44A6-9071-13A348508795}" destId="{A76F18EF-98B9-479F-AD3D-B0E4FFB0B47A}" srcOrd="1" destOrd="0" presId="urn:microsoft.com/office/officeart/2005/8/layout/orgChart1"/>
    <dgm:cxn modelId="{39AAF332-8A91-4EAA-A4FA-6C9C69988279}" type="presOf" srcId="{0ACBA0E5-BBCD-43D7-A3BC-FC0CF9D01C8A}" destId="{57DA3771-BFCF-450F-AC08-0C13953670E4}" srcOrd="0" destOrd="0" presId="urn:microsoft.com/office/officeart/2005/8/layout/orgChart1"/>
    <dgm:cxn modelId="{31205137-F20C-45C3-A5AD-DCF762BE98ED}" type="presOf" srcId="{1AE76108-91FB-44D8-8A89-B8E208F7E5CA}" destId="{B4EA89FA-F4C3-4343-B0EA-03CE8E80571B}" srcOrd="1" destOrd="0" presId="urn:microsoft.com/office/officeart/2005/8/layout/orgChart1"/>
    <dgm:cxn modelId="{8AB5A839-2EFC-4189-B42A-B729FAF8A55B}" srcId="{1AE76108-91FB-44D8-8A89-B8E208F7E5CA}" destId="{28A0B37A-BED0-495D-9DE0-5C3EB254BD9C}" srcOrd="2" destOrd="0" parTransId="{A9367425-E34E-4C76-9930-ADFAEE130305}" sibTransId="{E517DD1E-2D47-4B97-AEE7-47F17CA57721}"/>
    <dgm:cxn modelId="{1A6ACE3B-6238-4439-B092-9F5AC8146FC3}" type="presOf" srcId="{480A263B-CD14-423A-A0E1-102EAB428708}" destId="{ED86A04F-8E18-4C09-847D-FF6943170D74}" srcOrd="0" destOrd="0" presId="urn:microsoft.com/office/officeart/2005/8/layout/orgChart1"/>
    <dgm:cxn modelId="{2BFF0765-1FC3-47D7-97FF-CBA8BE012CF8}" type="presOf" srcId="{A9367425-E34E-4C76-9930-ADFAEE130305}" destId="{49F27310-186D-41EB-B0D9-B311379F2447}" srcOrd="0" destOrd="0" presId="urn:microsoft.com/office/officeart/2005/8/layout/orgChart1"/>
    <dgm:cxn modelId="{271D1B83-8B39-409B-9021-75223A00D6D6}" srcId="{1AE76108-91FB-44D8-8A89-B8E208F7E5CA}" destId="{5FDCA85D-1C67-44A6-9071-13A348508795}" srcOrd="4" destOrd="0" parTransId="{03FDE31C-AA0C-4FFD-88F3-B8C60C7688B2}" sibTransId="{FE1A6629-9F0A-4947-827E-686E8B12F027}"/>
    <dgm:cxn modelId="{15820587-E4AB-475C-A66A-10871F5C1BFE}" type="presOf" srcId="{1AE76108-91FB-44D8-8A89-B8E208F7E5CA}" destId="{B4F9536A-212F-4EE6-8E36-1F7330E5587D}" srcOrd="0" destOrd="0" presId="urn:microsoft.com/office/officeart/2005/8/layout/orgChart1"/>
    <dgm:cxn modelId="{0306A68A-4BDD-4181-97B2-BCDFAE5689A3}" type="presOf" srcId="{292949A4-AA05-4E18-B3F5-1798B9517995}" destId="{D164376A-6279-4F34-8FAC-9C7E5143D544}" srcOrd="1" destOrd="0" presId="urn:microsoft.com/office/officeart/2005/8/layout/orgChart1"/>
    <dgm:cxn modelId="{00BA3F9C-FAC0-42B5-BF54-9B8608FEAEF1}" type="presOf" srcId="{5F5A6335-6630-4D71-8A8D-82747DBEDD02}" destId="{940E95D1-7142-4E02-A0BE-B91C30369A64}" srcOrd="0" destOrd="0" presId="urn:microsoft.com/office/officeart/2005/8/layout/orgChart1"/>
    <dgm:cxn modelId="{96B205B4-5F7B-470F-9F70-6B6E2AA23B87}" srcId="{1AE76108-91FB-44D8-8A89-B8E208F7E5CA}" destId="{292949A4-AA05-4E18-B3F5-1798B9517995}" srcOrd="1" destOrd="0" parTransId="{480A263B-CD14-423A-A0E1-102EAB428708}" sibTransId="{95DB1844-9FB2-42CD-B947-48E4C21612F4}"/>
    <dgm:cxn modelId="{14EE8AC3-0110-4526-90CC-06B68394D9E2}" srcId="{78502359-E29E-4A2D-ACAC-4DCAC351BAD4}" destId="{1AE76108-91FB-44D8-8A89-B8E208F7E5CA}" srcOrd="0" destOrd="0" parTransId="{FB6FE0FF-6322-4547-93AB-8311BC623C08}" sibTransId="{0D0D4CAD-4648-4F86-96D2-249E348C9951}"/>
    <dgm:cxn modelId="{8340AFC6-B760-41F1-8A78-7E3A7EF27062}" type="presOf" srcId="{5FDCA85D-1C67-44A6-9071-13A348508795}" destId="{95F76DE9-F993-4C08-8EB9-2BBE7C2B73FA}" srcOrd="0" destOrd="0" presId="urn:microsoft.com/office/officeart/2005/8/layout/orgChart1"/>
    <dgm:cxn modelId="{A16615C8-7C00-4539-9F8C-1B6D2A53EF25}" type="presOf" srcId="{292949A4-AA05-4E18-B3F5-1798B9517995}" destId="{7174A553-29A2-4360-80CF-40A80BE1E5E1}" srcOrd="0" destOrd="0" presId="urn:microsoft.com/office/officeart/2005/8/layout/orgChart1"/>
    <dgm:cxn modelId="{54C286CA-6126-4564-A8CF-40C9009A0925}" type="presOf" srcId="{0ACBA0E5-BBCD-43D7-A3BC-FC0CF9D01C8A}" destId="{FA66423F-FACA-4DAE-89C7-B644512E5F7D}" srcOrd="1" destOrd="0" presId="urn:microsoft.com/office/officeart/2005/8/layout/orgChart1"/>
    <dgm:cxn modelId="{D6A4BBDB-6A74-406E-9542-3907D85307E8}" type="presOf" srcId="{1D68A030-C6F3-413B-8622-5590D9ED1D15}" destId="{68C4EFF2-445F-4267-8276-3476572E2322}" srcOrd="0" destOrd="0" presId="urn:microsoft.com/office/officeart/2005/8/layout/orgChart1"/>
    <dgm:cxn modelId="{5E9DEAE1-7A76-414C-ADCB-7B7B6E5A860F}" type="presOf" srcId="{28A0B37A-BED0-495D-9DE0-5C3EB254BD9C}" destId="{08335018-97AA-460E-A117-81DBA3DD3BA6}" srcOrd="0" destOrd="0" presId="urn:microsoft.com/office/officeart/2005/8/layout/orgChart1"/>
    <dgm:cxn modelId="{E43536E3-16A1-4F3C-A5AE-07CFDD132335}" type="presOf" srcId="{5F5A6335-6630-4D71-8A8D-82747DBEDD02}" destId="{8F9A1E52-B498-4A1B-BE2F-B7CEA92EF782}" srcOrd="1" destOrd="0" presId="urn:microsoft.com/office/officeart/2005/8/layout/orgChart1"/>
    <dgm:cxn modelId="{730CC3ED-95C5-4FD1-AE0F-BA1B02F47132}" type="presOf" srcId="{28A0B37A-BED0-495D-9DE0-5C3EB254BD9C}" destId="{65D0D12C-4679-4F26-9710-FD8E514589D1}" srcOrd="1" destOrd="0" presId="urn:microsoft.com/office/officeart/2005/8/layout/orgChart1"/>
    <dgm:cxn modelId="{6581C4F9-789D-48A7-9428-0E021B2DC4A2}" srcId="{1AE76108-91FB-44D8-8A89-B8E208F7E5CA}" destId="{0ACBA0E5-BBCD-43D7-A3BC-FC0CF9D01C8A}" srcOrd="3" destOrd="0" parTransId="{C6B0EF2E-D0FA-4A1B-8E00-868CCDF8158E}" sibTransId="{D230325B-7A0E-4212-8386-DF558C1F2B2A}"/>
    <dgm:cxn modelId="{D2A08F11-716A-426F-A4AC-947F485B7CB4}" type="presParOf" srcId="{24932D62-51B8-4D71-A5FA-4BD57552139C}" destId="{63487077-536E-4911-8464-54721A48DE05}" srcOrd="0" destOrd="0" presId="urn:microsoft.com/office/officeart/2005/8/layout/orgChart1"/>
    <dgm:cxn modelId="{58ADE787-10B5-4FE6-A123-CA32AB4B7DB6}" type="presParOf" srcId="{63487077-536E-4911-8464-54721A48DE05}" destId="{342D541C-5030-4F91-A070-844941CA9444}" srcOrd="0" destOrd="0" presId="urn:microsoft.com/office/officeart/2005/8/layout/orgChart1"/>
    <dgm:cxn modelId="{8295980C-6602-4BAC-AC27-F11A17F0BB84}" type="presParOf" srcId="{342D541C-5030-4F91-A070-844941CA9444}" destId="{B4F9536A-212F-4EE6-8E36-1F7330E5587D}" srcOrd="0" destOrd="0" presId="urn:microsoft.com/office/officeart/2005/8/layout/orgChart1"/>
    <dgm:cxn modelId="{A33FE358-A662-4440-9CE0-C22297BB64B6}" type="presParOf" srcId="{342D541C-5030-4F91-A070-844941CA9444}" destId="{B4EA89FA-F4C3-4343-B0EA-03CE8E80571B}" srcOrd="1" destOrd="0" presId="urn:microsoft.com/office/officeart/2005/8/layout/orgChart1"/>
    <dgm:cxn modelId="{051B5B5E-64E2-4C12-AE4E-C522D246A1BE}" type="presParOf" srcId="{63487077-536E-4911-8464-54721A48DE05}" destId="{D1F0577B-7768-4685-A52C-86010901C5D7}" srcOrd="1" destOrd="0" presId="urn:microsoft.com/office/officeart/2005/8/layout/orgChart1"/>
    <dgm:cxn modelId="{D9E6CE17-A632-4CAC-902B-C2F788B4274D}" type="presParOf" srcId="{D1F0577B-7768-4685-A52C-86010901C5D7}" destId="{ED86A04F-8E18-4C09-847D-FF6943170D74}" srcOrd="0" destOrd="0" presId="urn:microsoft.com/office/officeart/2005/8/layout/orgChart1"/>
    <dgm:cxn modelId="{49022225-3E24-4FC1-96B6-61E36E351798}" type="presParOf" srcId="{D1F0577B-7768-4685-A52C-86010901C5D7}" destId="{EFB687C1-0A36-4EE0-869B-BE082DC4B4F5}" srcOrd="1" destOrd="0" presId="urn:microsoft.com/office/officeart/2005/8/layout/orgChart1"/>
    <dgm:cxn modelId="{8089E914-17D5-494F-A9FD-2A502236FC44}" type="presParOf" srcId="{EFB687C1-0A36-4EE0-869B-BE082DC4B4F5}" destId="{B3B2FC3E-37B1-4887-B44A-51C1D04E725F}" srcOrd="0" destOrd="0" presId="urn:microsoft.com/office/officeart/2005/8/layout/orgChart1"/>
    <dgm:cxn modelId="{A03091E1-0C50-43A0-86E3-980CFB334456}" type="presParOf" srcId="{B3B2FC3E-37B1-4887-B44A-51C1D04E725F}" destId="{7174A553-29A2-4360-80CF-40A80BE1E5E1}" srcOrd="0" destOrd="0" presId="urn:microsoft.com/office/officeart/2005/8/layout/orgChart1"/>
    <dgm:cxn modelId="{0E700ADA-33B1-456F-A69C-E9CE57C194C3}" type="presParOf" srcId="{B3B2FC3E-37B1-4887-B44A-51C1D04E725F}" destId="{D164376A-6279-4F34-8FAC-9C7E5143D544}" srcOrd="1" destOrd="0" presId="urn:microsoft.com/office/officeart/2005/8/layout/orgChart1"/>
    <dgm:cxn modelId="{0BC275BB-76F6-43EE-83A5-7314FF2ECA1C}" type="presParOf" srcId="{EFB687C1-0A36-4EE0-869B-BE082DC4B4F5}" destId="{8C825E58-14E8-483E-9F7B-AA1792C01D88}" srcOrd="1" destOrd="0" presId="urn:microsoft.com/office/officeart/2005/8/layout/orgChart1"/>
    <dgm:cxn modelId="{ED199052-CD5D-4454-AC64-1F8835369243}" type="presParOf" srcId="{EFB687C1-0A36-4EE0-869B-BE082DC4B4F5}" destId="{DE7C342C-0614-40D9-A99C-12D7AD9BC715}" srcOrd="2" destOrd="0" presId="urn:microsoft.com/office/officeart/2005/8/layout/orgChart1"/>
    <dgm:cxn modelId="{D70194FA-421F-418C-9C15-35679B5B0180}" type="presParOf" srcId="{D1F0577B-7768-4685-A52C-86010901C5D7}" destId="{49F27310-186D-41EB-B0D9-B311379F2447}" srcOrd="2" destOrd="0" presId="urn:microsoft.com/office/officeart/2005/8/layout/orgChart1"/>
    <dgm:cxn modelId="{CFE80256-9487-444E-AA4F-049E6C3D3F9E}" type="presParOf" srcId="{D1F0577B-7768-4685-A52C-86010901C5D7}" destId="{DD37C9DD-498D-4BBC-B3E4-1EA4D5759522}" srcOrd="3" destOrd="0" presId="urn:microsoft.com/office/officeart/2005/8/layout/orgChart1"/>
    <dgm:cxn modelId="{69AD211E-4BE3-4F8C-8657-0F042A592750}" type="presParOf" srcId="{DD37C9DD-498D-4BBC-B3E4-1EA4D5759522}" destId="{5D52FA1C-A3E5-4CA3-8F7A-23BAFF63DCA7}" srcOrd="0" destOrd="0" presId="urn:microsoft.com/office/officeart/2005/8/layout/orgChart1"/>
    <dgm:cxn modelId="{9987A09E-CD39-473B-874F-BF5F581488FA}" type="presParOf" srcId="{5D52FA1C-A3E5-4CA3-8F7A-23BAFF63DCA7}" destId="{08335018-97AA-460E-A117-81DBA3DD3BA6}" srcOrd="0" destOrd="0" presId="urn:microsoft.com/office/officeart/2005/8/layout/orgChart1"/>
    <dgm:cxn modelId="{C9CE734C-6A86-4821-8F03-FB13AFDA1608}" type="presParOf" srcId="{5D52FA1C-A3E5-4CA3-8F7A-23BAFF63DCA7}" destId="{65D0D12C-4679-4F26-9710-FD8E514589D1}" srcOrd="1" destOrd="0" presId="urn:microsoft.com/office/officeart/2005/8/layout/orgChart1"/>
    <dgm:cxn modelId="{CBD543F8-CB07-4E86-886D-457E3F0C4A37}" type="presParOf" srcId="{DD37C9DD-498D-4BBC-B3E4-1EA4D5759522}" destId="{8EB97B11-FBCA-4B4E-B19F-53DF3AFDD2F3}" srcOrd="1" destOrd="0" presId="urn:microsoft.com/office/officeart/2005/8/layout/orgChart1"/>
    <dgm:cxn modelId="{79CEB477-3712-4CDE-AB01-AFBEE75A2D1A}" type="presParOf" srcId="{DD37C9DD-498D-4BBC-B3E4-1EA4D5759522}" destId="{02C81350-F8A1-4EAC-834A-37E8A0F9D7A0}" srcOrd="2" destOrd="0" presId="urn:microsoft.com/office/officeart/2005/8/layout/orgChart1"/>
    <dgm:cxn modelId="{F4CB1036-6B56-432D-9D8E-98B97A5C5927}" type="presParOf" srcId="{D1F0577B-7768-4685-A52C-86010901C5D7}" destId="{86CB14CF-3AAB-49BF-A348-8C10128F63F4}" srcOrd="4" destOrd="0" presId="urn:microsoft.com/office/officeart/2005/8/layout/orgChart1"/>
    <dgm:cxn modelId="{3B7CEDEC-9548-458C-82B3-5EE0E88344BC}" type="presParOf" srcId="{D1F0577B-7768-4685-A52C-86010901C5D7}" destId="{77371579-F80B-48CD-B835-644D974105F2}" srcOrd="5" destOrd="0" presId="urn:microsoft.com/office/officeart/2005/8/layout/orgChart1"/>
    <dgm:cxn modelId="{63E170D9-B57A-4FBE-A944-BD170DB4188A}" type="presParOf" srcId="{77371579-F80B-48CD-B835-644D974105F2}" destId="{C6C8DF18-AFF5-41C5-91D5-986B3912F98F}" srcOrd="0" destOrd="0" presId="urn:microsoft.com/office/officeart/2005/8/layout/orgChart1"/>
    <dgm:cxn modelId="{8BF4FCA3-C6B6-4BB4-B599-63A93287DCA7}" type="presParOf" srcId="{C6C8DF18-AFF5-41C5-91D5-986B3912F98F}" destId="{57DA3771-BFCF-450F-AC08-0C13953670E4}" srcOrd="0" destOrd="0" presId="urn:microsoft.com/office/officeart/2005/8/layout/orgChart1"/>
    <dgm:cxn modelId="{1E36F06C-A9CF-4374-8057-7A337A81B1DE}" type="presParOf" srcId="{C6C8DF18-AFF5-41C5-91D5-986B3912F98F}" destId="{FA66423F-FACA-4DAE-89C7-B644512E5F7D}" srcOrd="1" destOrd="0" presId="urn:microsoft.com/office/officeart/2005/8/layout/orgChart1"/>
    <dgm:cxn modelId="{E222494A-87B4-4B6F-82F1-9F3026811B90}" type="presParOf" srcId="{77371579-F80B-48CD-B835-644D974105F2}" destId="{A60090D2-BA88-4DA7-A0B0-A2449D16B861}" srcOrd="1" destOrd="0" presId="urn:microsoft.com/office/officeart/2005/8/layout/orgChart1"/>
    <dgm:cxn modelId="{D0DF321A-283D-459A-B985-DCABCF121104}" type="presParOf" srcId="{77371579-F80B-48CD-B835-644D974105F2}" destId="{1058A9B4-2819-474F-9B1E-FCE066EC39C9}" srcOrd="2" destOrd="0" presId="urn:microsoft.com/office/officeart/2005/8/layout/orgChart1"/>
    <dgm:cxn modelId="{5D928C12-BB44-4760-B570-AE1E5E1ADA5A}" type="presParOf" srcId="{D1F0577B-7768-4685-A52C-86010901C5D7}" destId="{8E0B701E-731A-4119-97E9-BE8C6970B14F}" srcOrd="6" destOrd="0" presId="urn:microsoft.com/office/officeart/2005/8/layout/orgChart1"/>
    <dgm:cxn modelId="{35521202-2DA4-4BC3-BC34-A8D75E01AA83}" type="presParOf" srcId="{D1F0577B-7768-4685-A52C-86010901C5D7}" destId="{874468E2-0EC1-4B30-BFBA-2E7D789367BD}" srcOrd="7" destOrd="0" presId="urn:microsoft.com/office/officeart/2005/8/layout/orgChart1"/>
    <dgm:cxn modelId="{3D84CC47-B6C6-47CA-87F9-332D1AAA7C67}" type="presParOf" srcId="{874468E2-0EC1-4B30-BFBA-2E7D789367BD}" destId="{EBD67921-28BF-4E49-9555-F1C1BBCF3162}" srcOrd="0" destOrd="0" presId="urn:microsoft.com/office/officeart/2005/8/layout/orgChart1"/>
    <dgm:cxn modelId="{2F01323C-73B0-419A-9F4D-45201936B670}" type="presParOf" srcId="{EBD67921-28BF-4E49-9555-F1C1BBCF3162}" destId="{95F76DE9-F993-4C08-8EB9-2BBE7C2B73FA}" srcOrd="0" destOrd="0" presId="urn:microsoft.com/office/officeart/2005/8/layout/orgChart1"/>
    <dgm:cxn modelId="{6BCAA82F-3CBB-45B0-92E8-5378AA029049}" type="presParOf" srcId="{EBD67921-28BF-4E49-9555-F1C1BBCF3162}" destId="{A76F18EF-98B9-479F-AD3D-B0E4FFB0B47A}" srcOrd="1" destOrd="0" presId="urn:microsoft.com/office/officeart/2005/8/layout/orgChart1"/>
    <dgm:cxn modelId="{5E9539D4-C1D2-4A25-B4F0-BC934AFD94E4}" type="presParOf" srcId="{874468E2-0EC1-4B30-BFBA-2E7D789367BD}" destId="{D5C426A1-EAF3-4CC8-9D70-F9EBFDECC12B}" srcOrd="1" destOrd="0" presId="urn:microsoft.com/office/officeart/2005/8/layout/orgChart1"/>
    <dgm:cxn modelId="{755798BC-AA1E-4B6B-99C5-75263FC107D3}" type="presParOf" srcId="{874468E2-0EC1-4B30-BFBA-2E7D789367BD}" destId="{FAC07446-5EA7-473F-8A6A-3F435781B06F}" srcOrd="2" destOrd="0" presId="urn:microsoft.com/office/officeart/2005/8/layout/orgChart1"/>
    <dgm:cxn modelId="{91A647A0-4921-4632-BE4B-CAF9D10D2C20}" type="presParOf" srcId="{63487077-536E-4911-8464-54721A48DE05}" destId="{53425F9F-A766-4F4F-BE7E-8967A57E25F5}" srcOrd="2" destOrd="0" presId="urn:microsoft.com/office/officeart/2005/8/layout/orgChart1"/>
    <dgm:cxn modelId="{08920DE3-5868-4F93-A78F-EC3538476B08}" type="presParOf" srcId="{53425F9F-A766-4F4F-BE7E-8967A57E25F5}" destId="{68C4EFF2-445F-4267-8276-3476572E2322}" srcOrd="0" destOrd="0" presId="urn:microsoft.com/office/officeart/2005/8/layout/orgChart1"/>
    <dgm:cxn modelId="{087339DE-6D55-429F-B91E-B08B1EB415CD}" type="presParOf" srcId="{53425F9F-A766-4F4F-BE7E-8967A57E25F5}" destId="{AF728B47-EBAB-4EC6-904A-07F266E4DACA}" srcOrd="1" destOrd="0" presId="urn:microsoft.com/office/officeart/2005/8/layout/orgChart1"/>
    <dgm:cxn modelId="{61421F0A-E088-48A6-AFE0-0F86E44EF503}" type="presParOf" srcId="{AF728B47-EBAB-4EC6-904A-07F266E4DACA}" destId="{DD5351A4-1354-47FA-ABA6-EE4079D952E3}" srcOrd="0" destOrd="0" presId="urn:microsoft.com/office/officeart/2005/8/layout/orgChart1"/>
    <dgm:cxn modelId="{55619234-10A5-4A8B-83FD-BA2244BC16BB}" type="presParOf" srcId="{DD5351A4-1354-47FA-ABA6-EE4079D952E3}" destId="{940E95D1-7142-4E02-A0BE-B91C30369A64}" srcOrd="0" destOrd="0" presId="urn:microsoft.com/office/officeart/2005/8/layout/orgChart1"/>
    <dgm:cxn modelId="{B7B02C47-F28B-4E9D-AA9F-AC24F85F008C}" type="presParOf" srcId="{DD5351A4-1354-47FA-ABA6-EE4079D952E3}" destId="{8F9A1E52-B498-4A1B-BE2F-B7CEA92EF782}" srcOrd="1" destOrd="0" presId="urn:microsoft.com/office/officeart/2005/8/layout/orgChart1"/>
    <dgm:cxn modelId="{DB0B0DF6-19FA-469D-9E11-DEF39BD3B0B5}" type="presParOf" srcId="{AF728B47-EBAB-4EC6-904A-07F266E4DACA}" destId="{CE1341E2-B64C-4A42-99B7-9AEFFD1FC2CF}" srcOrd="1" destOrd="0" presId="urn:microsoft.com/office/officeart/2005/8/layout/orgChart1"/>
    <dgm:cxn modelId="{719503E2-7CBC-434C-BE50-E24A8C4B7833}" type="presParOf" srcId="{AF728B47-EBAB-4EC6-904A-07F266E4DACA}" destId="{7E8C11CE-7313-4CE8-8C3E-C45393A9B8EC}"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F4857E7-5C40-4E4D-8F9E-0F40BE240B2F}" type="doc">
      <dgm:prSet loTypeId="urn:microsoft.com/office/officeart/2005/8/layout/lProcess2" loCatId="list" qsTypeId="urn:microsoft.com/office/officeart/2005/8/quickstyle/simple1" qsCatId="simple" csTypeId="urn:microsoft.com/office/officeart/2005/8/colors/accent0_3" csCatId="mainScheme" phldr="1"/>
      <dgm:spPr/>
      <dgm:t>
        <a:bodyPr rtlCol="1"/>
        <a:lstStyle/>
        <a:p>
          <a:pPr rtl="1"/>
          <a:endParaRPr lang="en-US"/>
        </a:p>
      </dgm:t>
    </dgm:pt>
    <dgm:pt modelId="{0F9F144E-5A69-4079-9CFE-833FB141B5B7}">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אנשים</a:t>
          </a:r>
        </a:p>
      </dgm:t>
    </dgm:pt>
    <dgm:pt modelId="{5295059C-89BD-48FC-9FB0-63BD38C2AF52}" type="parTrans" cxnId="{696FC290-58F8-4B0A-B325-8A4CDCEFC93C}">
      <dgm:prSet/>
      <dgm:spPr/>
      <dgm:t>
        <a:bodyPr rtlCol="1"/>
        <a:lstStyle/>
        <a:p>
          <a:pPr rtl="1"/>
          <a:endParaRPr lang="en-US"/>
        </a:p>
      </dgm:t>
    </dgm:pt>
    <dgm:pt modelId="{FAB8FA54-A1F3-488D-B823-07CCB71E4D44}" type="sibTrans" cxnId="{696FC290-58F8-4B0A-B325-8A4CDCEFC93C}">
      <dgm:prSet/>
      <dgm:spPr/>
      <dgm:t>
        <a:bodyPr rtlCol="1"/>
        <a:lstStyle/>
        <a:p>
          <a:pPr rtl="1"/>
          <a:endParaRPr lang="en-US"/>
        </a:p>
      </dgm:t>
    </dgm:pt>
    <dgm:pt modelId="{32074760-1CE6-4EA9-A667-33C7E19C2D94}">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משאב 1</a:t>
          </a:r>
          <a:br>
            <a:rPr lang="he-IL" noProof="0" dirty="0">
              <a:latin typeface="Tahoma" panose="020B0604030504040204" pitchFamily="34" charset="0"/>
              <a:ea typeface="Tahoma" panose="020B0604030504040204" pitchFamily="34" charset="0"/>
              <a:cs typeface="Tahoma" panose="020B0604030504040204" pitchFamily="34" charset="0"/>
            </a:rPr>
          </a:br>
          <a:r>
            <a:rPr lang="he-IL" noProof="0" dirty="0">
              <a:latin typeface="Tahoma" panose="020B0604030504040204" pitchFamily="34" charset="0"/>
              <a:ea typeface="Tahoma" panose="020B0604030504040204" pitchFamily="34" charset="0"/>
              <a:cs typeface="Tahoma" panose="020B0604030504040204" pitchFamily="34" charset="0"/>
            </a:rPr>
            <a:t>משאב 2</a:t>
          </a:r>
          <a:br>
            <a:rPr lang="he-IL" noProof="0" dirty="0">
              <a:latin typeface="Tahoma" panose="020B0604030504040204" pitchFamily="34" charset="0"/>
              <a:ea typeface="Tahoma" panose="020B0604030504040204" pitchFamily="34" charset="0"/>
              <a:cs typeface="Tahoma" panose="020B0604030504040204" pitchFamily="34" charset="0"/>
            </a:rPr>
          </a:br>
          <a:r>
            <a:rPr lang="he-IL" noProof="0" dirty="0">
              <a:latin typeface="Tahoma" panose="020B0604030504040204" pitchFamily="34" charset="0"/>
              <a:ea typeface="Tahoma" panose="020B0604030504040204" pitchFamily="34" charset="0"/>
              <a:cs typeface="Tahoma" panose="020B0604030504040204" pitchFamily="34" charset="0"/>
            </a:rPr>
            <a:t>משאב 3</a:t>
          </a:r>
          <a:br>
            <a:rPr lang="he-IL" noProof="0" dirty="0">
              <a:latin typeface="Tahoma" panose="020B0604030504040204" pitchFamily="34" charset="0"/>
              <a:ea typeface="Tahoma" panose="020B0604030504040204" pitchFamily="34" charset="0"/>
              <a:cs typeface="Tahoma" panose="020B0604030504040204" pitchFamily="34" charset="0"/>
            </a:rPr>
          </a:br>
          <a:r>
            <a:rPr lang="he-IL" noProof="0" dirty="0">
              <a:latin typeface="Tahoma" panose="020B0604030504040204" pitchFamily="34" charset="0"/>
              <a:ea typeface="Tahoma" panose="020B0604030504040204" pitchFamily="34" charset="0"/>
              <a:cs typeface="Tahoma" panose="020B0604030504040204" pitchFamily="34" charset="0"/>
            </a:rPr>
            <a:t>משאב 4</a:t>
          </a:r>
        </a:p>
      </dgm:t>
    </dgm:pt>
    <dgm:pt modelId="{41FFA3F1-CAF6-4B0C-90FB-AAF097D8C840}" type="parTrans" cxnId="{792FB76A-389C-45B7-8308-227DADB5CF70}">
      <dgm:prSet/>
      <dgm:spPr/>
      <dgm:t>
        <a:bodyPr rtlCol="1"/>
        <a:lstStyle/>
        <a:p>
          <a:pPr rtl="1"/>
          <a:endParaRPr lang="en-US"/>
        </a:p>
      </dgm:t>
    </dgm:pt>
    <dgm:pt modelId="{66E711EC-17A3-40E0-B60B-5A2F466C9D11}" type="sibTrans" cxnId="{792FB76A-389C-45B7-8308-227DADB5CF70}">
      <dgm:prSet/>
      <dgm:spPr/>
      <dgm:t>
        <a:bodyPr rtlCol="1"/>
        <a:lstStyle/>
        <a:p>
          <a:pPr rtl="1"/>
          <a:endParaRPr lang="en-US"/>
        </a:p>
      </dgm:t>
    </dgm:pt>
    <dgm:pt modelId="{F5E45C32-85BB-467F-80E6-A808871E72F3}">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ציוד</a:t>
          </a:r>
        </a:p>
      </dgm:t>
    </dgm:pt>
    <dgm:pt modelId="{FAB096C4-43F1-4FB0-A740-B5A33490B558}" type="parTrans" cxnId="{C3F684FE-A0E7-411B-A303-2C8155B38D48}">
      <dgm:prSet/>
      <dgm:spPr/>
      <dgm:t>
        <a:bodyPr rtlCol="1"/>
        <a:lstStyle/>
        <a:p>
          <a:pPr rtl="1"/>
          <a:endParaRPr lang="en-US"/>
        </a:p>
      </dgm:t>
    </dgm:pt>
    <dgm:pt modelId="{F29CEF7E-7A2A-457D-9BE3-75C08A423C81}" type="sibTrans" cxnId="{C3F684FE-A0E7-411B-A303-2C8155B38D48}">
      <dgm:prSet/>
      <dgm:spPr/>
      <dgm:t>
        <a:bodyPr rtlCol="1"/>
        <a:lstStyle/>
        <a:p>
          <a:pPr rtl="1"/>
          <a:endParaRPr lang="en-US"/>
        </a:p>
      </dgm:t>
    </dgm:pt>
    <dgm:pt modelId="{6193ECAA-3925-487F-ADF8-CE1362754FFF}">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משאב 1</a:t>
          </a:r>
          <a:br>
            <a:rPr lang="he-IL" noProof="0" dirty="0">
              <a:latin typeface="Tahoma" panose="020B0604030504040204" pitchFamily="34" charset="0"/>
              <a:ea typeface="Tahoma" panose="020B0604030504040204" pitchFamily="34" charset="0"/>
              <a:cs typeface="Tahoma" panose="020B0604030504040204" pitchFamily="34" charset="0"/>
            </a:rPr>
          </a:br>
          <a:r>
            <a:rPr lang="he-IL" noProof="0" dirty="0">
              <a:latin typeface="Tahoma" panose="020B0604030504040204" pitchFamily="34" charset="0"/>
              <a:ea typeface="Tahoma" panose="020B0604030504040204" pitchFamily="34" charset="0"/>
              <a:cs typeface="Tahoma" panose="020B0604030504040204" pitchFamily="34" charset="0"/>
            </a:rPr>
            <a:t>משאב 2</a:t>
          </a:r>
          <a:br>
            <a:rPr lang="he-IL" noProof="0" dirty="0">
              <a:latin typeface="Tahoma" panose="020B0604030504040204" pitchFamily="34" charset="0"/>
              <a:ea typeface="Tahoma" panose="020B0604030504040204" pitchFamily="34" charset="0"/>
              <a:cs typeface="Tahoma" panose="020B0604030504040204" pitchFamily="34" charset="0"/>
            </a:rPr>
          </a:br>
          <a:r>
            <a:rPr lang="he-IL" noProof="0" dirty="0">
              <a:latin typeface="Tahoma" panose="020B0604030504040204" pitchFamily="34" charset="0"/>
              <a:ea typeface="Tahoma" panose="020B0604030504040204" pitchFamily="34" charset="0"/>
              <a:cs typeface="Tahoma" panose="020B0604030504040204" pitchFamily="34" charset="0"/>
            </a:rPr>
            <a:t>משאב 3</a:t>
          </a:r>
          <a:br>
            <a:rPr lang="he-IL" noProof="0" dirty="0">
              <a:latin typeface="Tahoma" panose="020B0604030504040204" pitchFamily="34" charset="0"/>
              <a:ea typeface="Tahoma" panose="020B0604030504040204" pitchFamily="34" charset="0"/>
              <a:cs typeface="Tahoma" panose="020B0604030504040204" pitchFamily="34" charset="0"/>
            </a:rPr>
          </a:br>
          <a:r>
            <a:rPr lang="he-IL" noProof="0" dirty="0">
              <a:latin typeface="Tahoma" panose="020B0604030504040204" pitchFamily="34" charset="0"/>
              <a:ea typeface="Tahoma" panose="020B0604030504040204" pitchFamily="34" charset="0"/>
              <a:cs typeface="Tahoma" panose="020B0604030504040204" pitchFamily="34" charset="0"/>
            </a:rPr>
            <a:t>משאב 4</a:t>
          </a:r>
        </a:p>
      </dgm:t>
    </dgm:pt>
    <dgm:pt modelId="{CA95F830-F096-4B8A-8E76-097EF46A4F44}" type="parTrans" cxnId="{FA16C23C-5596-42A1-981A-487742CF3BBD}">
      <dgm:prSet/>
      <dgm:spPr/>
      <dgm:t>
        <a:bodyPr rtlCol="1"/>
        <a:lstStyle/>
        <a:p>
          <a:pPr rtl="1"/>
          <a:endParaRPr lang="en-US"/>
        </a:p>
      </dgm:t>
    </dgm:pt>
    <dgm:pt modelId="{4C2F44CE-5AB4-4FFE-B037-FFB0E3B4A7EB}" type="sibTrans" cxnId="{FA16C23C-5596-42A1-981A-487742CF3BBD}">
      <dgm:prSet/>
      <dgm:spPr/>
      <dgm:t>
        <a:bodyPr rtlCol="1"/>
        <a:lstStyle/>
        <a:p>
          <a:pPr rtl="1"/>
          <a:endParaRPr lang="en-US"/>
        </a:p>
      </dgm:t>
    </dgm:pt>
    <dgm:pt modelId="{FA9C7340-018E-4F73-A402-B7FF8C34CDC0}">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הערות</a:t>
          </a:r>
        </a:p>
      </dgm:t>
    </dgm:pt>
    <dgm:pt modelId="{1805A85A-B92E-48E0-886D-23F094607276}" type="parTrans" cxnId="{92E0E4AC-AA4F-4221-B4F5-BC44ADD50226}">
      <dgm:prSet/>
      <dgm:spPr/>
      <dgm:t>
        <a:bodyPr rtlCol="1"/>
        <a:lstStyle/>
        <a:p>
          <a:pPr rtl="1"/>
          <a:endParaRPr lang="en-US"/>
        </a:p>
      </dgm:t>
    </dgm:pt>
    <dgm:pt modelId="{44F9A519-DD68-4648-B8E0-DFC7EF2120B7}" type="sibTrans" cxnId="{92E0E4AC-AA4F-4221-B4F5-BC44ADD50226}">
      <dgm:prSet/>
      <dgm:spPr/>
      <dgm:t>
        <a:bodyPr rtlCol="1"/>
        <a:lstStyle/>
        <a:p>
          <a:pPr rtl="1"/>
          <a:endParaRPr lang="en-US"/>
        </a:p>
      </dgm:t>
    </dgm:pt>
    <dgm:pt modelId="{7592B694-086D-4180-B053-CE7AD13C9858}">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מיקומים</a:t>
          </a:r>
        </a:p>
      </dgm:t>
    </dgm:pt>
    <dgm:pt modelId="{C8FADD59-ED12-44D1-A076-7A13B0AC344E}" type="parTrans" cxnId="{583CC615-DAE7-4276-AD9F-C578D26FEDFC}">
      <dgm:prSet/>
      <dgm:spPr/>
      <dgm:t>
        <a:bodyPr rtlCol="1"/>
        <a:lstStyle/>
        <a:p>
          <a:pPr rtl="1"/>
          <a:endParaRPr lang="en-US"/>
        </a:p>
      </dgm:t>
    </dgm:pt>
    <dgm:pt modelId="{34A6F1FD-1787-4988-A7E6-472B7C66BD09}" type="sibTrans" cxnId="{583CC615-DAE7-4276-AD9F-C578D26FEDFC}">
      <dgm:prSet/>
      <dgm:spPr/>
      <dgm:t>
        <a:bodyPr rtlCol="1"/>
        <a:lstStyle/>
        <a:p>
          <a:pPr rtl="1"/>
          <a:endParaRPr lang="en-US"/>
        </a:p>
      </dgm:t>
    </dgm:pt>
    <dgm:pt modelId="{8665C39E-B30E-4258-BEA9-83E0F7084606}">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משאב 1</a:t>
          </a:r>
          <a:br>
            <a:rPr lang="he-IL" noProof="0" dirty="0">
              <a:latin typeface="Tahoma" panose="020B0604030504040204" pitchFamily="34" charset="0"/>
              <a:ea typeface="Tahoma" panose="020B0604030504040204" pitchFamily="34" charset="0"/>
              <a:cs typeface="Tahoma" panose="020B0604030504040204" pitchFamily="34" charset="0"/>
            </a:rPr>
          </a:br>
          <a:r>
            <a:rPr lang="he-IL" noProof="0" dirty="0">
              <a:latin typeface="Tahoma" panose="020B0604030504040204" pitchFamily="34" charset="0"/>
              <a:ea typeface="Tahoma" panose="020B0604030504040204" pitchFamily="34" charset="0"/>
              <a:cs typeface="Tahoma" panose="020B0604030504040204" pitchFamily="34" charset="0"/>
            </a:rPr>
            <a:t>משאב 2</a:t>
          </a:r>
          <a:br>
            <a:rPr lang="he-IL" noProof="0" dirty="0">
              <a:latin typeface="Tahoma" panose="020B0604030504040204" pitchFamily="34" charset="0"/>
              <a:ea typeface="Tahoma" panose="020B0604030504040204" pitchFamily="34" charset="0"/>
              <a:cs typeface="Tahoma" panose="020B0604030504040204" pitchFamily="34" charset="0"/>
            </a:rPr>
          </a:br>
          <a:r>
            <a:rPr lang="he-IL" noProof="0" dirty="0">
              <a:latin typeface="Tahoma" panose="020B0604030504040204" pitchFamily="34" charset="0"/>
              <a:ea typeface="Tahoma" panose="020B0604030504040204" pitchFamily="34" charset="0"/>
              <a:cs typeface="Tahoma" panose="020B0604030504040204" pitchFamily="34" charset="0"/>
            </a:rPr>
            <a:t>משאב 3</a:t>
          </a:r>
          <a:br>
            <a:rPr lang="he-IL" noProof="0" dirty="0">
              <a:latin typeface="Tahoma" panose="020B0604030504040204" pitchFamily="34" charset="0"/>
              <a:ea typeface="Tahoma" panose="020B0604030504040204" pitchFamily="34" charset="0"/>
              <a:cs typeface="Tahoma" panose="020B0604030504040204" pitchFamily="34" charset="0"/>
            </a:rPr>
          </a:br>
          <a:r>
            <a:rPr lang="he-IL" noProof="0" dirty="0">
              <a:latin typeface="Tahoma" panose="020B0604030504040204" pitchFamily="34" charset="0"/>
              <a:ea typeface="Tahoma" panose="020B0604030504040204" pitchFamily="34" charset="0"/>
              <a:cs typeface="Tahoma" panose="020B0604030504040204" pitchFamily="34" charset="0"/>
            </a:rPr>
            <a:t>משאב 4</a:t>
          </a:r>
        </a:p>
      </dgm:t>
    </dgm:pt>
    <dgm:pt modelId="{8211EBE3-1C93-4CFB-BBEE-7A708996ED07}" type="parTrans" cxnId="{8D6B5497-475C-46A9-805D-510F815F9B98}">
      <dgm:prSet/>
      <dgm:spPr/>
      <dgm:t>
        <a:bodyPr rtlCol="1"/>
        <a:lstStyle/>
        <a:p>
          <a:pPr rtl="1"/>
          <a:endParaRPr lang="en-US"/>
        </a:p>
      </dgm:t>
    </dgm:pt>
    <dgm:pt modelId="{6779ED75-3327-4C98-9C89-1343058D49BC}" type="sibTrans" cxnId="{8D6B5497-475C-46A9-805D-510F815F9B98}">
      <dgm:prSet/>
      <dgm:spPr/>
      <dgm:t>
        <a:bodyPr rtlCol="1"/>
        <a:lstStyle/>
        <a:p>
          <a:pPr rtl="1"/>
          <a:endParaRPr lang="en-US"/>
        </a:p>
      </dgm:t>
    </dgm:pt>
    <dgm:pt modelId="{68DE1B8C-EBBC-4ACF-AD69-E108E4A8C85C}">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שירותים חיצוניים</a:t>
          </a:r>
        </a:p>
      </dgm:t>
    </dgm:pt>
    <dgm:pt modelId="{94D73433-720A-40B7-8E81-899280B4DD52}" type="parTrans" cxnId="{F53C5B60-EE78-46AA-90FC-BDF2F3396876}">
      <dgm:prSet/>
      <dgm:spPr/>
      <dgm:t>
        <a:bodyPr rtlCol="1"/>
        <a:lstStyle/>
        <a:p>
          <a:pPr rtl="1"/>
          <a:endParaRPr lang="en-US"/>
        </a:p>
      </dgm:t>
    </dgm:pt>
    <dgm:pt modelId="{10D11475-433C-4D63-8B5E-9E928E6DD9A1}" type="sibTrans" cxnId="{F53C5B60-EE78-46AA-90FC-BDF2F3396876}">
      <dgm:prSet/>
      <dgm:spPr/>
      <dgm:t>
        <a:bodyPr rtlCol="1"/>
        <a:lstStyle/>
        <a:p>
          <a:pPr rtl="1"/>
          <a:endParaRPr lang="en-US"/>
        </a:p>
      </dgm:t>
    </dgm:pt>
    <dgm:pt modelId="{A766E2ED-C2E8-4E07-AF18-7EC57476A5C8}">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הערות</a:t>
          </a:r>
        </a:p>
      </dgm:t>
    </dgm:pt>
    <dgm:pt modelId="{A1530F03-6C5E-45D7-8222-AD175A7090BD}" type="parTrans" cxnId="{918FC998-3E81-4E2A-A8E0-FB3EB04E2705}">
      <dgm:prSet/>
      <dgm:spPr/>
      <dgm:t>
        <a:bodyPr rtlCol="1"/>
        <a:lstStyle/>
        <a:p>
          <a:pPr rtl="1"/>
          <a:endParaRPr lang="en-US"/>
        </a:p>
      </dgm:t>
    </dgm:pt>
    <dgm:pt modelId="{05B31AC5-A983-4FEC-B0BE-EB0462CF6128}" type="sibTrans" cxnId="{918FC998-3E81-4E2A-A8E0-FB3EB04E2705}">
      <dgm:prSet/>
      <dgm:spPr/>
      <dgm:t>
        <a:bodyPr rtlCol="1"/>
        <a:lstStyle/>
        <a:p>
          <a:pPr rtl="1"/>
          <a:endParaRPr lang="en-US"/>
        </a:p>
      </dgm:t>
    </dgm:pt>
    <dgm:pt modelId="{512A4932-71C2-4AF1-A35F-4F4632F17C02}">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הערות</a:t>
          </a:r>
        </a:p>
      </dgm:t>
    </dgm:pt>
    <dgm:pt modelId="{47E31259-60CB-40FB-B391-CCAEC2189164}" type="parTrans" cxnId="{42032CCC-41F9-4B3F-A503-E38701F4AC02}">
      <dgm:prSet/>
      <dgm:spPr/>
      <dgm:t>
        <a:bodyPr rtlCol="1"/>
        <a:lstStyle/>
        <a:p>
          <a:pPr rtl="1"/>
          <a:endParaRPr lang="en-US"/>
        </a:p>
      </dgm:t>
    </dgm:pt>
    <dgm:pt modelId="{4C7C1C5B-4033-4A4C-87E1-4A3C60B720B7}" type="sibTrans" cxnId="{42032CCC-41F9-4B3F-A503-E38701F4AC02}">
      <dgm:prSet/>
      <dgm:spPr/>
      <dgm:t>
        <a:bodyPr rtlCol="1"/>
        <a:lstStyle/>
        <a:p>
          <a:pPr rtl="1"/>
          <a:endParaRPr lang="en-US"/>
        </a:p>
      </dgm:t>
    </dgm:pt>
    <dgm:pt modelId="{8C9EF0B8-B348-4F26-938D-6A3D8F1D01C9}">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משאב 1</a:t>
          </a:r>
          <a:br>
            <a:rPr lang="he-IL" noProof="0" dirty="0">
              <a:latin typeface="Tahoma" panose="020B0604030504040204" pitchFamily="34" charset="0"/>
              <a:ea typeface="Tahoma" panose="020B0604030504040204" pitchFamily="34" charset="0"/>
              <a:cs typeface="Tahoma" panose="020B0604030504040204" pitchFamily="34" charset="0"/>
            </a:rPr>
          </a:br>
          <a:r>
            <a:rPr lang="he-IL" noProof="0" dirty="0">
              <a:latin typeface="Tahoma" panose="020B0604030504040204" pitchFamily="34" charset="0"/>
              <a:ea typeface="Tahoma" panose="020B0604030504040204" pitchFamily="34" charset="0"/>
              <a:cs typeface="Tahoma" panose="020B0604030504040204" pitchFamily="34" charset="0"/>
            </a:rPr>
            <a:t>משאב 2</a:t>
          </a:r>
          <a:br>
            <a:rPr lang="he-IL" noProof="0" dirty="0">
              <a:latin typeface="Tahoma" panose="020B0604030504040204" pitchFamily="34" charset="0"/>
              <a:ea typeface="Tahoma" panose="020B0604030504040204" pitchFamily="34" charset="0"/>
              <a:cs typeface="Tahoma" panose="020B0604030504040204" pitchFamily="34" charset="0"/>
            </a:rPr>
          </a:br>
          <a:r>
            <a:rPr lang="he-IL" noProof="0" dirty="0">
              <a:latin typeface="Tahoma" panose="020B0604030504040204" pitchFamily="34" charset="0"/>
              <a:ea typeface="Tahoma" panose="020B0604030504040204" pitchFamily="34" charset="0"/>
              <a:cs typeface="Tahoma" panose="020B0604030504040204" pitchFamily="34" charset="0"/>
            </a:rPr>
            <a:t>משאב 3</a:t>
          </a:r>
          <a:br>
            <a:rPr lang="he-IL" noProof="0" dirty="0">
              <a:latin typeface="Tahoma" panose="020B0604030504040204" pitchFamily="34" charset="0"/>
              <a:ea typeface="Tahoma" panose="020B0604030504040204" pitchFamily="34" charset="0"/>
              <a:cs typeface="Tahoma" panose="020B0604030504040204" pitchFamily="34" charset="0"/>
            </a:rPr>
          </a:br>
          <a:r>
            <a:rPr lang="he-IL" noProof="0" dirty="0">
              <a:latin typeface="Tahoma" panose="020B0604030504040204" pitchFamily="34" charset="0"/>
              <a:ea typeface="Tahoma" panose="020B0604030504040204" pitchFamily="34" charset="0"/>
              <a:cs typeface="Tahoma" panose="020B0604030504040204" pitchFamily="34" charset="0"/>
            </a:rPr>
            <a:t>משאב 4</a:t>
          </a:r>
        </a:p>
      </dgm:t>
    </dgm:pt>
    <dgm:pt modelId="{317FEE05-7414-4035-9841-8DABE546206E}" type="parTrans" cxnId="{B4186457-1219-426F-922C-5AECDCC53AC0}">
      <dgm:prSet/>
      <dgm:spPr/>
      <dgm:t>
        <a:bodyPr rtlCol="1"/>
        <a:lstStyle/>
        <a:p>
          <a:pPr rtl="1"/>
          <a:endParaRPr lang="en-US"/>
        </a:p>
      </dgm:t>
    </dgm:pt>
    <dgm:pt modelId="{5DAD05BE-4905-4E9C-9DE0-125B4DBFBE33}" type="sibTrans" cxnId="{B4186457-1219-426F-922C-5AECDCC53AC0}">
      <dgm:prSet/>
      <dgm:spPr/>
      <dgm:t>
        <a:bodyPr rtlCol="1"/>
        <a:lstStyle/>
        <a:p>
          <a:pPr rtl="1"/>
          <a:endParaRPr lang="en-US"/>
        </a:p>
      </dgm:t>
    </dgm:pt>
    <dgm:pt modelId="{7DCD12F6-9D96-4CEE-B77D-0059BD9F172C}">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הערות</a:t>
          </a:r>
        </a:p>
      </dgm:t>
    </dgm:pt>
    <dgm:pt modelId="{05220267-9773-4777-8E6B-2437F9979F0B}" type="parTrans" cxnId="{8BF652A8-B747-4011-8997-2C8E587087B9}">
      <dgm:prSet/>
      <dgm:spPr/>
      <dgm:t>
        <a:bodyPr rtlCol="1"/>
        <a:lstStyle/>
        <a:p>
          <a:pPr rtl="1"/>
          <a:endParaRPr lang="en-US"/>
        </a:p>
      </dgm:t>
    </dgm:pt>
    <dgm:pt modelId="{89843E98-8750-44A8-9562-C70EE7FD83F4}" type="sibTrans" cxnId="{8BF652A8-B747-4011-8997-2C8E587087B9}">
      <dgm:prSet/>
      <dgm:spPr/>
      <dgm:t>
        <a:bodyPr rtlCol="1"/>
        <a:lstStyle/>
        <a:p>
          <a:pPr rtl="1"/>
          <a:endParaRPr lang="en-US"/>
        </a:p>
      </dgm:t>
    </dgm:pt>
    <dgm:pt modelId="{990E17D6-2B47-4FC5-AD93-1E96AFBF7BE7}">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ייצור</a:t>
          </a:r>
        </a:p>
      </dgm:t>
    </dgm:pt>
    <dgm:pt modelId="{FE8F1E68-B20A-4328-A3A2-124220A35426}" type="parTrans" cxnId="{C2460F17-CDAE-48DD-9BD8-1126146AE0EF}">
      <dgm:prSet/>
      <dgm:spPr/>
      <dgm:t>
        <a:bodyPr rtlCol="1"/>
        <a:lstStyle/>
        <a:p>
          <a:pPr rtl="1"/>
          <a:endParaRPr lang="en-US"/>
        </a:p>
      </dgm:t>
    </dgm:pt>
    <dgm:pt modelId="{DE7A8AB0-B597-4567-B709-EB7E2965A939}" type="sibTrans" cxnId="{C2460F17-CDAE-48DD-9BD8-1126146AE0EF}">
      <dgm:prSet/>
      <dgm:spPr/>
      <dgm:t>
        <a:bodyPr rtlCol="1"/>
        <a:lstStyle/>
        <a:p>
          <a:pPr rtl="1"/>
          <a:endParaRPr lang="en-US"/>
        </a:p>
      </dgm:t>
    </dgm:pt>
    <dgm:pt modelId="{7195F398-6161-42FE-8062-43E5A30273CF}">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משאב 1</a:t>
          </a:r>
          <a:br>
            <a:rPr lang="he-IL" noProof="0" dirty="0">
              <a:latin typeface="Tahoma" panose="020B0604030504040204" pitchFamily="34" charset="0"/>
              <a:ea typeface="Tahoma" panose="020B0604030504040204" pitchFamily="34" charset="0"/>
              <a:cs typeface="Tahoma" panose="020B0604030504040204" pitchFamily="34" charset="0"/>
            </a:rPr>
          </a:br>
          <a:r>
            <a:rPr lang="he-IL" noProof="0" dirty="0">
              <a:latin typeface="Tahoma" panose="020B0604030504040204" pitchFamily="34" charset="0"/>
              <a:ea typeface="Tahoma" panose="020B0604030504040204" pitchFamily="34" charset="0"/>
              <a:cs typeface="Tahoma" panose="020B0604030504040204" pitchFamily="34" charset="0"/>
            </a:rPr>
            <a:t>משאב 2</a:t>
          </a:r>
          <a:br>
            <a:rPr lang="he-IL" noProof="0" dirty="0">
              <a:latin typeface="Tahoma" panose="020B0604030504040204" pitchFamily="34" charset="0"/>
              <a:ea typeface="Tahoma" panose="020B0604030504040204" pitchFamily="34" charset="0"/>
              <a:cs typeface="Tahoma" panose="020B0604030504040204" pitchFamily="34" charset="0"/>
            </a:rPr>
          </a:br>
          <a:r>
            <a:rPr lang="he-IL" noProof="0" dirty="0">
              <a:latin typeface="Tahoma" panose="020B0604030504040204" pitchFamily="34" charset="0"/>
              <a:ea typeface="Tahoma" panose="020B0604030504040204" pitchFamily="34" charset="0"/>
              <a:cs typeface="Tahoma" panose="020B0604030504040204" pitchFamily="34" charset="0"/>
            </a:rPr>
            <a:t>משאב 3</a:t>
          </a:r>
          <a:br>
            <a:rPr lang="he-IL" noProof="0" dirty="0">
              <a:latin typeface="Tahoma" panose="020B0604030504040204" pitchFamily="34" charset="0"/>
              <a:ea typeface="Tahoma" panose="020B0604030504040204" pitchFamily="34" charset="0"/>
              <a:cs typeface="Tahoma" panose="020B0604030504040204" pitchFamily="34" charset="0"/>
            </a:rPr>
          </a:br>
          <a:r>
            <a:rPr lang="he-IL" noProof="0" dirty="0">
              <a:latin typeface="Tahoma" panose="020B0604030504040204" pitchFamily="34" charset="0"/>
              <a:ea typeface="Tahoma" panose="020B0604030504040204" pitchFamily="34" charset="0"/>
              <a:cs typeface="Tahoma" panose="020B0604030504040204" pitchFamily="34" charset="0"/>
            </a:rPr>
            <a:t>משאב 4</a:t>
          </a:r>
        </a:p>
      </dgm:t>
    </dgm:pt>
    <dgm:pt modelId="{94367AAD-6981-4EE8-AF1A-6EB47FBD0BF3}" type="parTrans" cxnId="{95004706-8520-4D84-A45C-548F7C7AFC8B}">
      <dgm:prSet/>
      <dgm:spPr/>
      <dgm:t>
        <a:bodyPr rtlCol="1"/>
        <a:lstStyle/>
        <a:p>
          <a:pPr rtl="1"/>
          <a:endParaRPr lang="en-US"/>
        </a:p>
      </dgm:t>
    </dgm:pt>
    <dgm:pt modelId="{D5E09E1F-03F4-43A5-A259-C5AAD57CBE42}" type="sibTrans" cxnId="{95004706-8520-4D84-A45C-548F7C7AFC8B}">
      <dgm:prSet/>
      <dgm:spPr/>
      <dgm:t>
        <a:bodyPr rtlCol="1"/>
        <a:lstStyle/>
        <a:p>
          <a:pPr rtl="1"/>
          <a:endParaRPr lang="en-US"/>
        </a:p>
      </dgm:t>
    </dgm:pt>
    <dgm:pt modelId="{05E0F7CC-1593-4E3E-91A3-86A465E18FB5}">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הערות</a:t>
          </a:r>
        </a:p>
      </dgm:t>
    </dgm:pt>
    <dgm:pt modelId="{2F9E893D-D054-435B-BB6A-CA4A2B0A4737}" type="parTrans" cxnId="{EDEABB0C-27C7-4D1E-B786-FB8270D60CCA}">
      <dgm:prSet/>
      <dgm:spPr/>
      <dgm:t>
        <a:bodyPr rtlCol="1"/>
        <a:lstStyle/>
        <a:p>
          <a:pPr rtl="1"/>
          <a:endParaRPr lang="en-US"/>
        </a:p>
      </dgm:t>
    </dgm:pt>
    <dgm:pt modelId="{2CA15156-CACD-4A16-951D-4C696CCBC3C2}" type="sibTrans" cxnId="{EDEABB0C-27C7-4D1E-B786-FB8270D60CCA}">
      <dgm:prSet/>
      <dgm:spPr/>
      <dgm:t>
        <a:bodyPr rtlCol="1"/>
        <a:lstStyle/>
        <a:p>
          <a:pPr rtl="1"/>
          <a:endParaRPr lang="en-US"/>
        </a:p>
      </dgm:t>
    </dgm:pt>
    <dgm:pt modelId="{DADEE461-B9C7-4E4D-8F76-C4BEE058565B}">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מכירות</a:t>
          </a:r>
        </a:p>
      </dgm:t>
    </dgm:pt>
    <dgm:pt modelId="{DBFD308D-4184-4A3D-B3A9-DAB69C287E06}" type="parTrans" cxnId="{F2A74F4D-E89E-4A53-B841-441FF129E762}">
      <dgm:prSet/>
      <dgm:spPr/>
      <dgm:t>
        <a:bodyPr rtlCol="1"/>
        <a:lstStyle/>
        <a:p>
          <a:pPr rtl="1"/>
          <a:endParaRPr lang="en-US"/>
        </a:p>
      </dgm:t>
    </dgm:pt>
    <dgm:pt modelId="{D1A547C0-8B30-44BD-9102-3FF9FB549C46}" type="sibTrans" cxnId="{F2A74F4D-E89E-4A53-B841-441FF129E762}">
      <dgm:prSet/>
      <dgm:spPr/>
      <dgm:t>
        <a:bodyPr rtlCol="1"/>
        <a:lstStyle/>
        <a:p>
          <a:pPr rtl="1"/>
          <a:endParaRPr lang="en-US"/>
        </a:p>
      </dgm:t>
    </dgm:pt>
    <dgm:pt modelId="{406F5215-17A4-4C94-9F2C-C028103F90A1}">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משאב 1</a:t>
          </a:r>
          <a:br>
            <a:rPr lang="he-IL" noProof="0" dirty="0">
              <a:latin typeface="Tahoma" panose="020B0604030504040204" pitchFamily="34" charset="0"/>
              <a:ea typeface="Tahoma" panose="020B0604030504040204" pitchFamily="34" charset="0"/>
              <a:cs typeface="Tahoma" panose="020B0604030504040204" pitchFamily="34" charset="0"/>
            </a:rPr>
          </a:br>
          <a:r>
            <a:rPr lang="he-IL" noProof="0" dirty="0">
              <a:latin typeface="Tahoma" panose="020B0604030504040204" pitchFamily="34" charset="0"/>
              <a:ea typeface="Tahoma" panose="020B0604030504040204" pitchFamily="34" charset="0"/>
              <a:cs typeface="Tahoma" panose="020B0604030504040204" pitchFamily="34" charset="0"/>
            </a:rPr>
            <a:t>משאב 2</a:t>
          </a:r>
          <a:br>
            <a:rPr lang="he-IL" noProof="0" dirty="0">
              <a:latin typeface="Tahoma" panose="020B0604030504040204" pitchFamily="34" charset="0"/>
              <a:ea typeface="Tahoma" panose="020B0604030504040204" pitchFamily="34" charset="0"/>
              <a:cs typeface="Tahoma" panose="020B0604030504040204" pitchFamily="34" charset="0"/>
            </a:rPr>
          </a:br>
          <a:r>
            <a:rPr lang="he-IL" noProof="0" dirty="0">
              <a:latin typeface="Tahoma" panose="020B0604030504040204" pitchFamily="34" charset="0"/>
              <a:ea typeface="Tahoma" panose="020B0604030504040204" pitchFamily="34" charset="0"/>
              <a:cs typeface="Tahoma" panose="020B0604030504040204" pitchFamily="34" charset="0"/>
            </a:rPr>
            <a:t>משאב 3</a:t>
          </a:r>
          <a:br>
            <a:rPr lang="he-IL" noProof="0" dirty="0">
              <a:latin typeface="Tahoma" panose="020B0604030504040204" pitchFamily="34" charset="0"/>
              <a:ea typeface="Tahoma" panose="020B0604030504040204" pitchFamily="34" charset="0"/>
              <a:cs typeface="Tahoma" panose="020B0604030504040204" pitchFamily="34" charset="0"/>
            </a:rPr>
          </a:br>
          <a:r>
            <a:rPr lang="he-IL" noProof="0" dirty="0">
              <a:latin typeface="Tahoma" panose="020B0604030504040204" pitchFamily="34" charset="0"/>
              <a:ea typeface="Tahoma" panose="020B0604030504040204" pitchFamily="34" charset="0"/>
              <a:cs typeface="Tahoma" panose="020B0604030504040204" pitchFamily="34" charset="0"/>
            </a:rPr>
            <a:t>משאב 4</a:t>
          </a:r>
        </a:p>
      </dgm:t>
    </dgm:pt>
    <dgm:pt modelId="{904C488B-EDCA-4CF0-8E08-1FD9CD42A42F}" type="parTrans" cxnId="{5352C17E-F603-4AFE-9421-5C9166D9912F}">
      <dgm:prSet/>
      <dgm:spPr/>
      <dgm:t>
        <a:bodyPr rtlCol="1"/>
        <a:lstStyle/>
        <a:p>
          <a:pPr rtl="1"/>
          <a:endParaRPr lang="en-US"/>
        </a:p>
      </dgm:t>
    </dgm:pt>
    <dgm:pt modelId="{733D6CE6-CDD6-45DB-9725-6A2D30AF5778}" type="sibTrans" cxnId="{5352C17E-F603-4AFE-9421-5C9166D9912F}">
      <dgm:prSet/>
      <dgm:spPr/>
      <dgm:t>
        <a:bodyPr rtlCol="1"/>
        <a:lstStyle/>
        <a:p>
          <a:pPr rtl="1"/>
          <a:endParaRPr lang="en-US"/>
        </a:p>
      </dgm:t>
    </dgm:pt>
    <dgm:pt modelId="{E86573C5-0EDE-4AD1-BC6F-18E4089AD966}">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הערות</a:t>
          </a:r>
        </a:p>
      </dgm:t>
    </dgm:pt>
    <dgm:pt modelId="{051DB31F-7909-4291-8AE0-ABB3A60F17B3}" type="parTrans" cxnId="{1FA22335-7EE3-4E2C-8CC8-A00A41859142}">
      <dgm:prSet/>
      <dgm:spPr/>
      <dgm:t>
        <a:bodyPr rtlCol="1"/>
        <a:lstStyle/>
        <a:p>
          <a:pPr rtl="1"/>
          <a:endParaRPr lang="en-US"/>
        </a:p>
      </dgm:t>
    </dgm:pt>
    <dgm:pt modelId="{33F99918-D81E-4B9F-988C-60B2D20A1F79}" type="sibTrans" cxnId="{1FA22335-7EE3-4E2C-8CC8-A00A41859142}">
      <dgm:prSet/>
      <dgm:spPr/>
      <dgm:t>
        <a:bodyPr rtlCol="1"/>
        <a:lstStyle/>
        <a:p>
          <a:pPr rtl="1"/>
          <a:endParaRPr lang="en-US"/>
        </a:p>
      </dgm:t>
    </dgm:pt>
    <dgm:pt modelId="{4514D2E9-87FF-454C-A554-FD761A8568C7}" type="pres">
      <dgm:prSet presAssocID="{DF4857E7-5C40-4E4D-8F9E-0F40BE240B2F}" presName="theList" presStyleCnt="0">
        <dgm:presLayoutVars>
          <dgm:dir val="rev"/>
          <dgm:animLvl val="lvl"/>
          <dgm:resizeHandles val="exact"/>
        </dgm:presLayoutVars>
      </dgm:prSet>
      <dgm:spPr/>
    </dgm:pt>
    <dgm:pt modelId="{D7F4306A-6D29-4C14-BF5D-EE8CBCC47C9B}" type="pres">
      <dgm:prSet presAssocID="{0F9F144E-5A69-4079-9CFE-833FB141B5B7}" presName="compNode" presStyleCnt="0"/>
      <dgm:spPr/>
    </dgm:pt>
    <dgm:pt modelId="{9046789A-6150-4534-817A-88A1F11F0BDA}" type="pres">
      <dgm:prSet presAssocID="{0F9F144E-5A69-4079-9CFE-833FB141B5B7}" presName="aNode" presStyleLbl="bgShp" presStyleIdx="0" presStyleCnt="6"/>
      <dgm:spPr/>
    </dgm:pt>
    <dgm:pt modelId="{F032D9DC-6E96-4533-82F7-966FA94900AA}" type="pres">
      <dgm:prSet presAssocID="{0F9F144E-5A69-4079-9CFE-833FB141B5B7}" presName="textNode" presStyleLbl="bgShp" presStyleIdx="0" presStyleCnt="6"/>
      <dgm:spPr/>
    </dgm:pt>
    <dgm:pt modelId="{B5BC7729-4343-49E6-A4EF-D07AFE39FD9B}" type="pres">
      <dgm:prSet presAssocID="{0F9F144E-5A69-4079-9CFE-833FB141B5B7}" presName="compChildNode" presStyleCnt="0"/>
      <dgm:spPr/>
    </dgm:pt>
    <dgm:pt modelId="{77D879FB-9835-4934-9699-09AF88C70266}" type="pres">
      <dgm:prSet presAssocID="{0F9F144E-5A69-4079-9CFE-833FB141B5B7}" presName="theInnerList" presStyleCnt="0"/>
      <dgm:spPr/>
    </dgm:pt>
    <dgm:pt modelId="{A8FD0D76-AFC6-4802-9090-E980FDBECC91}" type="pres">
      <dgm:prSet presAssocID="{32074760-1CE6-4EA9-A667-33C7E19C2D94}" presName="childNode" presStyleLbl="node1" presStyleIdx="0" presStyleCnt="12">
        <dgm:presLayoutVars>
          <dgm:bulletEnabled val="1"/>
        </dgm:presLayoutVars>
      </dgm:prSet>
      <dgm:spPr/>
    </dgm:pt>
    <dgm:pt modelId="{B8931CD7-CDC0-4094-A84B-34C86C5DA39D}" type="pres">
      <dgm:prSet presAssocID="{32074760-1CE6-4EA9-A667-33C7E19C2D94}" presName="aSpace2" presStyleCnt="0"/>
      <dgm:spPr/>
    </dgm:pt>
    <dgm:pt modelId="{D88EF221-1E19-407F-A109-45D126E6B0AD}" type="pres">
      <dgm:prSet presAssocID="{A766E2ED-C2E8-4E07-AF18-7EC57476A5C8}" presName="childNode" presStyleLbl="node1" presStyleIdx="1" presStyleCnt="12">
        <dgm:presLayoutVars>
          <dgm:bulletEnabled val="1"/>
        </dgm:presLayoutVars>
      </dgm:prSet>
      <dgm:spPr/>
    </dgm:pt>
    <dgm:pt modelId="{C9C82461-FD43-4EC4-813A-C5DDCB53324F}" type="pres">
      <dgm:prSet presAssocID="{0F9F144E-5A69-4079-9CFE-833FB141B5B7}" presName="aSpace" presStyleCnt="0"/>
      <dgm:spPr/>
    </dgm:pt>
    <dgm:pt modelId="{8BCCD3FB-2367-4C8C-8BF4-4A3211E36F9D}" type="pres">
      <dgm:prSet presAssocID="{F5E45C32-85BB-467F-80E6-A808871E72F3}" presName="compNode" presStyleCnt="0"/>
      <dgm:spPr/>
    </dgm:pt>
    <dgm:pt modelId="{E7B9CF75-AF6A-4290-854A-077BB9A2D77C}" type="pres">
      <dgm:prSet presAssocID="{F5E45C32-85BB-467F-80E6-A808871E72F3}" presName="aNode" presStyleLbl="bgShp" presStyleIdx="1" presStyleCnt="6"/>
      <dgm:spPr/>
    </dgm:pt>
    <dgm:pt modelId="{2487EB6F-DE81-4509-80D3-3047844600F3}" type="pres">
      <dgm:prSet presAssocID="{F5E45C32-85BB-467F-80E6-A808871E72F3}" presName="textNode" presStyleLbl="bgShp" presStyleIdx="1" presStyleCnt="6"/>
      <dgm:spPr/>
    </dgm:pt>
    <dgm:pt modelId="{C2211325-8BBF-4C60-9ACA-1D2794FAABC8}" type="pres">
      <dgm:prSet presAssocID="{F5E45C32-85BB-467F-80E6-A808871E72F3}" presName="compChildNode" presStyleCnt="0"/>
      <dgm:spPr/>
    </dgm:pt>
    <dgm:pt modelId="{B2780439-4F9B-4F9F-A6E9-950663472748}" type="pres">
      <dgm:prSet presAssocID="{F5E45C32-85BB-467F-80E6-A808871E72F3}" presName="theInnerList" presStyleCnt="0"/>
      <dgm:spPr/>
    </dgm:pt>
    <dgm:pt modelId="{5CE69C38-1462-4F71-A252-F397C9008295}" type="pres">
      <dgm:prSet presAssocID="{6193ECAA-3925-487F-ADF8-CE1362754FFF}" presName="childNode" presStyleLbl="node1" presStyleIdx="2" presStyleCnt="12">
        <dgm:presLayoutVars>
          <dgm:bulletEnabled val="1"/>
        </dgm:presLayoutVars>
      </dgm:prSet>
      <dgm:spPr/>
    </dgm:pt>
    <dgm:pt modelId="{5042C203-E2AD-404F-8812-509816C4E958}" type="pres">
      <dgm:prSet presAssocID="{6193ECAA-3925-487F-ADF8-CE1362754FFF}" presName="aSpace2" presStyleCnt="0"/>
      <dgm:spPr/>
    </dgm:pt>
    <dgm:pt modelId="{BD436606-D1DD-4535-A521-C5E4F9743128}" type="pres">
      <dgm:prSet presAssocID="{FA9C7340-018E-4F73-A402-B7FF8C34CDC0}" presName="childNode" presStyleLbl="node1" presStyleIdx="3" presStyleCnt="12">
        <dgm:presLayoutVars>
          <dgm:bulletEnabled val="1"/>
        </dgm:presLayoutVars>
      </dgm:prSet>
      <dgm:spPr/>
    </dgm:pt>
    <dgm:pt modelId="{03CB735D-973C-4AB1-BFE0-DDB003F67757}" type="pres">
      <dgm:prSet presAssocID="{F5E45C32-85BB-467F-80E6-A808871E72F3}" presName="aSpace" presStyleCnt="0"/>
      <dgm:spPr/>
    </dgm:pt>
    <dgm:pt modelId="{0A5DD276-9362-4684-BD52-D98FE1BB5A62}" type="pres">
      <dgm:prSet presAssocID="{7592B694-086D-4180-B053-CE7AD13C9858}" presName="compNode" presStyleCnt="0"/>
      <dgm:spPr/>
    </dgm:pt>
    <dgm:pt modelId="{6E5A89BC-14D8-4DAA-BBC1-B070DD5BD626}" type="pres">
      <dgm:prSet presAssocID="{7592B694-086D-4180-B053-CE7AD13C9858}" presName="aNode" presStyleLbl="bgShp" presStyleIdx="2" presStyleCnt="6"/>
      <dgm:spPr/>
    </dgm:pt>
    <dgm:pt modelId="{B6E9B2AA-8010-4FAB-90D2-72717C05AE96}" type="pres">
      <dgm:prSet presAssocID="{7592B694-086D-4180-B053-CE7AD13C9858}" presName="textNode" presStyleLbl="bgShp" presStyleIdx="2" presStyleCnt="6"/>
      <dgm:spPr/>
    </dgm:pt>
    <dgm:pt modelId="{8CAB1258-DC19-487A-8C4B-18A77888EC3B}" type="pres">
      <dgm:prSet presAssocID="{7592B694-086D-4180-B053-CE7AD13C9858}" presName="compChildNode" presStyleCnt="0"/>
      <dgm:spPr/>
    </dgm:pt>
    <dgm:pt modelId="{0F905639-1614-400B-8FA5-CBB0DE167D28}" type="pres">
      <dgm:prSet presAssocID="{7592B694-086D-4180-B053-CE7AD13C9858}" presName="theInnerList" presStyleCnt="0"/>
      <dgm:spPr/>
    </dgm:pt>
    <dgm:pt modelId="{85B657F5-5C9C-42F8-A245-10BA7A824404}" type="pres">
      <dgm:prSet presAssocID="{8665C39E-B30E-4258-BEA9-83E0F7084606}" presName="childNode" presStyleLbl="node1" presStyleIdx="4" presStyleCnt="12">
        <dgm:presLayoutVars>
          <dgm:bulletEnabled val="1"/>
        </dgm:presLayoutVars>
      </dgm:prSet>
      <dgm:spPr/>
    </dgm:pt>
    <dgm:pt modelId="{AC0DD7DC-3B42-48D8-A1BA-88D01627AD9F}" type="pres">
      <dgm:prSet presAssocID="{8665C39E-B30E-4258-BEA9-83E0F7084606}" presName="aSpace2" presStyleCnt="0"/>
      <dgm:spPr/>
    </dgm:pt>
    <dgm:pt modelId="{51239DC3-E9A2-43DA-8F69-23A0808C5F7B}" type="pres">
      <dgm:prSet presAssocID="{512A4932-71C2-4AF1-A35F-4F4632F17C02}" presName="childNode" presStyleLbl="node1" presStyleIdx="5" presStyleCnt="12">
        <dgm:presLayoutVars>
          <dgm:bulletEnabled val="1"/>
        </dgm:presLayoutVars>
      </dgm:prSet>
      <dgm:spPr/>
    </dgm:pt>
    <dgm:pt modelId="{AA409656-EC9E-49D6-8BDF-28792EB46183}" type="pres">
      <dgm:prSet presAssocID="{7592B694-086D-4180-B053-CE7AD13C9858}" presName="aSpace" presStyleCnt="0"/>
      <dgm:spPr/>
    </dgm:pt>
    <dgm:pt modelId="{79CE3980-98C8-4564-915E-59923DFBBF03}" type="pres">
      <dgm:prSet presAssocID="{68DE1B8C-EBBC-4ACF-AD69-E108E4A8C85C}" presName="compNode" presStyleCnt="0"/>
      <dgm:spPr/>
    </dgm:pt>
    <dgm:pt modelId="{DFC8EC82-A76D-41CD-A597-E02C5F5CBEEE}" type="pres">
      <dgm:prSet presAssocID="{68DE1B8C-EBBC-4ACF-AD69-E108E4A8C85C}" presName="aNode" presStyleLbl="bgShp" presStyleIdx="3" presStyleCnt="6"/>
      <dgm:spPr/>
    </dgm:pt>
    <dgm:pt modelId="{A9276CF6-D6BB-4D87-85EE-C74A56417B50}" type="pres">
      <dgm:prSet presAssocID="{68DE1B8C-EBBC-4ACF-AD69-E108E4A8C85C}" presName="textNode" presStyleLbl="bgShp" presStyleIdx="3" presStyleCnt="6"/>
      <dgm:spPr/>
    </dgm:pt>
    <dgm:pt modelId="{6F4913EE-3597-469A-BAA0-D082AC5E47A9}" type="pres">
      <dgm:prSet presAssocID="{68DE1B8C-EBBC-4ACF-AD69-E108E4A8C85C}" presName="compChildNode" presStyleCnt="0"/>
      <dgm:spPr/>
    </dgm:pt>
    <dgm:pt modelId="{03EEACD6-906A-419E-ACC7-F193A552FC8A}" type="pres">
      <dgm:prSet presAssocID="{68DE1B8C-EBBC-4ACF-AD69-E108E4A8C85C}" presName="theInnerList" presStyleCnt="0"/>
      <dgm:spPr/>
    </dgm:pt>
    <dgm:pt modelId="{EF50A355-5315-401C-A8B8-05A2B4F30FE3}" type="pres">
      <dgm:prSet presAssocID="{8C9EF0B8-B348-4F26-938D-6A3D8F1D01C9}" presName="childNode" presStyleLbl="node1" presStyleIdx="6" presStyleCnt="12">
        <dgm:presLayoutVars>
          <dgm:bulletEnabled val="1"/>
        </dgm:presLayoutVars>
      </dgm:prSet>
      <dgm:spPr/>
    </dgm:pt>
    <dgm:pt modelId="{8F5E152E-D1EC-4A61-89CE-BF7F4DA1F822}" type="pres">
      <dgm:prSet presAssocID="{8C9EF0B8-B348-4F26-938D-6A3D8F1D01C9}" presName="aSpace2" presStyleCnt="0"/>
      <dgm:spPr/>
    </dgm:pt>
    <dgm:pt modelId="{60B6E648-ADB0-4695-B9EA-290DF28C1E3A}" type="pres">
      <dgm:prSet presAssocID="{7DCD12F6-9D96-4CEE-B77D-0059BD9F172C}" presName="childNode" presStyleLbl="node1" presStyleIdx="7" presStyleCnt="12">
        <dgm:presLayoutVars>
          <dgm:bulletEnabled val="1"/>
        </dgm:presLayoutVars>
      </dgm:prSet>
      <dgm:spPr/>
    </dgm:pt>
    <dgm:pt modelId="{EA1AAD27-E3B9-4DA2-AE2C-330662C2BE86}" type="pres">
      <dgm:prSet presAssocID="{68DE1B8C-EBBC-4ACF-AD69-E108E4A8C85C}" presName="aSpace" presStyleCnt="0"/>
      <dgm:spPr/>
    </dgm:pt>
    <dgm:pt modelId="{11320078-92D3-471C-BC38-D27E99C2A837}" type="pres">
      <dgm:prSet presAssocID="{990E17D6-2B47-4FC5-AD93-1E96AFBF7BE7}" presName="compNode" presStyleCnt="0"/>
      <dgm:spPr/>
    </dgm:pt>
    <dgm:pt modelId="{B7745507-FF48-4A3D-94B6-C22B44E66409}" type="pres">
      <dgm:prSet presAssocID="{990E17D6-2B47-4FC5-AD93-1E96AFBF7BE7}" presName="aNode" presStyleLbl="bgShp" presStyleIdx="4" presStyleCnt="6"/>
      <dgm:spPr/>
    </dgm:pt>
    <dgm:pt modelId="{3B09E531-2667-42C3-B344-18F91AEDB3E2}" type="pres">
      <dgm:prSet presAssocID="{990E17D6-2B47-4FC5-AD93-1E96AFBF7BE7}" presName="textNode" presStyleLbl="bgShp" presStyleIdx="4" presStyleCnt="6"/>
      <dgm:spPr/>
    </dgm:pt>
    <dgm:pt modelId="{2DBE89DF-7F6D-4774-A904-1B3DE19B3EBD}" type="pres">
      <dgm:prSet presAssocID="{990E17D6-2B47-4FC5-AD93-1E96AFBF7BE7}" presName="compChildNode" presStyleCnt="0"/>
      <dgm:spPr/>
    </dgm:pt>
    <dgm:pt modelId="{77A9AB98-8E8B-4D79-AABA-8B07E0953387}" type="pres">
      <dgm:prSet presAssocID="{990E17D6-2B47-4FC5-AD93-1E96AFBF7BE7}" presName="theInnerList" presStyleCnt="0"/>
      <dgm:spPr/>
    </dgm:pt>
    <dgm:pt modelId="{E9562205-A509-4BB9-93FE-4A2A129662F8}" type="pres">
      <dgm:prSet presAssocID="{7195F398-6161-42FE-8062-43E5A30273CF}" presName="childNode" presStyleLbl="node1" presStyleIdx="8" presStyleCnt="12">
        <dgm:presLayoutVars>
          <dgm:bulletEnabled val="1"/>
        </dgm:presLayoutVars>
      </dgm:prSet>
      <dgm:spPr/>
    </dgm:pt>
    <dgm:pt modelId="{2F513BE7-2B73-4016-936D-B3511B975C1B}" type="pres">
      <dgm:prSet presAssocID="{7195F398-6161-42FE-8062-43E5A30273CF}" presName="aSpace2" presStyleCnt="0"/>
      <dgm:spPr/>
    </dgm:pt>
    <dgm:pt modelId="{B73DEB73-79BB-4F9E-967F-68A26D38A128}" type="pres">
      <dgm:prSet presAssocID="{05E0F7CC-1593-4E3E-91A3-86A465E18FB5}" presName="childNode" presStyleLbl="node1" presStyleIdx="9" presStyleCnt="12">
        <dgm:presLayoutVars>
          <dgm:bulletEnabled val="1"/>
        </dgm:presLayoutVars>
      </dgm:prSet>
      <dgm:spPr/>
    </dgm:pt>
    <dgm:pt modelId="{D0E2F36F-C1E8-4F0F-9068-B29DC99474F5}" type="pres">
      <dgm:prSet presAssocID="{990E17D6-2B47-4FC5-AD93-1E96AFBF7BE7}" presName="aSpace" presStyleCnt="0"/>
      <dgm:spPr/>
    </dgm:pt>
    <dgm:pt modelId="{144690A0-3A60-4675-BA35-6AA8DAF53BCF}" type="pres">
      <dgm:prSet presAssocID="{DADEE461-B9C7-4E4D-8F76-C4BEE058565B}" presName="compNode" presStyleCnt="0"/>
      <dgm:spPr/>
    </dgm:pt>
    <dgm:pt modelId="{D473E531-D125-469C-87A6-33F7D5E8F115}" type="pres">
      <dgm:prSet presAssocID="{DADEE461-B9C7-4E4D-8F76-C4BEE058565B}" presName="aNode" presStyleLbl="bgShp" presStyleIdx="5" presStyleCnt="6"/>
      <dgm:spPr/>
    </dgm:pt>
    <dgm:pt modelId="{FAA74DE5-4B5D-4A3C-B4A0-F426ACCBD9E4}" type="pres">
      <dgm:prSet presAssocID="{DADEE461-B9C7-4E4D-8F76-C4BEE058565B}" presName="textNode" presStyleLbl="bgShp" presStyleIdx="5" presStyleCnt="6"/>
      <dgm:spPr/>
    </dgm:pt>
    <dgm:pt modelId="{DF18FC3D-4823-4D45-9CFE-41B7B5561571}" type="pres">
      <dgm:prSet presAssocID="{DADEE461-B9C7-4E4D-8F76-C4BEE058565B}" presName="compChildNode" presStyleCnt="0"/>
      <dgm:spPr/>
    </dgm:pt>
    <dgm:pt modelId="{919D7678-E6E0-476A-B5BC-63494CB38EAC}" type="pres">
      <dgm:prSet presAssocID="{DADEE461-B9C7-4E4D-8F76-C4BEE058565B}" presName="theInnerList" presStyleCnt="0"/>
      <dgm:spPr/>
    </dgm:pt>
    <dgm:pt modelId="{F542268E-C995-45FF-9CF3-9C7C99773B2D}" type="pres">
      <dgm:prSet presAssocID="{406F5215-17A4-4C94-9F2C-C028103F90A1}" presName="childNode" presStyleLbl="node1" presStyleIdx="10" presStyleCnt="12">
        <dgm:presLayoutVars>
          <dgm:bulletEnabled val="1"/>
        </dgm:presLayoutVars>
      </dgm:prSet>
      <dgm:spPr/>
    </dgm:pt>
    <dgm:pt modelId="{EDB0CE32-C98B-4DDC-BD38-B873B50786A7}" type="pres">
      <dgm:prSet presAssocID="{406F5215-17A4-4C94-9F2C-C028103F90A1}" presName="aSpace2" presStyleCnt="0"/>
      <dgm:spPr/>
    </dgm:pt>
    <dgm:pt modelId="{784606F8-6B08-4F32-B104-EEE71C2B2615}" type="pres">
      <dgm:prSet presAssocID="{E86573C5-0EDE-4AD1-BC6F-18E4089AD966}" presName="childNode" presStyleLbl="node1" presStyleIdx="11" presStyleCnt="12">
        <dgm:presLayoutVars>
          <dgm:bulletEnabled val="1"/>
        </dgm:presLayoutVars>
      </dgm:prSet>
      <dgm:spPr/>
    </dgm:pt>
  </dgm:ptLst>
  <dgm:cxnLst>
    <dgm:cxn modelId="{DEF1C201-34B1-4882-8DBF-B07106CA401E}" type="presOf" srcId="{8C9EF0B8-B348-4F26-938D-6A3D8F1D01C9}" destId="{EF50A355-5315-401C-A8B8-05A2B4F30FE3}" srcOrd="0" destOrd="0" presId="urn:microsoft.com/office/officeart/2005/8/layout/lProcess2"/>
    <dgm:cxn modelId="{95004706-8520-4D84-A45C-548F7C7AFC8B}" srcId="{990E17D6-2B47-4FC5-AD93-1E96AFBF7BE7}" destId="{7195F398-6161-42FE-8062-43E5A30273CF}" srcOrd="0" destOrd="0" parTransId="{94367AAD-6981-4EE8-AF1A-6EB47FBD0BF3}" sibTransId="{D5E09E1F-03F4-43A5-A259-C5AAD57CBE42}"/>
    <dgm:cxn modelId="{EDEABB0C-27C7-4D1E-B786-FB8270D60CCA}" srcId="{990E17D6-2B47-4FC5-AD93-1E96AFBF7BE7}" destId="{05E0F7CC-1593-4E3E-91A3-86A465E18FB5}" srcOrd="1" destOrd="0" parTransId="{2F9E893D-D054-435B-BB6A-CA4A2B0A4737}" sibTransId="{2CA15156-CACD-4A16-951D-4C696CCBC3C2}"/>
    <dgm:cxn modelId="{82ECE00E-C99F-43DA-83F9-38CFC3F7A2FA}" type="presOf" srcId="{DF4857E7-5C40-4E4D-8F9E-0F40BE240B2F}" destId="{4514D2E9-87FF-454C-A554-FD761A8568C7}" srcOrd="0" destOrd="0" presId="urn:microsoft.com/office/officeart/2005/8/layout/lProcess2"/>
    <dgm:cxn modelId="{583CC615-DAE7-4276-AD9F-C578D26FEDFC}" srcId="{DF4857E7-5C40-4E4D-8F9E-0F40BE240B2F}" destId="{7592B694-086D-4180-B053-CE7AD13C9858}" srcOrd="2" destOrd="0" parTransId="{C8FADD59-ED12-44D1-A076-7A13B0AC344E}" sibTransId="{34A6F1FD-1787-4988-A7E6-472B7C66BD09}"/>
    <dgm:cxn modelId="{EAD02916-CE0D-4F3F-A82E-33F10B159D8E}" type="presOf" srcId="{512A4932-71C2-4AF1-A35F-4F4632F17C02}" destId="{51239DC3-E9A2-43DA-8F69-23A0808C5F7B}" srcOrd="0" destOrd="0" presId="urn:microsoft.com/office/officeart/2005/8/layout/lProcess2"/>
    <dgm:cxn modelId="{C2460F17-CDAE-48DD-9BD8-1126146AE0EF}" srcId="{DF4857E7-5C40-4E4D-8F9E-0F40BE240B2F}" destId="{990E17D6-2B47-4FC5-AD93-1E96AFBF7BE7}" srcOrd="4" destOrd="0" parTransId="{FE8F1E68-B20A-4328-A3A2-124220A35426}" sibTransId="{DE7A8AB0-B597-4567-B709-EB7E2965A939}"/>
    <dgm:cxn modelId="{7A675828-0E86-4177-A02F-94B30E827A0C}" type="presOf" srcId="{0F9F144E-5A69-4079-9CFE-833FB141B5B7}" destId="{9046789A-6150-4534-817A-88A1F11F0BDA}" srcOrd="0" destOrd="0" presId="urn:microsoft.com/office/officeart/2005/8/layout/lProcess2"/>
    <dgm:cxn modelId="{4F69C728-D27E-4664-B39F-E552BD0B15C4}" type="presOf" srcId="{68DE1B8C-EBBC-4ACF-AD69-E108E4A8C85C}" destId="{A9276CF6-D6BB-4D87-85EE-C74A56417B50}" srcOrd="1" destOrd="0" presId="urn:microsoft.com/office/officeart/2005/8/layout/lProcess2"/>
    <dgm:cxn modelId="{58D7B72C-6638-4F5D-945E-9420F8FE7097}" type="presOf" srcId="{7592B694-086D-4180-B053-CE7AD13C9858}" destId="{6E5A89BC-14D8-4DAA-BBC1-B070DD5BD626}" srcOrd="0" destOrd="0" presId="urn:microsoft.com/office/officeart/2005/8/layout/lProcess2"/>
    <dgm:cxn modelId="{337C532E-FA4C-4DE5-902B-AF62654DE2CD}" type="presOf" srcId="{0F9F144E-5A69-4079-9CFE-833FB141B5B7}" destId="{F032D9DC-6E96-4533-82F7-966FA94900AA}" srcOrd="1" destOrd="0" presId="urn:microsoft.com/office/officeart/2005/8/layout/lProcess2"/>
    <dgm:cxn modelId="{ECB29E32-DF3F-494F-B7BB-9C8BD137B048}" type="presOf" srcId="{FA9C7340-018E-4F73-A402-B7FF8C34CDC0}" destId="{BD436606-D1DD-4535-A521-C5E4F9743128}" srcOrd="0" destOrd="0" presId="urn:microsoft.com/office/officeart/2005/8/layout/lProcess2"/>
    <dgm:cxn modelId="{1FA22335-7EE3-4E2C-8CC8-A00A41859142}" srcId="{DADEE461-B9C7-4E4D-8F76-C4BEE058565B}" destId="{E86573C5-0EDE-4AD1-BC6F-18E4089AD966}" srcOrd="1" destOrd="0" parTransId="{051DB31F-7909-4291-8AE0-ABB3A60F17B3}" sibTransId="{33F99918-D81E-4B9F-988C-60B2D20A1F79}"/>
    <dgm:cxn modelId="{7C9C3A38-6D50-4AFF-AA73-365DE43285E1}" type="presOf" srcId="{32074760-1CE6-4EA9-A667-33C7E19C2D94}" destId="{A8FD0D76-AFC6-4802-9090-E980FDBECC91}" srcOrd="0" destOrd="0" presId="urn:microsoft.com/office/officeart/2005/8/layout/lProcess2"/>
    <dgm:cxn modelId="{FA16C23C-5596-42A1-981A-487742CF3BBD}" srcId="{F5E45C32-85BB-467F-80E6-A808871E72F3}" destId="{6193ECAA-3925-487F-ADF8-CE1362754FFF}" srcOrd="0" destOrd="0" parTransId="{CA95F830-F096-4B8A-8E76-097EF46A4F44}" sibTransId="{4C2F44CE-5AB4-4FFE-B037-FFB0E3B4A7EB}"/>
    <dgm:cxn modelId="{41BAC73D-C909-4828-81D3-F16502305163}" type="presOf" srcId="{8665C39E-B30E-4258-BEA9-83E0F7084606}" destId="{85B657F5-5C9C-42F8-A245-10BA7A824404}" srcOrd="0" destOrd="0" presId="urn:microsoft.com/office/officeart/2005/8/layout/lProcess2"/>
    <dgm:cxn modelId="{F53C5B60-EE78-46AA-90FC-BDF2F3396876}" srcId="{DF4857E7-5C40-4E4D-8F9E-0F40BE240B2F}" destId="{68DE1B8C-EBBC-4ACF-AD69-E108E4A8C85C}" srcOrd="3" destOrd="0" parTransId="{94D73433-720A-40B7-8E81-899280B4DD52}" sibTransId="{10D11475-433C-4D63-8B5E-9E928E6DD9A1}"/>
    <dgm:cxn modelId="{E3AEEE63-0D70-4A65-B4AD-DC3DBA17985A}" type="presOf" srcId="{7592B694-086D-4180-B053-CE7AD13C9858}" destId="{B6E9B2AA-8010-4FAB-90D2-72717C05AE96}" srcOrd="1" destOrd="0" presId="urn:microsoft.com/office/officeart/2005/8/layout/lProcess2"/>
    <dgm:cxn modelId="{BA343F65-7063-4A06-9692-19E81201F0CA}" type="presOf" srcId="{7DCD12F6-9D96-4CEE-B77D-0059BD9F172C}" destId="{60B6E648-ADB0-4695-B9EA-290DF28C1E3A}" srcOrd="0" destOrd="0" presId="urn:microsoft.com/office/officeart/2005/8/layout/lProcess2"/>
    <dgm:cxn modelId="{1CC43946-8C6C-43D0-B424-DF59FBE13E06}" type="presOf" srcId="{406F5215-17A4-4C94-9F2C-C028103F90A1}" destId="{F542268E-C995-45FF-9CF3-9C7C99773B2D}" srcOrd="0" destOrd="0" presId="urn:microsoft.com/office/officeart/2005/8/layout/lProcess2"/>
    <dgm:cxn modelId="{792FB76A-389C-45B7-8308-227DADB5CF70}" srcId="{0F9F144E-5A69-4079-9CFE-833FB141B5B7}" destId="{32074760-1CE6-4EA9-A667-33C7E19C2D94}" srcOrd="0" destOrd="0" parTransId="{41FFA3F1-CAF6-4B0C-90FB-AAF097D8C840}" sibTransId="{66E711EC-17A3-40E0-B60B-5A2F466C9D11}"/>
    <dgm:cxn modelId="{C664844B-280E-4BFE-9C14-BBB1B2BC2C91}" type="presOf" srcId="{6193ECAA-3925-487F-ADF8-CE1362754FFF}" destId="{5CE69C38-1462-4F71-A252-F397C9008295}" srcOrd="0" destOrd="0" presId="urn:microsoft.com/office/officeart/2005/8/layout/lProcess2"/>
    <dgm:cxn modelId="{F2A74F4D-E89E-4A53-B841-441FF129E762}" srcId="{DF4857E7-5C40-4E4D-8F9E-0F40BE240B2F}" destId="{DADEE461-B9C7-4E4D-8F76-C4BEE058565B}" srcOrd="5" destOrd="0" parTransId="{DBFD308D-4184-4A3D-B3A9-DAB69C287E06}" sibTransId="{D1A547C0-8B30-44BD-9102-3FF9FB549C46}"/>
    <dgm:cxn modelId="{66EE6056-E30C-4957-8ABE-66586DF44B85}" type="presOf" srcId="{05E0F7CC-1593-4E3E-91A3-86A465E18FB5}" destId="{B73DEB73-79BB-4F9E-967F-68A26D38A128}" srcOrd="0" destOrd="0" presId="urn:microsoft.com/office/officeart/2005/8/layout/lProcess2"/>
    <dgm:cxn modelId="{B4186457-1219-426F-922C-5AECDCC53AC0}" srcId="{68DE1B8C-EBBC-4ACF-AD69-E108E4A8C85C}" destId="{8C9EF0B8-B348-4F26-938D-6A3D8F1D01C9}" srcOrd="0" destOrd="0" parTransId="{317FEE05-7414-4035-9841-8DABE546206E}" sibTransId="{5DAD05BE-4905-4E9C-9DE0-125B4DBFBE33}"/>
    <dgm:cxn modelId="{5352C17E-F603-4AFE-9421-5C9166D9912F}" srcId="{DADEE461-B9C7-4E4D-8F76-C4BEE058565B}" destId="{406F5215-17A4-4C94-9F2C-C028103F90A1}" srcOrd="0" destOrd="0" parTransId="{904C488B-EDCA-4CF0-8E08-1FD9CD42A42F}" sibTransId="{733D6CE6-CDD6-45DB-9725-6A2D30AF5778}"/>
    <dgm:cxn modelId="{CEBDE88F-D837-4FC7-BA96-49D94EEF6C12}" type="presOf" srcId="{DADEE461-B9C7-4E4D-8F76-C4BEE058565B}" destId="{D473E531-D125-469C-87A6-33F7D5E8F115}" srcOrd="0" destOrd="0" presId="urn:microsoft.com/office/officeart/2005/8/layout/lProcess2"/>
    <dgm:cxn modelId="{696FC290-58F8-4B0A-B325-8A4CDCEFC93C}" srcId="{DF4857E7-5C40-4E4D-8F9E-0F40BE240B2F}" destId="{0F9F144E-5A69-4079-9CFE-833FB141B5B7}" srcOrd="0" destOrd="0" parTransId="{5295059C-89BD-48FC-9FB0-63BD38C2AF52}" sibTransId="{FAB8FA54-A1F3-488D-B823-07CCB71E4D44}"/>
    <dgm:cxn modelId="{8D6B5497-475C-46A9-805D-510F815F9B98}" srcId="{7592B694-086D-4180-B053-CE7AD13C9858}" destId="{8665C39E-B30E-4258-BEA9-83E0F7084606}" srcOrd="0" destOrd="0" parTransId="{8211EBE3-1C93-4CFB-BBEE-7A708996ED07}" sibTransId="{6779ED75-3327-4C98-9C89-1343058D49BC}"/>
    <dgm:cxn modelId="{918FC998-3E81-4E2A-A8E0-FB3EB04E2705}" srcId="{0F9F144E-5A69-4079-9CFE-833FB141B5B7}" destId="{A766E2ED-C2E8-4E07-AF18-7EC57476A5C8}" srcOrd="1" destOrd="0" parTransId="{A1530F03-6C5E-45D7-8222-AD175A7090BD}" sibTransId="{05B31AC5-A983-4FEC-B0BE-EB0462CF6128}"/>
    <dgm:cxn modelId="{E3FD7D9B-7A36-4D12-B188-0A0D1AF9C129}" type="presOf" srcId="{68DE1B8C-EBBC-4ACF-AD69-E108E4A8C85C}" destId="{DFC8EC82-A76D-41CD-A597-E02C5F5CBEEE}" srcOrd="0" destOrd="0" presId="urn:microsoft.com/office/officeart/2005/8/layout/lProcess2"/>
    <dgm:cxn modelId="{E7588FA4-9EA0-49DE-8577-4C5ADFBE2484}" type="presOf" srcId="{7195F398-6161-42FE-8062-43E5A30273CF}" destId="{E9562205-A509-4BB9-93FE-4A2A129662F8}" srcOrd="0" destOrd="0" presId="urn:microsoft.com/office/officeart/2005/8/layout/lProcess2"/>
    <dgm:cxn modelId="{8BF652A8-B747-4011-8997-2C8E587087B9}" srcId="{68DE1B8C-EBBC-4ACF-AD69-E108E4A8C85C}" destId="{7DCD12F6-9D96-4CEE-B77D-0059BD9F172C}" srcOrd="1" destOrd="0" parTransId="{05220267-9773-4777-8E6B-2437F9979F0B}" sibTransId="{89843E98-8750-44A8-9562-C70EE7FD83F4}"/>
    <dgm:cxn modelId="{380D8EAB-F770-42E4-B08C-1AA944E19E2E}" type="presOf" srcId="{E86573C5-0EDE-4AD1-BC6F-18E4089AD966}" destId="{784606F8-6B08-4F32-B104-EEE71C2B2615}" srcOrd="0" destOrd="0" presId="urn:microsoft.com/office/officeart/2005/8/layout/lProcess2"/>
    <dgm:cxn modelId="{92E0E4AC-AA4F-4221-B4F5-BC44ADD50226}" srcId="{F5E45C32-85BB-467F-80E6-A808871E72F3}" destId="{FA9C7340-018E-4F73-A402-B7FF8C34CDC0}" srcOrd="1" destOrd="0" parTransId="{1805A85A-B92E-48E0-886D-23F094607276}" sibTransId="{44F9A519-DD68-4648-B8E0-DFC7EF2120B7}"/>
    <dgm:cxn modelId="{3AE679B0-2366-4A04-94B1-4D7255E7CE3E}" type="presOf" srcId="{990E17D6-2B47-4FC5-AD93-1E96AFBF7BE7}" destId="{B7745507-FF48-4A3D-94B6-C22B44E66409}" srcOrd="0" destOrd="0" presId="urn:microsoft.com/office/officeart/2005/8/layout/lProcess2"/>
    <dgm:cxn modelId="{3BB736BE-339A-4657-B981-F9F1F8D52FDC}" type="presOf" srcId="{A766E2ED-C2E8-4E07-AF18-7EC57476A5C8}" destId="{D88EF221-1E19-407F-A109-45D126E6B0AD}" srcOrd="0" destOrd="0" presId="urn:microsoft.com/office/officeart/2005/8/layout/lProcess2"/>
    <dgm:cxn modelId="{42032CCC-41F9-4B3F-A503-E38701F4AC02}" srcId="{7592B694-086D-4180-B053-CE7AD13C9858}" destId="{512A4932-71C2-4AF1-A35F-4F4632F17C02}" srcOrd="1" destOrd="0" parTransId="{47E31259-60CB-40FB-B391-CCAEC2189164}" sibTransId="{4C7C1C5B-4033-4A4C-87E1-4A3C60B720B7}"/>
    <dgm:cxn modelId="{6F5081CF-24CF-4E2C-8683-D130E3B3E5C7}" type="presOf" srcId="{F5E45C32-85BB-467F-80E6-A808871E72F3}" destId="{2487EB6F-DE81-4509-80D3-3047844600F3}" srcOrd="1" destOrd="0" presId="urn:microsoft.com/office/officeart/2005/8/layout/lProcess2"/>
    <dgm:cxn modelId="{F91D2AD8-D8BF-4832-B0FA-90683ED5199F}" type="presOf" srcId="{DADEE461-B9C7-4E4D-8F76-C4BEE058565B}" destId="{FAA74DE5-4B5D-4A3C-B4A0-F426ACCBD9E4}" srcOrd="1" destOrd="0" presId="urn:microsoft.com/office/officeart/2005/8/layout/lProcess2"/>
    <dgm:cxn modelId="{86485CF8-9601-4449-B6EA-70A644FE6CA7}" type="presOf" srcId="{990E17D6-2B47-4FC5-AD93-1E96AFBF7BE7}" destId="{3B09E531-2667-42C3-B344-18F91AEDB3E2}" srcOrd="1" destOrd="0" presId="urn:microsoft.com/office/officeart/2005/8/layout/lProcess2"/>
    <dgm:cxn modelId="{8AD144FB-65EB-4E0A-BBFB-81923B833C5B}" type="presOf" srcId="{F5E45C32-85BB-467F-80E6-A808871E72F3}" destId="{E7B9CF75-AF6A-4290-854A-077BB9A2D77C}" srcOrd="0" destOrd="0" presId="urn:microsoft.com/office/officeart/2005/8/layout/lProcess2"/>
    <dgm:cxn modelId="{C3F684FE-A0E7-411B-A303-2C8155B38D48}" srcId="{DF4857E7-5C40-4E4D-8F9E-0F40BE240B2F}" destId="{F5E45C32-85BB-467F-80E6-A808871E72F3}" srcOrd="1" destOrd="0" parTransId="{FAB096C4-43F1-4FB0-A740-B5A33490B558}" sibTransId="{F29CEF7E-7A2A-457D-9BE3-75C08A423C81}"/>
    <dgm:cxn modelId="{E45813B2-B87D-4638-B83F-E35E092B0951}" type="presParOf" srcId="{4514D2E9-87FF-454C-A554-FD761A8568C7}" destId="{D7F4306A-6D29-4C14-BF5D-EE8CBCC47C9B}" srcOrd="0" destOrd="0" presId="urn:microsoft.com/office/officeart/2005/8/layout/lProcess2"/>
    <dgm:cxn modelId="{B70D7543-B290-431E-8E27-81EE23763ABD}" type="presParOf" srcId="{D7F4306A-6D29-4C14-BF5D-EE8CBCC47C9B}" destId="{9046789A-6150-4534-817A-88A1F11F0BDA}" srcOrd="0" destOrd="0" presId="urn:microsoft.com/office/officeart/2005/8/layout/lProcess2"/>
    <dgm:cxn modelId="{EBC5D71A-D089-4FA3-8176-B37E02AAD50D}" type="presParOf" srcId="{D7F4306A-6D29-4C14-BF5D-EE8CBCC47C9B}" destId="{F032D9DC-6E96-4533-82F7-966FA94900AA}" srcOrd="1" destOrd="0" presId="urn:microsoft.com/office/officeart/2005/8/layout/lProcess2"/>
    <dgm:cxn modelId="{11A745B8-8769-4F89-95A4-BEFDE4B7ACA2}" type="presParOf" srcId="{D7F4306A-6D29-4C14-BF5D-EE8CBCC47C9B}" destId="{B5BC7729-4343-49E6-A4EF-D07AFE39FD9B}" srcOrd="2" destOrd="0" presId="urn:microsoft.com/office/officeart/2005/8/layout/lProcess2"/>
    <dgm:cxn modelId="{3EC67703-3A76-4FCB-91B0-3678DCF8296C}" type="presParOf" srcId="{B5BC7729-4343-49E6-A4EF-D07AFE39FD9B}" destId="{77D879FB-9835-4934-9699-09AF88C70266}" srcOrd="0" destOrd="0" presId="urn:microsoft.com/office/officeart/2005/8/layout/lProcess2"/>
    <dgm:cxn modelId="{0593FDF0-2546-47C0-BEEB-972BDD895165}" type="presParOf" srcId="{77D879FB-9835-4934-9699-09AF88C70266}" destId="{A8FD0D76-AFC6-4802-9090-E980FDBECC91}" srcOrd="0" destOrd="0" presId="urn:microsoft.com/office/officeart/2005/8/layout/lProcess2"/>
    <dgm:cxn modelId="{3DB0A91E-9539-4AAE-AE54-72AF87ECBC8B}" type="presParOf" srcId="{77D879FB-9835-4934-9699-09AF88C70266}" destId="{B8931CD7-CDC0-4094-A84B-34C86C5DA39D}" srcOrd="1" destOrd="0" presId="urn:microsoft.com/office/officeart/2005/8/layout/lProcess2"/>
    <dgm:cxn modelId="{38FB8314-E59F-4B95-9A12-8B7475F7920B}" type="presParOf" srcId="{77D879FB-9835-4934-9699-09AF88C70266}" destId="{D88EF221-1E19-407F-A109-45D126E6B0AD}" srcOrd="2" destOrd="0" presId="urn:microsoft.com/office/officeart/2005/8/layout/lProcess2"/>
    <dgm:cxn modelId="{DF744075-6F5E-43EA-8B45-82F784BF9A77}" type="presParOf" srcId="{4514D2E9-87FF-454C-A554-FD761A8568C7}" destId="{C9C82461-FD43-4EC4-813A-C5DDCB53324F}" srcOrd="1" destOrd="0" presId="urn:microsoft.com/office/officeart/2005/8/layout/lProcess2"/>
    <dgm:cxn modelId="{BC43EF3C-129F-415B-BE75-83322F66B0EF}" type="presParOf" srcId="{4514D2E9-87FF-454C-A554-FD761A8568C7}" destId="{8BCCD3FB-2367-4C8C-8BF4-4A3211E36F9D}" srcOrd="2" destOrd="0" presId="urn:microsoft.com/office/officeart/2005/8/layout/lProcess2"/>
    <dgm:cxn modelId="{4C52CFD7-398B-4776-BBDA-8C69AAA3AF9B}" type="presParOf" srcId="{8BCCD3FB-2367-4C8C-8BF4-4A3211E36F9D}" destId="{E7B9CF75-AF6A-4290-854A-077BB9A2D77C}" srcOrd="0" destOrd="0" presId="urn:microsoft.com/office/officeart/2005/8/layout/lProcess2"/>
    <dgm:cxn modelId="{25EA35D9-7CFF-4259-A44A-32566AAF9C11}" type="presParOf" srcId="{8BCCD3FB-2367-4C8C-8BF4-4A3211E36F9D}" destId="{2487EB6F-DE81-4509-80D3-3047844600F3}" srcOrd="1" destOrd="0" presId="urn:microsoft.com/office/officeart/2005/8/layout/lProcess2"/>
    <dgm:cxn modelId="{FD40CFED-9EE2-4E7A-9909-04A1BA8BDF25}" type="presParOf" srcId="{8BCCD3FB-2367-4C8C-8BF4-4A3211E36F9D}" destId="{C2211325-8BBF-4C60-9ACA-1D2794FAABC8}" srcOrd="2" destOrd="0" presId="urn:microsoft.com/office/officeart/2005/8/layout/lProcess2"/>
    <dgm:cxn modelId="{C2776962-AF9B-4065-87E3-0960483F0334}" type="presParOf" srcId="{C2211325-8BBF-4C60-9ACA-1D2794FAABC8}" destId="{B2780439-4F9B-4F9F-A6E9-950663472748}" srcOrd="0" destOrd="0" presId="urn:microsoft.com/office/officeart/2005/8/layout/lProcess2"/>
    <dgm:cxn modelId="{5B11CD88-C685-422E-8449-3BA0464A0DCD}" type="presParOf" srcId="{B2780439-4F9B-4F9F-A6E9-950663472748}" destId="{5CE69C38-1462-4F71-A252-F397C9008295}" srcOrd="0" destOrd="0" presId="urn:microsoft.com/office/officeart/2005/8/layout/lProcess2"/>
    <dgm:cxn modelId="{115E3947-5A4D-466B-8969-1EE1DB59FAC6}" type="presParOf" srcId="{B2780439-4F9B-4F9F-A6E9-950663472748}" destId="{5042C203-E2AD-404F-8812-509816C4E958}" srcOrd="1" destOrd="0" presId="urn:microsoft.com/office/officeart/2005/8/layout/lProcess2"/>
    <dgm:cxn modelId="{8BEB35B1-B618-4072-8CA0-8EAD4F960549}" type="presParOf" srcId="{B2780439-4F9B-4F9F-A6E9-950663472748}" destId="{BD436606-D1DD-4535-A521-C5E4F9743128}" srcOrd="2" destOrd="0" presId="urn:microsoft.com/office/officeart/2005/8/layout/lProcess2"/>
    <dgm:cxn modelId="{300267AD-262F-433E-B6F1-5B316BFC4993}" type="presParOf" srcId="{4514D2E9-87FF-454C-A554-FD761A8568C7}" destId="{03CB735D-973C-4AB1-BFE0-DDB003F67757}" srcOrd="3" destOrd="0" presId="urn:microsoft.com/office/officeart/2005/8/layout/lProcess2"/>
    <dgm:cxn modelId="{FF63D218-2303-4320-91CE-81E5053A9EED}" type="presParOf" srcId="{4514D2E9-87FF-454C-A554-FD761A8568C7}" destId="{0A5DD276-9362-4684-BD52-D98FE1BB5A62}" srcOrd="4" destOrd="0" presId="urn:microsoft.com/office/officeart/2005/8/layout/lProcess2"/>
    <dgm:cxn modelId="{1903CF28-77BF-401B-87D2-9BDA60CB28C9}" type="presParOf" srcId="{0A5DD276-9362-4684-BD52-D98FE1BB5A62}" destId="{6E5A89BC-14D8-4DAA-BBC1-B070DD5BD626}" srcOrd="0" destOrd="0" presId="urn:microsoft.com/office/officeart/2005/8/layout/lProcess2"/>
    <dgm:cxn modelId="{12B62903-A402-42B6-A4F4-B74EB7B51810}" type="presParOf" srcId="{0A5DD276-9362-4684-BD52-D98FE1BB5A62}" destId="{B6E9B2AA-8010-4FAB-90D2-72717C05AE96}" srcOrd="1" destOrd="0" presId="urn:microsoft.com/office/officeart/2005/8/layout/lProcess2"/>
    <dgm:cxn modelId="{920BF1ED-4F6A-47F1-B705-8B6D88A1E4D8}" type="presParOf" srcId="{0A5DD276-9362-4684-BD52-D98FE1BB5A62}" destId="{8CAB1258-DC19-487A-8C4B-18A77888EC3B}" srcOrd="2" destOrd="0" presId="urn:microsoft.com/office/officeart/2005/8/layout/lProcess2"/>
    <dgm:cxn modelId="{42CE8AD1-8303-4614-BEAB-4A47E6DDC5AB}" type="presParOf" srcId="{8CAB1258-DC19-487A-8C4B-18A77888EC3B}" destId="{0F905639-1614-400B-8FA5-CBB0DE167D28}" srcOrd="0" destOrd="0" presId="urn:microsoft.com/office/officeart/2005/8/layout/lProcess2"/>
    <dgm:cxn modelId="{2BC9C0FC-B2C8-4A85-ACCF-F7CDB154D3F3}" type="presParOf" srcId="{0F905639-1614-400B-8FA5-CBB0DE167D28}" destId="{85B657F5-5C9C-42F8-A245-10BA7A824404}" srcOrd="0" destOrd="0" presId="urn:microsoft.com/office/officeart/2005/8/layout/lProcess2"/>
    <dgm:cxn modelId="{697358BC-0DC4-4B92-962B-5529DAFECFD6}" type="presParOf" srcId="{0F905639-1614-400B-8FA5-CBB0DE167D28}" destId="{AC0DD7DC-3B42-48D8-A1BA-88D01627AD9F}" srcOrd="1" destOrd="0" presId="urn:microsoft.com/office/officeart/2005/8/layout/lProcess2"/>
    <dgm:cxn modelId="{74299F99-DDC2-4438-BF90-88F140F65632}" type="presParOf" srcId="{0F905639-1614-400B-8FA5-CBB0DE167D28}" destId="{51239DC3-E9A2-43DA-8F69-23A0808C5F7B}" srcOrd="2" destOrd="0" presId="urn:microsoft.com/office/officeart/2005/8/layout/lProcess2"/>
    <dgm:cxn modelId="{77F5135F-00FF-4539-AB1B-F8F71D700EC8}" type="presParOf" srcId="{4514D2E9-87FF-454C-A554-FD761A8568C7}" destId="{AA409656-EC9E-49D6-8BDF-28792EB46183}" srcOrd="5" destOrd="0" presId="urn:microsoft.com/office/officeart/2005/8/layout/lProcess2"/>
    <dgm:cxn modelId="{AFA9BDA5-47ED-49D0-8EF3-09B719CEED9E}" type="presParOf" srcId="{4514D2E9-87FF-454C-A554-FD761A8568C7}" destId="{79CE3980-98C8-4564-915E-59923DFBBF03}" srcOrd="6" destOrd="0" presId="urn:microsoft.com/office/officeart/2005/8/layout/lProcess2"/>
    <dgm:cxn modelId="{BC1C187C-1C1C-4861-A435-17F082181136}" type="presParOf" srcId="{79CE3980-98C8-4564-915E-59923DFBBF03}" destId="{DFC8EC82-A76D-41CD-A597-E02C5F5CBEEE}" srcOrd="0" destOrd="0" presId="urn:microsoft.com/office/officeart/2005/8/layout/lProcess2"/>
    <dgm:cxn modelId="{EC1E8DC5-2C12-4DA9-B264-055F81DE394D}" type="presParOf" srcId="{79CE3980-98C8-4564-915E-59923DFBBF03}" destId="{A9276CF6-D6BB-4D87-85EE-C74A56417B50}" srcOrd="1" destOrd="0" presId="urn:microsoft.com/office/officeart/2005/8/layout/lProcess2"/>
    <dgm:cxn modelId="{08378533-868E-4760-99FE-E26EF8D93102}" type="presParOf" srcId="{79CE3980-98C8-4564-915E-59923DFBBF03}" destId="{6F4913EE-3597-469A-BAA0-D082AC5E47A9}" srcOrd="2" destOrd="0" presId="urn:microsoft.com/office/officeart/2005/8/layout/lProcess2"/>
    <dgm:cxn modelId="{04714590-9A8D-45CD-B2A2-DDB180190E64}" type="presParOf" srcId="{6F4913EE-3597-469A-BAA0-D082AC5E47A9}" destId="{03EEACD6-906A-419E-ACC7-F193A552FC8A}" srcOrd="0" destOrd="0" presId="urn:microsoft.com/office/officeart/2005/8/layout/lProcess2"/>
    <dgm:cxn modelId="{F6D50701-9A5D-4EA4-ADF6-99A50C1993E4}" type="presParOf" srcId="{03EEACD6-906A-419E-ACC7-F193A552FC8A}" destId="{EF50A355-5315-401C-A8B8-05A2B4F30FE3}" srcOrd="0" destOrd="0" presId="urn:microsoft.com/office/officeart/2005/8/layout/lProcess2"/>
    <dgm:cxn modelId="{6E1BECB1-BCB4-4F0E-A81B-03A9DFE17316}" type="presParOf" srcId="{03EEACD6-906A-419E-ACC7-F193A552FC8A}" destId="{8F5E152E-D1EC-4A61-89CE-BF7F4DA1F822}" srcOrd="1" destOrd="0" presId="urn:microsoft.com/office/officeart/2005/8/layout/lProcess2"/>
    <dgm:cxn modelId="{99967A88-34F4-4D85-8AD3-861A93CAF208}" type="presParOf" srcId="{03EEACD6-906A-419E-ACC7-F193A552FC8A}" destId="{60B6E648-ADB0-4695-B9EA-290DF28C1E3A}" srcOrd="2" destOrd="0" presId="urn:microsoft.com/office/officeart/2005/8/layout/lProcess2"/>
    <dgm:cxn modelId="{AC3D808F-FD52-4517-98E9-FEFBE65D9B71}" type="presParOf" srcId="{4514D2E9-87FF-454C-A554-FD761A8568C7}" destId="{EA1AAD27-E3B9-4DA2-AE2C-330662C2BE86}" srcOrd="7" destOrd="0" presId="urn:microsoft.com/office/officeart/2005/8/layout/lProcess2"/>
    <dgm:cxn modelId="{549CD07C-696E-4BC1-A291-4128A8AD044C}" type="presParOf" srcId="{4514D2E9-87FF-454C-A554-FD761A8568C7}" destId="{11320078-92D3-471C-BC38-D27E99C2A837}" srcOrd="8" destOrd="0" presId="urn:microsoft.com/office/officeart/2005/8/layout/lProcess2"/>
    <dgm:cxn modelId="{76067D02-1733-4C4A-AEC6-2B6BCD85BA8E}" type="presParOf" srcId="{11320078-92D3-471C-BC38-D27E99C2A837}" destId="{B7745507-FF48-4A3D-94B6-C22B44E66409}" srcOrd="0" destOrd="0" presId="urn:microsoft.com/office/officeart/2005/8/layout/lProcess2"/>
    <dgm:cxn modelId="{66FB370C-7B23-4B1A-921B-F12A958B1FDC}" type="presParOf" srcId="{11320078-92D3-471C-BC38-D27E99C2A837}" destId="{3B09E531-2667-42C3-B344-18F91AEDB3E2}" srcOrd="1" destOrd="0" presId="urn:microsoft.com/office/officeart/2005/8/layout/lProcess2"/>
    <dgm:cxn modelId="{FF8A78D6-0C2E-47B4-92BF-48CFC415175B}" type="presParOf" srcId="{11320078-92D3-471C-BC38-D27E99C2A837}" destId="{2DBE89DF-7F6D-4774-A904-1B3DE19B3EBD}" srcOrd="2" destOrd="0" presId="urn:microsoft.com/office/officeart/2005/8/layout/lProcess2"/>
    <dgm:cxn modelId="{4BFB2CDF-CFFF-471E-B68E-3A5D6178EB4D}" type="presParOf" srcId="{2DBE89DF-7F6D-4774-A904-1B3DE19B3EBD}" destId="{77A9AB98-8E8B-4D79-AABA-8B07E0953387}" srcOrd="0" destOrd="0" presId="urn:microsoft.com/office/officeart/2005/8/layout/lProcess2"/>
    <dgm:cxn modelId="{DC66A35F-48E2-4EA2-B046-12953D940E47}" type="presParOf" srcId="{77A9AB98-8E8B-4D79-AABA-8B07E0953387}" destId="{E9562205-A509-4BB9-93FE-4A2A129662F8}" srcOrd="0" destOrd="0" presId="urn:microsoft.com/office/officeart/2005/8/layout/lProcess2"/>
    <dgm:cxn modelId="{2A36B7F9-D944-4D26-AD16-89A54656A362}" type="presParOf" srcId="{77A9AB98-8E8B-4D79-AABA-8B07E0953387}" destId="{2F513BE7-2B73-4016-936D-B3511B975C1B}" srcOrd="1" destOrd="0" presId="urn:microsoft.com/office/officeart/2005/8/layout/lProcess2"/>
    <dgm:cxn modelId="{0ADAC632-09A1-433C-BC6F-A9BC2CFF5B3B}" type="presParOf" srcId="{77A9AB98-8E8B-4D79-AABA-8B07E0953387}" destId="{B73DEB73-79BB-4F9E-967F-68A26D38A128}" srcOrd="2" destOrd="0" presId="urn:microsoft.com/office/officeart/2005/8/layout/lProcess2"/>
    <dgm:cxn modelId="{A9F41943-854B-4DAB-AF65-F39B17801900}" type="presParOf" srcId="{4514D2E9-87FF-454C-A554-FD761A8568C7}" destId="{D0E2F36F-C1E8-4F0F-9068-B29DC99474F5}" srcOrd="9" destOrd="0" presId="urn:microsoft.com/office/officeart/2005/8/layout/lProcess2"/>
    <dgm:cxn modelId="{23A3F7DC-7389-471C-84DE-14C6DD200F84}" type="presParOf" srcId="{4514D2E9-87FF-454C-A554-FD761A8568C7}" destId="{144690A0-3A60-4675-BA35-6AA8DAF53BCF}" srcOrd="10" destOrd="0" presId="urn:microsoft.com/office/officeart/2005/8/layout/lProcess2"/>
    <dgm:cxn modelId="{8876B83D-EC41-435D-B850-FD0573A30222}" type="presParOf" srcId="{144690A0-3A60-4675-BA35-6AA8DAF53BCF}" destId="{D473E531-D125-469C-87A6-33F7D5E8F115}" srcOrd="0" destOrd="0" presId="urn:microsoft.com/office/officeart/2005/8/layout/lProcess2"/>
    <dgm:cxn modelId="{66CC8502-99D8-42DB-B86D-059F3E6DC994}" type="presParOf" srcId="{144690A0-3A60-4675-BA35-6AA8DAF53BCF}" destId="{FAA74DE5-4B5D-4A3C-B4A0-F426ACCBD9E4}" srcOrd="1" destOrd="0" presId="urn:microsoft.com/office/officeart/2005/8/layout/lProcess2"/>
    <dgm:cxn modelId="{92B42B0F-01A2-4373-9B73-408564ACC617}" type="presParOf" srcId="{144690A0-3A60-4675-BA35-6AA8DAF53BCF}" destId="{DF18FC3D-4823-4D45-9CFE-41B7B5561571}" srcOrd="2" destOrd="0" presId="urn:microsoft.com/office/officeart/2005/8/layout/lProcess2"/>
    <dgm:cxn modelId="{27C09CB7-7480-45DF-AF35-1D82C2A09B97}" type="presParOf" srcId="{DF18FC3D-4823-4D45-9CFE-41B7B5561571}" destId="{919D7678-E6E0-476A-B5BC-63494CB38EAC}" srcOrd="0" destOrd="0" presId="urn:microsoft.com/office/officeart/2005/8/layout/lProcess2"/>
    <dgm:cxn modelId="{509D858B-0D48-4958-9026-BDCB82CAD26F}" type="presParOf" srcId="{919D7678-E6E0-476A-B5BC-63494CB38EAC}" destId="{F542268E-C995-45FF-9CF3-9C7C99773B2D}" srcOrd="0" destOrd="0" presId="urn:microsoft.com/office/officeart/2005/8/layout/lProcess2"/>
    <dgm:cxn modelId="{D24331E6-4582-4234-B84A-C50B296EBA04}" type="presParOf" srcId="{919D7678-E6E0-476A-B5BC-63494CB38EAC}" destId="{EDB0CE32-C98B-4DDC-BD38-B873B50786A7}" srcOrd="1" destOrd="0" presId="urn:microsoft.com/office/officeart/2005/8/layout/lProcess2"/>
    <dgm:cxn modelId="{8E66EE5E-9F70-4C41-A8C1-EF6EE50B60D3}" type="presParOf" srcId="{919D7678-E6E0-476A-B5BC-63494CB38EAC}" destId="{784606F8-6B08-4F32-B104-EEE71C2B2615}"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E91585B-FD9B-4FDC-940E-F16B188611DF}" type="doc">
      <dgm:prSet loTypeId="urn:microsoft.com/office/officeart/2005/8/layout/chevronAccent+Icon" loCatId="process" qsTypeId="urn:microsoft.com/office/officeart/2005/8/quickstyle/simple1" qsCatId="simple" csTypeId="urn:microsoft.com/office/officeart/2005/8/colors/accent0_3" csCatId="mainScheme" phldr="1"/>
      <dgm:spPr/>
      <dgm:t>
        <a:bodyPr rtlCol="1"/>
        <a:lstStyle/>
        <a:p>
          <a:pPr rtl="1"/>
          <a:endParaRPr lang="en-US"/>
        </a:p>
      </dgm:t>
    </dgm:pt>
    <dgm:pt modelId="{3D196BA1-8327-42F7-B9E5-87D503CB93F4}">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אבן דרך 1</a:t>
          </a:r>
        </a:p>
      </dgm:t>
    </dgm:pt>
    <dgm:pt modelId="{A2507B0B-8670-490A-A262-42446148EFC1}" type="parTrans" cxnId="{3034C04C-4B99-4452-89EF-B3C28EEE5939}">
      <dgm:prSet/>
      <dgm:spPr/>
      <dgm:t>
        <a:bodyPr rtlCol="1"/>
        <a:lstStyle/>
        <a:p>
          <a:pPr rtl="1"/>
          <a:endParaRPr lang="en-US"/>
        </a:p>
      </dgm:t>
    </dgm:pt>
    <dgm:pt modelId="{2F8CDDFD-859D-49A6-83DB-88370576A339}" type="sibTrans" cxnId="{3034C04C-4B99-4452-89EF-B3C28EEE5939}">
      <dgm:prSet/>
      <dgm:spPr/>
      <dgm:t>
        <a:bodyPr rtlCol="1"/>
        <a:lstStyle/>
        <a:p>
          <a:pPr rtl="1"/>
          <a:endParaRPr lang="en-US"/>
        </a:p>
      </dgm:t>
    </dgm:pt>
    <dgm:pt modelId="{4C944641-FCF5-4AD8-B261-60AA0024A79E}">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אבן דרך 2</a:t>
          </a:r>
        </a:p>
      </dgm:t>
    </dgm:pt>
    <dgm:pt modelId="{8E5E79D8-FB05-4739-B0F5-8BE6ED2F29C8}" type="parTrans" cxnId="{DA278ECD-ED39-4044-9E8D-6DE29F7C3FB3}">
      <dgm:prSet/>
      <dgm:spPr/>
      <dgm:t>
        <a:bodyPr rtlCol="1"/>
        <a:lstStyle/>
        <a:p>
          <a:pPr rtl="1"/>
          <a:endParaRPr lang="en-US"/>
        </a:p>
      </dgm:t>
    </dgm:pt>
    <dgm:pt modelId="{FCC9CB30-198F-41E6-B00A-25E93E3DC839}" type="sibTrans" cxnId="{DA278ECD-ED39-4044-9E8D-6DE29F7C3FB3}">
      <dgm:prSet/>
      <dgm:spPr/>
      <dgm:t>
        <a:bodyPr rtlCol="1"/>
        <a:lstStyle/>
        <a:p>
          <a:pPr rtl="1"/>
          <a:endParaRPr lang="en-US"/>
        </a:p>
      </dgm:t>
    </dgm:pt>
    <dgm:pt modelId="{F8FB1AE1-7950-4301-88C4-3D45B2DAEABD}">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אבן דרך 3</a:t>
          </a:r>
        </a:p>
      </dgm:t>
    </dgm:pt>
    <dgm:pt modelId="{DE3B344A-4481-4A7F-BF08-FA41E5323599}" type="parTrans" cxnId="{977E16C2-B327-4A54-873C-9FB8292020C4}">
      <dgm:prSet/>
      <dgm:spPr/>
      <dgm:t>
        <a:bodyPr rtlCol="1"/>
        <a:lstStyle/>
        <a:p>
          <a:pPr rtl="1"/>
          <a:endParaRPr lang="en-US"/>
        </a:p>
      </dgm:t>
    </dgm:pt>
    <dgm:pt modelId="{1995DAFA-2969-47AE-BAD4-7226AF43A4A9}" type="sibTrans" cxnId="{977E16C2-B327-4A54-873C-9FB8292020C4}">
      <dgm:prSet/>
      <dgm:spPr/>
      <dgm:t>
        <a:bodyPr rtlCol="1"/>
        <a:lstStyle/>
        <a:p>
          <a:pPr rtl="1"/>
          <a:endParaRPr lang="en-US"/>
        </a:p>
      </dgm:t>
    </dgm:pt>
    <dgm:pt modelId="{B7F213D6-AC1C-4269-8455-91A2A9931F05}">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אבן דרך 4</a:t>
          </a:r>
        </a:p>
      </dgm:t>
    </dgm:pt>
    <dgm:pt modelId="{3D956855-F314-45DD-A7E4-9DA3886AB7CC}" type="parTrans" cxnId="{2029BA2A-2457-4A98-99FA-B61D86B6DFC0}">
      <dgm:prSet/>
      <dgm:spPr/>
      <dgm:t>
        <a:bodyPr rtlCol="1"/>
        <a:lstStyle/>
        <a:p>
          <a:pPr rtl="1"/>
          <a:endParaRPr lang="en-US"/>
        </a:p>
      </dgm:t>
    </dgm:pt>
    <dgm:pt modelId="{D614A336-5FF3-4391-AE65-C801E6B1982D}" type="sibTrans" cxnId="{2029BA2A-2457-4A98-99FA-B61D86B6DFC0}">
      <dgm:prSet/>
      <dgm:spPr/>
      <dgm:t>
        <a:bodyPr rtlCol="1"/>
        <a:lstStyle/>
        <a:p>
          <a:pPr rtl="1"/>
          <a:endParaRPr lang="en-US"/>
        </a:p>
      </dgm:t>
    </dgm:pt>
    <dgm:pt modelId="{82D8FC0B-BF2D-40D0-8601-CFE56FD67B92}">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תאריך</a:t>
          </a:r>
        </a:p>
      </dgm:t>
    </dgm:pt>
    <dgm:pt modelId="{3F6E66F8-3F0A-4E92-84F6-1A9E7ED94FBF}" type="parTrans" cxnId="{8DAA4B39-AF8F-4F9A-90C7-8D44C750DA96}">
      <dgm:prSet/>
      <dgm:spPr/>
      <dgm:t>
        <a:bodyPr rtlCol="1"/>
        <a:lstStyle/>
        <a:p>
          <a:pPr rtl="1"/>
          <a:endParaRPr lang="en-US"/>
        </a:p>
      </dgm:t>
    </dgm:pt>
    <dgm:pt modelId="{020A973A-613B-4F38-9A1E-085548B6DF68}" type="sibTrans" cxnId="{8DAA4B39-AF8F-4F9A-90C7-8D44C750DA96}">
      <dgm:prSet/>
      <dgm:spPr/>
      <dgm:t>
        <a:bodyPr rtlCol="1"/>
        <a:lstStyle/>
        <a:p>
          <a:pPr rtl="1"/>
          <a:endParaRPr lang="en-US"/>
        </a:p>
      </dgm:t>
    </dgm:pt>
    <dgm:pt modelId="{E8D8B103-69EC-4511-8358-B6CC928047DB}">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תאריך</a:t>
          </a:r>
        </a:p>
      </dgm:t>
    </dgm:pt>
    <dgm:pt modelId="{1D637EAC-CE50-46EA-AF5F-9FB480601BFE}" type="parTrans" cxnId="{EDABE1D7-6258-4908-B8B9-20F990FF78F7}">
      <dgm:prSet/>
      <dgm:spPr/>
      <dgm:t>
        <a:bodyPr rtlCol="1"/>
        <a:lstStyle/>
        <a:p>
          <a:pPr rtl="1"/>
          <a:endParaRPr lang="en-US"/>
        </a:p>
      </dgm:t>
    </dgm:pt>
    <dgm:pt modelId="{50AADD8D-53DE-40A4-9EDE-515AFE7CDEB8}" type="sibTrans" cxnId="{EDABE1D7-6258-4908-B8B9-20F990FF78F7}">
      <dgm:prSet/>
      <dgm:spPr/>
      <dgm:t>
        <a:bodyPr rtlCol="1"/>
        <a:lstStyle/>
        <a:p>
          <a:pPr rtl="1"/>
          <a:endParaRPr lang="en-US"/>
        </a:p>
      </dgm:t>
    </dgm:pt>
    <dgm:pt modelId="{2B0D741D-EB87-4383-BCA6-9A64848CD872}">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תאריך</a:t>
          </a:r>
        </a:p>
      </dgm:t>
    </dgm:pt>
    <dgm:pt modelId="{D7AE170C-5D08-45BE-B66C-ADCCEA2B6070}" type="parTrans" cxnId="{B20B877B-28D3-4AE4-B151-2E6BB83A2BAF}">
      <dgm:prSet/>
      <dgm:spPr/>
      <dgm:t>
        <a:bodyPr rtlCol="1"/>
        <a:lstStyle/>
        <a:p>
          <a:pPr rtl="1"/>
          <a:endParaRPr lang="en-US"/>
        </a:p>
      </dgm:t>
    </dgm:pt>
    <dgm:pt modelId="{C9E91C8C-F01A-4A22-961D-58CB0B96BE74}" type="sibTrans" cxnId="{B20B877B-28D3-4AE4-B151-2E6BB83A2BAF}">
      <dgm:prSet/>
      <dgm:spPr/>
      <dgm:t>
        <a:bodyPr rtlCol="1"/>
        <a:lstStyle/>
        <a:p>
          <a:pPr rtl="1"/>
          <a:endParaRPr lang="en-US"/>
        </a:p>
      </dgm:t>
    </dgm:pt>
    <dgm:pt modelId="{67A02677-135E-4B0F-BC35-8E5F1E51F9A6}">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תאריך</a:t>
          </a:r>
        </a:p>
      </dgm:t>
    </dgm:pt>
    <dgm:pt modelId="{ECA723FB-08BB-4F59-8B80-29F6E90B7D83}" type="parTrans" cxnId="{71DF218E-037B-4DC0-A6DE-BE09006DC683}">
      <dgm:prSet/>
      <dgm:spPr/>
      <dgm:t>
        <a:bodyPr rtlCol="1"/>
        <a:lstStyle/>
        <a:p>
          <a:pPr rtl="1"/>
          <a:endParaRPr lang="en-US"/>
        </a:p>
      </dgm:t>
    </dgm:pt>
    <dgm:pt modelId="{5114D3EC-BCB3-4290-900A-CD5F9605A204}" type="sibTrans" cxnId="{71DF218E-037B-4DC0-A6DE-BE09006DC683}">
      <dgm:prSet/>
      <dgm:spPr/>
      <dgm:t>
        <a:bodyPr rtlCol="1"/>
        <a:lstStyle/>
        <a:p>
          <a:pPr rtl="1"/>
          <a:endParaRPr lang="en-US"/>
        </a:p>
      </dgm:t>
    </dgm:pt>
    <dgm:pt modelId="{03C1E04F-85F6-40B3-A0F3-213FB8AE107E}" type="pres">
      <dgm:prSet presAssocID="{4E91585B-FD9B-4FDC-940E-F16B188611DF}" presName="Name0" presStyleCnt="0">
        <dgm:presLayoutVars>
          <dgm:dir val="rev"/>
          <dgm:resizeHandles val="exact"/>
        </dgm:presLayoutVars>
      </dgm:prSet>
      <dgm:spPr/>
    </dgm:pt>
    <dgm:pt modelId="{A5DD43A9-1DAF-4AF8-B93F-002231B340F4}" type="pres">
      <dgm:prSet presAssocID="{3D196BA1-8327-42F7-B9E5-87D503CB93F4}" presName="composite" presStyleCnt="0"/>
      <dgm:spPr/>
    </dgm:pt>
    <dgm:pt modelId="{F1B29D40-6158-4812-B2C1-953BF9959822}" type="pres">
      <dgm:prSet presAssocID="{3D196BA1-8327-42F7-B9E5-87D503CB93F4}" presName="bgChev" presStyleLbl="node1" presStyleIdx="0" presStyleCnt="4"/>
      <dgm:spPr/>
    </dgm:pt>
    <dgm:pt modelId="{73A53A56-C7DC-4AAC-A87E-DB3D1036D1EE}" type="pres">
      <dgm:prSet presAssocID="{3D196BA1-8327-42F7-B9E5-87D503CB93F4}" presName="txNode" presStyleLbl="fgAcc1" presStyleIdx="0" presStyleCnt="4">
        <dgm:presLayoutVars>
          <dgm:bulletEnabled val="1"/>
        </dgm:presLayoutVars>
      </dgm:prSet>
      <dgm:spPr/>
    </dgm:pt>
    <dgm:pt modelId="{8B17F3B4-600A-4CE5-A22F-67422DEA3775}" type="pres">
      <dgm:prSet presAssocID="{2F8CDDFD-859D-49A6-83DB-88370576A339}" presName="compositeSpace" presStyleCnt="0"/>
      <dgm:spPr/>
    </dgm:pt>
    <dgm:pt modelId="{269B63CB-5ED7-42FC-B24E-49B9E6479AD2}" type="pres">
      <dgm:prSet presAssocID="{4C944641-FCF5-4AD8-B261-60AA0024A79E}" presName="composite" presStyleCnt="0"/>
      <dgm:spPr/>
    </dgm:pt>
    <dgm:pt modelId="{A33B6407-611A-47C1-8F11-11F4B43E3BA6}" type="pres">
      <dgm:prSet presAssocID="{4C944641-FCF5-4AD8-B261-60AA0024A79E}" presName="bgChev" presStyleLbl="node1" presStyleIdx="1" presStyleCnt="4"/>
      <dgm:spPr/>
    </dgm:pt>
    <dgm:pt modelId="{A9EA7C76-27AE-4735-BCE5-63AC65591A0F}" type="pres">
      <dgm:prSet presAssocID="{4C944641-FCF5-4AD8-B261-60AA0024A79E}" presName="txNode" presStyleLbl="fgAcc1" presStyleIdx="1" presStyleCnt="4">
        <dgm:presLayoutVars>
          <dgm:bulletEnabled val="1"/>
        </dgm:presLayoutVars>
      </dgm:prSet>
      <dgm:spPr/>
    </dgm:pt>
    <dgm:pt modelId="{295420C1-1D20-4824-A2A2-917C15D92A2B}" type="pres">
      <dgm:prSet presAssocID="{FCC9CB30-198F-41E6-B00A-25E93E3DC839}" presName="compositeSpace" presStyleCnt="0"/>
      <dgm:spPr/>
    </dgm:pt>
    <dgm:pt modelId="{48E6F5D5-9146-43D5-BB44-65B9F611FA24}" type="pres">
      <dgm:prSet presAssocID="{F8FB1AE1-7950-4301-88C4-3D45B2DAEABD}" presName="composite" presStyleCnt="0"/>
      <dgm:spPr/>
    </dgm:pt>
    <dgm:pt modelId="{8A97269C-C120-4B0D-8241-794015A53C15}" type="pres">
      <dgm:prSet presAssocID="{F8FB1AE1-7950-4301-88C4-3D45B2DAEABD}" presName="bgChev" presStyleLbl="node1" presStyleIdx="2" presStyleCnt="4"/>
      <dgm:spPr/>
    </dgm:pt>
    <dgm:pt modelId="{3287C711-09C1-47F4-9A59-F2DE2A83CBA5}" type="pres">
      <dgm:prSet presAssocID="{F8FB1AE1-7950-4301-88C4-3D45B2DAEABD}" presName="txNode" presStyleLbl="fgAcc1" presStyleIdx="2" presStyleCnt="4">
        <dgm:presLayoutVars>
          <dgm:bulletEnabled val="1"/>
        </dgm:presLayoutVars>
      </dgm:prSet>
      <dgm:spPr/>
    </dgm:pt>
    <dgm:pt modelId="{7662593A-0DBA-4DD1-9B80-A9CDE3EEA36F}" type="pres">
      <dgm:prSet presAssocID="{1995DAFA-2969-47AE-BAD4-7226AF43A4A9}" presName="compositeSpace" presStyleCnt="0"/>
      <dgm:spPr/>
    </dgm:pt>
    <dgm:pt modelId="{8EC6BC53-5DB8-4769-9D7D-706542416C7F}" type="pres">
      <dgm:prSet presAssocID="{B7F213D6-AC1C-4269-8455-91A2A9931F05}" presName="composite" presStyleCnt="0"/>
      <dgm:spPr/>
    </dgm:pt>
    <dgm:pt modelId="{2E5F26DE-5046-425E-8CE5-81AABA87F06B}" type="pres">
      <dgm:prSet presAssocID="{B7F213D6-AC1C-4269-8455-91A2A9931F05}" presName="bgChev" presStyleLbl="node1" presStyleIdx="3" presStyleCnt="4"/>
      <dgm:spPr/>
    </dgm:pt>
    <dgm:pt modelId="{6A304773-9EB8-4E73-8888-D75C2036D148}" type="pres">
      <dgm:prSet presAssocID="{B7F213D6-AC1C-4269-8455-91A2A9931F05}" presName="txNode" presStyleLbl="fgAcc1" presStyleIdx="3" presStyleCnt="4">
        <dgm:presLayoutVars>
          <dgm:bulletEnabled val="1"/>
        </dgm:presLayoutVars>
      </dgm:prSet>
      <dgm:spPr/>
    </dgm:pt>
  </dgm:ptLst>
  <dgm:cxnLst>
    <dgm:cxn modelId="{49389629-C342-4310-974D-8F29AC80DB4A}" type="presOf" srcId="{F8FB1AE1-7950-4301-88C4-3D45B2DAEABD}" destId="{3287C711-09C1-47F4-9A59-F2DE2A83CBA5}" srcOrd="0" destOrd="0" presId="urn:microsoft.com/office/officeart/2005/8/layout/chevronAccent+Icon"/>
    <dgm:cxn modelId="{2029BA2A-2457-4A98-99FA-B61D86B6DFC0}" srcId="{4E91585B-FD9B-4FDC-940E-F16B188611DF}" destId="{B7F213D6-AC1C-4269-8455-91A2A9931F05}" srcOrd="3" destOrd="0" parTransId="{3D956855-F314-45DD-A7E4-9DA3886AB7CC}" sibTransId="{D614A336-5FF3-4391-AE65-C801E6B1982D}"/>
    <dgm:cxn modelId="{42307F2D-F814-465A-A0FC-18F165DDDF27}" type="presOf" srcId="{2B0D741D-EB87-4383-BCA6-9A64848CD872}" destId="{3287C711-09C1-47F4-9A59-F2DE2A83CBA5}" srcOrd="0" destOrd="1" presId="urn:microsoft.com/office/officeart/2005/8/layout/chevronAccent+Icon"/>
    <dgm:cxn modelId="{ACFD0A30-8F4E-4F8F-83BD-6B1071B359A6}" type="presOf" srcId="{67A02677-135E-4B0F-BC35-8E5F1E51F9A6}" destId="{6A304773-9EB8-4E73-8888-D75C2036D148}" srcOrd="0" destOrd="1" presId="urn:microsoft.com/office/officeart/2005/8/layout/chevronAccent+Icon"/>
    <dgm:cxn modelId="{8DAA4B39-AF8F-4F9A-90C7-8D44C750DA96}" srcId="{3D196BA1-8327-42F7-B9E5-87D503CB93F4}" destId="{82D8FC0B-BF2D-40D0-8601-CFE56FD67B92}" srcOrd="0" destOrd="0" parTransId="{3F6E66F8-3F0A-4E92-84F6-1A9E7ED94FBF}" sibTransId="{020A973A-613B-4F38-9A1E-085548B6DF68}"/>
    <dgm:cxn modelId="{D14BB740-54F2-4206-9DB4-DD9C51FF3ABE}" type="presOf" srcId="{4C944641-FCF5-4AD8-B261-60AA0024A79E}" destId="{A9EA7C76-27AE-4735-BCE5-63AC65591A0F}" srcOrd="0" destOrd="0" presId="urn:microsoft.com/office/officeart/2005/8/layout/chevronAccent+Icon"/>
    <dgm:cxn modelId="{3034C04C-4B99-4452-89EF-B3C28EEE5939}" srcId="{4E91585B-FD9B-4FDC-940E-F16B188611DF}" destId="{3D196BA1-8327-42F7-B9E5-87D503CB93F4}" srcOrd="0" destOrd="0" parTransId="{A2507B0B-8670-490A-A262-42446148EFC1}" sibTransId="{2F8CDDFD-859D-49A6-83DB-88370576A339}"/>
    <dgm:cxn modelId="{B20B877B-28D3-4AE4-B151-2E6BB83A2BAF}" srcId="{F8FB1AE1-7950-4301-88C4-3D45B2DAEABD}" destId="{2B0D741D-EB87-4383-BCA6-9A64848CD872}" srcOrd="0" destOrd="0" parTransId="{D7AE170C-5D08-45BE-B66C-ADCCEA2B6070}" sibTransId="{C9E91C8C-F01A-4A22-961D-58CB0B96BE74}"/>
    <dgm:cxn modelId="{71DF218E-037B-4DC0-A6DE-BE09006DC683}" srcId="{B7F213D6-AC1C-4269-8455-91A2A9931F05}" destId="{67A02677-135E-4B0F-BC35-8E5F1E51F9A6}" srcOrd="0" destOrd="0" parTransId="{ECA723FB-08BB-4F59-8B80-29F6E90B7D83}" sibTransId="{5114D3EC-BCB3-4290-900A-CD5F9605A204}"/>
    <dgm:cxn modelId="{0ED7A59D-F571-4C70-BC73-16374553CA58}" type="presOf" srcId="{E8D8B103-69EC-4511-8358-B6CC928047DB}" destId="{A9EA7C76-27AE-4735-BCE5-63AC65591A0F}" srcOrd="0" destOrd="1" presId="urn:microsoft.com/office/officeart/2005/8/layout/chevronAccent+Icon"/>
    <dgm:cxn modelId="{977E16C2-B327-4A54-873C-9FB8292020C4}" srcId="{4E91585B-FD9B-4FDC-940E-F16B188611DF}" destId="{F8FB1AE1-7950-4301-88C4-3D45B2DAEABD}" srcOrd="2" destOrd="0" parTransId="{DE3B344A-4481-4A7F-BF08-FA41E5323599}" sibTransId="{1995DAFA-2969-47AE-BAD4-7226AF43A4A9}"/>
    <dgm:cxn modelId="{E28F99C8-4840-4803-9B93-FC60632C0406}" type="presOf" srcId="{82D8FC0B-BF2D-40D0-8601-CFE56FD67B92}" destId="{73A53A56-C7DC-4AAC-A87E-DB3D1036D1EE}" srcOrd="0" destOrd="1" presId="urn:microsoft.com/office/officeart/2005/8/layout/chevronAccent+Icon"/>
    <dgm:cxn modelId="{DA278ECD-ED39-4044-9E8D-6DE29F7C3FB3}" srcId="{4E91585B-FD9B-4FDC-940E-F16B188611DF}" destId="{4C944641-FCF5-4AD8-B261-60AA0024A79E}" srcOrd="1" destOrd="0" parTransId="{8E5E79D8-FB05-4739-B0F5-8BE6ED2F29C8}" sibTransId="{FCC9CB30-198F-41E6-B00A-25E93E3DC839}"/>
    <dgm:cxn modelId="{EDABE1D7-6258-4908-B8B9-20F990FF78F7}" srcId="{4C944641-FCF5-4AD8-B261-60AA0024A79E}" destId="{E8D8B103-69EC-4511-8358-B6CC928047DB}" srcOrd="0" destOrd="0" parTransId="{1D637EAC-CE50-46EA-AF5F-9FB480601BFE}" sibTransId="{50AADD8D-53DE-40A4-9EDE-515AFE7CDEB8}"/>
    <dgm:cxn modelId="{0BC418DD-0307-45EC-AB6B-3B765E27B354}" type="presOf" srcId="{4E91585B-FD9B-4FDC-940E-F16B188611DF}" destId="{03C1E04F-85F6-40B3-A0F3-213FB8AE107E}" srcOrd="0" destOrd="0" presId="urn:microsoft.com/office/officeart/2005/8/layout/chevronAccent+Icon"/>
    <dgm:cxn modelId="{9F9815ED-458E-4413-BBD9-5AA96F00EDA8}" type="presOf" srcId="{B7F213D6-AC1C-4269-8455-91A2A9931F05}" destId="{6A304773-9EB8-4E73-8888-D75C2036D148}" srcOrd="0" destOrd="0" presId="urn:microsoft.com/office/officeart/2005/8/layout/chevronAccent+Icon"/>
    <dgm:cxn modelId="{71E077FD-77A0-4218-96A2-232E48796826}" type="presOf" srcId="{3D196BA1-8327-42F7-B9E5-87D503CB93F4}" destId="{73A53A56-C7DC-4AAC-A87E-DB3D1036D1EE}" srcOrd="0" destOrd="0" presId="urn:microsoft.com/office/officeart/2005/8/layout/chevronAccent+Icon"/>
    <dgm:cxn modelId="{7681925B-DCA2-4235-8C1F-A2F47F135D4F}" type="presParOf" srcId="{03C1E04F-85F6-40B3-A0F3-213FB8AE107E}" destId="{A5DD43A9-1DAF-4AF8-B93F-002231B340F4}" srcOrd="0" destOrd="0" presId="urn:microsoft.com/office/officeart/2005/8/layout/chevronAccent+Icon"/>
    <dgm:cxn modelId="{453433A2-52BB-45E6-865E-7A9A56B82E23}" type="presParOf" srcId="{A5DD43A9-1DAF-4AF8-B93F-002231B340F4}" destId="{F1B29D40-6158-4812-B2C1-953BF9959822}" srcOrd="0" destOrd="0" presId="urn:microsoft.com/office/officeart/2005/8/layout/chevronAccent+Icon"/>
    <dgm:cxn modelId="{F180A7DD-2C03-41A3-A5C5-5C481A8399EF}" type="presParOf" srcId="{A5DD43A9-1DAF-4AF8-B93F-002231B340F4}" destId="{73A53A56-C7DC-4AAC-A87E-DB3D1036D1EE}" srcOrd="1" destOrd="0" presId="urn:microsoft.com/office/officeart/2005/8/layout/chevronAccent+Icon"/>
    <dgm:cxn modelId="{0DA8E18B-F11E-4A77-82F2-C0F1F4C03787}" type="presParOf" srcId="{03C1E04F-85F6-40B3-A0F3-213FB8AE107E}" destId="{8B17F3B4-600A-4CE5-A22F-67422DEA3775}" srcOrd="1" destOrd="0" presId="urn:microsoft.com/office/officeart/2005/8/layout/chevronAccent+Icon"/>
    <dgm:cxn modelId="{C21E9893-34E4-4D6D-98A5-8EC0F1967E97}" type="presParOf" srcId="{03C1E04F-85F6-40B3-A0F3-213FB8AE107E}" destId="{269B63CB-5ED7-42FC-B24E-49B9E6479AD2}" srcOrd="2" destOrd="0" presId="urn:microsoft.com/office/officeart/2005/8/layout/chevronAccent+Icon"/>
    <dgm:cxn modelId="{30FF3382-49D7-4ED7-9ED2-5AA086A4D125}" type="presParOf" srcId="{269B63CB-5ED7-42FC-B24E-49B9E6479AD2}" destId="{A33B6407-611A-47C1-8F11-11F4B43E3BA6}" srcOrd="0" destOrd="0" presId="urn:microsoft.com/office/officeart/2005/8/layout/chevronAccent+Icon"/>
    <dgm:cxn modelId="{FA6AB1F2-32EA-4966-BA56-E149FDFA4FE3}" type="presParOf" srcId="{269B63CB-5ED7-42FC-B24E-49B9E6479AD2}" destId="{A9EA7C76-27AE-4735-BCE5-63AC65591A0F}" srcOrd="1" destOrd="0" presId="urn:microsoft.com/office/officeart/2005/8/layout/chevronAccent+Icon"/>
    <dgm:cxn modelId="{86199E1D-32B0-4545-8D32-9FAA17A74BB6}" type="presParOf" srcId="{03C1E04F-85F6-40B3-A0F3-213FB8AE107E}" destId="{295420C1-1D20-4824-A2A2-917C15D92A2B}" srcOrd="3" destOrd="0" presId="urn:microsoft.com/office/officeart/2005/8/layout/chevronAccent+Icon"/>
    <dgm:cxn modelId="{5D7D548E-6BAA-4483-B4C1-0EF5273CDE10}" type="presParOf" srcId="{03C1E04F-85F6-40B3-A0F3-213FB8AE107E}" destId="{48E6F5D5-9146-43D5-BB44-65B9F611FA24}" srcOrd="4" destOrd="0" presId="urn:microsoft.com/office/officeart/2005/8/layout/chevronAccent+Icon"/>
    <dgm:cxn modelId="{C6CF56B4-6F63-478A-8B0A-DA7D61232231}" type="presParOf" srcId="{48E6F5D5-9146-43D5-BB44-65B9F611FA24}" destId="{8A97269C-C120-4B0D-8241-794015A53C15}" srcOrd="0" destOrd="0" presId="urn:microsoft.com/office/officeart/2005/8/layout/chevronAccent+Icon"/>
    <dgm:cxn modelId="{59C2EC51-7D1E-4035-9D89-FAD0AD345D67}" type="presParOf" srcId="{48E6F5D5-9146-43D5-BB44-65B9F611FA24}" destId="{3287C711-09C1-47F4-9A59-F2DE2A83CBA5}" srcOrd="1" destOrd="0" presId="urn:microsoft.com/office/officeart/2005/8/layout/chevronAccent+Icon"/>
    <dgm:cxn modelId="{6B85A956-80B8-4A01-8D80-01295DC3CAD2}" type="presParOf" srcId="{03C1E04F-85F6-40B3-A0F3-213FB8AE107E}" destId="{7662593A-0DBA-4DD1-9B80-A9CDE3EEA36F}" srcOrd="5" destOrd="0" presId="urn:microsoft.com/office/officeart/2005/8/layout/chevronAccent+Icon"/>
    <dgm:cxn modelId="{6F2A5FD8-6E1B-40FA-9282-17028E4FE322}" type="presParOf" srcId="{03C1E04F-85F6-40B3-A0F3-213FB8AE107E}" destId="{8EC6BC53-5DB8-4769-9D7D-706542416C7F}" srcOrd="6" destOrd="0" presId="urn:microsoft.com/office/officeart/2005/8/layout/chevronAccent+Icon"/>
    <dgm:cxn modelId="{DEAE862E-9917-429F-B265-F75A3161E95A}" type="presParOf" srcId="{8EC6BC53-5DB8-4769-9D7D-706542416C7F}" destId="{2E5F26DE-5046-425E-8CE5-81AABA87F06B}" srcOrd="0" destOrd="0" presId="urn:microsoft.com/office/officeart/2005/8/layout/chevronAccent+Icon"/>
    <dgm:cxn modelId="{DB84F00F-B337-457B-B919-2F8BC8676F97}" type="presParOf" srcId="{8EC6BC53-5DB8-4769-9D7D-706542416C7F}" destId="{6A304773-9EB8-4E73-8888-D75C2036D148}" srcOrd="1" destOrd="0" presId="urn:microsoft.com/office/officeart/2005/8/layout/chevronAccen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השפעת הסביבה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918940"/>
            <a:satOff val="-14634"/>
            <a:lumOff val="-882"/>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ראו כמה נאים מעשיו</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1837880"/>
            <a:satOff val="-29267"/>
            <a:lumOff val="-1764"/>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a:latin typeface="Tahoma" panose="020B0604030504040204" pitchFamily="34" charset="0"/>
              <a:ea typeface="Tahoma" panose="020B0604030504040204" pitchFamily="34" charset="0"/>
              <a:cs typeface="Tahoma" panose="020B0604030504040204" pitchFamily="34" charset="0"/>
            </a:rPr>
            <a:t>הנשמה מחפשת</a:t>
          </a:r>
        </a:p>
      </dsp:txBody>
      <dsp:txXfrm>
        <a:off x="0" y="2893210"/>
        <a:ext cx="3963149" cy="11570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C4EFF2-445F-4267-8276-3476572E2322}">
      <dsp:nvSpPr>
        <dsp:cNvPr id="0" name=""/>
        <dsp:cNvSpPr/>
      </dsp:nvSpPr>
      <dsp:spPr>
        <a:xfrm>
          <a:off x="4754562" y="1119976"/>
          <a:ext cx="215426" cy="943773"/>
        </a:xfrm>
        <a:custGeom>
          <a:avLst/>
          <a:gdLst/>
          <a:ahLst/>
          <a:cxnLst/>
          <a:rect l="0" t="0" r="0" b="0"/>
          <a:pathLst>
            <a:path>
              <a:moveTo>
                <a:pt x="0" y="0"/>
              </a:moveTo>
              <a:lnTo>
                <a:pt x="0" y="943773"/>
              </a:lnTo>
              <a:lnTo>
                <a:pt x="215426" y="943773"/>
              </a:lnTo>
            </a:path>
          </a:pathLst>
        </a:custGeom>
        <a:noFill/>
        <a:ln w="127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E0B701E-731A-4119-97E9-BE8C6970B14F}">
      <dsp:nvSpPr>
        <dsp:cNvPr id="0" name=""/>
        <dsp:cNvSpPr/>
      </dsp:nvSpPr>
      <dsp:spPr>
        <a:xfrm>
          <a:off x="1030759" y="1119976"/>
          <a:ext cx="3723802" cy="1887547"/>
        </a:xfrm>
        <a:custGeom>
          <a:avLst/>
          <a:gdLst/>
          <a:ahLst/>
          <a:cxnLst/>
          <a:rect l="0" t="0" r="0" b="0"/>
          <a:pathLst>
            <a:path>
              <a:moveTo>
                <a:pt x="3723802" y="0"/>
              </a:moveTo>
              <a:lnTo>
                <a:pt x="3723802" y="1672120"/>
              </a:lnTo>
              <a:lnTo>
                <a:pt x="0" y="1672120"/>
              </a:lnTo>
              <a:lnTo>
                <a:pt x="0" y="1887547"/>
              </a:lnTo>
            </a:path>
          </a:pathLst>
        </a:custGeom>
        <a:noFill/>
        <a:ln w="127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6CB14CF-3AAB-49BF-A348-8C10128F63F4}">
      <dsp:nvSpPr>
        <dsp:cNvPr id="0" name=""/>
        <dsp:cNvSpPr/>
      </dsp:nvSpPr>
      <dsp:spPr>
        <a:xfrm>
          <a:off x="3513294" y="1119976"/>
          <a:ext cx="1241267" cy="1887547"/>
        </a:xfrm>
        <a:custGeom>
          <a:avLst/>
          <a:gdLst/>
          <a:ahLst/>
          <a:cxnLst/>
          <a:rect l="0" t="0" r="0" b="0"/>
          <a:pathLst>
            <a:path>
              <a:moveTo>
                <a:pt x="1241267" y="0"/>
              </a:moveTo>
              <a:lnTo>
                <a:pt x="1241267" y="1672120"/>
              </a:lnTo>
              <a:lnTo>
                <a:pt x="0" y="1672120"/>
              </a:lnTo>
              <a:lnTo>
                <a:pt x="0" y="1887547"/>
              </a:lnTo>
            </a:path>
          </a:pathLst>
        </a:custGeom>
        <a:noFill/>
        <a:ln w="127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9F27310-186D-41EB-B0D9-B311379F2447}">
      <dsp:nvSpPr>
        <dsp:cNvPr id="0" name=""/>
        <dsp:cNvSpPr/>
      </dsp:nvSpPr>
      <dsp:spPr>
        <a:xfrm>
          <a:off x="4754562" y="1119976"/>
          <a:ext cx="1241267" cy="1887547"/>
        </a:xfrm>
        <a:custGeom>
          <a:avLst/>
          <a:gdLst/>
          <a:ahLst/>
          <a:cxnLst/>
          <a:rect l="0" t="0" r="0" b="0"/>
          <a:pathLst>
            <a:path>
              <a:moveTo>
                <a:pt x="0" y="0"/>
              </a:moveTo>
              <a:lnTo>
                <a:pt x="0" y="1672120"/>
              </a:lnTo>
              <a:lnTo>
                <a:pt x="1241267" y="1672120"/>
              </a:lnTo>
              <a:lnTo>
                <a:pt x="1241267" y="1887547"/>
              </a:lnTo>
            </a:path>
          </a:pathLst>
        </a:custGeom>
        <a:noFill/>
        <a:ln w="127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D86A04F-8E18-4C09-847D-FF6943170D74}">
      <dsp:nvSpPr>
        <dsp:cNvPr id="0" name=""/>
        <dsp:cNvSpPr/>
      </dsp:nvSpPr>
      <dsp:spPr>
        <a:xfrm>
          <a:off x="4754562" y="1119976"/>
          <a:ext cx="3723802" cy="1887547"/>
        </a:xfrm>
        <a:custGeom>
          <a:avLst/>
          <a:gdLst/>
          <a:ahLst/>
          <a:cxnLst/>
          <a:rect l="0" t="0" r="0" b="0"/>
          <a:pathLst>
            <a:path>
              <a:moveTo>
                <a:pt x="0" y="0"/>
              </a:moveTo>
              <a:lnTo>
                <a:pt x="0" y="1672120"/>
              </a:lnTo>
              <a:lnTo>
                <a:pt x="3723802" y="1672120"/>
              </a:lnTo>
              <a:lnTo>
                <a:pt x="3723802" y="1887547"/>
              </a:lnTo>
            </a:path>
          </a:pathLst>
        </a:custGeom>
        <a:noFill/>
        <a:ln w="127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F9536A-212F-4EE6-8E36-1F7330E5587D}">
      <dsp:nvSpPr>
        <dsp:cNvPr id="0" name=""/>
        <dsp:cNvSpPr/>
      </dsp:nvSpPr>
      <dsp:spPr>
        <a:xfrm>
          <a:off x="3728721" y="94135"/>
          <a:ext cx="2051681" cy="102584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rtlCol="1" anchor="ctr" anchorCtr="0">
          <a:noAutofit/>
        </a:bodyPr>
        <a:lstStyle/>
        <a:p>
          <a:pPr marL="0" lvl="0" indent="0" algn="ctr" defTabSz="977900" rtl="1">
            <a:lnSpc>
              <a:spcPct val="90000"/>
            </a:lnSpc>
            <a:spcBef>
              <a:spcPct val="0"/>
            </a:spcBef>
            <a:spcAft>
              <a:spcPct val="35000"/>
            </a:spcAft>
            <a:buNone/>
          </a:pPr>
          <a:r>
            <a:rPr lang="he-IL" sz="2200" kern="1200" noProof="0" dirty="0">
              <a:latin typeface="Tahoma" panose="020B0604030504040204" pitchFamily="34" charset="0"/>
              <a:ea typeface="Tahoma" panose="020B0604030504040204" pitchFamily="34" charset="0"/>
              <a:cs typeface="Tahoma" panose="020B0604030504040204" pitchFamily="34" charset="0"/>
            </a:rPr>
            <a:t>[שם מלא] מנהל </a:t>
          </a:r>
          <a:r>
            <a:rPr lang="he-IL" sz="2200" kern="1200" noProof="0" dirty="0" err="1">
              <a:latin typeface="Tahoma" panose="020B0604030504040204" pitchFamily="34" charset="0"/>
              <a:ea typeface="Tahoma" panose="020B0604030504040204" pitchFamily="34" charset="0"/>
              <a:cs typeface="Tahoma" panose="020B0604030504040204" pitchFamily="34" charset="0"/>
            </a:rPr>
            <a:t>הפרוייקט</a:t>
          </a:r>
          <a:endParaRPr lang="he-IL" sz="2200" kern="1200" noProof="0" dirty="0">
            <a:latin typeface="Tahoma" panose="020B0604030504040204" pitchFamily="34" charset="0"/>
            <a:ea typeface="Tahoma" panose="020B0604030504040204" pitchFamily="34" charset="0"/>
            <a:cs typeface="Tahoma" panose="020B0604030504040204" pitchFamily="34" charset="0"/>
          </a:endParaRPr>
        </a:p>
      </dsp:txBody>
      <dsp:txXfrm>
        <a:off x="3728721" y="94135"/>
        <a:ext cx="2051681" cy="1025840"/>
      </dsp:txXfrm>
    </dsp:sp>
    <dsp:sp modelId="{7174A553-29A2-4360-80CF-40A80BE1E5E1}">
      <dsp:nvSpPr>
        <dsp:cNvPr id="0" name=""/>
        <dsp:cNvSpPr/>
      </dsp:nvSpPr>
      <dsp:spPr>
        <a:xfrm>
          <a:off x="7452524" y="3007523"/>
          <a:ext cx="2051681" cy="102584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rtlCol="1" anchor="ctr" anchorCtr="0">
          <a:noAutofit/>
        </a:bodyPr>
        <a:lstStyle/>
        <a:p>
          <a:pPr marL="0" lvl="0" indent="0" algn="ctr" defTabSz="977900" rtl="1">
            <a:lnSpc>
              <a:spcPct val="90000"/>
            </a:lnSpc>
            <a:spcBef>
              <a:spcPct val="0"/>
            </a:spcBef>
            <a:spcAft>
              <a:spcPct val="35000"/>
            </a:spcAft>
            <a:buNone/>
          </a:pPr>
          <a:r>
            <a:rPr lang="he-IL" sz="2200" kern="1200" noProof="0" dirty="0">
              <a:latin typeface="Tahoma" panose="020B0604030504040204" pitchFamily="34" charset="0"/>
              <a:ea typeface="Tahoma" panose="020B0604030504040204" pitchFamily="34" charset="0"/>
              <a:cs typeface="Tahoma" panose="020B0604030504040204" pitchFamily="34" charset="0"/>
            </a:rPr>
            <a:t>[שם מלא] תפקיד חבר</a:t>
          </a:r>
        </a:p>
      </dsp:txBody>
      <dsp:txXfrm>
        <a:off x="7452524" y="3007523"/>
        <a:ext cx="2051681" cy="1025840"/>
      </dsp:txXfrm>
    </dsp:sp>
    <dsp:sp modelId="{08335018-97AA-460E-A117-81DBA3DD3BA6}">
      <dsp:nvSpPr>
        <dsp:cNvPr id="0" name=""/>
        <dsp:cNvSpPr/>
      </dsp:nvSpPr>
      <dsp:spPr>
        <a:xfrm>
          <a:off x="4969989" y="3007523"/>
          <a:ext cx="2051681" cy="102584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rtlCol="1" anchor="ctr" anchorCtr="0">
          <a:noAutofit/>
        </a:bodyPr>
        <a:lstStyle/>
        <a:p>
          <a:pPr marL="0" lvl="0" indent="0" algn="ctr" defTabSz="977900" rtl="1">
            <a:lnSpc>
              <a:spcPct val="90000"/>
            </a:lnSpc>
            <a:spcBef>
              <a:spcPct val="0"/>
            </a:spcBef>
            <a:spcAft>
              <a:spcPct val="35000"/>
            </a:spcAft>
            <a:buNone/>
          </a:pPr>
          <a:r>
            <a:rPr lang="he-IL" sz="2200" kern="1200" noProof="0" dirty="0">
              <a:latin typeface="Tahoma" panose="020B0604030504040204" pitchFamily="34" charset="0"/>
              <a:ea typeface="Tahoma" panose="020B0604030504040204" pitchFamily="34" charset="0"/>
              <a:cs typeface="Tahoma" panose="020B0604030504040204" pitchFamily="34" charset="0"/>
            </a:rPr>
            <a:t>[שם מלא] תפקיד חבר</a:t>
          </a:r>
        </a:p>
      </dsp:txBody>
      <dsp:txXfrm>
        <a:off x="4969989" y="3007523"/>
        <a:ext cx="2051681" cy="1025840"/>
      </dsp:txXfrm>
    </dsp:sp>
    <dsp:sp modelId="{57DA3771-BFCF-450F-AC08-0C13953670E4}">
      <dsp:nvSpPr>
        <dsp:cNvPr id="0" name=""/>
        <dsp:cNvSpPr/>
      </dsp:nvSpPr>
      <dsp:spPr>
        <a:xfrm>
          <a:off x="2487453" y="3007523"/>
          <a:ext cx="2051681" cy="102584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rtlCol="1" anchor="ctr" anchorCtr="0">
          <a:noAutofit/>
        </a:bodyPr>
        <a:lstStyle/>
        <a:p>
          <a:pPr marL="0" lvl="0" indent="0" algn="ctr" defTabSz="977900" rtl="1">
            <a:lnSpc>
              <a:spcPct val="90000"/>
            </a:lnSpc>
            <a:spcBef>
              <a:spcPct val="0"/>
            </a:spcBef>
            <a:spcAft>
              <a:spcPct val="35000"/>
            </a:spcAft>
            <a:buNone/>
          </a:pPr>
          <a:r>
            <a:rPr lang="he-IL" sz="2200" kern="1200" noProof="0" dirty="0">
              <a:latin typeface="Tahoma" panose="020B0604030504040204" pitchFamily="34" charset="0"/>
              <a:ea typeface="Tahoma" panose="020B0604030504040204" pitchFamily="34" charset="0"/>
              <a:cs typeface="Tahoma" panose="020B0604030504040204" pitchFamily="34" charset="0"/>
            </a:rPr>
            <a:t>[שם מלא] תפקיד חבר</a:t>
          </a:r>
        </a:p>
      </dsp:txBody>
      <dsp:txXfrm>
        <a:off x="2487453" y="3007523"/>
        <a:ext cx="2051681" cy="1025840"/>
      </dsp:txXfrm>
    </dsp:sp>
    <dsp:sp modelId="{95F76DE9-F993-4C08-8EB9-2BBE7C2B73FA}">
      <dsp:nvSpPr>
        <dsp:cNvPr id="0" name=""/>
        <dsp:cNvSpPr/>
      </dsp:nvSpPr>
      <dsp:spPr>
        <a:xfrm>
          <a:off x="4918" y="3007523"/>
          <a:ext cx="2051681" cy="102584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rtlCol="1" anchor="ctr" anchorCtr="0">
          <a:noAutofit/>
        </a:bodyPr>
        <a:lstStyle/>
        <a:p>
          <a:pPr marL="0" lvl="0" indent="0" algn="ctr" defTabSz="977900" rtl="1">
            <a:lnSpc>
              <a:spcPct val="90000"/>
            </a:lnSpc>
            <a:spcBef>
              <a:spcPct val="0"/>
            </a:spcBef>
            <a:spcAft>
              <a:spcPct val="35000"/>
            </a:spcAft>
            <a:buNone/>
          </a:pPr>
          <a:r>
            <a:rPr lang="he-IL" sz="2200" kern="1200" noProof="0" dirty="0">
              <a:latin typeface="Tahoma" panose="020B0604030504040204" pitchFamily="34" charset="0"/>
              <a:ea typeface="Tahoma" panose="020B0604030504040204" pitchFamily="34" charset="0"/>
              <a:cs typeface="Tahoma" panose="020B0604030504040204" pitchFamily="34" charset="0"/>
            </a:rPr>
            <a:t>[שם מלא] תפקיד חבר</a:t>
          </a:r>
        </a:p>
      </dsp:txBody>
      <dsp:txXfrm>
        <a:off x="4918" y="3007523"/>
        <a:ext cx="2051681" cy="1025840"/>
      </dsp:txXfrm>
    </dsp:sp>
    <dsp:sp modelId="{940E95D1-7142-4E02-A0BE-B91C30369A64}">
      <dsp:nvSpPr>
        <dsp:cNvPr id="0" name=""/>
        <dsp:cNvSpPr/>
      </dsp:nvSpPr>
      <dsp:spPr>
        <a:xfrm>
          <a:off x="4969989" y="1550829"/>
          <a:ext cx="2051681" cy="102584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rtlCol="1" anchor="ctr" anchorCtr="0">
          <a:noAutofit/>
        </a:bodyPr>
        <a:lstStyle/>
        <a:p>
          <a:pPr marL="0" lvl="0" indent="0" algn="ctr" defTabSz="977900" rtl="1">
            <a:lnSpc>
              <a:spcPct val="90000"/>
            </a:lnSpc>
            <a:spcBef>
              <a:spcPct val="0"/>
            </a:spcBef>
            <a:spcAft>
              <a:spcPct val="35000"/>
            </a:spcAft>
            <a:buNone/>
          </a:pPr>
          <a:r>
            <a:rPr lang="he-IL" sz="2200" kern="1200" noProof="0" dirty="0">
              <a:latin typeface="Tahoma" panose="020B0604030504040204" pitchFamily="34" charset="0"/>
              <a:ea typeface="Tahoma" panose="020B0604030504040204" pitchFamily="34" charset="0"/>
              <a:cs typeface="Tahoma" panose="020B0604030504040204" pitchFamily="34" charset="0"/>
            </a:rPr>
            <a:t>[שם מלא] עוזר מנהלי</a:t>
          </a:r>
        </a:p>
      </dsp:txBody>
      <dsp:txXfrm>
        <a:off x="4969989" y="1550829"/>
        <a:ext cx="2051681" cy="10258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6789A-6150-4534-817A-88A1F11F0BDA}">
      <dsp:nvSpPr>
        <dsp:cNvPr id="0" name=""/>
        <dsp:cNvSpPr/>
      </dsp:nvSpPr>
      <dsp:spPr>
        <a:xfrm>
          <a:off x="8014908" y="0"/>
          <a:ext cx="1490443" cy="4127500"/>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2870" tIns="102870" rIns="102870" bIns="102870" numCol="1" spcCol="1270" rtlCol="1" anchor="ctr" anchorCtr="0">
          <a:noAutofit/>
        </a:bodyPr>
        <a:lstStyle/>
        <a:p>
          <a:pPr marL="0" lvl="0" indent="0" algn="ctr" defTabSz="1200150" rtl="1">
            <a:lnSpc>
              <a:spcPct val="90000"/>
            </a:lnSpc>
            <a:spcBef>
              <a:spcPct val="0"/>
            </a:spcBef>
            <a:spcAft>
              <a:spcPct val="35000"/>
            </a:spcAft>
            <a:buNone/>
          </a:pPr>
          <a:r>
            <a:rPr lang="he-IL" sz="2700" kern="1200" noProof="0" dirty="0">
              <a:latin typeface="Tahoma" panose="020B0604030504040204" pitchFamily="34" charset="0"/>
              <a:ea typeface="Tahoma" panose="020B0604030504040204" pitchFamily="34" charset="0"/>
              <a:cs typeface="Tahoma" panose="020B0604030504040204" pitchFamily="34" charset="0"/>
            </a:rPr>
            <a:t>אנשים</a:t>
          </a:r>
        </a:p>
      </dsp:txBody>
      <dsp:txXfrm>
        <a:off x="8014908" y="0"/>
        <a:ext cx="1490443" cy="1238250"/>
      </dsp:txXfrm>
    </dsp:sp>
    <dsp:sp modelId="{A8FD0D76-AFC6-4802-9090-E980FDBECC91}">
      <dsp:nvSpPr>
        <dsp:cNvPr id="0" name=""/>
        <dsp:cNvSpPr/>
      </dsp:nvSpPr>
      <dsp:spPr>
        <a:xfrm>
          <a:off x="8163952" y="1239459"/>
          <a:ext cx="1192355" cy="124449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rtlCol="1" anchor="ctr" anchorCtr="0">
          <a:noAutofit/>
        </a:bodyPr>
        <a:lstStyle/>
        <a:p>
          <a:pPr marL="0" lvl="0" indent="0" algn="ctr" defTabSz="844550" rtl="1">
            <a:lnSpc>
              <a:spcPct val="90000"/>
            </a:lnSpc>
            <a:spcBef>
              <a:spcPct val="0"/>
            </a:spcBef>
            <a:spcAft>
              <a:spcPct val="35000"/>
            </a:spcAft>
            <a:buNone/>
          </a:pPr>
          <a:r>
            <a:rPr lang="he-IL" sz="1900" kern="1200" noProof="0" dirty="0">
              <a:latin typeface="Tahoma" panose="020B0604030504040204" pitchFamily="34" charset="0"/>
              <a:ea typeface="Tahoma" panose="020B0604030504040204" pitchFamily="34" charset="0"/>
              <a:cs typeface="Tahoma" panose="020B0604030504040204" pitchFamily="34" charset="0"/>
            </a:rPr>
            <a:t>משאב 1</a:t>
          </a:r>
          <a:br>
            <a:rPr lang="he-IL" sz="1900" kern="1200" noProof="0" dirty="0">
              <a:latin typeface="Tahoma" panose="020B0604030504040204" pitchFamily="34" charset="0"/>
              <a:ea typeface="Tahoma" panose="020B0604030504040204" pitchFamily="34" charset="0"/>
              <a:cs typeface="Tahoma" panose="020B0604030504040204" pitchFamily="34" charset="0"/>
            </a:rPr>
          </a:br>
          <a:r>
            <a:rPr lang="he-IL" sz="1900" kern="1200" noProof="0" dirty="0">
              <a:latin typeface="Tahoma" panose="020B0604030504040204" pitchFamily="34" charset="0"/>
              <a:ea typeface="Tahoma" panose="020B0604030504040204" pitchFamily="34" charset="0"/>
              <a:cs typeface="Tahoma" panose="020B0604030504040204" pitchFamily="34" charset="0"/>
            </a:rPr>
            <a:t>משאב 2</a:t>
          </a:r>
          <a:br>
            <a:rPr lang="he-IL" sz="1900" kern="1200" noProof="0" dirty="0">
              <a:latin typeface="Tahoma" panose="020B0604030504040204" pitchFamily="34" charset="0"/>
              <a:ea typeface="Tahoma" panose="020B0604030504040204" pitchFamily="34" charset="0"/>
              <a:cs typeface="Tahoma" panose="020B0604030504040204" pitchFamily="34" charset="0"/>
            </a:rPr>
          </a:br>
          <a:r>
            <a:rPr lang="he-IL" sz="1900" kern="1200" noProof="0" dirty="0">
              <a:latin typeface="Tahoma" panose="020B0604030504040204" pitchFamily="34" charset="0"/>
              <a:ea typeface="Tahoma" panose="020B0604030504040204" pitchFamily="34" charset="0"/>
              <a:cs typeface="Tahoma" panose="020B0604030504040204" pitchFamily="34" charset="0"/>
            </a:rPr>
            <a:t>משאב 3</a:t>
          </a:r>
          <a:br>
            <a:rPr lang="he-IL" sz="1900" kern="1200" noProof="0" dirty="0">
              <a:latin typeface="Tahoma" panose="020B0604030504040204" pitchFamily="34" charset="0"/>
              <a:ea typeface="Tahoma" panose="020B0604030504040204" pitchFamily="34" charset="0"/>
              <a:cs typeface="Tahoma" panose="020B0604030504040204" pitchFamily="34" charset="0"/>
            </a:rPr>
          </a:br>
          <a:r>
            <a:rPr lang="he-IL" sz="1900" kern="1200" noProof="0" dirty="0">
              <a:latin typeface="Tahoma" panose="020B0604030504040204" pitchFamily="34" charset="0"/>
              <a:ea typeface="Tahoma" panose="020B0604030504040204" pitchFamily="34" charset="0"/>
              <a:cs typeface="Tahoma" panose="020B0604030504040204" pitchFamily="34" charset="0"/>
            </a:rPr>
            <a:t>משאב 4</a:t>
          </a:r>
        </a:p>
      </dsp:txBody>
      <dsp:txXfrm>
        <a:off x="8198875" y="1274382"/>
        <a:ext cx="1122509" cy="1174651"/>
      </dsp:txXfrm>
    </dsp:sp>
    <dsp:sp modelId="{D88EF221-1E19-407F-A109-45D126E6B0AD}">
      <dsp:nvSpPr>
        <dsp:cNvPr id="0" name=""/>
        <dsp:cNvSpPr/>
      </dsp:nvSpPr>
      <dsp:spPr>
        <a:xfrm>
          <a:off x="8163952" y="2675418"/>
          <a:ext cx="1192355" cy="124449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rtlCol="1" anchor="ctr" anchorCtr="0">
          <a:noAutofit/>
        </a:bodyPr>
        <a:lstStyle/>
        <a:p>
          <a:pPr marL="0" lvl="0" indent="0" algn="ctr" defTabSz="844550" rtl="1">
            <a:lnSpc>
              <a:spcPct val="90000"/>
            </a:lnSpc>
            <a:spcBef>
              <a:spcPct val="0"/>
            </a:spcBef>
            <a:spcAft>
              <a:spcPct val="35000"/>
            </a:spcAft>
            <a:buNone/>
          </a:pPr>
          <a:r>
            <a:rPr lang="he-IL" sz="1900" kern="1200" noProof="0" dirty="0">
              <a:latin typeface="Tahoma" panose="020B0604030504040204" pitchFamily="34" charset="0"/>
              <a:ea typeface="Tahoma" panose="020B0604030504040204" pitchFamily="34" charset="0"/>
              <a:cs typeface="Tahoma" panose="020B0604030504040204" pitchFamily="34" charset="0"/>
            </a:rPr>
            <a:t>הערות</a:t>
          </a:r>
        </a:p>
      </dsp:txBody>
      <dsp:txXfrm>
        <a:off x="8198875" y="2710341"/>
        <a:ext cx="1122509" cy="1174651"/>
      </dsp:txXfrm>
    </dsp:sp>
    <dsp:sp modelId="{E7B9CF75-AF6A-4290-854A-077BB9A2D77C}">
      <dsp:nvSpPr>
        <dsp:cNvPr id="0" name=""/>
        <dsp:cNvSpPr/>
      </dsp:nvSpPr>
      <dsp:spPr>
        <a:xfrm>
          <a:off x="6412681" y="0"/>
          <a:ext cx="1490443" cy="4127500"/>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2870" tIns="102870" rIns="102870" bIns="102870" numCol="1" spcCol="1270" rtlCol="1" anchor="ctr" anchorCtr="0">
          <a:noAutofit/>
        </a:bodyPr>
        <a:lstStyle/>
        <a:p>
          <a:pPr marL="0" lvl="0" indent="0" algn="ctr" defTabSz="1200150" rtl="1">
            <a:lnSpc>
              <a:spcPct val="90000"/>
            </a:lnSpc>
            <a:spcBef>
              <a:spcPct val="0"/>
            </a:spcBef>
            <a:spcAft>
              <a:spcPct val="35000"/>
            </a:spcAft>
            <a:buNone/>
          </a:pPr>
          <a:r>
            <a:rPr lang="he-IL" sz="2700" kern="1200" noProof="0" dirty="0">
              <a:latin typeface="Tahoma" panose="020B0604030504040204" pitchFamily="34" charset="0"/>
              <a:ea typeface="Tahoma" panose="020B0604030504040204" pitchFamily="34" charset="0"/>
              <a:cs typeface="Tahoma" panose="020B0604030504040204" pitchFamily="34" charset="0"/>
            </a:rPr>
            <a:t>ציוד</a:t>
          </a:r>
        </a:p>
      </dsp:txBody>
      <dsp:txXfrm>
        <a:off x="6412681" y="0"/>
        <a:ext cx="1490443" cy="1238250"/>
      </dsp:txXfrm>
    </dsp:sp>
    <dsp:sp modelId="{5CE69C38-1462-4F71-A252-F397C9008295}">
      <dsp:nvSpPr>
        <dsp:cNvPr id="0" name=""/>
        <dsp:cNvSpPr/>
      </dsp:nvSpPr>
      <dsp:spPr>
        <a:xfrm>
          <a:off x="6561725" y="1239459"/>
          <a:ext cx="1192355" cy="124449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rtlCol="1" anchor="ctr" anchorCtr="0">
          <a:noAutofit/>
        </a:bodyPr>
        <a:lstStyle/>
        <a:p>
          <a:pPr marL="0" lvl="0" indent="0" algn="ctr" defTabSz="844550" rtl="1">
            <a:lnSpc>
              <a:spcPct val="90000"/>
            </a:lnSpc>
            <a:spcBef>
              <a:spcPct val="0"/>
            </a:spcBef>
            <a:spcAft>
              <a:spcPct val="35000"/>
            </a:spcAft>
            <a:buNone/>
          </a:pPr>
          <a:r>
            <a:rPr lang="he-IL" sz="1900" kern="1200" noProof="0" dirty="0">
              <a:latin typeface="Tahoma" panose="020B0604030504040204" pitchFamily="34" charset="0"/>
              <a:ea typeface="Tahoma" panose="020B0604030504040204" pitchFamily="34" charset="0"/>
              <a:cs typeface="Tahoma" panose="020B0604030504040204" pitchFamily="34" charset="0"/>
            </a:rPr>
            <a:t>משאב 1</a:t>
          </a:r>
          <a:br>
            <a:rPr lang="he-IL" sz="1900" kern="1200" noProof="0" dirty="0">
              <a:latin typeface="Tahoma" panose="020B0604030504040204" pitchFamily="34" charset="0"/>
              <a:ea typeface="Tahoma" panose="020B0604030504040204" pitchFamily="34" charset="0"/>
              <a:cs typeface="Tahoma" panose="020B0604030504040204" pitchFamily="34" charset="0"/>
            </a:rPr>
          </a:br>
          <a:r>
            <a:rPr lang="he-IL" sz="1900" kern="1200" noProof="0" dirty="0">
              <a:latin typeface="Tahoma" panose="020B0604030504040204" pitchFamily="34" charset="0"/>
              <a:ea typeface="Tahoma" panose="020B0604030504040204" pitchFamily="34" charset="0"/>
              <a:cs typeface="Tahoma" panose="020B0604030504040204" pitchFamily="34" charset="0"/>
            </a:rPr>
            <a:t>משאב 2</a:t>
          </a:r>
          <a:br>
            <a:rPr lang="he-IL" sz="1900" kern="1200" noProof="0" dirty="0">
              <a:latin typeface="Tahoma" panose="020B0604030504040204" pitchFamily="34" charset="0"/>
              <a:ea typeface="Tahoma" panose="020B0604030504040204" pitchFamily="34" charset="0"/>
              <a:cs typeface="Tahoma" panose="020B0604030504040204" pitchFamily="34" charset="0"/>
            </a:rPr>
          </a:br>
          <a:r>
            <a:rPr lang="he-IL" sz="1900" kern="1200" noProof="0" dirty="0">
              <a:latin typeface="Tahoma" panose="020B0604030504040204" pitchFamily="34" charset="0"/>
              <a:ea typeface="Tahoma" panose="020B0604030504040204" pitchFamily="34" charset="0"/>
              <a:cs typeface="Tahoma" panose="020B0604030504040204" pitchFamily="34" charset="0"/>
            </a:rPr>
            <a:t>משאב 3</a:t>
          </a:r>
          <a:br>
            <a:rPr lang="he-IL" sz="1900" kern="1200" noProof="0" dirty="0">
              <a:latin typeface="Tahoma" panose="020B0604030504040204" pitchFamily="34" charset="0"/>
              <a:ea typeface="Tahoma" panose="020B0604030504040204" pitchFamily="34" charset="0"/>
              <a:cs typeface="Tahoma" panose="020B0604030504040204" pitchFamily="34" charset="0"/>
            </a:rPr>
          </a:br>
          <a:r>
            <a:rPr lang="he-IL" sz="1900" kern="1200" noProof="0" dirty="0">
              <a:latin typeface="Tahoma" panose="020B0604030504040204" pitchFamily="34" charset="0"/>
              <a:ea typeface="Tahoma" panose="020B0604030504040204" pitchFamily="34" charset="0"/>
              <a:cs typeface="Tahoma" panose="020B0604030504040204" pitchFamily="34" charset="0"/>
            </a:rPr>
            <a:t>משאב 4</a:t>
          </a:r>
        </a:p>
      </dsp:txBody>
      <dsp:txXfrm>
        <a:off x="6596648" y="1274382"/>
        <a:ext cx="1122509" cy="1174651"/>
      </dsp:txXfrm>
    </dsp:sp>
    <dsp:sp modelId="{BD436606-D1DD-4535-A521-C5E4F9743128}">
      <dsp:nvSpPr>
        <dsp:cNvPr id="0" name=""/>
        <dsp:cNvSpPr/>
      </dsp:nvSpPr>
      <dsp:spPr>
        <a:xfrm>
          <a:off x="6561725" y="2675418"/>
          <a:ext cx="1192355" cy="124449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rtlCol="1" anchor="ctr" anchorCtr="0">
          <a:noAutofit/>
        </a:bodyPr>
        <a:lstStyle/>
        <a:p>
          <a:pPr marL="0" lvl="0" indent="0" algn="ctr" defTabSz="844550" rtl="1">
            <a:lnSpc>
              <a:spcPct val="90000"/>
            </a:lnSpc>
            <a:spcBef>
              <a:spcPct val="0"/>
            </a:spcBef>
            <a:spcAft>
              <a:spcPct val="35000"/>
            </a:spcAft>
            <a:buNone/>
          </a:pPr>
          <a:r>
            <a:rPr lang="he-IL" sz="1900" kern="1200" noProof="0" dirty="0">
              <a:latin typeface="Tahoma" panose="020B0604030504040204" pitchFamily="34" charset="0"/>
              <a:ea typeface="Tahoma" panose="020B0604030504040204" pitchFamily="34" charset="0"/>
              <a:cs typeface="Tahoma" panose="020B0604030504040204" pitchFamily="34" charset="0"/>
            </a:rPr>
            <a:t>הערות</a:t>
          </a:r>
        </a:p>
      </dsp:txBody>
      <dsp:txXfrm>
        <a:off x="6596648" y="2710341"/>
        <a:ext cx="1122509" cy="1174651"/>
      </dsp:txXfrm>
    </dsp:sp>
    <dsp:sp modelId="{6E5A89BC-14D8-4DAA-BBC1-B070DD5BD626}">
      <dsp:nvSpPr>
        <dsp:cNvPr id="0" name=""/>
        <dsp:cNvSpPr/>
      </dsp:nvSpPr>
      <dsp:spPr>
        <a:xfrm>
          <a:off x="4810454" y="0"/>
          <a:ext cx="1490443" cy="4127500"/>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2870" tIns="102870" rIns="102870" bIns="102870" numCol="1" spcCol="1270" rtlCol="1" anchor="ctr" anchorCtr="0">
          <a:noAutofit/>
        </a:bodyPr>
        <a:lstStyle/>
        <a:p>
          <a:pPr marL="0" lvl="0" indent="0" algn="ctr" defTabSz="1200150" rtl="1">
            <a:lnSpc>
              <a:spcPct val="90000"/>
            </a:lnSpc>
            <a:spcBef>
              <a:spcPct val="0"/>
            </a:spcBef>
            <a:spcAft>
              <a:spcPct val="35000"/>
            </a:spcAft>
            <a:buNone/>
          </a:pPr>
          <a:r>
            <a:rPr lang="he-IL" sz="2700" kern="1200" noProof="0" dirty="0">
              <a:latin typeface="Tahoma" panose="020B0604030504040204" pitchFamily="34" charset="0"/>
              <a:ea typeface="Tahoma" panose="020B0604030504040204" pitchFamily="34" charset="0"/>
              <a:cs typeface="Tahoma" panose="020B0604030504040204" pitchFamily="34" charset="0"/>
            </a:rPr>
            <a:t>מיקומים</a:t>
          </a:r>
        </a:p>
      </dsp:txBody>
      <dsp:txXfrm>
        <a:off x="4810454" y="0"/>
        <a:ext cx="1490443" cy="1238250"/>
      </dsp:txXfrm>
    </dsp:sp>
    <dsp:sp modelId="{85B657F5-5C9C-42F8-A245-10BA7A824404}">
      <dsp:nvSpPr>
        <dsp:cNvPr id="0" name=""/>
        <dsp:cNvSpPr/>
      </dsp:nvSpPr>
      <dsp:spPr>
        <a:xfrm>
          <a:off x="4959498" y="1239459"/>
          <a:ext cx="1192355" cy="124449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rtlCol="1" anchor="ctr" anchorCtr="0">
          <a:noAutofit/>
        </a:bodyPr>
        <a:lstStyle/>
        <a:p>
          <a:pPr marL="0" lvl="0" indent="0" algn="ctr" defTabSz="844550" rtl="1">
            <a:lnSpc>
              <a:spcPct val="90000"/>
            </a:lnSpc>
            <a:spcBef>
              <a:spcPct val="0"/>
            </a:spcBef>
            <a:spcAft>
              <a:spcPct val="35000"/>
            </a:spcAft>
            <a:buNone/>
          </a:pPr>
          <a:r>
            <a:rPr lang="he-IL" sz="1900" kern="1200" noProof="0" dirty="0">
              <a:latin typeface="Tahoma" panose="020B0604030504040204" pitchFamily="34" charset="0"/>
              <a:ea typeface="Tahoma" panose="020B0604030504040204" pitchFamily="34" charset="0"/>
              <a:cs typeface="Tahoma" panose="020B0604030504040204" pitchFamily="34" charset="0"/>
            </a:rPr>
            <a:t>משאב 1</a:t>
          </a:r>
          <a:br>
            <a:rPr lang="he-IL" sz="1900" kern="1200" noProof="0" dirty="0">
              <a:latin typeface="Tahoma" panose="020B0604030504040204" pitchFamily="34" charset="0"/>
              <a:ea typeface="Tahoma" panose="020B0604030504040204" pitchFamily="34" charset="0"/>
              <a:cs typeface="Tahoma" panose="020B0604030504040204" pitchFamily="34" charset="0"/>
            </a:rPr>
          </a:br>
          <a:r>
            <a:rPr lang="he-IL" sz="1900" kern="1200" noProof="0" dirty="0">
              <a:latin typeface="Tahoma" panose="020B0604030504040204" pitchFamily="34" charset="0"/>
              <a:ea typeface="Tahoma" panose="020B0604030504040204" pitchFamily="34" charset="0"/>
              <a:cs typeface="Tahoma" panose="020B0604030504040204" pitchFamily="34" charset="0"/>
            </a:rPr>
            <a:t>משאב 2</a:t>
          </a:r>
          <a:br>
            <a:rPr lang="he-IL" sz="1900" kern="1200" noProof="0" dirty="0">
              <a:latin typeface="Tahoma" panose="020B0604030504040204" pitchFamily="34" charset="0"/>
              <a:ea typeface="Tahoma" panose="020B0604030504040204" pitchFamily="34" charset="0"/>
              <a:cs typeface="Tahoma" panose="020B0604030504040204" pitchFamily="34" charset="0"/>
            </a:rPr>
          </a:br>
          <a:r>
            <a:rPr lang="he-IL" sz="1900" kern="1200" noProof="0" dirty="0">
              <a:latin typeface="Tahoma" panose="020B0604030504040204" pitchFamily="34" charset="0"/>
              <a:ea typeface="Tahoma" panose="020B0604030504040204" pitchFamily="34" charset="0"/>
              <a:cs typeface="Tahoma" panose="020B0604030504040204" pitchFamily="34" charset="0"/>
            </a:rPr>
            <a:t>משאב 3</a:t>
          </a:r>
          <a:br>
            <a:rPr lang="he-IL" sz="1900" kern="1200" noProof="0" dirty="0">
              <a:latin typeface="Tahoma" panose="020B0604030504040204" pitchFamily="34" charset="0"/>
              <a:ea typeface="Tahoma" panose="020B0604030504040204" pitchFamily="34" charset="0"/>
              <a:cs typeface="Tahoma" panose="020B0604030504040204" pitchFamily="34" charset="0"/>
            </a:rPr>
          </a:br>
          <a:r>
            <a:rPr lang="he-IL" sz="1900" kern="1200" noProof="0" dirty="0">
              <a:latin typeface="Tahoma" panose="020B0604030504040204" pitchFamily="34" charset="0"/>
              <a:ea typeface="Tahoma" panose="020B0604030504040204" pitchFamily="34" charset="0"/>
              <a:cs typeface="Tahoma" panose="020B0604030504040204" pitchFamily="34" charset="0"/>
            </a:rPr>
            <a:t>משאב 4</a:t>
          </a:r>
        </a:p>
      </dsp:txBody>
      <dsp:txXfrm>
        <a:off x="4994421" y="1274382"/>
        <a:ext cx="1122509" cy="1174651"/>
      </dsp:txXfrm>
    </dsp:sp>
    <dsp:sp modelId="{51239DC3-E9A2-43DA-8F69-23A0808C5F7B}">
      <dsp:nvSpPr>
        <dsp:cNvPr id="0" name=""/>
        <dsp:cNvSpPr/>
      </dsp:nvSpPr>
      <dsp:spPr>
        <a:xfrm>
          <a:off x="4959498" y="2675418"/>
          <a:ext cx="1192355" cy="124449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rtlCol="1" anchor="ctr" anchorCtr="0">
          <a:noAutofit/>
        </a:bodyPr>
        <a:lstStyle/>
        <a:p>
          <a:pPr marL="0" lvl="0" indent="0" algn="ctr" defTabSz="844550" rtl="1">
            <a:lnSpc>
              <a:spcPct val="90000"/>
            </a:lnSpc>
            <a:spcBef>
              <a:spcPct val="0"/>
            </a:spcBef>
            <a:spcAft>
              <a:spcPct val="35000"/>
            </a:spcAft>
            <a:buNone/>
          </a:pPr>
          <a:r>
            <a:rPr lang="he-IL" sz="1900" kern="1200" noProof="0" dirty="0">
              <a:latin typeface="Tahoma" panose="020B0604030504040204" pitchFamily="34" charset="0"/>
              <a:ea typeface="Tahoma" panose="020B0604030504040204" pitchFamily="34" charset="0"/>
              <a:cs typeface="Tahoma" panose="020B0604030504040204" pitchFamily="34" charset="0"/>
            </a:rPr>
            <a:t>הערות</a:t>
          </a:r>
        </a:p>
      </dsp:txBody>
      <dsp:txXfrm>
        <a:off x="4994421" y="2710341"/>
        <a:ext cx="1122509" cy="1174651"/>
      </dsp:txXfrm>
    </dsp:sp>
    <dsp:sp modelId="{DFC8EC82-A76D-41CD-A597-E02C5F5CBEEE}">
      <dsp:nvSpPr>
        <dsp:cNvPr id="0" name=""/>
        <dsp:cNvSpPr/>
      </dsp:nvSpPr>
      <dsp:spPr>
        <a:xfrm>
          <a:off x="3208226" y="0"/>
          <a:ext cx="1490443" cy="4127500"/>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2870" tIns="102870" rIns="102870" bIns="102870" numCol="1" spcCol="1270" rtlCol="1" anchor="ctr" anchorCtr="0">
          <a:noAutofit/>
        </a:bodyPr>
        <a:lstStyle/>
        <a:p>
          <a:pPr marL="0" lvl="0" indent="0" algn="ctr" defTabSz="1200150" rtl="1">
            <a:lnSpc>
              <a:spcPct val="90000"/>
            </a:lnSpc>
            <a:spcBef>
              <a:spcPct val="0"/>
            </a:spcBef>
            <a:spcAft>
              <a:spcPct val="35000"/>
            </a:spcAft>
            <a:buNone/>
          </a:pPr>
          <a:r>
            <a:rPr lang="he-IL" sz="2700" kern="1200" noProof="0" dirty="0">
              <a:latin typeface="Tahoma" panose="020B0604030504040204" pitchFamily="34" charset="0"/>
              <a:ea typeface="Tahoma" panose="020B0604030504040204" pitchFamily="34" charset="0"/>
              <a:cs typeface="Tahoma" panose="020B0604030504040204" pitchFamily="34" charset="0"/>
            </a:rPr>
            <a:t>שירותים חיצוניים</a:t>
          </a:r>
        </a:p>
      </dsp:txBody>
      <dsp:txXfrm>
        <a:off x="3208226" y="0"/>
        <a:ext cx="1490443" cy="1238250"/>
      </dsp:txXfrm>
    </dsp:sp>
    <dsp:sp modelId="{EF50A355-5315-401C-A8B8-05A2B4F30FE3}">
      <dsp:nvSpPr>
        <dsp:cNvPr id="0" name=""/>
        <dsp:cNvSpPr/>
      </dsp:nvSpPr>
      <dsp:spPr>
        <a:xfrm>
          <a:off x="3357271" y="1239459"/>
          <a:ext cx="1192355" cy="124449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rtlCol="1" anchor="ctr" anchorCtr="0">
          <a:noAutofit/>
        </a:bodyPr>
        <a:lstStyle/>
        <a:p>
          <a:pPr marL="0" lvl="0" indent="0" algn="ctr" defTabSz="844550" rtl="1">
            <a:lnSpc>
              <a:spcPct val="90000"/>
            </a:lnSpc>
            <a:spcBef>
              <a:spcPct val="0"/>
            </a:spcBef>
            <a:spcAft>
              <a:spcPct val="35000"/>
            </a:spcAft>
            <a:buNone/>
          </a:pPr>
          <a:r>
            <a:rPr lang="he-IL" sz="1900" kern="1200" noProof="0" dirty="0">
              <a:latin typeface="Tahoma" panose="020B0604030504040204" pitchFamily="34" charset="0"/>
              <a:ea typeface="Tahoma" panose="020B0604030504040204" pitchFamily="34" charset="0"/>
              <a:cs typeface="Tahoma" panose="020B0604030504040204" pitchFamily="34" charset="0"/>
            </a:rPr>
            <a:t>משאב 1</a:t>
          </a:r>
          <a:br>
            <a:rPr lang="he-IL" sz="1900" kern="1200" noProof="0" dirty="0">
              <a:latin typeface="Tahoma" panose="020B0604030504040204" pitchFamily="34" charset="0"/>
              <a:ea typeface="Tahoma" panose="020B0604030504040204" pitchFamily="34" charset="0"/>
              <a:cs typeface="Tahoma" panose="020B0604030504040204" pitchFamily="34" charset="0"/>
            </a:rPr>
          </a:br>
          <a:r>
            <a:rPr lang="he-IL" sz="1900" kern="1200" noProof="0" dirty="0">
              <a:latin typeface="Tahoma" panose="020B0604030504040204" pitchFamily="34" charset="0"/>
              <a:ea typeface="Tahoma" panose="020B0604030504040204" pitchFamily="34" charset="0"/>
              <a:cs typeface="Tahoma" panose="020B0604030504040204" pitchFamily="34" charset="0"/>
            </a:rPr>
            <a:t>משאב 2</a:t>
          </a:r>
          <a:br>
            <a:rPr lang="he-IL" sz="1900" kern="1200" noProof="0" dirty="0">
              <a:latin typeface="Tahoma" panose="020B0604030504040204" pitchFamily="34" charset="0"/>
              <a:ea typeface="Tahoma" panose="020B0604030504040204" pitchFamily="34" charset="0"/>
              <a:cs typeface="Tahoma" panose="020B0604030504040204" pitchFamily="34" charset="0"/>
            </a:rPr>
          </a:br>
          <a:r>
            <a:rPr lang="he-IL" sz="1900" kern="1200" noProof="0" dirty="0">
              <a:latin typeface="Tahoma" panose="020B0604030504040204" pitchFamily="34" charset="0"/>
              <a:ea typeface="Tahoma" panose="020B0604030504040204" pitchFamily="34" charset="0"/>
              <a:cs typeface="Tahoma" panose="020B0604030504040204" pitchFamily="34" charset="0"/>
            </a:rPr>
            <a:t>משאב 3</a:t>
          </a:r>
          <a:br>
            <a:rPr lang="he-IL" sz="1900" kern="1200" noProof="0" dirty="0">
              <a:latin typeface="Tahoma" panose="020B0604030504040204" pitchFamily="34" charset="0"/>
              <a:ea typeface="Tahoma" panose="020B0604030504040204" pitchFamily="34" charset="0"/>
              <a:cs typeface="Tahoma" panose="020B0604030504040204" pitchFamily="34" charset="0"/>
            </a:rPr>
          </a:br>
          <a:r>
            <a:rPr lang="he-IL" sz="1900" kern="1200" noProof="0" dirty="0">
              <a:latin typeface="Tahoma" panose="020B0604030504040204" pitchFamily="34" charset="0"/>
              <a:ea typeface="Tahoma" panose="020B0604030504040204" pitchFamily="34" charset="0"/>
              <a:cs typeface="Tahoma" panose="020B0604030504040204" pitchFamily="34" charset="0"/>
            </a:rPr>
            <a:t>משאב 4</a:t>
          </a:r>
        </a:p>
      </dsp:txBody>
      <dsp:txXfrm>
        <a:off x="3392194" y="1274382"/>
        <a:ext cx="1122509" cy="1174651"/>
      </dsp:txXfrm>
    </dsp:sp>
    <dsp:sp modelId="{60B6E648-ADB0-4695-B9EA-290DF28C1E3A}">
      <dsp:nvSpPr>
        <dsp:cNvPr id="0" name=""/>
        <dsp:cNvSpPr/>
      </dsp:nvSpPr>
      <dsp:spPr>
        <a:xfrm>
          <a:off x="3357271" y="2675418"/>
          <a:ext cx="1192355" cy="124449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rtlCol="1" anchor="ctr" anchorCtr="0">
          <a:noAutofit/>
        </a:bodyPr>
        <a:lstStyle/>
        <a:p>
          <a:pPr marL="0" lvl="0" indent="0" algn="ctr" defTabSz="844550" rtl="1">
            <a:lnSpc>
              <a:spcPct val="90000"/>
            </a:lnSpc>
            <a:spcBef>
              <a:spcPct val="0"/>
            </a:spcBef>
            <a:spcAft>
              <a:spcPct val="35000"/>
            </a:spcAft>
            <a:buNone/>
          </a:pPr>
          <a:r>
            <a:rPr lang="he-IL" sz="1900" kern="1200" noProof="0" dirty="0">
              <a:latin typeface="Tahoma" panose="020B0604030504040204" pitchFamily="34" charset="0"/>
              <a:ea typeface="Tahoma" panose="020B0604030504040204" pitchFamily="34" charset="0"/>
              <a:cs typeface="Tahoma" panose="020B0604030504040204" pitchFamily="34" charset="0"/>
            </a:rPr>
            <a:t>הערות</a:t>
          </a:r>
        </a:p>
      </dsp:txBody>
      <dsp:txXfrm>
        <a:off x="3392194" y="2710341"/>
        <a:ext cx="1122509" cy="1174651"/>
      </dsp:txXfrm>
    </dsp:sp>
    <dsp:sp modelId="{B7745507-FF48-4A3D-94B6-C22B44E66409}">
      <dsp:nvSpPr>
        <dsp:cNvPr id="0" name=""/>
        <dsp:cNvSpPr/>
      </dsp:nvSpPr>
      <dsp:spPr>
        <a:xfrm>
          <a:off x="1605999" y="0"/>
          <a:ext cx="1490443" cy="4127500"/>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2870" tIns="102870" rIns="102870" bIns="102870" numCol="1" spcCol="1270" rtlCol="1" anchor="ctr" anchorCtr="0">
          <a:noAutofit/>
        </a:bodyPr>
        <a:lstStyle/>
        <a:p>
          <a:pPr marL="0" lvl="0" indent="0" algn="ctr" defTabSz="1200150" rtl="1">
            <a:lnSpc>
              <a:spcPct val="90000"/>
            </a:lnSpc>
            <a:spcBef>
              <a:spcPct val="0"/>
            </a:spcBef>
            <a:spcAft>
              <a:spcPct val="35000"/>
            </a:spcAft>
            <a:buNone/>
          </a:pPr>
          <a:r>
            <a:rPr lang="he-IL" sz="2700" kern="1200" noProof="0" dirty="0">
              <a:latin typeface="Tahoma" panose="020B0604030504040204" pitchFamily="34" charset="0"/>
              <a:ea typeface="Tahoma" panose="020B0604030504040204" pitchFamily="34" charset="0"/>
              <a:cs typeface="Tahoma" panose="020B0604030504040204" pitchFamily="34" charset="0"/>
            </a:rPr>
            <a:t>ייצור</a:t>
          </a:r>
        </a:p>
      </dsp:txBody>
      <dsp:txXfrm>
        <a:off x="1605999" y="0"/>
        <a:ext cx="1490443" cy="1238250"/>
      </dsp:txXfrm>
    </dsp:sp>
    <dsp:sp modelId="{E9562205-A509-4BB9-93FE-4A2A129662F8}">
      <dsp:nvSpPr>
        <dsp:cNvPr id="0" name=""/>
        <dsp:cNvSpPr/>
      </dsp:nvSpPr>
      <dsp:spPr>
        <a:xfrm>
          <a:off x="1755044" y="1239459"/>
          <a:ext cx="1192355" cy="124449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rtlCol="1" anchor="ctr" anchorCtr="0">
          <a:noAutofit/>
        </a:bodyPr>
        <a:lstStyle/>
        <a:p>
          <a:pPr marL="0" lvl="0" indent="0" algn="ctr" defTabSz="844550" rtl="1">
            <a:lnSpc>
              <a:spcPct val="90000"/>
            </a:lnSpc>
            <a:spcBef>
              <a:spcPct val="0"/>
            </a:spcBef>
            <a:spcAft>
              <a:spcPct val="35000"/>
            </a:spcAft>
            <a:buNone/>
          </a:pPr>
          <a:r>
            <a:rPr lang="he-IL" sz="1900" kern="1200" noProof="0" dirty="0">
              <a:latin typeface="Tahoma" panose="020B0604030504040204" pitchFamily="34" charset="0"/>
              <a:ea typeface="Tahoma" panose="020B0604030504040204" pitchFamily="34" charset="0"/>
              <a:cs typeface="Tahoma" panose="020B0604030504040204" pitchFamily="34" charset="0"/>
            </a:rPr>
            <a:t>משאב 1</a:t>
          </a:r>
          <a:br>
            <a:rPr lang="he-IL" sz="1900" kern="1200" noProof="0" dirty="0">
              <a:latin typeface="Tahoma" panose="020B0604030504040204" pitchFamily="34" charset="0"/>
              <a:ea typeface="Tahoma" panose="020B0604030504040204" pitchFamily="34" charset="0"/>
              <a:cs typeface="Tahoma" panose="020B0604030504040204" pitchFamily="34" charset="0"/>
            </a:rPr>
          </a:br>
          <a:r>
            <a:rPr lang="he-IL" sz="1900" kern="1200" noProof="0" dirty="0">
              <a:latin typeface="Tahoma" panose="020B0604030504040204" pitchFamily="34" charset="0"/>
              <a:ea typeface="Tahoma" panose="020B0604030504040204" pitchFamily="34" charset="0"/>
              <a:cs typeface="Tahoma" panose="020B0604030504040204" pitchFamily="34" charset="0"/>
            </a:rPr>
            <a:t>משאב 2</a:t>
          </a:r>
          <a:br>
            <a:rPr lang="he-IL" sz="1900" kern="1200" noProof="0" dirty="0">
              <a:latin typeface="Tahoma" panose="020B0604030504040204" pitchFamily="34" charset="0"/>
              <a:ea typeface="Tahoma" panose="020B0604030504040204" pitchFamily="34" charset="0"/>
              <a:cs typeface="Tahoma" panose="020B0604030504040204" pitchFamily="34" charset="0"/>
            </a:rPr>
          </a:br>
          <a:r>
            <a:rPr lang="he-IL" sz="1900" kern="1200" noProof="0" dirty="0">
              <a:latin typeface="Tahoma" panose="020B0604030504040204" pitchFamily="34" charset="0"/>
              <a:ea typeface="Tahoma" panose="020B0604030504040204" pitchFamily="34" charset="0"/>
              <a:cs typeface="Tahoma" panose="020B0604030504040204" pitchFamily="34" charset="0"/>
            </a:rPr>
            <a:t>משאב 3</a:t>
          </a:r>
          <a:br>
            <a:rPr lang="he-IL" sz="1900" kern="1200" noProof="0" dirty="0">
              <a:latin typeface="Tahoma" panose="020B0604030504040204" pitchFamily="34" charset="0"/>
              <a:ea typeface="Tahoma" panose="020B0604030504040204" pitchFamily="34" charset="0"/>
              <a:cs typeface="Tahoma" panose="020B0604030504040204" pitchFamily="34" charset="0"/>
            </a:rPr>
          </a:br>
          <a:r>
            <a:rPr lang="he-IL" sz="1900" kern="1200" noProof="0" dirty="0">
              <a:latin typeface="Tahoma" panose="020B0604030504040204" pitchFamily="34" charset="0"/>
              <a:ea typeface="Tahoma" panose="020B0604030504040204" pitchFamily="34" charset="0"/>
              <a:cs typeface="Tahoma" panose="020B0604030504040204" pitchFamily="34" charset="0"/>
            </a:rPr>
            <a:t>משאב 4</a:t>
          </a:r>
        </a:p>
      </dsp:txBody>
      <dsp:txXfrm>
        <a:off x="1789967" y="1274382"/>
        <a:ext cx="1122509" cy="1174651"/>
      </dsp:txXfrm>
    </dsp:sp>
    <dsp:sp modelId="{B73DEB73-79BB-4F9E-967F-68A26D38A128}">
      <dsp:nvSpPr>
        <dsp:cNvPr id="0" name=""/>
        <dsp:cNvSpPr/>
      </dsp:nvSpPr>
      <dsp:spPr>
        <a:xfrm>
          <a:off x="1755044" y="2675418"/>
          <a:ext cx="1192355" cy="124449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rtlCol="1" anchor="ctr" anchorCtr="0">
          <a:noAutofit/>
        </a:bodyPr>
        <a:lstStyle/>
        <a:p>
          <a:pPr marL="0" lvl="0" indent="0" algn="ctr" defTabSz="844550" rtl="1">
            <a:lnSpc>
              <a:spcPct val="90000"/>
            </a:lnSpc>
            <a:spcBef>
              <a:spcPct val="0"/>
            </a:spcBef>
            <a:spcAft>
              <a:spcPct val="35000"/>
            </a:spcAft>
            <a:buNone/>
          </a:pPr>
          <a:r>
            <a:rPr lang="he-IL" sz="1900" kern="1200" noProof="0" dirty="0">
              <a:latin typeface="Tahoma" panose="020B0604030504040204" pitchFamily="34" charset="0"/>
              <a:ea typeface="Tahoma" panose="020B0604030504040204" pitchFamily="34" charset="0"/>
              <a:cs typeface="Tahoma" panose="020B0604030504040204" pitchFamily="34" charset="0"/>
            </a:rPr>
            <a:t>הערות</a:t>
          </a:r>
        </a:p>
      </dsp:txBody>
      <dsp:txXfrm>
        <a:off x="1789967" y="2710341"/>
        <a:ext cx="1122509" cy="1174651"/>
      </dsp:txXfrm>
    </dsp:sp>
    <dsp:sp modelId="{D473E531-D125-469C-87A6-33F7D5E8F115}">
      <dsp:nvSpPr>
        <dsp:cNvPr id="0" name=""/>
        <dsp:cNvSpPr/>
      </dsp:nvSpPr>
      <dsp:spPr>
        <a:xfrm>
          <a:off x="3772" y="0"/>
          <a:ext cx="1490443" cy="4127500"/>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2870" tIns="102870" rIns="102870" bIns="102870" numCol="1" spcCol="1270" rtlCol="1" anchor="ctr" anchorCtr="0">
          <a:noAutofit/>
        </a:bodyPr>
        <a:lstStyle/>
        <a:p>
          <a:pPr marL="0" lvl="0" indent="0" algn="ctr" defTabSz="1200150" rtl="1">
            <a:lnSpc>
              <a:spcPct val="90000"/>
            </a:lnSpc>
            <a:spcBef>
              <a:spcPct val="0"/>
            </a:spcBef>
            <a:spcAft>
              <a:spcPct val="35000"/>
            </a:spcAft>
            <a:buNone/>
          </a:pPr>
          <a:r>
            <a:rPr lang="he-IL" sz="2700" kern="1200" noProof="0" dirty="0">
              <a:latin typeface="Tahoma" panose="020B0604030504040204" pitchFamily="34" charset="0"/>
              <a:ea typeface="Tahoma" panose="020B0604030504040204" pitchFamily="34" charset="0"/>
              <a:cs typeface="Tahoma" panose="020B0604030504040204" pitchFamily="34" charset="0"/>
            </a:rPr>
            <a:t>מכירות</a:t>
          </a:r>
        </a:p>
      </dsp:txBody>
      <dsp:txXfrm>
        <a:off x="3772" y="0"/>
        <a:ext cx="1490443" cy="1238250"/>
      </dsp:txXfrm>
    </dsp:sp>
    <dsp:sp modelId="{F542268E-C995-45FF-9CF3-9C7C99773B2D}">
      <dsp:nvSpPr>
        <dsp:cNvPr id="0" name=""/>
        <dsp:cNvSpPr/>
      </dsp:nvSpPr>
      <dsp:spPr>
        <a:xfrm>
          <a:off x="152816" y="1239459"/>
          <a:ext cx="1192355" cy="124449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rtlCol="1" anchor="ctr" anchorCtr="0">
          <a:noAutofit/>
        </a:bodyPr>
        <a:lstStyle/>
        <a:p>
          <a:pPr marL="0" lvl="0" indent="0" algn="ctr" defTabSz="844550" rtl="1">
            <a:lnSpc>
              <a:spcPct val="90000"/>
            </a:lnSpc>
            <a:spcBef>
              <a:spcPct val="0"/>
            </a:spcBef>
            <a:spcAft>
              <a:spcPct val="35000"/>
            </a:spcAft>
            <a:buNone/>
          </a:pPr>
          <a:r>
            <a:rPr lang="he-IL" sz="1900" kern="1200" noProof="0" dirty="0">
              <a:latin typeface="Tahoma" panose="020B0604030504040204" pitchFamily="34" charset="0"/>
              <a:ea typeface="Tahoma" panose="020B0604030504040204" pitchFamily="34" charset="0"/>
              <a:cs typeface="Tahoma" panose="020B0604030504040204" pitchFamily="34" charset="0"/>
            </a:rPr>
            <a:t>משאב 1</a:t>
          </a:r>
          <a:br>
            <a:rPr lang="he-IL" sz="1900" kern="1200" noProof="0" dirty="0">
              <a:latin typeface="Tahoma" panose="020B0604030504040204" pitchFamily="34" charset="0"/>
              <a:ea typeface="Tahoma" panose="020B0604030504040204" pitchFamily="34" charset="0"/>
              <a:cs typeface="Tahoma" panose="020B0604030504040204" pitchFamily="34" charset="0"/>
            </a:rPr>
          </a:br>
          <a:r>
            <a:rPr lang="he-IL" sz="1900" kern="1200" noProof="0" dirty="0">
              <a:latin typeface="Tahoma" panose="020B0604030504040204" pitchFamily="34" charset="0"/>
              <a:ea typeface="Tahoma" panose="020B0604030504040204" pitchFamily="34" charset="0"/>
              <a:cs typeface="Tahoma" panose="020B0604030504040204" pitchFamily="34" charset="0"/>
            </a:rPr>
            <a:t>משאב 2</a:t>
          </a:r>
          <a:br>
            <a:rPr lang="he-IL" sz="1900" kern="1200" noProof="0" dirty="0">
              <a:latin typeface="Tahoma" panose="020B0604030504040204" pitchFamily="34" charset="0"/>
              <a:ea typeface="Tahoma" panose="020B0604030504040204" pitchFamily="34" charset="0"/>
              <a:cs typeface="Tahoma" panose="020B0604030504040204" pitchFamily="34" charset="0"/>
            </a:rPr>
          </a:br>
          <a:r>
            <a:rPr lang="he-IL" sz="1900" kern="1200" noProof="0" dirty="0">
              <a:latin typeface="Tahoma" panose="020B0604030504040204" pitchFamily="34" charset="0"/>
              <a:ea typeface="Tahoma" panose="020B0604030504040204" pitchFamily="34" charset="0"/>
              <a:cs typeface="Tahoma" panose="020B0604030504040204" pitchFamily="34" charset="0"/>
            </a:rPr>
            <a:t>משאב 3</a:t>
          </a:r>
          <a:br>
            <a:rPr lang="he-IL" sz="1900" kern="1200" noProof="0" dirty="0">
              <a:latin typeface="Tahoma" panose="020B0604030504040204" pitchFamily="34" charset="0"/>
              <a:ea typeface="Tahoma" panose="020B0604030504040204" pitchFamily="34" charset="0"/>
              <a:cs typeface="Tahoma" panose="020B0604030504040204" pitchFamily="34" charset="0"/>
            </a:rPr>
          </a:br>
          <a:r>
            <a:rPr lang="he-IL" sz="1900" kern="1200" noProof="0" dirty="0">
              <a:latin typeface="Tahoma" panose="020B0604030504040204" pitchFamily="34" charset="0"/>
              <a:ea typeface="Tahoma" panose="020B0604030504040204" pitchFamily="34" charset="0"/>
              <a:cs typeface="Tahoma" panose="020B0604030504040204" pitchFamily="34" charset="0"/>
            </a:rPr>
            <a:t>משאב 4</a:t>
          </a:r>
        </a:p>
      </dsp:txBody>
      <dsp:txXfrm>
        <a:off x="187739" y="1274382"/>
        <a:ext cx="1122509" cy="1174651"/>
      </dsp:txXfrm>
    </dsp:sp>
    <dsp:sp modelId="{784606F8-6B08-4F32-B104-EEE71C2B2615}">
      <dsp:nvSpPr>
        <dsp:cNvPr id="0" name=""/>
        <dsp:cNvSpPr/>
      </dsp:nvSpPr>
      <dsp:spPr>
        <a:xfrm>
          <a:off x="152816" y="2675418"/>
          <a:ext cx="1192355" cy="124449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rtlCol="1" anchor="ctr" anchorCtr="0">
          <a:noAutofit/>
        </a:bodyPr>
        <a:lstStyle/>
        <a:p>
          <a:pPr marL="0" lvl="0" indent="0" algn="ctr" defTabSz="844550" rtl="1">
            <a:lnSpc>
              <a:spcPct val="90000"/>
            </a:lnSpc>
            <a:spcBef>
              <a:spcPct val="0"/>
            </a:spcBef>
            <a:spcAft>
              <a:spcPct val="35000"/>
            </a:spcAft>
            <a:buNone/>
          </a:pPr>
          <a:r>
            <a:rPr lang="he-IL" sz="1900" kern="1200" noProof="0" dirty="0">
              <a:latin typeface="Tahoma" panose="020B0604030504040204" pitchFamily="34" charset="0"/>
              <a:ea typeface="Tahoma" panose="020B0604030504040204" pitchFamily="34" charset="0"/>
              <a:cs typeface="Tahoma" panose="020B0604030504040204" pitchFamily="34" charset="0"/>
            </a:rPr>
            <a:t>הערות</a:t>
          </a:r>
        </a:p>
      </dsp:txBody>
      <dsp:txXfrm>
        <a:off x="187739" y="2710341"/>
        <a:ext cx="1122509" cy="117465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B29D40-6158-4812-B2C1-953BF9959822}">
      <dsp:nvSpPr>
        <dsp:cNvPr id="0" name=""/>
        <dsp:cNvSpPr/>
      </dsp:nvSpPr>
      <dsp:spPr>
        <a:xfrm rot="10800000">
          <a:off x="7411090" y="1558672"/>
          <a:ext cx="2093586" cy="808124"/>
        </a:xfrm>
        <a:prstGeom prst="chevron">
          <a:avLst>
            <a:gd name="adj" fmla="val 4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A53A56-C7DC-4AAC-A87E-DB3D1036D1EE}">
      <dsp:nvSpPr>
        <dsp:cNvPr id="0" name=""/>
        <dsp:cNvSpPr/>
      </dsp:nvSpPr>
      <dsp:spPr>
        <a:xfrm>
          <a:off x="7178470" y="1760703"/>
          <a:ext cx="1767917" cy="8081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rtlCol="1" anchor="t" anchorCtr="0">
          <a:noAutofit/>
        </a:bodyPr>
        <a:lstStyle/>
        <a:p>
          <a:pPr marL="0" lvl="0" indent="0" algn="r" defTabSz="755650" rtl="1">
            <a:lnSpc>
              <a:spcPct val="90000"/>
            </a:lnSpc>
            <a:spcBef>
              <a:spcPct val="0"/>
            </a:spcBef>
            <a:spcAft>
              <a:spcPct val="35000"/>
            </a:spcAft>
            <a:buNone/>
          </a:pPr>
          <a:r>
            <a:rPr lang="he-IL" sz="1700" kern="1200" noProof="0" dirty="0">
              <a:latin typeface="Tahoma" panose="020B0604030504040204" pitchFamily="34" charset="0"/>
              <a:ea typeface="Tahoma" panose="020B0604030504040204" pitchFamily="34" charset="0"/>
              <a:cs typeface="Tahoma" panose="020B0604030504040204" pitchFamily="34" charset="0"/>
            </a:rPr>
            <a:t>אבן דרך 1</a:t>
          </a:r>
        </a:p>
        <a:p>
          <a:pPr marL="114300" lvl="1" indent="-114300" algn="r" defTabSz="577850" rtl="1">
            <a:lnSpc>
              <a:spcPct val="90000"/>
            </a:lnSpc>
            <a:spcBef>
              <a:spcPct val="0"/>
            </a:spcBef>
            <a:spcAft>
              <a:spcPct val="15000"/>
            </a:spcAft>
            <a:buChar char="•"/>
          </a:pPr>
          <a:r>
            <a:rPr lang="he-IL" sz="1300" kern="1200" noProof="0" dirty="0">
              <a:latin typeface="Tahoma" panose="020B0604030504040204" pitchFamily="34" charset="0"/>
              <a:ea typeface="Tahoma" panose="020B0604030504040204" pitchFamily="34" charset="0"/>
              <a:cs typeface="Tahoma" panose="020B0604030504040204" pitchFamily="34" charset="0"/>
            </a:rPr>
            <a:t>תאריך</a:t>
          </a:r>
        </a:p>
      </dsp:txBody>
      <dsp:txXfrm>
        <a:off x="7202139" y="1784372"/>
        <a:ext cx="1720579" cy="760786"/>
      </dsp:txXfrm>
    </dsp:sp>
    <dsp:sp modelId="{A33B6407-611A-47C1-8F11-11F4B43E3BA6}">
      <dsp:nvSpPr>
        <dsp:cNvPr id="0" name=""/>
        <dsp:cNvSpPr/>
      </dsp:nvSpPr>
      <dsp:spPr>
        <a:xfrm rot="10800000">
          <a:off x="5019750" y="1558672"/>
          <a:ext cx="2093586" cy="808124"/>
        </a:xfrm>
        <a:prstGeom prst="chevron">
          <a:avLst>
            <a:gd name="adj" fmla="val 4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EA7C76-27AE-4735-BCE5-63AC65591A0F}">
      <dsp:nvSpPr>
        <dsp:cNvPr id="0" name=""/>
        <dsp:cNvSpPr/>
      </dsp:nvSpPr>
      <dsp:spPr>
        <a:xfrm>
          <a:off x="4787129" y="1760703"/>
          <a:ext cx="1767917" cy="8081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rtlCol="1" anchor="t" anchorCtr="0">
          <a:noAutofit/>
        </a:bodyPr>
        <a:lstStyle/>
        <a:p>
          <a:pPr marL="0" lvl="0" indent="0" algn="r" defTabSz="755650" rtl="1">
            <a:lnSpc>
              <a:spcPct val="90000"/>
            </a:lnSpc>
            <a:spcBef>
              <a:spcPct val="0"/>
            </a:spcBef>
            <a:spcAft>
              <a:spcPct val="35000"/>
            </a:spcAft>
            <a:buNone/>
          </a:pPr>
          <a:r>
            <a:rPr lang="he-IL" sz="1700" kern="1200" noProof="0" dirty="0">
              <a:latin typeface="Tahoma" panose="020B0604030504040204" pitchFamily="34" charset="0"/>
              <a:ea typeface="Tahoma" panose="020B0604030504040204" pitchFamily="34" charset="0"/>
              <a:cs typeface="Tahoma" panose="020B0604030504040204" pitchFamily="34" charset="0"/>
            </a:rPr>
            <a:t>אבן דרך 2</a:t>
          </a:r>
        </a:p>
        <a:p>
          <a:pPr marL="114300" lvl="1" indent="-114300" algn="r" defTabSz="577850" rtl="1">
            <a:lnSpc>
              <a:spcPct val="90000"/>
            </a:lnSpc>
            <a:spcBef>
              <a:spcPct val="0"/>
            </a:spcBef>
            <a:spcAft>
              <a:spcPct val="15000"/>
            </a:spcAft>
            <a:buChar char="•"/>
          </a:pPr>
          <a:r>
            <a:rPr lang="he-IL" sz="1300" kern="1200" noProof="0" dirty="0">
              <a:latin typeface="Tahoma" panose="020B0604030504040204" pitchFamily="34" charset="0"/>
              <a:ea typeface="Tahoma" panose="020B0604030504040204" pitchFamily="34" charset="0"/>
              <a:cs typeface="Tahoma" panose="020B0604030504040204" pitchFamily="34" charset="0"/>
            </a:rPr>
            <a:t>תאריך</a:t>
          </a:r>
        </a:p>
      </dsp:txBody>
      <dsp:txXfrm>
        <a:off x="4810798" y="1784372"/>
        <a:ext cx="1720579" cy="760786"/>
      </dsp:txXfrm>
    </dsp:sp>
    <dsp:sp modelId="{8A97269C-C120-4B0D-8241-794015A53C15}">
      <dsp:nvSpPr>
        <dsp:cNvPr id="0" name=""/>
        <dsp:cNvSpPr/>
      </dsp:nvSpPr>
      <dsp:spPr>
        <a:xfrm rot="10800000">
          <a:off x="2628409" y="1558672"/>
          <a:ext cx="2093586" cy="808124"/>
        </a:xfrm>
        <a:prstGeom prst="chevron">
          <a:avLst>
            <a:gd name="adj" fmla="val 4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87C711-09C1-47F4-9A59-F2DE2A83CBA5}">
      <dsp:nvSpPr>
        <dsp:cNvPr id="0" name=""/>
        <dsp:cNvSpPr/>
      </dsp:nvSpPr>
      <dsp:spPr>
        <a:xfrm>
          <a:off x="2395788" y="1760703"/>
          <a:ext cx="1767917" cy="8081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rtlCol="1" anchor="t" anchorCtr="0">
          <a:noAutofit/>
        </a:bodyPr>
        <a:lstStyle/>
        <a:p>
          <a:pPr marL="0" lvl="0" indent="0" algn="r" defTabSz="755650" rtl="1">
            <a:lnSpc>
              <a:spcPct val="90000"/>
            </a:lnSpc>
            <a:spcBef>
              <a:spcPct val="0"/>
            </a:spcBef>
            <a:spcAft>
              <a:spcPct val="35000"/>
            </a:spcAft>
            <a:buNone/>
          </a:pPr>
          <a:r>
            <a:rPr lang="he-IL" sz="1700" kern="1200" noProof="0" dirty="0">
              <a:latin typeface="Tahoma" panose="020B0604030504040204" pitchFamily="34" charset="0"/>
              <a:ea typeface="Tahoma" panose="020B0604030504040204" pitchFamily="34" charset="0"/>
              <a:cs typeface="Tahoma" panose="020B0604030504040204" pitchFamily="34" charset="0"/>
            </a:rPr>
            <a:t>אבן דרך 3</a:t>
          </a:r>
        </a:p>
        <a:p>
          <a:pPr marL="114300" lvl="1" indent="-114300" algn="r" defTabSz="577850" rtl="1">
            <a:lnSpc>
              <a:spcPct val="90000"/>
            </a:lnSpc>
            <a:spcBef>
              <a:spcPct val="0"/>
            </a:spcBef>
            <a:spcAft>
              <a:spcPct val="15000"/>
            </a:spcAft>
            <a:buChar char="•"/>
          </a:pPr>
          <a:r>
            <a:rPr lang="he-IL" sz="1300" kern="1200" noProof="0" dirty="0">
              <a:latin typeface="Tahoma" panose="020B0604030504040204" pitchFamily="34" charset="0"/>
              <a:ea typeface="Tahoma" panose="020B0604030504040204" pitchFamily="34" charset="0"/>
              <a:cs typeface="Tahoma" panose="020B0604030504040204" pitchFamily="34" charset="0"/>
            </a:rPr>
            <a:t>תאריך</a:t>
          </a:r>
        </a:p>
      </dsp:txBody>
      <dsp:txXfrm>
        <a:off x="2419457" y="1784372"/>
        <a:ext cx="1720579" cy="760786"/>
      </dsp:txXfrm>
    </dsp:sp>
    <dsp:sp modelId="{2E5F26DE-5046-425E-8CE5-81AABA87F06B}">
      <dsp:nvSpPr>
        <dsp:cNvPr id="0" name=""/>
        <dsp:cNvSpPr/>
      </dsp:nvSpPr>
      <dsp:spPr>
        <a:xfrm rot="10800000">
          <a:off x="237068" y="1558672"/>
          <a:ext cx="2093586" cy="808124"/>
        </a:xfrm>
        <a:prstGeom prst="chevron">
          <a:avLst>
            <a:gd name="adj" fmla="val 4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304773-9EB8-4E73-8888-D75C2036D148}">
      <dsp:nvSpPr>
        <dsp:cNvPr id="0" name=""/>
        <dsp:cNvSpPr/>
      </dsp:nvSpPr>
      <dsp:spPr>
        <a:xfrm>
          <a:off x="4448" y="1760703"/>
          <a:ext cx="1767917" cy="8081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rtlCol="1" anchor="t" anchorCtr="0">
          <a:noAutofit/>
        </a:bodyPr>
        <a:lstStyle/>
        <a:p>
          <a:pPr marL="0" lvl="0" indent="0" algn="r" defTabSz="755650" rtl="1">
            <a:lnSpc>
              <a:spcPct val="90000"/>
            </a:lnSpc>
            <a:spcBef>
              <a:spcPct val="0"/>
            </a:spcBef>
            <a:spcAft>
              <a:spcPct val="35000"/>
            </a:spcAft>
            <a:buNone/>
          </a:pPr>
          <a:r>
            <a:rPr lang="he-IL" sz="1700" kern="1200" noProof="0" dirty="0">
              <a:latin typeface="Tahoma" panose="020B0604030504040204" pitchFamily="34" charset="0"/>
              <a:ea typeface="Tahoma" panose="020B0604030504040204" pitchFamily="34" charset="0"/>
              <a:cs typeface="Tahoma" panose="020B0604030504040204" pitchFamily="34" charset="0"/>
            </a:rPr>
            <a:t>אבן דרך 4</a:t>
          </a:r>
        </a:p>
        <a:p>
          <a:pPr marL="114300" lvl="1" indent="-114300" algn="r" defTabSz="577850" rtl="1">
            <a:lnSpc>
              <a:spcPct val="90000"/>
            </a:lnSpc>
            <a:spcBef>
              <a:spcPct val="0"/>
            </a:spcBef>
            <a:spcAft>
              <a:spcPct val="15000"/>
            </a:spcAft>
            <a:buChar char="•"/>
          </a:pPr>
          <a:r>
            <a:rPr lang="he-IL" sz="1300" kern="1200" noProof="0" dirty="0">
              <a:latin typeface="Tahoma" panose="020B0604030504040204" pitchFamily="34" charset="0"/>
              <a:ea typeface="Tahoma" panose="020B0604030504040204" pitchFamily="34" charset="0"/>
              <a:cs typeface="Tahoma" panose="020B0604030504040204" pitchFamily="34" charset="0"/>
            </a:rPr>
            <a:t>תאריך</a:t>
          </a:r>
        </a:p>
      </dsp:txBody>
      <dsp:txXfrm>
        <a:off x="28117" y="1784372"/>
        <a:ext cx="1720579" cy="76078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r" rtl="1">
          <a:lnSpc>
            <a:spcPct val="100000"/>
          </a:lnSpc>
        </a:lvl1pPr>
        <a:lvl2pPr algn="r" rtl="1">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4400" y="0"/>
            <a:ext cx="2971800" cy="458788"/>
          </a:xfrm>
          <a:prstGeom prst="rect">
            <a:avLst/>
          </a:prstGeom>
        </p:spPr>
        <p:txBody>
          <a:bodyPr vert="horz" lIns="91440" tIns="45720" rIns="91440" bIns="45720" rtlCol="1"/>
          <a:lstStyle>
            <a:lvl1pPr algn="r" rtl="1">
              <a:defRPr sz="1200"/>
            </a:lvl1pPr>
          </a:lstStyle>
          <a:p>
            <a:pP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של תאריך 2"/>
          <p:cNvSpPr>
            <a:spLocks noGrp="1"/>
          </p:cNvSpPr>
          <p:nvPr>
            <p:ph type="dt" sz="quarter" idx="1"/>
          </p:nvPr>
        </p:nvSpPr>
        <p:spPr>
          <a:xfrm>
            <a:off x="0" y="0"/>
            <a:ext cx="2973600" cy="458788"/>
          </a:xfrm>
          <a:prstGeom prst="rect">
            <a:avLst/>
          </a:prstGeom>
        </p:spPr>
        <p:txBody>
          <a:bodyPr vert="horz" lIns="91440" tIns="45720" rIns="91440" bIns="45720" rtlCol="1"/>
          <a:lstStyle>
            <a:lvl1pPr algn="r" rtl="1">
              <a:defRPr sz="1200"/>
            </a:lvl1pPr>
          </a:lstStyle>
          <a:p>
            <a:pPr algn="l" rtl="1"/>
            <a:fld id="{93408286-191C-4A3F-B1AF-BB78D38479F5}" type="datetime8">
              <a:rPr lang="he-IL" smtClean="0">
                <a:latin typeface="Tahoma" panose="020B0604030504040204" pitchFamily="34" charset="0"/>
                <a:ea typeface="Tahoma" panose="020B0604030504040204" pitchFamily="34" charset="0"/>
                <a:cs typeface="Tahoma" panose="020B0604030504040204" pitchFamily="34" charset="0"/>
              </a:rPr>
              <a:pPr algn="l" rtl="1"/>
              <a:t>17 דצמבר 24</a:t>
            </a:fld>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כותרת תחתונה 3"/>
          <p:cNvSpPr>
            <a:spLocks noGrp="1"/>
          </p:cNvSpPr>
          <p:nvPr>
            <p:ph type="ftr" sz="quarter" idx="2"/>
          </p:nvPr>
        </p:nvSpPr>
        <p:spPr>
          <a:xfrm>
            <a:off x="3884400" y="8685213"/>
            <a:ext cx="2971800" cy="458787"/>
          </a:xfrm>
          <a:prstGeom prst="rect">
            <a:avLst/>
          </a:prstGeom>
        </p:spPr>
        <p:txBody>
          <a:bodyPr vert="horz" lIns="91440" tIns="45720" rIns="91440" bIns="45720" rtlCol="1" anchor="b"/>
          <a:lstStyle>
            <a:lvl1pPr algn="r" rtl="1">
              <a:defRPr sz="1200"/>
            </a:lvl1pPr>
          </a:lstStyle>
          <a:p>
            <a:pP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5" name="מציין מיקום של מספר שקופית 4"/>
          <p:cNvSpPr>
            <a:spLocks noGrp="1"/>
          </p:cNvSpPr>
          <p:nvPr>
            <p:ph type="sldNum" sz="quarter" idx="3"/>
          </p:nvPr>
        </p:nvSpPr>
        <p:spPr>
          <a:xfrm>
            <a:off x="0" y="8685213"/>
            <a:ext cx="2973600" cy="458787"/>
          </a:xfrm>
          <a:prstGeom prst="rect">
            <a:avLst/>
          </a:prstGeom>
        </p:spPr>
        <p:txBody>
          <a:bodyPr vert="horz" lIns="91440" tIns="45720" rIns="91440" bIns="45720" rtlCol="1" anchor="b"/>
          <a:lstStyle>
            <a:lvl1pPr algn="r" rtl="1">
              <a:defRPr sz="1200"/>
            </a:lvl1pPr>
          </a:lstStyle>
          <a:p>
            <a:pPr algn="l" rtl="1"/>
            <a:fld id="{7BAE14B8-3CC9-472D-9BC5-A84D80684DE2}" type="slidenum">
              <a:rPr lang="he-IL">
                <a:latin typeface="Tahoma" panose="020B0604030504040204" pitchFamily="34" charset="0"/>
                <a:ea typeface="Tahoma" panose="020B0604030504040204" pitchFamily="34" charset="0"/>
                <a:cs typeface="Tahoma" panose="020B0604030504040204" pitchFamily="34" charset="0"/>
              </a:rPr>
              <a:pPr algn="l" rtl="1"/>
              <a:t>‹#›</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4400" y="0"/>
            <a:ext cx="2971800" cy="458788"/>
          </a:xfrm>
          <a:prstGeom prst="rect">
            <a:avLst/>
          </a:prstGeom>
        </p:spPr>
        <p:txBody>
          <a:bodyPr vert="horz" lIns="91440" tIns="45720" rIns="91440" bIns="45720" rtlCol="1"/>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noProof="0" dirty="0"/>
          </a:p>
        </p:txBody>
      </p:sp>
      <p:sp>
        <p:nvSpPr>
          <p:cNvPr id="3" name="מציין מיקום של תאריך 2"/>
          <p:cNvSpPr>
            <a:spLocks noGrp="1"/>
          </p:cNvSpPr>
          <p:nvPr>
            <p:ph type="dt" idx="1"/>
          </p:nvPr>
        </p:nvSpPr>
        <p:spPr>
          <a:xfrm>
            <a:off x="0" y="0"/>
            <a:ext cx="2973600" cy="458788"/>
          </a:xfrm>
          <a:prstGeom prst="rect">
            <a:avLst/>
          </a:prstGeom>
        </p:spPr>
        <p:txBody>
          <a:bodyPr vert="horz" lIns="91440" tIns="45720" rIns="91440" bIns="45720" rtlCol="1"/>
          <a:lstStyle>
            <a:lvl1pPr algn="l" rtl="1">
              <a:defRPr sz="1200">
                <a:latin typeface="Tahoma" panose="020B0604030504040204" pitchFamily="34" charset="0"/>
                <a:ea typeface="Tahoma" panose="020B0604030504040204" pitchFamily="34" charset="0"/>
                <a:cs typeface="Tahoma" panose="020B0604030504040204" pitchFamily="34" charset="0"/>
              </a:defRPr>
            </a:lvl1pPr>
          </a:lstStyle>
          <a:p>
            <a:fld id="{C544EB51-7437-4ECB-8F53-BD138F55FBF7}" type="datetime8">
              <a:rPr lang="he-IL" smtClean="0"/>
              <a:pPr/>
              <a:t>17 דצמבר 24</a:t>
            </a:fld>
            <a:endParaRPr lang="he-IL" dirty="0"/>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pPr rtl="1"/>
            <a:endParaRPr lang="he-IL" noProof="0" dirty="0"/>
          </a:p>
        </p:txBody>
      </p:sp>
      <p:sp>
        <p:nvSpPr>
          <p:cNvPr id="5" name="מציין מיקום של הערות 4"/>
          <p:cNvSpPr>
            <a:spLocks noGrp="1"/>
          </p:cNvSpPr>
          <p:nvPr>
            <p:ph type="body" sz="quarter" idx="3"/>
          </p:nvPr>
        </p:nvSpPr>
        <p:spPr>
          <a:xfrm>
            <a:off x="685800" y="4400550"/>
            <a:ext cx="5486400" cy="3086100"/>
          </a:xfrm>
          <a:prstGeom prst="rect">
            <a:avLst/>
          </a:prstGeom>
        </p:spPr>
        <p:txBody>
          <a:bodyPr vert="horz" lIns="91440" tIns="45720" rIns="91440" bIns="45720" rtlCol="1"/>
          <a:lstStyle/>
          <a:p>
            <a:pPr lvl="0" rtl="1"/>
            <a:r>
              <a:rPr lang="he-IL" noProof="0" dirty="0"/>
              <a:t>לחץ כדי לערוך סגנונות טקסט של תבנית בסיס</a:t>
            </a:r>
          </a:p>
          <a:p>
            <a:pPr lvl="1" rtl="1"/>
            <a:r>
              <a:rPr lang="he-IL" noProof="0" dirty="0"/>
              <a:t>רמה שניה</a:t>
            </a:r>
          </a:p>
          <a:p>
            <a:pPr lvl="2" rtl="1"/>
            <a:r>
              <a:rPr lang="he-IL" noProof="0" dirty="0"/>
              <a:t>רמה שלישית</a:t>
            </a:r>
          </a:p>
          <a:p>
            <a:pPr lvl="3" rtl="1"/>
            <a:r>
              <a:rPr lang="he-IL" noProof="0" dirty="0"/>
              <a:t>רמה רביעית</a:t>
            </a:r>
          </a:p>
          <a:p>
            <a:pPr lvl="4" rtl="1"/>
            <a:r>
              <a:rPr lang="he-IL" noProof="0" dirty="0"/>
              <a:t>רמה חמישית</a:t>
            </a:r>
          </a:p>
        </p:txBody>
      </p:sp>
      <p:sp>
        <p:nvSpPr>
          <p:cNvPr id="6" name="מציין מיקום של כותרת תחתונה 5"/>
          <p:cNvSpPr>
            <a:spLocks noGrp="1"/>
          </p:cNvSpPr>
          <p:nvPr>
            <p:ph type="ftr" sz="quarter" idx="4"/>
          </p:nvPr>
        </p:nvSpPr>
        <p:spPr>
          <a:xfrm>
            <a:off x="3884400" y="8685213"/>
            <a:ext cx="2971800" cy="458787"/>
          </a:xfrm>
          <a:prstGeom prst="rect">
            <a:avLst/>
          </a:prstGeom>
        </p:spPr>
        <p:txBody>
          <a:bodyPr vert="horz" lIns="91440" tIns="45720" rIns="91440" bIns="45720" rtlCol="1" anchor="b"/>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noProof="0" dirty="0"/>
          </a:p>
        </p:txBody>
      </p:sp>
      <p:sp>
        <p:nvSpPr>
          <p:cNvPr id="7" name="מציין מיקום של מספר שקופית 6"/>
          <p:cNvSpPr>
            <a:spLocks noGrp="1"/>
          </p:cNvSpPr>
          <p:nvPr>
            <p:ph type="sldNum" sz="quarter" idx="5"/>
          </p:nvPr>
        </p:nvSpPr>
        <p:spPr>
          <a:xfrm>
            <a:off x="0" y="8685213"/>
            <a:ext cx="2973600" cy="458787"/>
          </a:xfrm>
          <a:prstGeom prst="rect">
            <a:avLst/>
          </a:prstGeom>
        </p:spPr>
        <p:txBody>
          <a:bodyPr vert="horz" lIns="91440" tIns="45720" rIns="91440" bIns="45720" rtlCol="1" anchor="b"/>
          <a:lstStyle>
            <a:lvl1pPr algn="l" rtl="1">
              <a:defRPr sz="1200">
                <a:latin typeface="Tahoma" panose="020B0604030504040204" pitchFamily="34" charset="0"/>
                <a:ea typeface="Tahoma" panose="020B0604030504040204" pitchFamily="34" charset="0"/>
                <a:cs typeface="Tahoma" panose="020B0604030504040204" pitchFamily="34" charset="0"/>
              </a:defRPr>
            </a:lvl1pPr>
          </a:lstStyle>
          <a:p>
            <a:fld id="{7FB667E1-E601-4AAF-B95C-B25720D70A60}" type="slidenum">
              <a:rPr lang="he-IL" smtClean="0"/>
              <a:pPr/>
              <a:t>‹#›</a:t>
            </a:fld>
            <a:endParaRPr lang="he-IL" dirty="0"/>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10"/>
          </p:nvPr>
        </p:nvSpPr>
        <p:spPr/>
        <p:txBody>
          <a:bodyPr/>
          <a:lstStyle/>
          <a:p>
            <a:pPr rtl="1"/>
            <a:fld id="{7FB667E1-E601-4AAF-B95C-B25720D70A60}" type="slidenum">
              <a:rPr lang="he-IL" smtClean="0"/>
              <a:t>1</a:t>
            </a:fld>
            <a:endParaRPr lang="he-IL" dirty="0"/>
          </a:p>
        </p:txBody>
      </p:sp>
    </p:spTree>
    <p:extLst>
      <p:ext uri="{BB962C8B-B14F-4D97-AF65-F5344CB8AC3E}">
        <p14:creationId xmlns:p14="http://schemas.microsoft.com/office/powerpoint/2010/main" val="935249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הערות 2"/>
          <p:cNvSpPr>
            <a:spLocks noGrp="1"/>
          </p:cNvSpPr>
          <p:nvPr>
            <p:ph type="body" idx="1"/>
          </p:nvPr>
        </p:nvSpPr>
        <p:spPr/>
        <p:txBody>
          <a:bodyPr rtlCol="1"/>
          <a:lstStyle/>
          <a:p>
            <a:pPr rtl="1"/>
            <a:endParaRPr lang="he-IL" sz="1200" b="0" i="1" u="none" strike="noStrike" kern="1200" baseline="0" noProof="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10"/>
          </p:nvPr>
        </p:nvSpPr>
        <p:spPr/>
        <p:txBody>
          <a:bodyPr rtlCol="1"/>
          <a:lstStyle/>
          <a:p>
            <a:pPr rtl="1"/>
            <a:fld id="{7FB667E1-E601-4AAF-B95C-B25720D70A60}" type="slidenum">
              <a:rPr lang="en-US" smtClean="0"/>
              <a:t>2</a:t>
            </a:fld>
            <a:endParaRPr lang="en-US"/>
          </a:p>
        </p:txBody>
      </p:sp>
    </p:spTree>
    <p:extLst>
      <p:ext uri="{BB962C8B-B14F-4D97-AF65-F5344CB8AC3E}">
        <p14:creationId xmlns:p14="http://schemas.microsoft.com/office/powerpoint/2010/main" val="29093101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הערות 2"/>
          <p:cNvSpPr>
            <a:spLocks noGrp="1"/>
          </p:cNvSpPr>
          <p:nvPr>
            <p:ph type="body" idx="1"/>
          </p:nvPr>
        </p:nvSpPr>
        <p:spPr/>
        <p:txBody>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עשוי לדרוש יותר משקופית אחת</a:t>
            </a:r>
          </a:p>
        </p:txBody>
      </p:sp>
      <p:sp>
        <p:nvSpPr>
          <p:cNvPr id="4" name="מציין מיקום של מספר שקופית 3"/>
          <p:cNvSpPr>
            <a:spLocks noGrp="1"/>
          </p:cNvSpPr>
          <p:nvPr>
            <p:ph type="sldNum" sz="quarter" idx="10"/>
          </p:nvPr>
        </p:nvSpPr>
        <p:spPr/>
        <p:txBody>
          <a:bodyPr rtlCol="1"/>
          <a:lstStyle/>
          <a:p>
            <a:pPr rtl="1"/>
            <a:fld id="{7FB667E1-E601-4AAF-B95C-B25720D70A60}" type="slidenum">
              <a:rPr lang="en-US" smtClean="0"/>
              <a:t>3</a:t>
            </a:fld>
            <a:endParaRPr lang="en-US"/>
          </a:p>
        </p:txBody>
      </p:sp>
    </p:spTree>
    <p:extLst>
      <p:ext uri="{BB962C8B-B14F-4D97-AF65-F5344CB8AC3E}">
        <p14:creationId xmlns:p14="http://schemas.microsoft.com/office/powerpoint/2010/main" val="4265826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A5FC2-D0D1-A40C-5BCE-D9EA028A6201}"/>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1668F78A-1370-5023-E4D5-8F75482F760A}"/>
              </a:ext>
            </a:extLst>
          </p:cNvPr>
          <p:cNvSpPr>
            <a:spLocks noGrp="1" noRot="1" noChangeAspect="1"/>
          </p:cNvSpPr>
          <p:nvPr>
            <p:ph type="sldImg"/>
          </p:nvPr>
        </p:nvSpPr>
        <p:spPr/>
      </p:sp>
      <p:sp>
        <p:nvSpPr>
          <p:cNvPr id="3" name="מציין מיקום הערות 2">
            <a:extLst>
              <a:ext uri="{FF2B5EF4-FFF2-40B4-BE49-F238E27FC236}">
                <a16:creationId xmlns:a16="http://schemas.microsoft.com/office/drawing/2014/main" id="{7A336EB1-1E9D-D7FB-AB6D-69DFCE39885C}"/>
              </a:ext>
            </a:extLst>
          </p:cNvPr>
          <p:cNvSpPr>
            <a:spLocks noGrp="1"/>
          </p:cNvSpPr>
          <p:nvPr>
            <p:ph type="body" idx="1"/>
          </p:nvPr>
        </p:nvSpPr>
        <p:spPr/>
        <p:txBody>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עשוי לדרוש יותר משקופית אחת</a:t>
            </a:r>
          </a:p>
        </p:txBody>
      </p:sp>
      <p:sp>
        <p:nvSpPr>
          <p:cNvPr id="4" name="מציין מיקום של מספר שקופית 3">
            <a:extLst>
              <a:ext uri="{FF2B5EF4-FFF2-40B4-BE49-F238E27FC236}">
                <a16:creationId xmlns:a16="http://schemas.microsoft.com/office/drawing/2014/main" id="{8C7E1AEC-AE42-B914-A00C-A6D5B6A4A732}"/>
              </a:ext>
            </a:extLst>
          </p:cNvPr>
          <p:cNvSpPr>
            <a:spLocks noGrp="1"/>
          </p:cNvSpPr>
          <p:nvPr>
            <p:ph type="sldNum" sz="quarter" idx="10"/>
          </p:nvPr>
        </p:nvSpPr>
        <p:spPr/>
        <p:txBody>
          <a:bodyPr rtlCol="1"/>
          <a:lstStyle/>
          <a:p>
            <a:pPr rtl="1"/>
            <a:fld id="{7FB667E1-E601-4AAF-B95C-B25720D70A60}" type="slidenum">
              <a:rPr lang="en-US" smtClean="0"/>
              <a:t>4</a:t>
            </a:fld>
            <a:endParaRPr lang="en-US"/>
          </a:p>
        </p:txBody>
      </p:sp>
    </p:spTree>
    <p:extLst>
      <p:ext uri="{BB962C8B-B14F-4D97-AF65-F5344CB8AC3E}">
        <p14:creationId xmlns:p14="http://schemas.microsoft.com/office/powerpoint/2010/main" val="6429026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E68A6-A8FF-33DE-5C6D-FA5FBFB62156}"/>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17892FA8-8646-2028-B85E-CF493310994F}"/>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189D5134-1772-1417-7347-900C8A2C758F}"/>
              </a:ext>
            </a:extLst>
          </p:cNvPr>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75D757DE-7593-04A2-0F20-A74D9633E581}"/>
              </a:ext>
            </a:extLst>
          </p:cNvPr>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D2D76E09-41B7-FE4E-B099-04DFD58B8CF1}" type="slidenum">
              <a:rPr kumimoji="0" lang="he-IL" sz="1200" b="0" i="0" u="none" strike="noStrike" kern="1200" cap="none" spc="0" normalizeH="0" baseline="0" noProof="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5</a:t>
            </a:fld>
            <a:endParaRPr kumimoji="0" lang="he-IL" sz="12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38201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04F6D-CF70-137B-CE86-721C4E066A42}"/>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D2C6FA59-3409-EA2B-E8E9-AFF7A0CC23D4}"/>
              </a:ext>
            </a:extLst>
          </p:cNvPr>
          <p:cNvSpPr>
            <a:spLocks noGrp="1" noRot="1" noChangeAspect="1"/>
          </p:cNvSpPr>
          <p:nvPr>
            <p:ph type="sldImg"/>
          </p:nvPr>
        </p:nvSpPr>
        <p:spPr/>
      </p:sp>
      <p:sp>
        <p:nvSpPr>
          <p:cNvPr id="3" name="מציין מיקום הערות 2">
            <a:extLst>
              <a:ext uri="{FF2B5EF4-FFF2-40B4-BE49-F238E27FC236}">
                <a16:creationId xmlns:a16="http://schemas.microsoft.com/office/drawing/2014/main" id="{C43CEDBD-B889-82A2-DB33-DCF55E5000A2}"/>
              </a:ext>
            </a:extLst>
          </p:cNvPr>
          <p:cNvSpPr>
            <a:spLocks noGrp="1"/>
          </p:cNvSpPr>
          <p:nvPr>
            <p:ph type="body" idx="1"/>
          </p:nvPr>
        </p:nvSpPr>
        <p:spPr/>
        <p:txBody>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עשוי לדרוש יותר משקופית אחת</a:t>
            </a:r>
          </a:p>
        </p:txBody>
      </p:sp>
      <p:sp>
        <p:nvSpPr>
          <p:cNvPr id="4" name="מציין מיקום של מספר שקופית 3">
            <a:extLst>
              <a:ext uri="{FF2B5EF4-FFF2-40B4-BE49-F238E27FC236}">
                <a16:creationId xmlns:a16="http://schemas.microsoft.com/office/drawing/2014/main" id="{F459D270-5116-6410-F74C-23CE6BB56616}"/>
              </a:ext>
            </a:extLst>
          </p:cNvPr>
          <p:cNvSpPr>
            <a:spLocks noGrp="1"/>
          </p:cNvSpPr>
          <p:nvPr>
            <p:ph type="sldNum" sz="quarter" idx="10"/>
          </p:nvPr>
        </p:nvSpPr>
        <p:spPr/>
        <p:txBody>
          <a:bodyPr rtlCol="1"/>
          <a:lstStyle/>
          <a:p>
            <a:pPr rtl="1"/>
            <a:fld id="{7FB667E1-E601-4AAF-B95C-B25720D70A60}" type="slidenum">
              <a:rPr lang="en-US" smtClean="0"/>
              <a:t>7</a:t>
            </a:fld>
            <a:endParaRPr lang="en-US"/>
          </a:p>
        </p:txBody>
      </p:sp>
    </p:spTree>
    <p:extLst>
      <p:ext uri="{BB962C8B-B14F-4D97-AF65-F5344CB8AC3E}">
        <p14:creationId xmlns:p14="http://schemas.microsoft.com/office/powerpoint/2010/main" val="115466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F3CD1-79E6-DE65-297D-13F63328DCC9}"/>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FCFDEF80-5FF0-6442-8563-5E5BEB2DC813}"/>
              </a:ext>
            </a:extLst>
          </p:cNvPr>
          <p:cNvSpPr>
            <a:spLocks noGrp="1" noRot="1" noChangeAspect="1"/>
          </p:cNvSpPr>
          <p:nvPr>
            <p:ph type="sldImg"/>
          </p:nvPr>
        </p:nvSpPr>
        <p:spPr/>
      </p:sp>
      <p:sp>
        <p:nvSpPr>
          <p:cNvPr id="3" name="מציין מיקום הערות 2">
            <a:extLst>
              <a:ext uri="{FF2B5EF4-FFF2-40B4-BE49-F238E27FC236}">
                <a16:creationId xmlns:a16="http://schemas.microsoft.com/office/drawing/2014/main" id="{52915A36-2133-1A3F-636A-4CA18BE681ED}"/>
              </a:ext>
            </a:extLst>
          </p:cNvPr>
          <p:cNvSpPr>
            <a:spLocks noGrp="1"/>
          </p:cNvSpPr>
          <p:nvPr>
            <p:ph type="body" idx="1"/>
          </p:nvPr>
        </p:nvSpPr>
        <p:spPr/>
        <p:txBody>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עשוי לדרוש יותר משקופית אחת</a:t>
            </a:r>
          </a:p>
        </p:txBody>
      </p:sp>
      <p:sp>
        <p:nvSpPr>
          <p:cNvPr id="4" name="מציין מיקום של מספר שקופית 3">
            <a:extLst>
              <a:ext uri="{FF2B5EF4-FFF2-40B4-BE49-F238E27FC236}">
                <a16:creationId xmlns:a16="http://schemas.microsoft.com/office/drawing/2014/main" id="{E8C52CAC-1E6D-29BE-1635-880137D3D975}"/>
              </a:ext>
            </a:extLst>
          </p:cNvPr>
          <p:cNvSpPr>
            <a:spLocks noGrp="1"/>
          </p:cNvSpPr>
          <p:nvPr>
            <p:ph type="sldNum" sz="quarter" idx="10"/>
          </p:nvPr>
        </p:nvSpPr>
        <p:spPr/>
        <p:txBody>
          <a:bodyPr rtlCol="1"/>
          <a:lstStyle/>
          <a:p>
            <a:pPr rtl="1"/>
            <a:fld id="{7FB667E1-E601-4AAF-B95C-B25720D70A60}" type="slidenum">
              <a:rPr lang="en-US" smtClean="0"/>
              <a:t>8</a:t>
            </a:fld>
            <a:endParaRPr lang="en-US"/>
          </a:p>
        </p:txBody>
      </p:sp>
    </p:spTree>
    <p:extLst>
      <p:ext uri="{BB962C8B-B14F-4D97-AF65-F5344CB8AC3E}">
        <p14:creationId xmlns:p14="http://schemas.microsoft.com/office/powerpoint/2010/main" val="5345751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10"/>
          </p:nvPr>
        </p:nvSpPr>
        <p:spPr/>
        <p:txBody>
          <a:bodyPr/>
          <a:lstStyle/>
          <a:p>
            <a:pPr rtl="1"/>
            <a:fld id="{7FB667E1-E601-4AAF-B95C-B25720D70A60}" type="slidenum">
              <a:rPr lang="he-IL" smtClean="0"/>
              <a:t>10</a:t>
            </a:fld>
            <a:endParaRPr lang="he-IL" dirty="0"/>
          </a:p>
        </p:txBody>
      </p:sp>
    </p:spTree>
    <p:extLst>
      <p:ext uri="{BB962C8B-B14F-4D97-AF65-F5344CB8AC3E}">
        <p14:creationId xmlns:p14="http://schemas.microsoft.com/office/powerpoint/2010/main" val="3982300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10"/>
          </p:nvPr>
        </p:nvSpPr>
        <p:spPr/>
        <p:txBody>
          <a:bodyPr/>
          <a:lstStyle/>
          <a:p>
            <a:pPr rtl="1"/>
            <a:fld id="{7FB667E1-E601-4AAF-B95C-B25720D70A60}" type="slidenum">
              <a:rPr lang="he-IL" smtClean="0"/>
              <a:t>11</a:t>
            </a:fld>
            <a:endParaRPr lang="he-IL" dirty="0"/>
          </a:p>
        </p:txBody>
      </p:sp>
    </p:spTree>
    <p:extLst>
      <p:ext uri="{BB962C8B-B14F-4D97-AF65-F5344CB8AC3E}">
        <p14:creationId xmlns:p14="http://schemas.microsoft.com/office/powerpoint/2010/main" val="38919403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054D8-3BB2-237B-6C93-45FEC827D206}"/>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B0B073FF-0010-980E-62BA-D3662F28BF2A}"/>
              </a:ext>
            </a:extLst>
          </p:cNvPr>
          <p:cNvSpPr>
            <a:spLocks noGrp="1" noRot="1" noChangeAspect="1"/>
          </p:cNvSpPr>
          <p:nvPr>
            <p:ph type="sldImg"/>
          </p:nvPr>
        </p:nvSpPr>
        <p:spPr/>
      </p:sp>
      <p:sp>
        <p:nvSpPr>
          <p:cNvPr id="3" name="מציין מיקום הערות 2">
            <a:extLst>
              <a:ext uri="{FF2B5EF4-FFF2-40B4-BE49-F238E27FC236}">
                <a16:creationId xmlns:a16="http://schemas.microsoft.com/office/drawing/2014/main" id="{33F77E47-A735-6448-CCE2-1A4AA8820B0C}"/>
              </a:ext>
            </a:extLst>
          </p:cNvPr>
          <p:cNvSpPr>
            <a:spLocks noGrp="1"/>
          </p:cNvSpPr>
          <p:nvPr>
            <p:ph type="body" idx="1"/>
          </p:nvPr>
        </p:nvSpPr>
        <p:spPr/>
        <p:txBody>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עשוי לדרוש יותר משקופית אחת</a:t>
            </a:r>
          </a:p>
        </p:txBody>
      </p:sp>
      <p:sp>
        <p:nvSpPr>
          <p:cNvPr id="4" name="מציין מיקום של מספר שקופית 3">
            <a:extLst>
              <a:ext uri="{FF2B5EF4-FFF2-40B4-BE49-F238E27FC236}">
                <a16:creationId xmlns:a16="http://schemas.microsoft.com/office/drawing/2014/main" id="{2A7C42D5-F423-9232-A121-D42BD9A8C96D}"/>
              </a:ext>
            </a:extLst>
          </p:cNvPr>
          <p:cNvSpPr>
            <a:spLocks noGrp="1"/>
          </p:cNvSpPr>
          <p:nvPr>
            <p:ph type="sldNum" sz="quarter" idx="10"/>
          </p:nvPr>
        </p:nvSpPr>
        <p:spPr/>
        <p:txBody>
          <a:bodyPr rtlCol="1"/>
          <a:lstStyle/>
          <a:p>
            <a:pPr rtl="1"/>
            <a:fld id="{7FB667E1-E601-4AAF-B95C-B25720D70A60}" type="slidenum">
              <a:rPr lang="en-US" smtClean="0"/>
              <a:t>13</a:t>
            </a:fld>
            <a:endParaRPr lang="en-US"/>
          </a:p>
        </p:txBody>
      </p:sp>
    </p:spTree>
    <p:extLst>
      <p:ext uri="{BB962C8B-B14F-4D97-AF65-F5344CB8AC3E}">
        <p14:creationId xmlns:p14="http://schemas.microsoft.com/office/powerpoint/2010/main" val="3312192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69E75-C53A-2881-D0C8-D17D88988EB3}"/>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A4AE620D-E9FA-5C33-795A-0178D0C19ABA}"/>
              </a:ext>
            </a:extLst>
          </p:cNvPr>
          <p:cNvSpPr>
            <a:spLocks noGrp="1" noRot="1" noChangeAspect="1"/>
          </p:cNvSpPr>
          <p:nvPr>
            <p:ph type="sldImg"/>
          </p:nvPr>
        </p:nvSpPr>
        <p:spPr/>
      </p:sp>
      <p:sp>
        <p:nvSpPr>
          <p:cNvPr id="3" name="מציין מיקום הערות 2">
            <a:extLst>
              <a:ext uri="{FF2B5EF4-FFF2-40B4-BE49-F238E27FC236}">
                <a16:creationId xmlns:a16="http://schemas.microsoft.com/office/drawing/2014/main" id="{1AF8A328-64BD-3794-1612-5019B37BDC37}"/>
              </a:ext>
            </a:extLst>
          </p:cNvPr>
          <p:cNvSpPr>
            <a:spLocks noGrp="1"/>
          </p:cNvSpPr>
          <p:nvPr>
            <p:ph type="body" idx="1"/>
          </p:nvPr>
        </p:nvSpPr>
        <p:spPr/>
        <p:txBody>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עשוי לדרוש יותר משקופית אחת</a:t>
            </a:r>
          </a:p>
        </p:txBody>
      </p:sp>
      <p:sp>
        <p:nvSpPr>
          <p:cNvPr id="4" name="מציין מיקום של מספר שקופית 3">
            <a:extLst>
              <a:ext uri="{FF2B5EF4-FFF2-40B4-BE49-F238E27FC236}">
                <a16:creationId xmlns:a16="http://schemas.microsoft.com/office/drawing/2014/main" id="{3E7F9B13-373F-517D-EDA0-E60C146496C1}"/>
              </a:ext>
            </a:extLst>
          </p:cNvPr>
          <p:cNvSpPr>
            <a:spLocks noGrp="1"/>
          </p:cNvSpPr>
          <p:nvPr>
            <p:ph type="sldNum" sz="quarter" idx="10"/>
          </p:nvPr>
        </p:nvSpPr>
        <p:spPr/>
        <p:txBody>
          <a:bodyPr rtlCol="1"/>
          <a:lstStyle/>
          <a:p>
            <a:pPr rtl="1"/>
            <a:fld id="{7FB667E1-E601-4AAF-B95C-B25720D70A60}" type="slidenum">
              <a:rPr lang="en-US" smtClean="0"/>
              <a:t>14</a:t>
            </a:fld>
            <a:endParaRPr lang="en-US"/>
          </a:p>
        </p:txBody>
      </p:sp>
    </p:spTree>
    <p:extLst>
      <p:ext uri="{BB962C8B-B14F-4D97-AF65-F5344CB8AC3E}">
        <p14:creationId xmlns:p14="http://schemas.microsoft.com/office/powerpoint/2010/main" val="21760579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A7055-8C2B-C148-AB40-7E2FEAEAAE0D}"/>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5D27532C-CFC4-AB62-2987-8B0329C8308A}"/>
              </a:ext>
            </a:extLst>
          </p:cNvPr>
          <p:cNvSpPr>
            <a:spLocks noGrp="1" noRot="1" noChangeAspect="1"/>
          </p:cNvSpPr>
          <p:nvPr>
            <p:ph type="sldImg"/>
          </p:nvPr>
        </p:nvSpPr>
        <p:spPr/>
      </p:sp>
      <p:sp>
        <p:nvSpPr>
          <p:cNvPr id="3" name="מציין מיקום הערות 2">
            <a:extLst>
              <a:ext uri="{FF2B5EF4-FFF2-40B4-BE49-F238E27FC236}">
                <a16:creationId xmlns:a16="http://schemas.microsoft.com/office/drawing/2014/main" id="{140B535C-316E-A088-B079-D9139CA14CC8}"/>
              </a:ext>
            </a:extLst>
          </p:cNvPr>
          <p:cNvSpPr>
            <a:spLocks noGrp="1"/>
          </p:cNvSpPr>
          <p:nvPr>
            <p:ph type="body" idx="1"/>
          </p:nvPr>
        </p:nvSpPr>
        <p:spPr/>
        <p:txBody>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עשוי לדרוש יותר משקופית אחת</a:t>
            </a:r>
          </a:p>
        </p:txBody>
      </p:sp>
      <p:sp>
        <p:nvSpPr>
          <p:cNvPr id="4" name="מציין מיקום של מספר שקופית 3">
            <a:extLst>
              <a:ext uri="{FF2B5EF4-FFF2-40B4-BE49-F238E27FC236}">
                <a16:creationId xmlns:a16="http://schemas.microsoft.com/office/drawing/2014/main" id="{9062C3D1-5818-045A-15A1-6AA3171CFFFD}"/>
              </a:ext>
            </a:extLst>
          </p:cNvPr>
          <p:cNvSpPr>
            <a:spLocks noGrp="1"/>
          </p:cNvSpPr>
          <p:nvPr>
            <p:ph type="sldNum" sz="quarter" idx="10"/>
          </p:nvPr>
        </p:nvSpPr>
        <p:spPr/>
        <p:txBody>
          <a:bodyPr rtlCol="1"/>
          <a:lstStyle/>
          <a:p>
            <a:pPr rtl="1"/>
            <a:fld id="{7FB667E1-E601-4AAF-B95C-B25720D70A60}" type="slidenum">
              <a:rPr lang="en-US" smtClean="0"/>
              <a:t>15</a:t>
            </a:fld>
            <a:endParaRPr lang="en-US"/>
          </a:p>
        </p:txBody>
      </p:sp>
    </p:spTree>
    <p:extLst>
      <p:ext uri="{BB962C8B-B14F-4D97-AF65-F5344CB8AC3E}">
        <p14:creationId xmlns:p14="http://schemas.microsoft.com/office/powerpoint/2010/main" val="6345265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3D2DB-8E10-9E2E-774A-74B9C7D45B64}"/>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357A53E9-648F-F2FF-F093-8F72C07C1307}"/>
              </a:ext>
            </a:extLst>
          </p:cNvPr>
          <p:cNvSpPr>
            <a:spLocks noGrp="1" noRot="1" noChangeAspect="1"/>
          </p:cNvSpPr>
          <p:nvPr>
            <p:ph type="sldImg"/>
          </p:nvPr>
        </p:nvSpPr>
        <p:spPr/>
      </p:sp>
      <p:sp>
        <p:nvSpPr>
          <p:cNvPr id="3" name="מציין מיקום הערות 2">
            <a:extLst>
              <a:ext uri="{FF2B5EF4-FFF2-40B4-BE49-F238E27FC236}">
                <a16:creationId xmlns:a16="http://schemas.microsoft.com/office/drawing/2014/main" id="{C50429AE-AD98-492C-AEBB-7E2D71DF2DE8}"/>
              </a:ext>
            </a:extLst>
          </p:cNvPr>
          <p:cNvSpPr>
            <a:spLocks noGrp="1"/>
          </p:cNvSpPr>
          <p:nvPr>
            <p:ph type="body" idx="1"/>
          </p:nvPr>
        </p:nvSpPr>
        <p:spPr/>
        <p:txBody>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עשוי לדרוש יותר משקופית אחת</a:t>
            </a:r>
          </a:p>
        </p:txBody>
      </p:sp>
      <p:sp>
        <p:nvSpPr>
          <p:cNvPr id="4" name="מציין מיקום של מספר שקופית 3">
            <a:extLst>
              <a:ext uri="{FF2B5EF4-FFF2-40B4-BE49-F238E27FC236}">
                <a16:creationId xmlns:a16="http://schemas.microsoft.com/office/drawing/2014/main" id="{9B322DE7-1A10-08AD-2C13-60768DA71CC2}"/>
              </a:ext>
            </a:extLst>
          </p:cNvPr>
          <p:cNvSpPr>
            <a:spLocks noGrp="1"/>
          </p:cNvSpPr>
          <p:nvPr>
            <p:ph type="sldNum" sz="quarter" idx="10"/>
          </p:nvPr>
        </p:nvSpPr>
        <p:spPr/>
        <p:txBody>
          <a:bodyPr rtlCol="1"/>
          <a:lstStyle/>
          <a:p>
            <a:pPr rtl="1"/>
            <a:fld id="{7FB667E1-E601-4AAF-B95C-B25720D70A60}" type="slidenum">
              <a:rPr lang="en-US" smtClean="0"/>
              <a:t>16</a:t>
            </a:fld>
            <a:endParaRPr lang="en-US"/>
          </a:p>
        </p:txBody>
      </p:sp>
    </p:spTree>
    <p:extLst>
      <p:ext uri="{BB962C8B-B14F-4D97-AF65-F5344CB8AC3E}">
        <p14:creationId xmlns:p14="http://schemas.microsoft.com/office/powerpoint/2010/main" val="21401193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43F13-4823-D20D-EA6C-C8E8A533D21D}"/>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D87062F1-29A3-CFF4-7313-1220C97BC4C4}"/>
              </a:ext>
            </a:extLst>
          </p:cNvPr>
          <p:cNvSpPr>
            <a:spLocks noGrp="1" noRot="1" noChangeAspect="1"/>
          </p:cNvSpPr>
          <p:nvPr>
            <p:ph type="sldImg"/>
          </p:nvPr>
        </p:nvSpPr>
        <p:spPr/>
      </p:sp>
      <p:sp>
        <p:nvSpPr>
          <p:cNvPr id="3" name="מציין מיקום הערות 2">
            <a:extLst>
              <a:ext uri="{FF2B5EF4-FFF2-40B4-BE49-F238E27FC236}">
                <a16:creationId xmlns:a16="http://schemas.microsoft.com/office/drawing/2014/main" id="{790A4C5E-2407-D193-FAC2-2CF222E97231}"/>
              </a:ext>
            </a:extLst>
          </p:cNvPr>
          <p:cNvSpPr>
            <a:spLocks noGrp="1"/>
          </p:cNvSpPr>
          <p:nvPr>
            <p:ph type="body" idx="1"/>
          </p:nvPr>
        </p:nvSpPr>
        <p:spPr/>
        <p:txBody>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עשוי לדרוש יותר משקופית אחת</a:t>
            </a:r>
          </a:p>
        </p:txBody>
      </p:sp>
      <p:sp>
        <p:nvSpPr>
          <p:cNvPr id="4" name="מציין מיקום של מספר שקופית 3">
            <a:extLst>
              <a:ext uri="{FF2B5EF4-FFF2-40B4-BE49-F238E27FC236}">
                <a16:creationId xmlns:a16="http://schemas.microsoft.com/office/drawing/2014/main" id="{1178D052-CB4C-D51A-F0F9-3211A6CD7331}"/>
              </a:ext>
            </a:extLst>
          </p:cNvPr>
          <p:cNvSpPr>
            <a:spLocks noGrp="1"/>
          </p:cNvSpPr>
          <p:nvPr>
            <p:ph type="sldNum" sz="quarter" idx="10"/>
          </p:nvPr>
        </p:nvSpPr>
        <p:spPr/>
        <p:txBody>
          <a:bodyPr rtlCol="1"/>
          <a:lstStyle/>
          <a:p>
            <a:pPr rtl="1"/>
            <a:fld id="{7FB667E1-E601-4AAF-B95C-B25720D70A60}" type="slidenum">
              <a:rPr lang="en-US" smtClean="0"/>
              <a:t>18</a:t>
            </a:fld>
            <a:endParaRPr lang="en-US"/>
          </a:p>
        </p:txBody>
      </p:sp>
    </p:spTree>
    <p:extLst>
      <p:ext uri="{BB962C8B-B14F-4D97-AF65-F5344CB8AC3E}">
        <p14:creationId xmlns:p14="http://schemas.microsoft.com/office/powerpoint/2010/main" val="38833964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A3FB6-A64F-DE35-7362-204519FBFC3E}"/>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480FE92B-E5F0-CC00-763A-BB946002F9AF}"/>
              </a:ext>
            </a:extLst>
          </p:cNvPr>
          <p:cNvSpPr>
            <a:spLocks noGrp="1" noRot="1" noChangeAspect="1"/>
          </p:cNvSpPr>
          <p:nvPr>
            <p:ph type="sldImg"/>
          </p:nvPr>
        </p:nvSpPr>
        <p:spPr/>
      </p:sp>
      <p:sp>
        <p:nvSpPr>
          <p:cNvPr id="3" name="מציין מיקום הערות 2">
            <a:extLst>
              <a:ext uri="{FF2B5EF4-FFF2-40B4-BE49-F238E27FC236}">
                <a16:creationId xmlns:a16="http://schemas.microsoft.com/office/drawing/2014/main" id="{00888587-E67F-9300-C869-5A459FB0E642}"/>
              </a:ext>
            </a:extLst>
          </p:cNvPr>
          <p:cNvSpPr>
            <a:spLocks noGrp="1"/>
          </p:cNvSpPr>
          <p:nvPr>
            <p:ph type="body" idx="1"/>
          </p:nvPr>
        </p:nvSpPr>
        <p:spPr/>
        <p:txBody>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עשוי לדרוש יותר משקופית אחת</a:t>
            </a:r>
          </a:p>
        </p:txBody>
      </p:sp>
      <p:sp>
        <p:nvSpPr>
          <p:cNvPr id="4" name="מציין מיקום של מספר שקופית 3">
            <a:extLst>
              <a:ext uri="{FF2B5EF4-FFF2-40B4-BE49-F238E27FC236}">
                <a16:creationId xmlns:a16="http://schemas.microsoft.com/office/drawing/2014/main" id="{A13ED6E4-B55B-89B2-3ABD-2B2EF0160C52}"/>
              </a:ext>
            </a:extLst>
          </p:cNvPr>
          <p:cNvSpPr>
            <a:spLocks noGrp="1"/>
          </p:cNvSpPr>
          <p:nvPr>
            <p:ph type="sldNum" sz="quarter" idx="10"/>
          </p:nvPr>
        </p:nvSpPr>
        <p:spPr/>
        <p:txBody>
          <a:bodyPr rtlCol="1"/>
          <a:lstStyle/>
          <a:p>
            <a:pPr rtl="1"/>
            <a:fld id="{7FB667E1-E601-4AAF-B95C-B25720D70A60}" type="slidenum">
              <a:rPr lang="en-US" smtClean="0"/>
              <a:t>19</a:t>
            </a:fld>
            <a:endParaRPr lang="en-US"/>
          </a:p>
        </p:txBody>
      </p:sp>
    </p:spTree>
    <p:extLst>
      <p:ext uri="{BB962C8B-B14F-4D97-AF65-F5344CB8AC3E}">
        <p14:creationId xmlns:p14="http://schemas.microsoft.com/office/powerpoint/2010/main" val="12932776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3EA92-E4CE-1D17-59A8-F12A1F21A378}"/>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126AED7F-67B9-1F01-F1FC-D1C7DD9296D8}"/>
              </a:ext>
            </a:extLst>
          </p:cNvPr>
          <p:cNvSpPr>
            <a:spLocks noGrp="1" noRot="1" noChangeAspect="1"/>
          </p:cNvSpPr>
          <p:nvPr>
            <p:ph type="sldImg"/>
          </p:nvPr>
        </p:nvSpPr>
        <p:spPr/>
      </p:sp>
      <p:sp>
        <p:nvSpPr>
          <p:cNvPr id="3" name="מציין מיקום הערות 2">
            <a:extLst>
              <a:ext uri="{FF2B5EF4-FFF2-40B4-BE49-F238E27FC236}">
                <a16:creationId xmlns:a16="http://schemas.microsoft.com/office/drawing/2014/main" id="{1820300C-352F-C025-D71C-2AF0F27E57FE}"/>
              </a:ext>
            </a:extLst>
          </p:cNvPr>
          <p:cNvSpPr>
            <a:spLocks noGrp="1"/>
          </p:cNvSpPr>
          <p:nvPr>
            <p:ph type="body" idx="1"/>
          </p:nvPr>
        </p:nvSpPr>
        <p:spPr/>
        <p:txBody>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עשוי לדרוש יותר משקופית אחת</a:t>
            </a:r>
          </a:p>
        </p:txBody>
      </p:sp>
      <p:sp>
        <p:nvSpPr>
          <p:cNvPr id="4" name="מציין מיקום של מספר שקופית 3">
            <a:extLst>
              <a:ext uri="{FF2B5EF4-FFF2-40B4-BE49-F238E27FC236}">
                <a16:creationId xmlns:a16="http://schemas.microsoft.com/office/drawing/2014/main" id="{6A9641DE-7EFF-AFFF-B9B7-45233E72EDB4}"/>
              </a:ext>
            </a:extLst>
          </p:cNvPr>
          <p:cNvSpPr>
            <a:spLocks noGrp="1"/>
          </p:cNvSpPr>
          <p:nvPr>
            <p:ph type="sldNum" sz="quarter" idx="10"/>
          </p:nvPr>
        </p:nvSpPr>
        <p:spPr/>
        <p:txBody>
          <a:bodyPr rtlCol="1"/>
          <a:lstStyle/>
          <a:p>
            <a:pPr rtl="1"/>
            <a:fld id="{7FB667E1-E601-4AAF-B95C-B25720D70A60}" type="slidenum">
              <a:rPr lang="en-US" smtClean="0"/>
              <a:t>20</a:t>
            </a:fld>
            <a:endParaRPr lang="en-US"/>
          </a:p>
        </p:txBody>
      </p:sp>
    </p:spTree>
    <p:extLst>
      <p:ext uri="{BB962C8B-B14F-4D97-AF65-F5344CB8AC3E}">
        <p14:creationId xmlns:p14="http://schemas.microsoft.com/office/powerpoint/2010/main" val="19830151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A3280-DE50-CA21-AB98-794F066E339A}"/>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2BF21F40-2230-FE4E-6B43-F4627122A472}"/>
              </a:ext>
            </a:extLst>
          </p:cNvPr>
          <p:cNvSpPr>
            <a:spLocks noGrp="1" noRot="1" noChangeAspect="1"/>
          </p:cNvSpPr>
          <p:nvPr>
            <p:ph type="sldImg"/>
          </p:nvPr>
        </p:nvSpPr>
        <p:spPr/>
      </p:sp>
      <p:sp>
        <p:nvSpPr>
          <p:cNvPr id="3" name="מציין מיקום הערות 2">
            <a:extLst>
              <a:ext uri="{FF2B5EF4-FFF2-40B4-BE49-F238E27FC236}">
                <a16:creationId xmlns:a16="http://schemas.microsoft.com/office/drawing/2014/main" id="{C399F9A9-0A66-4087-BE60-7F10806A0159}"/>
              </a:ext>
            </a:extLst>
          </p:cNvPr>
          <p:cNvSpPr>
            <a:spLocks noGrp="1"/>
          </p:cNvSpPr>
          <p:nvPr>
            <p:ph type="body" idx="1"/>
          </p:nvPr>
        </p:nvSpPr>
        <p:spPr/>
        <p:txBody>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עשוי לדרוש יותר משקופית אחת</a:t>
            </a:r>
          </a:p>
        </p:txBody>
      </p:sp>
      <p:sp>
        <p:nvSpPr>
          <p:cNvPr id="4" name="מציין מיקום של מספר שקופית 3">
            <a:extLst>
              <a:ext uri="{FF2B5EF4-FFF2-40B4-BE49-F238E27FC236}">
                <a16:creationId xmlns:a16="http://schemas.microsoft.com/office/drawing/2014/main" id="{5606B3FA-1EB1-6545-082E-AEB5EBBEAE25}"/>
              </a:ext>
            </a:extLst>
          </p:cNvPr>
          <p:cNvSpPr>
            <a:spLocks noGrp="1"/>
          </p:cNvSpPr>
          <p:nvPr>
            <p:ph type="sldNum" sz="quarter" idx="10"/>
          </p:nvPr>
        </p:nvSpPr>
        <p:spPr/>
        <p:txBody>
          <a:bodyPr rtlCol="1"/>
          <a:lstStyle/>
          <a:p>
            <a:pPr rtl="1"/>
            <a:fld id="{7FB667E1-E601-4AAF-B95C-B25720D70A60}" type="slidenum">
              <a:rPr lang="en-US" smtClean="0"/>
              <a:t>21</a:t>
            </a:fld>
            <a:endParaRPr lang="en-US"/>
          </a:p>
        </p:txBody>
      </p:sp>
    </p:spTree>
    <p:extLst>
      <p:ext uri="{BB962C8B-B14F-4D97-AF65-F5344CB8AC3E}">
        <p14:creationId xmlns:p14="http://schemas.microsoft.com/office/powerpoint/2010/main" val="3959453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10"/>
          </p:nvPr>
        </p:nvSpPr>
        <p:spPr/>
        <p:txBody>
          <a:bodyPr/>
          <a:lstStyle/>
          <a:p>
            <a:pPr rtl="1"/>
            <a:fld id="{7FB667E1-E601-4AAF-B95C-B25720D70A60}" type="slidenum">
              <a:rPr lang="he-IL" smtClean="0"/>
              <a:t>22</a:t>
            </a:fld>
            <a:endParaRPr lang="he-IL" dirty="0"/>
          </a:p>
        </p:txBody>
      </p:sp>
    </p:spTree>
    <p:extLst>
      <p:ext uri="{BB962C8B-B14F-4D97-AF65-F5344CB8AC3E}">
        <p14:creationId xmlns:p14="http://schemas.microsoft.com/office/powerpoint/2010/main" val="34533010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הערות 2"/>
          <p:cNvSpPr>
            <a:spLocks noGrp="1"/>
          </p:cNvSpPr>
          <p:nvPr>
            <p:ph type="body" idx="1"/>
          </p:nvPr>
        </p:nvSpPr>
        <p:spPr/>
        <p:txBody>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10"/>
          </p:nvPr>
        </p:nvSpPr>
        <p:spPr/>
        <p:txBody>
          <a:bodyPr rtlCol="1"/>
          <a:lstStyle/>
          <a:p>
            <a:pPr rtl="1"/>
            <a:fld id="{7FB667E1-E601-4AAF-B95C-B25720D70A60}" type="slidenum">
              <a:rPr lang="en-US" smtClean="0"/>
              <a:t>23</a:t>
            </a:fld>
            <a:endParaRPr lang="en-US"/>
          </a:p>
        </p:txBody>
      </p:sp>
    </p:spTree>
    <p:extLst>
      <p:ext uri="{BB962C8B-B14F-4D97-AF65-F5344CB8AC3E}">
        <p14:creationId xmlns:p14="http://schemas.microsoft.com/office/powerpoint/2010/main" val="5784147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הערות 2"/>
          <p:cNvSpPr>
            <a:spLocks noGrp="1"/>
          </p:cNvSpPr>
          <p:nvPr>
            <p:ph type="body" idx="1"/>
          </p:nvPr>
        </p:nvSpPr>
        <p:spPr/>
        <p:txBody>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עשוי לדרוש יותר משקופית אחת</a:t>
            </a:r>
          </a:p>
        </p:txBody>
      </p:sp>
      <p:sp>
        <p:nvSpPr>
          <p:cNvPr id="4" name="מציין מיקום של מספר שקופית 3"/>
          <p:cNvSpPr>
            <a:spLocks noGrp="1"/>
          </p:cNvSpPr>
          <p:nvPr>
            <p:ph type="sldNum" sz="quarter" idx="10"/>
          </p:nvPr>
        </p:nvSpPr>
        <p:spPr/>
        <p:txBody>
          <a:bodyPr rtlCol="1"/>
          <a:lstStyle/>
          <a:p>
            <a:pPr rtl="1"/>
            <a:fld id="{7FB667E1-E601-4AAF-B95C-B25720D70A60}" type="slidenum">
              <a:rPr lang="en-US" smtClean="0"/>
              <a:t>24</a:t>
            </a:fld>
            <a:endParaRPr lang="en-US"/>
          </a:p>
        </p:txBody>
      </p:sp>
    </p:spTree>
    <p:extLst>
      <p:ext uri="{BB962C8B-B14F-4D97-AF65-F5344CB8AC3E}">
        <p14:creationId xmlns:p14="http://schemas.microsoft.com/office/powerpoint/2010/main" val="20151157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10"/>
          </p:nvPr>
        </p:nvSpPr>
        <p:spPr/>
        <p:txBody>
          <a:bodyPr/>
          <a:lstStyle/>
          <a:p>
            <a:pPr rtl="1"/>
            <a:fld id="{7FB667E1-E601-4AAF-B95C-B25720D70A60}" type="slidenum">
              <a:rPr lang="he-IL" smtClean="0"/>
              <a:t>25</a:t>
            </a:fld>
            <a:endParaRPr lang="he-IL" dirty="0"/>
          </a:p>
        </p:txBody>
      </p:sp>
    </p:spTree>
    <p:extLst>
      <p:ext uri="{BB962C8B-B14F-4D97-AF65-F5344CB8AC3E}">
        <p14:creationId xmlns:p14="http://schemas.microsoft.com/office/powerpoint/2010/main" val="33698693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10"/>
          </p:nvPr>
        </p:nvSpPr>
        <p:spPr/>
        <p:txBody>
          <a:bodyPr/>
          <a:lstStyle/>
          <a:p>
            <a:pPr rtl="1"/>
            <a:fld id="{7FB667E1-E601-4AAF-B95C-B25720D70A60}" type="slidenum">
              <a:rPr lang="he-IL" smtClean="0"/>
              <a:t>26</a:t>
            </a:fld>
            <a:endParaRPr lang="he-IL" dirty="0"/>
          </a:p>
        </p:txBody>
      </p:sp>
    </p:spTree>
    <p:extLst>
      <p:ext uri="{BB962C8B-B14F-4D97-AF65-F5344CB8AC3E}">
        <p14:creationId xmlns:p14="http://schemas.microsoft.com/office/powerpoint/2010/main" val="30108896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10"/>
          </p:nvPr>
        </p:nvSpPr>
        <p:spPr/>
        <p:txBody>
          <a:bodyPr/>
          <a:lstStyle/>
          <a:p>
            <a:pPr rtl="1"/>
            <a:fld id="{7FB667E1-E601-4AAF-B95C-B25720D70A60}" type="slidenum">
              <a:rPr lang="he-IL" smtClean="0"/>
              <a:t>27</a:t>
            </a:fld>
            <a:endParaRPr lang="he-IL" dirty="0"/>
          </a:p>
        </p:txBody>
      </p:sp>
    </p:spTree>
    <p:extLst>
      <p:ext uri="{BB962C8B-B14F-4D97-AF65-F5344CB8AC3E}">
        <p14:creationId xmlns:p14="http://schemas.microsoft.com/office/powerpoint/2010/main" val="25834273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10"/>
          </p:nvPr>
        </p:nvSpPr>
        <p:spPr/>
        <p:txBody>
          <a:bodyPr/>
          <a:lstStyle/>
          <a:p>
            <a:pPr rtl="1"/>
            <a:fld id="{7FB667E1-E601-4AAF-B95C-B25720D70A60}" type="slidenum">
              <a:rPr lang="he-IL" smtClean="0"/>
              <a:t>28</a:t>
            </a:fld>
            <a:endParaRPr lang="he-IL" dirty="0"/>
          </a:p>
        </p:txBody>
      </p:sp>
    </p:spTree>
    <p:extLst>
      <p:ext uri="{BB962C8B-B14F-4D97-AF65-F5344CB8AC3E}">
        <p14:creationId xmlns:p14="http://schemas.microsoft.com/office/powerpoint/2010/main" val="35461157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הערות 2"/>
          <p:cNvSpPr>
            <a:spLocks noGrp="1"/>
          </p:cNvSpPr>
          <p:nvPr>
            <p:ph type="body" idx="1"/>
          </p:nvPr>
        </p:nvSpPr>
        <p:spPr/>
        <p:txBody>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עשוי לדרוש יותר משקופית אחת</a:t>
            </a:r>
          </a:p>
        </p:txBody>
      </p:sp>
      <p:sp>
        <p:nvSpPr>
          <p:cNvPr id="4" name="מציין מיקום של מספר שקופית 3"/>
          <p:cNvSpPr>
            <a:spLocks noGrp="1"/>
          </p:cNvSpPr>
          <p:nvPr>
            <p:ph type="sldNum" sz="quarter" idx="10"/>
          </p:nvPr>
        </p:nvSpPr>
        <p:spPr/>
        <p:txBody>
          <a:bodyPr rtlCol="1"/>
          <a:lstStyle/>
          <a:p>
            <a:pPr rtl="1"/>
            <a:fld id="{7FB667E1-E601-4AAF-B95C-B25720D70A60}" type="slidenum">
              <a:rPr lang="en-US" smtClean="0"/>
              <a:t>29</a:t>
            </a:fld>
            <a:endParaRPr lang="en-US"/>
          </a:p>
        </p:txBody>
      </p:sp>
    </p:spTree>
    <p:extLst>
      <p:ext uri="{BB962C8B-B14F-4D97-AF65-F5344CB8AC3E}">
        <p14:creationId xmlns:p14="http://schemas.microsoft.com/office/powerpoint/2010/main" val="12149569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10"/>
          </p:nvPr>
        </p:nvSpPr>
        <p:spPr/>
        <p:txBody>
          <a:bodyPr/>
          <a:lstStyle/>
          <a:p>
            <a:pPr rtl="1"/>
            <a:fld id="{7FB667E1-E601-4AAF-B95C-B25720D70A60}" type="slidenum">
              <a:rPr lang="he-IL" smtClean="0"/>
              <a:t>30</a:t>
            </a:fld>
            <a:endParaRPr lang="he-IL" dirty="0"/>
          </a:p>
        </p:txBody>
      </p:sp>
    </p:spTree>
    <p:extLst>
      <p:ext uri="{BB962C8B-B14F-4D97-AF65-F5344CB8AC3E}">
        <p14:creationId xmlns:p14="http://schemas.microsoft.com/office/powerpoint/2010/main" val="20421614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pic>
        <p:nvPicPr>
          <p:cNvPr id="9" name="תמונה 8" descr="שמש זורחת מעל גבעות מכוסות דש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1" y="0"/>
            <a:ext cx="12188699" cy="4799300"/>
          </a:xfrm>
          <a:prstGeom prst="rect">
            <a:avLst/>
          </a:prstGeom>
        </p:spPr>
      </p:pic>
      <p:sp>
        <p:nvSpPr>
          <p:cNvPr id="4" name="מלבן 3"/>
          <p:cNvSpPr/>
          <p:nvPr/>
        </p:nvSpPr>
        <p:spPr bwMode="ltGray">
          <a:xfrm>
            <a:off x="-2" y="4754880"/>
            <a:ext cx="12192002" cy="210312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6" name="מלבן 5"/>
          <p:cNvSpPr/>
          <p:nvPr/>
        </p:nvSpPr>
        <p:spPr bwMode="white">
          <a:xfrm>
            <a:off x="-127" y="4724400"/>
            <a:ext cx="12188826" cy="76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1" anchor="ctr"/>
          <a:lstStyle/>
          <a:p>
            <a:pPr algn="ct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 name="כותרת 1"/>
          <p:cNvSpPr>
            <a:spLocks noGrp="1"/>
          </p:cNvSpPr>
          <p:nvPr>
            <p:ph type="ctrTitle"/>
          </p:nvPr>
        </p:nvSpPr>
        <p:spPr>
          <a:xfrm>
            <a:off x="1523999" y="4800600"/>
            <a:ext cx="9144002" cy="1143000"/>
          </a:xfrm>
        </p:spPr>
        <p:txBody>
          <a:bodyPr rtlCol="1" anchor="b">
            <a:noAutofit/>
          </a:bodyPr>
          <a:lstStyle>
            <a:lvl1pPr algn="ctr" rtl="1">
              <a:defRPr sz="400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rtl="1"/>
            <a:r>
              <a:rPr lang="he-IL"/>
              <a:t>לחץ כדי לערוך סגנון כותרת של תבנית בסיס</a:t>
            </a:r>
            <a:endParaRPr lang="he-IL" noProof="0" dirty="0"/>
          </a:p>
        </p:txBody>
      </p:sp>
      <p:sp>
        <p:nvSpPr>
          <p:cNvPr id="3" name="כותרת משנה 2"/>
          <p:cNvSpPr>
            <a:spLocks noGrp="1"/>
          </p:cNvSpPr>
          <p:nvPr>
            <p:ph type="subTitle" idx="1"/>
          </p:nvPr>
        </p:nvSpPr>
        <p:spPr>
          <a:xfrm>
            <a:off x="1522413" y="5943600"/>
            <a:ext cx="9144002" cy="762000"/>
          </a:xfrm>
        </p:spPr>
        <p:txBody>
          <a:bodyPr rtlCol="1">
            <a:normAutofit/>
          </a:bodyPr>
          <a:lstStyle>
            <a:lvl1pPr marL="0" indent="0" algn="ctr" rtl="1">
              <a:spcBef>
                <a:spcPts val="0"/>
              </a:spcBef>
              <a:buNone/>
              <a:defRPr sz="2000" cap="none" baseline="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457200" indent="0" algn="ctr" rtl="1">
              <a:buNone/>
              <a:defRPr sz="2800"/>
            </a:lvl2pPr>
            <a:lvl3pPr marL="914400" indent="0" algn="ctr" rtl="1">
              <a:buNone/>
              <a:defRPr sz="2400"/>
            </a:lvl3pPr>
            <a:lvl4pPr marL="1371600" indent="0" algn="ctr" rtl="1">
              <a:buNone/>
              <a:defRPr sz="2000"/>
            </a:lvl4pPr>
            <a:lvl5pPr marL="1828800" indent="0" algn="ctr" rtl="1">
              <a:buNone/>
              <a:defRPr sz="2000"/>
            </a:lvl5pPr>
            <a:lvl6pPr marL="2286000" indent="0" algn="ctr" rtl="1">
              <a:buNone/>
              <a:defRPr sz="2000"/>
            </a:lvl6pPr>
            <a:lvl7pPr marL="2743200" indent="0" algn="ctr" rtl="1">
              <a:buNone/>
              <a:defRPr sz="2000"/>
            </a:lvl7pPr>
            <a:lvl8pPr marL="3200400" indent="0" algn="ctr" rtl="1">
              <a:buNone/>
              <a:defRPr sz="2000"/>
            </a:lvl8pPr>
            <a:lvl9pPr marL="3657600" indent="0" algn="ctr" rtl="1">
              <a:buNone/>
              <a:defRPr sz="2000"/>
            </a:lvl9pPr>
          </a:lstStyle>
          <a:p>
            <a:r>
              <a:rPr lang="he-IL"/>
              <a:t>לחץ כדי לערוך סגנון כותרת משנה של תבנית בסיס</a:t>
            </a:r>
            <a:endParaRPr lang="he-IL" dirty="0"/>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lvl1pPr rtl="1">
              <a:defRPr/>
            </a:lvl1pPr>
          </a:lstStyle>
          <a:p>
            <a:pPr rtl="1"/>
            <a:r>
              <a:rPr lang="he-IL"/>
              <a:t>לחץ כדי לערוך סגנון כותרת של תבנית בסיס</a:t>
            </a:r>
            <a:endParaRPr lang="he-IL" dirty="0"/>
          </a:p>
        </p:txBody>
      </p:sp>
      <p:sp>
        <p:nvSpPr>
          <p:cNvPr id="3" name="מציין מיקום תוכן 2"/>
          <p:cNvSpPr>
            <a:spLocks noGrp="1"/>
          </p:cNvSpPr>
          <p:nvPr>
            <p:ph idx="1"/>
          </p:nvPr>
        </p:nvSpPr>
        <p:spPr/>
        <p:txBody>
          <a:bodyPr rtlCol="1"/>
          <a:lstStyle>
            <a:lvl6pPr algn="r" rtl="1">
              <a:defRPr/>
            </a:lvl6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5" name="מציין מיקום של כותרת תחתונה 4"/>
          <p:cNvSpPr>
            <a:spLocks noGrp="1"/>
          </p:cNvSpPr>
          <p:nvPr>
            <p:ph type="ftr" sz="quarter" idx="11"/>
          </p:nvPr>
        </p:nvSpPr>
        <p:spPr/>
        <p:txBody>
          <a:bodyPr rtlCol="1"/>
          <a:lstStyle/>
          <a:p>
            <a:pPr rtl="1"/>
            <a:endParaRPr lang="he-IL" dirty="0"/>
          </a:p>
        </p:txBody>
      </p:sp>
      <p:sp>
        <p:nvSpPr>
          <p:cNvPr id="4" name="מציין מיקום של תאריך 3"/>
          <p:cNvSpPr>
            <a:spLocks noGrp="1"/>
          </p:cNvSpPr>
          <p:nvPr>
            <p:ph type="dt" sz="half" idx="10"/>
          </p:nvPr>
        </p:nvSpPr>
        <p:spPr/>
        <p:txBody>
          <a:bodyPr rtlCol="1"/>
          <a:lstStyle>
            <a:lvl1pPr>
              <a:defRPr/>
            </a:lvl1pPr>
          </a:lstStyle>
          <a:p>
            <a:fld id="{FE218764-B9AD-4A05-A31E-84CE4FE50E8B}" type="datetime8">
              <a:rPr lang="he-IL" smtClean="0"/>
              <a:pPr/>
              <a:t>17 דצמבר 24</a:t>
            </a:fld>
            <a:endParaRPr lang="he-IL" dirty="0"/>
          </a:p>
        </p:txBody>
      </p:sp>
      <p:sp>
        <p:nvSpPr>
          <p:cNvPr id="6" name="מציין מיקום של מספר שקופית 5"/>
          <p:cNvSpPr>
            <a:spLocks noGrp="1"/>
          </p:cNvSpPr>
          <p:nvPr>
            <p:ph type="sldNum" sz="quarter" idx="12"/>
          </p:nvPr>
        </p:nvSpPr>
        <p:spPr/>
        <p:txBody>
          <a:bodyPr rtlCol="1"/>
          <a:lstStyle/>
          <a:p>
            <a:pPr rtl="1"/>
            <a:fld id="{CA8D9AD5-F248-4919-864A-CFD76CC027D6}" type="slidenum">
              <a:rPr lang="he-IL"/>
              <a:t>‹#›</a:t>
            </a:fld>
            <a:endParaRPr lang="he-IL" dirty="0"/>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bg>
      <p:bgRef idx="1002">
        <a:schemeClr val="bg2"/>
      </p:bgRef>
    </p:bg>
    <p:spTree>
      <p:nvGrpSpPr>
        <p:cNvPr id="1" name=""/>
        <p:cNvGrpSpPr/>
        <p:nvPr/>
      </p:nvGrpSpPr>
      <p:grpSpPr>
        <a:xfrm>
          <a:off x="0" y="0"/>
          <a:ext cx="0" cy="0"/>
          <a:chOff x="0" y="0"/>
          <a:chExt cx="0" cy="0"/>
        </a:xfrm>
      </p:grpSpPr>
      <p:sp>
        <p:nvSpPr>
          <p:cNvPr id="7" name="מלבן 6"/>
          <p:cNvSpPr/>
          <p:nvPr/>
        </p:nvSpPr>
        <p:spPr bwMode="ltGray">
          <a:xfrm>
            <a:off x="0" y="0"/>
            <a:ext cx="12188826" cy="4572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1" anchor="ctr"/>
          <a:lstStyle/>
          <a:p>
            <a:pPr marR="0" lvl="0" indent="0" algn="ctr" rtl="1" fontAlgn="auto">
              <a:lnSpc>
                <a:spcPct val="100000"/>
              </a:lnSpc>
              <a:spcBef>
                <a:spcPts val="0"/>
              </a:spcBef>
              <a:spcAft>
                <a:spcPts val="0"/>
              </a:spcAft>
              <a:buClrTx/>
              <a:buSzTx/>
              <a:buFontTx/>
              <a:buNone/>
              <a:tabLst/>
            </a:pPr>
            <a:endParaRPr kumimoji="0" lang="he-IL" b="0" i="0" u="none" strike="noStrike" kern="0" cap="none" spc="0" normalizeH="0" baseline="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 name="מלבן 7"/>
          <p:cNvSpPr/>
          <p:nvPr/>
        </p:nvSpPr>
        <p:spPr bwMode="white">
          <a:xfrm>
            <a:off x="-1" y="411480"/>
            <a:ext cx="12188826" cy="457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1" anchor="ctr"/>
          <a:lstStyle/>
          <a:p>
            <a:pPr algn="ct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2" name="כותרת 1"/>
          <p:cNvSpPr>
            <a:spLocks noGrp="1"/>
          </p:cNvSpPr>
          <p:nvPr>
            <p:ph type="title"/>
          </p:nvPr>
        </p:nvSpPr>
        <p:spPr>
          <a:xfrm>
            <a:off x="1524000" y="1143000"/>
            <a:ext cx="9144000" cy="2667000"/>
          </a:xfrm>
        </p:spPr>
        <p:txBody>
          <a:bodyPr rtlCol="1" anchor="b">
            <a:normAutofit/>
          </a:bodyPr>
          <a:lstStyle>
            <a:lvl1pPr algn="ctr" rtl="1">
              <a:defRPr sz="5200" b="0">
                <a:latin typeface="Tahoma" panose="020B0604030504040204" pitchFamily="34" charset="0"/>
                <a:ea typeface="Tahoma" panose="020B0604030504040204" pitchFamily="34" charset="0"/>
                <a:cs typeface="Tahoma" panose="020B0604030504040204" pitchFamily="34" charset="0"/>
              </a:defRPr>
            </a:lvl1pPr>
          </a:lstStyle>
          <a:p>
            <a:pPr rtl="1"/>
            <a:r>
              <a:rPr lang="he-IL"/>
              <a:t>לחץ כדי לערוך סגנון כותרת של תבנית בסיס</a:t>
            </a:r>
            <a:endParaRPr lang="he-IL" dirty="0"/>
          </a:p>
        </p:txBody>
      </p:sp>
      <p:sp>
        <p:nvSpPr>
          <p:cNvPr id="3" name="מציין מיקום טקסט 2"/>
          <p:cNvSpPr>
            <a:spLocks noGrp="1"/>
          </p:cNvSpPr>
          <p:nvPr>
            <p:ph type="body" idx="1"/>
          </p:nvPr>
        </p:nvSpPr>
        <p:spPr>
          <a:xfrm>
            <a:off x="1524000" y="3810000"/>
            <a:ext cx="9144000" cy="1143000"/>
          </a:xfrm>
        </p:spPr>
        <p:txBody>
          <a:bodyPr rtlCol="1" anchor="t">
            <a:normAutofit/>
          </a:bodyPr>
          <a:lstStyle>
            <a:lvl1pPr marL="0" indent="0" algn="ctr" rtl="1">
              <a:spcBef>
                <a:spcPts val="0"/>
              </a:spcBef>
              <a:buNone/>
              <a:defRPr sz="2400" cap="none" baseline="0">
                <a:solidFill>
                  <a:schemeClr val="tx2"/>
                </a:solidFill>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1800">
                <a:solidFill>
                  <a:schemeClr val="tx1">
                    <a:tint val="75000"/>
                  </a:schemeClr>
                </a:solidFill>
              </a:defRPr>
            </a:lvl2pPr>
            <a:lvl3pPr marL="914400" indent="0" algn="r" rtl="1">
              <a:buNone/>
              <a:defRPr sz="1600">
                <a:solidFill>
                  <a:schemeClr val="tx1">
                    <a:tint val="75000"/>
                  </a:schemeClr>
                </a:solidFill>
              </a:defRPr>
            </a:lvl3pPr>
            <a:lvl4pPr marL="1371600" indent="0" algn="r" rtl="1">
              <a:buNone/>
              <a:defRPr sz="1400">
                <a:solidFill>
                  <a:schemeClr val="tx1">
                    <a:tint val="75000"/>
                  </a:schemeClr>
                </a:solidFill>
              </a:defRPr>
            </a:lvl4pPr>
            <a:lvl5pPr marL="1828800" indent="0" algn="r" rtl="1">
              <a:buNone/>
              <a:defRPr sz="1400">
                <a:solidFill>
                  <a:schemeClr val="tx1">
                    <a:tint val="75000"/>
                  </a:schemeClr>
                </a:solidFill>
              </a:defRPr>
            </a:lvl5pPr>
            <a:lvl6pPr marL="2286000" indent="0" algn="r" rtl="1">
              <a:buNone/>
              <a:defRPr sz="1400">
                <a:solidFill>
                  <a:schemeClr val="tx1">
                    <a:tint val="75000"/>
                  </a:schemeClr>
                </a:solidFill>
              </a:defRPr>
            </a:lvl6pPr>
            <a:lvl7pPr marL="2743200" indent="0" algn="r" rtl="1">
              <a:buNone/>
              <a:defRPr sz="1400">
                <a:solidFill>
                  <a:schemeClr val="tx1">
                    <a:tint val="75000"/>
                  </a:schemeClr>
                </a:solidFill>
              </a:defRPr>
            </a:lvl7pPr>
            <a:lvl8pPr marL="3200400" indent="0" algn="r" rtl="1">
              <a:buNone/>
              <a:defRPr sz="1400">
                <a:solidFill>
                  <a:schemeClr val="tx1">
                    <a:tint val="75000"/>
                  </a:schemeClr>
                </a:solidFill>
              </a:defRPr>
            </a:lvl8pPr>
            <a:lvl9pPr marL="3657600" indent="0" algn="r" rtl="1">
              <a:buNone/>
              <a:defRPr sz="1400">
                <a:solidFill>
                  <a:schemeClr val="tx1">
                    <a:tint val="75000"/>
                  </a:schemeClr>
                </a:solidFill>
              </a:defRPr>
            </a:lvl9pPr>
          </a:lstStyle>
          <a:p>
            <a:pPr lvl="0" rtl="1"/>
            <a:r>
              <a:rPr lang="he-IL"/>
              <a:t>לחץ כדי לערוך סגנונות טקסט של תבנית בסיס</a:t>
            </a:r>
          </a:p>
        </p:txBody>
      </p:sp>
      <p:sp>
        <p:nvSpPr>
          <p:cNvPr id="5" name="מציין מיקום של כותרת תחתונה 4"/>
          <p:cNvSpPr>
            <a:spLocks noGrp="1"/>
          </p:cNvSpPr>
          <p:nvPr>
            <p:ph type="ftr" sz="quarter" idx="11"/>
          </p:nvPr>
        </p:nvSpPr>
        <p:spPr/>
        <p:txBody>
          <a:bodyPr rtlCol="1"/>
          <a:lstStyle>
            <a:lvl1pPr>
              <a:defRPr>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sp>
        <p:nvSpPr>
          <p:cNvPr id="4" name="מציין מיקום של תאריך 3"/>
          <p:cNvSpPr>
            <a:spLocks noGrp="1"/>
          </p:cNvSpPr>
          <p:nvPr>
            <p:ph type="dt" sz="half" idx="10"/>
          </p:nvPr>
        </p:nvSpPr>
        <p:spPr/>
        <p:txBody>
          <a:bodyPr rtlCol="1"/>
          <a:lstStyle>
            <a:lvl1pPr>
              <a:defRPr>
                <a:latin typeface="Tahoma" panose="020B0604030504040204" pitchFamily="34" charset="0"/>
                <a:ea typeface="Tahoma" panose="020B0604030504040204" pitchFamily="34" charset="0"/>
                <a:cs typeface="Tahoma" panose="020B0604030504040204" pitchFamily="34" charset="0"/>
              </a:defRPr>
            </a:lvl1pPr>
          </a:lstStyle>
          <a:p>
            <a:fld id="{8A31EF28-7E3D-4A0D-8B1D-EAD0E195C731}" type="datetime8">
              <a:rPr lang="he-IL" smtClean="0"/>
              <a:pPr/>
              <a:t>17 דצמבר 24</a:t>
            </a:fld>
            <a:endParaRPr lang="he-IL" dirty="0"/>
          </a:p>
        </p:txBody>
      </p:sp>
      <p:sp>
        <p:nvSpPr>
          <p:cNvPr id="6" name="מציין מיקום של מספר שקופית 5"/>
          <p:cNvSpPr>
            <a:spLocks noGrp="1"/>
          </p:cNvSpPr>
          <p:nvPr>
            <p:ph type="sldNum" sz="quarter" idx="12"/>
          </p:nvPr>
        </p:nvSpPr>
        <p:spPr/>
        <p:txBody>
          <a:bodyPr rtlCol="1"/>
          <a:lstStyle>
            <a:lvl1pPr>
              <a:defRPr>
                <a:latin typeface="Tahoma" panose="020B0604030504040204" pitchFamily="34" charset="0"/>
                <a:ea typeface="Tahoma" panose="020B0604030504040204" pitchFamily="34" charset="0"/>
                <a:cs typeface="Tahoma" panose="020B0604030504040204" pitchFamily="34" charset="0"/>
              </a:defRPr>
            </a:lvl1pPr>
          </a:lstStyle>
          <a:p>
            <a:fld id="{CA8D9AD5-F248-4919-864A-CFD76CC027D6}" type="slidenum">
              <a:rPr lang="he-IL" smtClean="0"/>
              <a:pPr/>
              <a:t>‹#›</a:t>
            </a:fld>
            <a:endParaRPr lang="he-IL" dirty="0"/>
          </a:p>
        </p:txBody>
      </p:sp>
    </p:spTree>
    <p:extLst>
      <p:ext uri="{BB962C8B-B14F-4D97-AF65-F5344CB8AC3E}">
        <p14:creationId xmlns:p14="http://schemas.microsoft.com/office/powerpoint/2010/main" val="27158437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חלופית">
    <p:bg>
      <p:bgRef idx="1003">
        <a:schemeClr val="bg2"/>
      </p:bgRef>
    </p:bg>
    <p:spTree>
      <p:nvGrpSpPr>
        <p:cNvPr id="1" name=""/>
        <p:cNvGrpSpPr/>
        <p:nvPr/>
      </p:nvGrpSpPr>
      <p:grpSpPr>
        <a:xfrm>
          <a:off x="0" y="0"/>
          <a:ext cx="0" cy="0"/>
          <a:chOff x="0" y="0"/>
          <a:chExt cx="0" cy="0"/>
        </a:xfrm>
      </p:grpSpPr>
      <p:sp>
        <p:nvSpPr>
          <p:cNvPr id="2" name="כותרת 1"/>
          <p:cNvSpPr>
            <a:spLocks noGrp="1"/>
          </p:cNvSpPr>
          <p:nvPr>
            <p:ph type="title"/>
          </p:nvPr>
        </p:nvSpPr>
        <p:spPr>
          <a:xfrm>
            <a:off x="1524000" y="1143000"/>
            <a:ext cx="9144000" cy="2667000"/>
          </a:xfrm>
        </p:spPr>
        <p:txBody>
          <a:bodyPr rtlCol="1" anchor="b">
            <a:normAutofit/>
          </a:bodyPr>
          <a:lstStyle>
            <a:lvl1pPr algn="ctr" rtl="1">
              <a:defRPr sz="5200" b="0">
                <a:solidFill>
                  <a:schemeClr val="tx1"/>
                </a:solidFill>
              </a:defRPr>
            </a:lvl1pPr>
          </a:lstStyle>
          <a:p>
            <a:pPr rtl="1"/>
            <a:r>
              <a:rPr lang="he-IL"/>
              <a:t>לחץ כדי לערוך סגנון כותרת של תבנית בסיס</a:t>
            </a:r>
            <a:endParaRPr lang="he-IL" dirty="0"/>
          </a:p>
        </p:txBody>
      </p:sp>
      <p:sp>
        <p:nvSpPr>
          <p:cNvPr id="3" name="מציין מיקום טקסט 2"/>
          <p:cNvSpPr>
            <a:spLocks noGrp="1"/>
          </p:cNvSpPr>
          <p:nvPr>
            <p:ph type="body" idx="1"/>
          </p:nvPr>
        </p:nvSpPr>
        <p:spPr>
          <a:xfrm>
            <a:off x="1522413" y="3810000"/>
            <a:ext cx="9144000" cy="1143000"/>
          </a:xfrm>
        </p:spPr>
        <p:txBody>
          <a:bodyPr rtlCol="1" anchor="t">
            <a:normAutofit/>
          </a:bodyPr>
          <a:lstStyle>
            <a:lvl1pPr marL="0" indent="0" algn="ctr" rtl="1">
              <a:spcBef>
                <a:spcPts val="0"/>
              </a:spcBef>
              <a:buNone/>
              <a:defRPr sz="2400" cap="none" baseline="0">
                <a:solidFill>
                  <a:schemeClr val="tx1"/>
                </a:solidFill>
              </a:defRPr>
            </a:lvl1pPr>
            <a:lvl2pPr marL="457200" indent="0" algn="r" rtl="1">
              <a:buNone/>
              <a:defRPr sz="1800">
                <a:solidFill>
                  <a:schemeClr val="tx1">
                    <a:tint val="75000"/>
                  </a:schemeClr>
                </a:solidFill>
              </a:defRPr>
            </a:lvl2pPr>
            <a:lvl3pPr marL="914400" indent="0" algn="r" rtl="1">
              <a:buNone/>
              <a:defRPr sz="1600">
                <a:solidFill>
                  <a:schemeClr val="tx1">
                    <a:tint val="75000"/>
                  </a:schemeClr>
                </a:solidFill>
              </a:defRPr>
            </a:lvl3pPr>
            <a:lvl4pPr marL="1371600" indent="0" algn="r" rtl="1">
              <a:buNone/>
              <a:defRPr sz="1400">
                <a:solidFill>
                  <a:schemeClr val="tx1">
                    <a:tint val="75000"/>
                  </a:schemeClr>
                </a:solidFill>
              </a:defRPr>
            </a:lvl4pPr>
            <a:lvl5pPr marL="1828800" indent="0" algn="r" rtl="1">
              <a:buNone/>
              <a:defRPr sz="1400">
                <a:solidFill>
                  <a:schemeClr val="tx1">
                    <a:tint val="75000"/>
                  </a:schemeClr>
                </a:solidFill>
              </a:defRPr>
            </a:lvl5pPr>
            <a:lvl6pPr marL="2286000" indent="0" algn="r" rtl="1">
              <a:buNone/>
              <a:defRPr sz="1400">
                <a:solidFill>
                  <a:schemeClr val="tx1">
                    <a:tint val="75000"/>
                  </a:schemeClr>
                </a:solidFill>
              </a:defRPr>
            </a:lvl6pPr>
            <a:lvl7pPr marL="2743200" indent="0" algn="r" rtl="1">
              <a:buNone/>
              <a:defRPr sz="1400">
                <a:solidFill>
                  <a:schemeClr val="tx1">
                    <a:tint val="75000"/>
                  </a:schemeClr>
                </a:solidFill>
              </a:defRPr>
            </a:lvl7pPr>
            <a:lvl8pPr marL="3200400" indent="0" algn="r" rtl="1">
              <a:buNone/>
              <a:defRPr sz="1400">
                <a:solidFill>
                  <a:schemeClr val="tx1">
                    <a:tint val="75000"/>
                  </a:schemeClr>
                </a:solidFill>
              </a:defRPr>
            </a:lvl8pPr>
            <a:lvl9pPr marL="3657600" indent="0" algn="r" rtl="1">
              <a:buNone/>
              <a:defRPr sz="1400">
                <a:solidFill>
                  <a:schemeClr val="tx1">
                    <a:tint val="75000"/>
                  </a:schemeClr>
                </a:solidFill>
              </a:defRPr>
            </a:lvl9pPr>
          </a:lstStyle>
          <a:p>
            <a:pPr lvl="0" rtl="1"/>
            <a:r>
              <a:rPr lang="he-IL"/>
              <a:t>לחץ כדי לערוך סגנונות טקסט של תבנית בסיס</a:t>
            </a:r>
          </a:p>
        </p:txBody>
      </p:sp>
      <p:sp>
        <p:nvSpPr>
          <p:cNvPr id="5" name="מציין מיקום של כותרת תחתונה 4"/>
          <p:cNvSpPr>
            <a:spLocks noGrp="1"/>
          </p:cNvSpPr>
          <p:nvPr>
            <p:ph type="ftr" sz="quarter" idx="11"/>
          </p:nvPr>
        </p:nvSpPr>
        <p:spPr/>
        <p:txBody>
          <a:bodyPr rtlCol="1"/>
          <a:lstStyle>
            <a:lvl1pPr algn="r" rtl="1">
              <a:defRPr>
                <a:solidFill>
                  <a:schemeClr val="tx2"/>
                </a:solidFill>
              </a:defRPr>
            </a:lvl1pPr>
          </a:lstStyle>
          <a:p>
            <a:pPr rtl="1"/>
            <a:endParaRPr lang="he-IL" dirty="0"/>
          </a:p>
        </p:txBody>
      </p:sp>
      <p:sp>
        <p:nvSpPr>
          <p:cNvPr id="4" name="מציין מיקום של תאריך 3"/>
          <p:cNvSpPr>
            <a:spLocks noGrp="1"/>
          </p:cNvSpPr>
          <p:nvPr>
            <p:ph type="dt" sz="half" idx="10"/>
          </p:nvPr>
        </p:nvSpPr>
        <p:spPr/>
        <p:txBody>
          <a:bodyPr rtlCol="1"/>
          <a:lstStyle>
            <a:lvl1pPr algn="l" rtl="1">
              <a:defRPr>
                <a:solidFill>
                  <a:schemeClr val="tx2"/>
                </a:solidFill>
              </a:defRPr>
            </a:lvl1pPr>
          </a:lstStyle>
          <a:p>
            <a:fld id="{CA1D98F7-BBB4-4642-B2F6-386FDE1B714A}" type="datetime8">
              <a:rPr lang="he-IL" smtClean="0"/>
              <a:pPr/>
              <a:t>17 דצמבר 24</a:t>
            </a:fld>
            <a:endParaRPr lang="he-IL" dirty="0"/>
          </a:p>
        </p:txBody>
      </p:sp>
      <p:sp>
        <p:nvSpPr>
          <p:cNvPr id="6" name="מציין מיקום של מספר שקופית 5"/>
          <p:cNvSpPr>
            <a:spLocks noGrp="1"/>
          </p:cNvSpPr>
          <p:nvPr>
            <p:ph type="sldNum" sz="quarter" idx="12"/>
          </p:nvPr>
        </p:nvSpPr>
        <p:spPr/>
        <p:txBody>
          <a:bodyPr rtlCol="1"/>
          <a:lstStyle>
            <a:lvl1pPr algn="l" rtl="1">
              <a:defRPr>
                <a:solidFill>
                  <a:schemeClr val="tx2"/>
                </a:solidFill>
              </a:defRPr>
            </a:lvl1pPr>
          </a:lstStyle>
          <a:p>
            <a:fld id="{CA8D9AD5-F248-4919-864A-CFD76CC027D6}" type="slidenum">
              <a:rPr lang="he-IL" smtClean="0"/>
              <a:pPr/>
              <a:t>‹#›</a:t>
            </a:fld>
            <a:endParaRPr lang="he-IL" dirty="0"/>
          </a:p>
        </p:txBody>
      </p:sp>
    </p:spTree>
    <p:extLst>
      <p:ext uri="{BB962C8B-B14F-4D97-AF65-F5344CB8AC3E}">
        <p14:creationId xmlns:p14="http://schemas.microsoft.com/office/powerpoint/2010/main" val="28043280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lvl1pPr rtl="1">
              <a:defRPr/>
            </a:lvl1pPr>
          </a:lstStyle>
          <a:p>
            <a:pPr rtl="1"/>
            <a:r>
              <a:rPr lang="he-IL"/>
              <a:t>לחץ כדי לערוך סגנון כותרת של תבנית בסיס</a:t>
            </a:r>
            <a:endParaRPr lang="he-IL" dirty="0"/>
          </a:p>
        </p:txBody>
      </p:sp>
      <p:sp>
        <p:nvSpPr>
          <p:cNvPr id="3" name="מציין מיקום תוכן 2"/>
          <p:cNvSpPr>
            <a:spLocks noGrp="1"/>
          </p:cNvSpPr>
          <p:nvPr>
            <p:ph sz="half" idx="1"/>
          </p:nvPr>
        </p:nvSpPr>
        <p:spPr>
          <a:xfrm>
            <a:off x="1341120" y="1901952"/>
            <a:ext cx="4572000" cy="4123944"/>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400"/>
            </a:lvl6pPr>
            <a:lvl7pPr algn="r" rtl="1">
              <a:defRPr sz="1400"/>
            </a:lvl7pPr>
            <a:lvl8pPr algn="r" rtl="1">
              <a:defRPr sz="1400"/>
            </a:lvl8pPr>
            <a:lvl9pPr algn="r" rtl="1">
              <a:defRPr sz="14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4" name="מציין מיקום תוכן 3"/>
          <p:cNvSpPr>
            <a:spLocks noGrp="1"/>
          </p:cNvSpPr>
          <p:nvPr>
            <p:ph sz="half" idx="2"/>
          </p:nvPr>
        </p:nvSpPr>
        <p:spPr>
          <a:xfrm>
            <a:off x="6278880" y="1901952"/>
            <a:ext cx="4572000" cy="4123944"/>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400"/>
            </a:lvl6pPr>
            <a:lvl7pPr algn="r" rtl="1">
              <a:defRPr sz="1400"/>
            </a:lvl7pPr>
            <a:lvl8pPr algn="r" rtl="1">
              <a:defRPr sz="1400"/>
            </a:lvl8pPr>
            <a:lvl9pPr algn="r" rtl="1">
              <a:defRPr sz="14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6" name="מציין מיקום של כותרת תחתונה 5"/>
          <p:cNvSpPr>
            <a:spLocks noGrp="1"/>
          </p:cNvSpPr>
          <p:nvPr>
            <p:ph type="ftr" sz="quarter" idx="11"/>
          </p:nvPr>
        </p:nvSpPr>
        <p:spPr/>
        <p:txBody>
          <a:bodyPr rtlCol="1"/>
          <a:lstStyle/>
          <a:p>
            <a:pPr rtl="1"/>
            <a:endParaRPr lang="he-IL" dirty="0"/>
          </a:p>
        </p:txBody>
      </p:sp>
      <p:sp>
        <p:nvSpPr>
          <p:cNvPr id="5" name="מציין מיקום של תאריך 4"/>
          <p:cNvSpPr>
            <a:spLocks noGrp="1"/>
          </p:cNvSpPr>
          <p:nvPr>
            <p:ph type="dt" sz="half" idx="10"/>
          </p:nvPr>
        </p:nvSpPr>
        <p:spPr/>
        <p:txBody>
          <a:bodyPr rtlCol="1"/>
          <a:lstStyle>
            <a:lvl1pPr>
              <a:defRPr/>
            </a:lvl1pPr>
          </a:lstStyle>
          <a:p>
            <a:fld id="{41072186-3A27-43FD-BA50-C25F08521E08}" type="datetime8">
              <a:rPr lang="he-IL" smtClean="0"/>
              <a:pPr/>
              <a:t>17 דצמבר 24</a:t>
            </a:fld>
            <a:endParaRPr lang="he-IL" dirty="0"/>
          </a:p>
        </p:txBody>
      </p:sp>
      <p:sp>
        <p:nvSpPr>
          <p:cNvPr id="7" name="מציין מיקום של מספר שקופית 6"/>
          <p:cNvSpPr>
            <a:spLocks noGrp="1"/>
          </p:cNvSpPr>
          <p:nvPr>
            <p:ph type="sldNum" sz="quarter" idx="12"/>
          </p:nvPr>
        </p:nvSpPr>
        <p:spPr/>
        <p:txBody>
          <a:bodyPr rtlCol="1"/>
          <a:lstStyle/>
          <a:p>
            <a:pPr rtl="1"/>
            <a:fld id="{A0ECE5F2-81AA-4605-B028-6FBA391056AF}" type="slidenum">
              <a:rPr lang="he-IL"/>
              <a:t>‹#›</a:t>
            </a:fld>
            <a:endParaRPr lang="he-IL" dirty="0"/>
          </a:p>
        </p:txBody>
      </p:sp>
    </p:spTree>
    <p:extLst>
      <p:ext uri="{BB962C8B-B14F-4D97-AF65-F5344CB8AC3E}">
        <p14:creationId xmlns:p14="http://schemas.microsoft.com/office/powerpoint/2010/main" val="3117078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1341120" y="466344"/>
            <a:ext cx="9509760" cy="1234440"/>
          </a:xfrm>
        </p:spPr>
        <p:txBody>
          <a:bodyPr rtlCol="1"/>
          <a:lstStyle/>
          <a:p>
            <a:pPr rtl="1"/>
            <a:r>
              <a:rPr lang="he-IL"/>
              <a:t>לחץ כדי לערוך סגנון כותרת של תבנית בסיס</a:t>
            </a:r>
            <a:endParaRPr lang="he-IL" dirty="0"/>
          </a:p>
        </p:txBody>
      </p:sp>
      <p:sp>
        <p:nvSpPr>
          <p:cNvPr id="3" name="מציין מיקום טקסט 2"/>
          <p:cNvSpPr>
            <a:spLocks noGrp="1"/>
          </p:cNvSpPr>
          <p:nvPr>
            <p:ph type="body" idx="1"/>
          </p:nvPr>
        </p:nvSpPr>
        <p:spPr>
          <a:xfrm>
            <a:off x="1341120" y="1837464"/>
            <a:ext cx="4572000" cy="766588"/>
          </a:xfrm>
        </p:spPr>
        <p:txBody>
          <a:bodyPr rtlCol="1" anchor="ctr">
            <a:normAutofit/>
          </a:bodyPr>
          <a:lstStyle>
            <a:lvl1pPr marL="0" indent="0" algn="r" rtl="1">
              <a:spcBef>
                <a:spcPts val="0"/>
              </a:spcBef>
              <a:buNone/>
              <a:defRPr sz="2200" b="0" cap="none" baseline="0"/>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rtl="1"/>
            <a:r>
              <a:rPr lang="he-IL"/>
              <a:t>לחץ כדי לערוך סגנונות טקסט של תבנית בסיס</a:t>
            </a:r>
          </a:p>
        </p:txBody>
      </p:sp>
      <p:sp>
        <p:nvSpPr>
          <p:cNvPr id="4" name="מציין מיקום תוכן 3"/>
          <p:cNvSpPr>
            <a:spLocks noGrp="1"/>
          </p:cNvSpPr>
          <p:nvPr>
            <p:ph sz="half" idx="2"/>
          </p:nvPr>
        </p:nvSpPr>
        <p:spPr>
          <a:xfrm>
            <a:off x="1341120" y="2740732"/>
            <a:ext cx="4572000" cy="3288847"/>
          </a:xfrm>
        </p:spPr>
        <p:txBody>
          <a:bodyPr rtlCol="1">
            <a:normAutofit/>
          </a:bodyPr>
          <a:lstStyle>
            <a:lvl1pPr algn="r" rtl="1">
              <a:defRPr sz="1800"/>
            </a:lvl1pPr>
            <a:lvl2pPr algn="r" rtl="1">
              <a:defRPr sz="1600"/>
            </a:lvl2pPr>
            <a:lvl3pPr algn="r" rtl="1">
              <a:defRPr sz="1400"/>
            </a:lvl3pPr>
            <a:lvl4pPr algn="r" rtl="1">
              <a:defRPr sz="1200"/>
            </a:lvl4pPr>
            <a:lvl5pPr algn="r" rtl="1">
              <a:defRPr sz="1200"/>
            </a:lvl5pPr>
            <a:lvl6pPr algn="r" rtl="1">
              <a:defRPr sz="1200"/>
            </a:lvl6pPr>
            <a:lvl7pPr algn="r" rtl="1">
              <a:defRPr sz="1200"/>
            </a:lvl7pPr>
            <a:lvl8pPr algn="r" rtl="1">
              <a:defRPr sz="1200"/>
            </a:lvl8pPr>
            <a:lvl9pPr algn="r" rtl="1">
              <a:defRPr sz="12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5" name="מציין מיקום טקסט 4"/>
          <p:cNvSpPr>
            <a:spLocks noGrp="1"/>
          </p:cNvSpPr>
          <p:nvPr>
            <p:ph type="body" sz="quarter" idx="3"/>
          </p:nvPr>
        </p:nvSpPr>
        <p:spPr>
          <a:xfrm>
            <a:off x="6278880" y="1837464"/>
            <a:ext cx="4572000" cy="766588"/>
          </a:xfrm>
        </p:spPr>
        <p:txBody>
          <a:bodyPr rtlCol="1" anchor="ctr">
            <a:normAutofit/>
          </a:bodyPr>
          <a:lstStyle>
            <a:lvl1pPr marL="0" indent="0" algn="r" rtl="1">
              <a:spcBef>
                <a:spcPts val="0"/>
              </a:spcBef>
              <a:buNone/>
              <a:defRPr sz="2200" b="0" cap="none" baseline="0"/>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rtl="1"/>
            <a:r>
              <a:rPr lang="he-IL"/>
              <a:t>לחץ כדי לערוך סגנונות טקסט של תבנית בסיס</a:t>
            </a:r>
          </a:p>
        </p:txBody>
      </p:sp>
      <p:sp>
        <p:nvSpPr>
          <p:cNvPr id="6" name="מציין מיקום תוכן 5"/>
          <p:cNvSpPr>
            <a:spLocks noGrp="1"/>
          </p:cNvSpPr>
          <p:nvPr>
            <p:ph sz="quarter" idx="4"/>
          </p:nvPr>
        </p:nvSpPr>
        <p:spPr>
          <a:xfrm>
            <a:off x="6278880" y="2740732"/>
            <a:ext cx="4572000" cy="3288847"/>
          </a:xfrm>
        </p:spPr>
        <p:txBody>
          <a:bodyPr rtlCol="1">
            <a:normAutofit/>
          </a:bodyPr>
          <a:lstStyle>
            <a:lvl1pPr algn="r" rtl="1">
              <a:defRPr sz="1800"/>
            </a:lvl1pPr>
            <a:lvl2pPr algn="r" rtl="1">
              <a:defRPr sz="1600"/>
            </a:lvl2pPr>
            <a:lvl3pPr algn="r" rtl="1">
              <a:defRPr sz="1400"/>
            </a:lvl3pPr>
            <a:lvl4pPr algn="r" rtl="1">
              <a:defRPr sz="1200"/>
            </a:lvl4pPr>
            <a:lvl5pPr algn="r" rtl="1">
              <a:defRPr sz="1200"/>
            </a:lvl5pPr>
            <a:lvl6pPr algn="r" rtl="1">
              <a:defRPr sz="1200"/>
            </a:lvl6pPr>
            <a:lvl7pPr algn="r" rtl="1">
              <a:defRPr sz="1200"/>
            </a:lvl7pPr>
            <a:lvl8pPr algn="r" rtl="1">
              <a:defRPr sz="1200"/>
            </a:lvl8pPr>
            <a:lvl9pPr algn="r" rtl="1">
              <a:defRPr sz="12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8" name="מציין מיקום של כותרת תחתונה 7"/>
          <p:cNvSpPr>
            <a:spLocks noGrp="1"/>
          </p:cNvSpPr>
          <p:nvPr>
            <p:ph type="ftr" sz="quarter" idx="11"/>
          </p:nvPr>
        </p:nvSpPr>
        <p:spPr/>
        <p:txBody>
          <a:bodyPr rtlCol="1"/>
          <a:lstStyle/>
          <a:p>
            <a:pPr rtl="1"/>
            <a:endParaRPr lang="he-IL" dirty="0"/>
          </a:p>
        </p:txBody>
      </p:sp>
      <p:sp>
        <p:nvSpPr>
          <p:cNvPr id="7" name="מציין מיקום של תאריך 6"/>
          <p:cNvSpPr>
            <a:spLocks noGrp="1"/>
          </p:cNvSpPr>
          <p:nvPr>
            <p:ph type="dt" sz="half" idx="10"/>
          </p:nvPr>
        </p:nvSpPr>
        <p:spPr/>
        <p:txBody>
          <a:bodyPr rtlCol="1"/>
          <a:lstStyle>
            <a:lvl1pPr>
              <a:defRPr/>
            </a:lvl1pPr>
          </a:lstStyle>
          <a:p>
            <a:fld id="{8AB9AA41-A953-4132-9B44-4E0513AEC4FC}" type="datetime8">
              <a:rPr lang="he-IL" smtClean="0"/>
              <a:pPr/>
              <a:t>17 דצמבר 24</a:t>
            </a:fld>
            <a:endParaRPr lang="he-IL" dirty="0"/>
          </a:p>
        </p:txBody>
      </p:sp>
      <p:sp>
        <p:nvSpPr>
          <p:cNvPr id="9" name="מציין מיקום של מספר שקופית 8"/>
          <p:cNvSpPr>
            <a:spLocks noGrp="1"/>
          </p:cNvSpPr>
          <p:nvPr>
            <p:ph type="sldNum" sz="quarter" idx="12"/>
          </p:nvPr>
        </p:nvSpPr>
        <p:spPr/>
        <p:txBody>
          <a:bodyPr rtlCol="1"/>
          <a:lstStyle/>
          <a:p>
            <a:pPr rtl="1"/>
            <a:fld id="{CA8D9AD5-F248-4919-864A-CFD76CC027D6}" type="slidenum">
              <a:rPr lang="he-IL"/>
              <a:t>‹#›</a:t>
            </a:fld>
            <a:endParaRPr lang="he-IL" dirty="0"/>
          </a:p>
        </p:txBody>
      </p:sp>
    </p:spTree>
    <p:extLst>
      <p:ext uri="{BB962C8B-B14F-4D97-AF65-F5344CB8AC3E}">
        <p14:creationId xmlns:p14="http://schemas.microsoft.com/office/powerpoint/2010/main" val="405708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a:t>לחץ כדי לערוך סגנון כותרת של תבנית בסיס</a:t>
            </a:r>
            <a:endParaRPr lang="he-IL" dirty="0"/>
          </a:p>
        </p:txBody>
      </p:sp>
      <p:sp>
        <p:nvSpPr>
          <p:cNvPr id="4" name="מציין מיקום של כותרת תחתונה 3"/>
          <p:cNvSpPr>
            <a:spLocks noGrp="1"/>
          </p:cNvSpPr>
          <p:nvPr>
            <p:ph type="ftr" sz="quarter" idx="11"/>
          </p:nvPr>
        </p:nvSpPr>
        <p:spPr/>
        <p:txBody>
          <a:bodyPr rtlCol="1"/>
          <a:lstStyle/>
          <a:p>
            <a:pPr rtl="1"/>
            <a:endParaRPr lang="he-IL" dirty="0"/>
          </a:p>
        </p:txBody>
      </p:sp>
      <p:sp>
        <p:nvSpPr>
          <p:cNvPr id="3" name="מציין מיקום של תאריך 2"/>
          <p:cNvSpPr>
            <a:spLocks noGrp="1"/>
          </p:cNvSpPr>
          <p:nvPr>
            <p:ph type="dt" sz="half" idx="10"/>
          </p:nvPr>
        </p:nvSpPr>
        <p:spPr/>
        <p:txBody>
          <a:bodyPr rtlCol="1"/>
          <a:lstStyle>
            <a:lvl1pPr>
              <a:defRPr/>
            </a:lvl1pPr>
          </a:lstStyle>
          <a:p>
            <a:fld id="{5FF1E4BA-5D86-457F-81D4-527350DD4C7A}" type="datetime8">
              <a:rPr lang="he-IL" smtClean="0"/>
              <a:pPr/>
              <a:t>17 דצמבר 24</a:t>
            </a:fld>
            <a:endParaRPr lang="he-IL" dirty="0"/>
          </a:p>
        </p:txBody>
      </p:sp>
      <p:sp>
        <p:nvSpPr>
          <p:cNvPr id="5" name="מציין מיקום של מספר שקופית 4"/>
          <p:cNvSpPr>
            <a:spLocks noGrp="1"/>
          </p:cNvSpPr>
          <p:nvPr>
            <p:ph type="sldNum" sz="quarter" idx="12"/>
          </p:nvPr>
        </p:nvSpPr>
        <p:spPr/>
        <p:txBody>
          <a:bodyPr rtlCol="1"/>
          <a:lstStyle/>
          <a:p>
            <a:pPr rtl="1"/>
            <a:fld id="{CA8D9AD5-F248-4919-864A-CFD76CC027D6}" type="slidenum">
              <a:rPr lang="he-IL"/>
              <a:t>‹#›</a:t>
            </a:fld>
            <a:endParaRPr lang="he-IL" dirty="0"/>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ריק">
    <p:spTree>
      <p:nvGrpSpPr>
        <p:cNvPr id="1" name=""/>
        <p:cNvGrpSpPr/>
        <p:nvPr/>
      </p:nvGrpSpPr>
      <p:grpSpPr>
        <a:xfrm>
          <a:off x="0" y="0"/>
          <a:ext cx="0" cy="0"/>
          <a:chOff x="0" y="0"/>
          <a:chExt cx="0" cy="0"/>
        </a:xfrm>
      </p:grpSpPr>
      <p:sp>
        <p:nvSpPr>
          <p:cNvPr id="3" name="מציין מיקום של כותרת תחתונה 2"/>
          <p:cNvSpPr>
            <a:spLocks noGrp="1"/>
          </p:cNvSpPr>
          <p:nvPr>
            <p:ph type="ftr" sz="quarter" idx="11"/>
          </p:nvPr>
        </p:nvSpPr>
        <p:spPr/>
        <p:txBody>
          <a:bodyPr rtlCol="1"/>
          <a:lstStyle>
            <a:lvl1pPr algn="r" rtl="1">
              <a:defRPr>
                <a:solidFill>
                  <a:schemeClr val="tx2"/>
                </a:solidFill>
              </a:defRPr>
            </a:lvl1pPr>
          </a:lstStyle>
          <a:p>
            <a:pPr rtl="1"/>
            <a:endParaRPr lang="he-IL" dirty="0"/>
          </a:p>
        </p:txBody>
      </p:sp>
      <p:sp>
        <p:nvSpPr>
          <p:cNvPr id="2" name="מציין מיקום של תאריך 1"/>
          <p:cNvSpPr>
            <a:spLocks noGrp="1"/>
          </p:cNvSpPr>
          <p:nvPr>
            <p:ph type="dt" sz="half" idx="10"/>
          </p:nvPr>
        </p:nvSpPr>
        <p:spPr/>
        <p:txBody>
          <a:bodyPr rtlCol="1"/>
          <a:lstStyle>
            <a:lvl1pPr algn="r" rtl="1">
              <a:defRPr>
                <a:solidFill>
                  <a:schemeClr val="tx2"/>
                </a:solidFill>
              </a:defRPr>
            </a:lvl1pPr>
          </a:lstStyle>
          <a:p>
            <a:pPr algn="l"/>
            <a:fld id="{2D48FB61-65B6-4A9E-8CC2-7814F08B8B2D}" type="datetime8">
              <a:rPr lang="he-IL" smtClean="0"/>
              <a:pPr algn="l"/>
              <a:t>17 דצמבר 24</a:t>
            </a:fld>
            <a:endParaRPr lang="he-IL" dirty="0"/>
          </a:p>
        </p:txBody>
      </p:sp>
      <p:sp>
        <p:nvSpPr>
          <p:cNvPr id="4" name="מציין מיקום של מספר שקופית 3"/>
          <p:cNvSpPr>
            <a:spLocks noGrp="1"/>
          </p:cNvSpPr>
          <p:nvPr>
            <p:ph type="sldNum" sz="quarter" idx="12"/>
          </p:nvPr>
        </p:nvSpPr>
        <p:spPr/>
        <p:txBody>
          <a:bodyPr rtlCol="1"/>
          <a:lstStyle>
            <a:lvl1pPr algn="l" rtl="1">
              <a:defRPr>
                <a:solidFill>
                  <a:schemeClr val="tx2"/>
                </a:solidFill>
              </a:defRPr>
            </a:lvl1pPr>
          </a:lstStyle>
          <a:p>
            <a:fld id="{CA8D9AD5-F248-4919-864A-CFD76CC027D6}" type="slidenum">
              <a:rPr lang="he-IL" smtClean="0"/>
              <a:pPr/>
              <a:t>‹#›</a:t>
            </a:fld>
            <a:endParaRPr lang="he-IL" dirty="0"/>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05800" y="2362200"/>
            <a:ext cx="3200400" cy="1990725"/>
          </a:xfrm>
        </p:spPr>
        <p:txBody>
          <a:bodyPr rtlCol="1" anchor="b">
            <a:normAutofit/>
          </a:bodyPr>
          <a:lstStyle>
            <a:lvl1pPr algn="r" rtl="1">
              <a:defRPr sz="3400" b="0"/>
            </a:lvl1pPr>
          </a:lstStyle>
          <a:p>
            <a:pPr rtl="1"/>
            <a:r>
              <a:rPr lang="he-IL"/>
              <a:t>לחץ כדי לערוך סגנון כותרת של תבנית בסיס</a:t>
            </a:r>
            <a:endParaRPr lang="he-IL" dirty="0"/>
          </a:p>
        </p:txBody>
      </p:sp>
      <p:sp>
        <p:nvSpPr>
          <p:cNvPr id="4" name="מציין מיקום טקסט 3"/>
          <p:cNvSpPr>
            <a:spLocks noGrp="1"/>
          </p:cNvSpPr>
          <p:nvPr>
            <p:ph type="body" sz="half" idx="2"/>
          </p:nvPr>
        </p:nvSpPr>
        <p:spPr>
          <a:xfrm>
            <a:off x="8305800" y="4367308"/>
            <a:ext cx="3200400" cy="1622012"/>
          </a:xfrm>
        </p:spPr>
        <p:txBody>
          <a:bodyPr rtlCol="1">
            <a:normAutofit/>
          </a:bodyPr>
          <a:lstStyle>
            <a:lvl1pPr marL="0" indent="0" algn="r" rtl="1">
              <a:spcBef>
                <a:spcPts val="1200"/>
              </a:spcBef>
              <a:buNone/>
              <a:defRPr sz="1600"/>
            </a:lvl1pPr>
            <a:lvl2pPr marL="457200" indent="0" algn="r" rtl="1">
              <a:buNone/>
              <a:defRPr sz="1200"/>
            </a:lvl2pPr>
            <a:lvl3pPr marL="914400" indent="0" algn="r" rtl="1">
              <a:buNone/>
              <a:defRPr sz="1000"/>
            </a:lvl3pPr>
            <a:lvl4pPr marL="1371600" indent="0" algn="r" rtl="1">
              <a:buNone/>
              <a:defRPr sz="900"/>
            </a:lvl4pPr>
            <a:lvl5pPr marL="1828800" indent="0" algn="r" rtl="1">
              <a:buNone/>
              <a:defRPr sz="900"/>
            </a:lvl5pPr>
            <a:lvl6pPr marL="2286000" indent="0" algn="r" rtl="1">
              <a:buNone/>
              <a:defRPr sz="900"/>
            </a:lvl6pPr>
            <a:lvl7pPr marL="2743200" indent="0" algn="r" rtl="1">
              <a:buNone/>
              <a:defRPr sz="900"/>
            </a:lvl7pPr>
            <a:lvl8pPr marL="3200400" indent="0" algn="r" rtl="1">
              <a:buNone/>
              <a:defRPr sz="900"/>
            </a:lvl8pPr>
            <a:lvl9pPr marL="3657600" indent="0" algn="r" rtl="1">
              <a:buNone/>
              <a:defRPr sz="900"/>
            </a:lvl9pPr>
          </a:lstStyle>
          <a:p>
            <a:pPr lvl="0" rtl="1"/>
            <a:r>
              <a:rPr lang="he-IL"/>
              <a:t>לחץ כדי לערוך סגנונות טקסט של תבנית בסיס</a:t>
            </a:r>
          </a:p>
        </p:txBody>
      </p:sp>
      <p:sp>
        <p:nvSpPr>
          <p:cNvPr id="3" name="מציין מיקום תוכן 2"/>
          <p:cNvSpPr>
            <a:spLocks noGrp="1"/>
          </p:cNvSpPr>
          <p:nvPr>
            <p:ph idx="1"/>
          </p:nvPr>
        </p:nvSpPr>
        <p:spPr>
          <a:xfrm>
            <a:off x="457200" y="685800"/>
            <a:ext cx="7239001" cy="5486400"/>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400"/>
            </a:lvl6pPr>
            <a:lvl7pPr algn="r" rtl="1">
              <a:defRPr sz="1400"/>
            </a:lvl7pPr>
            <a:lvl8pPr algn="r" rtl="1">
              <a:defRPr sz="1400"/>
            </a:lvl8pPr>
            <a:lvl9pPr algn="r" rtl="1">
              <a:defRPr sz="14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6" name="מציין מיקום של כותרת תחתונה 5"/>
          <p:cNvSpPr>
            <a:spLocks noGrp="1"/>
          </p:cNvSpPr>
          <p:nvPr>
            <p:ph type="ftr" sz="quarter" idx="11"/>
          </p:nvPr>
        </p:nvSpPr>
        <p:spPr/>
        <p:txBody>
          <a:bodyPr rtlCol="1"/>
          <a:lstStyle/>
          <a:p>
            <a:pPr rtl="1"/>
            <a:endParaRPr lang="he-IL" dirty="0"/>
          </a:p>
        </p:txBody>
      </p:sp>
      <p:sp>
        <p:nvSpPr>
          <p:cNvPr id="5" name="מציין מיקום של תאריך 4"/>
          <p:cNvSpPr>
            <a:spLocks noGrp="1"/>
          </p:cNvSpPr>
          <p:nvPr>
            <p:ph type="dt" sz="half" idx="10"/>
          </p:nvPr>
        </p:nvSpPr>
        <p:spPr/>
        <p:txBody>
          <a:bodyPr rtlCol="1"/>
          <a:lstStyle>
            <a:lvl1pPr>
              <a:defRPr/>
            </a:lvl1pPr>
          </a:lstStyle>
          <a:p>
            <a:fld id="{221A13E8-9A85-485B-94B7-5D103837E152}" type="datetime8">
              <a:rPr lang="he-IL" smtClean="0"/>
              <a:pPr/>
              <a:t>17 דצמבר 24</a:t>
            </a:fld>
            <a:endParaRPr lang="he-IL" dirty="0"/>
          </a:p>
        </p:txBody>
      </p:sp>
      <p:sp>
        <p:nvSpPr>
          <p:cNvPr id="7" name="מציין מיקום של מספר שקופית 6"/>
          <p:cNvSpPr>
            <a:spLocks noGrp="1"/>
          </p:cNvSpPr>
          <p:nvPr>
            <p:ph type="sldNum" sz="quarter" idx="12"/>
          </p:nvPr>
        </p:nvSpPr>
        <p:spPr/>
        <p:txBody>
          <a:bodyPr rtlCol="1"/>
          <a:lstStyle/>
          <a:p>
            <a:pPr rtl="1"/>
            <a:fld id="{CA8D9AD5-F248-4919-864A-CFD76CC027D6}" type="slidenum">
              <a:rPr lang="he-IL"/>
              <a:t>‹#›</a:t>
            </a:fld>
            <a:endParaRPr lang="he-IL" dirty="0"/>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תוכן חלופי עם כיתוב">
    <p:spTree>
      <p:nvGrpSpPr>
        <p:cNvPr id="1" name=""/>
        <p:cNvGrpSpPr/>
        <p:nvPr/>
      </p:nvGrpSpPr>
      <p:grpSpPr>
        <a:xfrm>
          <a:off x="0" y="0"/>
          <a:ext cx="0" cy="0"/>
          <a:chOff x="0" y="0"/>
          <a:chExt cx="0" cy="0"/>
        </a:xfrm>
      </p:grpSpPr>
      <p:sp>
        <p:nvSpPr>
          <p:cNvPr id="8" name="מלבן 7"/>
          <p:cNvSpPr/>
          <p:nvPr/>
        </p:nvSpPr>
        <p:spPr bwMode="ltGray">
          <a:xfrm>
            <a:off x="7318248" y="0"/>
            <a:ext cx="4873752" cy="68580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כותרת 1"/>
          <p:cNvSpPr>
            <a:spLocks noGrp="1"/>
          </p:cNvSpPr>
          <p:nvPr>
            <p:ph type="title"/>
          </p:nvPr>
        </p:nvSpPr>
        <p:spPr>
          <a:xfrm>
            <a:off x="8078660" y="2362200"/>
            <a:ext cx="3200400" cy="1990725"/>
          </a:xfrm>
        </p:spPr>
        <p:txBody>
          <a:bodyPr rtlCol="1" anchor="b">
            <a:normAutofit/>
          </a:bodyPr>
          <a:lstStyle>
            <a:lvl1pPr algn="r" rtl="1">
              <a:defRPr sz="3400" b="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rtl="1"/>
            <a:r>
              <a:rPr lang="he-IL"/>
              <a:t>לחץ כדי לערוך סגנון כותרת של תבנית בסיס</a:t>
            </a:r>
            <a:endParaRPr lang="he-IL" dirty="0"/>
          </a:p>
        </p:txBody>
      </p:sp>
      <p:sp>
        <p:nvSpPr>
          <p:cNvPr id="4" name="מציין מיקום טקסט 3"/>
          <p:cNvSpPr>
            <a:spLocks noGrp="1"/>
          </p:cNvSpPr>
          <p:nvPr>
            <p:ph type="body" sz="half" idx="2"/>
          </p:nvPr>
        </p:nvSpPr>
        <p:spPr>
          <a:xfrm>
            <a:off x="8078660" y="4367308"/>
            <a:ext cx="3200400" cy="1622012"/>
          </a:xfrm>
        </p:spPr>
        <p:txBody>
          <a:bodyPr rtlCol="1">
            <a:normAutofit/>
          </a:bodyPr>
          <a:lstStyle>
            <a:lvl1pPr marL="0" indent="0" algn="r" rtl="1">
              <a:spcBef>
                <a:spcPts val="1200"/>
              </a:spcBef>
              <a:buNone/>
              <a:defRPr sz="16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1200"/>
            </a:lvl2pPr>
            <a:lvl3pPr marL="914400" indent="0" algn="r" rtl="1">
              <a:buNone/>
              <a:defRPr sz="1000"/>
            </a:lvl3pPr>
            <a:lvl4pPr marL="1371600" indent="0" algn="r" rtl="1">
              <a:buNone/>
              <a:defRPr sz="900"/>
            </a:lvl4pPr>
            <a:lvl5pPr marL="1828800" indent="0" algn="r" rtl="1">
              <a:buNone/>
              <a:defRPr sz="900"/>
            </a:lvl5pPr>
            <a:lvl6pPr marL="2286000" indent="0" algn="r" rtl="1">
              <a:buNone/>
              <a:defRPr sz="900"/>
            </a:lvl6pPr>
            <a:lvl7pPr marL="2743200" indent="0" algn="r" rtl="1">
              <a:buNone/>
              <a:defRPr sz="900"/>
            </a:lvl7pPr>
            <a:lvl8pPr marL="3200400" indent="0" algn="r" rtl="1">
              <a:buNone/>
              <a:defRPr sz="900"/>
            </a:lvl8pPr>
            <a:lvl9pPr marL="3657600" indent="0" algn="r" rtl="1">
              <a:buNone/>
              <a:defRPr sz="900"/>
            </a:lvl9pPr>
          </a:lstStyle>
          <a:p>
            <a:pPr lvl="0" rtl="1"/>
            <a:r>
              <a:rPr lang="he-IL"/>
              <a:t>לחץ כדי לערוך סגנונות טקסט של תבנית בסיס</a:t>
            </a:r>
          </a:p>
        </p:txBody>
      </p:sp>
      <p:sp>
        <p:nvSpPr>
          <p:cNvPr id="3" name="מציין מיקום תוכן 2"/>
          <p:cNvSpPr>
            <a:spLocks noGrp="1"/>
          </p:cNvSpPr>
          <p:nvPr>
            <p:ph idx="1"/>
          </p:nvPr>
        </p:nvSpPr>
        <p:spPr>
          <a:xfrm>
            <a:off x="457200" y="685800"/>
            <a:ext cx="6370320" cy="5486400"/>
          </a:xfrm>
        </p:spPr>
        <p:txBody>
          <a:bodyPr rtlCol="1">
            <a:normAutofit/>
          </a:bodyPr>
          <a:lstStyle>
            <a:lvl1pPr algn="r" rtl="1">
              <a:defRPr sz="2000">
                <a:latin typeface="Tahoma" panose="020B0604030504040204" pitchFamily="34" charset="0"/>
                <a:ea typeface="Tahoma" panose="020B0604030504040204" pitchFamily="34" charset="0"/>
                <a:cs typeface="Tahoma" panose="020B0604030504040204" pitchFamily="34" charset="0"/>
              </a:defRPr>
            </a:lvl1pPr>
            <a:lvl2pPr algn="r" rtl="1">
              <a:defRPr sz="1800">
                <a:latin typeface="Tahoma" panose="020B0604030504040204" pitchFamily="34" charset="0"/>
                <a:ea typeface="Tahoma" panose="020B0604030504040204" pitchFamily="34" charset="0"/>
                <a:cs typeface="Tahoma" panose="020B0604030504040204" pitchFamily="34" charset="0"/>
              </a:defRPr>
            </a:lvl2pPr>
            <a:lvl3pPr algn="r" rtl="1">
              <a:defRPr sz="1600">
                <a:latin typeface="Tahoma" panose="020B0604030504040204" pitchFamily="34" charset="0"/>
                <a:ea typeface="Tahoma" panose="020B0604030504040204" pitchFamily="34" charset="0"/>
                <a:cs typeface="Tahoma" panose="020B0604030504040204" pitchFamily="34" charset="0"/>
              </a:defRPr>
            </a:lvl3pPr>
            <a:lvl4pPr algn="r" rtl="1">
              <a:defRPr sz="1400">
                <a:latin typeface="Tahoma" panose="020B0604030504040204" pitchFamily="34" charset="0"/>
                <a:ea typeface="Tahoma" panose="020B0604030504040204" pitchFamily="34" charset="0"/>
                <a:cs typeface="Tahoma" panose="020B0604030504040204" pitchFamily="34" charset="0"/>
              </a:defRPr>
            </a:lvl4pPr>
            <a:lvl5pPr algn="r" rtl="1">
              <a:defRPr sz="1400">
                <a:latin typeface="Tahoma" panose="020B0604030504040204" pitchFamily="34" charset="0"/>
                <a:ea typeface="Tahoma" panose="020B0604030504040204" pitchFamily="34" charset="0"/>
                <a:cs typeface="Tahoma" panose="020B0604030504040204" pitchFamily="34" charset="0"/>
              </a:defRPr>
            </a:lvl5pPr>
            <a:lvl6pPr algn="r" rtl="1">
              <a:defRPr sz="1400"/>
            </a:lvl6pPr>
            <a:lvl7pPr algn="r" rtl="1">
              <a:defRPr sz="1400"/>
            </a:lvl7pPr>
            <a:lvl8pPr algn="r" rtl="1">
              <a:defRPr sz="1400"/>
            </a:lvl8pPr>
            <a:lvl9pPr algn="r" rtl="1">
              <a:defRPr sz="14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6" name="מציין מיקום של כותרת תחתונה 5"/>
          <p:cNvSpPr>
            <a:spLocks noGrp="1"/>
          </p:cNvSpPr>
          <p:nvPr>
            <p:ph type="ftr" sz="quarter" idx="11"/>
          </p:nvPr>
        </p:nvSpPr>
        <p:spPr/>
        <p:txBody>
          <a:bodyPr rtlCol="1"/>
          <a:lstStyle>
            <a:lvl1pPr>
              <a:defRPr>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sp>
        <p:nvSpPr>
          <p:cNvPr id="5" name="מציין מיקום של תאריך 4"/>
          <p:cNvSpPr>
            <a:spLocks noGrp="1"/>
          </p:cNvSpPr>
          <p:nvPr>
            <p:ph type="dt" sz="half" idx="10"/>
          </p:nvPr>
        </p:nvSpPr>
        <p:spPr/>
        <p:txBody>
          <a:bodyPr rtlCol="1"/>
          <a:lstStyle>
            <a:lvl1pPr algn="l" rtl="1">
              <a:defRPr>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fld id="{2174D080-DCA4-45D3-B2F8-95788556C7F5}" type="datetime8">
              <a:rPr lang="he-IL" smtClean="0"/>
              <a:pPr/>
              <a:t>17 דצמבר 24</a:t>
            </a:fld>
            <a:endParaRPr lang="he-IL" dirty="0"/>
          </a:p>
        </p:txBody>
      </p:sp>
      <p:sp>
        <p:nvSpPr>
          <p:cNvPr id="7" name="מציין מיקום של מספר שקופית 6"/>
          <p:cNvSpPr>
            <a:spLocks noGrp="1"/>
          </p:cNvSpPr>
          <p:nvPr>
            <p:ph type="sldNum" sz="quarter" idx="12"/>
          </p:nvPr>
        </p:nvSpPr>
        <p:spPr/>
        <p:txBody>
          <a:bodyPr rtlCol="1"/>
          <a:lstStyle>
            <a:lvl1pPr algn="l" rtl="1">
              <a:defRPr>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fld id="{CA8D9AD5-F248-4919-864A-CFD76CC027D6}" type="slidenum">
              <a:rPr lang="he-IL" smtClean="0"/>
              <a:pPr/>
              <a:t>‹#›</a:t>
            </a:fld>
            <a:endParaRPr lang="he-IL" dirty="0"/>
          </a:p>
        </p:txBody>
      </p:sp>
    </p:spTree>
    <p:extLst>
      <p:ext uri="{BB962C8B-B14F-4D97-AF65-F5344CB8AC3E}">
        <p14:creationId xmlns:p14="http://schemas.microsoft.com/office/powerpoint/2010/main" val="376930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8" name="מלבן 7"/>
          <p:cNvSpPr/>
          <p:nvPr/>
        </p:nvSpPr>
        <p:spPr bwMode="ltGray">
          <a:xfrm>
            <a:off x="0" y="0"/>
            <a:ext cx="4873752" cy="685800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כותרת 1"/>
          <p:cNvSpPr>
            <a:spLocks noGrp="1"/>
          </p:cNvSpPr>
          <p:nvPr>
            <p:ph type="title"/>
          </p:nvPr>
        </p:nvSpPr>
        <p:spPr>
          <a:xfrm>
            <a:off x="608014" y="2362200"/>
            <a:ext cx="3200400" cy="1993392"/>
          </a:xfrm>
        </p:spPr>
        <p:txBody>
          <a:bodyPr rtlCol="1" anchor="b">
            <a:normAutofit/>
          </a:bodyPr>
          <a:lstStyle>
            <a:lvl1pPr algn="r" rtl="1">
              <a:defRPr sz="3400" b="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rtl="1"/>
            <a:r>
              <a:rPr lang="he-IL"/>
              <a:t>לחץ כדי לערוך סגנון כותרת של תבנית בסיס</a:t>
            </a:r>
            <a:endParaRPr lang="he-IL" dirty="0"/>
          </a:p>
        </p:txBody>
      </p:sp>
      <p:sp>
        <p:nvSpPr>
          <p:cNvPr id="3" name="מציין מיקום של תמונה 2" descr="מציין מיקום ריק להוספת תמונה. לחץ על מציין המיקום ובחר את התמונה שברצונך להוסיף."/>
          <p:cNvSpPr>
            <a:spLocks noGrp="1"/>
          </p:cNvSpPr>
          <p:nvPr>
            <p:ph type="pic" idx="1"/>
          </p:nvPr>
        </p:nvSpPr>
        <p:spPr>
          <a:xfrm>
            <a:off x="4873752" y="0"/>
            <a:ext cx="7315200" cy="6858000"/>
          </a:xfrm>
          <a:solidFill>
            <a:schemeClr val="bg2">
              <a:lumMod val="90000"/>
            </a:schemeClr>
          </a:solidFill>
        </p:spPr>
        <p:txBody>
          <a:bodyPr rtlCol="1"/>
          <a:lstStyle>
            <a:lvl1pPr marL="0" indent="0" algn="ctr" rtl="1">
              <a:buNone/>
              <a:defRPr sz="3200">
                <a:solidFill>
                  <a:schemeClr val="tx2"/>
                </a:solidFill>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2800"/>
            </a:lvl2pPr>
            <a:lvl3pPr marL="914400" indent="0" algn="r" rtl="1">
              <a:buNone/>
              <a:defRPr sz="2400"/>
            </a:lvl3pPr>
            <a:lvl4pPr marL="1371600" indent="0" algn="r" rtl="1">
              <a:buNone/>
              <a:defRPr sz="2000"/>
            </a:lvl4pPr>
            <a:lvl5pPr marL="1828800" indent="0" algn="r" rtl="1">
              <a:buNone/>
              <a:defRPr sz="2000"/>
            </a:lvl5pPr>
            <a:lvl6pPr marL="2286000" indent="0" algn="r" rtl="1">
              <a:buNone/>
              <a:defRPr sz="2000"/>
            </a:lvl6pPr>
            <a:lvl7pPr marL="2743200" indent="0" algn="r" rtl="1">
              <a:buNone/>
              <a:defRPr sz="2000"/>
            </a:lvl7pPr>
            <a:lvl8pPr marL="3200400" indent="0" algn="r" rtl="1">
              <a:buNone/>
              <a:defRPr sz="2000"/>
            </a:lvl8pPr>
            <a:lvl9pPr marL="3657600" indent="0" algn="r" rtl="1">
              <a:buNone/>
              <a:defRPr sz="2000"/>
            </a:lvl9pPr>
          </a:lstStyle>
          <a:p>
            <a:pPr rtl="1"/>
            <a:r>
              <a:rPr lang="he-IL"/>
              <a:t>לחץ על הסמל כדי להוסיף תמונה</a:t>
            </a:r>
            <a:endParaRPr lang="he-IL" dirty="0"/>
          </a:p>
        </p:txBody>
      </p:sp>
      <p:sp>
        <p:nvSpPr>
          <p:cNvPr id="4" name="מציין מיקום טקסט 3"/>
          <p:cNvSpPr>
            <a:spLocks noGrp="1"/>
          </p:cNvSpPr>
          <p:nvPr>
            <p:ph type="body" sz="half" idx="2"/>
          </p:nvPr>
        </p:nvSpPr>
        <p:spPr>
          <a:xfrm>
            <a:off x="608014" y="4355592"/>
            <a:ext cx="3200400" cy="1644614"/>
          </a:xfrm>
        </p:spPr>
        <p:txBody>
          <a:bodyPr rtlCol="1">
            <a:normAutofit/>
          </a:bodyPr>
          <a:lstStyle>
            <a:lvl1pPr marL="0" indent="0" algn="r" rtl="1">
              <a:spcBef>
                <a:spcPts val="1200"/>
              </a:spcBef>
              <a:buNone/>
              <a:defRPr sz="16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1200"/>
            </a:lvl2pPr>
            <a:lvl3pPr marL="914400" indent="0" algn="r" rtl="1">
              <a:buNone/>
              <a:defRPr sz="1000"/>
            </a:lvl3pPr>
            <a:lvl4pPr marL="1371600" indent="0" algn="r" rtl="1">
              <a:buNone/>
              <a:defRPr sz="900"/>
            </a:lvl4pPr>
            <a:lvl5pPr marL="1828800" indent="0" algn="r" rtl="1">
              <a:buNone/>
              <a:defRPr sz="900"/>
            </a:lvl5pPr>
            <a:lvl6pPr marL="2286000" indent="0" algn="r" rtl="1">
              <a:buNone/>
              <a:defRPr sz="900"/>
            </a:lvl6pPr>
            <a:lvl7pPr marL="2743200" indent="0" algn="r" rtl="1">
              <a:buNone/>
              <a:defRPr sz="900"/>
            </a:lvl7pPr>
            <a:lvl8pPr marL="3200400" indent="0" algn="r" rtl="1">
              <a:buNone/>
              <a:defRPr sz="900"/>
            </a:lvl8pPr>
            <a:lvl9pPr marL="3657600" indent="0" algn="r" rtl="1">
              <a:buNone/>
              <a:defRPr sz="900"/>
            </a:lvl9pPr>
          </a:lstStyle>
          <a:p>
            <a:pPr lvl="0" rtl="1"/>
            <a:r>
              <a:rPr lang="he-IL"/>
              <a:t>לחץ כדי לערוך סגנונות טקסט של תבנית בסיס</a:t>
            </a:r>
          </a:p>
        </p:txBody>
      </p:sp>
      <p:sp>
        <p:nvSpPr>
          <p:cNvPr id="6" name="מציין מיקום של כותרת תחתונה 5"/>
          <p:cNvSpPr>
            <a:spLocks noGrp="1"/>
          </p:cNvSpPr>
          <p:nvPr>
            <p:ph type="ftr" sz="quarter" idx="11"/>
          </p:nvPr>
        </p:nvSpPr>
        <p:spPr/>
        <p:txBody>
          <a:bodyPr rtlCol="1"/>
          <a:lstStyle>
            <a:lvl1pPr>
              <a:defRPr>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sp>
        <p:nvSpPr>
          <p:cNvPr id="5" name="מציין מיקום של תאריך 4"/>
          <p:cNvSpPr>
            <a:spLocks noGrp="1"/>
          </p:cNvSpPr>
          <p:nvPr>
            <p:ph type="dt" sz="half" idx="10"/>
          </p:nvPr>
        </p:nvSpPr>
        <p:spPr/>
        <p:txBody>
          <a:bodyPr rtlCol="1"/>
          <a:lstStyle>
            <a:lvl1pPr>
              <a:defRPr>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fld id="{B7D9574E-2143-4A91-B2C8-A980D1F6D781}" type="datetime8">
              <a:rPr lang="he-IL" smtClean="0"/>
              <a:pPr/>
              <a:t>17 דצמבר 24</a:t>
            </a:fld>
            <a:endParaRPr lang="he-IL" dirty="0"/>
          </a:p>
        </p:txBody>
      </p:sp>
      <p:sp>
        <p:nvSpPr>
          <p:cNvPr id="7" name="מציין מיקום של מספר שקופית 6"/>
          <p:cNvSpPr>
            <a:spLocks noGrp="1"/>
          </p:cNvSpPr>
          <p:nvPr>
            <p:ph type="sldNum" sz="quarter" idx="12"/>
          </p:nvPr>
        </p:nvSpPr>
        <p:spPr/>
        <p:txBody>
          <a:bodyPr rtlCol="1"/>
          <a:lstStyle>
            <a:lvl1pPr>
              <a:defRPr>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fld id="{CA8D9AD5-F248-4919-864A-CFD76CC027D6}" type="slidenum">
              <a:rPr lang="he-IL" smtClean="0"/>
              <a:pPr/>
              <a:t>‹#›</a:t>
            </a:fld>
            <a:endParaRPr lang="he-IL" dirty="0"/>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lvl1pPr rtl="1">
              <a:defRPr/>
            </a:lvl1pPr>
          </a:lstStyle>
          <a:p>
            <a:pPr rtl="1"/>
            <a:r>
              <a:rPr lang="he-IL"/>
              <a:t>לחץ כדי לערוך סגנון כותרת של תבנית בסיס</a:t>
            </a:r>
            <a:endParaRPr lang="he-IL" dirty="0"/>
          </a:p>
        </p:txBody>
      </p:sp>
      <p:sp>
        <p:nvSpPr>
          <p:cNvPr id="3" name="מציין מיקום טקסט אנכי 2"/>
          <p:cNvSpPr>
            <a:spLocks noGrp="1"/>
          </p:cNvSpPr>
          <p:nvPr>
            <p:ph type="body" orient="vert" idx="1"/>
          </p:nvPr>
        </p:nvSpPr>
        <p:spPr/>
        <p:txBody>
          <a:bodyPr vert="eaVert" rtlCol="1"/>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5" name="מציין מיקום של כותרת תחתונה 4"/>
          <p:cNvSpPr>
            <a:spLocks noGrp="1"/>
          </p:cNvSpPr>
          <p:nvPr>
            <p:ph type="ftr" sz="quarter" idx="11"/>
          </p:nvPr>
        </p:nvSpPr>
        <p:spPr/>
        <p:txBody>
          <a:bodyPr rtlCol="1"/>
          <a:lstStyle/>
          <a:p>
            <a:pPr rtl="1"/>
            <a:endParaRPr lang="he-IL" dirty="0"/>
          </a:p>
        </p:txBody>
      </p:sp>
      <p:sp>
        <p:nvSpPr>
          <p:cNvPr id="4" name="מציין מיקום של תאריך 3"/>
          <p:cNvSpPr>
            <a:spLocks noGrp="1"/>
          </p:cNvSpPr>
          <p:nvPr>
            <p:ph type="dt" sz="half" idx="10"/>
          </p:nvPr>
        </p:nvSpPr>
        <p:spPr/>
        <p:txBody>
          <a:bodyPr rtlCol="1"/>
          <a:lstStyle>
            <a:lvl1pPr>
              <a:defRPr/>
            </a:lvl1pPr>
          </a:lstStyle>
          <a:p>
            <a:fld id="{06C4B962-D926-424B-AC00-FE1E0ECB640D}" type="datetime8">
              <a:rPr lang="he-IL" smtClean="0"/>
              <a:pPr/>
              <a:t>17 דצמבר 24</a:t>
            </a:fld>
            <a:endParaRPr lang="he-IL" dirty="0"/>
          </a:p>
        </p:txBody>
      </p:sp>
      <p:sp>
        <p:nvSpPr>
          <p:cNvPr id="6" name="מציין מיקום של מספר שקופית 5"/>
          <p:cNvSpPr>
            <a:spLocks noGrp="1"/>
          </p:cNvSpPr>
          <p:nvPr>
            <p:ph type="sldNum" sz="quarter" idx="12"/>
          </p:nvPr>
        </p:nvSpPr>
        <p:spPr/>
        <p:txBody>
          <a:bodyPr rtlCol="1"/>
          <a:lstStyle/>
          <a:p>
            <a:pPr rtl="1"/>
            <a:fld id="{CA8D9AD5-F248-4919-864A-CFD76CC027D6}" type="slidenum">
              <a:rPr lang="he-IL"/>
              <a:t>‹#›</a:t>
            </a:fld>
            <a:endParaRPr lang="he-IL" dirty="0"/>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274638"/>
            <a:ext cx="2628900" cy="5897562"/>
          </a:xfrm>
        </p:spPr>
        <p:txBody>
          <a:bodyPr vert="eaVert" rtlCol="1"/>
          <a:lstStyle>
            <a:lvl1pPr rtl="1">
              <a:defRPr/>
            </a:lvl1pPr>
          </a:lstStyle>
          <a:p>
            <a:pPr rtl="1"/>
            <a:r>
              <a:rPr lang="he-IL"/>
              <a:t>לחץ כדי לערוך סגנון כותרת של תבנית בסיס</a:t>
            </a:r>
            <a:endParaRPr lang="he-IL" dirty="0"/>
          </a:p>
        </p:txBody>
      </p:sp>
      <p:sp>
        <p:nvSpPr>
          <p:cNvPr id="3" name="מציין מיקום טקסט אנכי 2"/>
          <p:cNvSpPr>
            <a:spLocks noGrp="1"/>
          </p:cNvSpPr>
          <p:nvPr>
            <p:ph type="body" orient="vert" idx="1"/>
          </p:nvPr>
        </p:nvSpPr>
        <p:spPr>
          <a:xfrm>
            <a:off x="838200" y="274638"/>
            <a:ext cx="7734300" cy="5897562"/>
          </a:xfrm>
        </p:spPr>
        <p:txBody>
          <a:bodyPr vert="eaVert" rtlCol="1"/>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dirty="0"/>
          </a:p>
        </p:txBody>
      </p:sp>
      <p:sp>
        <p:nvSpPr>
          <p:cNvPr id="5" name="מציין מיקום של כותרת תחתונה 4"/>
          <p:cNvSpPr>
            <a:spLocks noGrp="1"/>
          </p:cNvSpPr>
          <p:nvPr>
            <p:ph type="ftr" sz="quarter" idx="11"/>
          </p:nvPr>
        </p:nvSpPr>
        <p:spPr/>
        <p:txBody>
          <a:bodyPr rtlCol="1"/>
          <a:lstStyle/>
          <a:p>
            <a:pPr rtl="1"/>
            <a:endParaRPr lang="he-IL" dirty="0"/>
          </a:p>
        </p:txBody>
      </p:sp>
      <p:sp>
        <p:nvSpPr>
          <p:cNvPr id="4" name="מציין מיקום של תאריך 3"/>
          <p:cNvSpPr>
            <a:spLocks noGrp="1"/>
          </p:cNvSpPr>
          <p:nvPr>
            <p:ph type="dt" sz="half" idx="10"/>
          </p:nvPr>
        </p:nvSpPr>
        <p:spPr/>
        <p:txBody>
          <a:bodyPr rtlCol="1"/>
          <a:lstStyle>
            <a:lvl1pPr>
              <a:defRPr/>
            </a:lvl1pPr>
          </a:lstStyle>
          <a:p>
            <a:fld id="{1FA57BC6-D13C-45A2-AF61-CB59F6BA3E10}" type="datetime8">
              <a:rPr lang="he-IL" smtClean="0"/>
              <a:pPr/>
              <a:t>17 דצמבר 24</a:t>
            </a:fld>
            <a:endParaRPr lang="he-IL" dirty="0"/>
          </a:p>
        </p:txBody>
      </p:sp>
      <p:sp>
        <p:nvSpPr>
          <p:cNvPr id="6" name="מציין מיקום של מספר שקופית 5"/>
          <p:cNvSpPr>
            <a:spLocks noGrp="1"/>
          </p:cNvSpPr>
          <p:nvPr>
            <p:ph type="sldNum" sz="quarter" idx="12"/>
          </p:nvPr>
        </p:nvSpPr>
        <p:spPr/>
        <p:txBody>
          <a:bodyPr rtlCol="1"/>
          <a:lstStyle/>
          <a:p>
            <a:pPr rtl="1"/>
            <a:fld id="{CA8D9AD5-F248-4919-864A-CFD76CC027D6}" type="slidenum">
              <a:rPr lang="he-IL"/>
              <a:t>‹#›</a:t>
            </a:fld>
            <a:endParaRPr lang="he-IL" dirty="0"/>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12/17/2024</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9658483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2895600" y="764373"/>
            <a:ext cx="7587673" cy="1293028"/>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685800" y="2194560"/>
            <a:ext cx="9806709" cy="4024125"/>
          </a:xfrm>
        </p:spPr>
        <p:txBody>
          <a:bodyPr/>
          <a:lstStyle>
            <a:lvl1pPr algn="just">
              <a:defRPr/>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0591301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12/17/2024</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6329602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6729682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85800" y="3132666"/>
            <a:ext cx="5311775" cy="3086019"/>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6172200" y="3132666"/>
            <a:ext cx="5334000" cy="3086019"/>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12/17/2024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7774146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12/17/2024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9898261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12/17/2024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01111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12/17/2024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5801918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12/17/2024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5851801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תמונה פנורמית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12/17/2024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7962570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כותרת וכיתוב">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he-IL"/>
              <a:t>לחץ כדי לערוך סגנון כותרת של תבנית בסיס</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12/17/2024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9210570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ציטוט עם כיתוב">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he-IL"/>
              <a:t>לחץ כדי לערוך סגנון כותרת של תבנית בסיס</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12/17/2024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0100903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כרטיס שם">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he-IL"/>
              <a:t>לחץ כדי לערוך סגנון כותרת של תבנית בסיס</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12/17/2024</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7638816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3 עמודות">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he-IL"/>
              <a:t>לחץ כדי לערוך סגנון כותרת של תבנית בסיס</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3" name="Date Placeholder 2"/>
          <p:cNvSpPr>
            <a:spLocks noGrp="1"/>
          </p:cNvSpPr>
          <p:nvPr>
            <p:ph type="dt" sz="half" idx="10"/>
          </p:nvPr>
        </p:nvSpPr>
        <p:spPr/>
        <p:txBody>
          <a:bodyPr/>
          <a:lstStyle/>
          <a:p>
            <a:fld id="{48A87A34-81AB-432B-8DAE-1953F412C126}" type="datetimeFigureOut">
              <a:rPr lang="en-US" dirty="0"/>
              <a:t>12/17/2024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4413444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עמודת 3 תמונות">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he-IL"/>
              <a:t>לחץ כדי לערוך סגנון כותרת של תבנית בסיס</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3" name="Date Placeholder 2"/>
          <p:cNvSpPr>
            <a:spLocks noGrp="1"/>
          </p:cNvSpPr>
          <p:nvPr>
            <p:ph type="dt" sz="half" idx="10"/>
          </p:nvPr>
        </p:nvSpPr>
        <p:spPr/>
        <p:txBody>
          <a:bodyPr/>
          <a:lstStyle/>
          <a:p>
            <a:fld id="{48A87A34-81AB-432B-8DAE-1953F412C126}" type="datetimeFigureOut">
              <a:rPr lang="en-US" dirty="0"/>
              <a:t>12/17/2024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2779817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2026353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vertTitleAndTx" preserve="1">
  <p:cSld name="כותרת אנכית וטקסט">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12/17/2024</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293525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image" Target="../media/image2.png"/><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מלבן 6"/>
          <p:cNvSpPr/>
          <p:nvPr/>
        </p:nvSpPr>
        <p:spPr bwMode="ltGray">
          <a:xfrm>
            <a:off x="1587" y="6583680"/>
            <a:ext cx="12188826" cy="274320"/>
          </a:xfrm>
          <a:prstGeom prst="rect">
            <a:avLst/>
          </a:prstGeom>
          <a:gradFill flip="none" rotWithShape="1">
            <a:gsLst>
              <a:gs pos="100000">
                <a:schemeClr val="tx2">
                  <a:lumMod val="75000"/>
                </a:schemeClr>
              </a:gs>
              <a:gs pos="0">
                <a:schemeClr val="tx2"/>
              </a:gs>
            </a:gsLst>
            <a:path path="circle">
              <a:fillToRect l="50000" t="50000" r="50000" b="50000"/>
            </a:path>
            <a:tileRect/>
          </a:gradFill>
          <a:ln w="9525" cap="flat" cmpd="sng" algn="ctr">
            <a:noFill/>
            <a:prstDash val="solid"/>
          </a:ln>
          <a:effectLst/>
        </p:spPr>
        <p:txBody>
          <a:bodyPr rtlCol="1" anchor="ctr"/>
          <a:lstStyle/>
          <a:p>
            <a:pPr marR="0" lvl="0" indent="0" algn="ctr" rtl="1" fontAlgn="auto">
              <a:lnSpc>
                <a:spcPct val="100000"/>
              </a:lnSpc>
              <a:spcBef>
                <a:spcPts val="0"/>
              </a:spcBef>
              <a:spcAft>
                <a:spcPts val="0"/>
              </a:spcAft>
              <a:buClrTx/>
              <a:buSzTx/>
              <a:buFontTx/>
              <a:buNone/>
              <a:tabLst/>
            </a:pPr>
            <a:endParaRPr kumimoji="0" lang="he-IL" b="0" i="0" u="none" strike="noStrike" kern="0" cap="none" spc="0" normalizeH="0" baseline="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 name="מלבן 7"/>
          <p:cNvSpPr/>
          <p:nvPr/>
        </p:nvSpPr>
        <p:spPr bwMode="white">
          <a:xfrm>
            <a:off x="1587" y="6583680"/>
            <a:ext cx="12188826" cy="457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1" anchor="ctr"/>
          <a:lstStyle/>
          <a:p>
            <a:pPr algn="ct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2" name="מציין מיקום של כותרת 1"/>
          <p:cNvSpPr>
            <a:spLocks noGrp="1"/>
          </p:cNvSpPr>
          <p:nvPr>
            <p:ph type="title"/>
          </p:nvPr>
        </p:nvSpPr>
        <p:spPr>
          <a:xfrm>
            <a:off x="1341120" y="467360"/>
            <a:ext cx="9509760" cy="1233424"/>
          </a:xfrm>
          <a:prstGeom prst="rect">
            <a:avLst/>
          </a:prstGeom>
        </p:spPr>
        <p:txBody>
          <a:bodyPr vert="horz" lIns="91440" tIns="45720" rIns="91440" bIns="45720" rtlCol="1" anchor="b">
            <a:normAutofit/>
          </a:bodyPr>
          <a:lstStyle/>
          <a:p>
            <a:pPr rtl="1"/>
            <a:r>
              <a:rPr lang="he-IL" dirty="0"/>
              <a:t>לחץ כדי לערוך סגנון כותרת של תבנית בסיס</a:t>
            </a:r>
          </a:p>
        </p:txBody>
      </p:sp>
      <p:sp>
        <p:nvSpPr>
          <p:cNvPr id="3" name="מציין מיקום טקסט 2"/>
          <p:cNvSpPr>
            <a:spLocks noGrp="1"/>
          </p:cNvSpPr>
          <p:nvPr>
            <p:ph type="body" idx="1"/>
          </p:nvPr>
        </p:nvSpPr>
        <p:spPr>
          <a:xfrm>
            <a:off x="1341120" y="1901952"/>
            <a:ext cx="9509760" cy="4127627"/>
          </a:xfrm>
          <a:prstGeom prst="rect">
            <a:avLst/>
          </a:prstGeom>
        </p:spPr>
        <p:txBody>
          <a:bodyPr vert="horz" lIns="91440" tIns="45720" rIns="91440" bIns="45720" rtlCol="1">
            <a:normAutofit/>
          </a:bodyPr>
          <a:lstStyle/>
          <a:p>
            <a:pPr lvl="0" rtl="1"/>
            <a:r>
              <a:rPr lang="he-IL" dirty="0"/>
              <a:t>לחץ כדי לערוך סגנונות טקסט של תבנית בסיס</a:t>
            </a:r>
          </a:p>
          <a:p>
            <a:pPr lvl="1" rtl="1"/>
            <a:r>
              <a:rPr lang="he-IL" dirty="0"/>
              <a:t>רמה שניה</a:t>
            </a:r>
          </a:p>
          <a:p>
            <a:pPr lvl="2" rtl="1"/>
            <a:r>
              <a:rPr lang="he-IL" dirty="0"/>
              <a:t>רמה שלישית</a:t>
            </a:r>
          </a:p>
          <a:p>
            <a:pPr lvl="3" rtl="1"/>
            <a:r>
              <a:rPr lang="he-IL" dirty="0"/>
              <a:t>רמה רביעית</a:t>
            </a:r>
          </a:p>
          <a:p>
            <a:pPr lvl="4" rtl="1"/>
            <a:r>
              <a:rPr lang="he-IL" dirty="0"/>
              <a:t>רמה חמישית</a:t>
            </a:r>
          </a:p>
          <a:p>
            <a:pPr lvl="5" rtl="1"/>
            <a:r>
              <a:rPr lang="he-IL" dirty="0"/>
              <a:t>שישית</a:t>
            </a:r>
          </a:p>
          <a:p>
            <a:pPr lvl="6" rtl="1"/>
            <a:r>
              <a:rPr lang="he-IL" dirty="0"/>
              <a:t>שביעית</a:t>
            </a:r>
          </a:p>
          <a:p>
            <a:pPr lvl="7" rtl="1"/>
            <a:r>
              <a:rPr lang="he-IL" dirty="0"/>
              <a:t>שמינית</a:t>
            </a:r>
          </a:p>
          <a:p>
            <a:pPr lvl="8" rtl="1"/>
            <a:r>
              <a:rPr lang="he-IL" dirty="0"/>
              <a:t>תשיעית</a:t>
            </a:r>
          </a:p>
        </p:txBody>
      </p:sp>
      <p:sp>
        <p:nvSpPr>
          <p:cNvPr id="5" name="מציין מיקום של כותרת תחתונה 4"/>
          <p:cNvSpPr>
            <a:spLocks noGrp="1"/>
          </p:cNvSpPr>
          <p:nvPr>
            <p:ph type="ftr" sz="quarter" idx="3"/>
          </p:nvPr>
        </p:nvSpPr>
        <p:spPr>
          <a:xfrm>
            <a:off x="3690000" y="6601968"/>
            <a:ext cx="7159752" cy="237744"/>
          </a:xfrm>
          <a:prstGeom prst="rect">
            <a:avLst/>
          </a:prstGeom>
        </p:spPr>
        <p:txBody>
          <a:bodyPr vert="horz" lIns="91440" tIns="45720" rIns="91440" bIns="45720" rtlCol="1" anchor="ctr"/>
          <a:lstStyle>
            <a:lvl1pPr algn="r" rtl="1">
              <a:defRPr sz="1100" cap="all" baseline="0">
                <a:solidFill>
                  <a:schemeClr val="bg2"/>
                </a:solidFill>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sp>
        <p:nvSpPr>
          <p:cNvPr id="4" name="מציין מיקום של תאריך 3"/>
          <p:cNvSpPr>
            <a:spLocks noGrp="1"/>
          </p:cNvSpPr>
          <p:nvPr>
            <p:ph type="dt" sz="half" idx="2"/>
          </p:nvPr>
        </p:nvSpPr>
        <p:spPr>
          <a:xfrm>
            <a:off x="2286000" y="6601968"/>
            <a:ext cx="1143000" cy="237744"/>
          </a:xfrm>
          <a:prstGeom prst="rect">
            <a:avLst/>
          </a:prstGeom>
        </p:spPr>
        <p:txBody>
          <a:bodyPr vert="horz" lIns="91440" tIns="45720" rIns="91440" bIns="45720" rtlCol="1" anchor="ctr"/>
          <a:lstStyle>
            <a:lvl1pPr algn="l" rtl="1">
              <a:defRPr sz="1100">
                <a:solidFill>
                  <a:schemeClr val="bg2"/>
                </a:solidFill>
                <a:latin typeface="Tahoma" panose="020B0604030504040204" pitchFamily="34" charset="0"/>
                <a:ea typeface="Tahoma" panose="020B0604030504040204" pitchFamily="34" charset="0"/>
                <a:cs typeface="Tahoma" panose="020B0604030504040204" pitchFamily="34" charset="0"/>
              </a:defRPr>
            </a:lvl1pPr>
          </a:lstStyle>
          <a:p>
            <a:fld id="{E1A69999-6F67-4D06-AF2F-1AEEB328493D}" type="datetime8">
              <a:rPr lang="he-IL" smtClean="0"/>
              <a:pPr/>
              <a:t>17 דצמבר 24</a:t>
            </a:fld>
            <a:endParaRPr lang="he-IL" dirty="0"/>
          </a:p>
        </p:txBody>
      </p:sp>
      <p:sp>
        <p:nvSpPr>
          <p:cNvPr id="6" name="מציין מיקום של מספר שקופית 5"/>
          <p:cNvSpPr>
            <a:spLocks noGrp="1"/>
          </p:cNvSpPr>
          <p:nvPr>
            <p:ph type="sldNum" sz="quarter" idx="4"/>
          </p:nvPr>
        </p:nvSpPr>
        <p:spPr>
          <a:xfrm>
            <a:off x="1341120" y="6601968"/>
            <a:ext cx="640080" cy="237744"/>
          </a:xfrm>
          <a:prstGeom prst="rect">
            <a:avLst/>
          </a:prstGeom>
        </p:spPr>
        <p:txBody>
          <a:bodyPr vert="horz" lIns="91440" tIns="45720" rIns="91440" bIns="45720" rtlCol="1" anchor="ctr"/>
          <a:lstStyle>
            <a:lvl1pPr algn="l" rtl="1">
              <a:defRPr sz="1100">
                <a:solidFill>
                  <a:schemeClr val="bg2"/>
                </a:solidFill>
                <a:latin typeface="Tahoma" panose="020B0604030504040204" pitchFamily="34" charset="0"/>
                <a:ea typeface="Tahoma" panose="020B0604030504040204" pitchFamily="34" charset="0"/>
                <a:cs typeface="Tahoma" panose="020B0604030504040204" pitchFamily="34" charset="0"/>
              </a:defRPr>
            </a:lvl1pPr>
          </a:lstStyle>
          <a:p>
            <a:fld id="{CA8D9AD5-F248-4919-864A-CFD76CC027D6}" type="slidenum">
              <a:rPr lang="he-IL" smtClean="0"/>
              <a:pPr/>
              <a:t>‹#›</a:t>
            </a:fld>
            <a:endParaRPr lang="he-IL" dirty="0"/>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2" r:id="rId4"/>
    <p:sldLayoutId id="2147483661" r:id="rId5"/>
    <p:sldLayoutId id="2147483653" r:id="rId6"/>
    <p:sldLayoutId id="2147483654" r:id="rId7"/>
    <p:sldLayoutId id="2147483655" r:id="rId8"/>
    <p:sldLayoutId id="2147483656" r:id="rId9"/>
    <p:sldLayoutId id="2147483663" r:id="rId10"/>
    <p:sldLayoutId id="2147483657" r:id="rId11"/>
    <p:sldLayoutId id="2147483658" r:id="rId12"/>
    <p:sldLayoutId id="2147483659"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marL="0" indent="0" algn="r" defTabSz="914400" rtl="1" eaLnBrk="1" latinLnBrk="0" hangingPunct="1">
        <a:lnSpc>
          <a:spcPct val="90000"/>
        </a:lnSpc>
        <a:spcBef>
          <a:spcPct val="0"/>
        </a:spcBef>
        <a:buFont typeface="Arial" pitchFamily="34" charset="0"/>
        <a:buNone/>
        <a:defRPr sz="3400" kern="1200">
          <a:solidFill>
            <a:schemeClr val="tx2">
              <a:lumMod val="75000"/>
            </a:schemeClr>
          </a:solidFill>
          <a:latin typeface="Tahoma" panose="020B0604030504040204" pitchFamily="34" charset="0"/>
          <a:ea typeface="Tahoma" panose="020B0604030504040204" pitchFamily="34" charset="0"/>
          <a:cs typeface="Tahoma" panose="020B0604030504040204" pitchFamily="34" charset="0"/>
        </a:defRPr>
      </a:lvl1pPr>
    </p:titleStyle>
    <p:bodyStyle>
      <a:lvl1pPr marL="274320" indent="-228600" algn="r" defTabSz="914400" rtl="1" eaLnBrk="1" latinLnBrk="0" hangingPunct="1">
        <a:lnSpc>
          <a:spcPct val="90000"/>
        </a:lnSpc>
        <a:spcBef>
          <a:spcPts val="1800"/>
        </a:spcBef>
        <a:buClr>
          <a:schemeClr val="tx2"/>
        </a:buClr>
        <a:buSzPct val="80000"/>
        <a:buFont typeface="Wingdings" pitchFamily="2" charset="2"/>
        <a:buChar char="§"/>
        <a:defRPr sz="2000" kern="1200">
          <a:solidFill>
            <a:schemeClr val="tx2"/>
          </a:solidFill>
          <a:latin typeface="Tahoma" panose="020B0604030504040204" pitchFamily="34" charset="0"/>
          <a:ea typeface="Tahoma" panose="020B0604030504040204" pitchFamily="34" charset="0"/>
          <a:cs typeface="Tahoma" panose="020B0604030504040204" pitchFamily="34" charset="0"/>
        </a:defRPr>
      </a:lvl1pPr>
      <a:lvl2pPr marL="594360" indent="-228600" algn="r" defTabSz="914400" rtl="1" eaLnBrk="1" latinLnBrk="0" hangingPunct="1">
        <a:lnSpc>
          <a:spcPct val="90000"/>
        </a:lnSpc>
        <a:spcBef>
          <a:spcPts val="1000"/>
        </a:spcBef>
        <a:buClr>
          <a:schemeClr val="tx2"/>
        </a:buClr>
        <a:buSzPct val="80000"/>
        <a:buFont typeface="Wingdings" pitchFamily="2" charset="2"/>
        <a:buChar char="§"/>
        <a:defRPr sz="1800" kern="1200">
          <a:solidFill>
            <a:schemeClr val="tx2"/>
          </a:solidFill>
          <a:latin typeface="Tahoma" panose="020B0604030504040204" pitchFamily="34" charset="0"/>
          <a:ea typeface="Tahoma" panose="020B0604030504040204" pitchFamily="34" charset="0"/>
          <a:cs typeface="Tahoma" panose="020B0604030504040204" pitchFamily="34" charset="0"/>
        </a:defRPr>
      </a:lvl2pPr>
      <a:lvl3pPr marL="914400" indent="-228600" algn="r" defTabSz="914400" rtl="1" eaLnBrk="1" latinLnBrk="0" hangingPunct="1">
        <a:lnSpc>
          <a:spcPct val="90000"/>
        </a:lnSpc>
        <a:spcBef>
          <a:spcPts val="800"/>
        </a:spcBef>
        <a:buClr>
          <a:schemeClr val="tx2"/>
        </a:buClr>
        <a:buSzPct val="80000"/>
        <a:buFont typeface="Wingdings" pitchFamily="2" charset="2"/>
        <a:buChar char="§"/>
        <a:defRPr sz="1600" kern="1200">
          <a:solidFill>
            <a:schemeClr val="tx2"/>
          </a:solidFill>
          <a:latin typeface="Tahoma" panose="020B0604030504040204" pitchFamily="34" charset="0"/>
          <a:ea typeface="Tahoma" panose="020B0604030504040204" pitchFamily="34" charset="0"/>
          <a:cs typeface="Tahoma" panose="020B0604030504040204" pitchFamily="34" charset="0"/>
        </a:defRPr>
      </a:lvl3pPr>
      <a:lvl4pPr marL="1234440" indent="-228600" algn="r" defTabSz="914400" rtl="1" eaLnBrk="1" latinLnBrk="0" hangingPunct="1">
        <a:lnSpc>
          <a:spcPct val="90000"/>
        </a:lnSpc>
        <a:spcBef>
          <a:spcPts val="800"/>
        </a:spcBef>
        <a:buClr>
          <a:schemeClr val="tx2"/>
        </a:buClr>
        <a:buSzPct val="80000"/>
        <a:buFont typeface="Wingdings" pitchFamily="2" charset="2"/>
        <a:buChar char="§"/>
        <a:defRPr sz="1400" kern="1200">
          <a:solidFill>
            <a:schemeClr val="tx2"/>
          </a:solidFill>
          <a:latin typeface="Tahoma" panose="020B0604030504040204" pitchFamily="34" charset="0"/>
          <a:ea typeface="Tahoma" panose="020B0604030504040204" pitchFamily="34" charset="0"/>
          <a:cs typeface="Tahoma" panose="020B0604030504040204" pitchFamily="34" charset="0"/>
        </a:defRPr>
      </a:lvl4pPr>
      <a:lvl5pPr marL="1554480" indent="-228600" algn="r" defTabSz="914400" rtl="1" eaLnBrk="1" latinLnBrk="0" hangingPunct="1">
        <a:lnSpc>
          <a:spcPct val="90000"/>
        </a:lnSpc>
        <a:spcBef>
          <a:spcPts val="800"/>
        </a:spcBef>
        <a:buClr>
          <a:schemeClr val="tx2"/>
        </a:buClr>
        <a:buSzPct val="80000"/>
        <a:buFont typeface="Wingdings" pitchFamily="2" charset="2"/>
        <a:buChar char="§"/>
        <a:defRPr sz="1400" kern="1200">
          <a:solidFill>
            <a:schemeClr val="tx2"/>
          </a:solidFill>
          <a:latin typeface="Tahoma" panose="020B0604030504040204" pitchFamily="34" charset="0"/>
          <a:ea typeface="Tahoma" panose="020B0604030504040204" pitchFamily="34" charset="0"/>
          <a:cs typeface="Tahoma" panose="020B0604030504040204" pitchFamily="34" charset="0"/>
        </a:defRPr>
      </a:lvl5pPr>
      <a:lvl6pPr marL="1874520" indent="-228600" algn="r" defTabSz="914400" rtl="1" eaLnBrk="1" latinLnBrk="0" hangingPunct="1">
        <a:lnSpc>
          <a:spcPct val="90000"/>
        </a:lnSpc>
        <a:spcBef>
          <a:spcPts val="800"/>
        </a:spcBef>
        <a:buSzPct val="80000"/>
        <a:buFont typeface="Wingdings" pitchFamily="2" charset="2"/>
        <a:buChar char="§"/>
        <a:defRPr sz="1400" kern="1200">
          <a:solidFill>
            <a:schemeClr val="tx2"/>
          </a:solidFill>
          <a:latin typeface="Tahoma" panose="020B0604030504040204" pitchFamily="34" charset="0"/>
          <a:ea typeface="Tahoma" panose="020B0604030504040204" pitchFamily="34" charset="0"/>
          <a:cs typeface="Tahoma" panose="020B0604030504040204" pitchFamily="34" charset="0"/>
        </a:defRPr>
      </a:lvl6pPr>
      <a:lvl7pPr marL="2194560" indent="-228600" algn="r" defTabSz="914400" rtl="1" eaLnBrk="1" latinLnBrk="0" hangingPunct="1">
        <a:lnSpc>
          <a:spcPct val="90000"/>
        </a:lnSpc>
        <a:spcBef>
          <a:spcPts val="800"/>
        </a:spcBef>
        <a:buSzPct val="80000"/>
        <a:buFont typeface="Wingdings" pitchFamily="2" charset="2"/>
        <a:buChar char="§"/>
        <a:defRPr sz="1400" kern="1200" baseline="0">
          <a:solidFill>
            <a:schemeClr val="tx2"/>
          </a:solidFill>
          <a:latin typeface="Tahoma" panose="020B0604030504040204" pitchFamily="34" charset="0"/>
          <a:ea typeface="Tahoma" panose="020B0604030504040204" pitchFamily="34" charset="0"/>
          <a:cs typeface="Tahoma" panose="020B0604030504040204" pitchFamily="34" charset="0"/>
        </a:defRPr>
      </a:lvl7pPr>
      <a:lvl8pPr marL="2514600" indent="-228600" algn="r" defTabSz="914400" rtl="1" eaLnBrk="1" latinLnBrk="0" hangingPunct="1">
        <a:lnSpc>
          <a:spcPct val="90000"/>
        </a:lnSpc>
        <a:spcBef>
          <a:spcPts val="800"/>
        </a:spcBef>
        <a:buSzPct val="80000"/>
        <a:buFont typeface="Wingdings" pitchFamily="2" charset="2"/>
        <a:buChar char="§"/>
        <a:defRPr sz="1400" kern="1200" baseline="0">
          <a:solidFill>
            <a:schemeClr val="tx2"/>
          </a:solidFill>
          <a:latin typeface="Tahoma" panose="020B0604030504040204" pitchFamily="34" charset="0"/>
          <a:ea typeface="Tahoma" panose="020B0604030504040204" pitchFamily="34" charset="0"/>
          <a:cs typeface="Tahoma" panose="020B0604030504040204" pitchFamily="34" charset="0"/>
        </a:defRPr>
      </a:lvl8pPr>
      <a:lvl9pPr marL="2834640" indent="-228600" algn="r" defTabSz="914400" rtl="1" eaLnBrk="1" latinLnBrk="0" hangingPunct="1">
        <a:lnSpc>
          <a:spcPct val="90000"/>
        </a:lnSpc>
        <a:spcBef>
          <a:spcPts val="800"/>
        </a:spcBef>
        <a:buSzPct val="80000"/>
        <a:buFont typeface="Wingdings" pitchFamily="2" charset="2"/>
        <a:buChar char="§"/>
        <a:defRPr sz="1400" kern="1200" baseline="0">
          <a:solidFill>
            <a:schemeClr val="tx2"/>
          </a:solidFill>
          <a:latin typeface="Tahoma" panose="020B0604030504040204" pitchFamily="34" charset="0"/>
          <a:ea typeface="Tahoma" panose="020B0604030504040204" pitchFamily="34" charset="0"/>
          <a:cs typeface="Tahoma" panose="020B0604030504040204" pitchFamily="34" charset="0"/>
        </a:defRPr>
      </a:lvl9pPr>
    </p:bodyStyle>
    <p:otherStyle>
      <a:defPPr>
        <a:defRP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60">
          <p15:clr>
            <a:srgbClr val="F26B43"/>
          </p15:clr>
        </p15:guide>
        <p15:guide id="2" pos="40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12/17/2024</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2958501770"/>
      </p:ext>
    </p:extLst>
  </p:cSld>
  <p:clrMap bg1="dk1" tx1="lt1" bg2="dk2" tx2="lt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 id="2147483681" r:id="rId17"/>
  </p:sldLayoutIdLst>
  <p:txStyles>
    <p:titleStyle>
      <a:lvl1pPr algn="r" defTabSz="914400" rtl="1"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audio" Target="../media/media1.mp3"/><Relationship Id="rId7" Type="http://schemas.openxmlformats.org/officeDocument/2006/relationships/diagramLayout" Target="../diagrams/layout1.xml"/><Relationship Id="rId12" Type="http://schemas.openxmlformats.org/officeDocument/2006/relationships/image" Target="../media/image14.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diagramData" Target="../diagrams/data1.xml"/><Relationship Id="rId11" Type="http://schemas.openxmlformats.org/officeDocument/2006/relationships/image" Target="../media/image13.png"/><Relationship Id="rId5" Type="http://schemas.openxmlformats.org/officeDocument/2006/relationships/notesSlide" Target="../notesSlides/notesSlide5.xml"/><Relationship Id="rId10" Type="http://schemas.microsoft.com/office/2007/relationships/diagramDrawing" Target="../diagrams/drawing1.xml"/><Relationship Id="rId4" Type="http://schemas.openxmlformats.org/officeDocument/2006/relationships/slideLayout" Target="../slideLayouts/slideLayout2.xml"/><Relationship Id="rId9" Type="http://schemas.openxmlformats.org/officeDocument/2006/relationships/diagramColors" Target="../diagrams/colors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8" Type="http://schemas.openxmlformats.org/officeDocument/2006/relationships/hyperlink" Target="https://he.wikipedia.org/wiki/%D7%AA%D7%9E%D7%99%D7%93_%D7%90%D7%95%D7%94%D7%91_%D7%90%D7%95%D7%AA%D7%99#cite_note-%D7%9E%D7%95%D7%A0%D7%99%D7%A5-13" TargetMode="External"/><Relationship Id="rId3" Type="http://schemas.openxmlformats.org/officeDocument/2006/relationships/hyperlink" Target="https://he.wikipedia.org/wiki/%D7%91%D7%99%D7%98%D7%97%D7%95%D7%9F_%D7%91%D7%90%D7%9C" TargetMode="External"/><Relationship Id="rId7" Type="http://schemas.openxmlformats.org/officeDocument/2006/relationships/hyperlink" Target="https://he.wikipedia.org/wiki/%D7%93%D7%91_%D7%A9%D7%95%D7%95%D7%A8%D7%A5"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he.wikipedia.org/wiki/%D7%AA%D7%9E%D7%99%D7%93_%D7%90%D7%95%D7%94%D7%91_%D7%90%D7%95%D7%AA%D7%99#cite_note-12" TargetMode="External"/><Relationship Id="rId5" Type="http://schemas.openxmlformats.org/officeDocument/2006/relationships/hyperlink" Target="https://he.wikipedia.org/wiki/%D7%AA%D7%9E%D7%99%D7%93_%D7%90%D7%95%D7%94%D7%91_%D7%90%D7%95%D7%AA%D7%99#cite_note-11" TargetMode="External"/><Relationship Id="rId4" Type="http://schemas.openxmlformats.org/officeDocument/2006/relationships/hyperlink" Target="https://he.wikipedia.org/wiki/%D7%90%D7%9E%D7%95%D7%A0%D7%94_%D7%95%D7%91%D7%99%D7%98%D7%97%D7%95%D7%9F_(%D7%A1%D7%A4%D7%A8)"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15.xml"/><Relationship Id="rId1" Type="http://schemas.openxmlformats.org/officeDocument/2006/relationships/tags" Target="../tags/tag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rtlCol="1"/>
          <a:lstStyle/>
          <a:p>
            <a:pPr rtl="1"/>
            <a:r>
              <a:rPr lang="he-IL" dirty="0">
                <a:latin typeface="Tahoma" panose="020B0604030504040204" pitchFamily="34" charset="0"/>
                <a:ea typeface="Tahoma" panose="020B0604030504040204" pitchFamily="34" charset="0"/>
                <a:cs typeface="Tahoma" panose="020B0604030504040204" pitchFamily="34" charset="0"/>
              </a:rPr>
              <a:t>ה' יתברך אוה</a:t>
            </a:r>
            <a:r>
              <a:rPr lang="he-IL" dirty="0"/>
              <a:t>ב אותי - </a:t>
            </a:r>
            <a:r>
              <a:rPr lang="he-IL" dirty="0">
                <a:latin typeface="Tahoma" panose="020B0604030504040204" pitchFamily="34" charset="0"/>
                <a:ea typeface="Tahoma" panose="020B0604030504040204" pitchFamily="34" charset="0"/>
                <a:cs typeface="Tahoma" panose="020B0604030504040204" pitchFamily="34" charset="0"/>
              </a:rPr>
              <a:t>עוד יותר טוב </a:t>
            </a:r>
          </a:p>
        </p:txBody>
      </p:sp>
      <p:sp>
        <p:nvSpPr>
          <p:cNvPr id="4" name="כותרת משנה 3"/>
          <p:cNvSpPr>
            <a:spLocks noGrp="1"/>
          </p:cNvSpPr>
          <p:nvPr>
            <p:ph type="subTitle" idx="1"/>
          </p:nvPr>
        </p:nvSpPr>
        <p:spPr/>
        <p:txBody>
          <a:bodyPr rtlCol="1"/>
          <a:lstStyle/>
          <a:p>
            <a:pPr rtl="1"/>
            <a:r>
              <a:rPr lang="he-IL" dirty="0">
                <a:latin typeface="Tahoma" panose="020B0604030504040204" pitchFamily="34" charset="0"/>
                <a:ea typeface="Tahoma" panose="020B0604030504040204" pitchFamily="34" charset="0"/>
                <a:cs typeface="Tahoma" panose="020B0604030504040204" pitchFamily="34" charset="0"/>
              </a:rPr>
              <a:t>הפולמוס מסביב ללהיט שכבש את המדינה| הרב יהודה טאוב</a:t>
            </a:r>
          </a:p>
        </p:txBody>
      </p:sp>
      <p:pic>
        <p:nvPicPr>
          <p:cNvPr id="5" name="תמונה 4">
            <a:extLst>
              <a:ext uri="{FF2B5EF4-FFF2-40B4-BE49-F238E27FC236}">
                <a16:creationId xmlns:a16="http://schemas.microsoft.com/office/drawing/2014/main" id="{A315BEC4-9672-E683-33FA-82A2C611C9A8}"/>
              </a:ext>
            </a:extLst>
          </p:cNvPr>
          <p:cNvPicPr>
            <a:picLocks noChangeAspect="1"/>
          </p:cNvPicPr>
          <p:nvPr/>
        </p:nvPicPr>
        <p:blipFill>
          <a:blip r:embed="rId3"/>
          <a:stretch>
            <a:fillRect/>
          </a:stretch>
        </p:blipFill>
        <p:spPr>
          <a:xfrm>
            <a:off x="0" y="0"/>
            <a:ext cx="4267796" cy="4953691"/>
          </a:xfrm>
          <a:prstGeom prst="rect">
            <a:avLst/>
          </a:prstGeom>
        </p:spPr>
      </p:pic>
    </p:spTree>
    <p:extLst>
      <p:ext uri="{BB962C8B-B14F-4D97-AF65-F5344CB8AC3E}">
        <p14:creationId xmlns:p14="http://schemas.microsoft.com/office/powerpoint/2010/main" val="2798809327"/>
      </p:ext>
    </p:extLst>
  </p:cSld>
  <p:clrMapOvr>
    <a:masterClrMapping/>
  </p:clrMapOvr>
  <mc:AlternateContent xmlns:mc="http://schemas.openxmlformats.org/markup-compatibility/2006">
    <mc:Choice xmlns:p14="http://schemas.microsoft.com/office/powerpoint/2010/main" Requires="p14">
      <p:transition spd="med" p14:dur="700" advTm="40147">
        <p:fade/>
      </p:transition>
    </mc:Choice>
    <mc:Fallback>
      <p:transition spd="med" advTm="40147">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latin typeface="Tahoma" panose="020B0604030504040204" pitchFamily="34" charset="0"/>
                <a:ea typeface="Tahoma" panose="020B0604030504040204" pitchFamily="34" charset="0"/>
                <a:cs typeface="Tahoma" panose="020B0604030504040204" pitchFamily="34" charset="0"/>
              </a:rPr>
              <a:t>"ועוד יותר טוב" – אמונה או אשליה?</a:t>
            </a:r>
          </a:p>
        </p:txBody>
      </p:sp>
      <p:sp>
        <p:nvSpPr>
          <p:cNvPr id="3" name="מציין מיקום תוכן 2"/>
          <p:cNvSpPr>
            <a:spLocks noGrp="1"/>
          </p:cNvSpPr>
          <p:nvPr>
            <p:ph type="body" idx="1"/>
          </p:nvPr>
        </p:nvSpPr>
        <p:spPr>
          <a:xfrm>
            <a:off x="1522413" y="3810000"/>
            <a:ext cx="9144000" cy="2139280"/>
          </a:xfrm>
        </p:spPr>
        <p:txBody>
          <a:bodyPr rtlCol="1">
            <a:normAutofit/>
          </a:bodyPr>
          <a:lstStyle/>
          <a:p>
            <a:r>
              <a:rPr lang="he-IL" b="1" i="0" dirty="0">
                <a:solidFill>
                  <a:srgbClr val="000000"/>
                </a:solidFill>
                <a:effectLst/>
                <a:highlight>
                  <a:srgbClr val="FFFF00"/>
                </a:highlight>
                <a:latin typeface="Open Sans" panose="020B0606030504020204" pitchFamily="34" charset="0"/>
              </a:rPr>
              <a:t>15 מיליון צפיות תוך חודשיים הפכו את "תמיד אוהב אותי" להמנון הבלתי רשמי של ישראל. </a:t>
            </a:r>
          </a:p>
          <a:p>
            <a:r>
              <a:rPr lang="he-IL" b="1" i="0" dirty="0">
                <a:solidFill>
                  <a:srgbClr val="000000"/>
                </a:solidFill>
                <a:effectLst/>
                <a:highlight>
                  <a:srgbClr val="FFFF00"/>
                </a:highlight>
                <a:latin typeface="Open Sans" panose="020B0606030504020204" pitchFamily="34" charset="0"/>
              </a:rPr>
              <a:t>אבל האם מאחורי המנגינה הסוחפת והמילים המעודדות מסתתר מסר בעייתי</a:t>
            </a:r>
          </a:p>
        </p:txBody>
      </p:sp>
    </p:spTree>
    <p:extLst>
      <p:ext uri="{BB962C8B-B14F-4D97-AF65-F5344CB8AC3E}">
        <p14:creationId xmlns:p14="http://schemas.microsoft.com/office/powerpoint/2010/main" val="3332817386"/>
      </p:ext>
    </p:extLst>
  </p:cSld>
  <p:clrMapOvr>
    <a:masterClrMapping/>
  </p:clrMapOvr>
  <mc:AlternateContent xmlns:mc="http://schemas.openxmlformats.org/markup-compatibility/2006">
    <mc:Choice xmlns:p14="http://schemas.microsoft.com/office/powerpoint/2010/main" Requires="p14">
      <p:transition spd="med" p14:dur="700" advTm="61007">
        <p:fade/>
      </p:transition>
    </mc:Choice>
    <mc:Fallback>
      <p:transition spd="med" advTm="61007">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הרב שלום ארוש (משמאל)">
            <a:extLst>
              <a:ext uri="{FF2B5EF4-FFF2-40B4-BE49-F238E27FC236}">
                <a16:creationId xmlns:a16="http://schemas.microsoft.com/office/drawing/2014/main" id="{355F0A85-2288-F90B-03A6-A308B93654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85" y="0"/>
            <a:ext cx="2381250" cy="1790700"/>
          </a:xfrm>
          <a:prstGeom prst="rect">
            <a:avLst/>
          </a:prstGeom>
          <a:noFill/>
          <a:extLst>
            <a:ext uri="{909E8E84-426E-40DD-AFC4-6F175D3DCCD1}">
              <a14:hiddenFill xmlns:a14="http://schemas.microsoft.com/office/drawing/2010/main">
                <a:solidFill>
                  <a:srgbClr val="FFFFFF"/>
                </a:solidFill>
              </a14:hiddenFill>
            </a:ext>
          </a:extLst>
        </p:spPr>
      </p:pic>
      <p:sp>
        <p:nvSpPr>
          <p:cNvPr id="2" name="כותרת 1"/>
          <p:cNvSpPr>
            <a:spLocks noGrp="1"/>
          </p:cNvSpPr>
          <p:nvPr>
            <p:ph type="title"/>
          </p:nvPr>
        </p:nvSpPr>
        <p:spPr>
          <a:xfrm>
            <a:off x="1341120" y="467360"/>
            <a:ext cx="9509760" cy="297344"/>
          </a:xfrm>
        </p:spPr>
        <p:txBody>
          <a:bodyPr rtlCol="1">
            <a:normAutofit fontScale="90000"/>
          </a:bodyPr>
          <a:lstStyle/>
          <a:p>
            <a:pPr rtl="1"/>
            <a:r>
              <a:rPr lang="he-IL" dirty="0">
                <a:latin typeface="Tahoma" panose="020B0604030504040204" pitchFamily="34" charset="0"/>
                <a:ea typeface="Tahoma" panose="020B0604030504040204" pitchFamily="34" charset="0"/>
                <a:cs typeface="Tahoma" panose="020B0604030504040204" pitchFamily="34" charset="0"/>
              </a:rPr>
              <a:t>מחבר השיר – הרב שלום </a:t>
            </a:r>
            <a:r>
              <a:rPr lang="he-IL" dirty="0" err="1">
                <a:latin typeface="Tahoma" panose="020B0604030504040204" pitchFamily="34" charset="0"/>
                <a:ea typeface="Tahoma" panose="020B0604030504040204" pitchFamily="34" charset="0"/>
                <a:cs typeface="Tahoma" panose="020B0604030504040204" pitchFamily="34" charset="0"/>
              </a:rPr>
              <a:t>ארוש</a:t>
            </a:r>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תוכן 2"/>
          <p:cNvSpPr>
            <a:spLocks noGrp="1"/>
          </p:cNvSpPr>
          <p:nvPr>
            <p:ph idx="1"/>
          </p:nvPr>
        </p:nvSpPr>
        <p:spPr>
          <a:xfrm>
            <a:off x="2279576" y="764704"/>
            <a:ext cx="9793088" cy="6093296"/>
          </a:xfrm>
        </p:spPr>
        <p:txBody>
          <a:bodyPr rtlCol="1">
            <a:normAutofit fontScale="92500" lnSpcReduction="10000"/>
          </a:bodyPr>
          <a:lstStyle/>
          <a:p>
            <a:pPr algn="just" rtl="1"/>
            <a:r>
              <a:rPr lang="he-IL" dirty="0">
                <a:latin typeface="Tahoma" panose="020B0604030504040204" pitchFamily="34" charset="0"/>
                <a:ea typeface="Tahoma" panose="020B0604030504040204" pitchFamily="34" charset="0"/>
                <a:cs typeface="Tahoma" panose="020B0604030504040204" pitchFamily="34" charset="0"/>
              </a:rPr>
              <a:t>בסוף השבוע האחרון, בכתבה נרחבת, העיתונאי שילה פריד הביא ציטוטים בשם הגאון הרב שלום </a:t>
            </a:r>
            <a:r>
              <a:rPr lang="he-IL" dirty="0" err="1">
                <a:latin typeface="Tahoma" panose="020B0604030504040204" pitchFamily="34" charset="0"/>
                <a:ea typeface="Tahoma" panose="020B0604030504040204" pitchFamily="34" charset="0"/>
                <a:cs typeface="Tahoma" panose="020B0604030504040204" pitchFamily="34" charset="0"/>
              </a:rPr>
              <a:t>ארוש</a:t>
            </a:r>
            <a:r>
              <a:rPr lang="he-IL" dirty="0">
                <a:latin typeface="Tahoma" panose="020B0604030504040204" pitchFamily="34" charset="0"/>
                <a:ea typeface="Tahoma" panose="020B0604030504040204" pitchFamily="34" charset="0"/>
                <a:cs typeface="Tahoma" panose="020B0604030504040204" pitchFamily="34" charset="0"/>
              </a:rPr>
              <a:t>, ראש מוסדות "חוט של חסד", שטען כי השיר נולד מתוך המסרים הקבועים שהוא מעביר לתלמידיו בשיעורים השונים.</a:t>
            </a:r>
          </a:p>
          <a:p>
            <a:pPr algn="just" rtl="1"/>
            <a:r>
              <a:rPr lang="he-IL" dirty="0">
                <a:latin typeface="Tahoma" panose="020B0604030504040204" pitchFamily="34" charset="0"/>
                <a:ea typeface="Tahoma" panose="020B0604030504040204" pitchFamily="34" charset="0"/>
                <a:cs typeface="Tahoma" panose="020B0604030504040204" pitchFamily="34" charset="0"/>
              </a:rPr>
              <a:t>"הרב </a:t>
            </a:r>
            <a:r>
              <a:rPr lang="he-IL" dirty="0" err="1">
                <a:latin typeface="Tahoma" panose="020B0604030504040204" pitchFamily="34" charset="0"/>
                <a:ea typeface="Tahoma" panose="020B0604030504040204" pitchFamily="34" charset="0"/>
                <a:cs typeface="Tahoma" panose="020B0604030504040204" pitchFamily="34" charset="0"/>
              </a:rPr>
              <a:t>ארוש</a:t>
            </a:r>
            <a:r>
              <a:rPr lang="he-IL" dirty="0">
                <a:latin typeface="Tahoma" panose="020B0604030504040204" pitchFamily="34" charset="0"/>
                <a:ea typeface="Tahoma" panose="020B0604030504040204" pitchFamily="34" charset="0"/>
                <a:cs typeface="Tahoma" panose="020B0604030504040204" pitchFamily="34" charset="0"/>
              </a:rPr>
              <a:t> אומר </a:t>
            </a:r>
            <a:r>
              <a:rPr lang="he-IL" b="1" dirty="0">
                <a:latin typeface="Tahoma" panose="020B0604030504040204" pitchFamily="34" charset="0"/>
                <a:ea typeface="Tahoma" panose="020B0604030504040204" pitchFamily="34" charset="0"/>
                <a:cs typeface="Tahoma" panose="020B0604030504040204" pitchFamily="34" charset="0"/>
              </a:rPr>
              <a:t>שמי שמאמין בזה ואומר את זה – באמת יהיה לו רק טוב</a:t>
            </a:r>
            <a:r>
              <a:rPr lang="he-IL" dirty="0">
                <a:latin typeface="Tahoma" panose="020B0604030504040204" pitchFamily="34" charset="0"/>
                <a:ea typeface="Tahoma" panose="020B0604030504040204" pitchFamily="34" charset="0"/>
                <a:cs typeface="Tahoma" panose="020B0604030504040204" pitchFamily="34" charset="0"/>
              </a:rPr>
              <a:t>". </a:t>
            </a:r>
          </a:p>
          <a:p>
            <a:pPr algn="just" rtl="1"/>
            <a:r>
              <a:rPr lang="he-IL" dirty="0">
                <a:latin typeface="Tahoma" panose="020B0604030504040204" pitchFamily="34" charset="0"/>
                <a:ea typeface="Tahoma" panose="020B0604030504040204" pitchFamily="34" charset="0"/>
                <a:cs typeface="Tahoma" panose="020B0604030504040204" pitchFamily="34" charset="0"/>
              </a:rPr>
              <a:t>"כמו שילד מאמין שאבא תמיד אוהב אותו, ולכן גם אם אבא שלו יראה אותו רץ לכביש, הוא יתפוס אותו חזק – ברור לכולם שזה בגלל שהוא אוהב אותו ורוצה שיהיה לו רק טוב. ככה גם צריך להאמין שכל מה שהקב"ה עושה זה כי הוא אוהב אותנו ורוצה שיהיה לנו טוב, והוא לא מאכזב אותנו".</a:t>
            </a:r>
          </a:p>
          <a:p>
            <a:pPr algn="just" rtl="1"/>
            <a:r>
              <a:rPr lang="he-IL" dirty="0">
                <a:latin typeface="Tahoma" panose="020B0604030504040204" pitchFamily="34" charset="0"/>
                <a:ea typeface="Tahoma" panose="020B0604030504040204" pitchFamily="34" charset="0"/>
                <a:cs typeface="Tahoma" panose="020B0604030504040204" pitchFamily="34" charset="0"/>
              </a:rPr>
              <a:t>עבור הרב </a:t>
            </a:r>
            <a:r>
              <a:rPr lang="he-IL" dirty="0" err="1">
                <a:latin typeface="Tahoma" panose="020B0604030504040204" pitchFamily="34" charset="0"/>
                <a:ea typeface="Tahoma" panose="020B0604030504040204" pitchFamily="34" charset="0"/>
                <a:cs typeface="Tahoma" panose="020B0604030504040204" pitchFamily="34" charset="0"/>
              </a:rPr>
              <a:t>ארוש</a:t>
            </a:r>
            <a:r>
              <a:rPr lang="he-IL" dirty="0">
                <a:latin typeface="Tahoma" panose="020B0604030504040204" pitchFamily="34" charset="0"/>
                <a:ea typeface="Tahoma" panose="020B0604030504040204" pitchFamily="34" charset="0"/>
                <a:cs typeface="Tahoma" panose="020B0604030504040204" pitchFamily="34" charset="0"/>
              </a:rPr>
              <a:t>, הלהיט הנוכחי הוא השלמת המהפכה השקטה שהחל – להביא את מסרי האמונה מהשיעורים ומהספרים לכל בית בישראל.</a:t>
            </a:r>
          </a:p>
          <a:p>
            <a:pPr algn="just" rtl="1"/>
            <a:r>
              <a:rPr lang="he-IL" dirty="0">
                <a:latin typeface="Tahoma" panose="020B0604030504040204" pitchFamily="34" charset="0"/>
                <a:ea typeface="Tahoma" panose="020B0604030504040204" pitchFamily="34" charset="0"/>
                <a:cs typeface="Tahoma" panose="020B0604030504040204" pitchFamily="34" charset="0"/>
              </a:rPr>
              <a:t>"הייתה שנה של ניסים ונפלאות, ראינו ניסים יותר גדולים מיציאת מצרים", אמר הרב </a:t>
            </a:r>
            <a:r>
              <a:rPr lang="he-IL" dirty="0" err="1">
                <a:latin typeface="Tahoma" panose="020B0604030504040204" pitchFamily="34" charset="0"/>
                <a:ea typeface="Tahoma" panose="020B0604030504040204" pitchFamily="34" charset="0"/>
                <a:cs typeface="Tahoma" panose="020B0604030504040204" pitchFamily="34" charset="0"/>
              </a:rPr>
              <a:t>ארוש</a:t>
            </a:r>
            <a:r>
              <a:rPr lang="he-IL" dirty="0">
                <a:latin typeface="Tahoma" panose="020B0604030504040204" pitchFamily="34" charset="0"/>
                <a:ea typeface="Tahoma" panose="020B0604030504040204" pitchFamily="34" charset="0"/>
                <a:cs typeface="Tahoma" panose="020B0604030504040204" pitchFamily="34" charset="0"/>
              </a:rPr>
              <a:t> לתלמידיו בשיחה לסיכום שנת המלחמה החולפת. "זרקו עלינו אלפי טילים וראינו ניסים עין בעין, איך הקב"ה שומר עלינו. </a:t>
            </a:r>
          </a:p>
          <a:p>
            <a:pPr algn="just" rtl="1"/>
            <a:r>
              <a:rPr lang="he-IL" dirty="0">
                <a:latin typeface="Tahoma" panose="020B0604030504040204" pitchFamily="34" charset="0"/>
                <a:ea typeface="Tahoma" panose="020B0604030504040204" pitchFamily="34" charset="0"/>
                <a:cs typeface="Tahoma" panose="020B0604030504040204" pitchFamily="34" charset="0"/>
              </a:rPr>
              <a:t>אבל הנס הכי גדול שהיה לנו בסוף השנה שעברה – כל עם ישראל מאמינים בהשם. כולם שרים 'השם יתברך תמיד אוהב אותי ותמיד יהיה לי רק טוב'. כולם-כולם, מהילדים הקטנים. כל החיים עבדתי קשה ללמד אמונה את עם ישראל – נסעתי, העברתי שיעורים, עבדתי קשה. </a:t>
            </a:r>
          </a:p>
          <a:p>
            <a:pPr algn="just" rtl="1"/>
            <a:r>
              <a:rPr lang="he-IL" dirty="0">
                <a:latin typeface="Tahoma" panose="020B0604030504040204" pitchFamily="34" charset="0"/>
                <a:ea typeface="Tahoma" panose="020B0604030504040204" pitchFamily="34" charset="0"/>
                <a:cs typeface="Tahoma" panose="020B0604030504040204" pitchFamily="34" charset="0"/>
              </a:rPr>
              <a:t>כבר כמה שנים אני שר את השיר הזה, השם הפתיע אותי. השיר הזה תפס, וכל עם ישראל מאמינים. זה הפך להמנון של כולם".</a:t>
            </a:r>
          </a:p>
        </p:txBody>
      </p:sp>
    </p:spTree>
    <p:extLst>
      <p:ext uri="{BB962C8B-B14F-4D97-AF65-F5344CB8AC3E}">
        <p14:creationId xmlns:p14="http://schemas.microsoft.com/office/powerpoint/2010/main" val="576639622"/>
      </p:ext>
    </p:extLst>
  </p:cSld>
  <p:clrMapOvr>
    <a:masterClrMapping/>
  </p:clrMapOvr>
  <mc:AlternateContent xmlns:mc="http://schemas.openxmlformats.org/markup-compatibility/2006">
    <mc:Choice xmlns:p14="http://schemas.microsoft.com/office/powerpoint/2010/main" Requires="p14">
      <p:transition spd="med" p14:dur="700" advTm="229471">
        <p:fade/>
      </p:transition>
    </mc:Choice>
    <mc:Fallback>
      <p:transition spd="med" advTm="229471">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B74CE-CDD3-D31E-7F54-94B4719AB445}"/>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C1601E1-733C-531B-1462-FE568DBA49E6}"/>
              </a:ext>
            </a:extLst>
          </p:cNvPr>
          <p:cNvSpPr>
            <a:spLocks noGrp="1"/>
          </p:cNvSpPr>
          <p:nvPr>
            <p:ph type="title"/>
          </p:nvPr>
        </p:nvSpPr>
        <p:spPr>
          <a:xfrm>
            <a:off x="1341120" y="467360"/>
            <a:ext cx="9509760" cy="1233424"/>
          </a:xfrm>
        </p:spPr>
        <p:txBody>
          <a:bodyPr rtlCol="1" anchor="b">
            <a:normAutofit/>
          </a:bodyPr>
          <a:lstStyle/>
          <a:p>
            <a:pPr rtl="1"/>
            <a:r>
              <a:rPr lang="he-IL"/>
              <a:t>ישראל מאמינים בני מאמינים</a:t>
            </a:r>
          </a:p>
        </p:txBody>
      </p:sp>
      <p:sp>
        <p:nvSpPr>
          <p:cNvPr id="3" name="מציין מיקום תוכן 2">
            <a:extLst>
              <a:ext uri="{FF2B5EF4-FFF2-40B4-BE49-F238E27FC236}">
                <a16:creationId xmlns:a16="http://schemas.microsoft.com/office/drawing/2014/main" id="{5614AE09-633A-EB58-C341-788DBE0E7E10}"/>
              </a:ext>
            </a:extLst>
          </p:cNvPr>
          <p:cNvSpPr>
            <a:spLocks noGrp="1"/>
          </p:cNvSpPr>
          <p:nvPr>
            <p:ph sz="half" idx="1"/>
          </p:nvPr>
        </p:nvSpPr>
        <p:spPr>
          <a:xfrm>
            <a:off x="1341120" y="1901952"/>
            <a:ext cx="4572000" cy="4123944"/>
          </a:xfrm>
        </p:spPr>
        <p:txBody>
          <a:bodyPr rtlCol="1">
            <a:normAutofit/>
          </a:bodyPr>
          <a:lstStyle/>
          <a:p>
            <a:pPr rtl="1"/>
            <a:r>
              <a:rPr lang="he-IL" dirty="0"/>
              <a:t>מעבר לכל אלה זה אי אפשר שלא להתפעל מכך שגם אחרי יותר משנה של מלחמה קשה עם ישראל, "מאמינים בני מאמינים" לא איבד את התקווה והאופטימיות. </a:t>
            </a:r>
          </a:p>
          <a:p>
            <a:pPr rtl="1"/>
            <a:r>
              <a:rPr lang="he-IL" dirty="0"/>
              <a:t>ובעוד שבעזה, ביירות וטהרן שרים שירי דיכאון, אצלנו בראש מצעד הפזמונים מככב שיר של אמונה ושמחה.</a:t>
            </a:r>
          </a:p>
          <a:p>
            <a:pPr rtl="1"/>
            <a:endParaRPr lang="he-IL" dirty="0"/>
          </a:p>
        </p:txBody>
      </p:sp>
      <p:pic>
        <p:nvPicPr>
          <p:cNvPr id="3074" name="Picture 2" descr="‫מדבקה לב – השם יתברך תמיד אוהב אותי – Breslev‬‎">
            <a:extLst>
              <a:ext uri="{FF2B5EF4-FFF2-40B4-BE49-F238E27FC236}">
                <a16:creationId xmlns:a16="http://schemas.microsoft.com/office/drawing/2014/main" id="{3E57EDFF-A700-55B5-0739-8CC4567023B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78880" y="2083689"/>
            <a:ext cx="4572000" cy="3760470"/>
          </a:xfrm>
          <a:prstGeom prst="rect">
            <a:avLst/>
          </a:prstGeom>
          <a:solidFill>
            <a:srgbClr val="FFFFFF"/>
          </a:solidFill>
        </p:spPr>
      </p:pic>
    </p:spTree>
    <p:extLst>
      <p:ext uri="{BB962C8B-B14F-4D97-AF65-F5344CB8AC3E}">
        <p14:creationId xmlns:p14="http://schemas.microsoft.com/office/powerpoint/2010/main" val="2860922049"/>
      </p:ext>
    </p:extLst>
  </p:cSld>
  <p:clrMapOvr>
    <a:masterClrMapping/>
  </p:clrMapOvr>
  <mc:AlternateContent xmlns:mc="http://schemas.openxmlformats.org/markup-compatibility/2006">
    <mc:Choice xmlns:p14="http://schemas.microsoft.com/office/powerpoint/2010/main" Requires="p14">
      <p:transition spd="med" p14:dur="700" advTm="82380">
        <p:fade/>
      </p:transition>
    </mc:Choice>
    <mc:Fallback>
      <p:transition spd="med" advTm="8238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9B681-73F3-2DE9-2F06-351BA7D261DF}"/>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74A000B5-AE81-7565-D22B-1981127E8A7A}"/>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a:latin typeface="Tahoma" panose="020B0604030504040204" pitchFamily="34" charset="0"/>
                <a:ea typeface="Tahoma" panose="020B0604030504040204" pitchFamily="34" charset="0"/>
                <a:cs typeface="Tahoma" panose="020B0604030504040204" pitchFamily="34" charset="0"/>
              </a:rPr>
              <a:t>התהליך שלנו</a:t>
            </a:r>
          </a:p>
        </p:txBody>
      </p:sp>
      <p:sp>
        <p:nvSpPr>
          <p:cNvPr id="3" name="מציין מיקום של מספר שקופית 2">
            <a:extLst>
              <a:ext uri="{FF2B5EF4-FFF2-40B4-BE49-F238E27FC236}">
                <a16:creationId xmlns:a16="http://schemas.microsoft.com/office/drawing/2014/main" id="{CC21D555-15A9-ABFE-9367-ADFDA7A57C82}"/>
              </a:ext>
            </a:extLst>
          </p:cNvPr>
          <p:cNvSpPr>
            <a:spLocks noGrp="1"/>
          </p:cNvSpPr>
          <p:nvPr>
            <p:ph type="sldNum" sz="quarter" idx="12"/>
          </p:nvPr>
        </p:nvSpPr>
        <p:spPr>
          <a:xfrm flipH="1">
            <a:off x="240792" y="6272784"/>
            <a:ext cx="640080" cy="365125"/>
          </a:xfrm>
        </p:spPr>
        <p:txBody>
          <a:bodyPr rtlCol="1">
            <a:norm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fld id="{4FAB73BC-B049-4115-A692-8D63A059BFB8}" type="slidenum">
              <a:rPr kumimoji="0" lang="he-IL" sz="1400" b="1" i="0" u="none" strike="noStrike" kern="1200" cap="none" spc="0" normalizeH="0" baseline="0" noProof="0" smtClean="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ctr" defTabSz="457200" rtl="1" eaLnBrk="1" fontAlgn="auto" latinLnBrk="0" hangingPunct="1">
                <a:lnSpc>
                  <a:spcPct val="100000"/>
                </a:lnSpc>
                <a:spcBef>
                  <a:spcPts val="0"/>
                </a:spcBef>
                <a:spcAft>
                  <a:spcPts val="600"/>
                </a:spcAft>
                <a:buClrTx/>
                <a:buSzTx/>
                <a:buFontTx/>
                <a:buNone/>
                <a:tabLst/>
                <a:defRPr/>
              </a:pPr>
              <a:t>5</a:t>
            </a:fld>
            <a:endParaRPr kumimoji="0" lang="he-IL" sz="1400" b="1" i="0" u="none" strike="noStrike" kern="1200" cap="none" spc="0" normalizeH="0" baseline="0" noProof="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DE71E39F-5372-7D66-3BA7-B115A2470408}"/>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BD44AE92-A700-C1DE-C410-E779F58CC5D4}"/>
              </a:ext>
            </a:extLst>
          </p:cNvPr>
          <p:cNvSpPr txBox="1"/>
          <p:nvPr/>
        </p:nvSpPr>
        <p:spPr>
          <a:xfrm>
            <a:off x="6104780" y="0"/>
            <a:ext cx="6087220" cy="7848302"/>
          </a:xfrm>
          <a:prstGeom prst="rect">
            <a:avLst/>
          </a:prstGeom>
          <a:noFill/>
        </p:spPr>
        <p:txBody>
          <a:bodyPr wrap="square" rtlCol="1">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he-IL" sz="3200" b="1"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תמיד אוהב אותי</a:t>
            </a: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 ה' הוא אבא טוב והוא תמיד מתפאר בי רואה בי רק </a:t>
            </a:r>
            <a:r>
              <a:rPr kumimoji="0" lang="he-IL" sz="1800" b="0" i="0" u="none" strike="noStrike" kern="1200" cap="none" spc="0" normalizeH="0" baseline="0" noProof="0" dirty="0" err="1">
                <a:ln>
                  <a:noFill/>
                </a:ln>
                <a:solidFill>
                  <a:prstClr val="black"/>
                </a:solidFill>
                <a:effectLst/>
                <a:uLnTx/>
                <a:uFillTx/>
                <a:latin typeface="Rockwell" panose="02060603020205020403"/>
                <a:ea typeface="+mn-ea"/>
                <a:cs typeface="David" panose="020E0502060401010101" pitchFamily="34" charset="-79"/>
              </a:rPr>
              <a:t>ת'נקודות</a:t>
            </a:r>
            <a:r>
              <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 הטובות רואה שאני רוצה להיות טוב רק לא יוצא לי וחסרות לי כולה </a:t>
            </a:r>
            <a:r>
              <a:rPr kumimoji="0" lang="he-IL" sz="1800" b="0" i="0" u="none" strike="noStrike" kern="1200" cap="none" spc="0" normalizeH="0" baseline="0" noProof="0" dirty="0" err="1">
                <a:ln>
                  <a:noFill/>
                </a:ln>
                <a:solidFill>
                  <a:prstClr val="black"/>
                </a:solidFill>
                <a:effectLst/>
                <a:uLnTx/>
                <a:uFillTx/>
                <a:latin typeface="Rockwell" panose="02060603020205020403"/>
                <a:ea typeface="+mn-ea"/>
                <a:cs typeface="David" panose="020E0502060401010101" pitchFamily="34" charset="-79"/>
              </a:rPr>
              <a:t>כמהתפילות</a:t>
            </a:r>
            <a:r>
              <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 וה' הוא גם ראה את הרצון שהיה לי שניסיתי לא אמרתי נואש רואה </a:t>
            </a:r>
            <a:r>
              <a:rPr kumimoji="0" lang="he-IL" sz="1800" b="0" i="0" u="none" strike="noStrike" kern="1200" cap="none" spc="0" normalizeH="0" baseline="0" noProof="0" dirty="0" err="1">
                <a:ln>
                  <a:noFill/>
                </a:ln>
                <a:solidFill>
                  <a:prstClr val="black"/>
                </a:solidFill>
                <a:effectLst/>
                <a:uLnTx/>
                <a:uFillTx/>
                <a:latin typeface="Rockwell" panose="02060603020205020403"/>
                <a:ea typeface="+mn-ea"/>
                <a:cs typeface="David" panose="020E0502060401010101" pitchFamily="34" charset="-79"/>
              </a:rPr>
              <a:t>בבזיון</a:t>
            </a:r>
            <a:r>
              <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 שלי במר שהרגשתי איך התחלתי כל פעם שוב מחדש </a:t>
            </a:r>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וה' יתברך תמיד אוהב אותי ותמיד יהיה לי רק טוב ה' יתברך תמיד אוהב אותי ותמיד יהיה לי רק טוב ויהיה לי עוד יותר טוב ועוד יותר טוב ועוד יותר טוב ועוד יותר טוב ועוד יותר טוב ועוד יותר טוב ותמיד יהיה לי רק טוב </a:t>
            </a:r>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שומע מרחם עלי ותמיד עונה לי ואם עדיין לא ממשיך לחכות מלא אותי בזה שאתה תמיד </a:t>
            </a:r>
            <a:r>
              <a:rPr kumimoji="0" lang="he-IL" sz="1800" b="0" i="0" u="none" strike="noStrike" kern="1200" cap="none" spc="0" normalizeH="0" baseline="0" noProof="0" dirty="0" err="1">
                <a:ln>
                  <a:noFill/>
                </a:ln>
                <a:solidFill>
                  <a:prstClr val="black"/>
                </a:solidFill>
                <a:effectLst/>
                <a:uLnTx/>
                <a:uFillTx/>
                <a:latin typeface="Rockwell" panose="02060603020205020403"/>
                <a:ea typeface="+mn-ea"/>
                <a:cs typeface="David" panose="020E0502060401010101" pitchFamily="34" charset="-79"/>
              </a:rPr>
              <a:t>אוהב'תי</a:t>
            </a:r>
            <a:r>
              <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 </a:t>
            </a:r>
            <a:r>
              <a:rPr kumimoji="0" lang="he-IL" sz="1800" b="0" i="0" u="none" strike="noStrike" kern="1200" cap="none" spc="0" normalizeH="0" baseline="0" noProof="0" dirty="0" err="1">
                <a:ln>
                  <a:noFill/>
                </a:ln>
                <a:solidFill>
                  <a:prstClr val="black"/>
                </a:solidFill>
                <a:effectLst/>
                <a:uLnTx/>
                <a:uFillTx/>
                <a:latin typeface="Rockwell" panose="02060603020205020403"/>
                <a:ea typeface="+mn-ea"/>
                <a:cs typeface="David" panose="020E0502060401010101" pitchFamily="34" charset="-79"/>
              </a:rPr>
              <a:t>תתן</a:t>
            </a:r>
            <a:r>
              <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 לי כל יום מחדש מתנות ותנהיג אותי ברחמים כאלו כמו שבעולם הזה נקרא רחמים שיראו כולם שכן אתה שומע תפילות ונחייך נהיה בריאים ונשיר </a:t>
            </a:r>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שה' יתברך תמיד אוהב אותי ותמיד יהיה לי רק טוב ה' יתברך תמיד אוהב אותי ותמיד יהיה לי רק טוב ויהיה לי עוד יותר טוב ועוד יותר טוב ועוד יותר טוב ועוד יותר טוב ועוד יותר טוב ועוד יותר טוב ותמיד יהיה לי רק טוב </a:t>
            </a:r>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ותהיה לי פרנסה תהיה לי עשירות ורווקים ורווקות יהיה להם זיווג תהיה גם רפואה שלמה ובריאות איתנה חיים יפים מאושרים שנה אחרי שנה </a:t>
            </a:r>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he-IL" sz="11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ה' יתברך תמיד אוהב אותי ותמיד יהיה לי רק טוב ה' יתברך תמיד אוהב אותי ותמיד יהיה לי רק טוב ויהיה לי עוד יותר טוב ועוד יותר טוב ועוד יותר טוב ועוד יותר טוב ועוד יותר טוב ועוד יותר טוב ותמיד יהיה לי רק טוב</a:t>
            </a:r>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p:txBody>
      </p:sp>
      <p:pic>
        <p:nvPicPr>
          <p:cNvPr id="6" name="ששון איפרם שאולוב  -  תמיד אוהב אותי  Prod. By Eli Keshet &amp; Shai Reuveni (קאבר)">
            <a:hlinkClick r:id="" action="ppaction://media"/>
            <a:extLst>
              <a:ext uri="{FF2B5EF4-FFF2-40B4-BE49-F238E27FC236}">
                <a16:creationId xmlns:a16="http://schemas.microsoft.com/office/drawing/2014/main" id="{AA25DC01-E01F-F54E-36A5-25F0C44B5484}"/>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9416" y="332656"/>
            <a:ext cx="487363" cy="487363"/>
          </a:xfrm>
          <a:prstGeom prst="rect">
            <a:avLst/>
          </a:prstGeom>
        </p:spPr>
      </p:pic>
      <p:pic>
        <p:nvPicPr>
          <p:cNvPr id="8" name="תמונה 7">
            <a:extLst>
              <a:ext uri="{FF2B5EF4-FFF2-40B4-BE49-F238E27FC236}">
                <a16:creationId xmlns:a16="http://schemas.microsoft.com/office/drawing/2014/main" id="{30C9FB53-1745-6A83-5076-AA8D03E4935B}"/>
              </a:ext>
            </a:extLst>
          </p:cNvPr>
          <p:cNvPicPr>
            <a:picLocks noChangeAspect="1"/>
          </p:cNvPicPr>
          <p:nvPr/>
        </p:nvPicPr>
        <p:blipFill>
          <a:blip r:embed="rId12"/>
          <a:stretch>
            <a:fillRect/>
          </a:stretch>
        </p:blipFill>
        <p:spPr>
          <a:xfrm>
            <a:off x="1703512" y="188640"/>
            <a:ext cx="4143953" cy="5010849"/>
          </a:xfrm>
          <a:prstGeom prst="rect">
            <a:avLst/>
          </a:prstGeom>
        </p:spPr>
      </p:pic>
    </p:spTree>
    <p:custDataLst>
      <p:tags r:id="rId1"/>
    </p:custDataLst>
    <p:extLst>
      <p:ext uri="{BB962C8B-B14F-4D97-AF65-F5344CB8AC3E}">
        <p14:creationId xmlns:p14="http://schemas.microsoft.com/office/powerpoint/2010/main" val="830382153"/>
      </p:ext>
    </p:extLst>
  </p:cSld>
  <p:clrMapOvr>
    <a:masterClrMapping/>
  </p:clrMapOvr>
  <mc:AlternateContent xmlns:mc="http://schemas.openxmlformats.org/markup-compatibility/2006">
    <mc:Choice xmlns:p14="http://schemas.microsoft.com/office/powerpoint/2010/main" Requires="p14">
      <p:transition spd="med" p14:dur="700" advTm="161859">
        <p:fade/>
      </p:transition>
    </mc:Choice>
    <mc:Fallback>
      <p:transition spd="med" advTm="161859">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18429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5" fill="hold" display="0">
                  <p:stCondLst>
                    <p:cond delay="indefinite"/>
                  </p:stCondLst>
                  <p:endCondLst>
                    <p:cond evt="onStopAudio" delay="0">
                      <p:tgtEl>
                        <p:sldTgt/>
                      </p:tgtEl>
                    </p:cond>
                  </p:endCondLst>
                </p:cTn>
                <p:tgtEl>
                  <p:spTgt spid="6"/>
                </p:tgtEl>
              </p:cMediaNode>
            </p:audio>
          </p:childTnLst>
        </p:cTn>
      </p:par>
    </p:tnLst>
    <p:bldLst>
      <p:bldP spid="4" grpId="0" build="p"/>
    </p:bldLst>
  </p:timing>
  <p:extLst>
    <p:ext uri="{E180D4A7-C9FB-4DFB-919C-405C955672EB}">
      <p14:showEvtLst xmlns:p14="http://schemas.microsoft.com/office/powerpoint/2010/main">
        <p14:playEvt time="4829" objId="6"/>
        <p14:stopEvt time="160440" objId="6"/>
        <p14:playEvt time="160450" objId="6"/>
        <p14:stopEvt time="161859" objId="6"/>
      </p14:showEvt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837C85A-DF92-3554-31DB-4F8D8741A0D4}"/>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03D6259C-4DD6-5B29-5DA5-B9B2DD48B893}"/>
              </a:ext>
            </a:extLst>
          </p:cNvPr>
          <p:cNvSpPr>
            <a:spLocks noGrp="1"/>
          </p:cNvSpPr>
          <p:nvPr>
            <p:ph sz="half" idx="1"/>
          </p:nvPr>
        </p:nvSpPr>
        <p:spPr/>
        <p:txBody>
          <a:bodyPr>
            <a:normAutofit fontScale="70000" lnSpcReduction="20000"/>
          </a:bodyPr>
          <a:lstStyle/>
          <a:p>
            <a:pPr>
              <a:lnSpc>
                <a:spcPct val="120000"/>
              </a:lnSpc>
            </a:pPr>
            <a:r>
              <a:rPr lang="he-IL" dirty="0"/>
              <a:t>המנגינה הקלילה והמלודית משלימה את המילים בצורה מושלמת, והופכת את השיר ליצירה בלתי נשכחת. השילוב בין המילים למנגינה יוצר תחושה של חום ונעימות, ומזמין את המאזינים להיכנס לעולם של אהבה וחיבור.</a:t>
            </a:r>
          </a:p>
          <a:p>
            <a:pPr>
              <a:lnSpc>
                <a:spcPct val="120000"/>
              </a:lnSpc>
            </a:pPr>
            <a:r>
              <a:rPr lang="he-IL" dirty="0"/>
              <a:t>לאורך השנים, השיר "תמיד אוהב אותי" הפך לאחד מהשירים המוכרים ביותר בישראל, והוא מושמע באירועים שונים כמו חתונות, ימי הולדת וחגיגות משפחתיות. הוא מצליח לגעת בכל אחד ואחת, ולזכור לנו את החשיבות של האהבה בחיינו.</a:t>
            </a:r>
          </a:p>
          <a:p>
            <a:pPr>
              <a:lnSpc>
                <a:spcPct val="120000"/>
              </a:lnSpc>
            </a:pPr>
            <a:r>
              <a:rPr lang="he-IL" dirty="0"/>
              <a:t>בין אם מדובר באהבה רומנטית, אהבת משפחה או אהבה עצמית, השיר מצליח להעביר מסר ברור: אהבה היא כוח שמלווה אותנו בכל שלב בחיים, והיא תמיד תישאר איתנו, גם כאשר הזמן עובר.</a:t>
            </a:r>
          </a:p>
          <a:p>
            <a:endParaRPr lang="he-IL" dirty="0"/>
          </a:p>
        </p:txBody>
      </p:sp>
      <p:sp>
        <p:nvSpPr>
          <p:cNvPr id="4" name="מציין מיקום תוכן 3">
            <a:extLst>
              <a:ext uri="{FF2B5EF4-FFF2-40B4-BE49-F238E27FC236}">
                <a16:creationId xmlns:a16="http://schemas.microsoft.com/office/drawing/2014/main" id="{11EAE5BC-1089-EBF5-32B5-9F7AEB8F20EB}"/>
              </a:ext>
            </a:extLst>
          </p:cNvPr>
          <p:cNvSpPr>
            <a:spLocks noGrp="1"/>
          </p:cNvSpPr>
          <p:nvPr>
            <p:ph sz="half" idx="2"/>
          </p:nvPr>
        </p:nvSpPr>
        <p:spPr/>
        <p:txBody>
          <a:bodyPr>
            <a:normAutofit fontScale="70000" lnSpcReduction="20000"/>
          </a:bodyPr>
          <a:lstStyle/>
          <a:p>
            <a:pPr>
              <a:lnSpc>
                <a:spcPct val="120000"/>
              </a:lnSpc>
              <a:spcBef>
                <a:spcPts val="600"/>
              </a:spcBef>
            </a:pPr>
            <a:r>
              <a:rPr lang="he-IL" dirty="0"/>
              <a:t>השיר "תמיד אוהב אותי" הוא אחד מהשירים המרגשים והאהובים בזמר הישראלי, אשר הצליח לגעת בלבבות רבים וליצור חיבור עמוק עם המאזינים. </a:t>
            </a:r>
          </a:p>
          <a:p>
            <a:pPr>
              <a:lnSpc>
                <a:spcPct val="120000"/>
              </a:lnSpc>
              <a:spcBef>
                <a:spcPts val="600"/>
              </a:spcBef>
            </a:pPr>
            <a:r>
              <a:rPr lang="he-IL" dirty="0"/>
              <a:t>השיר, שנכתב ובוצע על ידי האמן המוכשר, מבטא רגשות של אהבה נצחית, נאמנות וחיבור לבורא עולם.</a:t>
            </a:r>
          </a:p>
          <a:p>
            <a:pPr>
              <a:lnSpc>
                <a:spcPct val="120000"/>
              </a:lnSpc>
            </a:pPr>
            <a:r>
              <a:rPr lang="he-IL" dirty="0"/>
              <a:t>במרכז השיר עומדת ההבטחה של האוהב לאהובתו, הבטחה שתמיד יעמוד לצידה, גם ברגעים הקשים ביותר. </a:t>
            </a:r>
          </a:p>
          <a:p>
            <a:pPr>
              <a:lnSpc>
                <a:spcPct val="120000"/>
              </a:lnSpc>
            </a:pPr>
            <a:r>
              <a:rPr lang="he-IL" dirty="0"/>
              <a:t>המילים המרגשות מצליחות להעביר את התחושות של ביטחון ואמונה, ומזכירות לנו את הכוח של אהבה אמיתית. השיר מצליח לתפוס את הרגעים הקטנים והיומיומיים של החיים, בהם האהבה מתגלה בעוצמתה ובפשטותה.</a:t>
            </a:r>
          </a:p>
        </p:txBody>
      </p:sp>
    </p:spTree>
    <p:extLst>
      <p:ext uri="{BB962C8B-B14F-4D97-AF65-F5344CB8AC3E}">
        <p14:creationId xmlns:p14="http://schemas.microsoft.com/office/powerpoint/2010/main" val="3504225656"/>
      </p:ext>
    </p:extLst>
  </p:cSld>
  <p:clrMapOvr>
    <a:masterClrMapping/>
  </p:clrMapOvr>
  <mc:AlternateContent xmlns:mc="http://schemas.openxmlformats.org/markup-compatibility/2006">
    <mc:Choice xmlns:p14="http://schemas.microsoft.com/office/powerpoint/2010/main" Requires="p14">
      <p:transition spd="med" p14:dur="700" advTm="54123">
        <p:fade/>
      </p:transition>
    </mc:Choice>
    <mc:Fallback>
      <p:transition spd="med" advTm="54123">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C9EB6-6D9C-C1C8-04F9-3839B19E7EC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20155D0F-60F8-F24E-BAA5-7E0868A96A0A}"/>
              </a:ext>
            </a:extLst>
          </p:cNvPr>
          <p:cNvSpPr>
            <a:spLocks noGrp="1"/>
          </p:cNvSpPr>
          <p:nvPr>
            <p:ph type="title"/>
          </p:nvPr>
        </p:nvSpPr>
        <p:spPr>
          <a:xfrm>
            <a:off x="1341120" y="467360"/>
            <a:ext cx="9509760" cy="297344"/>
          </a:xfrm>
        </p:spPr>
        <p:txBody>
          <a:bodyPr rtlCol="1">
            <a:normAutofit fontScale="90000"/>
          </a:bodyPr>
          <a:lstStyle/>
          <a:p>
            <a:pPr rtl="1"/>
            <a:r>
              <a:rPr lang="he-IL" dirty="0">
                <a:latin typeface="Tahoma" panose="020B0604030504040204" pitchFamily="34" charset="0"/>
                <a:ea typeface="Tahoma" panose="020B0604030504040204" pitchFamily="34" charset="0"/>
                <a:cs typeface="Tahoma" panose="020B0604030504040204" pitchFamily="34" charset="0"/>
              </a:rPr>
              <a:t>הכול טוב</a:t>
            </a:r>
          </a:p>
        </p:txBody>
      </p:sp>
      <p:sp>
        <p:nvSpPr>
          <p:cNvPr id="3" name="מציין מיקום תוכן 2">
            <a:extLst>
              <a:ext uri="{FF2B5EF4-FFF2-40B4-BE49-F238E27FC236}">
                <a16:creationId xmlns:a16="http://schemas.microsoft.com/office/drawing/2014/main" id="{2F8F6B63-59A5-DF2F-0A90-7F09ED105095}"/>
              </a:ext>
            </a:extLst>
          </p:cNvPr>
          <p:cNvSpPr>
            <a:spLocks noGrp="1"/>
          </p:cNvSpPr>
          <p:nvPr>
            <p:ph idx="1"/>
          </p:nvPr>
        </p:nvSpPr>
        <p:spPr>
          <a:xfrm>
            <a:off x="1341120" y="764704"/>
            <a:ext cx="9509760" cy="5832648"/>
          </a:xfrm>
        </p:spPr>
        <p:txBody>
          <a:bodyPr rtlCol="1">
            <a:normAutofit fontScale="92500" lnSpcReduction="10000"/>
          </a:bodyPr>
          <a:lstStyle/>
          <a:p>
            <a:pPr algn="r" rtl="1">
              <a:spcAft>
                <a:spcPts val="1125"/>
              </a:spcAft>
            </a:pPr>
            <a:r>
              <a:rPr lang="he-IL" b="0" i="0" dirty="0">
                <a:solidFill>
                  <a:srgbClr val="05090A"/>
                </a:solidFill>
                <a:effectLst/>
                <a:latin typeface="almoni-dl"/>
              </a:rPr>
              <a:t>הרב </a:t>
            </a:r>
            <a:r>
              <a:rPr lang="he-IL" b="0" i="0" dirty="0" err="1">
                <a:solidFill>
                  <a:srgbClr val="05090A"/>
                </a:solidFill>
                <a:effectLst/>
                <a:latin typeface="almoni-dl"/>
              </a:rPr>
              <a:t>דויטש</a:t>
            </a:r>
            <a:r>
              <a:rPr lang="he-IL" b="0" i="0" dirty="0">
                <a:solidFill>
                  <a:srgbClr val="05090A"/>
                </a:solidFill>
                <a:effectLst/>
                <a:latin typeface="almoni-dl"/>
              </a:rPr>
              <a:t> עונה ומביא בשם מרן ה'חפץ חיים' זיע"א, שכותב </a:t>
            </a:r>
            <a:r>
              <a:rPr lang="he-IL" b="0" i="0" dirty="0" err="1">
                <a:solidFill>
                  <a:srgbClr val="05090A"/>
                </a:solidFill>
                <a:effectLst/>
                <a:latin typeface="almoni-dl"/>
              </a:rPr>
              <a:t>בזה"ל</a:t>
            </a:r>
            <a:r>
              <a:rPr lang="he-IL" b="0" i="0" dirty="0">
                <a:solidFill>
                  <a:srgbClr val="05090A"/>
                </a:solidFill>
                <a:effectLst/>
                <a:latin typeface="almoni-dl"/>
              </a:rPr>
              <a:t>: "מותר לומר שאירע לאדם מקרה מר, שהרי גם רפואה שהיא לטובת האדם יכולה להיות מרה, אולם אי אפשר לומר על שום דבר שהוא רע, כי כל מה </a:t>
            </a:r>
            <a:r>
              <a:rPr lang="he-IL" b="0" i="0" dirty="0" err="1">
                <a:solidFill>
                  <a:srgbClr val="05090A"/>
                </a:solidFill>
                <a:effectLst/>
                <a:latin typeface="almoni-dl"/>
              </a:rPr>
              <a:t>דעביד</a:t>
            </a:r>
            <a:r>
              <a:rPr lang="he-IL" b="0" i="0" dirty="0">
                <a:solidFill>
                  <a:srgbClr val="05090A"/>
                </a:solidFill>
                <a:effectLst/>
                <a:latin typeface="almoni-dl"/>
              </a:rPr>
              <a:t> רחמנא </a:t>
            </a:r>
            <a:r>
              <a:rPr lang="he-IL" b="0" i="0" dirty="0" err="1">
                <a:solidFill>
                  <a:srgbClr val="05090A"/>
                </a:solidFill>
                <a:effectLst/>
                <a:latin typeface="almoni-dl"/>
              </a:rPr>
              <a:t>לטב</a:t>
            </a:r>
            <a:r>
              <a:rPr lang="he-IL" b="0" i="0" dirty="0">
                <a:solidFill>
                  <a:srgbClr val="05090A"/>
                </a:solidFill>
                <a:effectLst/>
                <a:latin typeface="almoni-dl"/>
              </a:rPr>
              <a:t> עביד", </a:t>
            </a:r>
          </a:p>
          <a:p>
            <a:pPr algn="r" rtl="1">
              <a:spcAft>
                <a:spcPts val="1125"/>
              </a:spcAft>
            </a:pPr>
            <a:r>
              <a:rPr lang="he-IL" b="0" i="0" dirty="0">
                <a:solidFill>
                  <a:srgbClr val="05090A"/>
                </a:solidFill>
                <a:effectLst/>
                <a:latin typeface="almoni-dl"/>
              </a:rPr>
              <a:t>ופעם אחת החפץ חיים המליץ על אדם אחד לכהן כמנהל רוחני בישיבה מפורסמת, וכשהיה בדרך לשם עבר להודות </a:t>
            </a:r>
            <a:r>
              <a:rPr lang="he-IL" b="0" i="0" dirty="0" err="1">
                <a:solidFill>
                  <a:srgbClr val="05090A"/>
                </a:solidFill>
                <a:effectLst/>
                <a:latin typeface="almoni-dl"/>
              </a:rPr>
              <a:t>להחפץ</a:t>
            </a:r>
            <a:r>
              <a:rPr lang="he-IL" b="0" i="0" dirty="0">
                <a:solidFill>
                  <a:srgbClr val="05090A"/>
                </a:solidFill>
                <a:effectLst/>
                <a:latin typeface="almoni-dl"/>
              </a:rPr>
              <a:t> חיים על המלצתו לתפקיד. וכששאל אותו החפץ חיים איך הוא מרגיש, ענה "עוד כמה פרוטות לא יזיק". </a:t>
            </a:r>
          </a:p>
          <a:p>
            <a:pPr algn="r" rtl="1">
              <a:spcAft>
                <a:spcPts val="1125"/>
              </a:spcAft>
            </a:pPr>
            <a:r>
              <a:rPr lang="he-IL" b="0" i="0" dirty="0">
                <a:solidFill>
                  <a:srgbClr val="05090A"/>
                </a:solidFill>
                <a:effectLst/>
                <a:latin typeface="almoni-dl"/>
              </a:rPr>
              <a:t>השיבו מרן החפץ חיים: "</a:t>
            </a:r>
            <a:r>
              <a:rPr lang="he-IL" b="0" i="0" dirty="0" err="1">
                <a:solidFill>
                  <a:srgbClr val="05090A"/>
                </a:solidFill>
                <a:effectLst/>
                <a:latin typeface="almoni-dl"/>
              </a:rPr>
              <a:t>בודאי</a:t>
            </a:r>
            <a:r>
              <a:rPr lang="he-IL" b="0" i="0" dirty="0">
                <a:solidFill>
                  <a:srgbClr val="05090A"/>
                </a:solidFill>
                <a:effectLst/>
                <a:latin typeface="almoni-dl"/>
              </a:rPr>
              <a:t> היה מזיק. הקב"ה רחום וחנון וברצונו להיטיב לך יותר ממה שראוי לך, ואם לא נתן לך כנראה זהו המצב הטוב ביותר עבורך". </a:t>
            </a:r>
          </a:p>
          <a:p>
            <a:pPr algn="r" rtl="1">
              <a:spcAft>
                <a:spcPts val="1125"/>
              </a:spcAft>
            </a:pPr>
            <a:r>
              <a:rPr lang="he-IL" b="0" i="0" dirty="0">
                <a:solidFill>
                  <a:srgbClr val="05090A"/>
                </a:solidFill>
                <a:effectLst/>
                <a:latin typeface="almoni-dl"/>
              </a:rPr>
              <a:t>"ופירשנו בזה מה שאמרו חז"ל על שרה אמנו שכל שנות חייה "כולן </a:t>
            </a:r>
            <a:r>
              <a:rPr lang="he-IL" b="0" i="0" dirty="0" err="1">
                <a:solidFill>
                  <a:srgbClr val="05090A"/>
                </a:solidFill>
                <a:effectLst/>
                <a:latin typeface="almoni-dl"/>
              </a:rPr>
              <a:t>שוין</a:t>
            </a:r>
            <a:r>
              <a:rPr lang="he-IL" b="0" i="0" dirty="0">
                <a:solidFill>
                  <a:srgbClr val="05090A"/>
                </a:solidFill>
                <a:effectLst/>
                <a:latin typeface="almoni-dl"/>
              </a:rPr>
              <a:t> לטובה", דאף שעברה </a:t>
            </a:r>
            <a:r>
              <a:rPr lang="he-IL" b="0" i="0" dirty="0" err="1">
                <a:solidFill>
                  <a:srgbClr val="05090A"/>
                </a:solidFill>
                <a:effectLst/>
                <a:latin typeface="almoni-dl"/>
              </a:rPr>
              <a:t>נסיונות</a:t>
            </a:r>
            <a:r>
              <a:rPr lang="he-IL" b="0" i="0" dirty="0">
                <a:solidFill>
                  <a:srgbClr val="05090A"/>
                </a:solidFill>
                <a:effectLst/>
                <a:latin typeface="almoni-dl"/>
              </a:rPr>
              <a:t> שונים ומשונים ונלקחה לפרעה ואבימלך ועוד </a:t>
            </a:r>
            <a:r>
              <a:rPr lang="he-IL" b="0" i="0" dirty="0" err="1">
                <a:solidFill>
                  <a:srgbClr val="05090A"/>
                </a:solidFill>
                <a:effectLst/>
                <a:latin typeface="almoni-dl"/>
              </a:rPr>
              <a:t>ועוד</a:t>
            </a:r>
            <a:r>
              <a:rPr lang="he-IL" b="0" i="0" dirty="0">
                <a:solidFill>
                  <a:srgbClr val="05090A"/>
                </a:solidFill>
                <a:effectLst/>
                <a:latin typeface="almoni-dl"/>
              </a:rPr>
              <a:t>, מכל מקום היה ברור בעיניה שכל דבר הוא הטוב ביותר בשבילה ולא יכול להיות יותר טוב מזה. ובספר 'אוצרות </a:t>
            </a:r>
            <a:r>
              <a:rPr lang="he-IL" b="0" i="0" dirty="0" err="1">
                <a:solidFill>
                  <a:srgbClr val="05090A"/>
                </a:solidFill>
                <a:effectLst/>
                <a:latin typeface="almoni-dl"/>
              </a:rPr>
              <a:t>רמח"ל</a:t>
            </a:r>
            <a:r>
              <a:rPr lang="he-IL" b="0" i="0" dirty="0">
                <a:solidFill>
                  <a:srgbClr val="05090A"/>
                </a:solidFill>
                <a:effectLst/>
                <a:latin typeface="almoni-dl"/>
              </a:rPr>
              <a:t>' כתב, "כל מה שנעשה - יותר טוב מזה לא היה יכול להיות"!.</a:t>
            </a:r>
          </a:p>
          <a:p>
            <a:pPr algn="r" rtl="1">
              <a:spcAft>
                <a:spcPts val="1125"/>
              </a:spcAft>
            </a:pPr>
            <a:r>
              <a:rPr lang="he-IL" b="0" i="0" dirty="0">
                <a:solidFill>
                  <a:srgbClr val="05090A"/>
                </a:solidFill>
                <a:effectLst/>
                <a:latin typeface="almoni-dl"/>
              </a:rPr>
              <a:t>"נמצא שכל מי שאומר בלי דעת "שיהיה עוד יותר טוב ועוד יותר טוב", מגלה בעצמו שאינו מאמין שמה שה' עושה הוא הדבר הטוב ביותר, והרי זה אפיקורסות וחסרון בבסיס אמונת ישראל </a:t>
            </a:r>
            <a:r>
              <a:rPr lang="he-IL" b="0" i="0" dirty="0" err="1">
                <a:solidFill>
                  <a:srgbClr val="05090A"/>
                </a:solidFill>
                <a:effectLst/>
                <a:latin typeface="almoni-dl"/>
              </a:rPr>
              <a:t>דכל</a:t>
            </a:r>
            <a:r>
              <a:rPr lang="he-IL" b="0" i="0" dirty="0">
                <a:solidFill>
                  <a:srgbClr val="05090A"/>
                </a:solidFill>
                <a:effectLst/>
                <a:latin typeface="almoni-dl"/>
              </a:rPr>
              <a:t> מה </a:t>
            </a:r>
            <a:r>
              <a:rPr lang="he-IL" b="0" i="0" dirty="0" err="1">
                <a:solidFill>
                  <a:srgbClr val="05090A"/>
                </a:solidFill>
                <a:effectLst/>
                <a:latin typeface="almoni-dl"/>
              </a:rPr>
              <a:t>דעביד</a:t>
            </a:r>
            <a:r>
              <a:rPr lang="he-IL" b="0" i="0" dirty="0">
                <a:solidFill>
                  <a:srgbClr val="05090A"/>
                </a:solidFill>
                <a:effectLst/>
                <a:latin typeface="almoni-dl"/>
              </a:rPr>
              <a:t> רחמנא </a:t>
            </a:r>
            <a:r>
              <a:rPr lang="he-IL" b="0" i="0" dirty="0" err="1">
                <a:solidFill>
                  <a:srgbClr val="05090A"/>
                </a:solidFill>
                <a:effectLst/>
                <a:latin typeface="almoni-dl"/>
              </a:rPr>
              <a:t>לטב</a:t>
            </a:r>
            <a:r>
              <a:rPr lang="he-IL" b="0" i="0" dirty="0">
                <a:solidFill>
                  <a:srgbClr val="05090A"/>
                </a:solidFill>
                <a:effectLst/>
                <a:latin typeface="almoni-dl"/>
              </a:rPr>
              <a:t> עביד, ומעולם לא שמענו מרבותינו נוסח כהנ"ל, וחושבים בעוונות שאם שרים בעברית כאילו שמכשירים את השרץ של האפיקורסות המונח במילים הללו. והגענו לדור תהפוכות, </a:t>
            </a:r>
            <a:r>
              <a:rPr lang="he-IL" b="0" i="0" dirty="0" err="1">
                <a:solidFill>
                  <a:srgbClr val="05090A"/>
                </a:solidFill>
                <a:effectLst/>
                <a:latin typeface="almoni-dl"/>
              </a:rPr>
              <a:t>רח"ל</a:t>
            </a:r>
            <a:r>
              <a:rPr lang="he-IL" b="0" i="0" dirty="0">
                <a:solidFill>
                  <a:srgbClr val="05090A"/>
                </a:solidFill>
                <a:effectLst/>
                <a:latin typeface="almoni-dl"/>
              </a:rPr>
              <a:t> שמקדשים מה שחכמינו הרחיקו".</a:t>
            </a:r>
          </a:p>
        </p:txBody>
      </p:sp>
    </p:spTree>
    <p:extLst>
      <p:ext uri="{BB962C8B-B14F-4D97-AF65-F5344CB8AC3E}">
        <p14:creationId xmlns:p14="http://schemas.microsoft.com/office/powerpoint/2010/main" val="2098929578"/>
      </p:ext>
    </p:extLst>
  </p:cSld>
  <p:clrMapOvr>
    <a:masterClrMapping/>
  </p:clrMapOvr>
  <mc:AlternateContent xmlns:mc="http://schemas.openxmlformats.org/markup-compatibility/2006">
    <mc:Choice xmlns:p14="http://schemas.microsoft.com/office/powerpoint/2010/main" Requires="p14">
      <p:transition spd="med" p14:dur="700" advTm="115283">
        <p:fade/>
      </p:transition>
    </mc:Choice>
    <mc:Fallback>
      <p:transition spd="med" advTm="115283">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92E82-9ED1-AC5F-0F2D-CC8A0BBBDB03}"/>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DE89BC64-A026-D2C1-CC31-AFA0289AB003}"/>
              </a:ext>
            </a:extLst>
          </p:cNvPr>
          <p:cNvSpPr>
            <a:spLocks noGrp="1"/>
          </p:cNvSpPr>
          <p:nvPr>
            <p:ph type="title"/>
          </p:nvPr>
        </p:nvSpPr>
        <p:spPr>
          <a:xfrm>
            <a:off x="1341120" y="467360"/>
            <a:ext cx="9509760" cy="297344"/>
          </a:xfrm>
        </p:spPr>
        <p:txBody>
          <a:bodyPr rtlCol="1">
            <a:normAutofit fontScale="90000"/>
          </a:bodyPr>
          <a:lstStyle/>
          <a:p>
            <a:pPr rtl="1"/>
            <a:r>
              <a:rPr lang="he-IL" dirty="0">
                <a:latin typeface="Tahoma" panose="020B0604030504040204" pitchFamily="34" charset="0"/>
                <a:ea typeface="Tahoma" panose="020B0604030504040204" pitchFamily="34" charset="0"/>
                <a:cs typeface="Tahoma" panose="020B0604030504040204" pitchFamily="34" charset="0"/>
              </a:rPr>
              <a:t>רצון לטוב</a:t>
            </a:r>
          </a:p>
        </p:txBody>
      </p:sp>
      <p:sp>
        <p:nvSpPr>
          <p:cNvPr id="3" name="מציין מיקום תוכן 2">
            <a:extLst>
              <a:ext uri="{FF2B5EF4-FFF2-40B4-BE49-F238E27FC236}">
                <a16:creationId xmlns:a16="http://schemas.microsoft.com/office/drawing/2014/main" id="{0A479F4C-47F7-AA4A-88E8-DD7640ACE3D8}"/>
              </a:ext>
            </a:extLst>
          </p:cNvPr>
          <p:cNvSpPr>
            <a:spLocks noGrp="1"/>
          </p:cNvSpPr>
          <p:nvPr>
            <p:ph idx="1"/>
          </p:nvPr>
        </p:nvSpPr>
        <p:spPr>
          <a:xfrm>
            <a:off x="1341120" y="764704"/>
            <a:ext cx="9509760" cy="5832648"/>
          </a:xfrm>
        </p:spPr>
        <p:txBody>
          <a:bodyPr rtlCol="1">
            <a:normAutofit/>
          </a:bodyPr>
          <a:lstStyle/>
          <a:p>
            <a:pPr rtl="1"/>
            <a:r>
              <a:rPr lang="he-IL" b="0" i="0" dirty="0">
                <a:solidFill>
                  <a:srgbClr val="05090A"/>
                </a:solidFill>
                <a:effectLst/>
                <a:latin typeface="almoni-dl"/>
              </a:rPr>
              <a:t>עוד הוא ממשיך וכותב כי "גם רבינו אליהו </a:t>
            </a:r>
            <a:r>
              <a:rPr lang="he-IL" b="0" i="0" dirty="0" err="1">
                <a:solidFill>
                  <a:srgbClr val="05090A"/>
                </a:solidFill>
                <a:effectLst/>
                <a:latin typeface="almoni-dl"/>
              </a:rPr>
              <a:t>לאפיאן</a:t>
            </a:r>
            <a:r>
              <a:rPr lang="he-IL" b="0" i="0" dirty="0">
                <a:solidFill>
                  <a:srgbClr val="05090A"/>
                </a:solidFill>
                <a:effectLst/>
                <a:latin typeface="almoni-dl"/>
              </a:rPr>
              <a:t> זצוק"ל, בעל הלב אליהו, הביא בשם החפץ חיים ז"ל שאפילו אם אדם אומר רק </a:t>
            </a:r>
            <a:r>
              <a:rPr lang="he-IL" b="0" i="0" dirty="0" err="1">
                <a:solidFill>
                  <a:srgbClr val="05090A"/>
                </a:solidFill>
                <a:effectLst/>
                <a:latin typeface="almoni-dl"/>
              </a:rPr>
              <a:t>ש"נאך</a:t>
            </a:r>
            <a:r>
              <a:rPr lang="he-IL" b="0" i="0" dirty="0">
                <a:solidFill>
                  <a:srgbClr val="05090A"/>
                </a:solidFill>
                <a:effectLst/>
                <a:latin typeface="almoni-dl"/>
              </a:rPr>
              <a:t> א פאר </a:t>
            </a:r>
            <a:r>
              <a:rPr lang="he-IL" b="0" i="0" dirty="0" err="1">
                <a:solidFill>
                  <a:srgbClr val="05090A"/>
                </a:solidFill>
                <a:effectLst/>
                <a:latin typeface="almoni-dl"/>
              </a:rPr>
              <a:t>קאפיקע'ס</a:t>
            </a:r>
            <a:r>
              <a:rPr lang="he-IL" b="0" i="0" dirty="0">
                <a:solidFill>
                  <a:srgbClr val="05090A"/>
                </a:solidFill>
                <a:effectLst/>
                <a:latin typeface="almoni-dl"/>
              </a:rPr>
              <a:t> </a:t>
            </a:r>
            <a:r>
              <a:rPr lang="he-IL" b="0" i="0" dirty="0" err="1">
                <a:solidFill>
                  <a:srgbClr val="05090A"/>
                </a:solidFill>
                <a:effectLst/>
                <a:latin typeface="almoni-dl"/>
              </a:rPr>
              <a:t>וואָלט</a:t>
            </a:r>
            <a:r>
              <a:rPr lang="he-IL" b="0" i="0" dirty="0">
                <a:solidFill>
                  <a:srgbClr val="05090A"/>
                </a:solidFill>
                <a:effectLst/>
                <a:latin typeface="almoni-dl"/>
              </a:rPr>
              <a:t> </a:t>
            </a:r>
            <a:r>
              <a:rPr lang="he-IL" b="0" i="0" dirty="0" err="1">
                <a:solidFill>
                  <a:srgbClr val="05090A"/>
                </a:solidFill>
                <a:effectLst/>
                <a:latin typeface="almoni-dl"/>
              </a:rPr>
              <a:t>נישט</a:t>
            </a:r>
            <a:r>
              <a:rPr lang="he-IL" b="0" i="0" dirty="0">
                <a:solidFill>
                  <a:srgbClr val="05090A"/>
                </a:solidFill>
                <a:effectLst/>
                <a:latin typeface="almoni-dl"/>
              </a:rPr>
              <a:t> </a:t>
            </a:r>
            <a:r>
              <a:rPr lang="he-IL" b="0" i="0" dirty="0" err="1">
                <a:solidFill>
                  <a:srgbClr val="05090A"/>
                </a:solidFill>
                <a:effectLst/>
                <a:latin typeface="almoni-dl"/>
              </a:rPr>
              <a:t>ג'שאַט</a:t>
            </a:r>
            <a:r>
              <a:rPr lang="he-IL" b="0" i="0" dirty="0">
                <a:solidFill>
                  <a:srgbClr val="05090A"/>
                </a:solidFill>
                <a:effectLst/>
                <a:latin typeface="almoni-dl"/>
              </a:rPr>
              <a:t>" ("אם יהיה לי עוד כמה פרוטות, זה לא יזיק"), זה גם סתירה לאמונה ובטחון בהקב"ה. </a:t>
            </a:r>
          </a:p>
          <a:p>
            <a:pPr rtl="1"/>
            <a:r>
              <a:rPr lang="he-IL" b="0" i="0" dirty="0">
                <a:solidFill>
                  <a:srgbClr val="05090A"/>
                </a:solidFill>
                <a:effectLst/>
                <a:latin typeface="almoni-dl"/>
              </a:rPr>
              <a:t>זהו פסק הלכה ברור מגדול הפוסקים של הדור האחרון מרן החפץ חיים זכר צדיק לברכה, ואין רב או פוסק גדול ככל שיהיה שיכול לחלוק על הפסק הזה. הרב </a:t>
            </a:r>
            <a:r>
              <a:rPr lang="he-IL" b="0" i="0" dirty="0" err="1">
                <a:solidFill>
                  <a:srgbClr val="05090A"/>
                </a:solidFill>
                <a:effectLst/>
                <a:latin typeface="almoni-dl"/>
              </a:rPr>
              <a:t>דויטש</a:t>
            </a:r>
            <a:r>
              <a:rPr lang="he-IL" b="0" i="0" dirty="0">
                <a:solidFill>
                  <a:srgbClr val="05090A"/>
                </a:solidFill>
                <a:effectLst/>
                <a:latin typeface="almoni-dl"/>
              </a:rPr>
              <a:t> גם הביא שזה דעתם הפשוטה של זקני הדור, גדולי הרבנים והמשגיחים </a:t>
            </a:r>
            <a:r>
              <a:rPr lang="he-IL" b="0" i="0" dirty="0" err="1">
                <a:solidFill>
                  <a:srgbClr val="05090A"/>
                </a:solidFill>
                <a:effectLst/>
                <a:latin typeface="almoni-dl"/>
              </a:rPr>
              <a:t>שליט"א</a:t>
            </a:r>
            <a:r>
              <a:rPr lang="he-IL" b="0" i="0" dirty="0">
                <a:solidFill>
                  <a:srgbClr val="05090A"/>
                </a:solidFill>
                <a:effectLst/>
                <a:latin typeface="almoni-dl"/>
              </a:rPr>
              <a:t> , ולכן הורו שאין לשיר מילים אלו שיש בהם סתירה לדעת החפץ חיים וליסודות האמונה הפשוטה של עם ישראל.</a:t>
            </a:r>
          </a:p>
          <a:p>
            <a:pPr rtl="1"/>
            <a:r>
              <a:rPr lang="he-IL" b="0" i="0" dirty="0">
                <a:solidFill>
                  <a:srgbClr val="05090A"/>
                </a:solidFill>
                <a:effectLst/>
                <a:latin typeface="almoni-dl"/>
              </a:rPr>
              <a:t>כאן מציע הרב </a:t>
            </a:r>
            <a:r>
              <a:rPr lang="he-IL" b="0" i="0" dirty="0" err="1">
                <a:solidFill>
                  <a:srgbClr val="05090A"/>
                </a:solidFill>
                <a:effectLst/>
                <a:latin typeface="almoni-dl"/>
              </a:rPr>
              <a:t>דויטש</a:t>
            </a:r>
            <a:r>
              <a:rPr lang="he-IL" b="0" i="0" dirty="0">
                <a:solidFill>
                  <a:srgbClr val="05090A"/>
                </a:solidFill>
                <a:effectLst/>
                <a:latin typeface="almoni-dl"/>
              </a:rPr>
              <a:t> שינוי השם לכמה מילים מהשיר: "לכן, אם רוצים לקיים את המילים הללו ולא לסתור דעת מרן החפץ חיים זכותו יגן עלינו ועל כל ישראל, אז יש להחליף רק מילה אחת בפזמון, ובמקום המילה "</a:t>
            </a:r>
            <a:r>
              <a:rPr lang="he-IL" b="1" i="0" dirty="0">
                <a:solidFill>
                  <a:srgbClr val="05090A"/>
                </a:solidFill>
                <a:effectLst/>
                <a:latin typeface="almoni-dl"/>
              </a:rPr>
              <a:t>ויהיה לי</a:t>
            </a:r>
            <a:r>
              <a:rPr lang="he-IL" b="0" i="0" dirty="0">
                <a:solidFill>
                  <a:srgbClr val="05090A"/>
                </a:solidFill>
                <a:effectLst/>
                <a:latin typeface="almoni-dl"/>
              </a:rPr>
              <a:t> עוד יותר טוב", לשיר "</a:t>
            </a:r>
            <a:r>
              <a:rPr lang="he-IL" b="1" i="0" dirty="0">
                <a:solidFill>
                  <a:srgbClr val="05090A"/>
                </a:solidFill>
                <a:effectLst/>
                <a:latin typeface="almoni-dl"/>
              </a:rPr>
              <a:t>ויתגלה לי</a:t>
            </a:r>
            <a:r>
              <a:rPr lang="he-IL" b="0" i="0" dirty="0">
                <a:solidFill>
                  <a:srgbClr val="05090A"/>
                </a:solidFill>
                <a:effectLst/>
                <a:latin typeface="almoni-dl"/>
              </a:rPr>
              <a:t> עוד יותר טוב". ואז יהיה קשה לאסור את הנוסח הנ"ל שכבר אינו סותר </a:t>
            </a:r>
            <a:r>
              <a:rPr lang="he-IL" b="0" i="0" dirty="0" err="1">
                <a:solidFill>
                  <a:srgbClr val="05090A"/>
                </a:solidFill>
                <a:effectLst/>
                <a:latin typeface="almoni-dl"/>
              </a:rPr>
              <a:t>בהדיא</a:t>
            </a:r>
            <a:r>
              <a:rPr lang="he-IL" b="0" i="0" dirty="0">
                <a:solidFill>
                  <a:srgbClr val="05090A"/>
                </a:solidFill>
                <a:effectLst/>
                <a:latin typeface="almoni-dl"/>
              </a:rPr>
              <a:t> את דברי רבותינו </a:t>
            </a:r>
            <a:r>
              <a:rPr lang="he-IL" b="0" i="0" dirty="0" err="1">
                <a:solidFill>
                  <a:srgbClr val="05090A"/>
                </a:solidFill>
                <a:effectLst/>
                <a:latin typeface="almoni-dl"/>
              </a:rPr>
              <a:t>זכרונם</a:t>
            </a:r>
            <a:r>
              <a:rPr lang="he-IL" b="0" i="0" dirty="0">
                <a:solidFill>
                  <a:srgbClr val="05090A"/>
                </a:solidFill>
                <a:effectLst/>
                <a:latin typeface="almoni-dl"/>
              </a:rPr>
              <a:t> לברכה. וכן הסכימו אחד מגאוני וצדיקי הדור </a:t>
            </a:r>
            <a:r>
              <a:rPr lang="he-IL" b="0" i="0" dirty="0" err="1">
                <a:solidFill>
                  <a:srgbClr val="05090A"/>
                </a:solidFill>
                <a:effectLst/>
                <a:latin typeface="almoni-dl"/>
              </a:rPr>
              <a:t>שליט"א</a:t>
            </a:r>
            <a:r>
              <a:rPr lang="he-IL" b="0" i="0" dirty="0">
                <a:solidFill>
                  <a:srgbClr val="05090A"/>
                </a:solidFill>
                <a:effectLst/>
                <a:latin typeface="almoni-dl"/>
              </a:rPr>
              <a:t> ואחד מזקני המשגיחים בדור </a:t>
            </a:r>
            <a:r>
              <a:rPr lang="he-IL" b="0" i="0" dirty="0" err="1">
                <a:solidFill>
                  <a:srgbClr val="05090A"/>
                </a:solidFill>
                <a:effectLst/>
                <a:latin typeface="almoni-dl"/>
              </a:rPr>
              <a:t>שליט"א</a:t>
            </a:r>
            <a:r>
              <a:rPr lang="he-IL" b="0" i="0" dirty="0">
                <a:solidFill>
                  <a:srgbClr val="05090A"/>
                </a:solidFill>
                <a:effectLst/>
                <a:latin typeface="almoni-dl"/>
              </a:rPr>
              <a:t>, שאם עושים השינוי הנ"ל לא יסתור יסודות האמונה אפילו לדעת החפץ חיים ז"ל".</a:t>
            </a:r>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50817636"/>
      </p:ext>
    </p:extLst>
  </p:cSld>
  <p:clrMapOvr>
    <a:masterClrMapping/>
  </p:clrMapOvr>
  <mc:AlternateContent xmlns:mc="http://schemas.openxmlformats.org/markup-compatibility/2006">
    <mc:Choice xmlns:p14="http://schemas.microsoft.com/office/powerpoint/2010/main" Requires="p14">
      <p:transition spd="med" p14:dur="700" advTm="37373">
        <p:fade/>
      </p:transition>
    </mc:Choice>
    <mc:Fallback>
      <p:transition spd="med" advTm="37373">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5FCFB52-22C7-1E1C-5BDD-82B206D5D718}"/>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F0BB5AFA-76B4-27BB-CEEC-D5516FC9DFC9}"/>
              </a:ext>
            </a:extLst>
          </p:cNvPr>
          <p:cNvSpPr>
            <a:spLocks noGrp="1"/>
          </p:cNvSpPr>
          <p:nvPr>
            <p:ph idx="1"/>
          </p:nvPr>
        </p:nvSpPr>
        <p:spPr/>
        <p:txBody>
          <a:bodyPr/>
          <a:lstStyle/>
          <a:p>
            <a:endParaRPr lang="he-IL"/>
          </a:p>
        </p:txBody>
      </p:sp>
      <p:pic>
        <p:nvPicPr>
          <p:cNvPr id="6146" name="Picture 2" descr="ה' אוהב אותי - שער ברסלב">
            <a:extLst>
              <a:ext uri="{FF2B5EF4-FFF2-40B4-BE49-F238E27FC236}">
                <a16:creationId xmlns:a16="http://schemas.microsoft.com/office/drawing/2014/main" id="{B9FB7DAE-5DF7-16D2-FC2D-C2C6A6D2FD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9496" y="476672"/>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3584875"/>
      </p:ext>
    </p:extLst>
  </p:cSld>
  <p:clrMapOvr>
    <a:masterClrMapping/>
  </p:clrMapOvr>
  <mc:AlternateContent xmlns:mc="http://schemas.openxmlformats.org/markup-compatibility/2006">
    <mc:Choice xmlns:p14="http://schemas.microsoft.com/office/powerpoint/2010/main" Requires="p14">
      <p:transition spd="med" p14:dur="700" advTm="382789">
        <p:fade/>
      </p:transition>
    </mc:Choice>
    <mc:Fallback>
      <p:transition spd="med" advTm="382789">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341120" y="467360"/>
            <a:ext cx="9509760" cy="225336"/>
          </a:xfrm>
        </p:spPr>
        <p:txBody>
          <a:bodyPr rtlCol="1">
            <a:normAutofit fontScale="90000"/>
          </a:bodyPr>
          <a:lstStyle/>
          <a:p>
            <a:pP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תוכן 2"/>
          <p:cNvSpPr>
            <a:spLocks noGrp="1"/>
          </p:cNvSpPr>
          <p:nvPr>
            <p:ph idx="1"/>
          </p:nvPr>
        </p:nvSpPr>
        <p:spPr>
          <a:xfrm>
            <a:off x="1341120" y="908720"/>
            <a:ext cx="9509760" cy="5400600"/>
          </a:xfrm>
        </p:spPr>
        <p:txBody>
          <a:bodyPr rtlCol="1">
            <a:normAutofit fontScale="92500" lnSpcReduction="10000"/>
          </a:bodyPr>
          <a:lstStyle/>
          <a:p>
            <a:pPr algn="just" fontAlgn="base">
              <a:spcAft>
                <a:spcPts val="750"/>
              </a:spcAft>
            </a:pPr>
            <a:r>
              <a:rPr lang="he-IL" b="1" i="0" dirty="0">
                <a:solidFill>
                  <a:srgbClr val="07143C"/>
                </a:solidFill>
                <a:effectLst/>
                <a:latin typeface="inherit"/>
              </a:rPr>
              <a:t>במפגש המרגש בין יעקב לעשיו, מתגלה מילה אחת שמסמלת את ההבדל המהותי בין השניים – מילה שמכילה בתוכה את השורש לחיים שמחים ומאושרים.</a:t>
            </a:r>
            <a:endParaRPr lang="he-IL" b="0" i="0" dirty="0">
              <a:solidFill>
                <a:srgbClr val="07143C"/>
              </a:solidFill>
              <a:effectLst/>
              <a:latin typeface="Open Sans" panose="020B0606030504020204" pitchFamily="34" charset="0"/>
            </a:endParaRPr>
          </a:p>
          <a:p>
            <a:pPr algn="just" fontAlgn="base">
              <a:spcAft>
                <a:spcPts val="750"/>
              </a:spcAft>
            </a:pPr>
            <a:r>
              <a:rPr lang="he-IL" b="0" i="0" dirty="0">
                <a:solidFill>
                  <a:srgbClr val="07143C"/>
                </a:solidFill>
                <a:effectLst/>
                <a:latin typeface="Open Sans" panose="020B0606030504020204" pitchFamily="34" charset="0"/>
              </a:rPr>
              <a:t>עשיו, שמתייחס לרכושו, אומר בגאווה: "וַיֹּאמֶר עֵשָׂו יֶשׁ לִי רָב אָחִי יְהִי לְךָ אֲשֶׁר לָךְ" (בראשית לג). הוא מצהיר על עושרו, אך יש בכך תחושת חוסר. יעקב, לעומת זאת, משיב: "כִּי חַנַּנִי </a:t>
            </a:r>
            <a:r>
              <a:rPr lang="he-IL" b="0" i="0" dirty="0" err="1">
                <a:solidFill>
                  <a:srgbClr val="07143C"/>
                </a:solidFill>
                <a:effectLst/>
                <a:latin typeface="Open Sans" panose="020B0606030504020204" pitchFamily="34" charset="0"/>
              </a:rPr>
              <a:t>אֱלֹהִים</a:t>
            </a:r>
            <a:r>
              <a:rPr lang="he-IL" b="0" i="0" dirty="0">
                <a:solidFill>
                  <a:srgbClr val="07143C"/>
                </a:solidFill>
                <a:effectLst/>
                <a:latin typeface="Open Sans" panose="020B0606030504020204" pitchFamily="34" charset="0"/>
              </a:rPr>
              <a:t> וְכִי יֶשׁ לִי כֹל". בעוד שעשיו מדבר על הכמות, יעקב מדבר על התודעה – הוא מרגיש שיש לו </a:t>
            </a:r>
            <a:r>
              <a:rPr lang="he-IL" b="0" i="0" dirty="0" err="1">
                <a:solidFill>
                  <a:srgbClr val="07143C"/>
                </a:solidFill>
                <a:effectLst/>
                <a:latin typeface="Open Sans" panose="020B0606030504020204" pitchFamily="34" charset="0"/>
              </a:rPr>
              <a:t>הכל</a:t>
            </a:r>
            <a:r>
              <a:rPr lang="he-IL" b="0" i="0" dirty="0">
                <a:solidFill>
                  <a:srgbClr val="07143C"/>
                </a:solidFill>
                <a:effectLst/>
                <a:latin typeface="Open Sans" panose="020B0606030504020204" pitchFamily="34" charset="0"/>
              </a:rPr>
              <a:t>, ואין לו חסרון.</a:t>
            </a:r>
          </a:p>
          <a:p>
            <a:pPr algn="just" fontAlgn="base">
              <a:spcAft>
                <a:spcPts val="750"/>
              </a:spcAft>
            </a:pPr>
            <a:r>
              <a:rPr lang="he-IL" b="0" i="0" dirty="0">
                <a:solidFill>
                  <a:srgbClr val="07143C"/>
                </a:solidFill>
                <a:effectLst/>
                <a:latin typeface="Open Sans" panose="020B0606030504020204" pitchFamily="34" charset="0"/>
              </a:rPr>
              <a:t>הכלי יקר מסביר את ההבדל: "ויאמר עשו יש לי רב. משמע רב אבל לא כל". עשיו, עם כל העושר שברשותו, מרגיש חוסר, כי הרשעים, גם אם יש להם כסף וזהב, תמיד ירגישו שהם זקוקים ליותר. יעקב, לעומתו, מבין שכל מה שיש לו הוא מתנה מאלוקים. הוא אומר: "חנני", כלומר, הוא מכיר בכך </a:t>
            </a:r>
            <a:r>
              <a:rPr lang="he-IL" b="0" i="0" dirty="0" err="1">
                <a:solidFill>
                  <a:srgbClr val="07143C"/>
                </a:solidFill>
                <a:effectLst/>
                <a:latin typeface="Open Sans" panose="020B0606030504020204" pitchFamily="34" charset="0"/>
              </a:rPr>
              <a:t>שהכל</a:t>
            </a:r>
            <a:r>
              <a:rPr lang="he-IL" b="0" i="0" dirty="0">
                <a:solidFill>
                  <a:srgbClr val="07143C"/>
                </a:solidFill>
                <a:effectLst/>
                <a:latin typeface="Open Sans" panose="020B0606030504020204" pitchFamily="34" charset="0"/>
              </a:rPr>
              <a:t> הוא חסד מהבורא, ומרגיש שמחה והכרת תודה על כל מה שיש לו.</a:t>
            </a:r>
          </a:p>
          <a:p>
            <a:pPr algn="just" fontAlgn="base">
              <a:spcAft>
                <a:spcPts val="750"/>
              </a:spcAft>
            </a:pPr>
            <a:r>
              <a:rPr lang="he-IL" b="0" i="0" dirty="0">
                <a:solidFill>
                  <a:srgbClr val="07143C"/>
                </a:solidFill>
                <a:effectLst/>
                <a:latin typeface="Open Sans" panose="020B0606030504020204" pitchFamily="34" charset="0"/>
              </a:rPr>
              <a:t>כך אנו מברכים בכל יום בברכות השחר: "שעשה לי כל צרכי". אנו מאמינים שה' נתן לנו את כל מה שאנחנו צריכים, ואם חסר לנו משהו, זה כי הוא יודע שאין לנו צורך בכך. סיפור על יהודי שהתלונן בפני האדמו"ר על כך שאין לו פרנסה, ממחיש את ההבנה הזו. האדמו"ר הזכיר לו את ברכת "שעשה לי כל צרכי", והראה לו שהאמונה שלו לא תואמת את המציאות שהוא עצמו יצר.</a:t>
            </a:r>
          </a:p>
          <a:p>
            <a:pPr algn="just" rtl="1"/>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93455360"/>
      </p:ext>
    </p:extLst>
  </p:cSld>
  <p:clrMapOvr>
    <a:masterClrMapping/>
  </p:clrMapOvr>
  <mc:AlternateContent xmlns:mc="http://schemas.openxmlformats.org/markup-compatibility/2006">
    <mc:Choice xmlns:p14="http://schemas.microsoft.com/office/powerpoint/2010/main" Requires="p14">
      <p:transition spd="med" p14:dur="700" advTm="311462">
        <p:fade/>
      </p:transition>
    </mc:Choice>
    <mc:Fallback>
      <p:transition spd="med" advTm="311462">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תוכן 2"/>
          <p:cNvSpPr>
            <a:spLocks noGrp="1"/>
          </p:cNvSpPr>
          <p:nvPr>
            <p:ph idx="1"/>
          </p:nvPr>
        </p:nvSpPr>
        <p:spPr/>
        <p:txBody>
          <a:bodyPr rtlCol="1">
            <a:normAutofit fontScale="85000" lnSpcReduction="10000"/>
          </a:bodyPr>
          <a:lstStyle/>
          <a:p>
            <a:pPr fontAlgn="base">
              <a:spcAft>
                <a:spcPts val="750"/>
              </a:spcAft>
            </a:pPr>
            <a:r>
              <a:rPr lang="he-IL" b="0" i="0" dirty="0">
                <a:solidFill>
                  <a:srgbClr val="07143C"/>
                </a:solidFill>
                <a:effectLst/>
                <a:latin typeface="Open Sans" panose="020B0606030504020204" pitchFamily="34" charset="0"/>
              </a:rPr>
              <a:t>כיצד מצליח אדם לחיות בתחושת עושר ושפע? עשיו מתייחס להישגיו כאילו הם תוצאה של עבודתו הקשה: "יֶשׁ לִי רָב". הוא מרגיש שעם חריצות נוספת, היה יכול להשיג יותר. יעקב, לעומת זאת, מבין שכל מה שיש לו הוא מתנה מאלוקים, והוא מלא בהכרת תודה על כך. הוא אומר: "קָטֹנְתִּי מִכֹּל הַחֲסָדִים", ומרגיש קטן מול כל החסדים שהקב"ה העניק לו.</a:t>
            </a:r>
          </a:p>
          <a:p>
            <a:pPr fontAlgn="base">
              <a:spcAft>
                <a:spcPts val="750"/>
              </a:spcAft>
            </a:pPr>
            <a:r>
              <a:rPr lang="he-IL" b="0" i="0" dirty="0">
                <a:solidFill>
                  <a:srgbClr val="07143C"/>
                </a:solidFill>
                <a:effectLst/>
                <a:latin typeface="Open Sans" panose="020B0606030504020204" pitchFamily="34" charset="0"/>
              </a:rPr>
              <a:t>יעקב אבינו תמיד זוכר את הימים הקשים בהם היה חסר כל, ולכן הוא חי בתחושת הודיה מתמדת. רבינו בחיי כותב כי על האדם לזכור את ימי הרעה בזמן השלווה, כדי להעריך את הטוב. שלמה המלך אומר: "ביום טובה היה בטוב וביום רעה ראה", כלומר, עלינו להעריך את הטוב על רקע הקשיים.</a:t>
            </a:r>
          </a:p>
          <a:p>
            <a:pPr fontAlgn="base">
              <a:spcAft>
                <a:spcPts val="750"/>
              </a:spcAft>
            </a:pPr>
            <a:r>
              <a:rPr lang="he-IL" b="0" i="0" dirty="0">
                <a:solidFill>
                  <a:srgbClr val="07143C"/>
                </a:solidFill>
                <a:effectLst/>
                <a:latin typeface="Open Sans" panose="020B0606030504020204" pitchFamily="34" charset="0"/>
              </a:rPr>
              <a:t>אדם שמרגיש שכל מה שיש לו הוא מתנות מאלוקים, מודה על כל דבר שהוא מקבל בכל ליבו. כאשר הוא רואה חסרונות, הוא בטוח שהם לא לטובתו, כי הוא מרגיש את אהבתו של בורא עולם, שמלווה אותו בכל צעד. אם חסר לו דבר מסוים, הוא יודע שה' יודע מה טוב עבורו, ושיש סיבה לכך.</a:t>
            </a:r>
          </a:p>
          <a:p>
            <a:pPr fontAlgn="base">
              <a:spcAft>
                <a:spcPts val="750"/>
              </a:spcAft>
            </a:pPr>
            <a:r>
              <a:rPr lang="he-IL" b="0" i="0" dirty="0">
                <a:solidFill>
                  <a:srgbClr val="07143C"/>
                </a:solidFill>
                <a:effectLst/>
                <a:latin typeface="Open Sans" panose="020B0606030504020204" pitchFamily="34" charset="0"/>
              </a:rPr>
              <a:t>במפגש הזה, בין יעקב לעשיו, נחשף סוד החיים המאושרים – הכרת הטוב וההבנה </a:t>
            </a:r>
            <a:r>
              <a:rPr lang="he-IL" b="0" i="0" dirty="0" err="1">
                <a:solidFill>
                  <a:srgbClr val="07143C"/>
                </a:solidFill>
                <a:effectLst/>
                <a:latin typeface="Open Sans" panose="020B0606030504020204" pitchFamily="34" charset="0"/>
              </a:rPr>
              <a:t>שהכל</a:t>
            </a:r>
            <a:r>
              <a:rPr lang="he-IL" b="0" i="0" dirty="0">
                <a:solidFill>
                  <a:srgbClr val="07143C"/>
                </a:solidFill>
                <a:effectLst/>
                <a:latin typeface="Open Sans" panose="020B0606030504020204" pitchFamily="34" charset="0"/>
              </a:rPr>
              <a:t> הוא מתנה. זהו המסר שיכול לשנות את חיינו ולהוביל אותנו לעושר אמיתי ולשמחה פנימית.</a:t>
            </a:r>
          </a:p>
          <a:p>
            <a:pPr rtl="1"/>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11145347"/>
      </p:ext>
    </p:extLst>
  </p:cSld>
  <p:clrMapOvr>
    <a:masterClrMapping/>
  </p:clrMapOvr>
  <mc:AlternateContent xmlns:mc="http://schemas.openxmlformats.org/markup-compatibility/2006">
    <mc:Choice xmlns:p14="http://schemas.microsoft.com/office/powerpoint/2010/main" Requires="p14">
      <p:transition spd="med" p14:dur="700" advTm="178124">
        <p:fade/>
      </p:transition>
    </mc:Choice>
    <mc:Fallback>
      <p:transition spd="med" advTm="178124">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3">
            <a:extLst>
              <a:ext uri="{FF2B5EF4-FFF2-40B4-BE49-F238E27FC236}">
                <a16:creationId xmlns:a16="http://schemas.microsoft.com/office/drawing/2014/main" id="{05F04B42-6394-F044-1813-FA9BDB5D921B}"/>
              </a:ext>
            </a:extLst>
          </p:cNvPr>
          <p:cNvSpPr>
            <a:spLocks noGrp="1"/>
          </p:cNvSpPr>
          <p:nvPr>
            <p:ph type="title"/>
          </p:nvPr>
        </p:nvSpPr>
        <p:spPr/>
        <p:txBody>
          <a:bodyPr/>
          <a:lstStyle/>
          <a:p>
            <a:endParaRPr lang="he-IL"/>
          </a:p>
        </p:txBody>
      </p:sp>
      <p:sp>
        <p:nvSpPr>
          <p:cNvPr id="6" name="מציין מיקום טקסט 5">
            <a:extLst>
              <a:ext uri="{FF2B5EF4-FFF2-40B4-BE49-F238E27FC236}">
                <a16:creationId xmlns:a16="http://schemas.microsoft.com/office/drawing/2014/main" id="{9D3BC35E-DB7E-341B-E731-FA4D3DA6611B}"/>
              </a:ext>
            </a:extLst>
          </p:cNvPr>
          <p:cNvSpPr>
            <a:spLocks noGrp="1"/>
          </p:cNvSpPr>
          <p:nvPr>
            <p:ph type="body" sz="half" idx="2"/>
          </p:nvPr>
        </p:nvSpPr>
        <p:spPr/>
        <p:txBody>
          <a:bodyPr/>
          <a:lstStyle/>
          <a:p>
            <a:endParaRPr lang="he-IL"/>
          </a:p>
        </p:txBody>
      </p:sp>
      <p:sp>
        <p:nvSpPr>
          <p:cNvPr id="5" name="מציין מיקום תוכן 4">
            <a:extLst>
              <a:ext uri="{FF2B5EF4-FFF2-40B4-BE49-F238E27FC236}">
                <a16:creationId xmlns:a16="http://schemas.microsoft.com/office/drawing/2014/main" id="{6BF53541-1F98-9EF8-B756-01F0D5843D76}"/>
              </a:ext>
            </a:extLst>
          </p:cNvPr>
          <p:cNvSpPr>
            <a:spLocks noGrp="1"/>
          </p:cNvSpPr>
          <p:nvPr>
            <p:ph idx="1"/>
          </p:nvPr>
        </p:nvSpPr>
        <p:spPr>
          <a:xfrm>
            <a:off x="457200" y="188640"/>
            <a:ext cx="7239001" cy="5983560"/>
          </a:xfrm>
        </p:spPr>
        <p:txBody>
          <a:bodyPr>
            <a:normAutofit fontScale="70000" lnSpcReduction="20000"/>
          </a:bodyPr>
          <a:lstStyle/>
          <a:p>
            <a:pPr algn="just" fontAlgn="base">
              <a:lnSpc>
                <a:spcPct val="120000"/>
              </a:lnSpc>
              <a:spcBef>
                <a:spcPts val="600"/>
              </a:spcBef>
              <a:spcAft>
                <a:spcPts val="750"/>
              </a:spcAft>
            </a:pPr>
            <a:r>
              <a:rPr lang="he-IL" b="0" i="0" dirty="0">
                <a:solidFill>
                  <a:srgbClr val="07143C"/>
                </a:solidFill>
                <a:effectLst/>
                <a:latin typeface="Arial" panose="020B0604020202020204" pitchFamily="34" charset="0"/>
                <a:cs typeface="Arial" panose="020B0604020202020204" pitchFamily="34" charset="0"/>
              </a:rPr>
              <a:t>תוך חודשיים בלבד, השיר "ה' יתברך תמיד אוהב אותי ותמיד יהיה לי רק טוב" גרף 15 מיליון צפיות וטיפס לראש המצעדים, והפך להמנון הבלתי רשמי של ישראל. </a:t>
            </a:r>
          </a:p>
          <a:p>
            <a:pPr algn="just" fontAlgn="base">
              <a:lnSpc>
                <a:spcPct val="120000"/>
              </a:lnSpc>
              <a:spcBef>
                <a:spcPts val="600"/>
              </a:spcBef>
              <a:spcAft>
                <a:spcPts val="750"/>
              </a:spcAft>
            </a:pPr>
            <a:r>
              <a:rPr lang="he-IL" b="0" i="0" dirty="0">
                <a:solidFill>
                  <a:srgbClr val="07143C"/>
                </a:solidFill>
                <a:effectLst/>
                <a:latin typeface="Arial" panose="020B0604020202020204" pitchFamily="34" charset="0"/>
                <a:cs typeface="Arial" panose="020B0604020202020204" pitchFamily="34" charset="0"/>
              </a:rPr>
              <a:t>השיר מלווה אותנו במקלחת, בפקקים ובקניות, ילדים שרים אותו בגן ומבוגרים מזמזמים אותו בעבודה. הפזמון "ועוד יותר טוב" נשמע בכל פינה, ומזכיר לנו את הכוח של האופטימיות והאהבה.</a:t>
            </a:r>
          </a:p>
          <a:p>
            <a:pPr algn="just" fontAlgn="base">
              <a:lnSpc>
                <a:spcPct val="120000"/>
              </a:lnSpc>
              <a:spcBef>
                <a:spcPts val="600"/>
              </a:spcBef>
              <a:spcAft>
                <a:spcPts val="750"/>
              </a:spcAft>
            </a:pPr>
            <a:r>
              <a:rPr lang="he-IL" b="0" i="0" dirty="0">
                <a:solidFill>
                  <a:srgbClr val="07143C"/>
                </a:solidFill>
                <a:effectLst/>
                <a:latin typeface="Arial" panose="020B0604020202020204" pitchFamily="34" charset="0"/>
                <a:cs typeface="Arial" panose="020B0604020202020204" pitchFamily="34" charset="0"/>
              </a:rPr>
              <a:t>מה הסוד של השיר הזה, ולמה הוא מצליח לגעת בלבבות דווקא עכשיו? הנה שלוש תשובות אפשריות:</a:t>
            </a:r>
          </a:p>
          <a:p>
            <a:pPr algn="just" fontAlgn="base">
              <a:lnSpc>
                <a:spcPct val="120000"/>
              </a:lnSpc>
              <a:spcBef>
                <a:spcPts val="600"/>
              </a:spcBef>
              <a:spcAft>
                <a:spcPts val="1125"/>
              </a:spcAft>
              <a:buFont typeface="+mj-lt"/>
              <a:buAutoNum type="arabicPeriod"/>
            </a:pPr>
            <a:r>
              <a:rPr lang="he-IL" b="1" i="0" dirty="0" err="1">
                <a:solidFill>
                  <a:srgbClr val="07143C"/>
                </a:solidFill>
                <a:effectLst/>
                <a:latin typeface="Arial" panose="020B0604020202020204" pitchFamily="34" charset="0"/>
                <a:cs typeface="Arial" panose="020B0604020202020204" pitchFamily="34" charset="0"/>
              </a:rPr>
              <a:t>צמאון</a:t>
            </a:r>
            <a:r>
              <a:rPr lang="he-IL" b="1" i="0" dirty="0">
                <a:solidFill>
                  <a:srgbClr val="07143C"/>
                </a:solidFill>
                <a:effectLst/>
                <a:latin typeface="Arial" panose="020B0604020202020204" pitchFamily="34" charset="0"/>
                <a:cs typeface="Arial" panose="020B0604020202020204" pitchFamily="34" charset="0"/>
              </a:rPr>
              <a:t> לאופטימיות:</a:t>
            </a:r>
            <a:r>
              <a:rPr lang="he-IL" b="0" i="0" dirty="0">
                <a:solidFill>
                  <a:srgbClr val="07143C"/>
                </a:solidFill>
                <a:effectLst/>
                <a:latin typeface="Arial" panose="020B0604020202020204" pitchFamily="34" charset="0"/>
                <a:cs typeface="Arial" panose="020B0604020202020204" pitchFamily="34" charset="0"/>
              </a:rPr>
              <a:t> לעם ישראל נמאס לשמוע את רואי השחורות המקצועיים, שמדברים על כל מה שיכול </a:t>
            </a:r>
            <a:r>
              <a:rPr lang="he-IL" b="0" i="0" dirty="0" err="1">
                <a:solidFill>
                  <a:srgbClr val="07143C"/>
                </a:solidFill>
                <a:effectLst/>
                <a:latin typeface="Arial" panose="020B0604020202020204" pitchFamily="34" charset="0"/>
                <a:cs typeface="Arial" panose="020B0604020202020204" pitchFamily="34" charset="0"/>
              </a:rPr>
              <a:t>לדכא</a:t>
            </a:r>
            <a:r>
              <a:rPr lang="he-IL" b="0" i="0" dirty="0">
                <a:solidFill>
                  <a:srgbClr val="07143C"/>
                </a:solidFill>
                <a:effectLst/>
                <a:latin typeface="Arial" panose="020B0604020202020204" pitchFamily="34" charset="0"/>
                <a:cs typeface="Arial" panose="020B0604020202020204" pitchFamily="34" charset="0"/>
              </a:rPr>
              <a:t> ולבאס. אנשים צמאים לשיר שיביא להם את המסר שיש כאן טוב, שיש לנו ארץ נהדרת. ומה לגבי העתיד? ובכן, יהיה עוד יותר טוב ועוד יותר טוב, והלב מתמלא באמונה ובתקווה.</a:t>
            </a:r>
          </a:p>
          <a:p>
            <a:pPr algn="just" fontAlgn="base">
              <a:lnSpc>
                <a:spcPct val="120000"/>
              </a:lnSpc>
              <a:spcBef>
                <a:spcPts val="600"/>
              </a:spcBef>
              <a:spcAft>
                <a:spcPts val="1125"/>
              </a:spcAft>
              <a:buFont typeface="+mj-lt"/>
              <a:buAutoNum type="arabicPeriod"/>
            </a:pPr>
            <a:r>
              <a:rPr lang="he-IL" b="1" i="0" dirty="0">
                <a:solidFill>
                  <a:srgbClr val="07143C"/>
                </a:solidFill>
                <a:effectLst/>
                <a:latin typeface="Arial" panose="020B0604020202020204" pitchFamily="34" charset="0"/>
                <a:cs typeface="Arial" panose="020B0604020202020204" pitchFamily="34" charset="0"/>
              </a:rPr>
              <a:t>חיפוש אחר ניחומים:</a:t>
            </a:r>
            <a:r>
              <a:rPr lang="he-IL" b="0" i="0" dirty="0">
                <a:solidFill>
                  <a:srgbClr val="07143C"/>
                </a:solidFill>
                <a:effectLst/>
                <a:latin typeface="Arial" panose="020B0604020202020204" pitchFamily="34" charset="0"/>
                <a:cs typeface="Arial" panose="020B0604020202020204" pitchFamily="34" charset="0"/>
              </a:rPr>
              <a:t> אחרי הסתר הפנים הגדול שראינו בשמיני עצרת השחור, כשנדמה היה לכמה שעות שאלוקים הפנה לנו עורף והופקרנו לציפורני השטן, אנשים רוצים לשמוע בכל מאודם ש"ה' הוא אבא טוב", ש"תמיד אוהב אותי" </a:t>
            </a:r>
            <a:r>
              <a:rPr lang="he-IL" b="0" i="0" dirty="0" err="1">
                <a:solidFill>
                  <a:srgbClr val="07143C"/>
                </a:solidFill>
                <a:effectLst/>
                <a:latin typeface="Arial" panose="020B0604020202020204" pitchFamily="34" charset="0"/>
                <a:cs typeface="Arial" panose="020B0604020202020204" pitchFamily="34" charset="0"/>
              </a:rPr>
              <a:t>וש"הוא</a:t>
            </a:r>
            <a:r>
              <a:rPr lang="he-IL" b="0" i="0" dirty="0">
                <a:solidFill>
                  <a:srgbClr val="07143C"/>
                </a:solidFill>
                <a:effectLst/>
                <a:latin typeface="Arial" panose="020B0604020202020204" pitchFamily="34" charset="0"/>
                <a:cs typeface="Arial" panose="020B0604020202020204" pitchFamily="34" charset="0"/>
              </a:rPr>
              <a:t> שומע, מרחם עלי ותמיד עונה לי". השיר הזה הוא כמו חיבוק חם, שמזכיר לנו שאנחנו לא לבד.</a:t>
            </a:r>
          </a:p>
          <a:p>
            <a:pPr algn="just" fontAlgn="base">
              <a:lnSpc>
                <a:spcPct val="120000"/>
              </a:lnSpc>
              <a:spcBef>
                <a:spcPts val="600"/>
              </a:spcBef>
              <a:spcAft>
                <a:spcPts val="1125"/>
              </a:spcAft>
              <a:buFont typeface="+mj-lt"/>
              <a:buAutoNum type="arabicPeriod"/>
            </a:pPr>
            <a:r>
              <a:rPr lang="he-IL" b="1" i="0" dirty="0">
                <a:solidFill>
                  <a:srgbClr val="07143C"/>
                </a:solidFill>
                <a:effectLst/>
                <a:latin typeface="Arial" panose="020B0604020202020204" pitchFamily="34" charset="0"/>
                <a:cs typeface="Arial" panose="020B0604020202020204" pitchFamily="34" charset="0"/>
              </a:rPr>
              <a:t>הכרת הטוב שבנו:</a:t>
            </a:r>
            <a:r>
              <a:rPr lang="he-IL" b="0" i="0" dirty="0">
                <a:solidFill>
                  <a:srgbClr val="07143C"/>
                </a:solidFill>
                <a:effectLst/>
                <a:latin typeface="Arial" panose="020B0604020202020204" pitchFamily="34" charset="0"/>
                <a:cs typeface="Arial" panose="020B0604020202020204" pitchFamily="34" charset="0"/>
              </a:rPr>
              <a:t> לכולנו יש חסרונות, ולאורך החיים אנו חווים לא מעט </a:t>
            </a:r>
            <a:r>
              <a:rPr lang="he-IL" b="0" i="0" dirty="0" err="1">
                <a:solidFill>
                  <a:srgbClr val="07143C"/>
                </a:solidFill>
                <a:effectLst/>
                <a:latin typeface="Arial" panose="020B0604020202020204" pitchFamily="34" charset="0"/>
                <a:cs typeface="Arial" panose="020B0604020202020204" pitchFamily="34" charset="0"/>
              </a:rPr>
              <a:t>כשלונות</a:t>
            </a:r>
            <a:r>
              <a:rPr lang="he-IL" b="0" i="0" dirty="0">
                <a:solidFill>
                  <a:srgbClr val="07143C"/>
                </a:solidFill>
                <a:effectLst/>
                <a:latin typeface="Arial" panose="020B0604020202020204" pitchFamily="34" charset="0"/>
                <a:cs typeface="Arial" panose="020B0604020202020204" pitchFamily="34" charset="0"/>
              </a:rPr>
              <a:t>. הביקורת החיצונית והפנימית צורבת ולפעמים אפילו משתקת אותנו. אך השיר הזה שמח לגלות שיש מי שרואה בנו "רק את הנקודות הטובות" ומעריך את המאמצים וההשתדלויות שלנו – גם אם לא הבשילו לכדי הצלחה. זהו מסר של אהבה והבנה, שמזכיר לנו שהמאמצים שלנו חשובים וראויים להערכה.</a:t>
            </a:r>
          </a:p>
          <a:p>
            <a:pPr algn="just" fontAlgn="base">
              <a:lnSpc>
                <a:spcPct val="120000"/>
              </a:lnSpc>
              <a:spcBef>
                <a:spcPts val="600"/>
              </a:spcBef>
              <a:spcAft>
                <a:spcPts val="750"/>
              </a:spcAft>
            </a:pPr>
            <a:r>
              <a:rPr lang="he-IL" b="0" i="0" dirty="0">
                <a:solidFill>
                  <a:srgbClr val="07143C"/>
                </a:solidFill>
                <a:effectLst/>
                <a:latin typeface="Arial" panose="020B0604020202020204" pitchFamily="34" charset="0"/>
                <a:cs typeface="Arial" panose="020B0604020202020204" pitchFamily="34" charset="0"/>
              </a:rPr>
              <a:t>השיר "ה' יתברך תמיד אוהב אותי" הוא לא רק מנגינה, אלא סיפור של תקווה, אהבה ואמונה, שמלווה אותנו בכל רגע ורגע. הוא מצליח לגעת בלבבות, להזכיר לנו את הטוב שבנו ובסביבתנו, ולהעניק לנו כוח להמשיך קדימה.</a:t>
            </a:r>
          </a:p>
          <a:p>
            <a:pPr>
              <a:lnSpc>
                <a:spcPct val="120000"/>
              </a:lnSpc>
              <a:spcBef>
                <a:spcPts val="600"/>
              </a:spcBef>
            </a:pPr>
            <a:endParaRPr lang="he-IL" dirty="0"/>
          </a:p>
        </p:txBody>
      </p:sp>
      <p:pic>
        <p:nvPicPr>
          <p:cNvPr id="10" name="תמונה 9">
            <a:extLst>
              <a:ext uri="{FF2B5EF4-FFF2-40B4-BE49-F238E27FC236}">
                <a16:creationId xmlns:a16="http://schemas.microsoft.com/office/drawing/2014/main" id="{D2EEB4F2-8069-FFC1-A346-D559636BF465}"/>
              </a:ext>
            </a:extLst>
          </p:cNvPr>
          <p:cNvPicPr>
            <a:picLocks noChangeAspect="1"/>
          </p:cNvPicPr>
          <p:nvPr/>
        </p:nvPicPr>
        <p:blipFill>
          <a:blip r:embed="rId2"/>
          <a:stretch>
            <a:fillRect/>
          </a:stretch>
        </p:blipFill>
        <p:spPr>
          <a:xfrm>
            <a:off x="7734885" y="116632"/>
            <a:ext cx="4482498" cy="5976664"/>
          </a:xfrm>
          <a:prstGeom prst="rect">
            <a:avLst/>
          </a:prstGeom>
        </p:spPr>
      </p:pic>
    </p:spTree>
    <p:extLst>
      <p:ext uri="{BB962C8B-B14F-4D97-AF65-F5344CB8AC3E}">
        <p14:creationId xmlns:p14="http://schemas.microsoft.com/office/powerpoint/2010/main" val="699669265"/>
      </p:ext>
    </p:extLst>
  </p:cSld>
  <p:clrMapOvr>
    <a:masterClrMapping/>
  </p:clrMapOvr>
  <mc:AlternateContent xmlns:mc="http://schemas.openxmlformats.org/markup-compatibility/2006">
    <mc:Choice xmlns:p14="http://schemas.microsoft.com/office/powerpoint/2010/main" Requires="p14">
      <p:transition spd="med" p14:dur="700" advTm="426179">
        <p:fade/>
      </p:transition>
    </mc:Choice>
    <mc:Fallback>
      <p:transition spd="med" advTm="426179">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B701A-729D-8306-530F-122456C5752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20938618-27BD-8447-DCDD-7E96D82A2BCC}"/>
              </a:ext>
            </a:extLst>
          </p:cNvPr>
          <p:cNvSpPr>
            <a:spLocks noGrp="1"/>
          </p:cNvSpPr>
          <p:nvPr>
            <p:ph type="title"/>
          </p:nvPr>
        </p:nvSpPr>
        <p:spPr>
          <a:xfrm>
            <a:off x="1341120" y="467360"/>
            <a:ext cx="9509760" cy="297344"/>
          </a:xfrm>
        </p:spPr>
        <p:txBody>
          <a:bodyPr rtlCol="1">
            <a:normAutofit fontScale="90000"/>
          </a:bodyPr>
          <a:lstStyle/>
          <a:p>
            <a:pPr rtl="1"/>
            <a:r>
              <a:rPr lang="he-IL" dirty="0">
                <a:latin typeface="Tahoma" panose="020B0604030504040204" pitchFamily="34" charset="0"/>
                <a:ea typeface="Tahoma" panose="020B0604030504040204" pitchFamily="34" charset="0"/>
                <a:cs typeface="Tahoma" panose="020B0604030504040204" pitchFamily="34" charset="0"/>
              </a:rPr>
              <a:t>הביטחון</a:t>
            </a:r>
          </a:p>
        </p:txBody>
      </p:sp>
      <p:sp>
        <p:nvSpPr>
          <p:cNvPr id="3" name="מציין מיקום תוכן 2">
            <a:extLst>
              <a:ext uri="{FF2B5EF4-FFF2-40B4-BE49-F238E27FC236}">
                <a16:creationId xmlns:a16="http://schemas.microsoft.com/office/drawing/2014/main" id="{A2A996A3-2EA4-D686-67F9-F336D28ADE36}"/>
              </a:ext>
            </a:extLst>
          </p:cNvPr>
          <p:cNvSpPr>
            <a:spLocks noGrp="1"/>
          </p:cNvSpPr>
          <p:nvPr>
            <p:ph idx="1"/>
          </p:nvPr>
        </p:nvSpPr>
        <p:spPr>
          <a:xfrm>
            <a:off x="1341120" y="764704"/>
            <a:ext cx="9509760" cy="5832648"/>
          </a:xfrm>
        </p:spPr>
        <p:txBody>
          <a:bodyPr rtlCol="1">
            <a:normAutofit/>
          </a:bodyPr>
          <a:lstStyle/>
          <a:p>
            <a:pPr rtl="1"/>
            <a:r>
              <a:rPr lang="he-IL" b="0" i="0" dirty="0">
                <a:solidFill>
                  <a:srgbClr val="202122"/>
                </a:solidFill>
                <a:effectLst/>
                <a:latin typeface="Arial" panose="020B0604020202020204" pitchFamily="34" charset="0"/>
              </a:rPr>
              <a:t>נגד השיר נטען כי הוא מציג תמונה מעוותת של </a:t>
            </a:r>
            <a:r>
              <a:rPr lang="he-IL" b="0" i="0" u="none" strike="noStrike" dirty="0">
                <a:effectLst/>
                <a:latin typeface="Arial" panose="020B0604020202020204" pitchFamily="34" charset="0"/>
                <a:hlinkClick r:id="rId3" tooltip="ביטחון באל"/>
              </a:rPr>
              <a:t>ביטחון באל</a:t>
            </a:r>
            <a:r>
              <a:rPr lang="he-IL" b="0" i="0" dirty="0">
                <a:solidFill>
                  <a:srgbClr val="202122"/>
                </a:solidFill>
                <a:effectLst/>
                <a:latin typeface="Arial" panose="020B0604020202020204" pitchFamily="34" charset="0"/>
              </a:rPr>
              <a:t>. בשיר נטען שמכיוון שה' אוהב את האדם בהכרח שלאדם יהיה טוב, מה שמנוגד לתפיסה הרווחת ביהדות המתבטאת למשל בדבריו של </a:t>
            </a:r>
            <a:r>
              <a:rPr lang="he-IL" b="0" i="0" u="none" strike="noStrike" dirty="0">
                <a:effectLst/>
                <a:latin typeface="Arial" panose="020B0604020202020204" pitchFamily="34" charset="0"/>
                <a:hlinkClick r:id="rId4" tooltip="אמונה וביטחון (ספר)"/>
              </a:rPr>
              <a:t>החזון איש</a:t>
            </a:r>
            <a:r>
              <a:rPr lang="he-IL" b="0" i="0" dirty="0">
                <a:solidFill>
                  <a:srgbClr val="202122"/>
                </a:solidFill>
                <a:effectLst/>
                <a:latin typeface="Arial" panose="020B0604020202020204" pitchFamily="34" charset="0"/>
              </a:rPr>
              <a:t>: "טעות </a:t>
            </a:r>
            <a:r>
              <a:rPr lang="he-IL" b="0" i="0" dirty="0" err="1">
                <a:solidFill>
                  <a:srgbClr val="202122"/>
                </a:solidFill>
                <a:effectLst/>
                <a:latin typeface="Arial" panose="020B0604020202020204" pitchFamily="34" charset="0"/>
              </a:rPr>
              <a:t>נושנת</a:t>
            </a:r>
            <a:r>
              <a:rPr lang="he-IL" b="0" i="0" dirty="0">
                <a:solidFill>
                  <a:srgbClr val="202122"/>
                </a:solidFill>
                <a:effectLst/>
                <a:latin typeface="Arial" panose="020B0604020202020204" pitchFamily="34" charset="0"/>
              </a:rPr>
              <a:t> </a:t>
            </a:r>
            <a:r>
              <a:rPr lang="he-IL" b="0" i="0" dirty="0" err="1">
                <a:solidFill>
                  <a:srgbClr val="202122"/>
                </a:solidFill>
                <a:effectLst/>
                <a:latin typeface="Arial" panose="020B0604020202020204" pitchFamily="34" charset="0"/>
              </a:rPr>
              <a:t>נתאזרחה</a:t>
            </a:r>
            <a:r>
              <a:rPr lang="he-IL" b="0" i="0" dirty="0">
                <a:solidFill>
                  <a:srgbClr val="202122"/>
                </a:solidFill>
                <a:effectLst/>
                <a:latin typeface="Arial" panose="020B0604020202020204" pitchFamily="34" charset="0"/>
              </a:rPr>
              <a:t> בלב רבים במושג הביטחון... חובה להאמין – בכל מקרה שפוגש האדם </a:t>
            </a:r>
            <a:r>
              <a:rPr lang="he-IL" b="0" i="0" dirty="0" err="1">
                <a:solidFill>
                  <a:srgbClr val="202122"/>
                </a:solidFill>
                <a:effectLst/>
                <a:latin typeface="Arial" panose="020B0604020202020204" pitchFamily="34" charset="0"/>
              </a:rPr>
              <a:t>והעמידתו</a:t>
            </a:r>
            <a:r>
              <a:rPr lang="he-IL" b="0" i="0" dirty="0">
                <a:solidFill>
                  <a:srgbClr val="202122"/>
                </a:solidFill>
                <a:effectLst/>
                <a:latin typeface="Arial" panose="020B0604020202020204" pitchFamily="34" charset="0"/>
              </a:rPr>
              <a:t> לקראת עתיד בלתי מוכרע... כי בטח יהיה הטוב".</a:t>
            </a:r>
            <a:r>
              <a:rPr lang="he-IL" b="0" i="0" u="none" strike="noStrike" baseline="30000" dirty="0">
                <a:solidFill>
                  <a:srgbClr val="202122"/>
                </a:solidFill>
                <a:effectLst/>
                <a:latin typeface="Arial" panose="020B0604020202020204" pitchFamily="34" charset="0"/>
                <a:hlinkClick r:id="rId5"/>
              </a:rPr>
              <a:t>[11]</a:t>
            </a:r>
            <a:r>
              <a:rPr lang="he-IL" b="0" i="0" u="none" strike="noStrike" baseline="30000" dirty="0">
                <a:solidFill>
                  <a:srgbClr val="202122"/>
                </a:solidFill>
                <a:effectLst/>
                <a:latin typeface="Arial" panose="020B0604020202020204" pitchFamily="34" charset="0"/>
                <a:hlinkClick r:id="rId6"/>
              </a:rPr>
              <a:t>[12]</a:t>
            </a:r>
            <a:r>
              <a:rPr lang="he-IL" b="0" i="0" dirty="0">
                <a:solidFill>
                  <a:srgbClr val="202122"/>
                </a:solidFill>
                <a:effectLst/>
                <a:latin typeface="Arial" panose="020B0604020202020204" pitchFamily="34" charset="0"/>
              </a:rPr>
              <a:t> פרופסור </a:t>
            </a:r>
            <a:r>
              <a:rPr lang="he-IL" b="0" i="0" u="none" strike="noStrike" dirty="0">
                <a:effectLst/>
                <a:latin typeface="Arial" panose="020B0604020202020204" pitchFamily="34" charset="0"/>
                <a:hlinkClick r:id="rId7" tooltip="דב שוורץ"/>
              </a:rPr>
              <a:t>דב שוורץ</a:t>
            </a:r>
            <a:r>
              <a:rPr lang="he-IL" b="0" i="0" dirty="0">
                <a:solidFill>
                  <a:srgbClr val="202122"/>
                </a:solidFill>
                <a:effectLst/>
                <a:latin typeface="Arial" panose="020B0604020202020204" pitchFamily="34" charset="0"/>
              </a:rPr>
              <a:t> כתב שהשיר מייצג את הגישה החסידית למידת הבטחון.</a:t>
            </a:r>
            <a:r>
              <a:rPr lang="he-IL" b="0" i="0" u="none" strike="noStrike" baseline="30000" dirty="0">
                <a:solidFill>
                  <a:srgbClr val="202122"/>
                </a:solidFill>
                <a:effectLst/>
                <a:latin typeface="Arial" panose="020B0604020202020204" pitchFamily="34" charset="0"/>
                <a:hlinkClick r:id="rId8"/>
              </a:rPr>
              <a:t>[13]</a:t>
            </a:r>
            <a:endParaRPr lang="he-IL" b="0" i="0" u="none" strike="noStrike" baseline="30000" dirty="0">
              <a:solidFill>
                <a:srgbClr val="202122"/>
              </a:solidFill>
              <a:effectLst/>
              <a:latin typeface="Arial" panose="020B0604020202020204" pitchFamily="34" charset="0"/>
            </a:endParaRPr>
          </a:p>
          <a:p>
            <a:pPr rtl="1"/>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02522103"/>
      </p:ext>
    </p:extLst>
  </p:cSld>
  <p:clrMapOvr>
    <a:masterClrMapping/>
  </p:clrMapOvr>
  <mc:AlternateContent xmlns:mc="http://schemas.openxmlformats.org/markup-compatibility/2006">
    <mc:Choice xmlns:p14="http://schemas.microsoft.com/office/powerpoint/2010/main" Requires="p14">
      <p:transition spd="med" p14:dur="700" advTm="38056">
        <p:fade/>
      </p:transition>
    </mc:Choice>
    <mc:Fallback>
      <p:transition spd="med" advTm="38056">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D8274-1E40-C498-0A7D-9340AF4525F1}"/>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7A55971-F441-D03A-1417-82579F70C88D}"/>
              </a:ext>
            </a:extLst>
          </p:cNvPr>
          <p:cNvSpPr>
            <a:spLocks noGrp="1"/>
          </p:cNvSpPr>
          <p:nvPr>
            <p:ph type="title"/>
          </p:nvPr>
        </p:nvSpPr>
        <p:spPr>
          <a:xfrm>
            <a:off x="1341120" y="467360"/>
            <a:ext cx="9509760" cy="297344"/>
          </a:xfrm>
        </p:spPr>
        <p:txBody>
          <a:bodyPr rtlCol="1">
            <a:normAutofit fontScale="90000"/>
          </a:bodyPr>
          <a:lstStyle/>
          <a:p>
            <a:pPr rtl="1"/>
            <a:r>
              <a:rPr lang="he-IL" dirty="0">
                <a:latin typeface="Tahoma" panose="020B0604030504040204" pitchFamily="34" charset="0"/>
                <a:ea typeface="Tahoma" panose="020B0604030504040204" pitchFamily="34" charset="0"/>
                <a:cs typeface="Tahoma" panose="020B0604030504040204" pitchFamily="34" charset="0"/>
              </a:rPr>
              <a:t>מה בין אמונה לביטחון</a:t>
            </a:r>
          </a:p>
        </p:txBody>
      </p:sp>
      <p:sp>
        <p:nvSpPr>
          <p:cNvPr id="3" name="מציין מיקום תוכן 2">
            <a:extLst>
              <a:ext uri="{FF2B5EF4-FFF2-40B4-BE49-F238E27FC236}">
                <a16:creationId xmlns:a16="http://schemas.microsoft.com/office/drawing/2014/main" id="{5DBF5804-3043-CBFB-48F6-57CDE5277BEC}"/>
              </a:ext>
            </a:extLst>
          </p:cNvPr>
          <p:cNvSpPr>
            <a:spLocks noGrp="1"/>
          </p:cNvSpPr>
          <p:nvPr>
            <p:ph idx="1"/>
          </p:nvPr>
        </p:nvSpPr>
        <p:spPr>
          <a:xfrm>
            <a:off x="1341120" y="764704"/>
            <a:ext cx="9509760" cy="6093296"/>
          </a:xfrm>
        </p:spPr>
        <p:txBody>
          <a:bodyPr rtlCol="1">
            <a:normAutofit fontScale="70000" lnSpcReduction="20000"/>
          </a:bodyPr>
          <a:lstStyle/>
          <a:p>
            <a:pPr rtl="1">
              <a:lnSpc>
                <a:spcPct val="120000"/>
              </a:lnSpc>
            </a:pPr>
            <a:r>
              <a:rPr lang="he-IL" dirty="0">
                <a:latin typeface="Abadi" panose="020B0604020104020204" pitchFamily="34" charset="0"/>
              </a:rPr>
              <a:t>המושג "בטחון בה'" הוא מושג מרכזי ביהדות, ופרשנים רבים עסקו בו לאורך הדורות. כאן נתמקד בשיטתו הנודעת של מרן החזון איש.</a:t>
            </a:r>
          </a:p>
          <a:p>
            <a:pPr rtl="1">
              <a:lnSpc>
                <a:spcPct val="120000"/>
              </a:lnSpc>
            </a:pPr>
            <a:r>
              <a:rPr lang="he-IL" dirty="0">
                <a:latin typeface="Abadi" panose="020B0604020104020204" pitchFamily="34" charset="0"/>
              </a:rPr>
              <a:t>הגישה המקובלת: מקורות רבים, הכוללים פסוקים, מדרשים ודברי ראשונים ואחרונים, מגדירים בטחון בה</a:t>
            </a:r>
            <a:r>
              <a:rPr lang="he-IL" b="1" dirty="0">
                <a:latin typeface="Abadi" panose="020B0604020104020204" pitchFamily="34" charset="0"/>
              </a:rPr>
              <a:t>' כאמונה חזקה שהקב"ה יושיע את האדם ויעזור לו בכל צרה וצוקה</a:t>
            </a:r>
            <a:r>
              <a:rPr lang="he-IL" dirty="0">
                <a:latin typeface="Abadi" panose="020B0604020104020204" pitchFamily="34" charset="0"/>
              </a:rPr>
              <a:t>. </a:t>
            </a:r>
          </a:p>
          <a:p>
            <a:pPr rtl="1">
              <a:lnSpc>
                <a:spcPct val="120000"/>
              </a:lnSpc>
            </a:pPr>
            <a:r>
              <a:rPr lang="he-IL" dirty="0">
                <a:latin typeface="Abadi" panose="020B0604020104020204" pitchFamily="34" charset="0"/>
              </a:rPr>
              <a:t>לדוגמה, רש"י מפרש את הפסוק "ובטחו אל ה'" (תהילים ד, ו) כ"ובטחו אל ה' שישפיע לכם טובה". הזוהר הקדוש אף מציין כי "ומאן </a:t>
            </a:r>
            <a:r>
              <a:rPr lang="he-IL" dirty="0" err="1">
                <a:latin typeface="Abadi" panose="020B0604020104020204" pitchFamily="34" charset="0"/>
              </a:rPr>
              <a:t>דשוי</a:t>
            </a:r>
            <a:r>
              <a:rPr lang="he-IL" dirty="0">
                <a:latin typeface="Abadi" panose="020B0604020104020204" pitchFamily="34" charset="0"/>
              </a:rPr>
              <a:t> ביה </a:t>
            </a:r>
            <a:r>
              <a:rPr lang="he-IL" dirty="0" err="1">
                <a:latin typeface="Abadi" panose="020B0604020104020204" pitchFamily="34" charset="0"/>
              </a:rPr>
              <a:t>בטחוניה</a:t>
            </a:r>
            <a:r>
              <a:rPr lang="he-IL" dirty="0">
                <a:latin typeface="Abadi" panose="020B0604020104020204" pitchFamily="34" charset="0"/>
              </a:rPr>
              <a:t> </a:t>
            </a:r>
            <a:r>
              <a:rPr lang="he-IL" dirty="0" err="1">
                <a:latin typeface="Abadi" panose="020B0604020104020204" pitchFamily="34" charset="0"/>
              </a:rPr>
              <a:t>כדקא</a:t>
            </a:r>
            <a:r>
              <a:rPr lang="he-IL" dirty="0">
                <a:latin typeface="Abadi" panose="020B0604020104020204" pitchFamily="34" charset="0"/>
              </a:rPr>
              <a:t> יאות, לא יכיל </a:t>
            </a:r>
            <a:r>
              <a:rPr lang="he-IL" dirty="0" err="1">
                <a:latin typeface="Abadi" panose="020B0604020104020204" pitchFamily="34" charset="0"/>
              </a:rPr>
              <a:t>לאבאשא</a:t>
            </a:r>
            <a:r>
              <a:rPr lang="he-IL" dirty="0">
                <a:latin typeface="Abadi" panose="020B0604020104020204" pitchFamily="34" charset="0"/>
              </a:rPr>
              <a:t> ליה כל בני עלמא", כלומר מי שבוטח בה' כראוי, כל העולם לא יוכל להרע לו.</a:t>
            </a:r>
          </a:p>
          <a:p>
            <a:pPr rtl="1">
              <a:lnSpc>
                <a:spcPct val="120000"/>
              </a:lnSpc>
            </a:pPr>
            <a:r>
              <a:rPr lang="he-IL" b="1" dirty="0">
                <a:highlight>
                  <a:srgbClr val="FFFF00"/>
                </a:highlight>
                <a:latin typeface="Abadi" panose="020B0604020104020204" pitchFamily="34" charset="0"/>
              </a:rPr>
              <a:t>שיטת החזון איש</a:t>
            </a:r>
          </a:p>
          <a:p>
            <a:pPr rtl="1">
              <a:lnSpc>
                <a:spcPct val="120000"/>
              </a:lnSpc>
            </a:pPr>
            <a:r>
              <a:rPr lang="he-IL" dirty="0">
                <a:latin typeface="Abadi" panose="020B0604020104020204" pitchFamily="34" charset="0"/>
              </a:rPr>
              <a:t>החזון איש, לעומת זאת, מבקר את ההבנה הרווחת של בטחון כציפייה להצלחה וטוב בכל מצב. לטענתו, אין האדם יכול לדעת בוודאות שכל מה שיקרה לו יהיה לטובתו, שכן אולי הגיע זמנו לקבל עונש על מעשיו.</a:t>
            </a:r>
          </a:p>
          <a:p>
            <a:pPr rtl="1">
              <a:lnSpc>
                <a:spcPct val="120000"/>
              </a:lnSpc>
            </a:pPr>
            <a:r>
              <a:rPr lang="he-IL" dirty="0">
                <a:latin typeface="Abadi" panose="020B0604020104020204" pitchFamily="34" charset="0"/>
              </a:rPr>
              <a:t>בספר "אמונה ובטחון" הוא כותב: "טעות </a:t>
            </a:r>
            <a:r>
              <a:rPr lang="he-IL" dirty="0" err="1">
                <a:latin typeface="Abadi" panose="020B0604020104020204" pitchFamily="34" charset="0"/>
              </a:rPr>
              <a:t>נושנת</a:t>
            </a:r>
            <a:r>
              <a:rPr lang="he-IL" dirty="0">
                <a:latin typeface="Abadi" panose="020B0604020104020204" pitchFamily="34" charset="0"/>
              </a:rPr>
              <a:t> </a:t>
            </a:r>
            <a:r>
              <a:rPr lang="he-IL" dirty="0" err="1">
                <a:latin typeface="Abadi" panose="020B0604020104020204" pitchFamily="34" charset="0"/>
              </a:rPr>
              <a:t>נתאזרחה</a:t>
            </a:r>
            <a:r>
              <a:rPr lang="he-IL" dirty="0">
                <a:latin typeface="Abadi" panose="020B0604020104020204" pitchFamily="34" charset="0"/>
              </a:rPr>
              <a:t> בלב רבים במושג 'בטחון'. שם בטחון המשמש למידה מהוללה ועיקרית בפי החסידים, </a:t>
            </a:r>
            <a:r>
              <a:rPr lang="he-IL" dirty="0" err="1">
                <a:latin typeface="Abadi" panose="020B0604020104020204" pitchFamily="34" charset="0"/>
              </a:rPr>
              <a:t>נסתובבה</a:t>
            </a:r>
            <a:r>
              <a:rPr lang="he-IL" dirty="0">
                <a:latin typeface="Abadi" panose="020B0604020104020204" pitchFamily="34" charset="0"/>
              </a:rPr>
              <a:t> במושג (של) חובה להאמין, בכל המקרה שפוגש האדם ... ויש לפניו שני דרכים בעתיד, אחת טובה ולא </a:t>
            </a:r>
            <a:r>
              <a:rPr lang="he-IL" dirty="0" err="1">
                <a:latin typeface="Abadi" panose="020B0604020104020204" pitchFamily="34" charset="0"/>
              </a:rPr>
              <a:t>השניה</a:t>
            </a:r>
            <a:r>
              <a:rPr lang="he-IL" dirty="0">
                <a:latin typeface="Abadi" panose="020B0604020104020204" pitchFamily="34" charset="0"/>
              </a:rPr>
              <a:t> (טובה), כי בטח יהיה הטוב. ואם מסתפק וחושש על היפוך הטוב הוא מחוסר 'בטחון'. </a:t>
            </a:r>
          </a:p>
          <a:p>
            <a:pPr rtl="1">
              <a:lnSpc>
                <a:spcPct val="120000"/>
              </a:lnSpc>
            </a:pPr>
            <a:r>
              <a:rPr lang="he-IL" dirty="0">
                <a:latin typeface="Abadi" panose="020B0604020104020204" pitchFamily="34" charset="0"/>
              </a:rPr>
              <a:t>ואין הוראה זו ב'בטחון' נכונה, שכל שלא </a:t>
            </a:r>
            <a:r>
              <a:rPr lang="he-IL" dirty="0" err="1">
                <a:latin typeface="Abadi" panose="020B0604020104020204" pitchFamily="34" charset="0"/>
              </a:rPr>
              <a:t>נתברר</a:t>
            </a:r>
            <a:r>
              <a:rPr lang="he-IL" dirty="0">
                <a:latin typeface="Abadi" panose="020B0604020104020204" pitchFamily="34" charset="0"/>
              </a:rPr>
              <a:t> בנבואה, אין העתיד מוכרע, כי מי יודע משפטי ה' </a:t>
            </a:r>
            <a:r>
              <a:rPr lang="he-IL" dirty="0" err="1">
                <a:latin typeface="Abadi" panose="020B0604020104020204" pitchFamily="34" charset="0"/>
              </a:rPr>
              <a:t>וגמולותיו</a:t>
            </a:r>
            <a:r>
              <a:rPr lang="he-IL" dirty="0">
                <a:latin typeface="Abadi" panose="020B0604020104020204" pitchFamily="34" charset="0"/>
              </a:rPr>
              <a:t> </a:t>
            </a:r>
            <a:r>
              <a:rPr lang="he-IL" dirty="0" err="1">
                <a:latin typeface="Abadi" panose="020B0604020104020204" pitchFamily="34" charset="0"/>
              </a:rPr>
              <a:t>ית</a:t>
            </a:r>
            <a:r>
              <a:rPr lang="he-IL" dirty="0">
                <a:latin typeface="Abadi" panose="020B0604020104020204" pitchFamily="34" charset="0"/>
              </a:rPr>
              <a:t>'? </a:t>
            </a:r>
          </a:p>
          <a:p>
            <a:pPr rtl="1">
              <a:lnSpc>
                <a:spcPct val="120000"/>
              </a:lnSpc>
            </a:pPr>
            <a:r>
              <a:rPr lang="he-IL" dirty="0">
                <a:latin typeface="Abadi" panose="020B0604020104020204" pitchFamily="34" charset="0"/>
              </a:rPr>
              <a:t>אבל ענין ה'בטחון' (באמת) … לזכור שאין המקרה אדוניה (שליט) לנו, ושאין מעצור לה' </a:t>
            </a:r>
            <a:r>
              <a:rPr lang="he-IL" dirty="0" err="1">
                <a:latin typeface="Abadi" panose="020B0604020104020204" pitchFamily="34" charset="0"/>
              </a:rPr>
              <a:t>מלהושיעו</a:t>
            </a:r>
            <a:r>
              <a:rPr lang="he-IL" dirty="0">
                <a:latin typeface="Abadi" panose="020B0604020104020204" pitchFamily="34" charset="0"/>
              </a:rPr>
              <a:t> … ולהשרות בקרבו (של האדם) את האמת הידועה כי אין כאן … מקרה, רק </a:t>
            </a:r>
            <a:r>
              <a:rPr lang="he-IL" dirty="0" err="1">
                <a:latin typeface="Abadi" panose="020B0604020104020204" pitchFamily="34" charset="0"/>
              </a:rPr>
              <a:t>הכל</a:t>
            </a:r>
            <a:r>
              <a:rPr lang="he-IL" dirty="0">
                <a:latin typeface="Abadi" panose="020B0604020104020204" pitchFamily="34" charset="0"/>
              </a:rPr>
              <a:t> מאתו </a:t>
            </a:r>
            <a:r>
              <a:rPr lang="he-IL" dirty="0" err="1">
                <a:latin typeface="Abadi" panose="020B0604020104020204" pitchFamily="34" charset="0"/>
              </a:rPr>
              <a:t>ית</a:t>
            </a:r>
            <a:r>
              <a:rPr lang="he-IL" dirty="0">
                <a:latin typeface="Abadi" panose="020B0604020104020204" pitchFamily="34" charset="0"/>
              </a:rPr>
              <a:t>' בין לטוב ובין למוטב (לרע)."</a:t>
            </a:r>
          </a:p>
          <a:p>
            <a:pPr rtl="1">
              <a:lnSpc>
                <a:spcPct val="120000"/>
              </a:lnSpc>
            </a:pPr>
            <a:r>
              <a:rPr lang="he-IL" dirty="0">
                <a:latin typeface="Abadi" panose="020B0604020104020204" pitchFamily="34" charset="0"/>
              </a:rPr>
              <a:t>לפי החזון איש, בטחון אמיתי הוא ההכרה בכך </a:t>
            </a:r>
            <a:r>
              <a:rPr lang="he-IL" dirty="0" err="1">
                <a:latin typeface="Abadi" panose="020B0604020104020204" pitchFamily="34" charset="0"/>
              </a:rPr>
              <a:t>שהכל</a:t>
            </a:r>
            <a:r>
              <a:rPr lang="he-IL" dirty="0">
                <a:latin typeface="Abadi" panose="020B0604020104020204" pitchFamily="34" charset="0"/>
              </a:rPr>
              <a:t> נקבע על ידי הקב"ה, בין לטוב ובין לרע, וקבלת הדין באהבה, מתוך ידיעה שאין מקרה בעולם. הגם שיד ה' לא תקצר חלילה ויכול הוא להפוך מצרה לרווחה.</a:t>
            </a:r>
          </a:p>
        </p:txBody>
      </p:sp>
    </p:spTree>
    <p:extLst>
      <p:ext uri="{BB962C8B-B14F-4D97-AF65-F5344CB8AC3E}">
        <p14:creationId xmlns:p14="http://schemas.microsoft.com/office/powerpoint/2010/main" val="3523041067"/>
      </p:ext>
    </p:extLst>
  </p:cSld>
  <p:clrMapOvr>
    <a:masterClrMapping/>
  </p:clrMapOvr>
  <mc:AlternateContent xmlns:mc="http://schemas.openxmlformats.org/markup-compatibility/2006">
    <mc:Choice xmlns:p14="http://schemas.microsoft.com/office/powerpoint/2010/main" Requires="p14">
      <p:transition spd="med" p14:dur="700" advTm="125733">
        <p:fade/>
      </p:transition>
    </mc:Choice>
    <mc:Fallback>
      <p:transition spd="med" advTm="125733">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3C4D1-9327-FAD7-DE70-B7E723C6EE0D}"/>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D63DC955-DF83-190C-0A85-77E04BA2F26F}"/>
              </a:ext>
            </a:extLst>
          </p:cNvPr>
          <p:cNvSpPr>
            <a:spLocks noGrp="1"/>
          </p:cNvSpPr>
          <p:nvPr>
            <p:ph type="title"/>
          </p:nvPr>
        </p:nvSpPr>
        <p:spPr>
          <a:xfrm>
            <a:off x="1341120" y="467360"/>
            <a:ext cx="9509760" cy="297344"/>
          </a:xfrm>
        </p:spPr>
        <p:txBody>
          <a:bodyPr rtlCol="1">
            <a:normAutofit fontScale="90000"/>
          </a:bodyPr>
          <a:lstStyle/>
          <a:p>
            <a:pPr rtl="1"/>
            <a:r>
              <a:rPr lang="he-IL" dirty="0">
                <a:latin typeface="Tahoma" panose="020B0604030504040204" pitchFamily="34" charset="0"/>
                <a:ea typeface="Tahoma" panose="020B0604030504040204" pitchFamily="34" charset="0"/>
                <a:cs typeface="Tahoma" panose="020B0604030504040204" pitchFamily="34" charset="0"/>
              </a:rPr>
              <a:t>היקף </a:t>
            </a:r>
            <a:r>
              <a:rPr lang="he-IL" dirty="0" err="1">
                <a:latin typeface="Tahoma" panose="020B0604030504040204" pitchFamily="34" charset="0"/>
                <a:ea typeface="Tahoma" panose="020B0604030504040204" pitchFamily="34" charset="0"/>
                <a:cs typeface="Tahoma" panose="020B0604030504040204" pitchFamily="34" charset="0"/>
              </a:rPr>
              <a:t>הפרוייקט</a:t>
            </a:r>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תוכן 2">
            <a:extLst>
              <a:ext uri="{FF2B5EF4-FFF2-40B4-BE49-F238E27FC236}">
                <a16:creationId xmlns:a16="http://schemas.microsoft.com/office/drawing/2014/main" id="{BE2D0293-66D2-388A-76B4-A9975E40A354}"/>
              </a:ext>
            </a:extLst>
          </p:cNvPr>
          <p:cNvSpPr>
            <a:spLocks noGrp="1"/>
          </p:cNvSpPr>
          <p:nvPr>
            <p:ph idx="1"/>
          </p:nvPr>
        </p:nvSpPr>
        <p:spPr>
          <a:xfrm>
            <a:off x="1341120" y="764704"/>
            <a:ext cx="9509760" cy="5832648"/>
          </a:xfrm>
        </p:spPr>
        <p:txBody>
          <a:bodyPr rtlCol="1">
            <a:normAutofit/>
          </a:bodyPr>
          <a:lstStyle/>
          <a:p>
            <a:pPr rtl="1"/>
            <a:endParaRPr lang="he-IL" dirty="0">
              <a:latin typeface="Tahoma" panose="020B0604030504040204" pitchFamily="34" charset="0"/>
              <a:ea typeface="Tahoma" panose="020B0604030504040204" pitchFamily="34" charset="0"/>
              <a:cs typeface="Tahoma" panose="020B0604030504040204" pitchFamily="34" charset="0"/>
            </a:endParaRPr>
          </a:p>
        </p:txBody>
      </p:sp>
      <p:pic>
        <p:nvPicPr>
          <p:cNvPr id="5" name="תמונה 4">
            <a:extLst>
              <a:ext uri="{FF2B5EF4-FFF2-40B4-BE49-F238E27FC236}">
                <a16:creationId xmlns:a16="http://schemas.microsoft.com/office/drawing/2014/main" id="{CCA2D247-44A3-98B3-9870-E71BD977E05E}"/>
              </a:ext>
            </a:extLst>
          </p:cNvPr>
          <p:cNvPicPr>
            <a:picLocks noChangeAspect="1"/>
          </p:cNvPicPr>
          <p:nvPr/>
        </p:nvPicPr>
        <p:blipFill>
          <a:blip r:embed="rId3"/>
          <a:stretch>
            <a:fillRect/>
          </a:stretch>
        </p:blipFill>
        <p:spPr>
          <a:xfrm>
            <a:off x="2057318" y="0"/>
            <a:ext cx="8077364" cy="6858000"/>
          </a:xfrm>
          <a:prstGeom prst="rect">
            <a:avLst/>
          </a:prstGeom>
        </p:spPr>
      </p:pic>
    </p:spTree>
    <p:extLst>
      <p:ext uri="{BB962C8B-B14F-4D97-AF65-F5344CB8AC3E}">
        <p14:creationId xmlns:p14="http://schemas.microsoft.com/office/powerpoint/2010/main" val="3780513932"/>
      </p:ext>
    </p:extLst>
  </p:cSld>
  <p:clrMapOvr>
    <a:masterClrMapping/>
  </p:clrMapOvr>
  <mc:AlternateContent xmlns:mc="http://schemas.openxmlformats.org/markup-compatibility/2006">
    <mc:Choice xmlns:p14="http://schemas.microsoft.com/office/powerpoint/2010/main" Requires="p14">
      <p:transition spd="med" p14:dur="700" advTm="427450">
        <p:fade/>
      </p:transition>
    </mc:Choice>
    <mc:Fallback>
      <p:transition spd="med" advTm="42745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C4CF7-003A-60D1-3453-781EEC9B3DCD}"/>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17AA36AA-7B5A-BF65-47AB-B39808ADD360}"/>
              </a:ext>
            </a:extLst>
          </p:cNvPr>
          <p:cNvSpPr>
            <a:spLocks noGrp="1"/>
          </p:cNvSpPr>
          <p:nvPr>
            <p:ph type="title"/>
          </p:nvPr>
        </p:nvSpPr>
        <p:spPr>
          <a:xfrm>
            <a:off x="1341120" y="467360"/>
            <a:ext cx="9509760" cy="297344"/>
          </a:xfrm>
        </p:spPr>
        <p:txBody>
          <a:bodyPr rtlCol="1">
            <a:normAutofit fontScale="90000"/>
          </a:bodyPr>
          <a:lstStyle/>
          <a:p>
            <a:pPr rtl="1"/>
            <a:r>
              <a:rPr lang="he-IL" dirty="0">
                <a:latin typeface="Tahoma" panose="020B0604030504040204" pitchFamily="34" charset="0"/>
                <a:ea typeface="Tahoma" panose="020B0604030504040204" pitchFamily="34" charset="0"/>
                <a:cs typeface="Tahoma" panose="020B0604030504040204" pitchFamily="34" charset="0"/>
              </a:rPr>
              <a:t>היקף </a:t>
            </a:r>
            <a:r>
              <a:rPr lang="he-IL" dirty="0" err="1">
                <a:latin typeface="Tahoma" panose="020B0604030504040204" pitchFamily="34" charset="0"/>
                <a:ea typeface="Tahoma" panose="020B0604030504040204" pitchFamily="34" charset="0"/>
                <a:cs typeface="Tahoma" panose="020B0604030504040204" pitchFamily="34" charset="0"/>
              </a:rPr>
              <a:t>הפרוייקט</a:t>
            </a:r>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תוכן 2">
            <a:extLst>
              <a:ext uri="{FF2B5EF4-FFF2-40B4-BE49-F238E27FC236}">
                <a16:creationId xmlns:a16="http://schemas.microsoft.com/office/drawing/2014/main" id="{DBA07BF6-43FD-4B65-583B-846BF15D0A6E}"/>
              </a:ext>
            </a:extLst>
          </p:cNvPr>
          <p:cNvSpPr>
            <a:spLocks noGrp="1"/>
          </p:cNvSpPr>
          <p:nvPr>
            <p:ph idx="1"/>
          </p:nvPr>
        </p:nvSpPr>
        <p:spPr>
          <a:xfrm>
            <a:off x="1341120" y="764704"/>
            <a:ext cx="9509760" cy="5832648"/>
          </a:xfrm>
        </p:spPr>
        <p:txBody>
          <a:bodyPr rtlCol="1">
            <a:normAutofit/>
          </a:bodyPr>
          <a:lstStyle/>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מדוע יעקב פחד ולא סמך על הביטחון ?</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marL="342900" lvl="0" indent="-342900" algn="just" rtl="1">
              <a:lnSpc>
                <a:spcPct val="150000"/>
              </a:lnSpc>
              <a:buFont typeface="+mj-cs"/>
              <a:buAutoNum type="hebrew2Minus"/>
              <a:tabLst>
                <a:tab pos="228600" algn="l"/>
                <a:tab pos="457200" algn="l"/>
              </a:tabLst>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לפחוד מהצרה זה אסור, כי הרי אין מלבדו, אלא יש לאדם לפחוד שמא בגלל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עוונתיו</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מגיע לו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ליענש</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ומפחד מחטאיו. (עמוד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צד,לב</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ונפ</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''מ מזה שככל שיותר עושה תשובה כך יותר בוטח בה' שיציל אותו (עמוד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ל''ט</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וכן מה עושה כל היום לא חושב איזה השתדלות לעשות אלא חושב כיצד מתקרבים לה' יתברך,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וכן נראה שרק בזמן שצריך לעשות תפילה מפחד, אבל </a:t>
            </a:r>
            <a:r>
              <a:rPr lang="he-IL" sz="1800" b="1" dirty="0" err="1">
                <a:effectLst/>
                <a:latin typeface="Times New Roman" panose="02020603050405020304" pitchFamily="18" charset="0"/>
                <a:ea typeface="Times New Roman" panose="02020603050405020304" pitchFamily="18" charset="0"/>
                <a:cs typeface="Arial" panose="020B0604020202020204" pitchFamily="34" charset="0"/>
              </a:rPr>
              <a:t>אח''כ</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 מגיע שלב הבטחון שה' אוהב אותו ויעשה עימו רק טוב.</a:t>
            </a:r>
            <a:endParaRPr lang="en-US" sz="1800" b="1" dirty="0">
              <a:effectLst/>
              <a:latin typeface="Times New Roman" panose="02020603050405020304" pitchFamily="18" charset="0"/>
              <a:ea typeface="Times New Roman" panose="02020603050405020304" pitchFamily="18" charset="0"/>
              <a:cs typeface="Arial" panose="020B0604020202020204" pitchFamily="34" charset="0"/>
            </a:endParaRPr>
          </a:p>
          <a:p>
            <a:pPr marL="342900" lvl="0" indent="-342900" algn="just" rtl="1">
              <a:lnSpc>
                <a:spcPct val="150000"/>
              </a:lnSpc>
              <a:buFont typeface="+mj-cs"/>
              <a:buAutoNum type="hebrew2Minus"/>
              <a:tabLst>
                <a:tab pos="228600" algn="l"/>
                <a:tab pos="457200" algn="l"/>
              </a:tabLst>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אפילו רשע בוטח בה' לא יקרה לו כל רע למרות שמגיע לו מחמת שבוטח בה', ויעקב וירא יעקב מאוד ויצר לו היה לו צער מדוע אני ירא, למה אין לו בטחון שלם, ומחמת כן עשה השתדלות .(עמוד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פ''א</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marL="342900" lvl="0" indent="-342900" algn="just" rtl="1">
              <a:lnSpc>
                <a:spcPct val="150000"/>
              </a:lnSpc>
              <a:buFont typeface="+mj-cs"/>
              <a:buAutoNum type="hebrew2Minus"/>
              <a:tabLst>
                <a:tab pos="228600" algn="l"/>
                <a:tab pos="457200" algn="l"/>
              </a:tabLst>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יעקב אבינו היה במידת הדין, ושם לא שייך מידת הרחמים שזה ענין הביטחון - שבשכר שבי בטח ינצל (עמוד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פ''ב</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marL="342900" lvl="0" indent="-342900" algn="just" rtl="1">
              <a:lnSpc>
                <a:spcPct val="150000"/>
              </a:lnSpc>
              <a:buFont typeface="+mj-cs"/>
              <a:buAutoNum type="hebrew2Minus"/>
              <a:tabLst>
                <a:tab pos="228600" algn="l"/>
                <a:tab pos="457200" algn="l"/>
              </a:tabLst>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דעת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הרמב</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''ם שיעקב לא היה אז בדרגה גבוהה כזו (עמוד צ'.)</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rtl="1"/>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29635644"/>
      </p:ext>
    </p:extLst>
  </p:cSld>
  <p:clrMapOvr>
    <a:masterClrMapping/>
  </p:clrMapOvr>
  <mc:AlternateContent xmlns:mc="http://schemas.openxmlformats.org/markup-compatibility/2006">
    <mc:Choice xmlns:p14="http://schemas.microsoft.com/office/powerpoint/2010/main" Requires="p14">
      <p:transition spd="med" p14:dur="700" advTm="421243">
        <p:fade/>
      </p:transition>
    </mc:Choice>
    <mc:Fallback>
      <p:transition spd="med" advTm="421243">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C5595EF-B194-62D3-EFFE-9B86C5C1D2A6}"/>
              </a:ext>
            </a:extLst>
          </p:cNvPr>
          <p:cNvSpPr>
            <a:spLocks noGrp="1"/>
          </p:cNvSpPr>
          <p:nvPr>
            <p:ph type="title"/>
          </p:nvPr>
        </p:nvSpPr>
        <p:spPr/>
        <p:txBody>
          <a:bodyPr/>
          <a:lstStyle/>
          <a:p>
            <a:r>
              <a:rPr lang="he-IL" dirty="0"/>
              <a:t>לבטוח ברחמים</a:t>
            </a:r>
          </a:p>
        </p:txBody>
      </p:sp>
      <p:sp>
        <p:nvSpPr>
          <p:cNvPr id="3" name="מציין מיקום תוכן 2">
            <a:extLst>
              <a:ext uri="{FF2B5EF4-FFF2-40B4-BE49-F238E27FC236}">
                <a16:creationId xmlns:a16="http://schemas.microsoft.com/office/drawing/2014/main" id="{836AC169-DD4E-A1A3-76EE-54D58D39B6A1}"/>
              </a:ext>
            </a:extLst>
          </p:cNvPr>
          <p:cNvSpPr>
            <a:spLocks noGrp="1"/>
          </p:cNvSpPr>
          <p:nvPr>
            <p:ph idx="1"/>
          </p:nvPr>
        </p:nvSpPr>
        <p:spPr/>
        <p:txBody>
          <a:bodyPr>
            <a:noAutofit/>
          </a:bodyPr>
          <a:lstStyle/>
          <a:p>
            <a:r>
              <a:rPr lang="he-IL" sz="2000" dirty="0"/>
              <a:t>רבינו</a:t>
            </a:r>
            <a:r>
              <a:rPr lang="he-IL" sz="1800" dirty="0"/>
              <a:t> יונה: עוד יחייב ענין הבטחון לבטוח באמת על רחמי השי"ת כי רבים רחמיו ועל רוב חסדיו ויאמץ </a:t>
            </a:r>
            <a:r>
              <a:rPr lang="he-IL" sz="1800" dirty="0" err="1"/>
              <a:t>במדת</a:t>
            </a:r>
            <a:r>
              <a:rPr lang="he-IL" sz="1800" dirty="0"/>
              <a:t> הש"י ויבטח בהם באמת, כמו שנאמר "ואני בחסדך בטחתי" וגו' (תהלים </a:t>
            </a:r>
            <a:r>
              <a:rPr lang="he-IL" sz="1800" dirty="0" err="1"/>
              <a:t>יג</a:t>
            </a:r>
            <a:r>
              <a:rPr lang="he-IL" sz="1800" dirty="0"/>
              <a:t>, ו), "ואני כזית רענן בבית </a:t>
            </a:r>
            <a:r>
              <a:rPr lang="he-IL" sz="1800" dirty="0" err="1"/>
              <a:t>אלהים</a:t>
            </a:r>
            <a:r>
              <a:rPr lang="he-IL" sz="1800" dirty="0"/>
              <a:t>" וגו' (שם נב, י), פי' כזית רענן אשר הודו עליו קיים כל השנה, כן בטחוני בהודו </a:t>
            </a:r>
            <a:r>
              <a:rPr lang="he-IL" sz="1800" dirty="0" err="1"/>
              <a:t>ובכחו</a:t>
            </a:r>
            <a:r>
              <a:rPr lang="he-IL" sz="1800" dirty="0"/>
              <a:t> בכל עת, גם בהיות הצרה קרובה, </a:t>
            </a:r>
          </a:p>
          <a:p>
            <a:r>
              <a:rPr lang="he-IL" sz="1800" dirty="0" err="1">
                <a:highlight>
                  <a:srgbClr val="00FF00"/>
                </a:highlight>
              </a:rPr>
              <a:t>והתקוה</a:t>
            </a:r>
            <a:r>
              <a:rPr lang="he-IL" sz="1800" dirty="0">
                <a:highlight>
                  <a:srgbClr val="00FF00"/>
                </a:highlight>
              </a:rPr>
              <a:t> אצולה מן הבטחון הזה </a:t>
            </a:r>
            <a:r>
              <a:rPr lang="he-IL" sz="1800" dirty="0"/>
              <a:t>כי גם בהיות עונותיו רבים ועצומים </a:t>
            </a:r>
            <a:r>
              <a:rPr lang="he-IL" sz="1800" dirty="0" err="1"/>
              <a:t>יקוה</a:t>
            </a:r>
            <a:r>
              <a:rPr lang="he-IL" sz="1800" dirty="0"/>
              <a:t> אל רחמי השי"ת, כמו שנאמר "כי לא על צדקותינו" וגו' (דניאל ט, </a:t>
            </a:r>
            <a:r>
              <a:rPr lang="he-IL" sz="1800" dirty="0" err="1"/>
              <a:t>יח</a:t>
            </a:r>
            <a:r>
              <a:rPr lang="he-IL" sz="1800" dirty="0"/>
              <a:t>), ונאמר "שומע תפלה" (תהלים סה, ג), ונאמר "דברי עוונות גברו מני" וגו' (שם סה, ד), ונאמר "יחל ישראל אל </a:t>
            </a:r>
            <a:r>
              <a:rPr lang="he-IL" sz="1800" dirty="0" err="1"/>
              <a:t>י"י</a:t>
            </a:r>
            <a:r>
              <a:rPr lang="he-IL" sz="1800" dirty="0"/>
              <a:t>" וגו' (שם קל, ז), פי' גם כי העוונות רבו למעלה ראש הרבה עמו פדות, כמו שנתבאר אחריו, והוא יפדה את ישראל. </a:t>
            </a:r>
            <a:endParaRPr lang="en-US" sz="1800" dirty="0"/>
          </a:p>
          <a:p>
            <a:r>
              <a:rPr lang="he-IL" sz="1800" dirty="0"/>
              <a:t> </a:t>
            </a:r>
            <a:endParaRPr lang="en-US" sz="1800" dirty="0"/>
          </a:p>
          <a:p>
            <a:r>
              <a:rPr lang="he-IL" sz="1800" dirty="0">
                <a:highlight>
                  <a:srgbClr val="00FF00"/>
                </a:highlight>
              </a:rPr>
              <a:t>באור הדברים: </a:t>
            </a:r>
            <a:r>
              <a:rPr lang="he-IL" sz="1800" dirty="0" err="1"/>
              <a:t>הקב''ה</a:t>
            </a:r>
            <a:r>
              <a:rPr lang="he-IL" sz="1800" dirty="0"/>
              <a:t> לא הבטיח לאדם שיציל אותו מהצרה, ועוד אין האדם יודע מה טוב בשבילו. אבל ציווה </a:t>
            </a:r>
            <a:r>
              <a:rPr lang="he-IL" sz="1800" dirty="0" err="1"/>
              <a:t>הקב''ה</a:t>
            </a:r>
            <a:r>
              <a:rPr lang="he-IL" sz="1800" dirty="0"/>
              <a:t> לאדם </a:t>
            </a:r>
            <a:r>
              <a:rPr lang="he-IL" sz="1800" dirty="0">
                <a:highlight>
                  <a:srgbClr val="00FF00"/>
                </a:highlight>
              </a:rPr>
              <a:t>לבטוח ברחמיו </a:t>
            </a:r>
            <a:r>
              <a:rPr lang="he-IL" sz="1800" dirty="0"/>
              <a:t>- </a:t>
            </a:r>
            <a:r>
              <a:rPr lang="he-IL" sz="1800" dirty="0" err="1"/>
              <a:t>דהינו</a:t>
            </a:r>
            <a:r>
              <a:rPr lang="he-IL" sz="1800" dirty="0"/>
              <a:t> לחזק בליבו את הידיעה הגדולה שה' רוצה בטובתו ומרחם עליו יותר מכל מרחם, ואין מי שדורש טובתו יותר מבורא עולם. </a:t>
            </a:r>
          </a:p>
          <a:p>
            <a:r>
              <a:rPr lang="he-IL" sz="1800" dirty="0"/>
              <a:t>היות ובשביל לחזק ידיעה זו בלב חייב האדם לבטוח להינצל מהצרה, שהרי לפי הבנתו זה הטוב בשבילו, וזה מה שהוא מרגיש בלבבו, לכן יקווה (לא יבטח) לישועת ה' מחמת רחמיו המרובים, וככל שיחזק בליבו את הידיעה שה' טוב ומרחם ורוצה בטובתו כך יגדל הסיכוי שבורא עולם יצילו מהצרה כפי שטוב לפי הבנתו.</a:t>
            </a:r>
          </a:p>
        </p:txBody>
      </p:sp>
      <p:pic>
        <p:nvPicPr>
          <p:cNvPr id="1026" name="Picture 2" descr="הרב ארוש שמח">
            <a:extLst>
              <a:ext uri="{FF2B5EF4-FFF2-40B4-BE49-F238E27FC236}">
                <a16:creationId xmlns:a16="http://schemas.microsoft.com/office/drawing/2014/main" id="{7E6AE0C8-8462-35F6-ED77-9D81E35272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28" y="12089"/>
            <a:ext cx="3672408" cy="209800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258262804"/>
      </p:ext>
    </p:extLst>
  </p:cSld>
  <p:clrMapOvr>
    <a:masterClrMapping/>
  </p:clrMapOvr>
  <mc:AlternateContent xmlns:mc="http://schemas.openxmlformats.org/markup-compatibility/2006">
    <mc:Choice xmlns:p14="http://schemas.microsoft.com/office/powerpoint/2010/main" Requires="p14">
      <p:transition spd="slow" p14:dur="2000" advTm="49827"/>
    </mc:Choice>
    <mc:Fallback>
      <p:transition spd="slow" advTm="4982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2A1E8-C9E3-DABC-12CF-3DFC94C7E35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56253D4C-7FCF-72D2-E0C8-F3AC9756AAEB}"/>
              </a:ext>
            </a:extLst>
          </p:cNvPr>
          <p:cNvSpPr>
            <a:spLocks noGrp="1"/>
          </p:cNvSpPr>
          <p:nvPr>
            <p:ph type="title"/>
          </p:nvPr>
        </p:nvSpPr>
        <p:spPr>
          <a:xfrm>
            <a:off x="1341120" y="467360"/>
            <a:ext cx="9509760" cy="297344"/>
          </a:xfrm>
        </p:spPr>
        <p:txBody>
          <a:bodyPr rtlCol="1">
            <a:normAutofit fontScale="90000"/>
          </a:bodyPr>
          <a:lstStyle/>
          <a:p>
            <a:pPr rtl="1"/>
            <a:r>
              <a:rPr lang="he-IL" dirty="0">
                <a:latin typeface="Tahoma" panose="020B0604030504040204" pitchFamily="34" charset="0"/>
                <a:ea typeface="Tahoma" panose="020B0604030504040204" pitchFamily="34" charset="0"/>
                <a:cs typeface="Tahoma" panose="020B0604030504040204" pitchFamily="34" charset="0"/>
              </a:rPr>
              <a:t>היקף </a:t>
            </a:r>
            <a:r>
              <a:rPr lang="he-IL" dirty="0" err="1">
                <a:latin typeface="Tahoma" panose="020B0604030504040204" pitchFamily="34" charset="0"/>
                <a:ea typeface="Tahoma" panose="020B0604030504040204" pitchFamily="34" charset="0"/>
                <a:cs typeface="Tahoma" panose="020B0604030504040204" pitchFamily="34" charset="0"/>
              </a:rPr>
              <a:t>הפרוייקט</a:t>
            </a:r>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תוכן 2">
            <a:extLst>
              <a:ext uri="{FF2B5EF4-FFF2-40B4-BE49-F238E27FC236}">
                <a16:creationId xmlns:a16="http://schemas.microsoft.com/office/drawing/2014/main" id="{D47BCCFE-9363-99C3-CA24-E60579B2E455}"/>
              </a:ext>
            </a:extLst>
          </p:cNvPr>
          <p:cNvSpPr>
            <a:spLocks noGrp="1"/>
          </p:cNvSpPr>
          <p:nvPr>
            <p:ph idx="1"/>
          </p:nvPr>
        </p:nvSpPr>
        <p:spPr>
          <a:xfrm>
            <a:off x="1341120" y="764704"/>
            <a:ext cx="9509760" cy="5832648"/>
          </a:xfrm>
        </p:spPr>
        <p:txBody>
          <a:bodyPr rtlCol="1">
            <a:normAutofit/>
          </a:bodyPr>
          <a:lstStyle/>
          <a:p>
            <a:pPr rtl="1"/>
            <a:endParaRPr lang="he-IL" dirty="0">
              <a:latin typeface="Tahoma" panose="020B0604030504040204" pitchFamily="34" charset="0"/>
              <a:ea typeface="Tahoma" panose="020B0604030504040204" pitchFamily="34" charset="0"/>
              <a:cs typeface="Tahoma" panose="020B0604030504040204" pitchFamily="34" charset="0"/>
            </a:endParaRPr>
          </a:p>
        </p:txBody>
      </p:sp>
      <p:pic>
        <p:nvPicPr>
          <p:cNvPr id="5" name="תמונה 4">
            <a:extLst>
              <a:ext uri="{FF2B5EF4-FFF2-40B4-BE49-F238E27FC236}">
                <a16:creationId xmlns:a16="http://schemas.microsoft.com/office/drawing/2014/main" id="{A9CE5842-4EF7-0442-A6F3-36B20C64F423}"/>
              </a:ext>
            </a:extLst>
          </p:cNvPr>
          <p:cNvPicPr>
            <a:picLocks noChangeAspect="1"/>
          </p:cNvPicPr>
          <p:nvPr/>
        </p:nvPicPr>
        <p:blipFill>
          <a:blip r:embed="rId3"/>
          <a:stretch>
            <a:fillRect/>
          </a:stretch>
        </p:blipFill>
        <p:spPr>
          <a:xfrm>
            <a:off x="1668031" y="0"/>
            <a:ext cx="8855938" cy="6858000"/>
          </a:xfrm>
          <a:prstGeom prst="rect">
            <a:avLst/>
          </a:prstGeom>
        </p:spPr>
      </p:pic>
    </p:spTree>
    <p:extLst>
      <p:ext uri="{BB962C8B-B14F-4D97-AF65-F5344CB8AC3E}">
        <p14:creationId xmlns:p14="http://schemas.microsoft.com/office/powerpoint/2010/main" val="45940168"/>
      </p:ext>
    </p:extLst>
  </p:cSld>
  <p:clrMapOvr>
    <a:masterClrMapping/>
  </p:clrMapOvr>
  <mc:AlternateContent xmlns:mc="http://schemas.openxmlformats.org/markup-compatibility/2006">
    <mc:Choice xmlns:p14="http://schemas.microsoft.com/office/powerpoint/2010/main" Requires="p14">
      <p:transition spd="med" p14:dur="700" advTm="292">
        <p:fade/>
      </p:transition>
    </mc:Choice>
    <mc:Fallback>
      <p:transition spd="med" advTm="292">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AB6D9-1407-A96B-820C-95ED8E189264}"/>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17923382-AB67-04C6-DAD1-CB6F123D2F50}"/>
              </a:ext>
            </a:extLst>
          </p:cNvPr>
          <p:cNvSpPr>
            <a:spLocks noGrp="1"/>
          </p:cNvSpPr>
          <p:nvPr>
            <p:ph type="title"/>
          </p:nvPr>
        </p:nvSpPr>
        <p:spPr>
          <a:xfrm>
            <a:off x="1341120" y="467360"/>
            <a:ext cx="9509760" cy="297344"/>
          </a:xfrm>
        </p:spPr>
        <p:txBody>
          <a:bodyPr rtlCol="1">
            <a:normAutofit fontScale="90000"/>
          </a:bodyPr>
          <a:lstStyle/>
          <a:p>
            <a:pPr rtl="1"/>
            <a:r>
              <a:rPr lang="he-IL" dirty="0">
                <a:latin typeface="Tahoma" panose="020B0604030504040204" pitchFamily="34" charset="0"/>
                <a:ea typeface="Tahoma" panose="020B0604030504040204" pitchFamily="34" charset="0"/>
                <a:cs typeface="Tahoma" panose="020B0604030504040204" pitchFamily="34" charset="0"/>
              </a:rPr>
              <a:t>היקף </a:t>
            </a:r>
            <a:r>
              <a:rPr lang="he-IL" dirty="0" err="1">
                <a:latin typeface="Tahoma" panose="020B0604030504040204" pitchFamily="34" charset="0"/>
                <a:ea typeface="Tahoma" panose="020B0604030504040204" pitchFamily="34" charset="0"/>
                <a:cs typeface="Tahoma" panose="020B0604030504040204" pitchFamily="34" charset="0"/>
              </a:rPr>
              <a:t>הפרוייקט</a:t>
            </a:r>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208251066"/>
      </p:ext>
    </p:extLst>
  </p:cSld>
  <p:clrMapOvr>
    <a:masterClrMapping/>
  </p:clrMapOvr>
  <mc:AlternateContent xmlns:mc="http://schemas.openxmlformats.org/markup-compatibility/2006">
    <mc:Choice xmlns:p14="http://schemas.microsoft.com/office/powerpoint/2010/main" Requires="p14">
      <p:transition spd="med" p14:dur="700" advTm="53">
        <p:fade/>
      </p:transition>
    </mc:Choice>
    <mc:Fallback>
      <p:transition spd="med" advTm="53">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D2E68-3C67-4BDF-6D82-9B3106A114AD}"/>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9AAF8778-4FC7-7F97-49E9-5BA9335B356D}"/>
              </a:ext>
            </a:extLst>
          </p:cNvPr>
          <p:cNvSpPr>
            <a:spLocks noGrp="1"/>
          </p:cNvSpPr>
          <p:nvPr>
            <p:ph type="title"/>
          </p:nvPr>
        </p:nvSpPr>
        <p:spPr>
          <a:xfrm>
            <a:off x="1341120" y="467360"/>
            <a:ext cx="9509760" cy="297344"/>
          </a:xfrm>
        </p:spPr>
        <p:txBody>
          <a:bodyPr rtlCol="1">
            <a:normAutofit fontScale="90000"/>
          </a:bodyPr>
          <a:lstStyle/>
          <a:p>
            <a:pPr rtl="1"/>
            <a:r>
              <a:rPr lang="he-IL">
                <a:latin typeface="Tahoma" panose="020B0604030504040204" pitchFamily="34" charset="0"/>
                <a:ea typeface="Tahoma" panose="020B0604030504040204" pitchFamily="34" charset="0"/>
                <a:cs typeface="Tahoma" panose="020B0604030504040204" pitchFamily="34" charset="0"/>
              </a:rPr>
              <a:t>בעיות בשיר</a:t>
            </a:r>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תוכן 2">
            <a:extLst>
              <a:ext uri="{FF2B5EF4-FFF2-40B4-BE49-F238E27FC236}">
                <a16:creationId xmlns:a16="http://schemas.microsoft.com/office/drawing/2014/main" id="{89FFD324-C694-AC04-8F39-D6BFD6CD2E25}"/>
              </a:ext>
            </a:extLst>
          </p:cNvPr>
          <p:cNvSpPr>
            <a:spLocks noGrp="1"/>
          </p:cNvSpPr>
          <p:nvPr>
            <p:ph idx="1"/>
          </p:nvPr>
        </p:nvSpPr>
        <p:spPr>
          <a:xfrm>
            <a:off x="1341120" y="764704"/>
            <a:ext cx="9509760" cy="5832648"/>
          </a:xfrm>
        </p:spPr>
        <p:txBody>
          <a:bodyPr rtlCol="1">
            <a:normAutofit fontScale="92500" lnSpcReduction="10000"/>
          </a:bodyPr>
          <a:lstStyle/>
          <a:p>
            <a:r>
              <a:rPr lang="he-IL" b="0" i="0">
                <a:solidFill>
                  <a:srgbClr val="000000"/>
                </a:solidFill>
                <a:effectLst/>
                <a:latin typeface="Open Sans" panose="020B0606030504020204" pitchFamily="34" charset="0"/>
              </a:rPr>
              <a:t>אך דווקא בגלל הכוח העצום והחיובי של השיר הזה, חשוב לשים לב למספר נקודות שעולות ממנו:</a:t>
            </a:r>
          </a:p>
          <a:p>
            <a:r>
              <a:rPr lang="he-IL" b="0" i="0">
                <a:solidFill>
                  <a:srgbClr val="000000"/>
                </a:solidFill>
                <a:effectLst/>
                <a:latin typeface="Open Sans" panose="020B0606030504020204" pitchFamily="34" charset="0"/>
              </a:rPr>
              <a:t>1. לא נעים לומר אבל הדובר בשיר מאד </a:t>
            </a:r>
            <a:r>
              <a:rPr lang="he-IL" b="1" i="0">
                <a:solidFill>
                  <a:srgbClr val="000000"/>
                </a:solidFill>
                <a:effectLst/>
                <a:latin typeface="Open Sans" panose="020B0606030504020204" pitchFamily="34" charset="0"/>
              </a:rPr>
              <a:t>מרוכז בעצמו</a:t>
            </a:r>
            <a:r>
              <a:rPr lang="he-IL" b="0" i="0">
                <a:solidFill>
                  <a:srgbClr val="000000"/>
                </a:solidFill>
                <a:effectLst/>
                <a:latin typeface="Open Sans" panose="020B0606030504020204" pitchFamily="34" charset="0"/>
              </a:rPr>
              <a:t>. מאד מאד אפילו. "בי", "אני", "אותי", הן מילות המפתח שחוזרות שוב ושוב. היינו צריכים לעבור חצי שיר רק כדי למצוא רמז שיש עוד מישהו בעולם מלבדי, וגם אז זה זניח. הפזמון החוזר הוא "שיהיה לי" רק טוב.</a:t>
            </a:r>
          </a:p>
          <a:p>
            <a:r>
              <a:rPr lang="he-IL" b="0" i="0">
                <a:solidFill>
                  <a:srgbClr val="000000"/>
                </a:solidFill>
                <a:effectLst/>
                <a:latin typeface="Open Sans" panose="020B0606030504020204" pitchFamily="34" charset="0"/>
              </a:rPr>
              <a:t>וראוי לשאול: האם תמצית השאיפות של יהודי היא שיהיה לו רק טוב, או שהוא בא לעולם כדי להיות טוב ולעשות טוב ולהביא ברכה ואור לעולם?</a:t>
            </a:r>
            <a:br>
              <a:rPr lang="he-IL" b="0" i="0">
                <a:solidFill>
                  <a:srgbClr val="000000"/>
                </a:solidFill>
                <a:effectLst/>
                <a:latin typeface="Open Sans" panose="020B0606030504020204" pitchFamily="34" charset="0"/>
              </a:rPr>
            </a:br>
            <a:br>
              <a:rPr lang="he-IL" b="0" i="0">
                <a:solidFill>
                  <a:srgbClr val="000000"/>
                </a:solidFill>
                <a:effectLst/>
                <a:latin typeface="Open Sans" panose="020B0606030504020204" pitchFamily="34" charset="0"/>
              </a:rPr>
            </a:br>
            <a:r>
              <a:rPr lang="he-IL" b="0" i="0">
                <a:solidFill>
                  <a:srgbClr val="000000"/>
                </a:solidFill>
                <a:effectLst/>
                <a:latin typeface="Open Sans" panose="020B0606030504020204" pitchFamily="34" charset="0"/>
              </a:rPr>
              <a:t>2. הדימוי שהשיר מציג למערכת היחסים בין אלוקים לאדם היא של </a:t>
            </a:r>
            <a:r>
              <a:rPr lang="he-IL" b="1" i="0">
                <a:solidFill>
                  <a:srgbClr val="000000"/>
                </a:solidFill>
                <a:effectLst/>
                <a:latin typeface="Open Sans" panose="020B0606030504020204" pitchFamily="34" charset="0"/>
              </a:rPr>
              <a:t>אבא ובן</a:t>
            </a:r>
            <a:r>
              <a:rPr lang="he-IL" b="0" i="0">
                <a:solidFill>
                  <a:srgbClr val="000000"/>
                </a:solidFill>
                <a:effectLst/>
                <a:latin typeface="Open Sans" panose="020B0606030504020204" pitchFamily="34" charset="0"/>
              </a:rPr>
              <a:t>.</a:t>
            </a:r>
            <a:br>
              <a:rPr lang="he-IL" b="0" i="0">
                <a:solidFill>
                  <a:srgbClr val="000000"/>
                </a:solidFill>
                <a:effectLst/>
                <a:latin typeface="Open Sans" panose="020B0606030504020204" pitchFamily="34" charset="0"/>
              </a:rPr>
            </a:br>
            <a:r>
              <a:rPr lang="he-IL" b="0" i="0">
                <a:solidFill>
                  <a:srgbClr val="000000"/>
                </a:solidFill>
                <a:effectLst/>
                <a:latin typeface="Open Sans" panose="020B0606030504020204" pitchFamily="34" charset="0"/>
              </a:rPr>
              <a:t>לא נתכחש לכך שיש פן כזה, אבל הוא בוודאי לא היחיד. בל נשכח שאנחנו גם עבדים שעומדים בפני אדונם ביראה ורוממות, ואנחנו עובדים אצלו ולא הוא אצלנו.</a:t>
            </a:r>
          </a:p>
          <a:p>
            <a:r>
              <a:rPr lang="he-IL" b="0" i="0">
                <a:solidFill>
                  <a:srgbClr val="000000"/>
                </a:solidFill>
                <a:effectLst/>
                <a:latin typeface="Open Sans" panose="020B0606030504020204" pitchFamily="34" charset="0"/>
              </a:rPr>
              <a:t>3. האומנם ה' רואה בי רק ת'נקודות הטובות' ולא משנה בכלל ש"חסרות לי כולה כמה תפילות"?</a:t>
            </a:r>
            <a:br>
              <a:rPr lang="he-IL" b="0" i="0">
                <a:solidFill>
                  <a:srgbClr val="000000"/>
                </a:solidFill>
                <a:effectLst/>
                <a:latin typeface="Open Sans" panose="020B0606030504020204" pitchFamily="34" charset="0"/>
              </a:rPr>
            </a:br>
            <a:r>
              <a:rPr lang="he-IL" b="0" i="0">
                <a:solidFill>
                  <a:srgbClr val="000000"/>
                </a:solidFill>
                <a:effectLst/>
                <a:latin typeface="Open Sans" panose="020B0606030504020204" pitchFamily="34" charset="0"/>
              </a:rPr>
              <a:t>ובכן, זה נכון שאלוקים הוא רחמן, אבל עם זאת הוא איננו ותרן. חז"ל הדגישו "כל האומר הקב"ה ותרן – יוותרו חייו" (בבא קמא נ,א). כיהודים המבט שלנו על העולם הוא אופטימי ביסודו: אנחנו מאמינים שמבחינה כמותית העיקר הוא טוב ומבחינה איכותית משקלו הסגולי גדול משל הרע.</a:t>
            </a:r>
          </a:p>
          <a:p>
            <a:r>
              <a:rPr lang="he-IL" b="0" i="0">
                <a:solidFill>
                  <a:srgbClr val="000000"/>
                </a:solidFill>
                <a:effectLst/>
                <a:latin typeface="Open Sans" panose="020B0606030504020204" pitchFamily="34" charset="0"/>
              </a:rPr>
              <a:t>א-ב-ל בל נשלה את עצמנו: אלוקים לא מתעלם מהחסרונות והקלקולים, וכדאי מאד שגם אנחנו לא. אם יש פגמים – צריך לעבוד כדי לתקן אותם.</a:t>
            </a:r>
          </a:p>
          <a:p>
            <a:pPr rtl="1"/>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20906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5ED01-5CE6-E8D1-E573-003C77DE1C2A}"/>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170530F5-1E46-2BC5-77D1-094092162920}"/>
              </a:ext>
            </a:extLst>
          </p:cNvPr>
          <p:cNvSpPr>
            <a:spLocks noGrp="1"/>
          </p:cNvSpPr>
          <p:nvPr>
            <p:ph type="title"/>
          </p:nvPr>
        </p:nvSpPr>
        <p:spPr>
          <a:xfrm>
            <a:off x="1341120" y="467360"/>
            <a:ext cx="9509760" cy="297344"/>
          </a:xfrm>
        </p:spPr>
        <p:txBody>
          <a:bodyPr rtlCol="1">
            <a:normAutofit fontScale="90000"/>
          </a:bodyPr>
          <a:lstStyle/>
          <a:p>
            <a:pPr rtl="1"/>
            <a:r>
              <a:rPr lang="he-IL" dirty="0" err="1"/>
              <a:t>ציפיה</a:t>
            </a:r>
            <a:r>
              <a:rPr lang="he-IL" dirty="0"/>
              <a:t> לטוב</a:t>
            </a:r>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תוכן 2">
            <a:extLst>
              <a:ext uri="{FF2B5EF4-FFF2-40B4-BE49-F238E27FC236}">
                <a16:creationId xmlns:a16="http://schemas.microsoft.com/office/drawing/2014/main" id="{622567D5-B8EB-59FA-F184-C7BD35F14A67}"/>
              </a:ext>
            </a:extLst>
          </p:cNvPr>
          <p:cNvSpPr>
            <a:spLocks noGrp="1"/>
          </p:cNvSpPr>
          <p:nvPr>
            <p:ph idx="1"/>
          </p:nvPr>
        </p:nvSpPr>
        <p:spPr>
          <a:xfrm>
            <a:off x="1341120" y="764704"/>
            <a:ext cx="9509760" cy="5832648"/>
          </a:xfrm>
        </p:spPr>
        <p:txBody>
          <a:bodyPr rtlCol="1">
            <a:normAutofit/>
          </a:bodyPr>
          <a:lstStyle/>
          <a:p>
            <a:r>
              <a:rPr lang="he-IL" b="0" i="0" dirty="0">
                <a:solidFill>
                  <a:srgbClr val="000000"/>
                </a:solidFill>
                <a:effectLst/>
                <a:latin typeface="Open Sans" panose="020B0606030504020204" pitchFamily="34" charset="0"/>
              </a:rPr>
              <a:t>4. הציפיה "שיהיה לי רק טוב" היא ילדותית במקרה הטוב ומסוכנת במקרה הנפוץ.</a:t>
            </a:r>
            <a:br>
              <a:rPr lang="he-IL" b="0" i="0" dirty="0">
                <a:solidFill>
                  <a:srgbClr val="000000"/>
                </a:solidFill>
                <a:effectLst/>
                <a:latin typeface="Open Sans" panose="020B0606030504020204" pitchFamily="34" charset="0"/>
              </a:rPr>
            </a:br>
            <a:r>
              <a:rPr lang="he-IL" b="0" i="0" dirty="0">
                <a:solidFill>
                  <a:srgbClr val="000000"/>
                </a:solidFill>
                <a:effectLst/>
                <a:latin typeface="Open Sans" panose="020B0606030504020204" pitchFamily="34" charset="0"/>
              </a:rPr>
              <a:t>כבר לפני 80 שנה, כתב </a:t>
            </a:r>
            <a:r>
              <a:rPr lang="he-IL" b="0" i="0" dirty="0" err="1">
                <a:solidFill>
                  <a:srgbClr val="000000"/>
                </a:solidFill>
                <a:effectLst/>
                <a:latin typeface="Open Sans" panose="020B0606030504020204" pitchFamily="34" charset="0"/>
              </a:rPr>
              <a:t>ה"חזון</a:t>
            </a:r>
            <a:r>
              <a:rPr lang="he-IL" b="0" i="0" dirty="0">
                <a:solidFill>
                  <a:srgbClr val="000000"/>
                </a:solidFill>
                <a:effectLst/>
                <a:latin typeface="Open Sans" panose="020B0606030504020204" pitchFamily="34" charset="0"/>
              </a:rPr>
              <a:t> איש" כנגד המחשבה השגויה כאילו ביטחון בה' פירושו להאמין שהכול יהיה טוב כמו שאנחנו היינו רוצים.</a:t>
            </a:r>
          </a:p>
          <a:p>
            <a:r>
              <a:rPr lang="he-IL" b="0" i="0" dirty="0">
                <a:solidFill>
                  <a:srgbClr val="000000"/>
                </a:solidFill>
                <a:effectLst/>
                <a:latin typeface="Open Sans" panose="020B0606030504020204" pitchFamily="34" charset="0"/>
              </a:rPr>
              <a:t>לא! ביטחון פירושו להאמין שהעולם הוא </a:t>
            </a:r>
            <a:r>
              <a:rPr lang="he-IL" b="0" i="0" dirty="0" err="1">
                <a:solidFill>
                  <a:srgbClr val="000000"/>
                </a:solidFill>
                <a:effectLst/>
                <a:latin typeface="Open Sans" panose="020B0606030504020204" pitchFamily="34" charset="0"/>
              </a:rPr>
              <a:t>מושגח</a:t>
            </a:r>
            <a:r>
              <a:rPr lang="he-IL" b="0" i="0" dirty="0">
                <a:solidFill>
                  <a:srgbClr val="000000"/>
                </a:solidFill>
                <a:effectLst/>
                <a:latin typeface="Open Sans" panose="020B0606030504020204" pitchFamily="34" charset="0"/>
              </a:rPr>
              <a:t> ו</a:t>
            </a:r>
            <a:r>
              <a:rPr lang="he-IL" b="1" i="0" dirty="0">
                <a:solidFill>
                  <a:srgbClr val="000000"/>
                </a:solidFill>
                <a:effectLst/>
                <a:latin typeface="Open Sans" panose="020B0606030504020204" pitchFamily="34" charset="0"/>
              </a:rPr>
              <a:t>הכול נעשה ברצון ה'</a:t>
            </a:r>
            <a:r>
              <a:rPr lang="he-IL" b="0" i="0" dirty="0">
                <a:solidFill>
                  <a:srgbClr val="000000"/>
                </a:solidFill>
                <a:effectLst/>
                <a:latin typeface="Open Sans" panose="020B0606030504020204" pitchFamily="34" charset="0"/>
              </a:rPr>
              <a:t>, גם אם איננו מבינים את פשרו ואנו חווים אותו כרע.</a:t>
            </a:r>
          </a:p>
          <a:p>
            <a:r>
              <a:rPr lang="he-IL" b="0" i="0" dirty="0">
                <a:solidFill>
                  <a:srgbClr val="000000"/>
                </a:solidFill>
                <a:effectLst/>
                <a:latin typeface="Open Sans" panose="020B0606030504020204" pitchFamily="34" charset="0"/>
              </a:rPr>
              <a:t>מי שבונה על כך שבגלל שה' יתברך תמיד אוהב אותו (מה שנכון), הכול יסתדר בדיוק כמו שהוא היה רוצה, עלול להתנפץ אל המציאות ולהתאכזב קשות. כי הדרך אל הטוב הסופי שיום אחד יתגלה בע"ה, עשויה להיות רצופה בהרבה קשיים, כאבי לב וייסורים. ובינתיים עלינו נזכור שאמונה אמיתית היא לא לצפות שהכול יהיה טוב, אלא לדעת שגם כשקשה - הכול מאיתו יתברך.</a:t>
            </a:r>
          </a:p>
          <a:p>
            <a:pPr rtl="1"/>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42317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latin typeface="Tahoma" panose="020B0604030504040204" pitchFamily="34" charset="0"/>
                <a:ea typeface="Tahoma" panose="020B0604030504040204" pitchFamily="34" charset="0"/>
                <a:cs typeface="Tahoma" panose="020B0604030504040204" pitchFamily="34" charset="0"/>
              </a:rPr>
              <a:t>יעדים</a:t>
            </a:r>
          </a:p>
        </p:txBody>
      </p:sp>
      <p:sp>
        <p:nvSpPr>
          <p:cNvPr id="3" name="מציין מיקום תוכן 2"/>
          <p:cNvSpPr>
            <a:spLocks noGrp="1"/>
          </p:cNvSpPr>
          <p:nvPr>
            <p:ph idx="1"/>
          </p:nvPr>
        </p:nvSpPr>
        <p:spPr/>
        <p:txBody>
          <a:bodyPr rtlCol="1"/>
          <a:lstStyle/>
          <a:p>
            <a:pPr rtl="1"/>
            <a:r>
              <a:rPr lang="he-IL" dirty="0">
                <a:latin typeface="Tahoma" panose="020B0604030504040204" pitchFamily="34" charset="0"/>
                <a:ea typeface="Tahoma" panose="020B0604030504040204" pitchFamily="34" charset="0"/>
                <a:cs typeface="Tahoma" panose="020B0604030504040204" pitchFamily="34" charset="0"/>
              </a:rPr>
              <a:t>זהה את היעדים הכלליים של </a:t>
            </a:r>
            <a:r>
              <a:rPr lang="he-IL" dirty="0" err="1">
                <a:latin typeface="Tahoma" panose="020B0604030504040204" pitchFamily="34" charset="0"/>
                <a:ea typeface="Tahoma" panose="020B0604030504040204" pitchFamily="34" charset="0"/>
                <a:cs typeface="Tahoma" panose="020B0604030504040204" pitchFamily="34" charset="0"/>
              </a:rPr>
              <a:t>הפרוייקט</a:t>
            </a:r>
            <a:r>
              <a:rPr lang="he-IL" dirty="0">
                <a:latin typeface="Tahoma" panose="020B0604030504040204" pitchFamily="34" charset="0"/>
                <a:ea typeface="Tahoma" panose="020B0604030504040204" pitchFamily="34" charset="0"/>
                <a:cs typeface="Tahoma" panose="020B0604030504040204" pitchFamily="34" charset="0"/>
              </a:rPr>
              <a:t>:</a:t>
            </a:r>
          </a:p>
          <a:p>
            <a:pPr lvl="1" rtl="1"/>
            <a:r>
              <a:rPr lang="he-IL" dirty="0">
                <a:latin typeface="Tahoma" panose="020B0604030504040204" pitchFamily="34" charset="0"/>
                <a:ea typeface="Tahoma" panose="020B0604030504040204" pitchFamily="34" charset="0"/>
                <a:cs typeface="Tahoma" panose="020B0604030504040204" pitchFamily="34" charset="0"/>
              </a:rPr>
              <a:t>יעדים טכניים</a:t>
            </a:r>
          </a:p>
          <a:p>
            <a:pPr lvl="1" rtl="1"/>
            <a:r>
              <a:rPr lang="he-IL" dirty="0">
                <a:latin typeface="Tahoma" panose="020B0604030504040204" pitchFamily="34" charset="0"/>
                <a:ea typeface="Tahoma" panose="020B0604030504040204" pitchFamily="34" charset="0"/>
                <a:cs typeface="Tahoma" panose="020B0604030504040204" pitchFamily="34" charset="0"/>
              </a:rPr>
              <a:t>יעדי זמנים</a:t>
            </a:r>
          </a:p>
          <a:p>
            <a:pPr lvl="1" rtl="1"/>
            <a:r>
              <a:rPr lang="he-IL" dirty="0">
                <a:latin typeface="Tahoma" panose="020B0604030504040204" pitchFamily="34" charset="0"/>
                <a:ea typeface="Tahoma" panose="020B0604030504040204" pitchFamily="34" charset="0"/>
                <a:cs typeface="Tahoma" panose="020B0604030504040204" pitchFamily="34" charset="0"/>
              </a:rPr>
              <a:t>יעדי עלויות</a:t>
            </a:r>
          </a:p>
          <a:p>
            <a:pPr lvl="1" rtl="1"/>
            <a:r>
              <a:rPr lang="he-IL" dirty="0">
                <a:latin typeface="Tahoma" panose="020B0604030504040204" pitchFamily="34" charset="0"/>
                <a:ea typeface="Tahoma" panose="020B0604030504040204" pitchFamily="34" charset="0"/>
                <a:cs typeface="Tahoma" panose="020B0604030504040204" pitchFamily="34" charset="0"/>
              </a:rPr>
              <a:t>יעדים מיוחדים</a:t>
            </a:r>
          </a:p>
          <a:p>
            <a:pPr rtl="1"/>
            <a:r>
              <a:rPr lang="he-IL" dirty="0">
                <a:latin typeface="Tahoma" panose="020B0604030504040204" pitchFamily="34" charset="0"/>
                <a:ea typeface="Tahoma" panose="020B0604030504040204" pitchFamily="34" charset="0"/>
                <a:cs typeface="Tahoma" panose="020B0604030504040204" pitchFamily="34" charset="0"/>
              </a:rPr>
              <a:t>פריטים שאינם מהווים יעדים</a:t>
            </a:r>
          </a:p>
        </p:txBody>
      </p:sp>
    </p:spTree>
    <p:extLst>
      <p:ext uri="{BB962C8B-B14F-4D97-AF65-F5344CB8AC3E}">
        <p14:creationId xmlns:p14="http://schemas.microsoft.com/office/powerpoint/2010/main" val="376586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latin typeface="Tahoma" panose="020B0604030504040204" pitchFamily="34" charset="0"/>
                <a:ea typeface="Tahoma" panose="020B0604030504040204" pitchFamily="34" charset="0"/>
                <a:cs typeface="Tahoma" panose="020B0604030504040204" pitchFamily="34" charset="0"/>
              </a:rPr>
              <a:t>התפקידים ותחומי האחריות של צוות </a:t>
            </a:r>
            <a:r>
              <a:rPr lang="he-IL" dirty="0" err="1">
                <a:latin typeface="Tahoma" panose="020B0604030504040204" pitchFamily="34" charset="0"/>
                <a:ea typeface="Tahoma" panose="020B0604030504040204" pitchFamily="34" charset="0"/>
                <a:cs typeface="Tahoma" panose="020B0604030504040204" pitchFamily="34" charset="0"/>
              </a:rPr>
              <a:t>הפרוייקט</a:t>
            </a:r>
            <a:endParaRPr lang="he-IL"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6" name="מציין מיקום תוכן 5" descr="תרשים ארגוני שמציג תיבה אחת של 'מנהל הפרוייקט' בחלק העליון, תיבה אחת של 'עוזר מנהלי' ברמה השניה, מתחת לרמה הראשונה, וארבע תיבות של 'תפקיד חבר' ברמה השלישית והתחתונה"/>
          <p:cNvGraphicFramePr>
            <a:graphicFrameLocks noGrp="1"/>
          </p:cNvGraphicFramePr>
          <p:nvPr>
            <p:ph idx="1"/>
            <p:extLst>
              <p:ext uri="{D42A27DB-BD31-4B8C-83A1-F6EECF244321}">
                <p14:modId xmlns:p14="http://schemas.microsoft.com/office/powerpoint/2010/main" val="2046223726"/>
              </p:ext>
            </p:extLst>
          </p:nvPr>
        </p:nvGraphicFramePr>
        <p:xfrm>
          <a:off x="1341438" y="1901825"/>
          <a:ext cx="9509125" cy="4127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59315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latin typeface="Tahoma" panose="020B0604030504040204" pitchFamily="34" charset="0"/>
                <a:ea typeface="Tahoma" panose="020B0604030504040204" pitchFamily="34" charset="0"/>
                <a:cs typeface="Tahoma" panose="020B0604030504040204" pitchFamily="34" charset="0"/>
              </a:rPr>
              <a:t>יישום</a:t>
            </a:r>
          </a:p>
        </p:txBody>
      </p:sp>
      <p:sp>
        <p:nvSpPr>
          <p:cNvPr id="3" name="מציין מיקום תוכן 2"/>
          <p:cNvSpPr>
            <a:spLocks noGrp="1"/>
          </p:cNvSpPr>
          <p:nvPr>
            <p:ph idx="1"/>
          </p:nvPr>
        </p:nvSpPr>
        <p:spPr/>
        <p:txBody>
          <a:bodyPr rtlCol="1"/>
          <a:lstStyle/>
          <a:p>
            <a:pPr rtl="1"/>
            <a:r>
              <a:rPr lang="he-IL" dirty="0">
                <a:latin typeface="Tahoma" panose="020B0604030504040204" pitchFamily="34" charset="0"/>
                <a:ea typeface="Tahoma" panose="020B0604030504040204" pitchFamily="34" charset="0"/>
                <a:cs typeface="Tahoma" panose="020B0604030504040204" pitchFamily="34" charset="0"/>
              </a:rPr>
              <a:t>משימות/פעילויות</a:t>
            </a:r>
          </a:p>
          <a:p>
            <a:pPr rtl="1"/>
            <a:r>
              <a:rPr lang="he-IL" dirty="0">
                <a:latin typeface="Tahoma" panose="020B0604030504040204" pitchFamily="34" charset="0"/>
                <a:ea typeface="Tahoma" panose="020B0604030504040204" pitchFamily="34" charset="0"/>
                <a:cs typeface="Tahoma" panose="020B0604030504040204" pitchFamily="34" charset="0"/>
              </a:rPr>
              <a:t>הליכים</a:t>
            </a:r>
          </a:p>
          <a:p>
            <a:pPr rtl="1"/>
            <a:r>
              <a:rPr lang="he-IL" dirty="0">
                <a:latin typeface="Tahoma" panose="020B0604030504040204" pitchFamily="34" charset="0"/>
                <a:ea typeface="Tahoma" panose="020B0604030504040204" pitchFamily="34" charset="0"/>
                <a:cs typeface="Tahoma" panose="020B0604030504040204" pitchFamily="34" charset="0"/>
              </a:rPr>
              <a:t>כלים/טכנולוגיה</a:t>
            </a:r>
          </a:p>
          <a:p>
            <a:pPr rtl="1"/>
            <a:r>
              <a:rPr lang="he-IL" dirty="0">
                <a:latin typeface="Tahoma" panose="020B0604030504040204" pitchFamily="34" charset="0"/>
                <a:ea typeface="Tahoma" panose="020B0604030504040204" pitchFamily="34" charset="0"/>
                <a:cs typeface="Tahoma" panose="020B0604030504040204" pitchFamily="34" charset="0"/>
              </a:rPr>
              <a:t>תהליך בקרת השינויים </a:t>
            </a:r>
            <a:r>
              <a:rPr lang="he-IL" dirty="0" err="1">
                <a:latin typeface="Tahoma" panose="020B0604030504040204" pitchFamily="34" charset="0"/>
                <a:ea typeface="Tahoma" panose="020B0604030504040204" pitchFamily="34" charset="0"/>
                <a:cs typeface="Tahoma" panose="020B0604030504040204" pitchFamily="34" charset="0"/>
              </a:rPr>
              <a:t>בפרוייקט</a:t>
            </a:r>
            <a:endParaRPr lang="he-IL" dirty="0">
              <a:latin typeface="Tahoma" panose="020B0604030504040204" pitchFamily="34" charset="0"/>
              <a:ea typeface="Tahoma" panose="020B0604030504040204" pitchFamily="34" charset="0"/>
              <a:cs typeface="Tahoma" panose="020B0604030504040204" pitchFamily="34" charset="0"/>
            </a:endParaRPr>
          </a:p>
          <a:p>
            <a:pPr rtl="1"/>
            <a:endParaRPr lang="he-IL" dirty="0">
              <a:latin typeface="Tahoma" panose="020B0604030504040204" pitchFamily="34" charset="0"/>
              <a:ea typeface="Tahoma" panose="020B0604030504040204" pitchFamily="34" charset="0"/>
              <a:cs typeface="Tahoma" panose="020B0604030504040204" pitchFamily="34" charset="0"/>
            </a:endParaRPr>
          </a:p>
          <a:p>
            <a:pPr rtl="1"/>
            <a:endParaRPr lang="he-IL" dirty="0">
              <a:latin typeface="Tahoma" panose="020B0604030504040204" pitchFamily="34" charset="0"/>
              <a:ea typeface="Tahoma" panose="020B0604030504040204" pitchFamily="34" charset="0"/>
              <a:cs typeface="Tahoma" panose="020B0604030504040204" pitchFamily="34" charset="0"/>
            </a:endParaRPr>
          </a:p>
          <a:p>
            <a:pPr marL="45720" indent="0" rtl="1">
              <a:buNone/>
            </a:pPr>
            <a:r>
              <a:rPr lang="he-IL" dirty="0" err="1">
                <a:latin typeface="Tahoma" panose="020B0604030504040204" pitchFamily="34" charset="0"/>
                <a:ea typeface="Tahoma" panose="020B0604030504040204" pitchFamily="34" charset="0"/>
                <a:cs typeface="Tahoma" panose="020B0604030504040204" pitchFamily="34" charset="0"/>
              </a:rPr>
              <a:t>האר"ה</a:t>
            </a:r>
            <a:r>
              <a:rPr lang="he-IL" dirty="0">
                <a:latin typeface="Tahoma" panose="020B0604030504040204" pitchFamily="34" charset="0"/>
                <a:ea typeface="Tahoma" panose="020B0604030504040204" pitchFamily="34" charset="0"/>
                <a:cs typeface="Tahoma" panose="020B0604030504040204" pitchFamily="34" charset="0"/>
              </a:rPr>
              <a:t>: הגדר את ראשי התיבות!</a:t>
            </a:r>
          </a:p>
        </p:txBody>
      </p:sp>
    </p:spTree>
    <p:extLst>
      <p:ext uri="{BB962C8B-B14F-4D97-AF65-F5344CB8AC3E}">
        <p14:creationId xmlns:p14="http://schemas.microsoft.com/office/powerpoint/2010/main" val="3676793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latin typeface="Tahoma" panose="020B0604030504040204" pitchFamily="34" charset="0"/>
                <a:ea typeface="Tahoma" panose="020B0604030504040204" pitchFamily="34" charset="0"/>
                <a:cs typeface="Tahoma" panose="020B0604030504040204" pitchFamily="34" charset="0"/>
              </a:rPr>
              <a:t>משאבים</a:t>
            </a:r>
          </a:p>
        </p:txBody>
      </p:sp>
      <p:graphicFrame>
        <p:nvGraphicFramePr>
          <p:cNvPr id="4" name="מציין מיקום תוכן 3" descr="דיאגרמת רשימה מקובצת שמציגה שש קבוצות מימין לשמאל: אנשים, ציוד, מיקומים, שירותים חיצוניים, ייצור, מכירות. מתחת לכל קבוצה מופיעות תיבות עבור ארבעה משאבים ומתחתיהן מופיעה תיבה עבור הערות."/>
          <p:cNvGraphicFramePr>
            <a:graphicFrameLocks noGrp="1"/>
          </p:cNvGraphicFramePr>
          <p:nvPr>
            <p:ph idx="1"/>
            <p:extLst>
              <p:ext uri="{D42A27DB-BD31-4B8C-83A1-F6EECF244321}">
                <p14:modId xmlns:p14="http://schemas.microsoft.com/office/powerpoint/2010/main" val="4254869533"/>
              </p:ext>
            </p:extLst>
          </p:nvPr>
        </p:nvGraphicFramePr>
        <p:xfrm>
          <a:off x="1341438" y="1901825"/>
          <a:ext cx="9509125" cy="4127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18643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t>ניתוח עלויות</a:t>
            </a:r>
          </a:p>
        </p:txBody>
      </p:sp>
      <p:graphicFrame>
        <p:nvGraphicFramePr>
          <p:cNvPr id="6" name="מציין מיקום תוכן 5" descr="תרשים עמודות שמציג ניתוח עלויות, עם ציר y שמציג הוצאות במטבע מסוים וציר x שמציין את הקטגוריה המתאימה שבה הושקע הסכום"/>
          <p:cNvGraphicFramePr>
            <a:graphicFrameLocks noGrp="1"/>
          </p:cNvGraphicFramePr>
          <p:nvPr>
            <p:ph idx="1"/>
            <p:extLst>
              <p:ext uri="{D42A27DB-BD31-4B8C-83A1-F6EECF244321}">
                <p14:modId xmlns:p14="http://schemas.microsoft.com/office/powerpoint/2010/main" val="339017728"/>
              </p:ext>
            </p:extLst>
          </p:nvPr>
        </p:nvGraphicFramePr>
        <p:xfrm>
          <a:off x="1341755" y="1905000"/>
          <a:ext cx="9509125" cy="41275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99785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latin typeface="Tahoma" panose="020B0604030504040204" pitchFamily="34" charset="0"/>
                <a:ea typeface="Tahoma" panose="020B0604030504040204" pitchFamily="34" charset="0"/>
                <a:cs typeface="Tahoma" panose="020B0604030504040204" pitchFamily="34" charset="0"/>
              </a:rPr>
              <a:t>לוח הזמנים ואבני הדרך של </a:t>
            </a:r>
            <a:r>
              <a:rPr lang="he-IL" dirty="0" err="1">
                <a:latin typeface="Tahoma" panose="020B0604030504040204" pitchFamily="34" charset="0"/>
                <a:ea typeface="Tahoma" panose="020B0604030504040204" pitchFamily="34" charset="0"/>
                <a:cs typeface="Tahoma" panose="020B0604030504040204" pitchFamily="34" charset="0"/>
              </a:rPr>
              <a:t>הפרוייקט</a:t>
            </a:r>
            <a:endParaRPr lang="he-IL"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4" name="מציין מיקום תוכן 3" descr="דיאגרמת תהליך מסוג Chevron Access שמציגה ארבע אבני דרך מימין לשמאל, עם נקודת תבליט בתוך כל תיבה של אבן דרך."/>
          <p:cNvGraphicFramePr>
            <a:graphicFrameLocks noGrp="1"/>
          </p:cNvGraphicFramePr>
          <p:nvPr>
            <p:ph idx="1"/>
            <p:extLst>
              <p:ext uri="{D42A27DB-BD31-4B8C-83A1-F6EECF244321}">
                <p14:modId xmlns:p14="http://schemas.microsoft.com/office/powerpoint/2010/main" val="2067454540"/>
              </p:ext>
            </p:extLst>
          </p:nvPr>
        </p:nvGraphicFramePr>
        <p:xfrm>
          <a:off x="1341438" y="1901825"/>
          <a:ext cx="9509125" cy="4127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477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err="1">
                <a:latin typeface="Tahoma" panose="020B0604030504040204" pitchFamily="34" charset="0"/>
                <a:ea typeface="Tahoma" panose="020B0604030504040204" pitchFamily="34" charset="0"/>
                <a:cs typeface="Tahoma" panose="020B0604030504040204" pitchFamily="34" charset="0"/>
              </a:rPr>
              <a:t>תוכנית</a:t>
            </a:r>
            <a:r>
              <a:rPr lang="he-IL" dirty="0">
                <a:latin typeface="Tahoma" panose="020B0604030504040204" pitchFamily="34" charset="0"/>
                <a:ea typeface="Tahoma" panose="020B0604030504040204" pitchFamily="34" charset="0"/>
                <a:cs typeface="Tahoma" panose="020B0604030504040204" pitchFamily="34" charset="0"/>
              </a:rPr>
              <a:t> ניהול סיכונים</a:t>
            </a:r>
          </a:p>
        </p:txBody>
      </p:sp>
      <p:graphicFrame>
        <p:nvGraphicFramePr>
          <p:cNvPr id="6" name="מציין מיקום תוכן 5"/>
          <p:cNvGraphicFramePr>
            <a:graphicFrameLocks noGrp="1"/>
          </p:cNvGraphicFramePr>
          <p:nvPr>
            <p:ph idx="1"/>
            <p:extLst>
              <p:ext uri="{D42A27DB-BD31-4B8C-83A1-F6EECF244321}">
                <p14:modId xmlns:p14="http://schemas.microsoft.com/office/powerpoint/2010/main" val="406931737"/>
              </p:ext>
            </p:extLst>
          </p:nvPr>
        </p:nvGraphicFramePr>
        <p:xfrm>
          <a:off x="1341438" y="1901825"/>
          <a:ext cx="9509125" cy="3796665"/>
        </p:xfrm>
        <a:graphic>
          <a:graphicData uri="http://schemas.openxmlformats.org/drawingml/2006/table">
            <a:tbl>
              <a:tblPr firstRow="1" bandRow="1">
                <a:tableStyleId>{793D81CF-94F2-401A-BA57-92F5A7B2D0C5}</a:tableStyleId>
              </a:tblPr>
              <a:tblGrid>
                <a:gridCol w="2392362">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12954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2773363">
                  <a:extLst>
                    <a:ext uri="{9D8B030D-6E8A-4147-A177-3AD203B41FA5}">
                      <a16:colId xmlns:a16="http://schemas.microsoft.com/office/drawing/2014/main" val="20004"/>
                    </a:ext>
                  </a:extLst>
                </a:gridCol>
              </a:tblGrid>
              <a:tr h="777875">
                <a:tc>
                  <a:txBody>
                    <a:bodyPr/>
                    <a:lstStyle/>
                    <a:p>
                      <a:pPr algn="ctr" rtl="1"/>
                      <a:r>
                        <a:rPr lang="he-IL" noProof="0" dirty="0">
                          <a:latin typeface="Tahoma" panose="020B0604030504040204" pitchFamily="34" charset="0"/>
                          <a:ea typeface="Tahoma" panose="020B0604030504040204" pitchFamily="34" charset="0"/>
                          <a:cs typeface="Tahoma" panose="020B0604030504040204" pitchFamily="34" charset="0"/>
                        </a:rPr>
                        <a:t>תוכנית להפחתת הסיכון</a:t>
                      </a:r>
                    </a:p>
                  </a:txBody>
                  <a:tcPr anchor="ctr"/>
                </a:tc>
                <a:tc>
                  <a:txBody>
                    <a:bodyPr/>
                    <a:lstStyle/>
                    <a:p>
                      <a:pPr algn="ctr" rtl="1"/>
                      <a:r>
                        <a:rPr lang="he-IL" noProof="0" dirty="0">
                          <a:latin typeface="Tahoma" panose="020B0604030504040204" pitchFamily="34" charset="0"/>
                          <a:ea typeface="Tahoma" panose="020B0604030504040204" pitchFamily="34" charset="0"/>
                          <a:cs typeface="Tahoma" panose="020B0604030504040204" pitchFamily="34" charset="0"/>
                        </a:rPr>
                        <a:t>בעלים</a:t>
                      </a:r>
                    </a:p>
                  </a:txBody>
                  <a:tcPr anchor="ctr"/>
                </a:tc>
                <a:tc>
                  <a:txBody>
                    <a:bodyPr/>
                    <a:lstStyle/>
                    <a:p>
                      <a:pPr algn="ctr" rtl="1"/>
                      <a:r>
                        <a:rPr lang="he-IL" noProof="0" dirty="0">
                          <a:latin typeface="Tahoma" panose="020B0604030504040204" pitchFamily="34" charset="0"/>
                          <a:ea typeface="Tahoma" panose="020B0604030504040204" pitchFamily="34" charset="0"/>
                          <a:cs typeface="Tahoma" panose="020B0604030504040204" pitchFamily="34" charset="0"/>
                        </a:rPr>
                        <a:t>השפעה</a:t>
                      </a:r>
                    </a:p>
                  </a:txBody>
                  <a:tcPr anchor="ctr"/>
                </a:tc>
                <a:tc>
                  <a:txBody>
                    <a:bodyPr/>
                    <a:lstStyle/>
                    <a:p>
                      <a:pPr algn="ctr" rtl="1"/>
                      <a:r>
                        <a:rPr lang="he-IL" noProof="0" dirty="0">
                          <a:latin typeface="Tahoma" panose="020B0604030504040204" pitchFamily="34" charset="0"/>
                          <a:ea typeface="Tahoma" panose="020B0604030504040204" pitchFamily="34" charset="0"/>
                          <a:cs typeface="Tahoma" panose="020B0604030504040204" pitchFamily="34" charset="0"/>
                        </a:rPr>
                        <a:t>סבירות</a:t>
                      </a:r>
                    </a:p>
                  </a:txBody>
                  <a:tcPr anchor="ctr"/>
                </a:tc>
                <a:tc>
                  <a:txBody>
                    <a:bodyPr/>
                    <a:lstStyle/>
                    <a:p>
                      <a:pPr algn="r" rtl="1"/>
                      <a:r>
                        <a:rPr lang="he-IL" noProof="0" dirty="0">
                          <a:latin typeface="Tahoma" panose="020B0604030504040204" pitchFamily="34" charset="0"/>
                          <a:ea typeface="Tahoma" panose="020B0604030504040204" pitchFamily="34" charset="0"/>
                          <a:cs typeface="Tahoma" panose="020B0604030504040204" pitchFamily="34" charset="0"/>
                        </a:rPr>
                        <a:t>סיכון</a:t>
                      </a:r>
                    </a:p>
                  </a:txBody>
                  <a:tcPr anchor="ctr"/>
                </a:tc>
                <a:extLst>
                  <a:ext uri="{0D108BD9-81ED-4DB2-BD59-A6C34878D82A}">
                    <a16:rowId xmlns:a16="http://schemas.microsoft.com/office/drawing/2014/main" val="10000"/>
                  </a:ext>
                </a:extLst>
              </a:tr>
              <a:tr h="777875">
                <a:tc>
                  <a:txBody>
                    <a:bodyPr/>
                    <a:lstStyle/>
                    <a:p>
                      <a:pPr algn="r" rtl="1"/>
                      <a:r>
                        <a:rPr lang="he-IL" noProof="0" dirty="0">
                          <a:latin typeface="Tahoma" panose="020B0604030504040204" pitchFamily="34" charset="0"/>
                          <a:ea typeface="Tahoma" panose="020B0604030504040204" pitchFamily="34" charset="0"/>
                          <a:cs typeface="Tahoma" panose="020B0604030504040204" pitchFamily="34" charset="0"/>
                        </a:rPr>
                        <a:t>עיין בנספח לקבלת תוכנית יישום בשלבים</a:t>
                      </a:r>
                    </a:p>
                  </a:txBody>
                  <a:tcPr anchor="ctr"/>
                </a:tc>
                <a:tc>
                  <a:txBody>
                    <a:bodyPr/>
                    <a:lstStyle/>
                    <a:p>
                      <a:pPr algn="ctr" rtl="1"/>
                      <a:r>
                        <a:rPr lang="he-IL" noProof="0" dirty="0">
                          <a:latin typeface="Tahoma" panose="020B0604030504040204" pitchFamily="34" charset="0"/>
                          <a:ea typeface="Tahoma" panose="020B0604030504040204" pitchFamily="34" charset="0"/>
                          <a:cs typeface="Tahoma" panose="020B0604030504040204" pitchFamily="34" charset="0"/>
                        </a:rPr>
                        <a:t>מנהל הפרוייקט</a:t>
                      </a:r>
                    </a:p>
                  </a:txBody>
                  <a:tcPr anchor="ctr"/>
                </a:tc>
                <a:tc>
                  <a:txBody>
                    <a:bodyPr/>
                    <a:lstStyle/>
                    <a:p>
                      <a:pPr algn="ctr" rtl="1"/>
                      <a:r>
                        <a:rPr lang="he-IL" noProof="0" dirty="0">
                          <a:latin typeface="Tahoma" panose="020B0604030504040204" pitchFamily="34" charset="0"/>
                          <a:ea typeface="Tahoma" panose="020B0604030504040204" pitchFamily="34" charset="0"/>
                          <a:cs typeface="Tahoma" panose="020B0604030504040204" pitchFamily="34" charset="0"/>
                        </a:rPr>
                        <a:t>גבוהה</a:t>
                      </a:r>
                    </a:p>
                  </a:txBody>
                  <a:tcPr anchor="ctr"/>
                </a:tc>
                <a:tc>
                  <a:txBody>
                    <a:bodyPr/>
                    <a:lstStyle/>
                    <a:p>
                      <a:pPr algn="ctr" rtl="1"/>
                      <a:r>
                        <a:rPr lang="he-IL" noProof="0" dirty="0">
                          <a:latin typeface="Tahoma" panose="020B0604030504040204" pitchFamily="34" charset="0"/>
                          <a:ea typeface="Tahoma" panose="020B0604030504040204" pitchFamily="34" charset="0"/>
                          <a:cs typeface="Tahoma" panose="020B0604030504040204" pitchFamily="34" charset="0"/>
                        </a:rPr>
                        <a:t>בינונית</a:t>
                      </a:r>
                    </a:p>
                  </a:txBody>
                  <a:tcPr anchor="ctr"/>
                </a:tc>
                <a:tc>
                  <a:txBody>
                    <a:bodyPr/>
                    <a:lstStyle/>
                    <a:p>
                      <a:pPr algn="r" rtl="1"/>
                      <a:r>
                        <a:rPr lang="he-IL" noProof="0" dirty="0">
                          <a:latin typeface="Tahoma" panose="020B0604030504040204" pitchFamily="34" charset="0"/>
                          <a:ea typeface="Tahoma" panose="020B0604030504040204" pitchFamily="34" charset="0"/>
                          <a:cs typeface="Tahoma" panose="020B0604030504040204" pitchFamily="34" charset="0"/>
                        </a:rPr>
                        <a:t>הקיצוצים בתקציב עלולים לגרום להפחתת מספר העובדים ולהשפיע על ההיקף ולוח הזמנים של הפרוייקט</a:t>
                      </a:r>
                    </a:p>
                  </a:txBody>
                  <a:tcPr anchor="ctr"/>
                </a:tc>
                <a:extLst>
                  <a:ext uri="{0D108BD9-81ED-4DB2-BD59-A6C34878D82A}">
                    <a16:rowId xmlns:a16="http://schemas.microsoft.com/office/drawing/2014/main" val="10001"/>
                  </a:ext>
                </a:extLst>
              </a:tr>
              <a:tr h="777875">
                <a:tc>
                  <a:txBody>
                    <a:bodyPr/>
                    <a:lstStyle/>
                    <a:p>
                      <a:pPr algn="l" rtl="1"/>
                      <a:endParaRPr lang="he-IL" noProof="0" dirty="0">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algn="ctr" rtl="1"/>
                      <a:endParaRPr lang="he-IL" noProof="0" dirty="0">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algn="ctr" rtl="1"/>
                      <a:endParaRPr lang="he-IL" noProof="0" dirty="0">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algn="ctr" rtl="1"/>
                      <a:endParaRPr lang="he-IL" noProof="0" dirty="0">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algn="l" rtl="1"/>
                      <a:endParaRPr lang="he-IL" noProof="0" dirty="0">
                        <a:latin typeface="Tahoma" panose="020B0604030504040204" pitchFamily="34" charset="0"/>
                        <a:ea typeface="Tahoma" panose="020B0604030504040204" pitchFamily="34" charset="0"/>
                        <a:cs typeface="Tahoma" panose="020B0604030504040204" pitchFamily="34" charset="0"/>
                      </a:endParaRPr>
                    </a:p>
                  </a:txBody>
                  <a:tcPr anchor="ctr"/>
                </a:tc>
                <a:extLst>
                  <a:ext uri="{0D108BD9-81ED-4DB2-BD59-A6C34878D82A}">
                    <a16:rowId xmlns:a16="http://schemas.microsoft.com/office/drawing/2014/main" val="10002"/>
                  </a:ext>
                </a:extLst>
              </a:tr>
              <a:tr h="777875">
                <a:tc>
                  <a:txBody>
                    <a:bodyPr/>
                    <a:lstStyle/>
                    <a:p>
                      <a:pPr algn="l" rtl="1"/>
                      <a:endParaRPr lang="he-IL" noProof="0" dirty="0">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algn="ctr" rtl="1"/>
                      <a:endParaRPr lang="he-IL" noProof="0" dirty="0">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algn="ctr" rtl="1"/>
                      <a:endParaRPr lang="he-IL" noProof="0" dirty="0">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algn="ctr" rtl="1"/>
                      <a:endParaRPr lang="he-IL" noProof="0" dirty="0">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p>
                      <a:pPr algn="l" rtl="1"/>
                      <a:endParaRPr lang="he-IL" noProof="0" dirty="0">
                        <a:latin typeface="Tahoma" panose="020B0604030504040204" pitchFamily="34" charset="0"/>
                        <a:ea typeface="Tahoma" panose="020B0604030504040204" pitchFamily="34" charset="0"/>
                        <a:cs typeface="Tahoma" panose="020B0604030504040204" pitchFamily="34" charset="0"/>
                      </a:endParaRPr>
                    </a:p>
                  </a:txBody>
                  <a:tcPr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091845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latin typeface="Tahoma" panose="020B0604030504040204" pitchFamily="34" charset="0"/>
                <a:ea typeface="Tahoma" panose="020B0604030504040204" pitchFamily="34" charset="0"/>
                <a:cs typeface="Tahoma" panose="020B0604030504040204" pitchFamily="34" charset="0"/>
              </a:rPr>
              <a:t>ניהול איכות ומדדי ביצועים</a:t>
            </a:r>
          </a:p>
        </p:txBody>
      </p:sp>
      <p:sp>
        <p:nvSpPr>
          <p:cNvPr id="3" name="מציין מיקום תוכן 2"/>
          <p:cNvSpPr>
            <a:spLocks noGrp="1"/>
          </p:cNvSpPr>
          <p:nvPr>
            <p:ph idx="1"/>
          </p:nvPr>
        </p:nvSpPr>
        <p:spPr/>
        <p:txBody>
          <a:bodyPr rtlCol="1"/>
          <a:lstStyle/>
          <a:p>
            <a:pPr rtl="1"/>
            <a:r>
              <a:rPr lang="he-IL" dirty="0">
                <a:latin typeface="Tahoma" panose="020B0604030504040204" pitchFamily="34" charset="0"/>
                <a:ea typeface="Tahoma" panose="020B0604030504040204" pitchFamily="34" charset="0"/>
                <a:cs typeface="Tahoma" panose="020B0604030504040204" pitchFamily="34" charset="0"/>
              </a:rPr>
              <a:t>הגדר </a:t>
            </a:r>
            <a:r>
              <a:rPr lang="he-IL" dirty="0" err="1">
                <a:latin typeface="Tahoma" panose="020B0604030504040204" pitchFamily="34" charset="0"/>
                <a:ea typeface="Tahoma" panose="020B0604030504040204" pitchFamily="34" charset="0"/>
                <a:cs typeface="Tahoma" panose="020B0604030504040204" pitchFamily="34" charset="0"/>
              </a:rPr>
              <a:t>תוכניות</a:t>
            </a:r>
            <a:r>
              <a:rPr lang="he-IL" dirty="0">
                <a:latin typeface="Tahoma" panose="020B0604030504040204" pitchFamily="34" charset="0"/>
                <a:ea typeface="Tahoma" panose="020B0604030504040204" pitchFamily="34" charset="0"/>
                <a:cs typeface="Tahoma" panose="020B0604030504040204" pitchFamily="34" charset="0"/>
              </a:rPr>
              <a:t> לניהול האיכות </a:t>
            </a:r>
          </a:p>
          <a:p>
            <a:pPr rtl="1"/>
            <a:r>
              <a:rPr lang="he-IL" dirty="0">
                <a:latin typeface="Tahoma" panose="020B0604030504040204" pitchFamily="34" charset="0"/>
                <a:ea typeface="Tahoma" panose="020B0604030504040204" pitchFamily="34" charset="0"/>
                <a:cs typeface="Tahoma" panose="020B0604030504040204" pitchFamily="34" charset="0"/>
              </a:rPr>
              <a:t>כיצד תפקח על העלויות?</a:t>
            </a:r>
          </a:p>
          <a:p>
            <a:pPr rtl="1"/>
            <a:r>
              <a:rPr lang="he-IL" dirty="0">
                <a:latin typeface="Tahoma" panose="020B0604030504040204" pitchFamily="34" charset="0"/>
                <a:ea typeface="Tahoma" panose="020B0604030504040204" pitchFamily="34" charset="0"/>
                <a:cs typeface="Tahoma" panose="020B0604030504040204" pitchFamily="34" charset="0"/>
              </a:rPr>
              <a:t>כיצד תפקח על לוח הזמנים?</a:t>
            </a:r>
          </a:p>
        </p:txBody>
      </p:sp>
    </p:spTree>
    <p:extLst>
      <p:ext uri="{BB962C8B-B14F-4D97-AF65-F5344CB8AC3E}">
        <p14:creationId xmlns:p14="http://schemas.microsoft.com/office/powerpoint/2010/main" val="1585542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rtlCol="1"/>
          <a:lstStyle/>
          <a:p>
            <a:pPr rtl="1"/>
            <a:r>
              <a:rPr lang="he-IL" dirty="0">
                <a:latin typeface="Tahoma" panose="020B0604030504040204" pitchFamily="34" charset="0"/>
                <a:ea typeface="Tahoma" panose="020B0604030504040204" pitchFamily="34" charset="0"/>
                <a:cs typeface="Tahoma" panose="020B0604030504040204" pitchFamily="34" charset="0"/>
              </a:rPr>
              <a:t>נספח</a:t>
            </a:r>
          </a:p>
        </p:txBody>
      </p:sp>
      <p:sp>
        <p:nvSpPr>
          <p:cNvPr id="3" name="מציין מיקום תוכן 2"/>
          <p:cNvSpPr>
            <a:spLocks noGrp="1"/>
          </p:cNvSpPr>
          <p:nvPr>
            <p:ph sz="half" idx="1"/>
          </p:nvPr>
        </p:nvSpPr>
        <p:spPr>
          <a:xfrm>
            <a:off x="6278880" y="1901952"/>
            <a:ext cx="4572000" cy="4123944"/>
          </a:xfrm>
        </p:spPr>
        <p:txBody>
          <a:bodyPr rtlCol="1"/>
          <a:lstStyle/>
          <a:p>
            <a:pPr rtl="1"/>
            <a:r>
              <a:rPr lang="he-IL" dirty="0">
                <a:latin typeface="Tahoma" panose="020B0604030504040204" pitchFamily="34" charset="0"/>
                <a:ea typeface="Tahoma" panose="020B0604030504040204" pitchFamily="34" charset="0"/>
                <a:cs typeface="Tahoma" panose="020B0604030504040204" pitchFamily="34" charset="0"/>
              </a:rPr>
              <a:t>ציין חומרי עזר ומשאבים</a:t>
            </a:r>
          </a:p>
        </p:txBody>
      </p:sp>
      <p:sp>
        <p:nvSpPr>
          <p:cNvPr id="4" name="מציין מיקום תוכן 3"/>
          <p:cNvSpPr>
            <a:spLocks noGrp="1"/>
          </p:cNvSpPr>
          <p:nvPr>
            <p:ph sz="half" idx="2"/>
          </p:nvPr>
        </p:nvSpPr>
        <p:spPr>
          <a:xfrm>
            <a:off x="1350264" y="1901952"/>
            <a:ext cx="4572000" cy="4123944"/>
          </a:xfrm>
        </p:spPr>
        <p:txBody>
          <a:bodyPr rtlCol="1"/>
          <a:lstStyle/>
          <a:p>
            <a:pPr rtl="1"/>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404412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0.9|0.5|29.5|31|32.5|25.4|1.7|28.5"/>
</p:tagLst>
</file>

<file path=ppt/tags/tag2.xml><?xml version="1.0" encoding="utf-8"?>
<p:tagLst xmlns:a="http://schemas.openxmlformats.org/drawingml/2006/main" xmlns:r="http://schemas.openxmlformats.org/officeDocument/2006/relationships" xmlns:p="http://schemas.openxmlformats.org/presentationml/2006/main">
  <p:tag name="TIMING" val="|1.6|1.9|1.6|35.9|7.5"/>
</p:tagLst>
</file>

<file path=ppt/theme/theme1.xml><?xml version="1.0" encoding="utf-8"?>
<a:theme xmlns:a="http://schemas.openxmlformats.org/drawingml/2006/main" name="עיצוב רצועות כחול 16x9">
  <a:themeElements>
    <a:clrScheme name="Banded_Design_Blue">
      <a:dk1>
        <a:srgbClr val="404040"/>
      </a:dk1>
      <a:lt1>
        <a:sysClr val="window" lastClr="FFFFFF"/>
      </a:lt1>
      <a:dk2>
        <a:srgbClr val="263050"/>
      </a:dk2>
      <a:lt2>
        <a:srgbClr val="E5E8E8"/>
      </a:lt2>
      <a:accent1>
        <a:srgbClr val="77B142"/>
      </a:accent1>
      <a:accent2>
        <a:srgbClr val="E3C01E"/>
      </a:accent2>
      <a:accent3>
        <a:srgbClr val="0070C0"/>
      </a:accent3>
      <a:accent4>
        <a:srgbClr val="7556A4"/>
      </a:accent4>
      <a:accent5>
        <a:srgbClr val="F08F1E"/>
      </a:accent5>
      <a:accent6>
        <a:srgbClr val="CB3E3A"/>
      </a:accent6>
      <a:hlink>
        <a:srgbClr val="0070C0"/>
      </a:hlink>
      <a:folHlink>
        <a:srgbClr val="7556A4"/>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a:gsLst>
            <a:gs pos="0">
              <a:schemeClr val="phClr">
                <a:lumMod val="0"/>
                <a:lumOff val="100000"/>
              </a:schemeClr>
            </a:gs>
            <a:gs pos="72000">
              <a:schemeClr val="phClr"/>
            </a:gs>
            <a:gs pos="100000">
              <a:schemeClr val="phClr">
                <a:lumMod val="90000"/>
              </a:schemeClr>
            </a:gs>
          </a:gsLst>
          <a:lin ang="5400000" scaled="1"/>
        </a:gradFill>
        <a:gradFill flip="none" rotWithShape="1">
          <a:gsLst>
            <a:gs pos="32000">
              <a:schemeClr val="phClr"/>
            </a:gs>
            <a:gs pos="100000">
              <a:schemeClr val="phClr">
                <a:lumMod val="75000"/>
              </a:schemeClr>
            </a:gs>
          </a:gsLst>
          <a:path path="circle">
            <a:fillToRect l="50000" t="50000" r="50000" b="50000"/>
          </a:path>
          <a:tileRect/>
        </a:gradFill>
      </a:bgFillStyleLst>
    </a:fmtScheme>
  </a:themeElements>
  <a:objectDefaults/>
  <a:extraClrSchemeLst/>
  <a:extLst>
    <a:ext uri="{05A4C25C-085E-4340-85A3-A5531E510DB2}">
      <thm15:themeFamily xmlns:thm15="http://schemas.microsoft.com/office/thememl/2012/main" name="Office_9533077_TF03417271" id="{480A0E64-9CCA-4C0E-8BD9-6EA5096B88A4}" vid="{9D37136C-0EED-45E3-89E3-E0B585152F85}"/>
    </a:ext>
  </a:extLst>
</a:theme>
</file>

<file path=ppt/theme/theme2.xml><?xml version="1.0" encoding="utf-8"?>
<a:theme xmlns:a="http://schemas.openxmlformats.org/drawingml/2006/main" name="שובל אדים">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3.xml><?xml version="1.0" encoding="utf-8"?>
<a:theme xmlns:a="http://schemas.openxmlformats.org/drawingml/2006/main" name="ערכת נושא של Office">
  <a:themeElements>
    <a:clrScheme name="Banded_Design_Teal">
      <a:dk1>
        <a:srgbClr val="363D3D"/>
      </a:dk1>
      <a:lt1>
        <a:sysClr val="window" lastClr="FFFFFF"/>
      </a:lt1>
      <a:dk2>
        <a:srgbClr val="000000"/>
      </a:dk2>
      <a:lt2>
        <a:srgbClr val="E5E8E8"/>
      </a:lt2>
      <a:accent1>
        <a:srgbClr val="3AAFB2"/>
      </a:accent1>
      <a:accent2>
        <a:srgbClr val="6ABD45"/>
      </a:accent2>
      <a:accent3>
        <a:srgbClr val="EBCA21"/>
      </a:accent3>
      <a:accent4>
        <a:srgbClr val="EB8D21"/>
      </a:accent4>
      <a:accent5>
        <a:srgbClr val="EB5638"/>
      </a:accent5>
      <a:accent6>
        <a:srgbClr val="5172B1"/>
      </a:accent6>
      <a:hlink>
        <a:srgbClr val="3A9CDB"/>
      </a:hlink>
      <a:folHlink>
        <a:srgbClr val="5172B1"/>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ערכת נושא של Office">
  <a:themeElements>
    <a:clrScheme name="Banded_Design_Teal">
      <a:dk1>
        <a:srgbClr val="363D3D"/>
      </a:dk1>
      <a:lt1>
        <a:sysClr val="window" lastClr="FFFFFF"/>
      </a:lt1>
      <a:dk2>
        <a:srgbClr val="000000"/>
      </a:dk2>
      <a:lt2>
        <a:srgbClr val="E5E8E8"/>
      </a:lt2>
      <a:accent1>
        <a:srgbClr val="3AAFB2"/>
      </a:accent1>
      <a:accent2>
        <a:srgbClr val="6ABD45"/>
      </a:accent2>
      <a:accent3>
        <a:srgbClr val="EBCA21"/>
      </a:accent3>
      <a:accent4>
        <a:srgbClr val="EB8D21"/>
      </a:accent4>
      <a:accent5>
        <a:srgbClr val="EB5638"/>
      </a:accent5>
      <a:accent6>
        <a:srgbClr val="5172B1"/>
      </a:accent6>
      <a:hlink>
        <a:srgbClr val="3A9CDB"/>
      </a:hlink>
      <a:folHlink>
        <a:srgbClr val="5172B1"/>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מצגת תוכנית פרוייקט עסקי (מסך רחב)</Template>
  <TotalTime>691</TotalTime>
  <Words>3811</Words>
  <Application>Microsoft Office PowerPoint</Application>
  <PresentationFormat>מסך רחב</PresentationFormat>
  <Paragraphs>209</Paragraphs>
  <Slides>30</Slides>
  <Notes>26</Notes>
  <HiddenSlides>0</HiddenSlides>
  <MMClips>1</MMClips>
  <ScaleCrop>false</ScaleCrop>
  <HeadingPairs>
    <vt:vector size="6" baseType="variant">
      <vt:variant>
        <vt:lpstr>גופנים בשימוש</vt:lpstr>
      </vt:variant>
      <vt:variant>
        <vt:i4>10</vt:i4>
      </vt:variant>
      <vt:variant>
        <vt:lpstr>ערכת נושא</vt:lpstr>
      </vt:variant>
      <vt:variant>
        <vt:i4>2</vt:i4>
      </vt:variant>
      <vt:variant>
        <vt:lpstr>כותרות שקופיות</vt:lpstr>
      </vt:variant>
      <vt:variant>
        <vt:i4>30</vt:i4>
      </vt:variant>
    </vt:vector>
  </HeadingPairs>
  <TitlesOfParts>
    <vt:vector size="42" baseType="lpstr">
      <vt:lpstr>Abadi</vt:lpstr>
      <vt:lpstr>almoni-dl</vt:lpstr>
      <vt:lpstr>Arial</vt:lpstr>
      <vt:lpstr>Century Gothic</vt:lpstr>
      <vt:lpstr>inherit</vt:lpstr>
      <vt:lpstr>Open Sans</vt:lpstr>
      <vt:lpstr>Rockwell</vt:lpstr>
      <vt:lpstr>Tahoma</vt:lpstr>
      <vt:lpstr>Times New Roman</vt:lpstr>
      <vt:lpstr>Wingdings</vt:lpstr>
      <vt:lpstr>עיצוב רצועות כחול 16x9</vt:lpstr>
      <vt:lpstr>שובל אדים</vt:lpstr>
      <vt:lpstr>ה' יתברך אוהב אותי - עוד יותר טוב </vt:lpstr>
      <vt:lpstr>"ועוד יותר טוב" – אמונה או אשליה?</vt:lpstr>
      <vt:lpstr>מחבר השיר – הרב שלום ארוש</vt:lpstr>
      <vt:lpstr>ישראל מאמינים בני מאמינים</vt:lpstr>
      <vt:lpstr>התהליך שלנו</vt:lpstr>
      <vt:lpstr>מצגת של PowerPoint‏</vt:lpstr>
      <vt:lpstr>הכול טוב</vt:lpstr>
      <vt:lpstr>רצון לטוב</vt:lpstr>
      <vt:lpstr>מצגת של PowerPoint‏</vt:lpstr>
      <vt:lpstr>מצגת של PowerPoint‏</vt:lpstr>
      <vt:lpstr>מצגת של PowerPoint‏</vt:lpstr>
      <vt:lpstr>מצגת של PowerPoint‏</vt:lpstr>
      <vt:lpstr>הביטחון</vt:lpstr>
      <vt:lpstr>מה בין אמונה לביטחון</vt:lpstr>
      <vt:lpstr>היקף הפרוייקט</vt:lpstr>
      <vt:lpstr>היקף הפרוייקט</vt:lpstr>
      <vt:lpstr>לבטוח ברחמים</vt:lpstr>
      <vt:lpstr>היקף הפרוייקט</vt:lpstr>
      <vt:lpstr>היקף הפרוייקט</vt:lpstr>
      <vt:lpstr>בעיות בשיר</vt:lpstr>
      <vt:lpstr>ציפיה לטוב</vt:lpstr>
      <vt:lpstr>יעדים</vt:lpstr>
      <vt:lpstr>התפקידים ותחומי האחריות של צוות הפרוייקט</vt:lpstr>
      <vt:lpstr>יישום</vt:lpstr>
      <vt:lpstr>משאבים</vt:lpstr>
      <vt:lpstr>ניתוח עלויות</vt:lpstr>
      <vt:lpstr>לוח הזמנים ואבני הדרך של הפרוייקט</vt:lpstr>
      <vt:lpstr>תוכנית ניהול סיכונים</vt:lpstr>
      <vt:lpstr>ניהול איכות ומדדי ביצועים</vt:lpstr>
      <vt:lpstr>נספח</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2</cp:revision>
  <dcterms:created xsi:type="dcterms:W3CDTF">2024-12-11T05:25:49Z</dcterms:created>
  <dcterms:modified xsi:type="dcterms:W3CDTF">2024-12-17T08:31:06Z</dcterms:modified>
</cp:coreProperties>
</file>