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08" r:id="rId1"/>
  </p:sldMasterIdLst>
  <p:notesMasterIdLst>
    <p:notesMasterId r:id="rId21"/>
  </p:notesMasterIdLst>
  <p:handoutMasterIdLst>
    <p:handoutMasterId r:id="rId22"/>
  </p:handoutMasterIdLst>
  <p:sldIdLst>
    <p:sldId id="264" r:id="rId2"/>
    <p:sldId id="269" r:id="rId3"/>
    <p:sldId id="727" r:id="rId4"/>
    <p:sldId id="270" r:id="rId5"/>
    <p:sldId id="728" r:id="rId6"/>
    <p:sldId id="737" r:id="rId7"/>
    <p:sldId id="730" r:id="rId8"/>
    <p:sldId id="729" r:id="rId9"/>
    <p:sldId id="732" r:id="rId10"/>
    <p:sldId id="733" r:id="rId11"/>
    <p:sldId id="734" r:id="rId12"/>
    <p:sldId id="704" r:id="rId13"/>
    <p:sldId id="731" r:id="rId14"/>
    <p:sldId id="735" r:id="rId15"/>
    <p:sldId id="736" r:id="rId16"/>
    <p:sldId id="265" r:id="rId17"/>
    <p:sldId id="266" r:id="rId18"/>
    <p:sldId id="267" r:id="rId19"/>
    <p:sldId id="268" r:id="rId20"/>
  </p:sldIdLst>
  <p:sldSz cx="12192000"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BC89EF96-8CEA-46FF-86C4-4CE0E7609802}">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60"/>
  </p:normalViewPr>
  <p:slideViewPr>
    <p:cSldViewPr snapToGrid="0">
      <p:cViewPr varScale="1">
        <p:scale>
          <a:sx n="91" d="100"/>
          <a:sy n="91" d="100"/>
        </p:scale>
        <p:origin x="322" y="58"/>
      </p:cViewPr>
      <p:guideLst/>
    </p:cSldViewPr>
  </p:slideViewPr>
  <p:notesTextViewPr>
    <p:cViewPr>
      <p:scale>
        <a:sx n="1" d="1"/>
        <a:sy n="1" d="1"/>
      </p:scale>
      <p:origin x="0" y="0"/>
    </p:cViewPr>
  </p:notesTextViewPr>
  <p:notesViewPr>
    <p:cSldViewPr snapToGrid="0">
      <p:cViewPr varScale="1">
        <p:scale>
          <a:sx n="71" d="100"/>
          <a:sy n="71" d="100"/>
        </p:scale>
        <p:origin x="331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CFD67676-AAFE-4CD0-B31E-A63132C92562}"/>
    <pc:docChg chg="custSel addSld modSld sldOrd">
      <pc:chgData name="יהודה טאוב" userId="80c2dbd02819b45c" providerId="LiveId" clId="{CFD67676-AAFE-4CD0-B31E-A63132C92562}" dt="2024-09-10T14:15:25.720" v="473" actId="313"/>
      <pc:docMkLst>
        <pc:docMk/>
      </pc:docMkLst>
      <pc:sldChg chg="modSp mod ord">
        <pc:chgData name="יהודה טאוב" userId="80c2dbd02819b45c" providerId="LiveId" clId="{CFD67676-AAFE-4CD0-B31E-A63132C92562}" dt="2024-09-10T14:15:25.720" v="473" actId="313"/>
        <pc:sldMkLst>
          <pc:docMk/>
          <pc:sldMk cId="1316063465" sldId="265"/>
        </pc:sldMkLst>
        <pc:spChg chg="mod">
          <ac:chgData name="יהודה טאוב" userId="80c2dbd02819b45c" providerId="LiveId" clId="{CFD67676-AAFE-4CD0-B31E-A63132C92562}" dt="2024-09-10T14:06:54.263" v="364" actId="20577"/>
          <ac:spMkLst>
            <pc:docMk/>
            <pc:sldMk cId="1316063465" sldId="265"/>
            <ac:spMk id="13" creationId="{00000000-0000-0000-0000-000000000000}"/>
          </ac:spMkLst>
        </pc:spChg>
        <pc:spChg chg="mod">
          <ac:chgData name="יהודה טאוב" userId="80c2dbd02819b45c" providerId="LiveId" clId="{CFD67676-AAFE-4CD0-B31E-A63132C92562}" dt="2024-09-10T14:15:25.720" v="473" actId="313"/>
          <ac:spMkLst>
            <pc:docMk/>
            <pc:sldMk cId="1316063465" sldId="265"/>
            <ac:spMk id="14" creationId="{00000000-0000-0000-0000-000000000000}"/>
          </ac:spMkLst>
        </pc:spChg>
      </pc:sldChg>
      <pc:sldChg chg="modNotesTx">
        <pc:chgData name="יהודה טאוב" userId="80c2dbd02819b45c" providerId="LiveId" clId="{CFD67676-AAFE-4CD0-B31E-A63132C92562}" dt="2024-09-10T12:48:12.287" v="127" actId="20577"/>
        <pc:sldMkLst>
          <pc:docMk/>
          <pc:sldMk cId="1658616595" sldId="269"/>
        </pc:sldMkLst>
      </pc:sldChg>
      <pc:sldChg chg="modSp add mod">
        <pc:chgData name="יהודה טאוב" userId="80c2dbd02819b45c" providerId="LiveId" clId="{CFD67676-AAFE-4CD0-B31E-A63132C92562}" dt="2024-09-10T03:44:52.409" v="1" actId="27636"/>
        <pc:sldMkLst>
          <pc:docMk/>
          <pc:sldMk cId="3161809227" sldId="704"/>
        </pc:sldMkLst>
        <pc:spChg chg="mod">
          <ac:chgData name="יהודה טאוב" userId="80c2dbd02819b45c" providerId="LiveId" clId="{CFD67676-AAFE-4CD0-B31E-A63132C92562}" dt="2024-09-10T03:44:52.409" v="1" actId="27636"/>
          <ac:spMkLst>
            <pc:docMk/>
            <pc:sldMk cId="3161809227" sldId="704"/>
            <ac:spMk id="3" creationId="{4820E080-F2E9-449A-4B2B-6A2198263FFA}"/>
          </ac:spMkLst>
        </pc:spChg>
      </pc:sldChg>
      <pc:sldChg chg="modSp mod ord modAnim modNotesTx">
        <pc:chgData name="יהודה טאוב" userId="80c2dbd02819b45c" providerId="LiveId" clId="{CFD67676-AAFE-4CD0-B31E-A63132C92562}" dt="2024-09-10T13:59:11.146" v="345" actId="113"/>
        <pc:sldMkLst>
          <pc:docMk/>
          <pc:sldMk cId="154922674" sldId="731"/>
        </pc:sldMkLst>
        <pc:spChg chg="mod">
          <ac:chgData name="יהודה טאוב" userId="80c2dbd02819b45c" providerId="LiveId" clId="{CFD67676-AAFE-4CD0-B31E-A63132C92562}" dt="2024-09-10T13:50:04.747" v="181" actId="20577"/>
          <ac:spMkLst>
            <pc:docMk/>
            <pc:sldMk cId="154922674" sldId="731"/>
            <ac:spMk id="2" creationId="{7CBE3537-4F42-F7B6-2661-E6623A8360CC}"/>
          </ac:spMkLst>
        </pc:spChg>
        <pc:spChg chg="mod">
          <ac:chgData name="יהודה טאוב" userId="80c2dbd02819b45c" providerId="LiveId" clId="{CFD67676-AAFE-4CD0-B31E-A63132C92562}" dt="2024-09-10T13:49:48.945" v="160" actId="20577"/>
          <ac:spMkLst>
            <pc:docMk/>
            <pc:sldMk cId="154922674" sldId="731"/>
            <ac:spMk id="3" creationId="{FE04F4FD-DAB4-3F89-FCD8-4A27891F7BB0}"/>
          </ac:spMkLst>
        </pc:spChg>
      </pc:sldChg>
      <pc:sldChg chg="modNotesTx">
        <pc:chgData name="יהודה טאוב" userId="80c2dbd02819b45c" providerId="LiveId" clId="{CFD67676-AAFE-4CD0-B31E-A63132C92562}" dt="2024-09-10T13:57:53.458" v="343" actId="20577"/>
        <pc:sldMkLst>
          <pc:docMk/>
          <pc:sldMk cId="3268305280" sldId="73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עמודה1</c:v>
                </c:pt>
              </c:strCache>
            </c:strRef>
          </c:tx>
          <c:spPr>
            <a:gradFill rotWithShape="1">
              <a:gsLst>
                <a:gs pos="0">
                  <a:schemeClr val="accent1">
                    <a:shade val="85000"/>
                  </a:schemeClr>
                </a:gs>
                <a:gs pos="100000">
                  <a:schemeClr val="accent1">
                    <a:tint val="90000"/>
                    <a:alpha val="100000"/>
                    <a:satMod val="180000"/>
                  </a:schemeClr>
                </a:gs>
              </a:gsLst>
              <a:path path="circle">
                <a:fillToRect l="100000" t="100000" r="100000" b="100000"/>
              </a:path>
            </a:gradFill>
            <a:ln>
              <a:noFill/>
            </a:ln>
            <a:effectLst/>
          </c:spPr>
          <c:invertIfNegative val="0"/>
          <c:cat>
            <c:strRef>
              <c:f>Sheet1!$A$2:$A$5</c:f>
              <c:strCache>
                <c:ptCount val="4"/>
                <c:pt idx="0">
                  <c:v>קטגוריה 1</c:v>
                </c:pt>
                <c:pt idx="1">
                  <c:v>קטגוריה 2</c:v>
                </c:pt>
                <c:pt idx="2">
                  <c:v>קטגוריה 3</c:v>
                </c:pt>
                <c:pt idx="3">
                  <c:v>קטגוריה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DC1-4AD5-8DAC-3B77F47DEEB2}"/>
            </c:ext>
          </c:extLst>
        </c:ser>
        <c:ser>
          <c:idx val="1"/>
          <c:order val="1"/>
          <c:tx>
            <c:strRef>
              <c:f>Sheet1!$C$1</c:f>
              <c:strCache>
                <c:ptCount val="1"/>
                <c:pt idx="0">
                  <c:v>עמודה2</c:v>
                </c:pt>
              </c:strCache>
            </c:strRef>
          </c:tx>
          <c:spPr>
            <a:gradFill rotWithShape="1">
              <a:gsLst>
                <a:gs pos="0">
                  <a:schemeClr val="accent2">
                    <a:shade val="85000"/>
                  </a:schemeClr>
                </a:gs>
                <a:gs pos="100000">
                  <a:schemeClr val="accent2">
                    <a:tint val="90000"/>
                    <a:alpha val="100000"/>
                    <a:satMod val="180000"/>
                  </a:schemeClr>
                </a:gs>
              </a:gsLst>
              <a:path path="circle">
                <a:fillToRect l="100000" t="100000" r="100000" b="100000"/>
              </a:path>
            </a:gradFill>
            <a:ln>
              <a:noFill/>
            </a:ln>
            <a:effectLst/>
          </c:spPr>
          <c:invertIfNegative val="0"/>
          <c:cat>
            <c:strRef>
              <c:f>Sheet1!$A$2:$A$5</c:f>
              <c:strCache>
                <c:ptCount val="4"/>
                <c:pt idx="0">
                  <c:v>קטגוריה 1</c:v>
                </c:pt>
                <c:pt idx="1">
                  <c:v>קטגוריה 2</c:v>
                </c:pt>
                <c:pt idx="2">
                  <c:v>קטגוריה 3</c:v>
                </c:pt>
                <c:pt idx="3">
                  <c:v>קטגוריה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DC1-4AD5-8DAC-3B77F47DEEB2}"/>
            </c:ext>
          </c:extLst>
        </c:ser>
        <c:ser>
          <c:idx val="2"/>
          <c:order val="2"/>
          <c:tx>
            <c:strRef>
              <c:f>Sheet1!$D$1</c:f>
              <c:strCache>
                <c:ptCount val="1"/>
                <c:pt idx="0">
                  <c:v>עמודה3</c:v>
                </c:pt>
              </c:strCache>
            </c:strRef>
          </c:tx>
          <c:spPr>
            <a:gradFill rotWithShape="1">
              <a:gsLst>
                <a:gs pos="0">
                  <a:schemeClr val="accent3">
                    <a:shade val="85000"/>
                  </a:schemeClr>
                </a:gs>
                <a:gs pos="100000">
                  <a:schemeClr val="accent3">
                    <a:tint val="90000"/>
                    <a:alpha val="100000"/>
                    <a:satMod val="180000"/>
                  </a:schemeClr>
                </a:gs>
              </a:gsLst>
              <a:path path="circle">
                <a:fillToRect l="100000" t="100000" r="100000" b="100000"/>
              </a:path>
            </a:gradFill>
            <a:ln>
              <a:noFill/>
            </a:ln>
            <a:effectLst/>
          </c:spPr>
          <c:invertIfNegative val="0"/>
          <c:cat>
            <c:strRef>
              <c:f>Sheet1!$A$2:$A$5</c:f>
              <c:strCache>
                <c:ptCount val="4"/>
                <c:pt idx="0">
                  <c:v>קטגוריה 1</c:v>
                </c:pt>
                <c:pt idx="1">
                  <c:v>קטגוריה 2</c:v>
                </c:pt>
                <c:pt idx="2">
                  <c:v>קטגוריה 3</c:v>
                </c:pt>
                <c:pt idx="3">
                  <c:v>קטגוריה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1DC1-4AD5-8DAC-3B77F47DEEB2}"/>
            </c:ext>
          </c:extLst>
        </c:ser>
        <c:dLbls>
          <c:showLegendKey val="0"/>
          <c:showVal val="0"/>
          <c:showCatName val="0"/>
          <c:showSerName val="0"/>
          <c:showPercent val="0"/>
          <c:showBubbleSize val="0"/>
        </c:dLbls>
        <c:gapWidth val="100"/>
        <c:overlap val="-24"/>
        <c:axId val="221729168"/>
        <c:axId val="220513952"/>
      </c:barChart>
      <c:catAx>
        <c:axId val="221729168"/>
        <c:scaling>
          <c:orientation val="maxMin"/>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he-IL"/>
          </a:p>
        </c:txPr>
        <c:crossAx val="220513952"/>
        <c:crosses val="autoZero"/>
        <c:auto val="1"/>
        <c:lblAlgn val="ctr"/>
        <c:lblOffset val="100"/>
        <c:noMultiLvlLbl val="0"/>
      </c:catAx>
      <c:valAx>
        <c:axId val="220513952"/>
        <c:scaling>
          <c:orientation val="minMax"/>
        </c:scaling>
        <c:delete val="0"/>
        <c:axPos val="r"/>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he-IL"/>
          </a:p>
        </c:txPr>
        <c:crossAx val="221729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Tahoma" panose="020B0604030504040204" pitchFamily="34" charset="0"/>
              <a:ea typeface="Tahoma" panose="020B0604030504040204" pitchFamily="34" charset="0"/>
              <a:cs typeface="Tahoma" panose="020B0604030504040204" pitchFamily="34" charset="0"/>
            </a:defRPr>
          </a:pPr>
          <a:endParaRPr lang="he-IL"/>
        </a:p>
      </c:txPr>
    </c:legend>
    <c:plotVisOnly val="1"/>
    <c:dispBlanksAs val="gap"/>
    <c:showDLblsOverMax val="0"/>
  </c:chart>
  <c:spPr>
    <a:noFill/>
    <a:ln>
      <a:noFill/>
    </a:ln>
    <a:effectLst/>
  </c:spPr>
  <c:txPr>
    <a:bodyPr/>
    <a:lstStyle/>
    <a:p>
      <a:pPr>
        <a:defRPr>
          <a:latin typeface="Tahoma" panose="020B0604030504040204" pitchFamily="34" charset="0"/>
          <a:ea typeface="Tahoma" panose="020B0604030504040204" pitchFamily="34" charset="0"/>
          <a:cs typeface="Tahoma" panose="020B0604030504040204" pitchFamily="34" charset="0"/>
        </a:defRPr>
      </a:pPr>
      <a:endParaRPr lang="he-I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442EA2-39BA-4C9A-AD59-755D4917D532}" type="doc">
      <dgm:prSet loTypeId="urn:microsoft.com/office/officeart/2005/8/layout/vList6" loCatId="list" qsTypeId="urn:microsoft.com/office/officeart/2005/8/quickstyle/simple3" qsCatId="simple" csTypeId="urn:microsoft.com/office/officeart/2005/8/colors/colorful1" csCatId="colorful" phldr="1"/>
      <dgm:spPr/>
      <dgm:t>
        <a:bodyPr rtlCol="1"/>
        <a:lstStyle/>
        <a:p>
          <a:pPr rtl="1"/>
          <a:endParaRPr lang="en-US"/>
        </a:p>
      </dgm:t>
    </dgm:pt>
    <dgm:pt modelId="{4DF9FE7B-F642-4898-A360-D4E3814E1A3D}">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קבוצה א'</a:t>
          </a:r>
        </a:p>
      </dgm:t>
      <dgm:extLst>
        <a:ext uri="{E40237B7-FDA0-4F09-8148-C483321AD2D9}">
          <dgm14:cNvPr xmlns:dgm14="http://schemas.microsoft.com/office/drawing/2010/diagram" id="0" name="" title="Group A"/>
        </a:ext>
      </dgm:extLst>
    </dgm:pt>
    <dgm:pt modelId="{1C10F06D-860A-4604-A7AD-02E614FE3976}" type="parTrans" cxnId="{EBD8BE8D-6018-43E2-B081-034BB5656EB6}">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43C18EFF-81FC-4D70-8C6B-E95FF3730413}" type="sibTrans" cxnId="{EBD8BE8D-6018-43E2-B081-034BB5656EB6}">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EFF2750D-B4B3-474C-8B62-8B638DC31F7E}">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משימה 1</a:t>
          </a:r>
        </a:p>
      </dgm:t>
      <dgm:extLst>
        <a:ext uri="{E40237B7-FDA0-4F09-8148-C483321AD2D9}">
          <dgm14:cNvPr xmlns:dgm14="http://schemas.microsoft.com/office/drawing/2010/diagram" id="0" name="" title="Group A task"/>
        </a:ext>
      </dgm:extLst>
    </dgm:pt>
    <dgm:pt modelId="{AEBC78E6-CDDC-4C8F-A157-3C51E907FACD}" type="parTrans" cxnId="{A058DDA2-48CA-4E5B-B389-F71A59C262B0}">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75C067D7-FCD2-4969-8F27-4BBDA88E75ED}" type="sibTrans" cxnId="{A058DDA2-48CA-4E5B-B389-F71A59C262B0}">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789CD6DB-3A68-4A41-90BD-4F0CBB3617D1}">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משימה 2</a:t>
          </a:r>
        </a:p>
      </dgm:t>
    </dgm:pt>
    <dgm:pt modelId="{C0BEB5FF-8DFB-40B9-A228-C0C6097DDDC4}" type="parTrans" cxnId="{62C10234-45D3-426A-8820-4C0D1D8CBA21}">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1A702531-A59F-4EE2-8246-E2EB0955D8B1}" type="sibTrans" cxnId="{62C10234-45D3-426A-8820-4C0D1D8CBA21}">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3929B1E1-4BC4-4C73-ABE8-27CEF96A3652}">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קבוצה ב'</a:t>
          </a:r>
        </a:p>
      </dgm:t>
      <dgm:extLst>
        <a:ext uri="{E40237B7-FDA0-4F09-8148-C483321AD2D9}">
          <dgm14:cNvPr xmlns:dgm14="http://schemas.microsoft.com/office/drawing/2010/diagram" id="0" name="" title="Group B"/>
        </a:ext>
      </dgm:extLst>
    </dgm:pt>
    <dgm:pt modelId="{F356CC76-9117-4B79-A270-BBBAFD3E9C79}" type="parTrans" cxnId="{1339090C-9A95-4C05-841C-FA3AF987601B}">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19BA0C22-38BB-4E9F-89D5-0FF5FF9F12CE}" type="sibTrans" cxnId="{1339090C-9A95-4C05-841C-FA3AF987601B}">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99E0600D-9954-43F4-8926-13B8777FAAA1}">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משימה 1</a:t>
          </a:r>
        </a:p>
      </dgm:t>
      <dgm:extLst>
        <a:ext uri="{E40237B7-FDA0-4F09-8148-C483321AD2D9}">
          <dgm14:cNvPr xmlns:dgm14="http://schemas.microsoft.com/office/drawing/2010/diagram" id="0" name="" title="Group B task"/>
        </a:ext>
      </dgm:extLst>
    </dgm:pt>
    <dgm:pt modelId="{BE23F476-2C5C-42ED-BF2B-CD5FC7ADDDF6}" type="parTrans" cxnId="{09FCCB9D-A30A-4326-970E-26252D39327F}">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C44937DC-4907-4769-AA8B-1B3E7391D7B0}" type="sibTrans" cxnId="{09FCCB9D-A30A-4326-970E-26252D39327F}">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0791135C-9DAB-47F6-BE9C-A3E56A2DDA50}">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משימה 2</a:t>
          </a:r>
        </a:p>
      </dgm:t>
    </dgm:pt>
    <dgm:pt modelId="{D6057E63-9793-4991-97C1-30FC405E95A5}" type="parTrans" cxnId="{B3B26E9A-58E5-497B-BD59-F5567958C609}">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B670C2A7-83CB-4F4C-BC19-A3A7C066A822}" type="sibTrans" cxnId="{B3B26E9A-58E5-497B-BD59-F5567958C609}">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60CDF8D0-D4FC-4467-A51E-79C5A58B0B2C}">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קבוצה ג'</a:t>
          </a:r>
        </a:p>
      </dgm:t>
      <dgm:extLst>
        <a:ext uri="{E40237B7-FDA0-4F09-8148-C483321AD2D9}">
          <dgm14:cNvPr xmlns:dgm14="http://schemas.microsoft.com/office/drawing/2010/diagram" id="0" name="" title="Group C"/>
        </a:ext>
      </dgm:extLst>
    </dgm:pt>
    <dgm:pt modelId="{E12A269F-AB82-486A-9077-80F2BBBE48C2}" type="parTrans" cxnId="{2BA65DEC-E719-4ED3-8135-48349D42DD04}">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3F7FD59D-A716-4310-A89A-AB6F740D9FFF}" type="sibTrans" cxnId="{2BA65DEC-E719-4ED3-8135-48349D42DD04}">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50629C12-7464-4473-ADEF-1A284F8A9957}">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משימה 1</a:t>
          </a:r>
        </a:p>
      </dgm:t>
      <dgm:extLst>
        <a:ext uri="{E40237B7-FDA0-4F09-8148-C483321AD2D9}">
          <dgm14:cNvPr xmlns:dgm14="http://schemas.microsoft.com/office/drawing/2010/diagram" id="0" name="" title="Group C task"/>
        </a:ext>
      </dgm:extLst>
    </dgm:pt>
    <dgm:pt modelId="{9D1CB46C-0CFA-4B27-9224-267431FBD094}" type="parTrans" cxnId="{1D32FCC9-657C-4348-9C0D-52115D559FEB}">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4576BCC5-0598-4332-A2E7-87AC3ADD4EB8}" type="sibTrans" cxnId="{1D32FCC9-657C-4348-9C0D-52115D559FEB}">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55D6AF62-B054-4242-B940-46525E86E205}">
      <dgm:prSet phldrT="[Text]"/>
      <dgm:spPr/>
      <dgm:t>
        <a:bodyPr rtlCol="1"/>
        <a:lstStyle/>
        <a:p>
          <a:pPr rtl="1"/>
          <a:r>
            <a:rPr lang="he-IL" noProof="0" dirty="0">
              <a:latin typeface="Tahoma" panose="020B0604030504040204" pitchFamily="34" charset="0"/>
              <a:ea typeface="Tahoma" panose="020B0604030504040204" pitchFamily="34" charset="0"/>
              <a:cs typeface="Tahoma" panose="020B0604030504040204" pitchFamily="34" charset="0"/>
            </a:rPr>
            <a:t>משימה 2</a:t>
          </a:r>
        </a:p>
      </dgm:t>
    </dgm:pt>
    <dgm:pt modelId="{C5736537-1B6E-4DD1-A79F-AFD25C3FFDEA}" type="parTrans" cxnId="{0FAD91DD-B552-4CA0-98D6-94EDF3FD1257}">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B9989369-4AD8-48C6-BEA3-A1CD53C8947C}" type="sibTrans" cxnId="{0FAD91DD-B552-4CA0-98D6-94EDF3FD1257}">
      <dgm:prSet/>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920A23C6-2743-41F1-B9A1-EBB53E70A5CC}" type="pres">
      <dgm:prSet presAssocID="{3F442EA2-39BA-4C9A-AD59-755D4917D532}" presName="Name0" presStyleCnt="0">
        <dgm:presLayoutVars>
          <dgm:dir val="rev"/>
          <dgm:animLvl val="lvl"/>
          <dgm:resizeHandles/>
        </dgm:presLayoutVars>
      </dgm:prSet>
      <dgm:spPr/>
    </dgm:pt>
    <dgm:pt modelId="{981A72CC-3CE5-4787-9E1C-8334C09DF2F3}" type="pres">
      <dgm:prSet presAssocID="{4DF9FE7B-F642-4898-A360-D4E3814E1A3D}" presName="linNode" presStyleCnt="0"/>
      <dgm:spPr/>
    </dgm:pt>
    <dgm:pt modelId="{A6E569D1-E166-47C2-873B-0A92D703E02C}" type="pres">
      <dgm:prSet presAssocID="{4DF9FE7B-F642-4898-A360-D4E3814E1A3D}" presName="parentShp" presStyleLbl="node1" presStyleIdx="0" presStyleCnt="3">
        <dgm:presLayoutVars>
          <dgm:bulletEnabled val="1"/>
        </dgm:presLayoutVars>
      </dgm:prSet>
      <dgm:spPr/>
    </dgm:pt>
    <dgm:pt modelId="{372BC7DF-0BA7-409E-984D-3C7E54878A32}" type="pres">
      <dgm:prSet presAssocID="{4DF9FE7B-F642-4898-A360-D4E3814E1A3D}" presName="childShp" presStyleLbl="bgAccFollowNode1" presStyleIdx="0" presStyleCnt="3">
        <dgm:presLayoutVars>
          <dgm:bulletEnabled val="1"/>
        </dgm:presLayoutVars>
      </dgm:prSet>
      <dgm:spPr/>
    </dgm:pt>
    <dgm:pt modelId="{BA8CF4FC-F4E1-4015-BC0D-9DF56EC535CE}" type="pres">
      <dgm:prSet presAssocID="{43C18EFF-81FC-4D70-8C6B-E95FF3730413}" presName="spacing" presStyleCnt="0"/>
      <dgm:spPr/>
    </dgm:pt>
    <dgm:pt modelId="{E70072AE-D0F8-477A-A47A-F5AB987EFEBB}" type="pres">
      <dgm:prSet presAssocID="{3929B1E1-4BC4-4C73-ABE8-27CEF96A3652}" presName="linNode" presStyleCnt="0"/>
      <dgm:spPr/>
    </dgm:pt>
    <dgm:pt modelId="{9A19D0E9-1E87-49F3-BC83-403AF31F7ADB}" type="pres">
      <dgm:prSet presAssocID="{3929B1E1-4BC4-4C73-ABE8-27CEF96A3652}" presName="parentShp" presStyleLbl="node1" presStyleIdx="1" presStyleCnt="3">
        <dgm:presLayoutVars>
          <dgm:bulletEnabled val="1"/>
        </dgm:presLayoutVars>
      </dgm:prSet>
      <dgm:spPr/>
    </dgm:pt>
    <dgm:pt modelId="{08AD2205-7BF5-44C8-86F8-A10890530D1A}" type="pres">
      <dgm:prSet presAssocID="{3929B1E1-4BC4-4C73-ABE8-27CEF96A3652}" presName="childShp" presStyleLbl="bgAccFollowNode1" presStyleIdx="1" presStyleCnt="3">
        <dgm:presLayoutVars>
          <dgm:bulletEnabled val="1"/>
        </dgm:presLayoutVars>
      </dgm:prSet>
      <dgm:spPr/>
    </dgm:pt>
    <dgm:pt modelId="{446660D5-8C40-4A2A-B589-335C69D7CE3E}" type="pres">
      <dgm:prSet presAssocID="{19BA0C22-38BB-4E9F-89D5-0FF5FF9F12CE}" presName="spacing" presStyleCnt="0"/>
      <dgm:spPr/>
    </dgm:pt>
    <dgm:pt modelId="{0F31087F-4947-434F-9AEC-830CB725C810}" type="pres">
      <dgm:prSet presAssocID="{60CDF8D0-D4FC-4467-A51E-79C5A58B0B2C}" presName="linNode" presStyleCnt="0"/>
      <dgm:spPr/>
    </dgm:pt>
    <dgm:pt modelId="{8E9D7A96-DC31-4072-BF11-0607405B4990}" type="pres">
      <dgm:prSet presAssocID="{60CDF8D0-D4FC-4467-A51E-79C5A58B0B2C}" presName="parentShp" presStyleLbl="node1" presStyleIdx="2" presStyleCnt="3">
        <dgm:presLayoutVars>
          <dgm:bulletEnabled val="1"/>
        </dgm:presLayoutVars>
      </dgm:prSet>
      <dgm:spPr/>
    </dgm:pt>
    <dgm:pt modelId="{9D795B8C-5849-4EAB-A426-A78487307722}" type="pres">
      <dgm:prSet presAssocID="{60CDF8D0-D4FC-4467-A51E-79C5A58B0B2C}" presName="childShp" presStyleLbl="bgAccFollowNode1" presStyleIdx="2" presStyleCnt="3">
        <dgm:presLayoutVars>
          <dgm:bulletEnabled val="1"/>
        </dgm:presLayoutVars>
      </dgm:prSet>
      <dgm:spPr/>
    </dgm:pt>
  </dgm:ptLst>
  <dgm:cxnLst>
    <dgm:cxn modelId="{1339090C-9A95-4C05-841C-FA3AF987601B}" srcId="{3F442EA2-39BA-4C9A-AD59-755D4917D532}" destId="{3929B1E1-4BC4-4C73-ABE8-27CEF96A3652}" srcOrd="1" destOrd="0" parTransId="{F356CC76-9117-4B79-A270-BBBAFD3E9C79}" sibTransId="{19BA0C22-38BB-4E9F-89D5-0FF5FF9F12CE}"/>
    <dgm:cxn modelId="{3289180F-0285-4D88-89A3-B5C299E312F2}" type="presOf" srcId="{4DF9FE7B-F642-4898-A360-D4E3814E1A3D}" destId="{A6E569D1-E166-47C2-873B-0A92D703E02C}" srcOrd="0" destOrd="0" presId="urn:microsoft.com/office/officeart/2005/8/layout/vList6"/>
    <dgm:cxn modelId="{1D63B920-88E3-4408-AE95-866FAEAA60B5}" type="presOf" srcId="{3929B1E1-4BC4-4C73-ABE8-27CEF96A3652}" destId="{9A19D0E9-1E87-49F3-BC83-403AF31F7ADB}" srcOrd="0" destOrd="0" presId="urn:microsoft.com/office/officeart/2005/8/layout/vList6"/>
    <dgm:cxn modelId="{F04BDE28-C27E-4FE2-B3DF-F02A89ABD345}" type="presOf" srcId="{EFF2750D-B4B3-474C-8B62-8B638DC31F7E}" destId="{372BC7DF-0BA7-409E-984D-3C7E54878A32}" srcOrd="0" destOrd="0" presId="urn:microsoft.com/office/officeart/2005/8/layout/vList6"/>
    <dgm:cxn modelId="{0B147231-EE2F-4751-B5E7-A4C28F3DF1B4}" type="presOf" srcId="{50629C12-7464-4473-ADEF-1A284F8A9957}" destId="{9D795B8C-5849-4EAB-A426-A78487307722}" srcOrd="0" destOrd="0" presId="urn:microsoft.com/office/officeart/2005/8/layout/vList6"/>
    <dgm:cxn modelId="{62C10234-45D3-426A-8820-4C0D1D8CBA21}" srcId="{4DF9FE7B-F642-4898-A360-D4E3814E1A3D}" destId="{789CD6DB-3A68-4A41-90BD-4F0CBB3617D1}" srcOrd="1" destOrd="0" parTransId="{C0BEB5FF-8DFB-40B9-A228-C0C6097DDDC4}" sibTransId="{1A702531-A59F-4EE2-8246-E2EB0955D8B1}"/>
    <dgm:cxn modelId="{28D99F53-DC5D-4CDB-93F2-38CF865D96EA}" type="presOf" srcId="{60CDF8D0-D4FC-4467-A51E-79C5A58B0B2C}" destId="{8E9D7A96-DC31-4072-BF11-0607405B4990}" srcOrd="0" destOrd="0" presId="urn:microsoft.com/office/officeart/2005/8/layout/vList6"/>
    <dgm:cxn modelId="{EBD8BE8D-6018-43E2-B081-034BB5656EB6}" srcId="{3F442EA2-39BA-4C9A-AD59-755D4917D532}" destId="{4DF9FE7B-F642-4898-A360-D4E3814E1A3D}" srcOrd="0" destOrd="0" parTransId="{1C10F06D-860A-4604-A7AD-02E614FE3976}" sibTransId="{43C18EFF-81FC-4D70-8C6B-E95FF3730413}"/>
    <dgm:cxn modelId="{034B6198-8429-4E00-97B6-BAB6B55AE467}" type="presOf" srcId="{789CD6DB-3A68-4A41-90BD-4F0CBB3617D1}" destId="{372BC7DF-0BA7-409E-984D-3C7E54878A32}" srcOrd="0" destOrd="1" presId="urn:microsoft.com/office/officeart/2005/8/layout/vList6"/>
    <dgm:cxn modelId="{B3B26E9A-58E5-497B-BD59-F5567958C609}" srcId="{3929B1E1-4BC4-4C73-ABE8-27CEF96A3652}" destId="{0791135C-9DAB-47F6-BE9C-A3E56A2DDA50}" srcOrd="1" destOrd="0" parTransId="{D6057E63-9793-4991-97C1-30FC405E95A5}" sibTransId="{B670C2A7-83CB-4F4C-BC19-A3A7C066A822}"/>
    <dgm:cxn modelId="{09FCCB9D-A30A-4326-970E-26252D39327F}" srcId="{3929B1E1-4BC4-4C73-ABE8-27CEF96A3652}" destId="{99E0600D-9954-43F4-8926-13B8777FAAA1}" srcOrd="0" destOrd="0" parTransId="{BE23F476-2C5C-42ED-BF2B-CD5FC7ADDDF6}" sibTransId="{C44937DC-4907-4769-AA8B-1B3E7391D7B0}"/>
    <dgm:cxn modelId="{17FFF2A1-F6E2-405A-B36D-BA6991ED9F3A}" type="presOf" srcId="{3F442EA2-39BA-4C9A-AD59-755D4917D532}" destId="{920A23C6-2743-41F1-B9A1-EBB53E70A5CC}" srcOrd="0" destOrd="0" presId="urn:microsoft.com/office/officeart/2005/8/layout/vList6"/>
    <dgm:cxn modelId="{C45591A2-E510-4F25-B29A-218A04309825}" type="presOf" srcId="{0791135C-9DAB-47F6-BE9C-A3E56A2DDA50}" destId="{08AD2205-7BF5-44C8-86F8-A10890530D1A}" srcOrd="0" destOrd="1" presId="urn:microsoft.com/office/officeart/2005/8/layout/vList6"/>
    <dgm:cxn modelId="{A058DDA2-48CA-4E5B-B389-F71A59C262B0}" srcId="{4DF9FE7B-F642-4898-A360-D4E3814E1A3D}" destId="{EFF2750D-B4B3-474C-8B62-8B638DC31F7E}" srcOrd="0" destOrd="0" parTransId="{AEBC78E6-CDDC-4C8F-A157-3C51E907FACD}" sibTransId="{75C067D7-FCD2-4969-8F27-4BBDA88E75ED}"/>
    <dgm:cxn modelId="{1D32FCC9-657C-4348-9C0D-52115D559FEB}" srcId="{60CDF8D0-D4FC-4467-A51E-79C5A58B0B2C}" destId="{50629C12-7464-4473-ADEF-1A284F8A9957}" srcOrd="0" destOrd="0" parTransId="{9D1CB46C-0CFA-4B27-9224-267431FBD094}" sibTransId="{4576BCC5-0598-4332-A2E7-87AC3ADD4EB8}"/>
    <dgm:cxn modelId="{E9B84ED6-C46F-4A35-9802-75A3B7D5803B}" type="presOf" srcId="{55D6AF62-B054-4242-B940-46525E86E205}" destId="{9D795B8C-5849-4EAB-A426-A78487307722}" srcOrd="0" destOrd="1" presId="urn:microsoft.com/office/officeart/2005/8/layout/vList6"/>
    <dgm:cxn modelId="{0FAD91DD-B552-4CA0-98D6-94EDF3FD1257}" srcId="{60CDF8D0-D4FC-4467-A51E-79C5A58B0B2C}" destId="{55D6AF62-B054-4242-B940-46525E86E205}" srcOrd="1" destOrd="0" parTransId="{C5736537-1B6E-4DD1-A79F-AFD25C3FFDEA}" sibTransId="{B9989369-4AD8-48C6-BEA3-A1CD53C8947C}"/>
    <dgm:cxn modelId="{2BA65DEC-E719-4ED3-8135-48349D42DD04}" srcId="{3F442EA2-39BA-4C9A-AD59-755D4917D532}" destId="{60CDF8D0-D4FC-4467-A51E-79C5A58B0B2C}" srcOrd="2" destOrd="0" parTransId="{E12A269F-AB82-486A-9077-80F2BBBE48C2}" sibTransId="{3F7FD59D-A716-4310-A89A-AB6F740D9FFF}"/>
    <dgm:cxn modelId="{3E997FFA-4C05-460A-9A7D-8762B3408568}" type="presOf" srcId="{99E0600D-9954-43F4-8926-13B8777FAAA1}" destId="{08AD2205-7BF5-44C8-86F8-A10890530D1A}" srcOrd="0" destOrd="0" presId="urn:microsoft.com/office/officeart/2005/8/layout/vList6"/>
    <dgm:cxn modelId="{50195144-B51A-4D60-A3BD-A08F9D2D3C43}" type="presParOf" srcId="{920A23C6-2743-41F1-B9A1-EBB53E70A5CC}" destId="{981A72CC-3CE5-4787-9E1C-8334C09DF2F3}" srcOrd="0" destOrd="0" presId="urn:microsoft.com/office/officeart/2005/8/layout/vList6"/>
    <dgm:cxn modelId="{B25A9027-C918-4934-831E-A88E5B127BEC}" type="presParOf" srcId="{981A72CC-3CE5-4787-9E1C-8334C09DF2F3}" destId="{A6E569D1-E166-47C2-873B-0A92D703E02C}" srcOrd="0" destOrd="0" presId="urn:microsoft.com/office/officeart/2005/8/layout/vList6"/>
    <dgm:cxn modelId="{3A561BA9-C6A0-4F1F-B1F4-CB21CB379497}" type="presParOf" srcId="{981A72CC-3CE5-4787-9E1C-8334C09DF2F3}" destId="{372BC7DF-0BA7-409E-984D-3C7E54878A32}" srcOrd="1" destOrd="0" presId="urn:microsoft.com/office/officeart/2005/8/layout/vList6"/>
    <dgm:cxn modelId="{E40C9BE1-F07B-4BE9-B273-BD7A928B3A8E}" type="presParOf" srcId="{920A23C6-2743-41F1-B9A1-EBB53E70A5CC}" destId="{BA8CF4FC-F4E1-4015-BC0D-9DF56EC535CE}" srcOrd="1" destOrd="0" presId="urn:microsoft.com/office/officeart/2005/8/layout/vList6"/>
    <dgm:cxn modelId="{C6A5FA8A-8371-44B1-B9E5-9C8B96B30135}" type="presParOf" srcId="{920A23C6-2743-41F1-B9A1-EBB53E70A5CC}" destId="{E70072AE-D0F8-477A-A47A-F5AB987EFEBB}" srcOrd="2" destOrd="0" presId="urn:microsoft.com/office/officeart/2005/8/layout/vList6"/>
    <dgm:cxn modelId="{99EEAB25-093A-48CB-B95D-283098841255}" type="presParOf" srcId="{E70072AE-D0F8-477A-A47A-F5AB987EFEBB}" destId="{9A19D0E9-1E87-49F3-BC83-403AF31F7ADB}" srcOrd="0" destOrd="0" presId="urn:microsoft.com/office/officeart/2005/8/layout/vList6"/>
    <dgm:cxn modelId="{185A6204-0ACE-4703-B9C2-84363384DF50}" type="presParOf" srcId="{E70072AE-D0F8-477A-A47A-F5AB987EFEBB}" destId="{08AD2205-7BF5-44C8-86F8-A10890530D1A}" srcOrd="1" destOrd="0" presId="urn:microsoft.com/office/officeart/2005/8/layout/vList6"/>
    <dgm:cxn modelId="{8A568BDF-AA8A-4A5C-8A8C-8A3A0EAEC896}" type="presParOf" srcId="{920A23C6-2743-41F1-B9A1-EBB53E70A5CC}" destId="{446660D5-8C40-4A2A-B589-335C69D7CE3E}" srcOrd="3" destOrd="0" presId="urn:microsoft.com/office/officeart/2005/8/layout/vList6"/>
    <dgm:cxn modelId="{8380CA29-0BBC-4699-A218-42E1B8DA971A}" type="presParOf" srcId="{920A23C6-2743-41F1-B9A1-EBB53E70A5CC}" destId="{0F31087F-4947-434F-9AEC-830CB725C810}" srcOrd="4" destOrd="0" presId="urn:microsoft.com/office/officeart/2005/8/layout/vList6"/>
    <dgm:cxn modelId="{AB6EB2E6-A26F-484C-808A-F84C1E1F379A}" type="presParOf" srcId="{0F31087F-4947-434F-9AEC-830CB725C810}" destId="{8E9D7A96-DC31-4072-BF11-0607405B4990}" srcOrd="0" destOrd="0" presId="urn:microsoft.com/office/officeart/2005/8/layout/vList6"/>
    <dgm:cxn modelId="{78CF8E4C-CB78-46FD-B1E2-E93FDFF7C2A1}" type="presParOf" srcId="{0F31087F-4947-434F-9AEC-830CB725C810}" destId="{9D795B8C-5849-4EAB-A426-A78487307722}"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2BC7DF-0BA7-409E-984D-3C7E54878A32}">
      <dsp:nvSpPr>
        <dsp:cNvPr id="0" name=""/>
        <dsp:cNvSpPr/>
      </dsp:nvSpPr>
      <dsp:spPr>
        <a:xfrm rot="10800000">
          <a:off x="0" y="0"/>
          <a:ext cx="2633662" cy="1385590"/>
        </a:xfrm>
        <a:prstGeom prst="rightArrow">
          <a:avLst>
            <a:gd name="adj1" fmla="val 75000"/>
            <a:gd name="adj2" fmla="val 50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955" tIns="20955" rIns="20955" bIns="20955" numCol="1" spcCol="1270" rtlCol="1" anchor="t" anchorCtr="0">
          <a:noAutofit/>
        </a:bodyPr>
        <a:lstStyle/>
        <a:p>
          <a:pPr marL="285750" lvl="1" indent="-285750" algn="r" defTabSz="1466850" rtl="1">
            <a:lnSpc>
              <a:spcPct val="90000"/>
            </a:lnSpc>
            <a:spcBef>
              <a:spcPct val="0"/>
            </a:spcBef>
            <a:spcAft>
              <a:spcPct val="15000"/>
            </a:spcAft>
            <a:buChar char="•"/>
          </a:pPr>
          <a:r>
            <a:rPr lang="he-IL" sz="3300" kern="1200" noProof="0" dirty="0">
              <a:latin typeface="Tahoma" panose="020B0604030504040204" pitchFamily="34" charset="0"/>
              <a:ea typeface="Tahoma" panose="020B0604030504040204" pitchFamily="34" charset="0"/>
              <a:cs typeface="Tahoma" panose="020B0604030504040204" pitchFamily="34" charset="0"/>
            </a:rPr>
            <a:t>משימה 1</a:t>
          </a:r>
        </a:p>
        <a:p>
          <a:pPr marL="285750" lvl="1" indent="-285750" algn="r" defTabSz="1466850" rtl="1">
            <a:lnSpc>
              <a:spcPct val="90000"/>
            </a:lnSpc>
            <a:spcBef>
              <a:spcPct val="0"/>
            </a:spcBef>
            <a:spcAft>
              <a:spcPct val="15000"/>
            </a:spcAft>
            <a:buChar char="•"/>
          </a:pPr>
          <a:r>
            <a:rPr lang="he-IL" sz="3300" kern="1200" noProof="0" dirty="0">
              <a:latin typeface="Tahoma" panose="020B0604030504040204" pitchFamily="34" charset="0"/>
              <a:ea typeface="Tahoma" panose="020B0604030504040204" pitchFamily="34" charset="0"/>
              <a:cs typeface="Tahoma" panose="020B0604030504040204" pitchFamily="34" charset="0"/>
            </a:rPr>
            <a:t>משימה 2</a:t>
          </a:r>
        </a:p>
      </dsp:txBody>
      <dsp:txXfrm rot="10800000">
        <a:off x="519596" y="173199"/>
        <a:ext cx="2114066" cy="1039192"/>
      </dsp:txXfrm>
    </dsp:sp>
    <dsp:sp modelId="{A6E569D1-E166-47C2-873B-0A92D703E02C}">
      <dsp:nvSpPr>
        <dsp:cNvPr id="0" name=""/>
        <dsp:cNvSpPr/>
      </dsp:nvSpPr>
      <dsp:spPr>
        <a:xfrm>
          <a:off x="2633662" y="0"/>
          <a:ext cx="1755774" cy="1385590"/>
        </a:xfrm>
        <a:prstGeom prst="roundRect">
          <a:avLst/>
        </a:prstGeom>
        <a:gradFill rotWithShape="0">
          <a:gsLst>
            <a:gs pos="0">
              <a:schemeClr val="accent2">
                <a:hueOff val="0"/>
                <a:satOff val="0"/>
                <a:lumOff val="0"/>
                <a:alphaOff val="0"/>
                <a:tint val="83000"/>
                <a:shade val="100000"/>
                <a:satMod val="100000"/>
              </a:schemeClr>
            </a:gs>
            <a:gs pos="100000">
              <a:schemeClr val="accent2">
                <a:hueOff val="0"/>
                <a:satOff val="0"/>
                <a:lumOff val="0"/>
                <a:alphaOff val="0"/>
                <a:tint val="61000"/>
                <a:alpha val="100000"/>
                <a:satMod val="18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66675" rIns="133350" bIns="66675" numCol="1" spcCol="1270" rtlCol="1" anchor="ctr" anchorCtr="0">
          <a:noAutofit/>
        </a:bodyPr>
        <a:lstStyle/>
        <a:p>
          <a:pPr marL="0" lvl="0" indent="0" algn="ctr" defTabSz="1555750" rtl="1">
            <a:lnSpc>
              <a:spcPct val="90000"/>
            </a:lnSpc>
            <a:spcBef>
              <a:spcPct val="0"/>
            </a:spcBef>
            <a:spcAft>
              <a:spcPct val="35000"/>
            </a:spcAft>
            <a:buNone/>
          </a:pPr>
          <a:r>
            <a:rPr lang="he-IL" sz="3500" kern="1200" noProof="0" dirty="0">
              <a:latin typeface="Tahoma" panose="020B0604030504040204" pitchFamily="34" charset="0"/>
              <a:ea typeface="Tahoma" panose="020B0604030504040204" pitchFamily="34" charset="0"/>
              <a:cs typeface="Tahoma" panose="020B0604030504040204" pitchFamily="34" charset="0"/>
            </a:rPr>
            <a:t>קבוצה א'</a:t>
          </a:r>
        </a:p>
      </dsp:txBody>
      <dsp:txXfrm>
        <a:off x="2701301" y="67639"/>
        <a:ext cx="1620496" cy="1250312"/>
      </dsp:txXfrm>
    </dsp:sp>
    <dsp:sp modelId="{08AD2205-7BF5-44C8-86F8-A10890530D1A}">
      <dsp:nvSpPr>
        <dsp:cNvPr id="0" name=""/>
        <dsp:cNvSpPr/>
      </dsp:nvSpPr>
      <dsp:spPr>
        <a:xfrm rot="10800000">
          <a:off x="0" y="1524149"/>
          <a:ext cx="2633662" cy="1385590"/>
        </a:xfrm>
        <a:prstGeom prst="rightArrow">
          <a:avLst>
            <a:gd name="adj1" fmla="val 75000"/>
            <a:gd name="adj2" fmla="val 50000"/>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955" tIns="20955" rIns="20955" bIns="20955" numCol="1" spcCol="1270" rtlCol="1" anchor="t" anchorCtr="0">
          <a:noAutofit/>
        </a:bodyPr>
        <a:lstStyle/>
        <a:p>
          <a:pPr marL="285750" lvl="1" indent="-285750" algn="r" defTabSz="1466850" rtl="1">
            <a:lnSpc>
              <a:spcPct val="90000"/>
            </a:lnSpc>
            <a:spcBef>
              <a:spcPct val="0"/>
            </a:spcBef>
            <a:spcAft>
              <a:spcPct val="15000"/>
            </a:spcAft>
            <a:buChar char="•"/>
          </a:pPr>
          <a:r>
            <a:rPr lang="he-IL" sz="3300" kern="1200" noProof="0" dirty="0">
              <a:latin typeface="Tahoma" panose="020B0604030504040204" pitchFamily="34" charset="0"/>
              <a:ea typeface="Tahoma" panose="020B0604030504040204" pitchFamily="34" charset="0"/>
              <a:cs typeface="Tahoma" panose="020B0604030504040204" pitchFamily="34" charset="0"/>
            </a:rPr>
            <a:t>משימה 1</a:t>
          </a:r>
        </a:p>
        <a:p>
          <a:pPr marL="285750" lvl="1" indent="-285750" algn="r" defTabSz="1466850" rtl="1">
            <a:lnSpc>
              <a:spcPct val="90000"/>
            </a:lnSpc>
            <a:spcBef>
              <a:spcPct val="0"/>
            </a:spcBef>
            <a:spcAft>
              <a:spcPct val="15000"/>
            </a:spcAft>
            <a:buChar char="•"/>
          </a:pPr>
          <a:r>
            <a:rPr lang="he-IL" sz="3300" kern="1200" noProof="0" dirty="0">
              <a:latin typeface="Tahoma" panose="020B0604030504040204" pitchFamily="34" charset="0"/>
              <a:ea typeface="Tahoma" panose="020B0604030504040204" pitchFamily="34" charset="0"/>
              <a:cs typeface="Tahoma" panose="020B0604030504040204" pitchFamily="34" charset="0"/>
            </a:rPr>
            <a:t>משימה 2</a:t>
          </a:r>
        </a:p>
      </dsp:txBody>
      <dsp:txXfrm rot="10800000">
        <a:off x="519596" y="1697348"/>
        <a:ext cx="2114066" cy="1039192"/>
      </dsp:txXfrm>
    </dsp:sp>
    <dsp:sp modelId="{9A19D0E9-1E87-49F3-BC83-403AF31F7ADB}">
      <dsp:nvSpPr>
        <dsp:cNvPr id="0" name=""/>
        <dsp:cNvSpPr/>
      </dsp:nvSpPr>
      <dsp:spPr>
        <a:xfrm>
          <a:off x="2633662" y="1524149"/>
          <a:ext cx="1755774" cy="1385590"/>
        </a:xfrm>
        <a:prstGeom prst="roundRect">
          <a:avLst/>
        </a:prstGeom>
        <a:gradFill rotWithShape="0">
          <a:gsLst>
            <a:gs pos="0">
              <a:schemeClr val="accent3">
                <a:hueOff val="0"/>
                <a:satOff val="0"/>
                <a:lumOff val="0"/>
                <a:alphaOff val="0"/>
                <a:tint val="83000"/>
                <a:shade val="100000"/>
                <a:satMod val="100000"/>
              </a:schemeClr>
            </a:gs>
            <a:gs pos="100000">
              <a:schemeClr val="accent3">
                <a:hueOff val="0"/>
                <a:satOff val="0"/>
                <a:lumOff val="0"/>
                <a:alphaOff val="0"/>
                <a:tint val="61000"/>
                <a:alpha val="100000"/>
                <a:satMod val="18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66675" rIns="133350" bIns="66675" numCol="1" spcCol="1270" rtlCol="1" anchor="ctr" anchorCtr="0">
          <a:noAutofit/>
        </a:bodyPr>
        <a:lstStyle/>
        <a:p>
          <a:pPr marL="0" lvl="0" indent="0" algn="ctr" defTabSz="1555750" rtl="1">
            <a:lnSpc>
              <a:spcPct val="90000"/>
            </a:lnSpc>
            <a:spcBef>
              <a:spcPct val="0"/>
            </a:spcBef>
            <a:spcAft>
              <a:spcPct val="35000"/>
            </a:spcAft>
            <a:buNone/>
          </a:pPr>
          <a:r>
            <a:rPr lang="he-IL" sz="3500" kern="1200" noProof="0" dirty="0">
              <a:latin typeface="Tahoma" panose="020B0604030504040204" pitchFamily="34" charset="0"/>
              <a:ea typeface="Tahoma" panose="020B0604030504040204" pitchFamily="34" charset="0"/>
              <a:cs typeface="Tahoma" panose="020B0604030504040204" pitchFamily="34" charset="0"/>
            </a:rPr>
            <a:t>קבוצה ב'</a:t>
          </a:r>
        </a:p>
      </dsp:txBody>
      <dsp:txXfrm>
        <a:off x="2701301" y="1591788"/>
        <a:ext cx="1620496" cy="1250312"/>
      </dsp:txXfrm>
    </dsp:sp>
    <dsp:sp modelId="{9D795B8C-5849-4EAB-A426-A78487307722}">
      <dsp:nvSpPr>
        <dsp:cNvPr id="0" name=""/>
        <dsp:cNvSpPr/>
      </dsp:nvSpPr>
      <dsp:spPr>
        <a:xfrm rot="10800000">
          <a:off x="0" y="3048297"/>
          <a:ext cx="2633662" cy="1385590"/>
        </a:xfrm>
        <a:prstGeom prst="rightArrow">
          <a:avLst>
            <a:gd name="adj1" fmla="val 75000"/>
            <a:gd name="adj2" fmla="val 50000"/>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955" tIns="20955" rIns="20955" bIns="20955" numCol="1" spcCol="1270" rtlCol="1" anchor="t" anchorCtr="0">
          <a:noAutofit/>
        </a:bodyPr>
        <a:lstStyle/>
        <a:p>
          <a:pPr marL="285750" lvl="1" indent="-285750" algn="r" defTabSz="1466850" rtl="1">
            <a:lnSpc>
              <a:spcPct val="90000"/>
            </a:lnSpc>
            <a:spcBef>
              <a:spcPct val="0"/>
            </a:spcBef>
            <a:spcAft>
              <a:spcPct val="15000"/>
            </a:spcAft>
            <a:buChar char="•"/>
          </a:pPr>
          <a:r>
            <a:rPr lang="he-IL" sz="3300" kern="1200" noProof="0" dirty="0">
              <a:latin typeface="Tahoma" panose="020B0604030504040204" pitchFamily="34" charset="0"/>
              <a:ea typeface="Tahoma" panose="020B0604030504040204" pitchFamily="34" charset="0"/>
              <a:cs typeface="Tahoma" panose="020B0604030504040204" pitchFamily="34" charset="0"/>
            </a:rPr>
            <a:t>משימה 1</a:t>
          </a:r>
        </a:p>
        <a:p>
          <a:pPr marL="285750" lvl="1" indent="-285750" algn="r" defTabSz="1466850" rtl="1">
            <a:lnSpc>
              <a:spcPct val="90000"/>
            </a:lnSpc>
            <a:spcBef>
              <a:spcPct val="0"/>
            </a:spcBef>
            <a:spcAft>
              <a:spcPct val="15000"/>
            </a:spcAft>
            <a:buChar char="•"/>
          </a:pPr>
          <a:r>
            <a:rPr lang="he-IL" sz="3300" kern="1200" noProof="0" dirty="0">
              <a:latin typeface="Tahoma" panose="020B0604030504040204" pitchFamily="34" charset="0"/>
              <a:ea typeface="Tahoma" panose="020B0604030504040204" pitchFamily="34" charset="0"/>
              <a:cs typeface="Tahoma" panose="020B0604030504040204" pitchFamily="34" charset="0"/>
            </a:rPr>
            <a:t>משימה 2</a:t>
          </a:r>
        </a:p>
      </dsp:txBody>
      <dsp:txXfrm rot="10800000">
        <a:off x="519596" y="3221496"/>
        <a:ext cx="2114066" cy="1039192"/>
      </dsp:txXfrm>
    </dsp:sp>
    <dsp:sp modelId="{8E9D7A96-DC31-4072-BF11-0607405B4990}">
      <dsp:nvSpPr>
        <dsp:cNvPr id="0" name=""/>
        <dsp:cNvSpPr/>
      </dsp:nvSpPr>
      <dsp:spPr>
        <a:xfrm>
          <a:off x="2633662" y="3048297"/>
          <a:ext cx="1755774" cy="1385590"/>
        </a:xfrm>
        <a:prstGeom prst="roundRect">
          <a:avLst/>
        </a:prstGeom>
        <a:gradFill rotWithShape="0">
          <a:gsLst>
            <a:gs pos="0">
              <a:schemeClr val="accent4">
                <a:hueOff val="0"/>
                <a:satOff val="0"/>
                <a:lumOff val="0"/>
                <a:alphaOff val="0"/>
                <a:tint val="83000"/>
                <a:shade val="100000"/>
                <a:satMod val="100000"/>
              </a:schemeClr>
            </a:gs>
            <a:gs pos="100000">
              <a:schemeClr val="accent4">
                <a:hueOff val="0"/>
                <a:satOff val="0"/>
                <a:lumOff val="0"/>
                <a:alphaOff val="0"/>
                <a:tint val="61000"/>
                <a:alpha val="100000"/>
                <a:satMod val="18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3350" tIns="66675" rIns="133350" bIns="66675" numCol="1" spcCol="1270" rtlCol="1" anchor="ctr" anchorCtr="0">
          <a:noAutofit/>
        </a:bodyPr>
        <a:lstStyle/>
        <a:p>
          <a:pPr marL="0" lvl="0" indent="0" algn="ctr" defTabSz="1555750" rtl="1">
            <a:lnSpc>
              <a:spcPct val="90000"/>
            </a:lnSpc>
            <a:spcBef>
              <a:spcPct val="0"/>
            </a:spcBef>
            <a:spcAft>
              <a:spcPct val="35000"/>
            </a:spcAft>
            <a:buNone/>
          </a:pPr>
          <a:r>
            <a:rPr lang="he-IL" sz="3500" kern="1200" noProof="0" dirty="0">
              <a:latin typeface="Tahoma" panose="020B0604030504040204" pitchFamily="34" charset="0"/>
              <a:ea typeface="Tahoma" panose="020B0604030504040204" pitchFamily="34" charset="0"/>
              <a:cs typeface="Tahoma" panose="020B0604030504040204" pitchFamily="34" charset="0"/>
            </a:rPr>
            <a:t>קבוצה ג'</a:t>
          </a:r>
        </a:p>
      </dsp:txBody>
      <dsp:txXfrm>
        <a:off x="2701301" y="3115936"/>
        <a:ext cx="1620496" cy="1250312"/>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73600" y="0"/>
            <a:ext cx="2971800" cy="458788"/>
          </a:xfrm>
          <a:prstGeom prst="rect">
            <a:avLst/>
          </a:prstGeom>
        </p:spPr>
        <p:txBody>
          <a:bodyPr vert="horz" lIns="91440" tIns="45720" rIns="91440" bIns="45720" rtlCol="1"/>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a:off x="0" y="0"/>
            <a:ext cx="2971800" cy="458788"/>
          </a:xfrm>
          <a:prstGeom prst="rect">
            <a:avLst/>
          </a:prstGeom>
        </p:spPr>
        <p:txBody>
          <a:bodyPr vert="horz" lIns="91440" tIns="45720" rIns="91440" bIns="45720" rtlCol="1"/>
          <a:lstStyle>
            <a:lvl1pPr algn="r" rtl="1">
              <a:defRPr sz="1200"/>
            </a:lvl1pPr>
          </a:lstStyle>
          <a:p>
            <a:pPr algn="l" rtl="1"/>
            <a:fld id="{D19220DE-7440-4EE0-BDA3-B92B37F1DDB6}" type="datetime1">
              <a:rPr lang="he-IL" smtClean="0">
                <a:latin typeface="Tahoma" panose="020B0604030504040204" pitchFamily="34" charset="0"/>
                <a:ea typeface="Tahoma" panose="020B0604030504040204" pitchFamily="34" charset="0"/>
                <a:cs typeface="Tahoma" panose="020B0604030504040204" pitchFamily="34" charset="0"/>
              </a:rPr>
              <a:pPr algn="l" rtl="1"/>
              <a:t>ז'/אלול/תשפ"ד</a:t>
            </a:fld>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a:off x="3873600" y="8685213"/>
            <a:ext cx="2971800" cy="458787"/>
          </a:xfrm>
          <a:prstGeom prst="rect">
            <a:avLst/>
          </a:prstGeom>
        </p:spPr>
        <p:txBody>
          <a:bodyPr vert="horz" lIns="91440" tIns="45720" rIns="91440" bIns="45720" rtlCol="1" anchor="b"/>
          <a:lstStyle>
            <a:lvl1pPr algn="r" rtl="1">
              <a:defRPr sz="1200"/>
            </a:lvl1pPr>
          </a:lstStyle>
          <a:p>
            <a:pPr rtl="1"/>
            <a:endParaRPr lang="he-IL">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a:off x="0" y="8685213"/>
            <a:ext cx="2971800" cy="458787"/>
          </a:xfrm>
          <a:prstGeom prst="rect">
            <a:avLst/>
          </a:prstGeom>
        </p:spPr>
        <p:txBody>
          <a:bodyPr vert="horz" lIns="91440" tIns="45720" rIns="91440" bIns="45720" rtlCol="1" anchor="b"/>
          <a:lstStyle>
            <a:lvl1pPr algn="r" rtl="1">
              <a:defRPr sz="1200"/>
            </a:lvl1pPr>
          </a:lstStyle>
          <a:p>
            <a:pPr algn="l" rtl="1"/>
            <a:fld id="{51AC5B93-CA34-49DE-A280-558E83BB834C}" type="slidenum">
              <a:rPr lang="he-IL" smtClean="0">
                <a:latin typeface="Tahoma" panose="020B0604030504040204" pitchFamily="34" charset="0"/>
                <a:ea typeface="Tahoma" panose="020B0604030504040204" pitchFamily="34" charset="0"/>
                <a:cs typeface="Tahoma" panose="020B0604030504040204" pitchFamily="34" charset="0"/>
              </a:rPr>
              <a:pPr algn="l" rtl="1"/>
              <a:t>‹#›</a:t>
            </a:fld>
            <a:endParaRPr lang="he-I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443941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7360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a:p>
        </p:txBody>
      </p:sp>
      <p:sp>
        <p:nvSpPr>
          <p:cNvPr id="3" name="מציין מיקום של תאריך 2"/>
          <p:cNvSpPr>
            <a:spLocks noGrp="1"/>
          </p:cNvSpPr>
          <p:nvPr>
            <p:ph type="dt" idx="1"/>
          </p:nvPr>
        </p:nvSpPr>
        <p:spPr>
          <a:xfrm>
            <a:off x="0" y="0"/>
            <a:ext cx="2971800" cy="458788"/>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54BB4980-4D8B-4BF8-8799-CA2301FDDBBE}" type="datetime1">
              <a:rPr lang="he-IL" smtClean="0"/>
              <a:pPr/>
              <a:t>ז'/אלול/תשפ"ד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noProof="0"/>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dirty="0"/>
              <a:t>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6" name="מציין מיקום של כותרת תחתונה 5"/>
          <p:cNvSpPr>
            <a:spLocks noGrp="1"/>
          </p:cNvSpPr>
          <p:nvPr>
            <p:ph type="ftr" sz="quarter" idx="4"/>
          </p:nvPr>
        </p:nvSpPr>
        <p:spPr>
          <a:xfrm>
            <a:off x="387360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a:p>
        </p:txBody>
      </p:sp>
      <p:sp>
        <p:nvSpPr>
          <p:cNvPr id="7" name="מציין מיקום של מספר שקופית 6"/>
          <p:cNvSpPr>
            <a:spLocks noGrp="1"/>
          </p:cNvSpPr>
          <p:nvPr>
            <p:ph type="sldNum" sz="quarter" idx="5"/>
          </p:nvPr>
        </p:nvSpPr>
        <p:spPr>
          <a:xfrm>
            <a:off x="0" y="8685213"/>
            <a:ext cx="2971800" cy="458787"/>
          </a:xfrm>
          <a:prstGeom prst="rect">
            <a:avLst/>
          </a:prstGeom>
        </p:spPr>
        <p:txBody>
          <a:bodyPr vert="horz" lIns="91440" tIns="45720" rIns="91440" bIns="45720" rtlCol="1" anchor="b"/>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C24F3E57-140F-42E5-ACA7-3B197A5F54F0}" type="slidenum">
              <a:rPr lang="he-IL" smtClean="0"/>
              <a:pPr/>
              <a:t>‹#›</a:t>
            </a:fld>
            <a:endParaRPr lang="he-IL"/>
          </a:p>
        </p:txBody>
      </p:sp>
    </p:spTree>
    <p:extLst>
      <p:ext uri="{BB962C8B-B14F-4D97-AF65-F5344CB8AC3E}">
        <p14:creationId xmlns:p14="http://schemas.microsoft.com/office/powerpoint/2010/main" val="1194886754"/>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rtlCol="1"/>
          <a:lstStyle/>
          <a:p>
            <a:pPr rtl="1"/>
            <a:endParaRPr lang="he-IL"/>
          </a:p>
        </p:txBody>
      </p:sp>
      <p:sp>
        <p:nvSpPr>
          <p:cNvPr id="4" name="מציין מיקום של מספר שקופית 3"/>
          <p:cNvSpPr>
            <a:spLocks noGrp="1"/>
          </p:cNvSpPr>
          <p:nvPr>
            <p:ph type="sldNum" sz="quarter" idx="10"/>
          </p:nvPr>
        </p:nvSpPr>
        <p:spPr/>
        <p:txBody>
          <a:bodyPr rtlCol="1"/>
          <a:lstStyle/>
          <a:p>
            <a:pPr rtl="1"/>
            <a:fld id="{C24F3E57-140F-42E5-ACA7-3B197A5F54F0}" type="slidenum">
              <a:rPr lang="he-IL" smtClean="0"/>
              <a:t>1</a:t>
            </a:fld>
            <a:endParaRPr lang="he-IL"/>
          </a:p>
        </p:txBody>
      </p:sp>
    </p:spTree>
    <p:extLst>
      <p:ext uri="{BB962C8B-B14F-4D97-AF65-F5344CB8AC3E}">
        <p14:creationId xmlns:p14="http://schemas.microsoft.com/office/powerpoint/2010/main" val="1989880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יתכן להסביר שרק נשים הם שבויות. – למרות שפשט לשון הפסוק משמע ששבית שבי – מי שזה יהיה. </a:t>
            </a:r>
          </a:p>
        </p:txBody>
      </p:sp>
      <p:sp>
        <p:nvSpPr>
          <p:cNvPr id="4" name="מציין מיקום של מספר שקופית 3"/>
          <p:cNvSpPr>
            <a:spLocks noGrp="1"/>
          </p:cNvSpPr>
          <p:nvPr>
            <p:ph type="sldNum" sz="quarter" idx="5"/>
          </p:nvPr>
        </p:nvSpPr>
        <p:spPr/>
        <p:txBody>
          <a:bodyPr/>
          <a:lstStyle/>
          <a:p>
            <a:fld id="{C24F3E57-140F-42E5-ACA7-3B197A5F54F0}" type="slidenum">
              <a:rPr lang="he-IL" smtClean="0"/>
              <a:pPr/>
              <a:t>2</a:t>
            </a:fld>
            <a:endParaRPr lang="he-IL"/>
          </a:p>
        </p:txBody>
      </p:sp>
    </p:spTree>
    <p:extLst>
      <p:ext uri="{BB962C8B-B14F-4D97-AF65-F5344CB8AC3E}">
        <p14:creationId xmlns:p14="http://schemas.microsoft.com/office/powerpoint/2010/main" val="2303201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לפי </a:t>
            </a:r>
            <a:r>
              <a:rPr lang="he-IL" dirty="0" err="1"/>
              <a:t>הנצי"ב</a:t>
            </a:r>
            <a:r>
              <a:rPr lang="he-IL" dirty="0"/>
              <a:t> אפשר אולי לומר – שהיות ואין רוח רביעית לאחר שהתחילו במלחמה. אם מוצאים אדם שרוצה להיכנע לוקחים אותו בשבי. </a:t>
            </a:r>
          </a:p>
          <a:p>
            <a:r>
              <a:rPr lang="he-IL" dirty="0"/>
              <a:t>וזהו השבי שעליו דיברה תורה. </a:t>
            </a:r>
          </a:p>
        </p:txBody>
      </p:sp>
      <p:sp>
        <p:nvSpPr>
          <p:cNvPr id="4" name="מציין מיקום של מספר שקופית 3"/>
          <p:cNvSpPr>
            <a:spLocks noGrp="1"/>
          </p:cNvSpPr>
          <p:nvPr>
            <p:ph type="sldNum" sz="quarter" idx="5"/>
          </p:nvPr>
        </p:nvSpPr>
        <p:spPr/>
        <p:txBody>
          <a:bodyPr/>
          <a:lstStyle/>
          <a:p>
            <a:fld id="{C24F3E57-140F-42E5-ACA7-3B197A5F54F0}" type="slidenum">
              <a:rPr lang="he-IL" smtClean="0"/>
              <a:pPr/>
              <a:t>6</a:t>
            </a:fld>
            <a:endParaRPr lang="he-IL"/>
          </a:p>
        </p:txBody>
      </p:sp>
    </p:spTree>
    <p:extLst>
      <p:ext uri="{BB962C8B-B14F-4D97-AF65-F5344CB8AC3E}">
        <p14:creationId xmlns:p14="http://schemas.microsoft.com/office/powerpoint/2010/main" val="3529442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מה שלמד מאחאב </a:t>
            </a:r>
          </a:p>
          <a:p>
            <a:r>
              <a:rPr lang="he-IL" dirty="0"/>
              <a:t>יש שרוצים לחלק - שרק על בן הדד - שהיה ידוע כאויב גדול ואין לסמוך עליו ששינה את עורו. או מדין נקמה על העבר. </a:t>
            </a:r>
          </a:p>
          <a:p>
            <a:r>
              <a:rPr lang="he-IL" b="1" dirty="0"/>
              <a:t>ולפי רש"י היה ציווי מפורש להרוג אותו</a:t>
            </a:r>
            <a:r>
              <a:rPr lang="he-IL" dirty="0"/>
              <a:t>.</a:t>
            </a:r>
          </a:p>
          <a:p>
            <a:r>
              <a:rPr lang="he-IL" dirty="0"/>
              <a:t>ויאמר אל מלך ישראל ויאמר וגו' . אמר רבי יוחנן : כל מקום שנאמר ויאמר </a:t>
            </a:r>
            <a:r>
              <a:rPr lang="he-IL" dirty="0" err="1"/>
              <a:t>ויאמר</a:t>
            </a:r>
            <a:r>
              <a:rPr lang="he-IL" dirty="0"/>
              <a:t> , צריך לדרוש . אמירה ראשונה , אמר לו ונתתי את כל ההמון הזה בידך , אמירה שנייה , אם </a:t>
            </a:r>
            <a:r>
              <a:rPr lang="he-IL" dirty="0" err="1"/>
              <a:t>יפול</a:t>
            </a:r>
            <a:r>
              <a:rPr lang="he-IL" dirty="0"/>
              <a:t> בן הדד בידך אל תחמול עליו , לפיכך כשחמל עליו אמר לו ( לקמן פסוק </a:t>
            </a:r>
            <a:r>
              <a:rPr lang="he-IL" dirty="0" err="1"/>
              <a:t>מב</a:t>
            </a:r>
            <a:r>
              <a:rPr lang="he-IL" dirty="0"/>
              <a:t> ) : יען שלחת את איש </a:t>
            </a:r>
            <a:r>
              <a:rPr lang="he-IL" dirty="0" err="1"/>
              <a:t>חרמי</a:t>
            </a:r>
            <a:r>
              <a:rPr lang="he-IL" dirty="0"/>
              <a:t> מיד וגו' . ( ירושלמי סנהדרין יא ה ) :</a:t>
            </a:r>
          </a:p>
          <a:p>
            <a:endParaRPr lang="he-IL" dirty="0"/>
          </a:p>
        </p:txBody>
      </p:sp>
      <p:sp>
        <p:nvSpPr>
          <p:cNvPr id="4" name="מציין מיקום של מספר שקופית 3"/>
          <p:cNvSpPr>
            <a:spLocks noGrp="1"/>
          </p:cNvSpPr>
          <p:nvPr>
            <p:ph type="sldNum" sz="quarter" idx="5"/>
          </p:nvPr>
        </p:nvSpPr>
        <p:spPr/>
        <p:txBody>
          <a:bodyPr/>
          <a:lstStyle/>
          <a:p>
            <a:fld id="{C24F3E57-140F-42E5-ACA7-3B197A5F54F0}" type="slidenum">
              <a:rPr lang="he-IL" smtClean="0"/>
              <a:pPr/>
              <a:t>13</a:t>
            </a:fld>
            <a:endParaRPr lang="he-IL"/>
          </a:p>
        </p:txBody>
      </p:sp>
    </p:spTree>
    <p:extLst>
      <p:ext uri="{BB962C8B-B14F-4D97-AF65-F5344CB8AC3E}">
        <p14:creationId xmlns:p14="http://schemas.microsoft.com/office/powerpoint/2010/main" val="4246855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C24F3E57-140F-42E5-ACA7-3B197A5F54F0}" type="slidenum">
              <a:rPr lang="he-IL" smtClean="0"/>
              <a:t>16</a:t>
            </a:fld>
            <a:endParaRPr lang="he-IL"/>
          </a:p>
        </p:txBody>
      </p:sp>
    </p:spTree>
    <p:extLst>
      <p:ext uri="{BB962C8B-B14F-4D97-AF65-F5344CB8AC3E}">
        <p14:creationId xmlns:p14="http://schemas.microsoft.com/office/powerpoint/2010/main" val="1487851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C24F3E57-140F-42E5-ACA7-3B197A5F54F0}" type="slidenum">
              <a:rPr lang="he-IL" smtClean="0"/>
              <a:t>17</a:t>
            </a:fld>
            <a:endParaRPr lang="he-IL"/>
          </a:p>
        </p:txBody>
      </p:sp>
    </p:spTree>
    <p:extLst>
      <p:ext uri="{BB962C8B-B14F-4D97-AF65-F5344CB8AC3E}">
        <p14:creationId xmlns:p14="http://schemas.microsoft.com/office/powerpoint/2010/main" val="1076234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C24F3E57-140F-42E5-ACA7-3B197A5F54F0}" type="slidenum">
              <a:rPr lang="he-IL" smtClean="0"/>
              <a:t>18</a:t>
            </a:fld>
            <a:endParaRPr lang="he-IL"/>
          </a:p>
        </p:txBody>
      </p:sp>
    </p:spTree>
    <p:extLst>
      <p:ext uri="{BB962C8B-B14F-4D97-AF65-F5344CB8AC3E}">
        <p14:creationId xmlns:p14="http://schemas.microsoft.com/office/powerpoint/2010/main" val="2095731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10"/>
          </p:nvPr>
        </p:nvSpPr>
        <p:spPr/>
        <p:txBody>
          <a:bodyPr/>
          <a:lstStyle/>
          <a:p>
            <a:pPr rtl="1"/>
            <a:fld id="{C24F3E57-140F-42E5-ACA7-3B197A5F54F0}" type="slidenum">
              <a:rPr lang="he-IL" smtClean="0"/>
              <a:t>19</a:t>
            </a:fld>
            <a:endParaRPr lang="he-IL"/>
          </a:p>
        </p:txBody>
      </p:sp>
    </p:spTree>
    <p:extLst>
      <p:ext uri="{BB962C8B-B14F-4D97-AF65-F5344CB8AC3E}">
        <p14:creationId xmlns:p14="http://schemas.microsoft.com/office/powerpoint/2010/main" val="424950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כותרת 8"/>
          <p:cNvSpPr>
            <a:spLocks noGrp="1"/>
          </p:cNvSpPr>
          <p:nvPr>
            <p:ph type="ctrTitle"/>
          </p:nvPr>
        </p:nvSpPr>
        <p:spPr>
          <a:xfrm flipH="1">
            <a:off x="1011936" y="3248464"/>
            <a:ext cx="10468864" cy="1828800"/>
          </a:xfrm>
          <a:ln>
            <a:noFill/>
          </a:ln>
        </p:spPr>
        <p:txBody>
          <a:bodyPr vert="horz" tIns="0" rIns="18288" bIns="0" rtlCol="1" anchor="b">
            <a:normAutofit/>
            <a:scene3d>
              <a:camera prst="orthographicFront"/>
              <a:lightRig rig="freezing" dir="t">
                <a:rot lat="0" lon="0" rev="5640000"/>
              </a:lightRig>
            </a:scene3d>
            <a:sp3d prstMaterial="flat">
              <a:bevelT w="38100" h="38100"/>
              <a:contourClr>
                <a:schemeClr val="tx2"/>
              </a:contourClr>
            </a:sp3d>
          </a:bodyPr>
          <a:lstStyle>
            <a:lvl1pPr algn="l" rtl="1">
              <a:spcBef>
                <a:spcPct val="0"/>
              </a:spcBef>
              <a:buNone/>
              <a:defRPr sz="4800" b="1">
                <a:ln>
                  <a:noFill/>
                </a:ln>
                <a:solidFill>
                  <a:schemeClr val="tx2"/>
                </a:solidFill>
                <a:effectLst>
                  <a:outerShdw blurRad="38100" dist="25400" dir="5400000" algn="tl" rotWithShape="0">
                    <a:srgbClr val="000000">
                      <a:alpha val="43000"/>
                    </a:srgbClr>
                  </a:outerShdw>
                </a:effectLst>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17" name="כותרת משנה 16"/>
          <p:cNvSpPr>
            <a:spLocks noGrp="1"/>
          </p:cNvSpPr>
          <p:nvPr>
            <p:ph type="subTitle" idx="1"/>
          </p:nvPr>
        </p:nvSpPr>
        <p:spPr>
          <a:xfrm flipH="1">
            <a:off x="1007872" y="5105400"/>
            <a:ext cx="10472928" cy="1752600"/>
          </a:xfrm>
        </p:spPr>
        <p:txBody>
          <a:bodyPr lIns="0" rIns="18288" rtlCol="1"/>
          <a:lstStyle>
            <a:lvl1pPr marL="0" marR="45720" indent="0" algn="l" rtl="1">
              <a:buNone/>
              <a:defRPr>
                <a:solidFill>
                  <a:schemeClr val="accent3"/>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lvl2pPr>
            <a:lvl3pPr marL="914400" indent="0" algn="ctr" rtl="1">
              <a:buNone/>
            </a:lvl3pPr>
            <a:lvl4pPr marL="1371600" indent="0" algn="ctr" rtl="1">
              <a:buNone/>
            </a:lvl4pPr>
            <a:lvl5pPr marL="1828800" indent="0" algn="ctr" rtl="1">
              <a:buNone/>
            </a:lvl5pPr>
            <a:lvl6pPr marL="2286000" indent="0" algn="ctr" rtl="1">
              <a:buNone/>
            </a:lvl6pPr>
            <a:lvl7pPr marL="2743200" indent="0" algn="ctr" rtl="1">
              <a:buNone/>
            </a:lvl7pPr>
            <a:lvl8pPr marL="3200400" indent="0" algn="ctr" rtl="1">
              <a:buNone/>
            </a:lvl8pPr>
            <a:lvl9pPr marL="3657600" indent="0" algn="ctr" rtl="1">
              <a:buNone/>
            </a:lvl9pPr>
          </a:lstStyle>
          <a:p>
            <a:pPr rtl="1"/>
            <a:r>
              <a:rPr lang="he-IL" noProof="0"/>
              <a:t>לחץ כדי לערוך סגנון כותרת משנה של תבנית בסיס</a:t>
            </a:r>
            <a:endParaRPr kumimoji="0" lang="he-IL" noProof="0" dirty="0"/>
          </a:p>
        </p:txBody>
      </p:sp>
      <p:sp>
        <p:nvSpPr>
          <p:cNvPr id="30" name="מציין מיקום של תאריך 29"/>
          <p:cNvSpPr>
            <a:spLocks noGrp="1"/>
          </p:cNvSpPr>
          <p:nvPr>
            <p:ph type="dt" sz="half" idx="10"/>
          </p:nvPr>
        </p:nvSpPr>
        <p:spPr>
          <a:xfrm flipH="1">
            <a:off x="8737600" y="6356351"/>
            <a:ext cx="234950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52116AFC-D750-4A35-996B-358BF405B3A4}" type="datetime1">
              <a:rPr lang="he-IL" smtClean="0"/>
              <a:pPr/>
              <a:t>ז'/אלול/תשפ"ד</a:t>
            </a:fld>
            <a:endParaRPr lang="he-IL"/>
          </a:p>
        </p:txBody>
      </p:sp>
      <p:sp>
        <p:nvSpPr>
          <p:cNvPr id="19" name="מציין מיקום של כותרת תחתונה 18"/>
          <p:cNvSpPr>
            <a:spLocks noGrp="1"/>
          </p:cNvSpPr>
          <p:nvPr>
            <p:ph type="ftr" sz="quarter" idx="11"/>
          </p:nvPr>
        </p:nvSpPr>
        <p:spPr>
          <a:xfrm flipH="1">
            <a:off x="4165600" y="6356351"/>
            <a:ext cx="447040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r>
              <a:rPr lang="he-IL"/>
              <a:t>הוסף כותרת תחתונה</a:t>
            </a:r>
          </a:p>
        </p:txBody>
      </p:sp>
      <p:sp>
        <p:nvSpPr>
          <p:cNvPr id="27" name="מציין מיקום של מספר שקופית 26"/>
          <p:cNvSpPr>
            <a:spLocks noGrp="1"/>
          </p:cNvSpPr>
          <p:nvPr>
            <p:ph type="sldNum" sz="quarter" idx="12"/>
          </p:nvPr>
        </p:nvSpPr>
        <p:spPr>
          <a:xfrm flipH="1">
            <a:off x="609600" y="6356351"/>
            <a:ext cx="1016000"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401CF334-2D5C-4859-84A6-CA7E6E43FAEB}" type="slidenum">
              <a:rPr lang="he-IL" smtClean="0"/>
              <a:pPr/>
              <a:t>‹#›</a:t>
            </a:fld>
            <a:endParaRPr lang="he-IL"/>
          </a:p>
        </p:txBody>
      </p:sp>
    </p:spTree>
    <p:extLst>
      <p:ext uri="{BB962C8B-B14F-4D97-AF65-F5344CB8AC3E}">
        <p14:creationId xmlns:p14="http://schemas.microsoft.com/office/powerpoint/2010/main" val="1181847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394691" y="704088"/>
            <a:ext cx="9692409" cy="1143000"/>
          </a:xfrm>
        </p:spPr>
        <p:txBody>
          <a:bodyPr rtlCol="1"/>
          <a:lstStyle>
            <a:lvl1pPr algn="r" rtl="1">
              <a:defRPr b="1">
                <a:solidFill>
                  <a:schemeClr val="accent2">
                    <a:lumMod val="75000"/>
                  </a:schemeClr>
                </a:solidFill>
              </a:defRPr>
            </a:lvl1pPr>
          </a:lstStyle>
          <a:p>
            <a:pPr rtl="1"/>
            <a:r>
              <a:rPr lang="he-IL" noProof="0" dirty="0"/>
              <a:t>לחץ כדי לערוך סגנון כותרת של תבנית בסיס</a:t>
            </a:r>
            <a:endParaRPr kumimoji="0" lang="he-IL" noProof="0" dirty="0"/>
          </a:p>
        </p:txBody>
      </p:sp>
      <p:sp>
        <p:nvSpPr>
          <p:cNvPr id="3" name="מציין מיקום תוכן 2"/>
          <p:cNvSpPr>
            <a:spLocks noGrp="1"/>
          </p:cNvSpPr>
          <p:nvPr>
            <p:ph idx="1"/>
          </p:nvPr>
        </p:nvSpPr>
        <p:spPr>
          <a:xfrm flipH="1">
            <a:off x="2019300" y="1935480"/>
            <a:ext cx="9067800" cy="4389120"/>
          </a:xfrm>
        </p:spPr>
        <p:txBody>
          <a:bodyPr rtlCol="1"/>
          <a:lstStyle>
            <a:lvl1pPr algn="r" rtl="1" eaLnBrk="1" latinLnBrk="0" hangingPunct="1">
              <a:buClr>
                <a:schemeClr val="accent3">
                  <a:lumMod val="50000"/>
                </a:schemeClr>
              </a:buClr>
              <a:defRPr/>
            </a:lvl1pPr>
            <a:lvl2pPr algn="r" rtl="1">
              <a:buClr>
                <a:schemeClr val="accent1">
                  <a:lumMod val="50000"/>
                </a:schemeClr>
              </a:buClr>
              <a:defRPr/>
            </a:lvl2pPr>
            <a:lvl3pPr algn="r" rtl="1">
              <a:buClr>
                <a:schemeClr val="accent2">
                  <a:lumMod val="50000"/>
                </a:schemeClr>
              </a:buClr>
              <a:defRPr/>
            </a:lvl3pPr>
            <a:lvl4pPr algn="r" rtl="1">
              <a:buClr>
                <a:schemeClr val="accent3">
                  <a:lumMod val="50000"/>
                </a:schemeClr>
              </a:buClr>
              <a:defRPr/>
            </a:lvl4pPr>
            <a:lvl5pPr algn="r" rtl="1">
              <a:buClr>
                <a:schemeClr val="accent4">
                  <a:lumMod val="50000"/>
                </a:schemeClr>
              </a:buClr>
              <a:defRPr/>
            </a:lvl5pPr>
            <a:lvl6pPr algn="r" rtl="1">
              <a:buClr>
                <a:schemeClr val="accent5">
                  <a:lumMod val="50000"/>
                </a:schemeClr>
              </a:buClr>
              <a:defRPr/>
            </a:lvl6pPr>
            <a:lvl7pPr algn="r" rtl="1">
              <a:buClr>
                <a:schemeClr val="accent6">
                  <a:lumMod val="50000"/>
                </a:schemeClr>
              </a:buClr>
              <a:defRPr/>
            </a:lvl7pPr>
            <a:lvl8pPr marL="2011680" indent="0" algn="r" rtl="1">
              <a:buNone/>
              <a:defRPr/>
            </a:lvl8pPr>
            <a:lvl9pPr algn="r" rtl="1">
              <a:defRPr/>
            </a:lvl9pPr>
          </a:lstStyle>
          <a:p>
            <a:pPr lvl="0" rtl="1" eaLnBrk="1" latinLnBrk="0" hangingPunct="1"/>
            <a:r>
              <a:rPr lang="he-IL" noProof="0"/>
              <a:t>לחץ כדי לערוך סגנונות טקסט של תבנית בסיס</a:t>
            </a:r>
          </a:p>
          <a:p>
            <a:pPr lvl="1" rtl="1" eaLnBrk="1" latinLnBrk="0" hangingPunct="1"/>
            <a:r>
              <a:rPr lang="he-IL" noProof="0"/>
              <a:t>רמה שנייה</a:t>
            </a:r>
          </a:p>
          <a:p>
            <a:pPr lvl="2" rtl="1" eaLnBrk="1" latinLnBrk="0" hangingPunct="1"/>
            <a:r>
              <a:rPr lang="he-IL" noProof="0"/>
              <a:t>רמה שלישית</a:t>
            </a:r>
          </a:p>
          <a:p>
            <a:pPr lvl="3" rtl="1" eaLnBrk="1" latinLnBrk="0" hangingPunct="1"/>
            <a:r>
              <a:rPr lang="he-IL" noProof="0"/>
              <a:t>רמה רביעית</a:t>
            </a:r>
          </a:p>
          <a:p>
            <a:pPr lvl="4" rtl="1" eaLnBrk="1" latinLnBrk="0" hangingPunct="1"/>
            <a:r>
              <a:rPr lang="he-IL" noProof="0"/>
              <a:t>רמה חמישית</a:t>
            </a:r>
            <a:endParaRPr lang="he-IL" noProof="0" dirty="0"/>
          </a:p>
        </p:txBody>
      </p:sp>
      <p:sp>
        <p:nvSpPr>
          <p:cNvPr id="4" name="מציין מיקום של תאריך 3"/>
          <p:cNvSpPr>
            <a:spLocks noGrp="1"/>
          </p:cNvSpPr>
          <p:nvPr>
            <p:ph type="dt" sz="half" idx="10"/>
          </p:nvPr>
        </p:nvSpPr>
        <p:spPr>
          <a:xfrm flipH="1">
            <a:off x="8737600" y="6356351"/>
            <a:ext cx="2349500" cy="365125"/>
          </a:xfrm>
        </p:spPr>
        <p:txBody>
          <a:bodyPr rtlCol="1"/>
          <a:lstStyle>
            <a:lvl1pPr algn="r" rtl="1">
              <a:defRPr/>
            </a:lvl1pPr>
          </a:lstStyle>
          <a:p>
            <a:pPr rtl="1"/>
            <a:fld id="{765D1F6A-D31B-4BC4-9B5B-96510F9DE860}" type="datetime1">
              <a:rPr lang="he-IL" noProof="0" smtClean="0"/>
              <a:t>ז'/אלול/תשפ"ד</a:t>
            </a:fld>
            <a:endParaRPr lang="he-IL" noProof="0"/>
          </a:p>
        </p:txBody>
      </p:sp>
      <p:sp>
        <p:nvSpPr>
          <p:cNvPr id="5" name="מציין מיקום של כותרת תחתונה 4"/>
          <p:cNvSpPr>
            <a:spLocks noGrp="1"/>
          </p:cNvSpPr>
          <p:nvPr>
            <p:ph type="ftr" sz="quarter" idx="11"/>
          </p:nvPr>
        </p:nvSpPr>
        <p:spPr>
          <a:xfrm flipH="1">
            <a:off x="4165600" y="6356351"/>
            <a:ext cx="4470400" cy="365125"/>
          </a:xfrm>
        </p:spPr>
        <p:txBody>
          <a:bodyPr rtlCol="1"/>
          <a:lstStyle>
            <a:lvl1pPr algn="r" rtl="1">
              <a:defRPr/>
            </a:lvl1pPr>
          </a:lstStyle>
          <a:p>
            <a:pPr rtl="1"/>
            <a:r>
              <a:rPr lang="he-IL" noProof="0"/>
              <a:t>הוסף כותרת תחתונה</a:t>
            </a:r>
          </a:p>
        </p:txBody>
      </p:sp>
      <p:sp>
        <p:nvSpPr>
          <p:cNvPr id="6" name="מציין מיקום של מספר שקופית 5"/>
          <p:cNvSpPr>
            <a:spLocks noGrp="1"/>
          </p:cNvSpPr>
          <p:nvPr>
            <p:ph type="sldNum" sz="quarter" idx="12"/>
          </p:nvPr>
        </p:nvSpPr>
        <p:spPr>
          <a:xfrm flipH="1">
            <a:off x="609600" y="6356351"/>
            <a:ext cx="1016000" cy="365125"/>
          </a:xfrm>
        </p:spPr>
        <p:txBody>
          <a:bodyPr rtlCol="1"/>
          <a:lstStyle>
            <a:lvl1pPr algn="l" rtl="1">
              <a:defRPr/>
            </a:lvl1pPr>
          </a:lstStyle>
          <a:p>
            <a:fld id="{401CF334-2D5C-4859-84A6-CA7E6E43FAEB}" type="slidenum">
              <a:rPr lang="he-IL" smtClean="0"/>
              <a:pPr/>
              <a:t>‹#›</a:t>
            </a:fld>
            <a:endParaRPr lang="he-IL"/>
          </a:p>
        </p:txBody>
      </p:sp>
    </p:spTree>
    <p:extLst>
      <p:ext uri="{BB962C8B-B14F-4D97-AF65-F5344CB8AC3E}">
        <p14:creationId xmlns:p14="http://schemas.microsoft.com/office/powerpoint/2010/main" val="172594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2019300" y="1316736"/>
            <a:ext cx="9067800" cy="1362456"/>
          </a:xfrm>
          <a:ln>
            <a:noFill/>
          </a:ln>
        </p:spPr>
        <p:txBody>
          <a:bodyPr vert="horz" tIns="0" bIns="0" rtlCol="1" anchor="b">
            <a:noAutofit/>
            <a:scene3d>
              <a:camera prst="orthographicFront"/>
              <a:lightRig rig="freezing" dir="t">
                <a:rot lat="0" lon="0" rev="5640000"/>
              </a:lightRig>
            </a:scene3d>
            <a:sp3d prstMaterial="flat">
              <a:bevelT w="38100" h="38100"/>
            </a:sp3d>
          </a:bodyPr>
          <a:lstStyle>
            <a:lvl1pPr algn="r" rtl="1">
              <a:spcBef>
                <a:spcPct val="0"/>
              </a:spcBef>
              <a:buNone/>
              <a:defRPr lang="en-US" sz="4800" b="1" cap="none" baseline="0" dirty="0">
                <a:ln w="635">
                  <a:noFill/>
                </a:ln>
                <a:solidFill>
                  <a:schemeClr val="tx2"/>
                </a:solidFill>
                <a:effectLst>
                  <a:outerShdw blurRad="38100" dist="25400" dir="5400000" algn="tl" rotWithShape="0">
                    <a:srgbClr val="000000">
                      <a:alpha val="43000"/>
                    </a:srgbClr>
                  </a:outerShdw>
                </a:effectLst>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kumimoji="0" lang="he-IL" noProof="0" dirty="0"/>
          </a:p>
        </p:txBody>
      </p:sp>
      <p:sp>
        <p:nvSpPr>
          <p:cNvPr id="3" name="מציין מיקום טקסט 2"/>
          <p:cNvSpPr>
            <a:spLocks noGrp="1"/>
          </p:cNvSpPr>
          <p:nvPr>
            <p:ph type="body" idx="1"/>
          </p:nvPr>
        </p:nvSpPr>
        <p:spPr>
          <a:xfrm flipH="1">
            <a:off x="2019300" y="2704664"/>
            <a:ext cx="9067800" cy="1509712"/>
          </a:xfrm>
        </p:spPr>
        <p:txBody>
          <a:bodyPr lIns="45720" rIns="45720" rtlCol="1" anchor="t"/>
          <a:lstStyle>
            <a:lvl1pPr marL="0" indent="0" algn="r" rtl="1" eaLnBrk="1" latinLnBrk="0" hangingPunct="1">
              <a:buNone/>
              <a:defRPr sz="2200">
                <a:solidFill>
                  <a:schemeClr val="tx2"/>
                </a:solidFill>
                <a:latin typeface="Tahoma" panose="020B0604030504040204" pitchFamily="34" charset="0"/>
                <a:ea typeface="Tahoma" panose="020B0604030504040204" pitchFamily="34" charset="0"/>
                <a:cs typeface="Tahoma" panose="020B0604030504040204" pitchFamily="34" charset="0"/>
              </a:defRPr>
            </a:lvl1pPr>
            <a:lvl2pPr algn="r" rtl="1">
              <a:buNone/>
              <a:defRPr sz="1800">
                <a:solidFill>
                  <a:schemeClr val="tx1">
                    <a:tint val="75000"/>
                  </a:schemeClr>
                </a:solidFill>
              </a:defRPr>
            </a:lvl2pPr>
            <a:lvl3pPr algn="r" rtl="1">
              <a:buNone/>
              <a:defRPr sz="1600">
                <a:solidFill>
                  <a:schemeClr val="tx1">
                    <a:tint val="75000"/>
                  </a:schemeClr>
                </a:solidFill>
              </a:defRPr>
            </a:lvl3pPr>
            <a:lvl4pPr algn="r" rtl="1">
              <a:buNone/>
              <a:defRPr sz="1400">
                <a:solidFill>
                  <a:schemeClr val="tx1">
                    <a:tint val="75000"/>
                  </a:schemeClr>
                </a:solidFill>
              </a:defRPr>
            </a:lvl4pPr>
            <a:lvl5pPr algn="r" rtl="1">
              <a:buNone/>
              <a:defRPr sz="1400">
                <a:solidFill>
                  <a:schemeClr val="tx1">
                    <a:tint val="75000"/>
                  </a:schemeClr>
                </a:solidFill>
              </a:defRPr>
            </a:lvl5pPr>
          </a:lstStyle>
          <a:p>
            <a:pPr lvl="0" rtl="1" eaLnBrk="1" latinLnBrk="0" hangingPunct="1"/>
            <a:r>
              <a:rPr lang="he-IL" noProof="0"/>
              <a:t>לחץ כדי לערוך סגנונות טקסט של תבנית בסיס</a:t>
            </a:r>
          </a:p>
        </p:txBody>
      </p:sp>
      <p:sp>
        <p:nvSpPr>
          <p:cNvPr id="4" name="מציין מיקום של תאריך 3"/>
          <p:cNvSpPr>
            <a:spLocks noGrp="1"/>
          </p:cNvSpPr>
          <p:nvPr>
            <p:ph type="dt" sz="half" idx="10"/>
          </p:nvPr>
        </p:nvSpPr>
        <p:spPr>
          <a:xfrm flipH="1">
            <a:off x="8737600" y="6356351"/>
            <a:ext cx="234950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7748120A-5C50-4B5F-9F8F-356AB73FAF6C}" type="datetime1">
              <a:rPr lang="he-IL" smtClean="0"/>
              <a:pPr/>
              <a:t>ז'/אלול/תשפ"ד</a:t>
            </a:fld>
            <a:endParaRPr lang="he-IL"/>
          </a:p>
        </p:txBody>
      </p:sp>
      <p:sp>
        <p:nvSpPr>
          <p:cNvPr id="5" name="מציין מיקום של כותרת תחתונה 4"/>
          <p:cNvSpPr>
            <a:spLocks noGrp="1"/>
          </p:cNvSpPr>
          <p:nvPr>
            <p:ph type="ftr" sz="quarter" idx="11"/>
          </p:nvPr>
        </p:nvSpPr>
        <p:spPr>
          <a:xfrm flipH="1">
            <a:off x="4165600" y="6356351"/>
            <a:ext cx="447040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r>
              <a:rPr lang="he-IL"/>
              <a:t>הוסף כותרת תחתונה</a:t>
            </a:r>
          </a:p>
        </p:txBody>
      </p:sp>
      <p:sp>
        <p:nvSpPr>
          <p:cNvPr id="6" name="מציין מיקום של מספר שקופית 5"/>
          <p:cNvSpPr>
            <a:spLocks noGrp="1"/>
          </p:cNvSpPr>
          <p:nvPr>
            <p:ph type="sldNum" sz="quarter" idx="12"/>
          </p:nvPr>
        </p:nvSpPr>
        <p:spPr>
          <a:xfrm flipH="1">
            <a:off x="609600" y="6356351"/>
            <a:ext cx="1016000"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401CF334-2D5C-4859-84A6-CA7E6E43FAEB}" type="slidenum">
              <a:rPr lang="he-IL" smtClean="0"/>
              <a:pPr/>
              <a:t>‹#›</a:t>
            </a:fld>
            <a:endParaRPr lang="he-IL"/>
          </a:p>
        </p:txBody>
      </p:sp>
    </p:spTree>
    <p:extLst>
      <p:ext uri="{BB962C8B-B14F-4D97-AF65-F5344CB8AC3E}">
        <p14:creationId xmlns:p14="http://schemas.microsoft.com/office/powerpoint/2010/main" val="1745614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2019300" y="704088"/>
            <a:ext cx="9067800" cy="1143000"/>
          </a:xfrm>
        </p:spPr>
        <p:txBody>
          <a:bodyPr rtlCol="1"/>
          <a:lstStyle>
            <a:lvl1pPr algn="r" rtl="1">
              <a:defRPr/>
            </a:lvl1pPr>
          </a:lstStyle>
          <a:p>
            <a:pPr rtl="1"/>
            <a:r>
              <a:rPr lang="he-IL" noProof="0"/>
              <a:t>לחץ כדי לערוך סגנון כותרת של תבנית בסיס</a:t>
            </a:r>
            <a:endParaRPr kumimoji="0" lang="he-IL" noProof="0" dirty="0"/>
          </a:p>
        </p:txBody>
      </p:sp>
      <p:sp>
        <p:nvSpPr>
          <p:cNvPr id="3" name="מציין מיקום תוכן 2"/>
          <p:cNvSpPr>
            <a:spLocks noGrp="1"/>
          </p:cNvSpPr>
          <p:nvPr>
            <p:ph sz="half" idx="1"/>
          </p:nvPr>
        </p:nvSpPr>
        <p:spPr>
          <a:xfrm flipH="1">
            <a:off x="6680334" y="1920085"/>
            <a:ext cx="4389120" cy="4434840"/>
          </a:xfrm>
        </p:spPr>
        <p:txBody>
          <a:bodyPr rtlCol="1"/>
          <a:lstStyle>
            <a:lvl1pPr algn="r" rtl="1" eaLnBrk="1" latinLnBrk="0" hangingPunct="1">
              <a:buClr>
                <a:schemeClr val="accent3">
                  <a:lumMod val="50000"/>
                </a:schemeClr>
              </a:buClr>
              <a:defRPr sz="2400"/>
            </a:lvl1pPr>
            <a:lvl2pPr algn="r" rtl="1">
              <a:buClr>
                <a:schemeClr val="accent1">
                  <a:lumMod val="50000"/>
                </a:schemeClr>
              </a:buClr>
              <a:defRPr sz="2400"/>
            </a:lvl2pPr>
            <a:lvl3pPr algn="r" rtl="1">
              <a:buClr>
                <a:schemeClr val="accent2">
                  <a:lumMod val="50000"/>
                </a:schemeClr>
              </a:buClr>
              <a:defRPr sz="2000"/>
            </a:lvl3pPr>
            <a:lvl4pPr algn="r" rtl="1">
              <a:buClr>
                <a:schemeClr val="accent3">
                  <a:lumMod val="50000"/>
                </a:schemeClr>
              </a:buClr>
              <a:defRPr sz="1800"/>
            </a:lvl4pPr>
            <a:lvl5pPr algn="r" rtl="1">
              <a:buClr>
                <a:schemeClr val="accent4">
                  <a:lumMod val="50000"/>
                </a:schemeClr>
              </a:buClr>
              <a:defRPr sz="1800"/>
            </a:lvl5pPr>
            <a:lvl6pPr algn="r" rtl="1">
              <a:buClr>
                <a:schemeClr val="accent5">
                  <a:lumMod val="50000"/>
                </a:schemeClr>
              </a:buClr>
              <a:defRPr/>
            </a:lvl6pPr>
            <a:lvl7pPr algn="r" rtl="1">
              <a:buClr>
                <a:schemeClr val="accent6">
                  <a:lumMod val="50000"/>
                </a:schemeClr>
              </a:buClr>
              <a:defRPr/>
            </a:lvl7pPr>
            <a:lvl8pPr algn="r" rtl="1">
              <a:buClr>
                <a:schemeClr val="tx2"/>
              </a:buClr>
              <a:defRPr/>
            </a:lvl8pPr>
            <a:lvl9pPr algn="r" rtl="1">
              <a:buClr>
                <a:schemeClr val="tx2"/>
              </a:buClr>
              <a:defRPr/>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he-IL" noProof="0" dirty="0"/>
          </a:p>
        </p:txBody>
      </p:sp>
      <p:sp>
        <p:nvSpPr>
          <p:cNvPr id="4" name="מציין מיקום תוכן 3"/>
          <p:cNvSpPr>
            <a:spLocks noGrp="1"/>
          </p:cNvSpPr>
          <p:nvPr>
            <p:ph sz="half" idx="2"/>
          </p:nvPr>
        </p:nvSpPr>
        <p:spPr>
          <a:xfrm flipH="1">
            <a:off x="2019300" y="1920085"/>
            <a:ext cx="4389120" cy="4434840"/>
          </a:xfrm>
        </p:spPr>
        <p:txBody>
          <a:bodyPr rtlCol="1"/>
          <a:lstStyle>
            <a:lvl1pPr algn="r" rtl="1" eaLnBrk="1" latinLnBrk="0" hangingPunct="1">
              <a:buClr>
                <a:schemeClr val="accent3">
                  <a:lumMod val="50000"/>
                </a:schemeClr>
              </a:buClr>
              <a:defRPr sz="2400"/>
            </a:lvl1pPr>
            <a:lvl2pPr algn="r" rtl="1">
              <a:buClr>
                <a:schemeClr val="accent1">
                  <a:lumMod val="50000"/>
                </a:schemeClr>
              </a:buClr>
              <a:defRPr sz="2400"/>
            </a:lvl2pPr>
            <a:lvl3pPr algn="r" rtl="1">
              <a:buClr>
                <a:schemeClr val="accent2">
                  <a:lumMod val="50000"/>
                </a:schemeClr>
              </a:buClr>
              <a:defRPr sz="2000"/>
            </a:lvl3pPr>
            <a:lvl4pPr algn="r" rtl="1">
              <a:buClr>
                <a:schemeClr val="accent3">
                  <a:lumMod val="50000"/>
                </a:schemeClr>
              </a:buClr>
              <a:defRPr sz="1800"/>
            </a:lvl4pPr>
            <a:lvl5pPr algn="r" rtl="1">
              <a:buClr>
                <a:schemeClr val="accent4">
                  <a:lumMod val="50000"/>
                </a:schemeClr>
              </a:buClr>
              <a:defRPr sz="1800"/>
            </a:lvl5pPr>
            <a:lvl6pPr algn="r" rtl="1">
              <a:buClr>
                <a:schemeClr val="accent5">
                  <a:lumMod val="50000"/>
                </a:schemeClr>
              </a:buClr>
              <a:defRPr/>
            </a:lvl6pPr>
            <a:lvl7pPr algn="r" rtl="1">
              <a:buClr>
                <a:schemeClr val="accent6">
                  <a:lumMod val="50000"/>
                </a:schemeClr>
              </a:buClr>
              <a:defRPr/>
            </a:lvl7pPr>
            <a:lvl8pPr algn="r" rtl="1">
              <a:defRPr/>
            </a:lvl8pPr>
            <a:lvl9pPr algn="r" rtl="1">
              <a:defRPr/>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he-IL" noProof="0" dirty="0"/>
          </a:p>
        </p:txBody>
      </p:sp>
      <p:sp>
        <p:nvSpPr>
          <p:cNvPr id="5" name="מציין מיקום של תאריך 4"/>
          <p:cNvSpPr>
            <a:spLocks noGrp="1"/>
          </p:cNvSpPr>
          <p:nvPr>
            <p:ph type="dt" sz="half" idx="10"/>
          </p:nvPr>
        </p:nvSpPr>
        <p:spPr>
          <a:xfrm flipH="1">
            <a:off x="8737600" y="6356351"/>
            <a:ext cx="2349500" cy="365125"/>
          </a:xfrm>
        </p:spPr>
        <p:txBody>
          <a:bodyPr rtlCol="1"/>
          <a:lstStyle>
            <a:lvl1pPr algn="r" rtl="1">
              <a:defRPr/>
            </a:lvl1pPr>
          </a:lstStyle>
          <a:p>
            <a:pPr rtl="1"/>
            <a:fld id="{12D7D8AB-C4C3-428E-89F9-C284BC957A94}" type="datetime1">
              <a:rPr lang="he-IL" noProof="0" smtClean="0"/>
              <a:t>ז'/אלול/תשפ"ד</a:t>
            </a:fld>
            <a:endParaRPr lang="he-IL" noProof="0"/>
          </a:p>
        </p:txBody>
      </p:sp>
      <p:sp>
        <p:nvSpPr>
          <p:cNvPr id="6" name="מציין מיקום של כותרת תחתונה 5"/>
          <p:cNvSpPr>
            <a:spLocks noGrp="1"/>
          </p:cNvSpPr>
          <p:nvPr>
            <p:ph type="ftr" sz="quarter" idx="11"/>
          </p:nvPr>
        </p:nvSpPr>
        <p:spPr>
          <a:xfrm flipH="1">
            <a:off x="4165600" y="6356351"/>
            <a:ext cx="4470400" cy="365125"/>
          </a:xfrm>
        </p:spPr>
        <p:txBody>
          <a:bodyPr rtlCol="1"/>
          <a:lstStyle>
            <a:lvl1pPr algn="r" rtl="1">
              <a:defRPr/>
            </a:lvl1pPr>
          </a:lstStyle>
          <a:p>
            <a:pPr rtl="1"/>
            <a:r>
              <a:rPr lang="he-IL" noProof="0"/>
              <a:t>הוסף כותרת תחתונה</a:t>
            </a:r>
          </a:p>
        </p:txBody>
      </p:sp>
      <p:sp>
        <p:nvSpPr>
          <p:cNvPr id="7" name="מציין מיקום של מספר שקופית 6"/>
          <p:cNvSpPr>
            <a:spLocks noGrp="1"/>
          </p:cNvSpPr>
          <p:nvPr>
            <p:ph type="sldNum" sz="quarter" idx="12"/>
          </p:nvPr>
        </p:nvSpPr>
        <p:spPr>
          <a:xfrm flipH="1">
            <a:off x="609600" y="6356351"/>
            <a:ext cx="1016000" cy="365125"/>
          </a:xfrm>
        </p:spPr>
        <p:txBody>
          <a:bodyPr rtlCol="1"/>
          <a:lstStyle>
            <a:lvl1pPr algn="l" rtl="1">
              <a:defRPr/>
            </a:lvl1pPr>
          </a:lstStyle>
          <a:p>
            <a:fld id="{401CF334-2D5C-4859-84A6-CA7E6E43FAEB}" type="slidenum">
              <a:rPr lang="he-IL" smtClean="0"/>
              <a:pPr/>
              <a:t>‹#›</a:t>
            </a:fld>
            <a:endParaRPr lang="he-IL"/>
          </a:p>
        </p:txBody>
      </p:sp>
    </p:spTree>
    <p:extLst>
      <p:ext uri="{BB962C8B-B14F-4D97-AF65-F5344CB8AC3E}">
        <p14:creationId xmlns:p14="http://schemas.microsoft.com/office/powerpoint/2010/main" val="605495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2019300" y="704088"/>
            <a:ext cx="9027852" cy="1143000"/>
          </a:xfrm>
        </p:spPr>
        <p:txBody>
          <a:bodyPr tIns="45720" rtlCol="1" anchor="b"/>
          <a:lstStyle>
            <a:lvl1pPr algn="r" rtl="1">
              <a:defRPr/>
            </a:lvl1pPr>
          </a:lstStyle>
          <a:p>
            <a:pPr rtl="1"/>
            <a:r>
              <a:rPr lang="he-IL" noProof="0"/>
              <a:t>לחץ כדי לערוך סגנון כותרת של תבנית בסיס</a:t>
            </a:r>
            <a:endParaRPr kumimoji="0" lang="he-IL" noProof="0" dirty="0"/>
          </a:p>
        </p:txBody>
      </p:sp>
      <p:sp>
        <p:nvSpPr>
          <p:cNvPr id="3" name="מציין מיקום טקסט 2"/>
          <p:cNvSpPr>
            <a:spLocks noGrp="1"/>
          </p:cNvSpPr>
          <p:nvPr>
            <p:ph type="body" idx="1"/>
          </p:nvPr>
        </p:nvSpPr>
        <p:spPr>
          <a:xfrm flipH="1">
            <a:off x="6658032" y="1855248"/>
            <a:ext cx="4389120" cy="659352"/>
          </a:xfrm>
        </p:spPr>
        <p:txBody>
          <a:bodyPr lIns="45720" tIns="0" rIns="45720" bIns="0" rtlCol="1" anchor="ctr">
            <a:noAutofit/>
          </a:bodyPr>
          <a:lstStyle>
            <a:lvl1pPr marL="0" indent="0" algn="r" rtl="1" eaLnBrk="1" latinLnBrk="0" hangingPunct="1">
              <a:buNone/>
              <a:defRPr sz="2400" b="1" cap="none" baseline="0">
                <a:solidFill>
                  <a:schemeClr val="tx2"/>
                </a:solidFill>
                <a:effectLst/>
              </a:defRPr>
            </a:lvl1pPr>
            <a:lvl2pPr algn="r" rtl="1">
              <a:buNone/>
              <a:defRPr sz="2000" b="1"/>
            </a:lvl2pPr>
            <a:lvl3pPr algn="r" rtl="1">
              <a:buNone/>
              <a:defRPr sz="1800" b="1"/>
            </a:lvl3pPr>
            <a:lvl4pPr algn="r" rtl="1">
              <a:buNone/>
              <a:defRPr sz="1600" b="1"/>
            </a:lvl4pPr>
            <a:lvl5pPr algn="r" rtl="1">
              <a:buNone/>
              <a:defRPr sz="1600" b="1"/>
            </a:lvl5pPr>
          </a:lstStyle>
          <a:p>
            <a:pPr lvl="0"/>
            <a:r>
              <a:rPr lang="he-IL"/>
              <a:t>לחץ כדי לערוך סגנונות טקסט של תבנית בסיס</a:t>
            </a:r>
          </a:p>
        </p:txBody>
      </p:sp>
      <p:sp>
        <p:nvSpPr>
          <p:cNvPr id="5" name="מציין מיקום תוכן 4"/>
          <p:cNvSpPr>
            <a:spLocks noGrp="1"/>
          </p:cNvSpPr>
          <p:nvPr>
            <p:ph sz="quarter" idx="2"/>
          </p:nvPr>
        </p:nvSpPr>
        <p:spPr>
          <a:xfrm flipH="1">
            <a:off x="6658032" y="2514600"/>
            <a:ext cx="4389120" cy="3845720"/>
          </a:xfrm>
        </p:spPr>
        <p:txBody>
          <a:bodyPr tIns="0" rtlCol="1"/>
          <a:lstStyle>
            <a:lvl1pPr algn="r" rtl="1">
              <a:buClr>
                <a:schemeClr val="accent3">
                  <a:lumMod val="50000"/>
                </a:schemeClr>
              </a:buClr>
              <a:defRPr sz="2200"/>
            </a:lvl1pPr>
            <a:lvl2pPr algn="r" rtl="1">
              <a:buClr>
                <a:schemeClr val="accent1">
                  <a:lumMod val="50000"/>
                </a:schemeClr>
              </a:buClr>
              <a:defRPr sz="2000"/>
            </a:lvl2pPr>
            <a:lvl3pPr algn="r" rtl="1">
              <a:buClr>
                <a:schemeClr val="accent2">
                  <a:lumMod val="50000"/>
                </a:schemeClr>
              </a:buClr>
              <a:defRPr sz="1800"/>
            </a:lvl3pPr>
            <a:lvl4pPr algn="r" rtl="1">
              <a:buClr>
                <a:schemeClr val="accent3">
                  <a:lumMod val="50000"/>
                </a:schemeClr>
              </a:buClr>
              <a:defRPr sz="1600"/>
            </a:lvl4pPr>
            <a:lvl5pPr algn="r" rtl="1">
              <a:buClr>
                <a:schemeClr val="accent4">
                  <a:lumMod val="50000"/>
                </a:schemeClr>
              </a:buClr>
              <a:defRPr sz="1600"/>
            </a:lvl5pPr>
            <a:lvl6pPr algn="r" rtl="1">
              <a:buClr>
                <a:schemeClr val="accent5">
                  <a:lumMod val="50000"/>
                </a:schemeClr>
              </a:buClr>
              <a:defRPr/>
            </a:lvl6pPr>
            <a:lvl7pPr algn="r" rtl="1">
              <a:buClr>
                <a:schemeClr val="accent6">
                  <a:lumMod val="50000"/>
                </a:schemeClr>
              </a:buClr>
              <a:defRPr/>
            </a:lvl7pPr>
            <a:lvl8pPr algn="r" rtl="1">
              <a:defRPr/>
            </a:lvl8pPr>
            <a:lvl9pPr algn="r" rtl="1">
              <a:defRPr/>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he-IL" noProof="0" dirty="0"/>
          </a:p>
        </p:txBody>
      </p:sp>
      <p:sp>
        <p:nvSpPr>
          <p:cNvPr id="4" name="מציין מיקום טקסט 3"/>
          <p:cNvSpPr>
            <a:spLocks noGrp="1"/>
          </p:cNvSpPr>
          <p:nvPr>
            <p:ph type="body" sz="half" idx="3"/>
          </p:nvPr>
        </p:nvSpPr>
        <p:spPr>
          <a:xfrm flipH="1">
            <a:off x="2033620" y="1859758"/>
            <a:ext cx="4389120" cy="654843"/>
          </a:xfrm>
        </p:spPr>
        <p:txBody>
          <a:bodyPr lIns="45720" tIns="0" rIns="45720" bIns="0" rtlCol="1" anchor="ctr"/>
          <a:lstStyle>
            <a:lvl1pPr marL="0" indent="0" algn="r" rtl="1" eaLnBrk="1" latinLnBrk="0" hangingPunct="1">
              <a:buNone/>
              <a:defRPr sz="2400" b="1" cap="none" baseline="0">
                <a:solidFill>
                  <a:schemeClr val="tx2"/>
                </a:solidFill>
                <a:effectLst/>
              </a:defRPr>
            </a:lvl1pPr>
            <a:lvl2pPr algn="r" rtl="1">
              <a:buNone/>
              <a:defRPr sz="2000" b="1"/>
            </a:lvl2pPr>
            <a:lvl3pPr algn="r" rtl="1">
              <a:buNone/>
              <a:defRPr sz="1800" b="1"/>
            </a:lvl3pPr>
            <a:lvl4pPr algn="r" rtl="1">
              <a:buNone/>
              <a:defRPr sz="1600" b="1"/>
            </a:lvl4pPr>
            <a:lvl5pPr algn="r" rtl="1">
              <a:buNone/>
              <a:defRPr sz="1600" b="1"/>
            </a:lvl5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flipH="1">
            <a:off x="2033620" y="2514600"/>
            <a:ext cx="4389120" cy="3845720"/>
          </a:xfrm>
        </p:spPr>
        <p:txBody>
          <a:bodyPr tIns="0" rtlCol="1"/>
          <a:lstStyle>
            <a:lvl1pPr algn="r" rtl="1">
              <a:buClr>
                <a:schemeClr val="accent3">
                  <a:lumMod val="50000"/>
                </a:schemeClr>
              </a:buClr>
              <a:defRPr sz="2200"/>
            </a:lvl1pPr>
            <a:lvl2pPr algn="r" rtl="1">
              <a:buClr>
                <a:schemeClr val="accent1">
                  <a:lumMod val="50000"/>
                </a:schemeClr>
              </a:buClr>
              <a:defRPr sz="2000"/>
            </a:lvl2pPr>
            <a:lvl3pPr algn="r" rtl="1">
              <a:buClr>
                <a:schemeClr val="accent2">
                  <a:lumMod val="50000"/>
                </a:schemeClr>
              </a:buClr>
              <a:defRPr sz="1800"/>
            </a:lvl3pPr>
            <a:lvl4pPr algn="r" rtl="1">
              <a:buClr>
                <a:schemeClr val="accent3">
                  <a:lumMod val="50000"/>
                </a:schemeClr>
              </a:buClr>
              <a:defRPr sz="1600"/>
            </a:lvl4pPr>
            <a:lvl5pPr algn="r" rtl="1">
              <a:buClr>
                <a:schemeClr val="accent4">
                  <a:lumMod val="50000"/>
                </a:schemeClr>
              </a:buClr>
              <a:defRPr sz="1600"/>
            </a:lvl5pPr>
            <a:lvl6pPr algn="r" rtl="1">
              <a:buClr>
                <a:schemeClr val="accent5">
                  <a:lumMod val="50000"/>
                </a:schemeClr>
              </a:buClr>
              <a:defRPr/>
            </a:lvl6pPr>
            <a:lvl7pPr algn="r" rtl="1">
              <a:buClr>
                <a:schemeClr val="accent6">
                  <a:lumMod val="50000"/>
                </a:schemeClr>
              </a:buClr>
              <a:defRPr/>
            </a:lvl7pPr>
            <a:lvl8pPr algn="r" rtl="1">
              <a:defRPr/>
            </a:lvl8pPr>
            <a:lvl9pPr algn="r" rtl="1">
              <a:defRPr/>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he-IL" noProof="0" dirty="0"/>
          </a:p>
        </p:txBody>
      </p:sp>
      <p:sp>
        <p:nvSpPr>
          <p:cNvPr id="7" name="מציין מיקום של תאריך 6"/>
          <p:cNvSpPr>
            <a:spLocks noGrp="1"/>
          </p:cNvSpPr>
          <p:nvPr>
            <p:ph type="dt" sz="half" idx="10"/>
          </p:nvPr>
        </p:nvSpPr>
        <p:spPr>
          <a:xfrm flipH="1">
            <a:off x="8737600" y="6356351"/>
            <a:ext cx="2349500" cy="365125"/>
          </a:xfrm>
        </p:spPr>
        <p:txBody>
          <a:bodyPr rtlCol="1"/>
          <a:lstStyle>
            <a:lvl1pPr algn="r" rtl="1">
              <a:defRPr/>
            </a:lvl1pPr>
          </a:lstStyle>
          <a:p>
            <a:pPr rtl="1"/>
            <a:fld id="{06B83B94-4A69-4ECC-B151-787B712D53A4}" type="datetime1">
              <a:rPr lang="he-IL" noProof="0" smtClean="0"/>
              <a:t>ז'/אלול/תשפ"ד</a:t>
            </a:fld>
            <a:endParaRPr lang="he-IL" noProof="0"/>
          </a:p>
        </p:txBody>
      </p:sp>
      <p:sp>
        <p:nvSpPr>
          <p:cNvPr id="8" name="מציין מיקום של כותרת תחתונה 7"/>
          <p:cNvSpPr>
            <a:spLocks noGrp="1"/>
          </p:cNvSpPr>
          <p:nvPr>
            <p:ph type="ftr" sz="quarter" idx="11"/>
          </p:nvPr>
        </p:nvSpPr>
        <p:spPr>
          <a:xfrm flipH="1">
            <a:off x="4165600" y="6356351"/>
            <a:ext cx="4470400" cy="365125"/>
          </a:xfrm>
        </p:spPr>
        <p:txBody>
          <a:bodyPr rtlCol="1"/>
          <a:lstStyle>
            <a:lvl1pPr algn="r" rtl="1">
              <a:defRPr/>
            </a:lvl1pPr>
          </a:lstStyle>
          <a:p>
            <a:pPr rtl="1"/>
            <a:r>
              <a:rPr lang="he-IL" noProof="0"/>
              <a:t>הוסף כותרת תחתונה</a:t>
            </a:r>
          </a:p>
        </p:txBody>
      </p:sp>
      <p:sp>
        <p:nvSpPr>
          <p:cNvPr id="9" name="מציין מיקום של מספר שקופית 8"/>
          <p:cNvSpPr>
            <a:spLocks noGrp="1"/>
          </p:cNvSpPr>
          <p:nvPr>
            <p:ph type="sldNum" sz="quarter" idx="12"/>
          </p:nvPr>
        </p:nvSpPr>
        <p:spPr>
          <a:xfrm flipH="1">
            <a:off x="609600" y="6356351"/>
            <a:ext cx="1016000" cy="365125"/>
          </a:xfrm>
        </p:spPr>
        <p:txBody>
          <a:bodyPr rtlCol="1"/>
          <a:lstStyle>
            <a:lvl1pPr algn="l" rtl="1">
              <a:defRPr/>
            </a:lvl1pPr>
          </a:lstStyle>
          <a:p>
            <a:fld id="{401CF334-2D5C-4859-84A6-CA7E6E43FAEB}" type="slidenum">
              <a:rPr lang="he-IL" smtClean="0"/>
              <a:pPr/>
              <a:t>‹#›</a:t>
            </a:fld>
            <a:endParaRPr lang="he-IL"/>
          </a:p>
        </p:txBody>
      </p:sp>
    </p:spTree>
    <p:extLst>
      <p:ext uri="{BB962C8B-B14F-4D97-AF65-F5344CB8AC3E}">
        <p14:creationId xmlns:p14="http://schemas.microsoft.com/office/powerpoint/2010/main" val="8804332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2019300" y="704088"/>
            <a:ext cx="9067800" cy="1143000"/>
          </a:xfrm>
        </p:spPr>
        <p:txBody>
          <a:bodyPr vert="horz" tIns="45720" bIns="0" rtlCol="1" anchor="b">
            <a:normAutofit/>
            <a:scene3d>
              <a:camera prst="orthographicFront"/>
              <a:lightRig rig="freezing" dir="t">
                <a:rot lat="0" lon="0" rev="5640000"/>
              </a:lightRig>
            </a:scene3d>
            <a:sp3d prstMaterial="flat">
              <a:contourClr>
                <a:schemeClr val="tx2"/>
              </a:contourClr>
            </a:sp3d>
          </a:bodyPr>
          <a:lstStyle>
            <a:lvl1pPr algn="r" rtl="1">
              <a:spcBef>
                <a:spcPct val="0"/>
              </a:spcBef>
              <a:buNone/>
              <a:defRPr sz="4800" b="0">
                <a:ln>
                  <a:noFill/>
                </a:ln>
                <a:solidFill>
                  <a:schemeClr val="tx2"/>
                </a:solidFill>
                <a:effectLst/>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מציין מיקום של תאריך 2"/>
          <p:cNvSpPr>
            <a:spLocks noGrp="1"/>
          </p:cNvSpPr>
          <p:nvPr>
            <p:ph type="dt" sz="half" idx="10"/>
          </p:nvPr>
        </p:nvSpPr>
        <p:spPr>
          <a:xfrm flipH="1">
            <a:off x="8737600" y="6356351"/>
            <a:ext cx="234950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2667CF9A-F94A-4684-ABE9-F2794BB6EE33}" type="datetime1">
              <a:rPr lang="he-IL" smtClean="0"/>
              <a:pPr/>
              <a:t>ז'/אלול/תשפ"ד</a:t>
            </a:fld>
            <a:endParaRPr lang="he-IL"/>
          </a:p>
        </p:txBody>
      </p:sp>
      <p:sp>
        <p:nvSpPr>
          <p:cNvPr id="4" name="מציין מיקום של כותרת תחתונה 3"/>
          <p:cNvSpPr>
            <a:spLocks noGrp="1"/>
          </p:cNvSpPr>
          <p:nvPr>
            <p:ph type="ftr" sz="quarter" idx="11"/>
          </p:nvPr>
        </p:nvSpPr>
        <p:spPr>
          <a:xfrm flipH="1">
            <a:off x="4165600" y="6356351"/>
            <a:ext cx="447040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r>
              <a:rPr lang="he-IL"/>
              <a:t>הוסף כותרת תחתונה</a:t>
            </a:r>
          </a:p>
        </p:txBody>
      </p:sp>
      <p:sp>
        <p:nvSpPr>
          <p:cNvPr id="5" name="מציין מיקום של מספר שקופית 4"/>
          <p:cNvSpPr>
            <a:spLocks noGrp="1"/>
          </p:cNvSpPr>
          <p:nvPr>
            <p:ph type="sldNum" sz="quarter" idx="12"/>
          </p:nvPr>
        </p:nvSpPr>
        <p:spPr>
          <a:xfrm flipH="1">
            <a:off x="609600" y="6356351"/>
            <a:ext cx="1016000"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401CF334-2D5C-4859-84A6-CA7E6E43FAEB}" type="slidenum">
              <a:rPr lang="he-IL" smtClean="0"/>
              <a:pPr/>
              <a:t>‹#›</a:t>
            </a:fld>
            <a:endParaRPr lang="he-IL"/>
          </a:p>
        </p:txBody>
      </p:sp>
    </p:spTree>
    <p:extLst>
      <p:ext uri="{BB962C8B-B14F-4D97-AF65-F5344CB8AC3E}">
        <p14:creationId xmlns:p14="http://schemas.microsoft.com/office/powerpoint/2010/main" val="3172292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a:xfrm flipH="1">
            <a:off x="8737600" y="6356351"/>
            <a:ext cx="2349500" cy="365125"/>
          </a:xfrm>
        </p:spPr>
        <p:txBody>
          <a:bodyPr rtlCol="1"/>
          <a:lstStyle>
            <a:lvl1pPr algn="r" rtl="1">
              <a:defRPr/>
            </a:lvl1pPr>
          </a:lstStyle>
          <a:p>
            <a:pPr rtl="1"/>
            <a:fld id="{B16CFF2D-E2D7-461E-B550-5D198BA06171}" type="datetime1">
              <a:rPr lang="he-IL" noProof="0" smtClean="0"/>
              <a:t>ז'/אלול/תשפ"ד</a:t>
            </a:fld>
            <a:endParaRPr lang="he-IL" noProof="0"/>
          </a:p>
        </p:txBody>
      </p:sp>
      <p:sp>
        <p:nvSpPr>
          <p:cNvPr id="3" name="מציין מיקום של כותרת תחתונה 2"/>
          <p:cNvSpPr>
            <a:spLocks noGrp="1"/>
          </p:cNvSpPr>
          <p:nvPr>
            <p:ph type="ftr" sz="quarter" idx="11"/>
          </p:nvPr>
        </p:nvSpPr>
        <p:spPr>
          <a:xfrm flipH="1">
            <a:off x="4165600" y="6356351"/>
            <a:ext cx="4470400" cy="365125"/>
          </a:xfrm>
        </p:spPr>
        <p:txBody>
          <a:bodyPr rtlCol="1"/>
          <a:lstStyle>
            <a:lvl1pPr algn="r" rtl="1">
              <a:defRPr/>
            </a:lvl1pPr>
          </a:lstStyle>
          <a:p>
            <a:pPr rtl="1"/>
            <a:r>
              <a:rPr lang="he-IL" noProof="0"/>
              <a:t>הוסף כותרת תחתונה</a:t>
            </a:r>
          </a:p>
        </p:txBody>
      </p:sp>
      <p:sp>
        <p:nvSpPr>
          <p:cNvPr id="4" name="מציין מיקום של מספר שקופית 3"/>
          <p:cNvSpPr>
            <a:spLocks noGrp="1"/>
          </p:cNvSpPr>
          <p:nvPr>
            <p:ph type="sldNum" sz="quarter" idx="12"/>
          </p:nvPr>
        </p:nvSpPr>
        <p:spPr>
          <a:xfrm flipH="1">
            <a:off x="609600" y="6356351"/>
            <a:ext cx="1016000" cy="365125"/>
          </a:xfrm>
        </p:spPr>
        <p:txBody>
          <a:bodyPr rtlCol="1"/>
          <a:lstStyle>
            <a:lvl1pPr algn="l" rtl="1">
              <a:defRPr/>
            </a:lvl1pPr>
          </a:lstStyle>
          <a:p>
            <a:fld id="{401CF334-2D5C-4859-84A6-CA7E6E43FAEB}" type="slidenum">
              <a:rPr lang="he-IL" smtClean="0"/>
              <a:pPr/>
              <a:t>‹#›</a:t>
            </a:fld>
            <a:endParaRPr lang="he-IL"/>
          </a:p>
        </p:txBody>
      </p:sp>
    </p:spTree>
    <p:extLst>
      <p:ext uri="{BB962C8B-B14F-4D97-AF65-F5344CB8AC3E}">
        <p14:creationId xmlns:p14="http://schemas.microsoft.com/office/powerpoint/2010/main" val="1314361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396980" y="514352"/>
            <a:ext cx="3657600" cy="1162050"/>
          </a:xfrm>
        </p:spPr>
        <p:txBody>
          <a:bodyPr lIns="0" rtlCol="1" anchor="b">
            <a:noAutofit/>
          </a:bodyPr>
          <a:lstStyle>
            <a:lvl1pPr algn="r" rtl="1">
              <a:spcBef>
                <a:spcPct val="0"/>
              </a:spcBef>
              <a:buNone/>
              <a:defRPr sz="2400" b="0">
                <a:ln>
                  <a:noFill/>
                </a:ln>
                <a:solidFill>
                  <a:schemeClr val="tx2"/>
                </a:solidFill>
                <a:effectLst/>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4" name="מציין מיקום תוכן 3"/>
          <p:cNvSpPr>
            <a:spLocks noGrp="1"/>
          </p:cNvSpPr>
          <p:nvPr>
            <p:ph sz="half" idx="1"/>
          </p:nvPr>
        </p:nvSpPr>
        <p:spPr>
          <a:xfrm flipH="1">
            <a:off x="2019300" y="1676400"/>
            <a:ext cx="5087744" cy="4572000"/>
          </a:xfrm>
        </p:spPr>
        <p:txBody>
          <a:bodyPr tIns="0" rtlCol="1">
            <a:normAutofit/>
          </a:bodyPr>
          <a:lstStyle>
            <a:lvl1pPr algn="r" rtl="1">
              <a:buClr>
                <a:schemeClr val="accent3">
                  <a:lumMod val="50000"/>
                </a:schemeClr>
              </a:buClr>
              <a:defRPr sz="2400">
                <a:latin typeface="Tahoma" panose="020B0604030504040204" pitchFamily="34" charset="0"/>
                <a:ea typeface="Tahoma" panose="020B0604030504040204" pitchFamily="34" charset="0"/>
                <a:cs typeface="Tahoma" panose="020B0604030504040204" pitchFamily="34" charset="0"/>
              </a:defRPr>
            </a:lvl1pPr>
            <a:lvl2pPr algn="r" rtl="1">
              <a:buClr>
                <a:schemeClr val="accent1">
                  <a:lumMod val="50000"/>
                </a:schemeClr>
              </a:buClr>
              <a:defRPr sz="2400">
                <a:latin typeface="Tahoma" panose="020B0604030504040204" pitchFamily="34" charset="0"/>
                <a:ea typeface="Tahoma" panose="020B0604030504040204" pitchFamily="34" charset="0"/>
                <a:cs typeface="Tahoma" panose="020B0604030504040204" pitchFamily="34" charset="0"/>
              </a:defRPr>
            </a:lvl2pPr>
            <a:lvl3pPr algn="r" rtl="1">
              <a:buClr>
                <a:schemeClr val="accent2">
                  <a:lumMod val="50000"/>
                </a:schemeClr>
              </a:buClr>
              <a:defRPr sz="2000">
                <a:latin typeface="Tahoma" panose="020B0604030504040204" pitchFamily="34" charset="0"/>
                <a:ea typeface="Tahoma" panose="020B0604030504040204" pitchFamily="34" charset="0"/>
                <a:cs typeface="Tahoma" panose="020B0604030504040204" pitchFamily="34" charset="0"/>
              </a:defRPr>
            </a:lvl3pPr>
            <a:lvl4pPr algn="r" rtl="1">
              <a:buClr>
                <a:schemeClr val="accent3">
                  <a:lumMod val="50000"/>
                </a:schemeClr>
              </a:buClr>
              <a:defRPr sz="1800">
                <a:latin typeface="Tahoma" panose="020B0604030504040204" pitchFamily="34" charset="0"/>
                <a:ea typeface="Tahoma" panose="020B0604030504040204" pitchFamily="34" charset="0"/>
                <a:cs typeface="Tahoma" panose="020B0604030504040204" pitchFamily="34" charset="0"/>
              </a:defRPr>
            </a:lvl4pPr>
            <a:lvl5pPr algn="r" rtl="1">
              <a:buClr>
                <a:schemeClr val="accent4">
                  <a:lumMod val="50000"/>
                </a:schemeClr>
              </a:buClr>
              <a:defRPr sz="1600">
                <a:latin typeface="Tahoma" panose="020B0604030504040204" pitchFamily="34" charset="0"/>
                <a:ea typeface="Tahoma" panose="020B0604030504040204" pitchFamily="34" charset="0"/>
                <a:cs typeface="Tahoma" panose="020B0604030504040204" pitchFamily="34" charset="0"/>
              </a:defRPr>
            </a:lvl5pPr>
            <a:lvl6pPr algn="r" rtl="1">
              <a:buClr>
                <a:schemeClr val="accent5">
                  <a:lumMod val="50000"/>
                </a:schemeClr>
              </a:buClr>
              <a:defRPr/>
            </a:lvl6pPr>
            <a:lvl7pPr algn="r" rtl="1">
              <a:buClr>
                <a:schemeClr val="accent6">
                  <a:lumMod val="50000"/>
                </a:schemeClr>
              </a:buClr>
              <a:defRPr/>
            </a:lvl7pPr>
            <a:lvl8pPr algn="r" rtl="1">
              <a:defRPr/>
            </a:lvl8pPr>
            <a:lvl9pPr algn="r" rtl="1">
              <a:defRPr/>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he-IL" noProof="0" dirty="0"/>
          </a:p>
        </p:txBody>
      </p:sp>
      <p:sp>
        <p:nvSpPr>
          <p:cNvPr id="3" name="מציין מיקום טקסט 2"/>
          <p:cNvSpPr>
            <a:spLocks noGrp="1"/>
          </p:cNvSpPr>
          <p:nvPr>
            <p:ph type="body" idx="2"/>
          </p:nvPr>
        </p:nvSpPr>
        <p:spPr>
          <a:xfrm flipH="1">
            <a:off x="7396980" y="1676400"/>
            <a:ext cx="3657600" cy="4572000"/>
          </a:xfrm>
        </p:spPr>
        <p:txBody>
          <a:bodyPr lIns="18288" rIns="18288" rtlCol="1">
            <a:normAutofit/>
          </a:bodyPr>
          <a:lstStyle>
            <a:lvl1pPr marL="0" indent="0" algn="r" rtl="1">
              <a:buNone/>
              <a:defRPr sz="1800">
                <a:latin typeface="Tahoma" panose="020B0604030504040204" pitchFamily="34" charset="0"/>
                <a:ea typeface="Tahoma" panose="020B0604030504040204" pitchFamily="34" charset="0"/>
                <a:cs typeface="Tahoma" panose="020B0604030504040204" pitchFamily="34" charset="0"/>
              </a:defRPr>
            </a:lvl1pPr>
            <a:lvl2pPr indent="0" algn="r" rtl="1">
              <a:buNone/>
              <a:defRPr sz="1200"/>
            </a:lvl2pPr>
            <a:lvl3pPr indent="0" algn="r" rtl="1">
              <a:buNone/>
              <a:defRPr sz="1000"/>
            </a:lvl3pPr>
            <a:lvl4pPr indent="0" algn="r" rtl="1">
              <a:buNone/>
              <a:defRPr sz="900"/>
            </a:lvl4pPr>
            <a:lvl5pPr indent="0" algn="r" rtl="1">
              <a:buNone/>
              <a:defRPr sz="900"/>
            </a:lvl5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a:xfrm flipH="1">
            <a:off x="8737600" y="6356351"/>
            <a:ext cx="234950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18CC7A84-B28E-4285-A5E2-BD6F05A45D48}" type="datetime1">
              <a:rPr lang="he-IL" smtClean="0"/>
              <a:pPr/>
              <a:t>ז'/אלול/תשפ"ד</a:t>
            </a:fld>
            <a:endParaRPr lang="he-IL"/>
          </a:p>
        </p:txBody>
      </p:sp>
      <p:sp>
        <p:nvSpPr>
          <p:cNvPr id="6" name="מציין מיקום של כותרת תחתונה 5"/>
          <p:cNvSpPr>
            <a:spLocks noGrp="1"/>
          </p:cNvSpPr>
          <p:nvPr>
            <p:ph type="ftr" sz="quarter" idx="11"/>
          </p:nvPr>
        </p:nvSpPr>
        <p:spPr>
          <a:xfrm flipH="1">
            <a:off x="4165600" y="6356351"/>
            <a:ext cx="447040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r>
              <a:rPr lang="he-IL"/>
              <a:t>הוסף כותרת תחתונה</a:t>
            </a:r>
          </a:p>
        </p:txBody>
      </p:sp>
      <p:sp>
        <p:nvSpPr>
          <p:cNvPr id="7" name="מציין מיקום של מספר שקופית 6"/>
          <p:cNvSpPr>
            <a:spLocks noGrp="1"/>
          </p:cNvSpPr>
          <p:nvPr>
            <p:ph type="sldNum" sz="quarter" idx="12"/>
          </p:nvPr>
        </p:nvSpPr>
        <p:spPr>
          <a:xfrm flipH="1">
            <a:off x="609600" y="6356351"/>
            <a:ext cx="1016000"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401CF334-2D5C-4859-84A6-CA7E6E43FAEB}" type="slidenum">
              <a:rPr lang="he-IL" smtClean="0"/>
              <a:pPr/>
              <a:t>‹#›</a:t>
            </a:fld>
            <a:endParaRPr lang="he-IL"/>
          </a:p>
        </p:txBody>
      </p:sp>
    </p:spTree>
    <p:extLst>
      <p:ext uri="{BB962C8B-B14F-4D97-AF65-F5344CB8AC3E}">
        <p14:creationId xmlns:p14="http://schemas.microsoft.com/office/powerpoint/2010/main" val="1425088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8116508" y="1176997"/>
            <a:ext cx="2950464" cy="1582621"/>
          </a:xfrm>
        </p:spPr>
        <p:txBody>
          <a:bodyPr vert="horz" lIns="45720" tIns="45720" rIns="45720" bIns="45720" rtlCol="1" anchor="b">
            <a:normAutofit/>
          </a:bodyPr>
          <a:lstStyle>
            <a:lvl1pPr algn="r" rtl="1">
              <a:buNone/>
              <a:defRPr sz="2400" b="1">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9" name="חוליה עם פתח בצד אחד 8"/>
          <p:cNvSpPr/>
          <p:nvPr/>
        </p:nvSpPr>
        <p:spPr>
          <a:xfrm rot="21180000" flipH="1" flipV="1">
            <a:off x="947709" y="1133467"/>
            <a:ext cx="6608172" cy="3878710"/>
          </a:xfrm>
          <a:prstGeom prst="snipRoundRect">
            <a:avLst>
              <a:gd name="adj1" fmla="val 0"/>
              <a:gd name="adj2" fmla="val 3646"/>
            </a:avLst>
          </a:prstGeom>
          <a:solidFill>
            <a:schemeClr val="tx2">
              <a:lumMod val="20000"/>
              <a:lumOff val="80000"/>
            </a:schemeClr>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1" anchor="ctr"/>
          <a:lstStyle/>
          <a:p>
            <a:pPr algn="ctr" rtl="1" eaLnBrk="1" latinLnBrk="0" hangingPunct="1"/>
            <a:endParaRPr kumimoji="0" lang="he-IL" sz="1800" noProof="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rot="21180000" flipH="1">
            <a:off x="1374887" y="1221883"/>
            <a:ext cx="5803699" cy="3706323"/>
          </a:xfrm>
          <a:prstGeom prst="rect">
            <a:avLst/>
          </a:prstGeom>
          <a:solidFill>
            <a:schemeClr val="bg2"/>
          </a:solidFill>
          <a:ln w="3000" cap="rnd">
            <a:solidFill>
              <a:srgbClr val="C0C0C0"/>
            </a:solidFill>
            <a:round/>
          </a:ln>
          <a:effectLst/>
        </p:spPr>
        <p:txBody>
          <a:bodyPr rtlCol="1"/>
          <a:lstStyle>
            <a:lvl1pPr marL="0" indent="0" algn="r" rtl="1">
              <a:buNone/>
              <a:defRPr sz="32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על הסמל כדי להוסיף תמונה</a:t>
            </a:r>
            <a:endParaRPr kumimoji="0" lang="he-IL" noProof="0"/>
          </a:p>
        </p:txBody>
      </p:sp>
      <p:sp>
        <p:nvSpPr>
          <p:cNvPr id="12" name="משולש ישר זווית 11"/>
          <p:cNvSpPr/>
          <p:nvPr/>
        </p:nvSpPr>
        <p:spPr>
          <a:xfrm rot="21180000" flipH="1" flipV="1">
            <a:off x="1312557" y="5359769"/>
            <a:ext cx="207264" cy="155448"/>
          </a:xfrm>
          <a:prstGeom prst="rtTriangle">
            <a:avLst/>
          </a:prstGeom>
          <a:solidFill>
            <a:schemeClr val="tx2">
              <a:lumMod val="20000"/>
              <a:lumOff val="80000"/>
            </a:schemeClr>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1" anchor="ctr"/>
          <a:lstStyle/>
          <a:p>
            <a:pPr algn="ctr" rtl="1" eaLnBrk="1" latinLnBrk="0" hangingPunct="1"/>
            <a:endParaRPr kumimoji="0" lang="he-IL" sz="1800" noProof="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טקסט 3"/>
          <p:cNvSpPr>
            <a:spLocks noGrp="1"/>
          </p:cNvSpPr>
          <p:nvPr>
            <p:ph type="body" sz="half" idx="2"/>
          </p:nvPr>
        </p:nvSpPr>
        <p:spPr>
          <a:xfrm flipH="1">
            <a:off x="8120572" y="2828785"/>
            <a:ext cx="2946400" cy="2179320"/>
          </a:xfrm>
        </p:spPr>
        <p:txBody>
          <a:bodyPr lIns="64008" rIns="45720" bIns="45720" rtlCol="1" anchor="t">
            <a:normAutofit/>
          </a:bodyPr>
          <a:lstStyle>
            <a:lvl1pPr marL="0" indent="0" algn="r" rtl="1">
              <a:spcBef>
                <a:spcPts val="250"/>
              </a:spcBef>
              <a:buFontTx/>
              <a:buNone/>
              <a:defRPr sz="1800">
                <a:latin typeface="Tahoma" panose="020B0604030504040204" pitchFamily="34" charset="0"/>
                <a:ea typeface="Tahoma" panose="020B0604030504040204" pitchFamily="34" charset="0"/>
                <a:cs typeface="Tahoma" panose="020B0604030504040204" pitchFamily="34" charset="0"/>
              </a:defRPr>
            </a:lvl1pPr>
            <a:lvl2pPr algn="r" rtl="1">
              <a:defRPr sz="1200"/>
            </a:lvl2pPr>
            <a:lvl3pPr algn="r" rtl="1">
              <a:defRPr sz="1000"/>
            </a:lvl3pPr>
            <a:lvl4pPr algn="r" rtl="1">
              <a:defRPr sz="900"/>
            </a:lvl4pPr>
            <a:lvl5pPr algn="r" rtl="1">
              <a:defRPr sz="900"/>
            </a:lvl5pPr>
          </a:lstStyle>
          <a:p>
            <a:pPr lvl="0"/>
            <a:r>
              <a:rPr lang="he-IL"/>
              <a:t>לחץ כדי לערוך סגנונות טקסט של תבנית בסיס</a:t>
            </a:r>
          </a:p>
        </p:txBody>
      </p:sp>
      <p:sp>
        <p:nvSpPr>
          <p:cNvPr id="5" name="מציין מיקום של תאריך 4"/>
          <p:cNvSpPr>
            <a:spLocks noGrp="1"/>
          </p:cNvSpPr>
          <p:nvPr>
            <p:ph type="dt" sz="half" idx="10"/>
          </p:nvPr>
        </p:nvSpPr>
        <p:spPr>
          <a:xfrm flipH="1">
            <a:off x="8737600" y="6356351"/>
            <a:ext cx="234950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711EDE79-2F2C-40D9-BC11-9FED06D220FD}" type="datetime1">
              <a:rPr lang="he-IL" smtClean="0"/>
              <a:pPr/>
              <a:t>ז'/אלול/תשפ"ד</a:t>
            </a:fld>
            <a:endParaRPr lang="he-IL"/>
          </a:p>
        </p:txBody>
      </p:sp>
      <p:sp>
        <p:nvSpPr>
          <p:cNvPr id="6" name="מציין מיקום של כותרת תחתונה 5"/>
          <p:cNvSpPr>
            <a:spLocks noGrp="1"/>
          </p:cNvSpPr>
          <p:nvPr>
            <p:ph type="ftr" sz="quarter" idx="11"/>
          </p:nvPr>
        </p:nvSpPr>
        <p:spPr>
          <a:xfrm flipH="1">
            <a:off x="4165600" y="6356351"/>
            <a:ext cx="4470400"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r>
              <a:rPr lang="he-IL"/>
              <a:t>הוסף כותרת תחתונה</a:t>
            </a:r>
          </a:p>
        </p:txBody>
      </p:sp>
      <p:sp>
        <p:nvSpPr>
          <p:cNvPr id="7" name="מציין מיקום של מספר שקופית 6"/>
          <p:cNvSpPr>
            <a:spLocks noGrp="1"/>
          </p:cNvSpPr>
          <p:nvPr>
            <p:ph type="sldNum" sz="quarter" idx="12"/>
          </p:nvPr>
        </p:nvSpPr>
        <p:spPr>
          <a:xfrm flipH="1">
            <a:off x="609600" y="6356351"/>
            <a:ext cx="812800"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401CF334-2D5C-4859-84A6-CA7E6E43FAEB}" type="slidenum">
              <a:rPr lang="he-IL" smtClean="0"/>
              <a:pPr/>
              <a:t>‹#›</a:t>
            </a:fld>
            <a:endParaRPr lang="he-IL"/>
          </a:p>
        </p:txBody>
      </p:sp>
      <p:sp>
        <p:nvSpPr>
          <p:cNvPr id="11" name="צורה חופשית 10"/>
          <p:cNvSpPr>
            <a:spLocks/>
          </p:cNvSpPr>
          <p:nvPr/>
        </p:nvSpPr>
        <p:spPr bwMode="auto">
          <a:xfrm flipH="1" flipV="1">
            <a:off x="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rtlCol="1" anchor="t" compatLnSpc="1"/>
          <a:lstStyle/>
          <a:p>
            <a:pPr marL="0" algn="r" rtl="1" eaLnBrk="1" latinLnBrk="0" hangingPunct="1"/>
            <a:endParaRPr kumimoji="0" lang="he-IL" sz="1800" noProof="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27075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2019300" y="704088"/>
            <a:ext cx="9067800" cy="1143000"/>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2019300" y="1935480"/>
            <a:ext cx="9067800" cy="4389120"/>
          </a:xfrm>
        </p:spPr>
        <p:txBody>
          <a:bodyPr vert="vert270" rtlCol="1"/>
          <a:lstStyle>
            <a:lvl1pPr algn="r" rtl="1">
              <a:buClr>
                <a:schemeClr val="accent3">
                  <a:lumMod val="50000"/>
                </a:schemeClr>
              </a:buClr>
              <a:defRPr/>
            </a:lvl1pPr>
            <a:lvl2pPr algn="r" rtl="1">
              <a:buClr>
                <a:schemeClr val="accent1">
                  <a:lumMod val="50000"/>
                </a:schemeClr>
              </a:buClr>
              <a:defRPr/>
            </a:lvl2pPr>
            <a:lvl3pPr algn="r" rtl="1">
              <a:buClr>
                <a:schemeClr val="accent2">
                  <a:lumMod val="50000"/>
                </a:schemeClr>
              </a:buClr>
              <a:defRPr/>
            </a:lvl3pPr>
            <a:lvl4pPr algn="r" rtl="1">
              <a:buClr>
                <a:schemeClr val="accent3">
                  <a:lumMod val="50000"/>
                </a:schemeClr>
              </a:buClr>
              <a:defRPr/>
            </a:lvl4pPr>
            <a:lvl5pPr algn="r" rtl="1">
              <a:buClr>
                <a:schemeClr val="accent4">
                  <a:lumMod val="50000"/>
                </a:schemeClr>
              </a:buClr>
              <a:defRPr/>
            </a:lvl5pPr>
            <a:lvl6pPr algn="r" rtl="1">
              <a:buClr>
                <a:schemeClr val="accent5">
                  <a:lumMod val="50000"/>
                </a:schemeClr>
              </a:buClr>
              <a:defRPr/>
            </a:lvl6pPr>
            <a:lvl7pPr algn="r" rtl="1">
              <a:buClr>
                <a:schemeClr val="accent6">
                  <a:lumMod val="50000"/>
                </a:schemeClr>
              </a:buClr>
              <a:defRPr/>
            </a:lvl7pPr>
            <a:lvl8pPr algn="r" rtl="1">
              <a:defRPr/>
            </a:lvl8pPr>
            <a:lvl9pPr algn="r" rtl="1">
              <a:defRPr/>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he-IL" noProof="0" dirty="0"/>
          </a:p>
        </p:txBody>
      </p:sp>
      <p:sp>
        <p:nvSpPr>
          <p:cNvPr id="4" name="מציין מיקום של תאריך 3"/>
          <p:cNvSpPr>
            <a:spLocks noGrp="1"/>
          </p:cNvSpPr>
          <p:nvPr>
            <p:ph type="dt" sz="half" idx="10"/>
          </p:nvPr>
        </p:nvSpPr>
        <p:spPr>
          <a:xfrm flipH="1">
            <a:off x="8737600" y="6356351"/>
            <a:ext cx="2349500" cy="365125"/>
          </a:xfrm>
        </p:spPr>
        <p:txBody>
          <a:bodyPr rtlCol="1"/>
          <a:lstStyle>
            <a:lvl1pPr algn="r" rtl="1">
              <a:defRPr/>
            </a:lvl1pPr>
          </a:lstStyle>
          <a:p>
            <a:pPr rtl="1"/>
            <a:fld id="{FCAB99B3-376A-4C50-8D56-F76DFAA5FEF1}" type="datetime1">
              <a:rPr lang="he-IL" noProof="0" smtClean="0"/>
              <a:t>ז'/אלול/תשפ"ד</a:t>
            </a:fld>
            <a:endParaRPr lang="he-IL" noProof="0"/>
          </a:p>
        </p:txBody>
      </p:sp>
      <p:sp>
        <p:nvSpPr>
          <p:cNvPr id="5" name="מציין מיקום של כותרת תחתונה 4"/>
          <p:cNvSpPr>
            <a:spLocks noGrp="1"/>
          </p:cNvSpPr>
          <p:nvPr>
            <p:ph type="ftr" sz="quarter" idx="11"/>
          </p:nvPr>
        </p:nvSpPr>
        <p:spPr>
          <a:xfrm flipH="1">
            <a:off x="4165600" y="6356351"/>
            <a:ext cx="4470400" cy="365125"/>
          </a:xfrm>
        </p:spPr>
        <p:txBody>
          <a:bodyPr rtlCol="1"/>
          <a:lstStyle>
            <a:lvl1pPr algn="r" rtl="1">
              <a:defRPr/>
            </a:lvl1pPr>
          </a:lstStyle>
          <a:p>
            <a:pPr rtl="1"/>
            <a:r>
              <a:rPr lang="he-IL" noProof="0"/>
              <a:t>הוסף כותרת תחתונה</a:t>
            </a:r>
          </a:p>
        </p:txBody>
      </p:sp>
      <p:sp>
        <p:nvSpPr>
          <p:cNvPr id="6" name="מציין מיקום של מספר שקופית 5"/>
          <p:cNvSpPr>
            <a:spLocks noGrp="1"/>
          </p:cNvSpPr>
          <p:nvPr>
            <p:ph type="sldNum" sz="quarter" idx="12"/>
          </p:nvPr>
        </p:nvSpPr>
        <p:spPr>
          <a:xfrm flipH="1">
            <a:off x="609600" y="6356351"/>
            <a:ext cx="1016000" cy="365125"/>
          </a:xfrm>
        </p:spPr>
        <p:txBody>
          <a:bodyPr rtlCol="1"/>
          <a:lstStyle>
            <a:lvl1pPr algn="l" rtl="1">
              <a:defRPr/>
            </a:lvl1pPr>
          </a:lstStyle>
          <a:p>
            <a:fld id="{401CF334-2D5C-4859-84A6-CA7E6E43FAEB}" type="slidenum">
              <a:rPr lang="he-IL" smtClean="0"/>
              <a:pPr/>
              <a:t>‹#›</a:t>
            </a:fld>
            <a:endParaRPr lang="he-IL"/>
          </a:p>
        </p:txBody>
      </p:sp>
    </p:spTree>
    <p:extLst>
      <p:ext uri="{BB962C8B-B14F-4D97-AF65-F5344CB8AC3E}">
        <p14:creationId xmlns:p14="http://schemas.microsoft.com/office/powerpoint/2010/main" val="2091261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flipH="1">
            <a:off x="2019300" y="914402"/>
            <a:ext cx="2743200" cy="5211763"/>
          </a:xfrm>
        </p:spPr>
        <p:txBody>
          <a:bodyPr vert="vert270"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4965700" y="914402"/>
            <a:ext cx="6121400" cy="5211763"/>
          </a:xfrm>
        </p:spPr>
        <p:txBody>
          <a:bodyPr vert="vert270" rtlCol="1"/>
          <a:lstStyle>
            <a:lvl1pPr algn="r" rtl="1">
              <a:buClr>
                <a:schemeClr val="accent3">
                  <a:lumMod val="50000"/>
                </a:schemeClr>
              </a:buClr>
              <a:defRPr/>
            </a:lvl1pPr>
            <a:lvl2pPr algn="r" rtl="1">
              <a:buClr>
                <a:schemeClr val="accent1">
                  <a:lumMod val="50000"/>
                </a:schemeClr>
              </a:buClr>
              <a:defRPr/>
            </a:lvl2pPr>
            <a:lvl3pPr algn="r" rtl="1">
              <a:buClr>
                <a:schemeClr val="accent2">
                  <a:lumMod val="50000"/>
                </a:schemeClr>
              </a:buClr>
              <a:defRPr/>
            </a:lvl3pPr>
            <a:lvl4pPr algn="r" rtl="1">
              <a:buClr>
                <a:schemeClr val="accent3">
                  <a:lumMod val="50000"/>
                </a:schemeClr>
              </a:buClr>
              <a:defRPr/>
            </a:lvl4pPr>
            <a:lvl5pPr algn="r" rtl="1">
              <a:buClr>
                <a:schemeClr val="accent4">
                  <a:lumMod val="50000"/>
                </a:schemeClr>
              </a:buClr>
              <a:defRPr/>
            </a:lvl5pPr>
            <a:lvl6pPr algn="r" rtl="1">
              <a:buClr>
                <a:schemeClr val="accent5">
                  <a:lumMod val="50000"/>
                </a:schemeClr>
              </a:buClr>
              <a:defRPr/>
            </a:lvl6pPr>
            <a:lvl7pPr algn="r" rtl="1">
              <a:buClr>
                <a:schemeClr val="accent6">
                  <a:lumMod val="50000"/>
                </a:schemeClr>
              </a:buClr>
              <a:defRPr/>
            </a:lvl7pPr>
            <a:lvl8pPr algn="r" rtl="1">
              <a:defRPr/>
            </a:lvl8pPr>
            <a:lvl9pPr algn="r" rtl="1">
              <a:defRPr/>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he-IL" noProof="0" dirty="0"/>
          </a:p>
        </p:txBody>
      </p:sp>
      <p:sp>
        <p:nvSpPr>
          <p:cNvPr id="4" name="מציין מיקום של תאריך 3"/>
          <p:cNvSpPr>
            <a:spLocks noGrp="1"/>
          </p:cNvSpPr>
          <p:nvPr>
            <p:ph type="dt" sz="half" idx="10"/>
          </p:nvPr>
        </p:nvSpPr>
        <p:spPr>
          <a:xfrm flipH="1">
            <a:off x="8737600" y="6356351"/>
            <a:ext cx="2349500" cy="365125"/>
          </a:xfrm>
        </p:spPr>
        <p:txBody>
          <a:bodyPr rtlCol="1"/>
          <a:lstStyle>
            <a:lvl1pPr algn="r" rtl="1">
              <a:defRPr/>
            </a:lvl1pPr>
          </a:lstStyle>
          <a:p>
            <a:pPr rtl="1"/>
            <a:fld id="{8FBF734A-6864-47A1-A8B3-EEB2B6176F5F}" type="datetime1">
              <a:rPr lang="he-IL" noProof="0" smtClean="0"/>
              <a:t>ז'/אלול/תשפ"ד</a:t>
            </a:fld>
            <a:endParaRPr lang="he-IL" noProof="0"/>
          </a:p>
        </p:txBody>
      </p:sp>
      <p:sp>
        <p:nvSpPr>
          <p:cNvPr id="5" name="מציין מיקום של כותרת תחתונה 4"/>
          <p:cNvSpPr>
            <a:spLocks noGrp="1"/>
          </p:cNvSpPr>
          <p:nvPr>
            <p:ph type="ftr" sz="quarter" idx="11"/>
          </p:nvPr>
        </p:nvSpPr>
        <p:spPr>
          <a:xfrm flipH="1">
            <a:off x="4165600" y="6356351"/>
            <a:ext cx="4470400" cy="365125"/>
          </a:xfrm>
        </p:spPr>
        <p:txBody>
          <a:bodyPr rtlCol="1"/>
          <a:lstStyle>
            <a:lvl1pPr algn="r" rtl="1">
              <a:defRPr/>
            </a:lvl1pPr>
          </a:lstStyle>
          <a:p>
            <a:pPr rtl="1"/>
            <a:r>
              <a:rPr lang="he-IL" noProof="0"/>
              <a:t>הוסף כותרת תחתונה</a:t>
            </a:r>
          </a:p>
        </p:txBody>
      </p:sp>
      <p:sp>
        <p:nvSpPr>
          <p:cNvPr id="6" name="מציין מיקום של מספר שקופית 5"/>
          <p:cNvSpPr>
            <a:spLocks noGrp="1"/>
          </p:cNvSpPr>
          <p:nvPr>
            <p:ph type="sldNum" sz="quarter" idx="12"/>
          </p:nvPr>
        </p:nvSpPr>
        <p:spPr>
          <a:xfrm flipH="1">
            <a:off x="609600" y="6356351"/>
            <a:ext cx="1016000" cy="365125"/>
          </a:xfrm>
        </p:spPr>
        <p:txBody>
          <a:bodyPr rtlCol="1"/>
          <a:lstStyle>
            <a:lvl1pPr algn="l" rtl="1">
              <a:defRPr/>
            </a:lvl1pPr>
          </a:lstStyle>
          <a:p>
            <a:fld id="{401CF334-2D5C-4859-84A6-CA7E6E43FAEB}" type="slidenum">
              <a:rPr lang="he-IL" smtClean="0"/>
              <a:pPr/>
              <a:t>‹#›</a:t>
            </a:fld>
            <a:endParaRPr lang="he-IL"/>
          </a:p>
        </p:txBody>
      </p:sp>
    </p:spTree>
    <p:extLst>
      <p:ext uri="{BB962C8B-B14F-4D97-AF65-F5344CB8AC3E}">
        <p14:creationId xmlns:p14="http://schemas.microsoft.com/office/powerpoint/2010/main" val="1906353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מציין מיקום של כותרת 8"/>
          <p:cNvSpPr>
            <a:spLocks noGrp="1"/>
          </p:cNvSpPr>
          <p:nvPr>
            <p:ph type="title"/>
          </p:nvPr>
        </p:nvSpPr>
        <p:spPr>
          <a:xfrm flipH="1">
            <a:off x="2019300" y="704088"/>
            <a:ext cx="9067800" cy="1143000"/>
          </a:xfrm>
          <a:prstGeom prst="rect">
            <a:avLst/>
          </a:prstGeom>
        </p:spPr>
        <p:txBody>
          <a:bodyPr vert="horz" lIns="0" rIns="0" bIns="0" rtlCol="1" anchor="b">
            <a:normAutofit/>
          </a:bodyPr>
          <a:lstStyle/>
          <a:p>
            <a:pPr rtl="1"/>
            <a:r>
              <a:rPr lang="he-IL" noProof="0" dirty="0"/>
              <a:t>לחץ כדי לערוך סגנון כותרת של תבנית בסיס</a:t>
            </a:r>
            <a:endParaRPr kumimoji="0" lang="he-IL" noProof="0" dirty="0"/>
          </a:p>
        </p:txBody>
      </p:sp>
      <p:sp>
        <p:nvSpPr>
          <p:cNvPr id="30" name="מציין מיקום טקסט 29"/>
          <p:cNvSpPr>
            <a:spLocks noGrp="1"/>
          </p:cNvSpPr>
          <p:nvPr>
            <p:ph type="body" idx="1"/>
          </p:nvPr>
        </p:nvSpPr>
        <p:spPr>
          <a:xfrm flipH="1">
            <a:off x="2019300" y="1935480"/>
            <a:ext cx="9067800" cy="4389120"/>
          </a:xfrm>
          <a:prstGeom prst="rect">
            <a:avLst/>
          </a:prstGeom>
        </p:spPr>
        <p:txBody>
          <a:bodyPr vert="horz" rtlCol="1">
            <a:normAutofit/>
          </a:bodyPr>
          <a:lstStyle/>
          <a:p>
            <a:pPr lvl="0" rtl="1" eaLnBrk="1" latinLnBrk="0" hangingPunct="1"/>
            <a:r>
              <a:rPr lang="he-IL" noProof="0" dirty="0"/>
              <a:t>ערוך סגנונות טקסט של תבנית בסיס</a:t>
            </a:r>
          </a:p>
          <a:p>
            <a:pPr lvl="1" rtl="1" eaLnBrk="1" latinLnBrk="0" hangingPunct="1"/>
            <a:r>
              <a:rPr lang="he-IL" noProof="0" dirty="0"/>
              <a:t>רמה שניה</a:t>
            </a:r>
          </a:p>
          <a:p>
            <a:pPr lvl="2" rtl="1" eaLnBrk="1" latinLnBrk="0" hangingPunct="1"/>
            <a:r>
              <a:rPr lang="he-IL" noProof="0" dirty="0"/>
              <a:t>רמה שלישית</a:t>
            </a:r>
          </a:p>
          <a:p>
            <a:pPr lvl="3" rtl="1" eaLnBrk="1" latinLnBrk="0" hangingPunct="1"/>
            <a:r>
              <a:rPr lang="he-IL" noProof="0" dirty="0"/>
              <a:t>רמה רביעית</a:t>
            </a:r>
          </a:p>
          <a:p>
            <a:pPr lvl="4" rtl="1" eaLnBrk="1" latinLnBrk="0" hangingPunct="1"/>
            <a:r>
              <a:rPr lang="he-IL" noProof="0" dirty="0"/>
              <a:t>רמה חמישית</a:t>
            </a:r>
          </a:p>
        </p:txBody>
      </p:sp>
      <p:sp>
        <p:nvSpPr>
          <p:cNvPr id="10" name="מציין מיקום של תאריך 9"/>
          <p:cNvSpPr>
            <a:spLocks noGrp="1"/>
          </p:cNvSpPr>
          <p:nvPr>
            <p:ph type="dt" sz="half" idx="2"/>
          </p:nvPr>
        </p:nvSpPr>
        <p:spPr>
          <a:xfrm flipH="1">
            <a:off x="8737600" y="6356351"/>
            <a:ext cx="2349500" cy="365125"/>
          </a:xfrm>
          <a:prstGeom prst="rect">
            <a:avLst/>
          </a:prstGeom>
        </p:spPr>
        <p:txBody>
          <a:bodyPr vert="horz" lIns="0" tIns="0" rIns="0" bIns="0" rtlCol="1" anchor="b"/>
          <a:lstStyle>
            <a:lvl1pPr algn="r" rtl="1" eaLnBrk="1" latinLnBrk="0" hangingPunct="1">
              <a:defRPr kumimoji="0" sz="1100">
                <a:solidFill>
                  <a:schemeClr val="tx2">
                    <a:shade val="90000"/>
                  </a:schemeClr>
                </a:solidFill>
                <a:latin typeface="Tahoma" panose="020B0604030504040204" pitchFamily="34" charset="0"/>
                <a:ea typeface="Tahoma" panose="020B0604030504040204" pitchFamily="34" charset="0"/>
                <a:cs typeface="Tahoma" panose="020B0604030504040204" pitchFamily="34" charset="0"/>
              </a:defRPr>
            </a:lvl1pPr>
          </a:lstStyle>
          <a:p>
            <a:fld id="{5A43BCB0-E2DE-4368-A74A-989E03D1A0BD}" type="datetime1">
              <a:rPr lang="he-IL" smtClean="0"/>
              <a:pPr/>
              <a:t>ז'/אלול/תשפ"ד</a:t>
            </a:fld>
            <a:endParaRPr lang="he-IL"/>
          </a:p>
        </p:txBody>
      </p:sp>
      <p:sp>
        <p:nvSpPr>
          <p:cNvPr id="22" name="מציין מיקום של כותרת תחתונה 21"/>
          <p:cNvSpPr>
            <a:spLocks noGrp="1"/>
          </p:cNvSpPr>
          <p:nvPr>
            <p:ph type="ftr" sz="quarter" idx="3"/>
          </p:nvPr>
        </p:nvSpPr>
        <p:spPr>
          <a:xfrm flipH="1">
            <a:off x="4165600" y="6356351"/>
            <a:ext cx="4470400" cy="365125"/>
          </a:xfrm>
          <a:prstGeom prst="rect">
            <a:avLst/>
          </a:prstGeom>
        </p:spPr>
        <p:txBody>
          <a:bodyPr vert="horz" lIns="0" tIns="0" rIns="0" bIns="0" rtlCol="1" anchor="b"/>
          <a:lstStyle>
            <a:lvl1pPr algn="r" rtl="1" eaLnBrk="1" latinLnBrk="0" hangingPunct="1">
              <a:defRPr kumimoji="0" sz="1100">
                <a:solidFill>
                  <a:schemeClr val="tx2">
                    <a:shade val="90000"/>
                  </a:schemeClr>
                </a:solidFill>
                <a:latin typeface="Tahoma" panose="020B0604030504040204" pitchFamily="34" charset="0"/>
                <a:ea typeface="Tahoma" panose="020B0604030504040204" pitchFamily="34" charset="0"/>
                <a:cs typeface="Tahoma" panose="020B0604030504040204" pitchFamily="34" charset="0"/>
              </a:defRPr>
            </a:lvl1pPr>
          </a:lstStyle>
          <a:p>
            <a:r>
              <a:rPr lang="he-IL"/>
              <a:t>הוסף כותרת תחתונה</a:t>
            </a:r>
          </a:p>
        </p:txBody>
      </p:sp>
      <p:sp>
        <p:nvSpPr>
          <p:cNvPr id="18" name="מציין מיקום של מספר שקופית 17"/>
          <p:cNvSpPr>
            <a:spLocks noGrp="1"/>
          </p:cNvSpPr>
          <p:nvPr>
            <p:ph type="sldNum" sz="quarter" idx="4"/>
          </p:nvPr>
        </p:nvSpPr>
        <p:spPr>
          <a:xfrm flipH="1">
            <a:off x="609600" y="6356351"/>
            <a:ext cx="1016000" cy="365125"/>
          </a:xfrm>
          <a:prstGeom prst="rect">
            <a:avLst/>
          </a:prstGeom>
        </p:spPr>
        <p:txBody>
          <a:bodyPr vert="horz" lIns="0" tIns="0" rIns="0" bIns="0" rtlCol="1" anchor="b"/>
          <a:lstStyle>
            <a:lvl1pPr algn="l" rtl="1" eaLnBrk="1" latinLnBrk="0" hangingPunct="1">
              <a:defRPr kumimoji="0" sz="1100">
                <a:solidFill>
                  <a:schemeClr val="tx2">
                    <a:shade val="90000"/>
                  </a:schemeClr>
                </a:solidFill>
                <a:latin typeface="Tahoma" panose="020B0604030504040204" pitchFamily="34" charset="0"/>
                <a:ea typeface="Tahoma" panose="020B0604030504040204" pitchFamily="34" charset="0"/>
                <a:cs typeface="Tahoma" panose="020B0604030504040204" pitchFamily="34" charset="0"/>
              </a:defRPr>
            </a:lvl1pPr>
          </a:lstStyle>
          <a:p>
            <a:fld id="{401CF334-2D5C-4859-84A6-CA7E6E43FAEB}" type="slidenum">
              <a:rPr lang="he-IL" smtClean="0"/>
              <a:pPr/>
              <a:t>‹#›</a:t>
            </a:fld>
            <a:endParaRPr lang="he-IL"/>
          </a:p>
        </p:txBody>
      </p:sp>
    </p:spTree>
    <p:extLst>
      <p:ext uri="{BB962C8B-B14F-4D97-AF65-F5344CB8AC3E}">
        <p14:creationId xmlns:p14="http://schemas.microsoft.com/office/powerpoint/2010/main" val="346761938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r" rtl="1" eaLnBrk="1" latinLnBrk="0" hangingPunct="1">
        <a:lnSpc>
          <a:spcPct val="80000"/>
        </a:lnSpc>
        <a:spcBef>
          <a:spcPct val="0"/>
        </a:spcBef>
        <a:buNone/>
        <a:defRPr kumimoji="0" sz="4400" b="0" kern="1200">
          <a:ln>
            <a:noFill/>
          </a:ln>
          <a:solidFill>
            <a:schemeClr val="tx2"/>
          </a:solidFill>
          <a:effectLst/>
          <a:latin typeface="Tahoma" panose="020B0604030504040204" pitchFamily="34" charset="0"/>
          <a:ea typeface="Tahoma" panose="020B0604030504040204" pitchFamily="34" charset="0"/>
          <a:cs typeface="Tahoma" panose="020B0604030504040204" pitchFamily="34" charset="0"/>
        </a:defRPr>
      </a:lvl1pPr>
    </p:titleStyle>
    <p:bodyStyle>
      <a:lvl1pPr marL="274320" indent="-274320" algn="r" rtl="1" eaLnBrk="1" latinLnBrk="0" hangingPunct="1">
        <a:spcBef>
          <a:spcPct val="20000"/>
        </a:spcBef>
        <a:buClr>
          <a:schemeClr val="accent3">
            <a:lumMod val="50000"/>
          </a:schemeClr>
        </a:buClr>
        <a:buSzPct val="95000"/>
        <a:buFont typeface="Wingdings 2"/>
        <a:buChar char=""/>
        <a:defRPr kumimoji="0" sz="2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40080" indent="-246888" algn="r" rtl="1" eaLnBrk="1" latinLnBrk="0" hangingPunct="1">
        <a:spcBef>
          <a:spcPct val="20000"/>
        </a:spcBef>
        <a:buClr>
          <a:schemeClr val="accent1">
            <a:lumMod val="50000"/>
          </a:schemeClr>
        </a:buClr>
        <a:buSzPct val="85000"/>
        <a:buFont typeface="Wingdings 2"/>
        <a:buChar char=""/>
        <a:defRPr kumimoji="0" sz="20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indent="-246888" algn="r" rtl="1" eaLnBrk="1" latinLnBrk="0" hangingPunct="1">
        <a:spcBef>
          <a:spcPct val="20000"/>
        </a:spcBef>
        <a:buClr>
          <a:schemeClr val="accent2">
            <a:lumMod val="50000"/>
          </a:schemeClr>
        </a:buClr>
        <a:buSzPct val="70000"/>
        <a:buFont typeface="Wingdings 2"/>
        <a:buChar char=""/>
        <a:defRPr kumimoji="0"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188720" indent="-210312" algn="r" rtl="1" eaLnBrk="1" latinLnBrk="0" hangingPunct="1">
        <a:spcBef>
          <a:spcPct val="20000"/>
        </a:spcBef>
        <a:buClr>
          <a:schemeClr val="accent3">
            <a:lumMod val="50000"/>
          </a:schemeClr>
        </a:buClr>
        <a:buSzPct val="65000"/>
        <a:buFont typeface="Wingdings 2"/>
        <a:buChar char=""/>
        <a:defRPr kumimoji="0"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463040" indent="-210312" algn="r" rtl="1" eaLnBrk="1" latinLnBrk="0" hangingPunct="1">
        <a:spcBef>
          <a:spcPct val="20000"/>
        </a:spcBef>
        <a:buClr>
          <a:schemeClr val="accent4">
            <a:lumMod val="50000"/>
          </a:schemeClr>
        </a:buClr>
        <a:buSzPct val="65000"/>
        <a:buFont typeface="Wingdings 2"/>
        <a:buChar char=""/>
        <a:defRPr kumimoji="0"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737360" indent="-210312" algn="r" rtl="1" eaLnBrk="1" latinLnBrk="0" hangingPunct="1">
        <a:spcBef>
          <a:spcPct val="20000"/>
        </a:spcBef>
        <a:buClr>
          <a:schemeClr val="accent5">
            <a:lumMod val="50000"/>
          </a:schemeClr>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lumMod val="50000"/>
          </a:schemeClr>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3912" userDrawn="1">
          <p15:clr>
            <a:srgbClr val="F26B43"/>
          </p15:clr>
        </p15:guide>
        <p15:guide id="1" pos="6408" userDrawn="1">
          <p15:clr>
            <a:srgbClr val="F26B43"/>
          </p15:clr>
        </p15:guide>
        <p15:guide id="2" pos="696" userDrawn="1">
          <p15:clr>
            <a:srgbClr val="F26B43"/>
          </p15:clr>
        </p15:guide>
        <p15:guide id="3" orient="horz" pos="4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he.wikipedia.org/wiki/1982" TargetMode="External"/><Relationship Id="rId2" Type="http://schemas.openxmlformats.org/officeDocument/2006/relationships/hyperlink" Target="https://he.wikipedia.org/wiki/31_%D7%91%D7%90%D7%95%D7%92%D7%95%D7%A1%D7%98" TargetMode="External"/><Relationship Id="rId1" Type="http://schemas.openxmlformats.org/officeDocument/2006/relationships/slideLayout" Target="../slideLayouts/slideLayout2.xml"/><Relationship Id="rId4" Type="http://schemas.openxmlformats.org/officeDocument/2006/relationships/hyperlink" Target="https://he.wikipedia.org/wiki/%D7%AA%D7%95%D7%A0%D7%99%D7%A1%D7%99%D7%94"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flipH="1">
            <a:off x="1011936" y="3248464"/>
            <a:ext cx="10468864" cy="1828800"/>
          </a:xfrm>
        </p:spPr>
        <p:txBody>
          <a:bodyPr rtlCol="1"/>
          <a:lstStyle/>
          <a:p>
            <a:pPr algn="l" rtl="1"/>
            <a:r>
              <a:rPr lang="he-IL" dirty="0"/>
              <a:t>דיני רוח רביעית</a:t>
            </a:r>
          </a:p>
        </p:txBody>
      </p:sp>
      <p:sp>
        <p:nvSpPr>
          <p:cNvPr id="3" name="כותרת משנה 2"/>
          <p:cNvSpPr>
            <a:spLocks noGrp="1"/>
          </p:cNvSpPr>
          <p:nvPr>
            <p:ph type="subTitle" idx="1"/>
          </p:nvPr>
        </p:nvSpPr>
        <p:spPr>
          <a:xfrm flipH="1">
            <a:off x="1007872" y="5105400"/>
            <a:ext cx="10472928" cy="1752600"/>
          </a:xfrm>
        </p:spPr>
        <p:txBody>
          <a:bodyPr rtlCol="1"/>
          <a:lstStyle/>
          <a:p>
            <a:pPr algn="l" rtl="1"/>
            <a:r>
              <a:rPr lang="he-IL" dirty="0" err="1"/>
              <a:t>בענינו</a:t>
            </a:r>
            <a:r>
              <a:rPr lang="he-IL" dirty="0"/>
              <a:t> של יום </a:t>
            </a:r>
          </a:p>
        </p:txBody>
      </p:sp>
    </p:spTree>
    <p:extLst>
      <p:ext uri="{BB962C8B-B14F-4D97-AF65-F5344CB8AC3E}">
        <p14:creationId xmlns:p14="http://schemas.microsoft.com/office/powerpoint/2010/main" val="1471071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8739B1-6F0E-4C3A-CC0C-2C6DF1E92438}"/>
              </a:ext>
            </a:extLst>
          </p:cNvPr>
          <p:cNvSpPr>
            <a:spLocks noGrp="1"/>
          </p:cNvSpPr>
          <p:nvPr>
            <p:ph type="title"/>
          </p:nvPr>
        </p:nvSpPr>
        <p:spPr/>
        <p:txBody>
          <a:bodyPr/>
          <a:lstStyle/>
          <a:p>
            <a:r>
              <a:rPr lang="he-IL" dirty="0"/>
              <a:t>האם יש שבויים במלחמה?</a:t>
            </a:r>
          </a:p>
        </p:txBody>
      </p:sp>
      <p:sp>
        <p:nvSpPr>
          <p:cNvPr id="3" name="מציין מיקום תוכן 2">
            <a:extLst>
              <a:ext uri="{FF2B5EF4-FFF2-40B4-BE49-F238E27FC236}">
                <a16:creationId xmlns:a16="http://schemas.microsoft.com/office/drawing/2014/main" id="{ECA22997-EFBD-DB6C-F537-1432F6FAAD52}"/>
              </a:ext>
            </a:extLst>
          </p:cNvPr>
          <p:cNvSpPr>
            <a:spLocks noGrp="1"/>
          </p:cNvSpPr>
          <p:nvPr>
            <p:ph idx="1"/>
          </p:nvPr>
        </p:nvSpPr>
        <p:spPr/>
        <p:txBody>
          <a:bodyPr>
            <a:normAutofit lnSpcReduction="10000"/>
          </a:bodyPr>
          <a:lstStyle/>
          <a:p>
            <a:r>
              <a:rPr lang="he-IL" dirty="0"/>
              <a:t>דברים פרק </a:t>
            </a:r>
            <a:r>
              <a:rPr lang="he-IL" dirty="0" err="1"/>
              <a:t>כא</a:t>
            </a:r>
            <a:r>
              <a:rPr lang="he-IL" dirty="0"/>
              <a:t> פסוק י</a:t>
            </a:r>
          </a:p>
          <a:p>
            <a:r>
              <a:rPr lang="he-IL" dirty="0"/>
              <a:t>כִּי תֵצֵא לַמִּלְחָמָה עַל אֹיְבֶיךָ וּנְתָנוֹ יְהֹוָה </a:t>
            </a:r>
            <a:r>
              <a:rPr lang="he-IL" dirty="0" err="1"/>
              <a:t>אֱלֹהֶיך</a:t>
            </a:r>
            <a:r>
              <a:rPr lang="he-IL" dirty="0"/>
              <a:t>ָ בְּיָדֶךָ וְשָׁבִיתָ שִׁבְיוֹ: </a:t>
            </a:r>
          </a:p>
          <a:p>
            <a:r>
              <a:rPr lang="he-IL" dirty="0"/>
              <a:t>רש"י - במלחמת הרשות הכתוב מדבר, שבמלחמת ארץ ישראל אין לומר ושבית שביו, שהרי כבר נאמר (לעיל כ </a:t>
            </a:r>
            <a:r>
              <a:rPr lang="he-IL" dirty="0" err="1"/>
              <a:t>טז</a:t>
            </a:r>
            <a:r>
              <a:rPr lang="he-IL" dirty="0"/>
              <a:t>) לא תחיה כל נשמה: </a:t>
            </a:r>
          </a:p>
          <a:p>
            <a:r>
              <a:rPr lang="he-IL" dirty="0"/>
              <a:t>והנה גם במלחמת רשות נאמר בפרשת שופטים: כִּי תִקְרַב אֶל עִיר </a:t>
            </a:r>
            <a:r>
              <a:rPr lang="he-IL" dirty="0" err="1"/>
              <a:t>לְהִלָּחֵם</a:t>
            </a:r>
            <a:r>
              <a:rPr lang="he-IL" dirty="0"/>
              <a:t> עָלֶיהָ וְקָרָאתָ אֵלֶיהָ לְשָׁלוֹם: וְהָיָה אִם שָׁלוֹם תַּעַנְךָ וּפָתְחָה לָךְ וְהָיָה כָּל הָעָם הַנִּמְצָא בָהּ יִהְיוּ לְךָ לָמַס וַעֲבָדוּךָ: וְאִם לֹא תַשְׁלִים עִמָּךְ וְעָשְׂתָה עִמְּךָ מִלְחָמָה וְצַרְתָּ עָלֶיהָ: וּנְתָנָהּ יְהֹוָה </a:t>
            </a:r>
            <a:r>
              <a:rPr lang="he-IL" dirty="0" err="1"/>
              <a:t>אֱלֹהֶיך</a:t>
            </a:r>
            <a:r>
              <a:rPr lang="he-IL" dirty="0"/>
              <a:t>ָ בְּיָדֶךָ </a:t>
            </a:r>
            <a:r>
              <a:rPr lang="he-IL" b="1" dirty="0"/>
              <a:t>וְהִכִּיתָ אֶת כָּל זְכוּרָהּ לְפִי חָרֶב</a:t>
            </a:r>
            <a:r>
              <a:rPr lang="he-IL" dirty="0"/>
              <a:t>: רַק הַנָּשִׁים וְהַטַּף וְהַבְּהֵמָה וְכֹל אֲשֶׁר יִהְיֶה בָעִיר כָּל שְׁלָלָהּ </a:t>
            </a:r>
            <a:r>
              <a:rPr lang="he-IL" dirty="0" err="1"/>
              <a:t>תָּבֹז</a:t>
            </a:r>
            <a:r>
              <a:rPr lang="he-IL" dirty="0"/>
              <a:t> לָךְ וְאָכַלְתָּ אֶת שְׁלַל אֹיְבֶיךָ אֲשֶׁר נָתַן יְהֹוָה </a:t>
            </a:r>
            <a:r>
              <a:rPr lang="he-IL" dirty="0" err="1"/>
              <a:t>אֱלֹהֶיך</a:t>
            </a:r>
            <a:r>
              <a:rPr lang="he-IL" dirty="0"/>
              <a:t>ָ לָךְ:</a:t>
            </a:r>
          </a:p>
          <a:p>
            <a:endParaRPr lang="he-IL" dirty="0"/>
          </a:p>
          <a:p>
            <a:endParaRPr lang="he-IL" dirty="0"/>
          </a:p>
        </p:txBody>
      </p:sp>
    </p:spTree>
    <p:extLst>
      <p:ext uri="{BB962C8B-B14F-4D97-AF65-F5344CB8AC3E}">
        <p14:creationId xmlns:p14="http://schemas.microsoft.com/office/powerpoint/2010/main" val="165861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רוח רביעית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highlight>
                  <a:srgbClr val="FF00FF"/>
                </a:highlight>
              </a:rPr>
              <a:t>רמב"ן: </a:t>
            </a:r>
            <a:r>
              <a:rPr lang="he-IL" dirty="0"/>
              <a:t>מצוה חמישית – שנצטווינו כשנצור על עיר להניח אחת מן הרוחות בלי מצור, שאם ירצו לברוח יהיה להם דרך לנוס משם; </a:t>
            </a:r>
            <a:r>
              <a:rPr lang="he-IL" b="1" dirty="0"/>
              <a:t>כי בזה </a:t>
            </a:r>
            <a:r>
              <a:rPr lang="he-IL" b="1" dirty="0" err="1"/>
              <a:t>נלמוד</a:t>
            </a:r>
            <a:r>
              <a:rPr lang="he-IL" b="1" dirty="0"/>
              <a:t> להתנהג בחמלה אפילו עם אויבינו בעת המלחמה, </a:t>
            </a:r>
          </a:p>
          <a:p>
            <a:r>
              <a:rPr lang="he-IL" dirty="0"/>
              <a:t>ובו עוד תיקון שנפתח להם פתח שיברחו ולא יתחזקו </a:t>
            </a:r>
            <a:r>
              <a:rPr lang="he-IL" dirty="0" err="1"/>
              <a:t>לקראתינו</a:t>
            </a:r>
            <a:r>
              <a:rPr lang="he-IL" dirty="0"/>
              <a:t>, שנאמר (מטות לא) ויצבאו על מדין כאשר </a:t>
            </a:r>
            <a:r>
              <a:rPr lang="he-IL" dirty="0" err="1"/>
              <a:t>ציוה</a:t>
            </a:r>
            <a:r>
              <a:rPr lang="he-IL" dirty="0"/>
              <a:t> ד' את משה ודרשו בספרי הקיפוה משלש רוחותיה ר' נתן אומר תן להם רוח רביעית שיברחו.</a:t>
            </a:r>
          </a:p>
          <a:p>
            <a:r>
              <a:rPr lang="he-IL" dirty="0"/>
              <a:t> ואין זו מצות שעה במדין אבל היא מצוה לדורות </a:t>
            </a:r>
            <a:r>
              <a:rPr lang="he-IL" b="1" dirty="0"/>
              <a:t>בכל מלחמת הרשות</a:t>
            </a:r>
            <a:r>
              <a:rPr lang="he-IL" dirty="0"/>
              <a:t>. </a:t>
            </a:r>
          </a:p>
          <a:p>
            <a:r>
              <a:rPr lang="he-IL" dirty="0">
                <a:highlight>
                  <a:srgbClr val="FF00FF"/>
                </a:highlight>
              </a:rPr>
              <a:t>הרמב"ם</a:t>
            </a:r>
            <a:r>
              <a:rPr lang="he-IL" dirty="0"/>
              <a:t> פסק דין זה (אם כי לא מנאו במניין המצוות) ולא הגביל את הדין למלחמת רשות דווקא: </a:t>
            </a:r>
            <a:r>
              <a:rPr lang="he-IL" dirty="0" err="1"/>
              <a:t>כשצרין</a:t>
            </a:r>
            <a:r>
              <a:rPr lang="he-IL" dirty="0"/>
              <a:t> על עיר </a:t>
            </a:r>
            <a:r>
              <a:rPr lang="he-IL" dirty="0" err="1"/>
              <a:t>לתפשה</a:t>
            </a:r>
            <a:r>
              <a:rPr lang="he-IL" dirty="0"/>
              <a:t>, אין </a:t>
            </a:r>
            <a:r>
              <a:rPr lang="he-IL" dirty="0" err="1"/>
              <a:t>מקיפין</a:t>
            </a:r>
            <a:r>
              <a:rPr lang="he-IL" dirty="0"/>
              <a:t> אותה מארבע רוחותיה אלא משלש רוחותיה, </a:t>
            </a:r>
            <a:r>
              <a:rPr lang="he-IL" dirty="0" err="1"/>
              <a:t>ומניחין</a:t>
            </a:r>
            <a:r>
              <a:rPr lang="he-IL" dirty="0"/>
              <a:t> מקום לבורח ולכל מי שירצה </a:t>
            </a:r>
            <a:r>
              <a:rPr lang="he-IL" dirty="0" err="1"/>
              <a:t>להמלט</a:t>
            </a:r>
            <a:r>
              <a:rPr lang="he-IL" dirty="0"/>
              <a:t> על נפשו, שנאמר ויצבאו על מדין כאשר </a:t>
            </a:r>
            <a:r>
              <a:rPr lang="he-IL" dirty="0" err="1"/>
              <a:t>צוה</a:t>
            </a:r>
            <a:r>
              <a:rPr lang="he-IL" dirty="0"/>
              <a:t> ה' את משה מפי השמועה למדו שבכך </a:t>
            </a:r>
            <a:r>
              <a:rPr lang="he-IL" dirty="0" err="1"/>
              <a:t>צוהו</a:t>
            </a:r>
            <a:r>
              <a:rPr lang="he-IL" dirty="0"/>
              <a:t> (מלכים </a:t>
            </a:r>
            <a:r>
              <a:rPr lang="he-IL" dirty="0" err="1"/>
              <a:t>ו,ו</a:t>
            </a:r>
            <a:r>
              <a:rPr lang="he-IL" dirty="0"/>
              <a:t>)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415824204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BE3537-4F42-F7B6-2661-E6623A8360CC}"/>
              </a:ext>
            </a:extLst>
          </p:cNvPr>
          <p:cNvSpPr>
            <a:spLocks noGrp="1"/>
          </p:cNvSpPr>
          <p:nvPr>
            <p:ph type="title"/>
          </p:nvPr>
        </p:nvSpPr>
        <p:spPr/>
        <p:txBody>
          <a:bodyPr/>
          <a:lstStyle/>
          <a:p>
            <a:r>
              <a:rPr lang="he-IL" dirty="0"/>
              <a:t>טעם מצוות רוח רביעית</a:t>
            </a:r>
          </a:p>
        </p:txBody>
      </p:sp>
      <p:sp>
        <p:nvSpPr>
          <p:cNvPr id="3" name="מציין מיקום תוכן 2">
            <a:extLst>
              <a:ext uri="{FF2B5EF4-FFF2-40B4-BE49-F238E27FC236}">
                <a16:creationId xmlns:a16="http://schemas.microsoft.com/office/drawing/2014/main" id="{FE04F4FD-DAB4-3F89-FCD8-4A27891F7BB0}"/>
              </a:ext>
            </a:extLst>
          </p:cNvPr>
          <p:cNvSpPr>
            <a:spLocks noGrp="1"/>
          </p:cNvSpPr>
          <p:nvPr>
            <p:ph idx="1"/>
          </p:nvPr>
        </p:nvSpPr>
        <p:spPr/>
        <p:txBody>
          <a:bodyPr>
            <a:normAutofit lnSpcReduction="10000"/>
          </a:bodyPr>
          <a:lstStyle/>
          <a:p>
            <a:r>
              <a:rPr lang="he-IL" dirty="0"/>
              <a:t>לדעת המשך חכמה (במדבר </a:t>
            </a:r>
            <a:r>
              <a:rPr lang="he-IL" dirty="0" err="1"/>
              <a:t>לא,ז</a:t>
            </a:r>
            <a:r>
              <a:rPr lang="he-IL" dirty="0"/>
              <a:t>), הרמב"ם סבר כי דין זה קשור לטקטיקה, ועל כן אין לו משמעות להנהגת רחמים: </a:t>
            </a:r>
            <a:r>
              <a:rPr lang="he-IL" sz="1400" dirty="0"/>
              <a:t>(פ"ו </a:t>
            </a:r>
            <a:r>
              <a:rPr lang="he-IL" sz="1400" dirty="0" err="1"/>
              <a:t>ה"ז</a:t>
            </a:r>
            <a:r>
              <a:rPr lang="he-IL" sz="1400" dirty="0"/>
              <a:t>):  </a:t>
            </a:r>
            <a:endParaRPr lang="he-IL" dirty="0"/>
          </a:p>
          <a:p>
            <a:r>
              <a:rPr lang="he-IL" dirty="0"/>
              <a:t>וז"ל: אבל הרמב"ם סובר דהוא אופן מאופני המלחמה, היינו למוד בחוקות המלחמה, שאם יקיפו אותם מכל צד, </a:t>
            </a:r>
            <a:r>
              <a:rPr lang="he-IL" dirty="0" err="1"/>
              <a:t>ומהתייאשם</a:t>
            </a:r>
            <a:r>
              <a:rPr lang="he-IL" dirty="0"/>
              <a:t> בחייהם כי יפלו ביד צר, יעמדו על נפשם בכל שארית כוחם ויוכלו לעשות חיל כאשר ידוע בקורות העיתים, שכמה פעמים בא מגודל הייאוש הניצוח הגדול. לא כן אם יהיה להם אופן להציל את נפשם, אז לא ישליכו את </a:t>
            </a:r>
            <a:r>
              <a:rPr lang="he-IL" dirty="0" err="1"/>
              <a:t>נפשותם</a:t>
            </a:r>
            <a:r>
              <a:rPr lang="he-IL" dirty="0"/>
              <a:t> מרחוק ויברחו. על כן, אין זה שייך למצווה.</a:t>
            </a:r>
          </a:p>
          <a:p>
            <a:r>
              <a:rPr lang="he-IL" dirty="0"/>
              <a:t>נמצא לרמב"ם דין זה הוא טקטיקה, גם לרמב"ן שהוא חמלה זה רק במלחמת הרשות. </a:t>
            </a:r>
          </a:p>
          <a:p>
            <a:r>
              <a:rPr lang="he-IL" dirty="0"/>
              <a:t>לכן מובן שהרמב"ם לא מנה בתור מצווה והרמב"ן כן מנה. </a:t>
            </a:r>
          </a:p>
          <a:p>
            <a:endParaRPr lang="he-IL" dirty="0"/>
          </a:p>
        </p:txBody>
      </p:sp>
    </p:spTree>
    <p:extLst>
      <p:ext uri="{BB962C8B-B14F-4D97-AF65-F5344CB8AC3E}">
        <p14:creationId xmlns:p14="http://schemas.microsoft.com/office/powerpoint/2010/main" val="2604650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BE3537-4F42-F7B6-2661-E6623A8360CC}"/>
              </a:ext>
            </a:extLst>
          </p:cNvPr>
          <p:cNvSpPr>
            <a:spLocks noGrp="1"/>
          </p:cNvSpPr>
          <p:nvPr>
            <p:ph type="title"/>
          </p:nvPr>
        </p:nvSpPr>
        <p:spPr/>
        <p:txBody>
          <a:bodyPr/>
          <a:lstStyle/>
          <a:p>
            <a:r>
              <a:rPr lang="he-IL" dirty="0"/>
              <a:t>והכית או וריחמת</a:t>
            </a:r>
          </a:p>
        </p:txBody>
      </p:sp>
      <p:sp>
        <p:nvSpPr>
          <p:cNvPr id="3" name="מציין מיקום תוכן 2">
            <a:extLst>
              <a:ext uri="{FF2B5EF4-FFF2-40B4-BE49-F238E27FC236}">
                <a16:creationId xmlns:a16="http://schemas.microsoft.com/office/drawing/2014/main" id="{FE04F4FD-DAB4-3F89-FCD8-4A27891F7BB0}"/>
              </a:ext>
            </a:extLst>
          </p:cNvPr>
          <p:cNvSpPr>
            <a:spLocks noGrp="1"/>
          </p:cNvSpPr>
          <p:nvPr>
            <p:ph idx="1"/>
          </p:nvPr>
        </p:nvSpPr>
        <p:spPr/>
        <p:txBody>
          <a:bodyPr>
            <a:normAutofit/>
          </a:bodyPr>
          <a:lstStyle/>
          <a:p>
            <a:r>
              <a:rPr lang="he-IL" dirty="0"/>
              <a:t>כיצד מתסדר הדין של והכית עם הדין של רוח רביעית?</a:t>
            </a:r>
          </a:p>
          <a:p>
            <a:r>
              <a:rPr lang="he-IL" dirty="0"/>
              <a:t>כיצד מסתדר הדין של מצור להמית עם רוח רביעית?</a:t>
            </a:r>
          </a:p>
          <a:p>
            <a:r>
              <a:rPr lang="he-IL" dirty="0"/>
              <a:t>ב' שיטות שונות לגמרי. </a:t>
            </a:r>
          </a:p>
        </p:txBody>
      </p:sp>
    </p:spTree>
    <p:extLst>
      <p:ext uri="{BB962C8B-B14F-4D97-AF65-F5344CB8AC3E}">
        <p14:creationId xmlns:p14="http://schemas.microsoft.com/office/powerpoint/2010/main" val="2905405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BE3537-4F42-F7B6-2661-E6623A8360CC}"/>
              </a:ext>
            </a:extLst>
          </p:cNvPr>
          <p:cNvSpPr>
            <a:spLocks noGrp="1"/>
          </p:cNvSpPr>
          <p:nvPr>
            <p:ph type="title"/>
          </p:nvPr>
        </p:nvSpPr>
        <p:spPr/>
        <p:txBody>
          <a:bodyPr/>
          <a:lstStyle/>
          <a:p>
            <a:r>
              <a:rPr lang="he-IL" dirty="0"/>
              <a:t>שיטת </a:t>
            </a:r>
            <a:r>
              <a:rPr lang="he-IL" dirty="0" err="1"/>
              <a:t>הנצי"ב</a:t>
            </a:r>
            <a:endParaRPr lang="he-IL" dirty="0"/>
          </a:p>
        </p:txBody>
      </p:sp>
      <p:sp>
        <p:nvSpPr>
          <p:cNvPr id="3" name="מציין מיקום תוכן 2">
            <a:extLst>
              <a:ext uri="{FF2B5EF4-FFF2-40B4-BE49-F238E27FC236}">
                <a16:creationId xmlns:a16="http://schemas.microsoft.com/office/drawing/2014/main" id="{FE04F4FD-DAB4-3F89-FCD8-4A27891F7BB0}"/>
              </a:ext>
            </a:extLst>
          </p:cNvPr>
          <p:cNvSpPr>
            <a:spLocks noGrp="1"/>
          </p:cNvSpPr>
          <p:nvPr>
            <p:ph idx="1"/>
          </p:nvPr>
        </p:nvSpPr>
        <p:spPr/>
        <p:txBody>
          <a:bodyPr>
            <a:normAutofit fontScale="92500"/>
          </a:bodyPr>
          <a:lstStyle/>
          <a:p>
            <a:r>
              <a:rPr lang="he-IL" dirty="0"/>
              <a:t>כיצד מתסדר הדין של והכית עם הדין של רוח רביעית?</a:t>
            </a:r>
          </a:p>
          <a:p>
            <a:r>
              <a:rPr lang="he-IL" dirty="0"/>
              <a:t>כיצד מסתדר הדין של מצור להמית עם רוח רביעית?</a:t>
            </a:r>
          </a:p>
          <a:p>
            <a:r>
              <a:rPr lang="he-IL" dirty="0"/>
              <a:t>ב' שיטות שונות לגמרי. </a:t>
            </a:r>
          </a:p>
          <a:p>
            <a:r>
              <a:rPr lang="he-IL" dirty="0" err="1"/>
              <a:t>הנצי"ב</a:t>
            </a:r>
            <a:r>
              <a:rPr lang="he-IL" dirty="0"/>
              <a:t> לומד: הדין של רוח רביעית הוא רק בזמן שעדין נותנים להם אפשרות של שלום, אבל לאחר שהתחילו במצור אין דין רוח רביעית.</a:t>
            </a:r>
          </a:p>
          <a:p>
            <a:r>
              <a:rPr lang="he-IL" dirty="0"/>
              <a:t>וממילא לאחר מכן – הורגים את כל זכר. </a:t>
            </a:r>
          </a:p>
          <a:p>
            <a:r>
              <a:rPr lang="he-IL" dirty="0"/>
              <a:t>וז"ל על הספרי: "ומשמע </a:t>
            </a:r>
            <a:r>
              <a:rPr lang="he-IL" dirty="0" err="1"/>
              <a:t>דכך</a:t>
            </a:r>
            <a:r>
              <a:rPr lang="he-IL" dirty="0"/>
              <a:t> סדר המלחמה לפי הכתוב </a:t>
            </a:r>
            <a:r>
              <a:rPr lang="he-IL" dirty="0" err="1"/>
              <a:t>דהולכים</a:t>
            </a:r>
            <a:r>
              <a:rPr lang="he-IL" dirty="0"/>
              <a:t> בכל סדרי המלחמה בסביבות העיר ויושבים שם ב' או ג' ימים </a:t>
            </a:r>
            <a:r>
              <a:rPr lang="he-IL" dirty="0" err="1"/>
              <a:t>כדאיתא</a:t>
            </a:r>
            <a:r>
              <a:rPr lang="he-IL" dirty="0"/>
              <a:t> להלן ואז הם שואלים בשלום ועל אותו זמן הוזהרו שלא להרעיבה </a:t>
            </a:r>
            <a:r>
              <a:rPr lang="he-IL" dirty="0" err="1"/>
              <a:t>כו</a:t>
            </a:r>
            <a:r>
              <a:rPr lang="he-IL" dirty="0"/>
              <a:t>'... היינו שלא להקיפה מכל צד רק להראות סימני אותות מלחמה. עד שלא תשלים יוכלו לעשות כל מה שרוצים כדלהלן וצרת עליה אף להרעיבה.</a:t>
            </a:r>
          </a:p>
        </p:txBody>
      </p:sp>
    </p:spTree>
    <p:extLst>
      <p:ext uri="{BB962C8B-B14F-4D97-AF65-F5344CB8AC3E}">
        <p14:creationId xmlns:p14="http://schemas.microsoft.com/office/powerpoint/2010/main" val="3268305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BE3537-4F42-F7B6-2661-E6623A8360CC}"/>
              </a:ext>
            </a:extLst>
          </p:cNvPr>
          <p:cNvSpPr>
            <a:spLocks noGrp="1"/>
          </p:cNvSpPr>
          <p:nvPr>
            <p:ph type="title"/>
          </p:nvPr>
        </p:nvSpPr>
        <p:spPr/>
        <p:txBody>
          <a:bodyPr/>
          <a:lstStyle/>
          <a:p>
            <a:r>
              <a:rPr lang="he-IL" dirty="0"/>
              <a:t>קושיה ממלחמת מדין</a:t>
            </a:r>
          </a:p>
        </p:txBody>
      </p:sp>
      <p:sp>
        <p:nvSpPr>
          <p:cNvPr id="3" name="מציין מיקום תוכן 2">
            <a:extLst>
              <a:ext uri="{FF2B5EF4-FFF2-40B4-BE49-F238E27FC236}">
                <a16:creationId xmlns:a16="http://schemas.microsoft.com/office/drawing/2014/main" id="{FE04F4FD-DAB4-3F89-FCD8-4A27891F7BB0}"/>
              </a:ext>
            </a:extLst>
          </p:cNvPr>
          <p:cNvSpPr>
            <a:spLocks noGrp="1"/>
          </p:cNvSpPr>
          <p:nvPr>
            <p:ph idx="1"/>
          </p:nvPr>
        </p:nvSpPr>
        <p:spPr/>
        <p:txBody>
          <a:bodyPr/>
          <a:lstStyle/>
          <a:p>
            <a:r>
              <a:rPr lang="he-IL" dirty="0"/>
              <a:t>על פירוש </a:t>
            </a:r>
            <a:r>
              <a:rPr lang="he-IL" dirty="0" err="1"/>
              <a:t>הנצי"ב</a:t>
            </a:r>
            <a:r>
              <a:rPr lang="he-IL" dirty="0"/>
              <a:t> קשה – הרי דין רוח רביעית נלמד ממלחמת מדין ושם לא היה דין שלום – וכיצד ניתן לומר שרק בזמן שיש אפשרות לשלום נותנים רוח רביעית?</a:t>
            </a:r>
          </a:p>
          <a:p>
            <a:r>
              <a:rPr lang="he-IL" dirty="0"/>
              <a:t>לכן תיכף נראה פירוש אחר:</a:t>
            </a:r>
          </a:p>
          <a:p>
            <a:r>
              <a:rPr lang="he-IL" dirty="0"/>
              <a:t>אמנם יתכן לתרץ: </a:t>
            </a:r>
            <a:r>
              <a:rPr lang="he-IL" dirty="0" err="1"/>
              <a:t>שהנצי"ב</a:t>
            </a:r>
            <a:r>
              <a:rPr lang="he-IL" dirty="0"/>
              <a:t> סבר שיש דין לתת זמן לאלו שלא שייכים למלחמה לברוח, במלחמה רגילה זה בזמן הצעת השלום, ובמלחמת מדיין שלא היה אפשרות שלום – זה בתחילת המלחמה. </a:t>
            </a:r>
          </a:p>
        </p:txBody>
      </p:sp>
    </p:spTree>
    <p:extLst>
      <p:ext uri="{BB962C8B-B14F-4D97-AF65-F5344CB8AC3E}">
        <p14:creationId xmlns:p14="http://schemas.microsoft.com/office/powerpoint/2010/main" val="183633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BE3537-4F42-F7B6-2661-E6623A8360CC}"/>
              </a:ext>
            </a:extLst>
          </p:cNvPr>
          <p:cNvSpPr>
            <a:spLocks noGrp="1"/>
          </p:cNvSpPr>
          <p:nvPr>
            <p:ph type="title"/>
          </p:nvPr>
        </p:nvSpPr>
        <p:spPr/>
        <p:txBody>
          <a:bodyPr/>
          <a:lstStyle/>
          <a:p>
            <a:r>
              <a:rPr lang="he-IL" dirty="0"/>
              <a:t>שיטת תורת המלך</a:t>
            </a:r>
          </a:p>
        </p:txBody>
      </p:sp>
      <p:sp>
        <p:nvSpPr>
          <p:cNvPr id="3" name="מציין מיקום תוכן 2">
            <a:extLst>
              <a:ext uri="{FF2B5EF4-FFF2-40B4-BE49-F238E27FC236}">
                <a16:creationId xmlns:a16="http://schemas.microsoft.com/office/drawing/2014/main" id="{FE04F4FD-DAB4-3F89-FCD8-4A27891F7BB0}"/>
              </a:ext>
            </a:extLst>
          </p:cNvPr>
          <p:cNvSpPr>
            <a:spLocks noGrp="1"/>
          </p:cNvSpPr>
          <p:nvPr>
            <p:ph idx="1"/>
          </p:nvPr>
        </p:nvSpPr>
        <p:spPr/>
        <p:txBody>
          <a:bodyPr>
            <a:normAutofit fontScale="77500" lnSpcReduction="20000"/>
          </a:bodyPr>
          <a:lstStyle/>
          <a:p>
            <a:pPr algn="just"/>
            <a:r>
              <a:rPr lang="he-IL" dirty="0"/>
              <a:t>התורה מצווה להרוג כל זכר שלא ברח דרך הרוח הרביעית שנשארה פתוחה. כלומר אנחנו מצווים להתנהג ברחמים כלפי אויבינו ולתת להם לברוח (גם בשביל שלא ילחמו נגדנו), ויחד עם זה אנחנו מצווים להתנהג באכזריות לאויבינו ולהרוג כל זכר שלא ברח.</a:t>
            </a:r>
          </a:p>
          <a:p>
            <a:pPr algn="just"/>
            <a:r>
              <a:rPr lang="he-IL" dirty="0"/>
              <a:t>בדומה לכך נכתב בתחילת הדברים על מצור: כאשר נלחמים בעיר, התורה אומרת לעשות עליה מצור עד שהיא תיכנע, ופירושו של דבר הוא שעושים עליה מצור באכזריות, גם אם כל מי שנמצא בה ימות ברעב ובצמא ובמיתת תחלואים. אבל יחד עם זה מתנהגים גם ברחמים, ומשאירים רוח רביעית פתוחה, בשביל שמי שרוצה לברוח יוכל לברוח. כלומר הורגים במצור את כל מי שלא נכנע וברח.</a:t>
            </a:r>
          </a:p>
          <a:p>
            <a:pPr algn="just"/>
            <a:r>
              <a:rPr lang="he-IL" dirty="0"/>
              <a:t>התורה מצווה אותנו להשאיר רוח רביעית פתוחה, ולהרוג את כל מי שלא ברח דרכה. כלומר עלינו מוטל להרוג כל זכר, ועליהם מוטל לשנות את מעשיהם, ולהיכנע או לברוח, על מנת שלא נהרוג אותם. </a:t>
            </a:r>
            <a:r>
              <a:rPr lang="he-IL" dirty="0">
                <a:highlight>
                  <a:srgbClr val="00FF00"/>
                </a:highlight>
              </a:rPr>
              <a:t>רק זכר ששינה את מעשיו באופן פעיל, והחליט שהוא לא רוצה להילחם בנו יותר, ונכנע או ברח - רק אז אנחנו לא מצווים להרוג אותו</a:t>
            </a:r>
            <a:r>
              <a:rPr lang="he-IL" dirty="0"/>
              <a:t>[4]. כיוון שעליהם מוטל לשנות את מעשיהם ולברוח, התורה ציוותה אותנו לאפשר להם לעשות זאת[5]. לכן פשוט שאם ישנם כאלה שרוצים להילחם בנו, והם רוצים לברוח כדי להילחם ולא כדי לצאת ממעגל הלחימה - הם עדיין כלולים במצוות הריגת כל זכר[6].</a:t>
            </a:r>
          </a:p>
          <a:p>
            <a:pPr algn="just"/>
            <a:endParaRPr lang="he-IL" dirty="0"/>
          </a:p>
        </p:txBody>
      </p:sp>
    </p:spTree>
    <p:extLst>
      <p:ext uri="{BB962C8B-B14F-4D97-AF65-F5344CB8AC3E}">
        <p14:creationId xmlns:p14="http://schemas.microsoft.com/office/powerpoint/2010/main" val="152575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BE3537-4F42-F7B6-2661-E6623A8360CC}"/>
              </a:ext>
            </a:extLst>
          </p:cNvPr>
          <p:cNvSpPr>
            <a:spLocks noGrp="1"/>
          </p:cNvSpPr>
          <p:nvPr>
            <p:ph type="title"/>
          </p:nvPr>
        </p:nvSpPr>
        <p:spPr/>
        <p:txBody>
          <a:bodyPr/>
          <a:lstStyle/>
          <a:p>
            <a:r>
              <a:rPr lang="he-IL" dirty="0"/>
              <a:t>כיצד נדאג שלא יכנס אוכל</a:t>
            </a:r>
          </a:p>
        </p:txBody>
      </p:sp>
      <p:sp>
        <p:nvSpPr>
          <p:cNvPr id="3" name="מציין מיקום תוכן 2">
            <a:extLst>
              <a:ext uri="{FF2B5EF4-FFF2-40B4-BE49-F238E27FC236}">
                <a16:creationId xmlns:a16="http://schemas.microsoft.com/office/drawing/2014/main" id="{FE04F4FD-DAB4-3F89-FCD8-4A27891F7BB0}"/>
              </a:ext>
            </a:extLst>
          </p:cNvPr>
          <p:cNvSpPr>
            <a:spLocks noGrp="1"/>
          </p:cNvSpPr>
          <p:nvPr>
            <p:ph idx="1"/>
          </p:nvPr>
        </p:nvSpPr>
        <p:spPr/>
        <p:txBody>
          <a:bodyPr/>
          <a:lstStyle/>
          <a:p>
            <a:r>
              <a:rPr lang="he-IL" dirty="0"/>
              <a:t>כנראה ישימו חיילים שישמרו שלא יכנסו דברים רק יצאו.</a:t>
            </a:r>
          </a:p>
          <a:p>
            <a:r>
              <a:rPr lang="he-IL" dirty="0"/>
              <a:t>כיצד נדאג שהמחבלים לא יברחו, ואחר כך יחזרו. </a:t>
            </a:r>
          </a:p>
          <a:p>
            <a:r>
              <a:rPr lang="he-IL" dirty="0"/>
              <a:t>כנראה שבמלחמה של אומה, מי שבדרך כלל בורח לא יחזור לעשות מלחמה.</a:t>
            </a:r>
          </a:p>
          <a:p>
            <a:r>
              <a:rPr lang="he-IL" dirty="0"/>
              <a:t>באמת במצב של מחבלים מסתבר שאין לתת להם לברוח. </a:t>
            </a:r>
          </a:p>
        </p:txBody>
      </p:sp>
    </p:spTree>
    <p:extLst>
      <p:ext uri="{BB962C8B-B14F-4D97-AF65-F5344CB8AC3E}">
        <p14:creationId xmlns:p14="http://schemas.microsoft.com/office/powerpoint/2010/main" val="253307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BE3537-4F42-F7B6-2661-E6623A8360CC}"/>
              </a:ext>
            </a:extLst>
          </p:cNvPr>
          <p:cNvSpPr>
            <a:spLocks noGrp="1"/>
          </p:cNvSpPr>
          <p:nvPr>
            <p:ph type="title"/>
          </p:nvPr>
        </p:nvSpPr>
        <p:spPr/>
        <p:txBody>
          <a:bodyPr/>
          <a:lstStyle/>
          <a:p>
            <a:r>
              <a:rPr lang="he-IL" b="1" dirty="0"/>
              <a:t>יישום העקרונות בצורה מעשית</a:t>
            </a:r>
            <a:endParaRPr lang="he-IL" dirty="0"/>
          </a:p>
        </p:txBody>
      </p:sp>
      <p:sp>
        <p:nvSpPr>
          <p:cNvPr id="3" name="מציין מיקום תוכן 2">
            <a:extLst>
              <a:ext uri="{FF2B5EF4-FFF2-40B4-BE49-F238E27FC236}">
                <a16:creationId xmlns:a16="http://schemas.microsoft.com/office/drawing/2014/main" id="{FE04F4FD-DAB4-3F89-FCD8-4A27891F7BB0}"/>
              </a:ext>
            </a:extLst>
          </p:cNvPr>
          <p:cNvSpPr>
            <a:spLocks noGrp="1"/>
          </p:cNvSpPr>
          <p:nvPr>
            <p:ph idx="1"/>
          </p:nvPr>
        </p:nvSpPr>
        <p:spPr/>
        <p:txBody>
          <a:bodyPr>
            <a:normAutofit fontScale="85000" lnSpcReduction="20000"/>
          </a:bodyPr>
          <a:lstStyle/>
          <a:p>
            <a:r>
              <a:rPr lang="he-IL" dirty="0"/>
              <a:t>כאשר באים להילחם במקומות שבהם יש אוכלוסייה שנלחמת בנו, כמו עזה, וכדומה, עלינו להילחם בהם עד שאין בהם יותר אנשים שרוצים להילחם בנו, שהרי אנחנו מצווים להרוג כל זכר בזמן מלחמה.</a:t>
            </a:r>
          </a:p>
          <a:p>
            <a:r>
              <a:rPr lang="he-IL" dirty="0"/>
              <a:t>הריגת כל הרוצים להילחם בנו לא יכולה להתבצע על ידי </a:t>
            </a:r>
            <a:r>
              <a:rPr lang="he-IL" dirty="0" err="1"/>
              <a:t>עירבוביה</a:t>
            </a:r>
            <a:r>
              <a:rPr lang="he-IL" dirty="0"/>
              <a:t> בין </a:t>
            </a:r>
            <a:r>
              <a:rPr lang="he-IL" dirty="0" err="1"/>
              <a:t>האוכלוסיה</a:t>
            </a:r>
            <a:r>
              <a:rPr lang="he-IL" dirty="0"/>
              <a:t> הרוצה להיכנע </a:t>
            </a:r>
            <a:r>
              <a:rPr lang="he-IL" dirty="0" err="1"/>
              <a:t>לאוכלוסיה</a:t>
            </a:r>
            <a:r>
              <a:rPr lang="he-IL" dirty="0"/>
              <a:t> שלא רוצה להיכנע. לכן עלינו לעשות שלוש פעולות במקביל:</a:t>
            </a:r>
          </a:p>
          <a:p>
            <a:r>
              <a:rPr lang="he-IL" dirty="0">
                <a:highlight>
                  <a:srgbClr val="00FF00"/>
                </a:highlight>
              </a:rPr>
              <a:t>א</a:t>
            </a:r>
            <a:r>
              <a:rPr lang="he-IL" dirty="0"/>
              <a:t>. להכשיר שטח איסוף למי שרוצה להיכנע. השטח הזה יוכשר </a:t>
            </a:r>
            <a:r>
              <a:rPr lang="he-IL" dirty="0" err="1"/>
              <a:t>ויפוקח</a:t>
            </a:r>
            <a:r>
              <a:rPr lang="he-IL" dirty="0"/>
              <a:t> בצורה שלא </a:t>
            </a:r>
            <a:r>
              <a:rPr lang="he-IL" dirty="0" err="1"/>
              <a:t>תתן</a:t>
            </a:r>
            <a:r>
              <a:rPr lang="he-IL" dirty="0"/>
              <a:t> שום אפשרות לפעולות של טרור והסתה או תמיכה ועידוד בפעולות הפוגעות בנו, ויאפשר למי שבוחר להיכנע לשהות בו בלי להינזק.</a:t>
            </a:r>
          </a:p>
          <a:p>
            <a:r>
              <a:rPr lang="he-IL" dirty="0">
                <a:highlight>
                  <a:srgbClr val="00FF00"/>
                </a:highlight>
              </a:rPr>
              <a:t>ב</a:t>
            </a:r>
            <a:r>
              <a:rPr lang="he-IL" dirty="0"/>
              <a:t>. ניתוק העיר מאספקה של מים, אוכל, חשמל, תרופות </a:t>
            </a:r>
            <a:r>
              <a:rPr lang="he-IL" dirty="0" err="1"/>
              <a:t>וכו</a:t>
            </a:r>
            <a:r>
              <a:rPr lang="he-IL" dirty="0"/>
              <a:t>'. גם אם בשל כך יהרגו גם נשים וילדים (ולא רק זכרים גדולים) - כך כתוב בספרי "וצרת עליה - אף להרעיבה ולהצמיאה ולהמיתה מיתת תחלואים".</a:t>
            </a:r>
          </a:p>
          <a:p>
            <a:r>
              <a:rPr lang="he-IL" dirty="0">
                <a:highlight>
                  <a:srgbClr val="00FF00"/>
                </a:highlight>
              </a:rPr>
              <a:t>ג</a:t>
            </a:r>
            <a:r>
              <a:rPr lang="he-IL" dirty="0"/>
              <a:t>. להילחם על מנת להרוג את כל מי שרוצה להילחם בנו. תוך כדי הלחימה להשאיר 'מסדרונות מילוט' שיאפשרו להגיע למקום האיסוף של מי שרוצה להיכנע. </a:t>
            </a:r>
            <a:r>
              <a:rPr lang="he-IL" dirty="0" err="1"/>
              <a:t>במדת</a:t>
            </a:r>
            <a:r>
              <a:rPr lang="he-IL" dirty="0"/>
              <a:t> האפשר נשתדל לדאוג שכל מי שרוצה לברוח יוכל לעשות זאת.</a:t>
            </a:r>
          </a:p>
          <a:p>
            <a:endParaRPr lang="he-IL" dirty="0"/>
          </a:p>
        </p:txBody>
      </p:sp>
    </p:spTree>
    <p:extLst>
      <p:ext uri="{BB962C8B-B14F-4D97-AF65-F5344CB8AC3E}">
        <p14:creationId xmlns:p14="http://schemas.microsoft.com/office/powerpoint/2010/main" val="346225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BE3537-4F42-F7B6-2661-E6623A8360CC}"/>
              </a:ext>
            </a:extLst>
          </p:cNvPr>
          <p:cNvSpPr>
            <a:spLocks noGrp="1"/>
          </p:cNvSpPr>
          <p:nvPr>
            <p:ph type="title"/>
          </p:nvPr>
        </p:nvSpPr>
        <p:spPr/>
        <p:txBody>
          <a:bodyPr/>
          <a:lstStyle/>
          <a:p>
            <a:r>
              <a:rPr lang="he-IL" dirty="0"/>
              <a:t>מלחמת לבנון הראשונה</a:t>
            </a:r>
          </a:p>
        </p:txBody>
      </p:sp>
      <p:sp>
        <p:nvSpPr>
          <p:cNvPr id="3" name="מציין מיקום תוכן 2">
            <a:extLst>
              <a:ext uri="{FF2B5EF4-FFF2-40B4-BE49-F238E27FC236}">
                <a16:creationId xmlns:a16="http://schemas.microsoft.com/office/drawing/2014/main" id="{FE04F4FD-DAB4-3F89-FCD8-4A27891F7BB0}"/>
              </a:ext>
            </a:extLst>
          </p:cNvPr>
          <p:cNvSpPr>
            <a:spLocks noGrp="1"/>
          </p:cNvSpPr>
          <p:nvPr>
            <p:ph idx="1"/>
          </p:nvPr>
        </p:nvSpPr>
        <p:spPr/>
        <p:txBody>
          <a:bodyPr/>
          <a:lstStyle/>
          <a:p>
            <a:r>
              <a:rPr lang="he-IL" dirty="0"/>
              <a:t>מתחילה ביוני 1982 ונגמרת באוגוסט.</a:t>
            </a:r>
          </a:p>
          <a:p>
            <a:r>
              <a:rPr lang="he-IL" dirty="0"/>
              <a:t>עשו מצור על לבנון – ונתנו לאש"ף לצאת משם. </a:t>
            </a:r>
          </a:p>
          <a:p>
            <a:r>
              <a:rPr lang="he-IL" dirty="0"/>
              <a:t>ב-</a:t>
            </a:r>
            <a:r>
              <a:rPr lang="he-IL" dirty="0">
                <a:hlinkClick r:id="rId2" tooltip="31 באוגוסט"/>
              </a:rPr>
              <a:t>31 באוגוסט</a:t>
            </a:r>
            <a:r>
              <a:rPr lang="he-IL" dirty="0"/>
              <a:t> </a:t>
            </a:r>
            <a:r>
              <a:rPr lang="he-IL" dirty="0">
                <a:hlinkClick r:id="rId3" tooltip="1982"/>
              </a:rPr>
              <a:t>1982</a:t>
            </a:r>
            <a:r>
              <a:rPr lang="he-IL" dirty="0"/>
              <a:t>, במהלכו התפנו מביירות תוך 12 ימים, 14,398 לוחמים פלסטיניים וסוריים, וכן 664 נשים וילדים. מתוכם, 8,144 עזבו את ביירות דרך הים, ו-6,254 חיילים סוריים ואנשי חטיבות "צבא השחרור הפלסטיני" של אש"ף עזבו לסוריה דרך כביש ביירות-דמשק. מטה אש"ף עבר ל</a:t>
            </a:r>
            <a:r>
              <a:rPr lang="he-IL" dirty="0">
                <a:hlinkClick r:id="rId4" tooltip="תוניסיה"/>
              </a:rPr>
              <a:t>תוניסיה</a:t>
            </a:r>
            <a:r>
              <a:rPr lang="he-IL" dirty="0"/>
              <a:t>.</a:t>
            </a:r>
          </a:p>
          <a:p>
            <a:r>
              <a:rPr lang="he-IL" dirty="0"/>
              <a:t>האם היה מותר לתת להם לצאת?</a:t>
            </a:r>
          </a:p>
          <a:p>
            <a:r>
              <a:rPr lang="he-IL" dirty="0"/>
              <a:t>האם זה הגורם </a:t>
            </a:r>
            <a:r>
              <a:rPr lang="he-IL" dirty="0" err="1"/>
              <a:t>לחזבאללה</a:t>
            </a:r>
            <a:r>
              <a:rPr lang="he-IL" dirty="0"/>
              <a:t> של היום?</a:t>
            </a:r>
          </a:p>
        </p:txBody>
      </p:sp>
    </p:spTree>
    <p:extLst>
      <p:ext uri="{BB962C8B-B14F-4D97-AF65-F5344CB8AC3E}">
        <p14:creationId xmlns:p14="http://schemas.microsoft.com/office/powerpoint/2010/main" val="2502333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385272D-A59D-DB31-19BE-10BA84ACCF48}"/>
              </a:ext>
            </a:extLst>
          </p:cNvPr>
          <p:cNvSpPr>
            <a:spLocks noGrp="1"/>
          </p:cNvSpPr>
          <p:nvPr>
            <p:ph type="title"/>
          </p:nvPr>
        </p:nvSpPr>
        <p:spPr>
          <a:xfrm>
            <a:off x="677333" y="92365"/>
            <a:ext cx="9196339" cy="957208"/>
          </a:xfrm>
        </p:spPr>
        <p:txBody>
          <a:bodyPr>
            <a:normAutofit fontScale="90000"/>
          </a:bodyPr>
          <a:lstStyle/>
          <a:p>
            <a:r>
              <a:rPr lang="he-IL" dirty="0"/>
              <a:t>הרחמנות ההרסנית של אחאב</a:t>
            </a:r>
            <a:br>
              <a:rPr lang="he-IL" dirty="0"/>
            </a:br>
            <a:endParaRPr lang="he-IL" dirty="0"/>
          </a:p>
        </p:txBody>
      </p:sp>
      <p:sp>
        <p:nvSpPr>
          <p:cNvPr id="3" name="מציין מיקום תוכן 2">
            <a:extLst>
              <a:ext uri="{FF2B5EF4-FFF2-40B4-BE49-F238E27FC236}">
                <a16:creationId xmlns:a16="http://schemas.microsoft.com/office/drawing/2014/main" id="{4820E080-F2E9-449A-4B2B-6A2198263FFA}"/>
              </a:ext>
            </a:extLst>
          </p:cNvPr>
          <p:cNvSpPr>
            <a:spLocks noGrp="1"/>
          </p:cNvSpPr>
          <p:nvPr>
            <p:ph idx="1"/>
          </p:nvPr>
        </p:nvSpPr>
        <p:spPr>
          <a:xfrm>
            <a:off x="157018" y="866692"/>
            <a:ext cx="9698182" cy="5885091"/>
          </a:xfrm>
        </p:spPr>
        <p:txBody>
          <a:bodyPr>
            <a:normAutofit fontScale="55000" lnSpcReduction="20000"/>
          </a:bodyPr>
          <a:lstStyle/>
          <a:p>
            <a:r>
              <a:rPr lang="he-IL" dirty="0"/>
              <a:t>אחד הסיפורים היותר כואבים בעניין הרחמנות שבאה בלי תורה היא אחאב מלך ישראל. הוא היה במלחמה מתמשכת עם בן הדד מלך ארם, הלא היא סוריה ועירק של ימינו. באחת המערכות אסף בן הדד שלושים ושתים מלכים שיעזרו לו במלחמה כנגד אחאב. כדי ליצור איזה צידוק למלחמה הוא דורש מאחאב את אשתו וילדיו, כספו וזהבו של אחאב. </a:t>
            </a:r>
            <a:r>
              <a:rPr lang="he-IL" dirty="0" err="1"/>
              <a:t>הכל</a:t>
            </a:r>
            <a:r>
              <a:rPr lang="he-IL" dirty="0"/>
              <a:t> מתוך מחשבה שאחאב לא יסכים ואז תהיה לו 'הצדקה מוסרית' לתקוף את אחאב. אחאב מבין את כוונתו של בן הדד ומנסה למנוע את המלחמה ומסכים למסור לבן הדד את בניו אשתו וכל כספו. הוא אומר לבן הדד: "כִּדְבָרְךָ אֲדֹנִי הַמֶּלֶךְ, לְךָ אֲנִי וְכָל אֲשֶׁר לִי". אני מוכן לתת לך את אשתי וילדי כספי וזהבי, העיקר שלא תלחם עם ישראל.</a:t>
            </a:r>
          </a:p>
          <a:p>
            <a:r>
              <a:rPr lang="he-IL" dirty="0"/>
              <a:t>כשרואה בן הדד שתחבולתו לא הצליחה הוא שולח לאחאב ואומר לו: אני רוצה לקחת עוד משהו שלא אמרתי קודם "את כל מחמד עינך". חכמינו אמרו שהוא רצה את ספר התורה. שהיה מחמד עיניו של אחאב למרות שאחאב היה עובד עבודה זרה. זה לא סתר אצלו. הוא לא מסכים לתת את ספר התורה לבן הדד ומתחילה המלחמה. הנביא אומר לאחאב דע לך שבן הדד יפסיד במלחמה בגלל שאתה נלחם לכבודו של ספר התורה ששמרת עליו מכל משמר. </a:t>
            </a:r>
          </a:p>
          <a:p>
            <a:r>
              <a:rPr lang="he-IL" dirty="0"/>
              <a:t>בן הדד בטוח </a:t>
            </a:r>
            <a:r>
              <a:rPr lang="he-IL" dirty="0" err="1"/>
              <a:t>בנצחונו</a:t>
            </a:r>
            <a:r>
              <a:rPr lang="he-IL" dirty="0"/>
              <a:t>, הוא אומר שיש לו הרבה חיילים עד שאין מספיק עפר בשומרון להדבק בנעלים של החיילים שיש לו. המערכה מתחילה. "וַיָּנֻסוּ אֲרָם, וַיִּרְדְּפֵם יִשְׂרָאֵל וַיִּמָּלֵט בֶּן הֲדַד מֶלֶךְ אֲרָם עַל סוּס וּפָרָשִׁים". שנה אחר כך שוב בא בן הדד למלחמה הפעם הוא בא במישור. לדעתו האלוקים של עם ישראל הוא אלוקי ההרים ולא אלוקי העמקים, לכן במישור הוא ינצח. על חילול ה' כזה אי אפשר למחול. שוב בא הנביא ואומר לאחאב: "כֹּה אָמַר ה' יַעַן אֲשֶׁר אָמְרוּ אֲרָם </a:t>
            </a:r>
            <a:r>
              <a:rPr lang="he-IL" dirty="0" err="1"/>
              <a:t>אֱלֹהֵי</a:t>
            </a:r>
            <a:r>
              <a:rPr lang="he-IL" dirty="0"/>
              <a:t> הָרִים ה' וְלֹא </a:t>
            </a:r>
            <a:r>
              <a:rPr lang="he-IL" dirty="0" err="1"/>
              <a:t>אֱלֹהֵי</a:t>
            </a:r>
            <a:r>
              <a:rPr lang="he-IL" dirty="0"/>
              <a:t> עֲמָקִים הוּא, וְנָתַתִּי אֶת כָּל הֶהָמוֹן הַגָּדוֹל הַזֶּה בְּיָדֶךָ וִידַעְתֶּם כִּי אֲנִי ה' ".</a:t>
            </a:r>
          </a:p>
          <a:p>
            <a:r>
              <a:rPr lang="he-IL" dirty="0"/>
              <a:t>אחרי שבעה ימים של היסוס מתחילה המלחמה. "וַיַּכּוּ בְנֵי יִשְׂרָאֵל אֶת אֲרָם מֵאָה אֶלֶף רַגְלִי בְּיוֹם אֶחָד". בן הדד ברח לעיר </a:t>
            </a:r>
            <a:r>
              <a:rPr lang="he-IL" dirty="0" err="1"/>
              <a:t>אפק</a:t>
            </a:r>
            <a:r>
              <a:rPr lang="he-IL" dirty="0"/>
              <a:t>. "וַתִּפֹּל הַחוֹמָה עַל עֶשְׂרִים וְשִׁבְעָה אֶלֶף אִישׁ הַנּוֹתָרִים וּבֶן הֲדַד נָס וַיָּבֹא אֶל הָעִיר חֶדֶר בְּחָדֶר". עכשיו בן הדד במצור. מה הוא יעשה? פעמיים הוא ניסה להשמיד את ישראל ולא הצליח , איזה סיכוי בכלל יש לו לחיות? מי ירחם עליו?</a:t>
            </a:r>
          </a:p>
          <a:p>
            <a:r>
              <a:rPr lang="he-IL" dirty="0"/>
              <a:t>מסתבר שיש מי שירחם וזה אחאב בעצמו. אחאב הוא מזרע ישראל "רחמנים בני רחמנים". חסד שבא בתורשה מהאבות. אם אין לו תורה שמכוונת אותו לגבורה, הוא עושה עם התכונה של הרחמנות שטויות. "ואין עוז אלא תורה" (מדרש רבה שיר השירים א </a:t>
            </a:r>
            <a:r>
              <a:rPr lang="he-IL" dirty="0" err="1"/>
              <a:t>כג</a:t>
            </a:r>
            <a:r>
              <a:rPr lang="he-IL" dirty="0"/>
              <a:t>). העוז הזה לא קיים אצל אחאב.</a:t>
            </a:r>
          </a:p>
          <a:p>
            <a:r>
              <a:rPr lang="he-IL" dirty="0"/>
              <a:t>אומרים עבדיו של בן הדד: "הִנֵּה נָא שָׁמַעְנוּ כִּי מַלְכֵי בֵּית יִשְׂרָאֵל כִּי מַלְכֵי חֶסֶד הֵם, נָשִׂימָה נָּא שַׂקִּים בְּמָתְנֵינוּ וַחֲבָלִים בְּרֹאשֵׁנוּ וְנֵצֵא אֶל מֶלֶךְ יִשְׂרָאֵל אוּלַי יְחַיֶּה אֶת נַפְשֶׁךָ". כך עשו "וַיָּבֹאוּ אֶל מֶלֶךְ יִשְׂרָאֵל וַיֹּאמְרוּ עַבְדְּךָ בֶן הֲדַד אָמַר </a:t>
            </a:r>
            <a:r>
              <a:rPr lang="he-IL" dirty="0" err="1"/>
              <a:t>תְּחִי</a:t>
            </a:r>
            <a:r>
              <a:rPr lang="he-IL" dirty="0"/>
              <a:t> נָא נַפְשִׁי. וַיֹּאמֶר: הַעוֹדֶנּוּ חַי? אָחִי הוּא!". אחאב קורא לזה שרצה להרוג אותו לפני מספר ימים "אָחִי הוּא!". </a:t>
            </a:r>
          </a:p>
          <a:p>
            <a:r>
              <a:rPr lang="he-IL" dirty="0"/>
              <a:t>יוצא בן הדד מהמצור אל המנצח אחאב. ואחאב עושה לו כבוד מלכים, מעלה אותו על המרכבה שלו. ולא עוד אלא שמחזיר לו שטחים וגם כורת </a:t>
            </a:r>
            <a:r>
              <a:rPr lang="he-IL" dirty="0" err="1"/>
              <a:t>איתו</a:t>
            </a:r>
            <a:r>
              <a:rPr lang="he-IL" dirty="0"/>
              <a:t> ברית. "וַיֹּאמֶר אֵלָיו הֶעָרִים אֲשֶׁר לָקַח אָבִי מֵאֵת אָבִיךָ – אָשִׁיב. וְחוּצוֹת תָּשִׂים לְךָ בְדַמֶּשֶׂק כַּאֲשֶׁר שָׂם אָבִי </a:t>
            </a:r>
            <a:r>
              <a:rPr lang="he-IL" dirty="0" err="1"/>
              <a:t>בְּשֹׁמְרוֹן</a:t>
            </a:r>
            <a:r>
              <a:rPr lang="he-IL" dirty="0"/>
              <a:t>, וַאֲנִי בַּבְּרִית אֲשַׁלְּחֶךָּ </a:t>
            </a:r>
            <a:r>
              <a:rPr lang="he-IL" dirty="0" err="1"/>
              <a:t>וַיִּכְרָת</a:t>
            </a:r>
            <a:r>
              <a:rPr lang="he-IL" dirty="0"/>
              <a:t> לוֹ בְרִית וַיְשַׁלְּחֵהוּ". הנביא אומר לאחאב אחרי אותה מלחמה: נתתי לך את השונא שלך בידיך ואתה משחרר אותו וגם נותן לו ערים מארץ ישראל? האם אתה חושב שמלחמה זה משחק. אתה לא אמור להראות יפה בעיני מישהו! מדובר כאן בחיים של עם ישראל. </a:t>
            </a:r>
          </a:p>
          <a:p>
            <a:r>
              <a:rPr lang="he-IL" dirty="0"/>
              <a:t>התוצאה הצפויה הייתה שאחרי שלוש שנים אחאב נהרג במלחמה עם אותו בן הדד. שמכוון את כל הלוחמים שלו להרוג דווקא את אחאב. "וּמֶלֶךְ אֲרָם </a:t>
            </a:r>
            <a:r>
              <a:rPr lang="he-IL" dirty="0" err="1"/>
              <a:t>צִוָּה</a:t>
            </a:r>
            <a:r>
              <a:rPr lang="he-IL" dirty="0"/>
              <a:t> אֶת שָׂרֵי הָרֶכֶב אֲשֶׁר לוֹ שְׁלִֹשִׁים וּשְׁנַיִם </a:t>
            </a:r>
            <a:r>
              <a:rPr lang="he-IL" dirty="0" err="1"/>
              <a:t>לֵאמֹר</a:t>
            </a:r>
            <a:r>
              <a:rPr lang="he-IL" dirty="0"/>
              <a:t> לֹא תִּלָּחֲמוּ אֶת קָטֹן וְאֶת גָּדוֹל כִּי אִם אֶת מֶלֶךְ יִשְׂרָאֵל לְבַדּוֹ". הם לא מוצאים אותו בכוחות עצמם אבל הקב"ה מכוון את הדברים יותר טוב. "וְאִישׁ מָשַׁךְ בַּקֶּשֶׁת </a:t>
            </a:r>
            <a:r>
              <a:rPr lang="he-IL" dirty="0" err="1"/>
              <a:t>לְתֻמּו</a:t>
            </a:r>
            <a:r>
              <a:rPr lang="he-IL" dirty="0"/>
              <a:t>ֹ וַיַּכֶּה אֶת מֶלֶךְ יִשְׂרָאֵל בֵּין הַדְּבָקִים וּבֵין הַשִּׁרְיָן". דמו אוזל והוא מת. </a:t>
            </a:r>
          </a:p>
        </p:txBody>
      </p:sp>
      <p:sp>
        <p:nvSpPr>
          <p:cNvPr id="4" name="מציין מיקום של מספר שקופית 3">
            <a:extLst>
              <a:ext uri="{FF2B5EF4-FFF2-40B4-BE49-F238E27FC236}">
                <a16:creationId xmlns:a16="http://schemas.microsoft.com/office/drawing/2014/main" id="{DF514C04-342C-68CC-4A56-6093F96CBFBE}"/>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31618092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BE3537-4F42-F7B6-2661-E6623A8360CC}"/>
              </a:ext>
            </a:extLst>
          </p:cNvPr>
          <p:cNvSpPr>
            <a:spLocks noGrp="1"/>
          </p:cNvSpPr>
          <p:nvPr>
            <p:ph type="title"/>
          </p:nvPr>
        </p:nvSpPr>
        <p:spPr/>
        <p:txBody>
          <a:bodyPr/>
          <a:lstStyle/>
          <a:p>
            <a:r>
              <a:rPr lang="he-IL" dirty="0" err="1"/>
              <a:t>לאוייב</a:t>
            </a:r>
            <a:r>
              <a:rPr lang="he-IL" dirty="0"/>
              <a:t> אסור לתת לברוח</a:t>
            </a:r>
          </a:p>
        </p:txBody>
      </p:sp>
      <p:sp>
        <p:nvSpPr>
          <p:cNvPr id="3" name="מציין מיקום תוכן 2">
            <a:extLst>
              <a:ext uri="{FF2B5EF4-FFF2-40B4-BE49-F238E27FC236}">
                <a16:creationId xmlns:a16="http://schemas.microsoft.com/office/drawing/2014/main" id="{FE04F4FD-DAB4-3F89-FCD8-4A27891F7BB0}"/>
              </a:ext>
            </a:extLst>
          </p:cNvPr>
          <p:cNvSpPr>
            <a:spLocks noGrp="1"/>
          </p:cNvSpPr>
          <p:nvPr>
            <p:ph idx="1"/>
          </p:nvPr>
        </p:nvSpPr>
        <p:spPr/>
        <p:txBody>
          <a:bodyPr/>
          <a:lstStyle/>
          <a:p>
            <a:pPr algn="just"/>
            <a:r>
              <a:rPr lang="he-IL" dirty="0"/>
              <a:t>כך מצאנו בדברי </a:t>
            </a:r>
            <a:r>
              <a:rPr lang="he-IL" dirty="0" err="1"/>
              <a:t>הרלב"ג</a:t>
            </a:r>
            <a:endParaRPr lang="he-IL" dirty="0"/>
          </a:p>
          <a:p>
            <a:pPr algn="just"/>
            <a:r>
              <a:rPr lang="he-IL" dirty="0" err="1"/>
              <a:t>רלב"ג</a:t>
            </a:r>
            <a:r>
              <a:rPr lang="he-IL" dirty="0"/>
              <a:t> </a:t>
            </a:r>
            <a:r>
              <a:rPr lang="he-IL" sz="1800" dirty="0"/>
              <a:t>מלכים א פרק </a:t>
            </a:r>
            <a:r>
              <a:rPr lang="he-IL" sz="1800" dirty="0" err="1"/>
              <a:t>כב</a:t>
            </a:r>
            <a:r>
              <a:rPr lang="he-IL" sz="1800" dirty="0"/>
              <a:t> פסוק לח </a:t>
            </a:r>
            <a:r>
              <a:rPr lang="he-IL" dirty="0"/>
              <a:t>- </a:t>
            </a:r>
            <a:r>
              <a:rPr lang="he-IL" dirty="0" err="1"/>
              <a:t>הל"ד</a:t>
            </a:r>
            <a:r>
              <a:rPr lang="he-IL" dirty="0"/>
              <a:t> הוא </a:t>
            </a:r>
            <a:r>
              <a:rPr lang="he-IL" b="1" dirty="0"/>
              <a:t>להודיע שראוי לאדם כשיפול בידו במלחמה מי שהוא תמיד לו ולעמו לקוץ מכאיב שלא יחמול עליו אך יבער אותו מן הארץ </a:t>
            </a:r>
            <a:r>
              <a:rPr lang="he-IL" dirty="0"/>
              <a:t>פן ימצא לו מקום אחר זה אם ימלט להשחית הוא ועמו לפי היכולת. </a:t>
            </a:r>
          </a:p>
          <a:p>
            <a:pPr algn="just"/>
            <a:r>
              <a:rPr lang="he-IL" dirty="0"/>
              <a:t>ולזאת הסבה תמצא </a:t>
            </a:r>
            <a:r>
              <a:rPr lang="he-IL" dirty="0" err="1"/>
              <a:t>שצותה</a:t>
            </a:r>
            <a:r>
              <a:rPr lang="he-IL" dirty="0"/>
              <a:t> התורה להכות את </a:t>
            </a:r>
            <a:r>
              <a:rPr lang="he-IL" dirty="0" err="1"/>
              <a:t>המדינים</a:t>
            </a:r>
            <a:r>
              <a:rPr lang="he-IL" dirty="0"/>
              <a:t> מפני מה שנתבאר כי הם צוררים לישראל </a:t>
            </a:r>
            <a:r>
              <a:rPr lang="he-IL" dirty="0" err="1"/>
              <a:t>בנכליהם</a:t>
            </a:r>
            <a:r>
              <a:rPr lang="he-IL" dirty="0"/>
              <a:t> </a:t>
            </a:r>
            <a:r>
              <a:rPr lang="he-IL" dirty="0" err="1"/>
              <a:t>וצותה</a:t>
            </a:r>
            <a:r>
              <a:rPr lang="he-IL" dirty="0"/>
              <a:t> גם כן למחות את זכר עמלק לזאת הסבה. </a:t>
            </a:r>
          </a:p>
          <a:p>
            <a:pPr algn="just"/>
            <a:r>
              <a:rPr lang="he-IL" dirty="0"/>
              <a:t>ולזה ספר כי מפני ששלח מלך ישראל בן הדד אשר </a:t>
            </a:r>
            <a:r>
              <a:rPr lang="he-IL" dirty="0" err="1"/>
              <a:t>שמהו</a:t>
            </a:r>
            <a:r>
              <a:rPr lang="he-IL" dirty="0"/>
              <a:t> הש"י </a:t>
            </a:r>
            <a:r>
              <a:rPr lang="he-IL" dirty="0" err="1"/>
              <a:t>בחרמו</a:t>
            </a:r>
            <a:r>
              <a:rPr lang="he-IL" dirty="0"/>
              <a:t> וברשותו </a:t>
            </a:r>
            <a:r>
              <a:rPr lang="he-IL" dirty="0" err="1"/>
              <a:t>ובמכמרתו</a:t>
            </a:r>
            <a:r>
              <a:rPr lang="he-IL" dirty="0"/>
              <a:t> כעס הש"י עליו ואמר לו שכבר יהיה נפשו תחת נפשו ועמו תחת עמו:</a:t>
            </a:r>
          </a:p>
          <a:p>
            <a:pPr algn="just"/>
            <a:endParaRPr lang="he-IL" dirty="0"/>
          </a:p>
        </p:txBody>
      </p:sp>
    </p:spTree>
    <p:extLst>
      <p:ext uri="{BB962C8B-B14F-4D97-AF65-F5344CB8AC3E}">
        <p14:creationId xmlns:p14="http://schemas.microsoft.com/office/powerpoint/2010/main" val="15492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BE3537-4F42-F7B6-2661-E6623A8360CC}"/>
              </a:ext>
            </a:extLst>
          </p:cNvPr>
          <p:cNvSpPr>
            <a:spLocks noGrp="1"/>
          </p:cNvSpPr>
          <p:nvPr>
            <p:ph type="title"/>
          </p:nvPr>
        </p:nvSpPr>
        <p:spPr/>
        <p:txBody>
          <a:bodyPr/>
          <a:lstStyle/>
          <a:p>
            <a:r>
              <a:rPr lang="he-IL" dirty="0"/>
              <a:t>סיכום הדברים</a:t>
            </a:r>
          </a:p>
        </p:txBody>
      </p:sp>
      <p:sp>
        <p:nvSpPr>
          <p:cNvPr id="3" name="מציין מיקום תוכן 2">
            <a:extLst>
              <a:ext uri="{FF2B5EF4-FFF2-40B4-BE49-F238E27FC236}">
                <a16:creationId xmlns:a16="http://schemas.microsoft.com/office/drawing/2014/main" id="{FE04F4FD-DAB4-3F89-FCD8-4A27891F7BB0}"/>
              </a:ext>
            </a:extLst>
          </p:cNvPr>
          <p:cNvSpPr>
            <a:spLocks noGrp="1"/>
          </p:cNvSpPr>
          <p:nvPr>
            <p:ph idx="1"/>
          </p:nvPr>
        </p:nvSpPr>
        <p:spPr/>
        <p:txBody>
          <a:bodyPr/>
          <a:lstStyle/>
          <a:p>
            <a:r>
              <a:rPr lang="he-IL" dirty="0"/>
              <a:t>לאחר שנותנים זמן לשלום - יש לפתוח במצור כולל. </a:t>
            </a:r>
          </a:p>
          <a:p>
            <a:r>
              <a:rPr lang="he-IL" dirty="0"/>
              <a:t>מי שרוצה לברוח ורואים שאין הוא שייך </a:t>
            </a:r>
            <a:r>
              <a:rPr lang="he-IL" dirty="0" err="1"/>
              <a:t>לאוייבים</a:t>
            </a:r>
            <a:r>
              <a:rPr lang="he-IL" dirty="0"/>
              <a:t> – יש לתת אפשרות. </a:t>
            </a:r>
          </a:p>
          <a:p>
            <a:r>
              <a:rPr lang="he-IL" dirty="0"/>
              <a:t>כל מי שהוא </a:t>
            </a:r>
            <a:r>
              <a:rPr lang="he-IL" dirty="0" err="1"/>
              <a:t>אוייב</a:t>
            </a:r>
            <a:r>
              <a:rPr lang="he-IL" dirty="0"/>
              <a:t> – חייב מיתה. </a:t>
            </a:r>
          </a:p>
          <a:p>
            <a:r>
              <a:rPr lang="he-IL" dirty="0"/>
              <a:t>כל מי שלא ברח – הוא בחזקת </a:t>
            </a:r>
            <a:r>
              <a:rPr lang="he-IL" dirty="0" err="1"/>
              <a:t>אוייב</a:t>
            </a:r>
            <a:r>
              <a:rPr lang="he-IL" dirty="0"/>
              <a:t>. </a:t>
            </a:r>
          </a:p>
          <a:p>
            <a:r>
              <a:rPr lang="he-IL" dirty="0"/>
              <a:t>גם מי שבורח – אם ידוע שהוא </a:t>
            </a:r>
            <a:r>
              <a:rPr lang="he-IL" dirty="0" err="1"/>
              <a:t>אוייב</a:t>
            </a:r>
            <a:r>
              <a:rPr lang="he-IL" dirty="0"/>
              <a:t> – חייב מיתה. </a:t>
            </a:r>
          </a:p>
        </p:txBody>
      </p:sp>
    </p:spTree>
    <p:extLst>
      <p:ext uri="{BB962C8B-B14F-4D97-AF65-F5344CB8AC3E}">
        <p14:creationId xmlns:p14="http://schemas.microsoft.com/office/powerpoint/2010/main" val="2988665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CBE3537-4F42-F7B6-2661-E6623A8360CC}"/>
              </a:ext>
            </a:extLst>
          </p:cNvPr>
          <p:cNvSpPr>
            <a:spLocks noGrp="1"/>
          </p:cNvSpPr>
          <p:nvPr>
            <p:ph type="title"/>
          </p:nvPr>
        </p:nvSpPr>
        <p:spPr/>
        <p:txBody>
          <a:bodyPr/>
          <a:lstStyle/>
          <a:p>
            <a:r>
              <a:rPr lang="he-IL" dirty="0"/>
              <a:t>למה קשה לנו להרוג את </a:t>
            </a:r>
            <a:r>
              <a:rPr lang="he-IL" dirty="0" err="1"/>
              <a:t>האוייב</a:t>
            </a:r>
            <a:r>
              <a:rPr lang="he-IL" dirty="0"/>
              <a:t>?</a:t>
            </a:r>
          </a:p>
        </p:txBody>
      </p:sp>
      <p:sp>
        <p:nvSpPr>
          <p:cNvPr id="3" name="מציין מיקום תוכן 2">
            <a:extLst>
              <a:ext uri="{FF2B5EF4-FFF2-40B4-BE49-F238E27FC236}">
                <a16:creationId xmlns:a16="http://schemas.microsoft.com/office/drawing/2014/main" id="{FE04F4FD-DAB4-3F89-FCD8-4A27891F7BB0}"/>
              </a:ext>
            </a:extLst>
          </p:cNvPr>
          <p:cNvSpPr>
            <a:spLocks noGrp="1"/>
          </p:cNvSpPr>
          <p:nvPr>
            <p:ph idx="1"/>
          </p:nvPr>
        </p:nvSpPr>
        <p:spPr/>
        <p:txBody>
          <a:bodyPr/>
          <a:lstStyle/>
          <a:p>
            <a:r>
              <a:rPr lang="he-IL" dirty="0"/>
              <a:t>ההשקפה השמאלית שכולם שווים כולם בני אדם. </a:t>
            </a:r>
          </a:p>
          <a:p>
            <a:r>
              <a:rPr lang="he-IL" dirty="0"/>
              <a:t>לעומת זאת התורה מכירה באשר בחר בנו מכל העמים. </a:t>
            </a:r>
          </a:p>
          <a:p>
            <a:r>
              <a:rPr lang="he-IL" dirty="0"/>
              <a:t>יש דרגות בעולם – ויהודי ששומר דבר ה' הוא הנשגב ביותר. </a:t>
            </a:r>
          </a:p>
        </p:txBody>
      </p:sp>
    </p:spTree>
    <p:extLst>
      <p:ext uri="{BB962C8B-B14F-4D97-AF65-F5344CB8AC3E}">
        <p14:creationId xmlns:p14="http://schemas.microsoft.com/office/powerpoint/2010/main" val="2065776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כותרת 12"/>
          <p:cNvSpPr>
            <a:spLocks noGrp="1"/>
          </p:cNvSpPr>
          <p:nvPr>
            <p:ph type="title"/>
          </p:nvPr>
        </p:nvSpPr>
        <p:spPr>
          <a:xfrm flipH="1">
            <a:off x="2019300" y="704088"/>
            <a:ext cx="9067800" cy="1143000"/>
          </a:xfrm>
        </p:spPr>
        <p:txBody>
          <a:bodyPr rtlCol="1"/>
          <a:lstStyle/>
          <a:p>
            <a:pPr algn="r" rtl="1"/>
            <a:r>
              <a:rPr lang="he-IL" dirty="0"/>
              <a:t>כיצד יש שבויים?</a:t>
            </a:r>
          </a:p>
        </p:txBody>
      </p:sp>
      <p:sp>
        <p:nvSpPr>
          <p:cNvPr id="14" name="מציין מיקום תוכן 13"/>
          <p:cNvSpPr>
            <a:spLocks noGrp="1"/>
          </p:cNvSpPr>
          <p:nvPr>
            <p:ph idx="1"/>
          </p:nvPr>
        </p:nvSpPr>
        <p:spPr>
          <a:xfrm flipH="1">
            <a:off x="2019300" y="1935480"/>
            <a:ext cx="9067800" cy="4389120"/>
          </a:xfrm>
        </p:spPr>
        <p:txBody>
          <a:bodyPr rtlCol="1">
            <a:normAutofit fontScale="77500" lnSpcReduction="20000"/>
          </a:bodyPr>
          <a:lstStyle/>
          <a:p>
            <a:pPr lvl="0" algn="just" rtl="1"/>
            <a:r>
              <a:rPr lang="he-IL" dirty="0"/>
              <a:t>לפי </a:t>
            </a:r>
            <a:r>
              <a:rPr lang="he-IL" dirty="0" err="1"/>
              <a:t>הנצי"ב</a:t>
            </a:r>
            <a:r>
              <a:rPr lang="he-IL" dirty="0"/>
              <a:t> אפשר לומר – שבשבת מלחמה אפשר להיכנע, שהרי אין רוח רביעית. וכך כתב הרב עזריה אריאל:</a:t>
            </a:r>
          </a:p>
          <a:p>
            <a:pPr lvl="1" algn="just" rtl="1"/>
            <a:r>
              <a:rPr lang="he-IL" b="0" i="0" dirty="0">
                <a:solidFill>
                  <a:srgbClr val="075F51"/>
                </a:solidFill>
                <a:effectLst/>
                <a:latin typeface="FbTypoPas"/>
              </a:rPr>
              <a:t>נראה לתרץ שיש הבדל בין חיילים שלא נכנעו לבין חיילים שנכנעו ונפלו בשבי. </a:t>
            </a:r>
          </a:p>
          <a:p>
            <a:pPr lvl="1" algn="just" rtl="1"/>
            <a:r>
              <a:rPr lang="he-IL" b="0" i="0" dirty="0">
                <a:solidFill>
                  <a:srgbClr val="075F51"/>
                </a:solidFill>
                <a:effectLst/>
                <a:latin typeface="FbTypoPas"/>
              </a:rPr>
              <a:t>הציווי "והכית אל כל זכורה" נאמר רק על הלוחמים בפועל, אבל אלו שנכנעו - אין מצווה להורגם, ואדרבה, מידת החסד היא להותירם בחיים, אם יקבלו עליהם את מצוות בני נוח. </a:t>
            </a:r>
          </a:p>
          <a:p>
            <a:pPr lvl="1" algn="just" rtl="1"/>
            <a:r>
              <a:rPr lang="he-IL" b="0" i="0" dirty="0">
                <a:solidFill>
                  <a:srgbClr val="075F51"/>
                </a:solidFill>
                <a:effectLst/>
                <a:latin typeface="FbTypoPas"/>
              </a:rPr>
              <a:t>כך נראה מהגמרא בסוטה (לה ע"ב): "ושבית שביו - לרבות כנענים שבחוצה לארץ שאם </a:t>
            </a:r>
            <a:r>
              <a:rPr lang="he-IL" b="0" i="0" dirty="0" err="1">
                <a:solidFill>
                  <a:srgbClr val="075F51"/>
                </a:solidFill>
                <a:effectLst/>
                <a:latin typeface="FbTypoPas"/>
              </a:rPr>
              <a:t>חוזרין</a:t>
            </a:r>
            <a:r>
              <a:rPr lang="he-IL" b="0" i="0" dirty="0">
                <a:solidFill>
                  <a:srgbClr val="075F51"/>
                </a:solidFill>
                <a:effectLst/>
                <a:latin typeface="FbTypoPas"/>
              </a:rPr>
              <a:t> בתשובה </a:t>
            </a:r>
            <a:r>
              <a:rPr lang="he-IL" b="0" i="0" dirty="0" err="1">
                <a:solidFill>
                  <a:srgbClr val="075F51"/>
                </a:solidFill>
                <a:effectLst/>
                <a:latin typeface="FbTypoPas"/>
              </a:rPr>
              <a:t>מקבלין</a:t>
            </a:r>
            <a:r>
              <a:rPr lang="he-IL" b="0" i="0" dirty="0">
                <a:solidFill>
                  <a:srgbClr val="075F51"/>
                </a:solidFill>
                <a:effectLst/>
                <a:latin typeface="FbTypoPas"/>
              </a:rPr>
              <a:t> אותן". הגמרא מדברת על הפסוק "כי תצא למלחמה... ושבית שביו" (דברים </a:t>
            </a:r>
            <a:r>
              <a:rPr lang="he-IL" b="0" i="0" dirty="0" err="1">
                <a:solidFill>
                  <a:srgbClr val="075F51"/>
                </a:solidFill>
                <a:effectLst/>
                <a:latin typeface="FbTypoPas"/>
              </a:rPr>
              <a:t>כא,י</a:t>
            </a:r>
            <a:r>
              <a:rPr lang="he-IL" b="0" i="0" dirty="0">
                <a:solidFill>
                  <a:srgbClr val="075F51"/>
                </a:solidFill>
                <a:effectLst/>
                <a:latin typeface="FbTypoPas"/>
              </a:rPr>
              <a:t>), פסוק שעוסק במלחמת רשות, ומפרשת ש"שבית שביו" פירושו שמותר להשאיר את השבויים בחיים, ואפילו אם היו משבעת עמי כנען ועברו להתגורר בחו"ל. מלשון הגמרא "כנענים" נראה שמדובר גם על הזכרים. </a:t>
            </a:r>
          </a:p>
          <a:p>
            <a:pPr lvl="1" algn="just" rtl="1"/>
            <a:r>
              <a:rPr lang="he-IL" b="0" i="0" dirty="0">
                <a:solidFill>
                  <a:srgbClr val="075F51"/>
                </a:solidFill>
                <a:effectLst/>
                <a:latin typeface="FbTypoPas"/>
              </a:rPr>
              <a:t>וכך כתב בפני משה על הירושלמי בסנהדרין פ"ב ה"ה: "</a:t>
            </a:r>
            <a:r>
              <a:rPr lang="he-IL" b="0" i="0" dirty="0" err="1">
                <a:solidFill>
                  <a:srgbClr val="075F51"/>
                </a:solidFill>
                <a:effectLst/>
                <a:latin typeface="FbTypoPas"/>
              </a:rPr>
              <a:t>הילכות</a:t>
            </a:r>
            <a:r>
              <a:rPr lang="he-IL" b="0" i="0" dirty="0">
                <a:solidFill>
                  <a:srgbClr val="075F51"/>
                </a:solidFill>
                <a:effectLst/>
                <a:latin typeface="FbTypoPas"/>
              </a:rPr>
              <a:t> שבויים נצרכה לו": "בדיני </a:t>
            </a:r>
            <a:r>
              <a:rPr lang="he-IL" b="0" i="0" dirty="0" err="1">
                <a:solidFill>
                  <a:srgbClr val="075F51"/>
                </a:solidFill>
                <a:effectLst/>
                <a:latin typeface="FbTypoPas"/>
              </a:rPr>
              <a:t>השבוים</a:t>
            </a:r>
            <a:r>
              <a:rPr lang="he-IL" b="0" i="0" dirty="0">
                <a:solidFill>
                  <a:srgbClr val="075F51"/>
                </a:solidFill>
                <a:effectLst/>
                <a:latin typeface="FbTypoPas"/>
              </a:rPr>
              <a:t> במלחמת הרשות, אם יש בהן שבויים מז' עממין אם מותר </a:t>
            </a:r>
            <a:r>
              <a:rPr lang="he-IL" b="0" i="0" dirty="0" err="1">
                <a:solidFill>
                  <a:srgbClr val="075F51"/>
                </a:solidFill>
                <a:effectLst/>
                <a:latin typeface="FbTypoPas"/>
              </a:rPr>
              <a:t>להחיותן</a:t>
            </a:r>
            <a:r>
              <a:rPr lang="he-IL" b="0" i="0" dirty="0">
                <a:solidFill>
                  <a:srgbClr val="075F51"/>
                </a:solidFill>
                <a:effectLst/>
                <a:latin typeface="FbTypoPas"/>
              </a:rPr>
              <a:t>, ופשטו ליה מ'ושבית שביו' </a:t>
            </a:r>
            <a:r>
              <a:rPr lang="he-IL" b="0" i="0" dirty="0" err="1">
                <a:solidFill>
                  <a:srgbClr val="075F51"/>
                </a:solidFill>
                <a:effectLst/>
                <a:latin typeface="FbTypoPas"/>
              </a:rPr>
              <a:t>דמותר</a:t>
            </a:r>
            <a:r>
              <a:rPr lang="he-IL" b="0" i="0" dirty="0">
                <a:solidFill>
                  <a:srgbClr val="075F51"/>
                </a:solidFill>
                <a:effectLst/>
                <a:latin typeface="FbTypoPas"/>
              </a:rPr>
              <a:t>". נראה מדבריו שאפילו שבויים זכרים מותר להחיות, וכן מפורש בחזון איש (יו"ד סי' </a:t>
            </a:r>
            <a:r>
              <a:rPr lang="he-IL" b="0" i="0" dirty="0" err="1">
                <a:solidFill>
                  <a:srgbClr val="075F51"/>
                </a:solidFill>
                <a:effectLst/>
                <a:latin typeface="FbTypoPas"/>
              </a:rPr>
              <a:t>קנז,ב</a:t>
            </a:r>
            <a:r>
              <a:rPr lang="he-IL" b="0" i="0" dirty="0">
                <a:solidFill>
                  <a:srgbClr val="075F51"/>
                </a:solidFill>
                <a:effectLst/>
                <a:latin typeface="FbTypoPas"/>
              </a:rPr>
              <a:t>; ולא כפי שנראה מפירוש </a:t>
            </a:r>
            <a:r>
              <a:rPr lang="he-IL" b="0" i="0" dirty="0" err="1">
                <a:solidFill>
                  <a:srgbClr val="075F51"/>
                </a:solidFill>
                <a:effectLst/>
                <a:latin typeface="FbTypoPas"/>
              </a:rPr>
              <a:t>הרא"ם</a:t>
            </a:r>
            <a:r>
              <a:rPr lang="he-IL" b="0" i="0" dirty="0">
                <a:solidFill>
                  <a:srgbClr val="075F51"/>
                </a:solidFill>
                <a:effectLst/>
                <a:latin typeface="FbTypoPas"/>
              </a:rPr>
              <a:t> בדברים </a:t>
            </a:r>
            <a:r>
              <a:rPr lang="he-IL" b="0" i="0" dirty="0" err="1">
                <a:solidFill>
                  <a:srgbClr val="075F51"/>
                </a:solidFill>
                <a:effectLst/>
                <a:latin typeface="FbTypoPas"/>
              </a:rPr>
              <a:t>כא,י</a:t>
            </a:r>
            <a:r>
              <a:rPr lang="he-IL" b="0" i="0" dirty="0">
                <a:solidFill>
                  <a:srgbClr val="075F51"/>
                </a:solidFill>
                <a:effectLst/>
                <a:latin typeface="FbTypoPas"/>
              </a:rPr>
              <a:t>, שהיתר "ושבית שביו" נאמר על נשים בלבד).</a:t>
            </a:r>
          </a:p>
          <a:p>
            <a:pPr lvl="1" algn="just" rtl="1"/>
            <a:r>
              <a:rPr lang="he-IL" dirty="0"/>
              <a:t>רמה שלישית</a:t>
            </a:r>
          </a:p>
          <a:p>
            <a:pPr lvl="3" algn="just" rtl="1"/>
            <a:r>
              <a:rPr lang="he-IL" dirty="0"/>
              <a:t>רמה רביעית</a:t>
            </a:r>
          </a:p>
          <a:p>
            <a:pPr lvl="5" algn="just"/>
            <a:r>
              <a:rPr lang="he-IL" dirty="0"/>
              <a:t>רמה חמישית</a:t>
            </a:r>
          </a:p>
        </p:txBody>
      </p:sp>
    </p:spTree>
    <p:extLst>
      <p:ext uri="{BB962C8B-B14F-4D97-AF65-F5344CB8AC3E}">
        <p14:creationId xmlns:p14="http://schemas.microsoft.com/office/powerpoint/2010/main" val="13160634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title="פריסת כותרת ותוכן עם תרשים"/>
          <p:cNvSpPr>
            <a:spLocks noGrp="1"/>
          </p:cNvSpPr>
          <p:nvPr>
            <p:ph type="title"/>
          </p:nvPr>
        </p:nvSpPr>
        <p:spPr>
          <a:xfrm flipH="1">
            <a:off x="2019300" y="704088"/>
            <a:ext cx="9067800" cy="1143000"/>
          </a:xfrm>
        </p:spPr>
        <p:txBody>
          <a:bodyPr rtlCol="1"/>
          <a:lstStyle/>
          <a:p>
            <a:pPr algn="r" rtl="1"/>
            <a:r>
              <a:rPr lang="he-IL" dirty="0"/>
              <a:t>פריסת כותרת ותוכן עם תרשים</a:t>
            </a:r>
          </a:p>
        </p:txBody>
      </p:sp>
      <p:graphicFrame>
        <p:nvGraphicFramePr>
          <p:cNvPr id="6" name="מציין מיקום תוכן 5" descr="תרשים טורים מקובץ באשכולות שמייצג&#10;תרשים משולב של 3 סדרות עבור 4 קטגוריות"/>
          <p:cNvGraphicFramePr>
            <a:graphicFrameLocks noGrp="1"/>
          </p:cNvGraphicFramePr>
          <p:nvPr>
            <p:ph idx="1"/>
            <p:extLst>
              <p:ext uri="{D42A27DB-BD31-4B8C-83A1-F6EECF244321}">
                <p14:modId xmlns:p14="http://schemas.microsoft.com/office/powerpoint/2010/main" val="48989133"/>
              </p:ext>
            </p:extLst>
          </p:nvPr>
        </p:nvGraphicFramePr>
        <p:xfrm>
          <a:off x="2019300" y="1935163"/>
          <a:ext cx="9067800" cy="438943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92029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2019300" y="704088"/>
            <a:ext cx="9067800" cy="1143000"/>
          </a:xfrm>
        </p:spPr>
        <p:txBody>
          <a:bodyPr rtlCol="1"/>
          <a:lstStyle/>
          <a:p>
            <a:pPr algn="r" rtl="1"/>
            <a:r>
              <a:rPr lang="he-IL" dirty="0"/>
              <a:t>פריסת שני תכנים עם טבלה</a:t>
            </a:r>
          </a:p>
        </p:txBody>
      </p:sp>
      <p:graphicFrame>
        <p:nvGraphicFramePr>
          <p:cNvPr id="4" name="מציין מיקום תוכן 3"/>
          <p:cNvGraphicFramePr>
            <a:graphicFrameLocks noGrp="1"/>
          </p:cNvGraphicFramePr>
          <p:nvPr>
            <p:ph sz="half" idx="1"/>
            <p:extLst>
              <p:ext uri="{D42A27DB-BD31-4B8C-83A1-F6EECF244321}">
                <p14:modId xmlns:p14="http://schemas.microsoft.com/office/powerpoint/2010/main" val="109705395"/>
              </p:ext>
            </p:extLst>
          </p:nvPr>
        </p:nvGraphicFramePr>
        <p:xfrm>
          <a:off x="6680199" y="1920875"/>
          <a:ext cx="4389438" cy="2082800"/>
        </p:xfrm>
        <a:graphic>
          <a:graphicData uri="http://schemas.openxmlformats.org/drawingml/2006/table">
            <a:tbl>
              <a:tblPr rtl="1" firstRow="1" bandRow="1">
                <a:tableStyleId>{BC89EF96-8CEA-46FF-86C4-4CE0E7609802}</a:tableStyleId>
              </a:tblPr>
              <a:tblGrid>
                <a:gridCol w="1463146">
                  <a:extLst>
                    <a:ext uri="{9D8B030D-6E8A-4147-A177-3AD203B41FA5}">
                      <a16:colId xmlns:a16="http://schemas.microsoft.com/office/drawing/2014/main" val="20000"/>
                    </a:ext>
                  </a:extLst>
                </a:gridCol>
                <a:gridCol w="1463146">
                  <a:extLst>
                    <a:ext uri="{9D8B030D-6E8A-4147-A177-3AD203B41FA5}">
                      <a16:colId xmlns:a16="http://schemas.microsoft.com/office/drawing/2014/main" val="20001"/>
                    </a:ext>
                  </a:extLst>
                </a:gridCol>
                <a:gridCol w="1463146">
                  <a:extLst>
                    <a:ext uri="{9D8B030D-6E8A-4147-A177-3AD203B41FA5}">
                      <a16:colId xmlns:a16="http://schemas.microsoft.com/office/drawing/2014/main" val="20002"/>
                    </a:ext>
                  </a:extLst>
                </a:gridCol>
              </a:tblGrid>
              <a:tr h="520700">
                <a:tc>
                  <a:txBody>
                    <a:bodyPr/>
                    <a:lstStyle/>
                    <a:p>
                      <a:pPr rtl="1"/>
                      <a:r>
                        <a:rPr lang="he-IL" noProof="0" dirty="0">
                          <a:latin typeface="Tahoma" panose="020B0604030504040204" pitchFamily="34" charset="0"/>
                          <a:ea typeface="Tahoma" panose="020B0604030504040204" pitchFamily="34" charset="0"/>
                          <a:cs typeface="Tahoma" panose="020B0604030504040204" pitchFamily="34" charset="0"/>
                        </a:rPr>
                        <a:t>שיעור</a:t>
                      </a:r>
                    </a:p>
                  </a:txBody>
                  <a:tcPr marL="84081" marR="84081" anchor="ctr"/>
                </a:tc>
                <a:tc>
                  <a:txBody>
                    <a:bodyPr/>
                    <a:lstStyle/>
                    <a:p>
                      <a:pPr algn="ctr" rtl="1"/>
                      <a:r>
                        <a:rPr lang="he-IL" noProof="0">
                          <a:latin typeface="Tahoma" panose="020B0604030504040204" pitchFamily="34" charset="0"/>
                          <a:ea typeface="Tahoma" panose="020B0604030504040204" pitchFamily="34" charset="0"/>
                          <a:cs typeface="Tahoma" panose="020B0604030504040204" pitchFamily="34" charset="0"/>
                        </a:rPr>
                        <a:t>קבוצה א'</a:t>
                      </a:r>
                    </a:p>
                  </a:txBody>
                  <a:tcPr marL="84081" marR="84081" anchor="ctr"/>
                </a:tc>
                <a:tc>
                  <a:txBody>
                    <a:bodyPr/>
                    <a:lstStyle/>
                    <a:p>
                      <a:pPr algn="ctr" rtl="1"/>
                      <a:r>
                        <a:rPr lang="he-IL" noProof="0">
                          <a:latin typeface="Tahoma" panose="020B0604030504040204" pitchFamily="34" charset="0"/>
                          <a:ea typeface="Tahoma" panose="020B0604030504040204" pitchFamily="34" charset="0"/>
                          <a:cs typeface="Tahoma" panose="020B0604030504040204" pitchFamily="34" charset="0"/>
                        </a:rPr>
                        <a:t>קבוצה ב'</a:t>
                      </a:r>
                    </a:p>
                  </a:txBody>
                  <a:tcPr marL="84081" marR="84081" anchor="ctr"/>
                </a:tc>
                <a:extLst>
                  <a:ext uri="{0D108BD9-81ED-4DB2-BD59-A6C34878D82A}">
                    <a16:rowId xmlns:a16="http://schemas.microsoft.com/office/drawing/2014/main" val="10000"/>
                  </a:ext>
                </a:extLst>
              </a:tr>
              <a:tr h="520700">
                <a:tc>
                  <a:txBody>
                    <a:bodyPr/>
                    <a:lstStyle/>
                    <a:p>
                      <a:pPr rtl="1"/>
                      <a:r>
                        <a:rPr lang="he-IL" noProof="0">
                          <a:latin typeface="Tahoma" panose="020B0604030504040204" pitchFamily="34" charset="0"/>
                          <a:ea typeface="Tahoma" panose="020B0604030504040204" pitchFamily="34" charset="0"/>
                          <a:cs typeface="Tahoma" panose="020B0604030504040204" pitchFamily="34" charset="0"/>
                        </a:rPr>
                        <a:t>שיעור 1</a:t>
                      </a:r>
                    </a:p>
                  </a:txBody>
                  <a:tcPr marL="84081" marR="84081" anchor="ctr"/>
                </a:tc>
                <a:tc>
                  <a:txBody>
                    <a:bodyPr/>
                    <a:lstStyle/>
                    <a:p>
                      <a:pPr algn="ctr" rtl="1"/>
                      <a:r>
                        <a:rPr lang="he-IL" noProof="0">
                          <a:latin typeface="Tahoma" panose="020B0604030504040204" pitchFamily="34" charset="0"/>
                          <a:ea typeface="Tahoma" panose="020B0604030504040204" pitchFamily="34" charset="0"/>
                          <a:cs typeface="Tahoma" panose="020B0604030504040204" pitchFamily="34" charset="0"/>
                        </a:rPr>
                        <a:t>82</a:t>
                      </a:r>
                    </a:p>
                  </a:txBody>
                  <a:tcPr marL="84081" marR="84081" anchor="ctr"/>
                </a:tc>
                <a:tc>
                  <a:txBody>
                    <a:bodyPr/>
                    <a:lstStyle/>
                    <a:p>
                      <a:pPr algn="ctr" rtl="1"/>
                      <a:r>
                        <a:rPr lang="he-IL" noProof="0">
                          <a:latin typeface="Tahoma" panose="020B0604030504040204" pitchFamily="34" charset="0"/>
                          <a:ea typeface="Tahoma" panose="020B0604030504040204" pitchFamily="34" charset="0"/>
                          <a:cs typeface="Tahoma" panose="020B0604030504040204" pitchFamily="34" charset="0"/>
                        </a:rPr>
                        <a:t>85</a:t>
                      </a:r>
                    </a:p>
                  </a:txBody>
                  <a:tcPr marL="84081" marR="84081" anchor="ctr"/>
                </a:tc>
                <a:extLst>
                  <a:ext uri="{0D108BD9-81ED-4DB2-BD59-A6C34878D82A}">
                    <a16:rowId xmlns:a16="http://schemas.microsoft.com/office/drawing/2014/main" val="10001"/>
                  </a:ext>
                </a:extLst>
              </a:tr>
              <a:tr h="520700">
                <a:tc>
                  <a:txBody>
                    <a:bodyPr/>
                    <a:lstStyle/>
                    <a:p>
                      <a:pPr rtl="1"/>
                      <a:r>
                        <a:rPr lang="he-IL" noProof="0">
                          <a:latin typeface="Tahoma" panose="020B0604030504040204" pitchFamily="34" charset="0"/>
                          <a:ea typeface="Tahoma" panose="020B0604030504040204" pitchFamily="34" charset="0"/>
                          <a:cs typeface="Tahoma" panose="020B0604030504040204" pitchFamily="34" charset="0"/>
                        </a:rPr>
                        <a:t>שיעור 2</a:t>
                      </a:r>
                    </a:p>
                  </a:txBody>
                  <a:tcPr marL="84081" marR="84081" anchor="ctr"/>
                </a:tc>
                <a:tc>
                  <a:txBody>
                    <a:bodyPr/>
                    <a:lstStyle/>
                    <a:p>
                      <a:pPr algn="ctr" rtl="1"/>
                      <a:r>
                        <a:rPr lang="he-IL" noProof="0">
                          <a:latin typeface="Tahoma" panose="020B0604030504040204" pitchFamily="34" charset="0"/>
                          <a:ea typeface="Tahoma" panose="020B0604030504040204" pitchFamily="34" charset="0"/>
                          <a:cs typeface="Tahoma" panose="020B0604030504040204" pitchFamily="34" charset="0"/>
                        </a:rPr>
                        <a:t>76</a:t>
                      </a:r>
                    </a:p>
                  </a:txBody>
                  <a:tcPr marL="84081" marR="84081" anchor="ctr"/>
                </a:tc>
                <a:tc>
                  <a:txBody>
                    <a:bodyPr/>
                    <a:lstStyle/>
                    <a:p>
                      <a:pPr algn="ctr" rtl="1"/>
                      <a:r>
                        <a:rPr lang="he-IL" noProof="0">
                          <a:latin typeface="Tahoma" panose="020B0604030504040204" pitchFamily="34" charset="0"/>
                          <a:ea typeface="Tahoma" panose="020B0604030504040204" pitchFamily="34" charset="0"/>
                          <a:cs typeface="Tahoma" panose="020B0604030504040204" pitchFamily="34" charset="0"/>
                        </a:rPr>
                        <a:t>88</a:t>
                      </a:r>
                    </a:p>
                  </a:txBody>
                  <a:tcPr marL="84081" marR="84081" anchor="ctr"/>
                </a:tc>
                <a:extLst>
                  <a:ext uri="{0D108BD9-81ED-4DB2-BD59-A6C34878D82A}">
                    <a16:rowId xmlns:a16="http://schemas.microsoft.com/office/drawing/2014/main" val="10002"/>
                  </a:ext>
                </a:extLst>
              </a:tr>
              <a:tr h="520700">
                <a:tc>
                  <a:txBody>
                    <a:bodyPr/>
                    <a:lstStyle/>
                    <a:p>
                      <a:pPr rtl="1"/>
                      <a:r>
                        <a:rPr lang="he-IL" noProof="0">
                          <a:latin typeface="Tahoma" panose="020B0604030504040204" pitchFamily="34" charset="0"/>
                          <a:ea typeface="Tahoma" panose="020B0604030504040204" pitchFamily="34" charset="0"/>
                          <a:cs typeface="Tahoma" panose="020B0604030504040204" pitchFamily="34" charset="0"/>
                        </a:rPr>
                        <a:t>שיעור 3</a:t>
                      </a:r>
                    </a:p>
                  </a:txBody>
                  <a:tcPr marL="84081" marR="84081" anchor="ctr"/>
                </a:tc>
                <a:tc>
                  <a:txBody>
                    <a:bodyPr/>
                    <a:lstStyle/>
                    <a:p>
                      <a:pPr algn="ctr" rtl="1"/>
                      <a:r>
                        <a:rPr lang="he-IL" noProof="0">
                          <a:latin typeface="Tahoma" panose="020B0604030504040204" pitchFamily="34" charset="0"/>
                          <a:ea typeface="Tahoma" panose="020B0604030504040204" pitchFamily="34" charset="0"/>
                          <a:cs typeface="Tahoma" panose="020B0604030504040204" pitchFamily="34" charset="0"/>
                        </a:rPr>
                        <a:t>84</a:t>
                      </a:r>
                    </a:p>
                  </a:txBody>
                  <a:tcPr marL="84081" marR="84081" anchor="ctr"/>
                </a:tc>
                <a:tc>
                  <a:txBody>
                    <a:bodyPr/>
                    <a:lstStyle/>
                    <a:p>
                      <a:pPr algn="ctr" rtl="1"/>
                      <a:r>
                        <a:rPr lang="he-IL" noProof="0" dirty="0">
                          <a:latin typeface="Tahoma" panose="020B0604030504040204" pitchFamily="34" charset="0"/>
                          <a:ea typeface="Tahoma" panose="020B0604030504040204" pitchFamily="34" charset="0"/>
                          <a:cs typeface="Tahoma" panose="020B0604030504040204" pitchFamily="34" charset="0"/>
                        </a:rPr>
                        <a:t>90</a:t>
                      </a:r>
                    </a:p>
                  </a:txBody>
                  <a:tcPr marL="84081" marR="84081" anchor="ctr"/>
                </a:tc>
                <a:extLst>
                  <a:ext uri="{0D108BD9-81ED-4DB2-BD59-A6C34878D82A}">
                    <a16:rowId xmlns:a16="http://schemas.microsoft.com/office/drawing/2014/main" val="10003"/>
                  </a:ext>
                </a:extLst>
              </a:tr>
            </a:tbl>
          </a:graphicData>
        </a:graphic>
      </p:graphicFrame>
      <p:sp>
        <p:nvSpPr>
          <p:cNvPr id="11" name="מציין מיקום תוכן 10"/>
          <p:cNvSpPr>
            <a:spLocks noGrp="1"/>
          </p:cNvSpPr>
          <p:nvPr>
            <p:ph sz="half" idx="2"/>
          </p:nvPr>
        </p:nvSpPr>
        <p:spPr>
          <a:xfrm flipH="1">
            <a:off x="1920240" y="1920085"/>
            <a:ext cx="4488180" cy="4434840"/>
          </a:xfrm>
        </p:spPr>
        <p:txBody>
          <a:bodyPr rtlCol="1"/>
          <a:lstStyle/>
          <a:p>
            <a:pPr algn="r" rtl="1"/>
            <a:r>
              <a:rPr lang="he-IL" dirty="0"/>
              <a:t>נקודת התבליט הראשונה כאן</a:t>
            </a:r>
          </a:p>
          <a:p>
            <a:pPr algn="r" rtl="1"/>
            <a:r>
              <a:rPr lang="he-IL" dirty="0"/>
              <a:t>נקודת התבליט </a:t>
            </a:r>
            <a:r>
              <a:rPr lang="he-IL" dirty="0" err="1"/>
              <a:t>השניה</a:t>
            </a:r>
            <a:r>
              <a:rPr lang="he-IL" dirty="0"/>
              <a:t> כאן</a:t>
            </a:r>
          </a:p>
          <a:p>
            <a:pPr algn="r" rtl="1"/>
            <a:r>
              <a:rPr lang="he-IL" dirty="0"/>
              <a:t>נקודת התבליט השלישית כאן</a:t>
            </a:r>
          </a:p>
        </p:txBody>
      </p:sp>
    </p:spTree>
    <p:extLst>
      <p:ext uri="{BB962C8B-B14F-4D97-AF65-F5344CB8AC3E}">
        <p14:creationId xmlns:p14="http://schemas.microsoft.com/office/powerpoint/2010/main" val="12353385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2019300" y="704088"/>
            <a:ext cx="9067800" cy="1143000"/>
          </a:xfrm>
        </p:spPr>
        <p:txBody>
          <a:bodyPr rtlCol="1"/>
          <a:lstStyle/>
          <a:p>
            <a:pPr algn="r" rtl="1"/>
            <a:r>
              <a:rPr lang="he-IL" dirty="0"/>
              <a:t>פריסת שני תכנים עם </a:t>
            </a:r>
            <a:r>
              <a:rPr lang="he-IL" dirty="0" err="1"/>
              <a:t>SmartArt</a:t>
            </a:r>
            <a:endParaRPr lang="he-IL" dirty="0"/>
          </a:p>
        </p:txBody>
      </p:sp>
      <p:sp>
        <p:nvSpPr>
          <p:cNvPr id="10" name="מציין מיקום תוכן 9"/>
          <p:cNvSpPr>
            <a:spLocks noGrp="1"/>
          </p:cNvSpPr>
          <p:nvPr>
            <p:ph sz="half" idx="1"/>
          </p:nvPr>
        </p:nvSpPr>
        <p:spPr>
          <a:xfrm flipH="1">
            <a:off x="6614160" y="1920085"/>
            <a:ext cx="4455294" cy="4434840"/>
          </a:xfrm>
        </p:spPr>
        <p:txBody>
          <a:bodyPr rtlCol="1"/>
          <a:lstStyle/>
          <a:p>
            <a:pPr algn="r" rtl="1"/>
            <a:r>
              <a:rPr lang="he-IL" dirty="0"/>
              <a:t>נקודת התבליט הראשונה כאן</a:t>
            </a:r>
          </a:p>
          <a:p>
            <a:pPr algn="r" rtl="1"/>
            <a:r>
              <a:rPr lang="he-IL" dirty="0"/>
              <a:t>נקודת התבליט </a:t>
            </a:r>
            <a:r>
              <a:rPr lang="he-IL" dirty="0" err="1"/>
              <a:t>השניה</a:t>
            </a:r>
            <a:r>
              <a:rPr lang="he-IL" dirty="0"/>
              <a:t> כאן</a:t>
            </a:r>
          </a:p>
          <a:p>
            <a:pPr algn="r" rtl="1"/>
            <a:r>
              <a:rPr lang="he-IL" dirty="0"/>
              <a:t>נקודת התבליט השלישית כאן</a:t>
            </a:r>
          </a:p>
        </p:txBody>
      </p:sp>
      <p:graphicFrame>
        <p:nvGraphicFramePr>
          <p:cNvPr id="9" name="מציין מיקום תוכן 8" descr="רשימת חצים אנכית המציגה 3 קבוצות מסודרות מלמעלה למטה עם משימות בכל קבוצה"/>
          <p:cNvGraphicFramePr>
            <a:graphicFrameLocks noGrp="1"/>
          </p:cNvGraphicFramePr>
          <p:nvPr>
            <p:ph sz="half" idx="2"/>
            <p:extLst>
              <p:ext uri="{D42A27DB-BD31-4B8C-83A1-F6EECF244321}">
                <p14:modId xmlns:p14="http://schemas.microsoft.com/office/powerpoint/2010/main" val="3214361159"/>
              </p:ext>
            </p:extLst>
          </p:nvPr>
        </p:nvGraphicFramePr>
        <p:xfrm>
          <a:off x="2019300" y="1920875"/>
          <a:ext cx="4389437" cy="4433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999688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תבנית בעיצוב פירות יער">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spDef>
      <a:spPr>
        <a:ln>
          <a:noFill/>
        </a:ln>
      </a:spPr>
      <a:bodyPr rtlCol="0" anchor="ctr"/>
      <a:lstStyle>
        <a:defPPr algn="ctr">
          <a:defRPr dirty="0"/>
        </a:defPPr>
      </a:lstStyle>
      <a:style>
        <a:lnRef idx="1">
          <a:schemeClr val="accent2"/>
        </a:lnRef>
        <a:fillRef idx="3">
          <a:schemeClr val="accent2"/>
        </a:fillRef>
        <a:effectRef idx="2">
          <a:schemeClr val="accent2"/>
        </a:effectRef>
        <a:fontRef idx="minor">
          <a:schemeClr val="lt1"/>
        </a:fontRef>
      </a:style>
    </a:spDef>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ln>
          <a:solidFill>
            <a:schemeClr val="tx2">
              <a:lumMod val="20000"/>
              <a:lumOff val="80000"/>
            </a:schemeClr>
          </a:solidFill>
        </a:ln>
      </a:spPr>
      <a:bodyPr wrap="square" rtlCol="0" anchor="ctr" anchorCtr="1">
        <a:spAutoFit/>
      </a:bodyPr>
      <a:lstStyle>
        <a:defPPr>
          <a:defRPr dirty="0"/>
        </a:defPPr>
      </a:lstStyle>
    </a:txDef>
  </a:objectDefaults>
  <a:extraClrSchemeLst/>
  <a:extLst>
    <a:ext uri="{05A4C25C-085E-4340-85A3-A5531E510DB2}">
      <thm15:themeFamily xmlns:thm15="http://schemas.microsoft.com/office/thememl/2012/main" name="Office_16308458_TF03460632" id="{BFB46967-5FFD-4052-8D85-D8A6BFCD498D}" vid="{33B30956-A271-448B-8F1F-3BD7BF7D380D}"/>
    </a:ext>
  </a:extLst>
</a:theme>
</file>

<file path=ppt/theme/theme2.xml><?xml version="1.0" encoding="utf-8"?>
<a:theme xmlns:a="http://schemas.openxmlformats.org/drawingml/2006/main" name="ערכת נושא של Offic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של Office">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שקופיות עיצוב כחולות מעולות</Template>
  <TotalTime>846</TotalTime>
  <Words>2631</Words>
  <Application>Microsoft Office PowerPoint</Application>
  <PresentationFormat>מסך רחב</PresentationFormat>
  <Paragraphs>133</Paragraphs>
  <Slides>19</Slides>
  <Notes>8</Notes>
  <HiddenSlides>0</HiddenSlides>
  <MMClips>0</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19</vt:i4>
      </vt:variant>
    </vt:vector>
  </HeadingPairs>
  <TitlesOfParts>
    <vt:vector size="24" baseType="lpstr">
      <vt:lpstr>Arial</vt:lpstr>
      <vt:lpstr>FbTypoPas</vt:lpstr>
      <vt:lpstr>Tahoma</vt:lpstr>
      <vt:lpstr>Wingdings 2</vt:lpstr>
      <vt:lpstr>תבנית בעיצוב פירות יער</vt:lpstr>
      <vt:lpstr>דיני רוח רביעית</vt:lpstr>
      <vt:lpstr>האם יש שבויים במלחמה?</vt:lpstr>
      <vt:lpstr>רוח רביעית</vt:lpstr>
      <vt:lpstr>טעם מצוות רוח רביעית</vt:lpstr>
      <vt:lpstr>והכית או וריחמת</vt:lpstr>
      <vt:lpstr>שיטת הנצי"ב</vt:lpstr>
      <vt:lpstr>קושיה ממלחמת מדין</vt:lpstr>
      <vt:lpstr>שיטת תורת המלך</vt:lpstr>
      <vt:lpstr>כיצד נדאג שלא יכנס אוכל</vt:lpstr>
      <vt:lpstr>יישום העקרונות בצורה מעשית</vt:lpstr>
      <vt:lpstr>מלחמת לבנון הראשונה</vt:lpstr>
      <vt:lpstr>הרחמנות ההרסנית של אחאב </vt:lpstr>
      <vt:lpstr>לאוייב אסור לתת לברוח</vt:lpstr>
      <vt:lpstr>סיכום הדברים</vt:lpstr>
      <vt:lpstr>למה קשה לנו להרוג את האוייב?</vt:lpstr>
      <vt:lpstr>כיצד יש שבויים?</vt:lpstr>
      <vt:lpstr>פריסת כותרת ותוכן עם תרשים</vt:lpstr>
      <vt:lpstr>פריסת שני תכנים עם טבלה</vt:lpstr>
      <vt:lpstr>פריסת שני תכנים עם SmartArt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1</cp:revision>
  <dcterms:created xsi:type="dcterms:W3CDTF">2024-09-10T00:09:27Z</dcterms:created>
  <dcterms:modified xsi:type="dcterms:W3CDTF">2024-09-10T14:15:35Z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