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303" r:id="rId4"/>
    <p:sldId id="310" r:id="rId5"/>
    <p:sldId id="311" r:id="rId6"/>
    <p:sldId id="294" r:id="rId7"/>
    <p:sldId id="312" r:id="rId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7EA101-008E-4BAA-8102-BF5A28F658A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F2E7F588-831F-47A1-988D-F47B9B36A9F9}">
      <dgm:prSet phldrT="[טקסט]"/>
      <dgm:spPr/>
      <dgm:t>
        <a:bodyPr/>
        <a:lstStyle/>
        <a:p>
          <a:pPr rtl="1"/>
          <a:r>
            <a:rPr lang="he-IL" dirty="0"/>
            <a:t>תפקיד הדור אהבת ה'</a:t>
          </a:r>
        </a:p>
      </dgm:t>
    </dgm:pt>
    <dgm:pt modelId="{9955DB1F-1352-46A3-9EDF-C25DFF4F50AB}" type="parTrans" cxnId="{A27984E0-28A1-4141-A562-3E70EBBE54EC}">
      <dgm:prSet/>
      <dgm:spPr/>
      <dgm:t>
        <a:bodyPr/>
        <a:lstStyle/>
        <a:p>
          <a:pPr rtl="1"/>
          <a:endParaRPr lang="he-IL"/>
        </a:p>
      </dgm:t>
    </dgm:pt>
    <dgm:pt modelId="{453BC024-FA94-459C-8447-D8B9869DA3AB}" type="sibTrans" cxnId="{A27984E0-28A1-4141-A562-3E70EBBE54EC}">
      <dgm:prSet/>
      <dgm:spPr/>
      <dgm:t>
        <a:bodyPr/>
        <a:lstStyle/>
        <a:p>
          <a:pPr rtl="1"/>
          <a:endParaRPr lang="he-IL"/>
        </a:p>
      </dgm:t>
    </dgm:pt>
    <dgm:pt modelId="{9F27DE38-AB19-42E3-9BE6-B01F86FA9231}">
      <dgm:prSet phldrT="[טקסט]"/>
      <dgm:spPr/>
      <dgm:t>
        <a:bodyPr/>
        <a:lstStyle/>
        <a:p>
          <a:pPr rtl="1"/>
          <a:r>
            <a:rPr lang="he-IL" dirty="0"/>
            <a:t>כימי השמים על הארץ</a:t>
          </a:r>
        </a:p>
      </dgm:t>
    </dgm:pt>
    <dgm:pt modelId="{7E7A17B8-F8EF-49F4-9575-0D5393EE9035}" type="parTrans" cxnId="{2193C18C-6D04-4766-85B8-D8C1CD2F244E}">
      <dgm:prSet/>
      <dgm:spPr/>
      <dgm:t>
        <a:bodyPr/>
        <a:lstStyle/>
        <a:p>
          <a:pPr rtl="1"/>
          <a:endParaRPr lang="he-IL"/>
        </a:p>
      </dgm:t>
    </dgm:pt>
    <dgm:pt modelId="{81CC118F-5FDA-4C82-8074-50ECC2C7D5CE}" type="sibTrans" cxnId="{2193C18C-6D04-4766-85B8-D8C1CD2F244E}">
      <dgm:prSet/>
      <dgm:spPr/>
      <dgm:t>
        <a:bodyPr/>
        <a:lstStyle/>
        <a:p>
          <a:pPr rtl="1"/>
          <a:endParaRPr lang="he-IL"/>
        </a:p>
      </dgm:t>
    </dgm:pt>
    <dgm:pt modelId="{7B35CBA3-DE08-4944-BE97-C7D1F89712DB}">
      <dgm:prSet phldrT="[טקסט]"/>
      <dgm:spPr/>
      <dgm:t>
        <a:bodyPr/>
        <a:lstStyle/>
        <a:p>
          <a:pPr rtl="1"/>
          <a:r>
            <a:rPr lang="he-IL" dirty="0"/>
            <a:t>בדור שבמקום לחפש לחיות מחפשים עונג.</a:t>
          </a:r>
        </a:p>
      </dgm:t>
    </dgm:pt>
    <dgm:pt modelId="{B674A490-285E-49AC-B899-54635C203A30}" type="parTrans" cxnId="{EBD35899-74A0-4FBC-9D27-9123EB4B0C7D}">
      <dgm:prSet/>
      <dgm:spPr/>
      <dgm:t>
        <a:bodyPr/>
        <a:lstStyle/>
        <a:p>
          <a:pPr rtl="1"/>
          <a:endParaRPr lang="he-IL"/>
        </a:p>
      </dgm:t>
    </dgm:pt>
    <dgm:pt modelId="{BF5B0B03-32F7-424B-B576-B6A7FB63A80B}" type="sibTrans" cxnId="{EBD35899-74A0-4FBC-9D27-9123EB4B0C7D}">
      <dgm:prSet/>
      <dgm:spPr/>
      <dgm:t>
        <a:bodyPr/>
        <a:lstStyle/>
        <a:p>
          <a:pPr rtl="1"/>
          <a:endParaRPr lang="he-IL"/>
        </a:p>
      </dgm:t>
    </dgm:pt>
    <dgm:pt modelId="{8315B6D3-2E4D-4BC5-BCBC-4038B9BFDEF4}">
      <dgm:prSet phldrT="[טקסט]" phldr="1"/>
      <dgm:spPr/>
      <dgm:t>
        <a:bodyPr/>
        <a:lstStyle/>
        <a:p>
          <a:pPr rtl="1"/>
          <a:endParaRPr lang="he-IL"/>
        </a:p>
      </dgm:t>
    </dgm:pt>
    <dgm:pt modelId="{8AA3BDD0-43A7-4591-82BB-D16865BFF33E}" type="parTrans" cxnId="{A862ECB4-B857-4660-9975-9B0C477DDB93}">
      <dgm:prSet/>
      <dgm:spPr/>
      <dgm:t>
        <a:bodyPr/>
        <a:lstStyle/>
        <a:p>
          <a:pPr rtl="1"/>
          <a:endParaRPr lang="he-IL"/>
        </a:p>
      </dgm:t>
    </dgm:pt>
    <dgm:pt modelId="{8776CDD4-D632-4CA9-9B43-AFEE661F663F}" type="sibTrans" cxnId="{A862ECB4-B857-4660-9975-9B0C477DDB93}">
      <dgm:prSet/>
      <dgm:spPr/>
      <dgm:t>
        <a:bodyPr/>
        <a:lstStyle/>
        <a:p>
          <a:pPr rtl="1"/>
          <a:endParaRPr lang="he-IL"/>
        </a:p>
      </dgm:t>
    </dgm:pt>
    <dgm:pt modelId="{F57659D6-3D83-4308-AD95-661BF74F75B6}">
      <dgm:prSet phldrT="[טקסט]"/>
      <dgm:spPr/>
      <dgm:t>
        <a:bodyPr/>
        <a:lstStyle/>
        <a:p>
          <a:pPr rtl="1"/>
          <a:r>
            <a:rPr lang="he-IL" dirty="0"/>
            <a:t>כמו שברע יש ריבוי פיתוי לעונג, גם בטוב התרבה.</a:t>
          </a:r>
        </a:p>
      </dgm:t>
    </dgm:pt>
    <dgm:pt modelId="{3F0514AD-CB6F-4E17-A086-51F465FE74AB}" type="parTrans" cxnId="{E9CCF342-9202-4F7A-ACA0-E36D2240FE4F}">
      <dgm:prSet/>
      <dgm:spPr/>
      <dgm:t>
        <a:bodyPr/>
        <a:lstStyle/>
        <a:p>
          <a:pPr rtl="1"/>
          <a:endParaRPr lang="he-IL"/>
        </a:p>
      </dgm:t>
    </dgm:pt>
    <dgm:pt modelId="{DDBCCC06-5C0B-4CED-8AE3-6040D4E4A129}" type="sibTrans" cxnId="{E9CCF342-9202-4F7A-ACA0-E36D2240FE4F}">
      <dgm:prSet/>
      <dgm:spPr/>
      <dgm:t>
        <a:bodyPr/>
        <a:lstStyle/>
        <a:p>
          <a:pPr rtl="1"/>
          <a:endParaRPr lang="he-IL"/>
        </a:p>
      </dgm:t>
    </dgm:pt>
    <dgm:pt modelId="{731A137D-04B2-4740-92DE-E475E5ABD871}" type="pres">
      <dgm:prSet presAssocID="{907EA101-008E-4BAA-8102-BF5A28F658A0}" presName="diagram" presStyleCnt="0">
        <dgm:presLayoutVars>
          <dgm:dir/>
          <dgm:resizeHandles val="exact"/>
        </dgm:presLayoutVars>
      </dgm:prSet>
      <dgm:spPr/>
    </dgm:pt>
    <dgm:pt modelId="{CB712310-1CA5-471A-B063-0D5E2CAABA3A}" type="pres">
      <dgm:prSet presAssocID="{F2E7F588-831F-47A1-988D-F47B9B36A9F9}" presName="node" presStyleLbl="node1" presStyleIdx="0" presStyleCnt="5">
        <dgm:presLayoutVars>
          <dgm:bulletEnabled val="1"/>
        </dgm:presLayoutVars>
      </dgm:prSet>
      <dgm:spPr/>
    </dgm:pt>
    <dgm:pt modelId="{3F6C1FB5-9FF0-47AC-8B20-46D1CF6DFC8D}" type="pres">
      <dgm:prSet presAssocID="{453BC024-FA94-459C-8447-D8B9869DA3AB}" presName="sibTrans" presStyleCnt="0"/>
      <dgm:spPr/>
    </dgm:pt>
    <dgm:pt modelId="{C542D047-6D17-4A92-A057-09ED2D35E6F4}" type="pres">
      <dgm:prSet presAssocID="{9F27DE38-AB19-42E3-9BE6-B01F86FA9231}" presName="node" presStyleLbl="node1" presStyleIdx="1" presStyleCnt="5">
        <dgm:presLayoutVars>
          <dgm:bulletEnabled val="1"/>
        </dgm:presLayoutVars>
      </dgm:prSet>
      <dgm:spPr/>
    </dgm:pt>
    <dgm:pt modelId="{0BEBC0E9-C130-4BF8-92FC-A2AF6CC0511B}" type="pres">
      <dgm:prSet presAssocID="{81CC118F-5FDA-4C82-8074-50ECC2C7D5CE}" presName="sibTrans" presStyleCnt="0"/>
      <dgm:spPr/>
    </dgm:pt>
    <dgm:pt modelId="{42240202-4A47-403E-9AC8-6FDA61DC891B}" type="pres">
      <dgm:prSet presAssocID="{7B35CBA3-DE08-4944-BE97-C7D1F89712DB}" presName="node" presStyleLbl="node1" presStyleIdx="2" presStyleCnt="5">
        <dgm:presLayoutVars>
          <dgm:bulletEnabled val="1"/>
        </dgm:presLayoutVars>
      </dgm:prSet>
      <dgm:spPr/>
    </dgm:pt>
    <dgm:pt modelId="{E5DA953E-18CD-4AA0-9B85-8996986119C5}" type="pres">
      <dgm:prSet presAssocID="{BF5B0B03-32F7-424B-B576-B6A7FB63A80B}" presName="sibTrans" presStyleCnt="0"/>
      <dgm:spPr/>
    </dgm:pt>
    <dgm:pt modelId="{8F2FE9AE-41CD-46C3-9B9B-D9A14E1B3B68}" type="pres">
      <dgm:prSet presAssocID="{8315B6D3-2E4D-4BC5-BCBC-4038B9BFDEF4}" presName="node" presStyleLbl="node1" presStyleIdx="3" presStyleCnt="5">
        <dgm:presLayoutVars>
          <dgm:bulletEnabled val="1"/>
        </dgm:presLayoutVars>
      </dgm:prSet>
      <dgm:spPr/>
    </dgm:pt>
    <dgm:pt modelId="{3EB20DF5-B1DF-4D7B-9960-7C151232E5F3}" type="pres">
      <dgm:prSet presAssocID="{8776CDD4-D632-4CA9-9B43-AFEE661F663F}" presName="sibTrans" presStyleCnt="0"/>
      <dgm:spPr/>
    </dgm:pt>
    <dgm:pt modelId="{44D6D012-655D-4CA1-AE0C-151F2C99EAB3}" type="pres">
      <dgm:prSet presAssocID="{F57659D6-3D83-4308-AD95-661BF74F75B6}" presName="node" presStyleLbl="node1" presStyleIdx="4" presStyleCnt="5">
        <dgm:presLayoutVars>
          <dgm:bulletEnabled val="1"/>
        </dgm:presLayoutVars>
      </dgm:prSet>
      <dgm:spPr/>
    </dgm:pt>
  </dgm:ptLst>
  <dgm:cxnLst>
    <dgm:cxn modelId="{E9CCF342-9202-4F7A-ACA0-E36D2240FE4F}" srcId="{907EA101-008E-4BAA-8102-BF5A28F658A0}" destId="{F57659D6-3D83-4308-AD95-661BF74F75B6}" srcOrd="4" destOrd="0" parTransId="{3F0514AD-CB6F-4E17-A086-51F465FE74AB}" sibTransId="{DDBCCC06-5C0B-4CED-8AE3-6040D4E4A129}"/>
    <dgm:cxn modelId="{291CCD4B-DF68-4644-82CA-BD7F65044FEC}" type="presOf" srcId="{F57659D6-3D83-4308-AD95-661BF74F75B6}" destId="{44D6D012-655D-4CA1-AE0C-151F2C99EAB3}" srcOrd="0" destOrd="0" presId="urn:microsoft.com/office/officeart/2005/8/layout/default"/>
    <dgm:cxn modelId="{F83C6B4E-538D-470B-A362-EE89F94133C5}" type="presOf" srcId="{9F27DE38-AB19-42E3-9BE6-B01F86FA9231}" destId="{C542D047-6D17-4A92-A057-09ED2D35E6F4}" srcOrd="0" destOrd="0" presId="urn:microsoft.com/office/officeart/2005/8/layout/default"/>
    <dgm:cxn modelId="{2193C18C-6D04-4766-85B8-D8C1CD2F244E}" srcId="{907EA101-008E-4BAA-8102-BF5A28F658A0}" destId="{9F27DE38-AB19-42E3-9BE6-B01F86FA9231}" srcOrd="1" destOrd="0" parTransId="{7E7A17B8-F8EF-49F4-9575-0D5393EE9035}" sibTransId="{81CC118F-5FDA-4C82-8074-50ECC2C7D5CE}"/>
    <dgm:cxn modelId="{078FEF8E-F007-4C76-80F8-9F2AA00DB3DE}" type="presOf" srcId="{F2E7F588-831F-47A1-988D-F47B9B36A9F9}" destId="{CB712310-1CA5-471A-B063-0D5E2CAABA3A}" srcOrd="0" destOrd="0" presId="urn:microsoft.com/office/officeart/2005/8/layout/default"/>
    <dgm:cxn modelId="{EBD35899-74A0-4FBC-9D27-9123EB4B0C7D}" srcId="{907EA101-008E-4BAA-8102-BF5A28F658A0}" destId="{7B35CBA3-DE08-4944-BE97-C7D1F89712DB}" srcOrd="2" destOrd="0" parTransId="{B674A490-285E-49AC-B899-54635C203A30}" sibTransId="{BF5B0B03-32F7-424B-B576-B6A7FB63A80B}"/>
    <dgm:cxn modelId="{A862ECB4-B857-4660-9975-9B0C477DDB93}" srcId="{907EA101-008E-4BAA-8102-BF5A28F658A0}" destId="{8315B6D3-2E4D-4BC5-BCBC-4038B9BFDEF4}" srcOrd="3" destOrd="0" parTransId="{8AA3BDD0-43A7-4591-82BB-D16865BFF33E}" sibTransId="{8776CDD4-D632-4CA9-9B43-AFEE661F663F}"/>
    <dgm:cxn modelId="{A27984E0-28A1-4141-A562-3E70EBBE54EC}" srcId="{907EA101-008E-4BAA-8102-BF5A28F658A0}" destId="{F2E7F588-831F-47A1-988D-F47B9B36A9F9}" srcOrd="0" destOrd="0" parTransId="{9955DB1F-1352-46A3-9EDF-C25DFF4F50AB}" sibTransId="{453BC024-FA94-459C-8447-D8B9869DA3AB}"/>
    <dgm:cxn modelId="{A655B4E4-AAF6-4DE1-8C16-921EA0DA5BF0}" type="presOf" srcId="{907EA101-008E-4BAA-8102-BF5A28F658A0}" destId="{731A137D-04B2-4740-92DE-E475E5ABD871}" srcOrd="0" destOrd="0" presId="urn:microsoft.com/office/officeart/2005/8/layout/default"/>
    <dgm:cxn modelId="{9AB9ECE6-6741-4989-ABF3-AD0B60799E7C}" type="presOf" srcId="{7B35CBA3-DE08-4944-BE97-C7D1F89712DB}" destId="{42240202-4A47-403E-9AC8-6FDA61DC891B}" srcOrd="0" destOrd="0" presId="urn:microsoft.com/office/officeart/2005/8/layout/default"/>
    <dgm:cxn modelId="{EE538CFE-84D8-439F-A9F5-DFC1F2E4C68A}" type="presOf" srcId="{8315B6D3-2E4D-4BC5-BCBC-4038B9BFDEF4}" destId="{8F2FE9AE-41CD-46C3-9B9B-D9A14E1B3B68}" srcOrd="0" destOrd="0" presId="urn:microsoft.com/office/officeart/2005/8/layout/default"/>
    <dgm:cxn modelId="{CD45E19D-E973-4E45-90D7-9E7502F9E0CB}" type="presParOf" srcId="{731A137D-04B2-4740-92DE-E475E5ABD871}" destId="{CB712310-1CA5-471A-B063-0D5E2CAABA3A}" srcOrd="0" destOrd="0" presId="urn:microsoft.com/office/officeart/2005/8/layout/default"/>
    <dgm:cxn modelId="{BB583C70-28B0-4544-BE61-B23EF231DE01}" type="presParOf" srcId="{731A137D-04B2-4740-92DE-E475E5ABD871}" destId="{3F6C1FB5-9FF0-47AC-8B20-46D1CF6DFC8D}" srcOrd="1" destOrd="0" presId="urn:microsoft.com/office/officeart/2005/8/layout/default"/>
    <dgm:cxn modelId="{DFD043A8-92E1-4E53-A2E3-12E0BE4B7299}" type="presParOf" srcId="{731A137D-04B2-4740-92DE-E475E5ABD871}" destId="{C542D047-6D17-4A92-A057-09ED2D35E6F4}" srcOrd="2" destOrd="0" presId="urn:microsoft.com/office/officeart/2005/8/layout/default"/>
    <dgm:cxn modelId="{A8438DF8-AE56-4CB3-B3CD-D7CF037FD15C}" type="presParOf" srcId="{731A137D-04B2-4740-92DE-E475E5ABD871}" destId="{0BEBC0E9-C130-4BF8-92FC-A2AF6CC0511B}" srcOrd="3" destOrd="0" presId="urn:microsoft.com/office/officeart/2005/8/layout/default"/>
    <dgm:cxn modelId="{AF96B5DE-18CC-48C5-96B5-AB8DAE41A599}" type="presParOf" srcId="{731A137D-04B2-4740-92DE-E475E5ABD871}" destId="{42240202-4A47-403E-9AC8-6FDA61DC891B}" srcOrd="4" destOrd="0" presId="urn:microsoft.com/office/officeart/2005/8/layout/default"/>
    <dgm:cxn modelId="{188E85AB-B859-47E1-9658-C4019FE15D08}" type="presParOf" srcId="{731A137D-04B2-4740-92DE-E475E5ABD871}" destId="{E5DA953E-18CD-4AA0-9B85-8996986119C5}" srcOrd="5" destOrd="0" presId="urn:microsoft.com/office/officeart/2005/8/layout/default"/>
    <dgm:cxn modelId="{C384C202-9D60-45CB-87AC-56869B55E980}" type="presParOf" srcId="{731A137D-04B2-4740-92DE-E475E5ABD871}" destId="{8F2FE9AE-41CD-46C3-9B9B-D9A14E1B3B68}" srcOrd="6" destOrd="0" presId="urn:microsoft.com/office/officeart/2005/8/layout/default"/>
    <dgm:cxn modelId="{B00FA339-ADCC-4762-8088-ADE2B22258E6}" type="presParOf" srcId="{731A137D-04B2-4740-92DE-E475E5ABD871}" destId="{3EB20DF5-B1DF-4D7B-9960-7C151232E5F3}" srcOrd="7" destOrd="0" presId="urn:microsoft.com/office/officeart/2005/8/layout/default"/>
    <dgm:cxn modelId="{4F3A48EB-881D-4DAC-B04E-C84125DFF5DB}" type="presParOf" srcId="{731A137D-04B2-4740-92DE-E475E5ABD871}" destId="{44D6D012-655D-4CA1-AE0C-151F2C99EAB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4D5950-3651-48E3-BA3C-EB5E3FD24F0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E0F3A79F-0E30-4D94-BECE-0811D9D69D18}">
      <dgm:prSet phldrT="[טקסט]"/>
      <dgm:spPr/>
      <dgm:t>
        <a:bodyPr/>
        <a:lstStyle/>
        <a:p>
          <a:pPr rtl="1"/>
          <a:r>
            <a:rPr lang="he-IL" dirty="0"/>
            <a:t>ועוד, ה"בעילה" מדגישה את ההיבט הביולוגי-גשמי, לעומת ה"אישות" הכוללת גם היבטים נפשיים-רוחניים</a:t>
          </a:r>
          <a:r>
            <a:rPr lang="en-US" dirty="0"/>
            <a:t>.</a:t>
          </a:r>
          <a:endParaRPr lang="he-IL" dirty="0"/>
        </a:p>
      </dgm:t>
    </dgm:pt>
    <dgm:pt modelId="{381AA809-CBB0-4672-89D2-36C1E24069CC}" type="parTrans" cxnId="{83B58EBB-9180-484D-A8BE-41F58C631A36}">
      <dgm:prSet/>
      <dgm:spPr/>
      <dgm:t>
        <a:bodyPr/>
        <a:lstStyle/>
        <a:p>
          <a:pPr rtl="1"/>
          <a:endParaRPr lang="he-IL"/>
        </a:p>
      </dgm:t>
    </dgm:pt>
    <dgm:pt modelId="{7FCD8B7E-1114-4605-AABD-2567573E5BCB}" type="sibTrans" cxnId="{83B58EBB-9180-484D-A8BE-41F58C631A36}">
      <dgm:prSet/>
      <dgm:spPr/>
      <dgm:t>
        <a:bodyPr/>
        <a:lstStyle/>
        <a:p>
          <a:pPr rtl="1"/>
          <a:endParaRPr lang="he-IL"/>
        </a:p>
      </dgm:t>
    </dgm:pt>
    <dgm:pt modelId="{77672B84-8BA8-467C-9702-A47515EAC6B4}">
      <dgm:prSet phldrT="[טקסט]"/>
      <dgm:spPr/>
      <dgm:t>
        <a:bodyPr/>
        <a:lstStyle/>
        <a:p>
          <a:pPr rtl="1"/>
          <a:r>
            <a:rPr lang="he-IL" dirty="0"/>
            <a:t>"אישי" מבטא את התאחדותם הגמורה של האיש והאישה, "על כן יעזוב איש את אביו ואת </a:t>
          </a:r>
          <a:r>
            <a:rPr lang="he-IL" dirty="0" err="1"/>
            <a:t>אמו</a:t>
          </a:r>
          <a:r>
            <a:rPr lang="he-IL" dirty="0"/>
            <a:t> ודבק באשתו והיו לבשר אחד"(בראשית ב כד). </a:t>
          </a:r>
        </a:p>
        <a:p>
          <a:pPr rtl="1"/>
          <a:r>
            <a:rPr lang="he-IL" dirty="0"/>
            <a:t>הביטוי "בעלי" מבטא שהאישה נשואה לבעל, תוך הדגשת ההבדל ביניהם, את ה"בעלות" שלו עליה, שהרי מבחינת ה'חוק היבש' "</a:t>
          </a:r>
          <a:r>
            <a:rPr lang="he-IL" dirty="0" err="1"/>
            <a:t>האשה</a:t>
          </a:r>
          <a:r>
            <a:rPr lang="he-IL" dirty="0"/>
            <a:t> נקנית"(משנה </a:t>
          </a:r>
          <a:r>
            <a:rPr lang="he-IL" dirty="0" err="1"/>
            <a:t>קדושין</a:t>
          </a:r>
          <a:r>
            <a:rPr lang="he-IL" dirty="0"/>
            <a:t> א א). </a:t>
          </a:r>
        </a:p>
      </dgm:t>
    </dgm:pt>
    <dgm:pt modelId="{3BE4FD63-FD08-4C9B-9B3C-5065E8C64F9B}" type="parTrans" cxnId="{4BF75DB9-D1D1-4BCC-8052-D74CAF3626A8}">
      <dgm:prSet/>
      <dgm:spPr/>
      <dgm:t>
        <a:bodyPr/>
        <a:lstStyle/>
        <a:p>
          <a:pPr rtl="1"/>
          <a:endParaRPr lang="he-IL"/>
        </a:p>
      </dgm:t>
    </dgm:pt>
    <dgm:pt modelId="{AF4B4AE7-E012-4326-87F3-0D6C9BF44D1A}" type="sibTrans" cxnId="{4BF75DB9-D1D1-4BCC-8052-D74CAF3626A8}">
      <dgm:prSet/>
      <dgm:spPr/>
      <dgm:t>
        <a:bodyPr/>
        <a:lstStyle/>
        <a:p>
          <a:pPr rtl="1"/>
          <a:endParaRPr lang="he-IL"/>
        </a:p>
      </dgm:t>
    </dgm:pt>
    <dgm:pt modelId="{4B266490-5737-43A3-8555-24EED6474BB5}">
      <dgm:prSet phldrT="[טקסט]"/>
      <dgm:spPr/>
      <dgm:t>
        <a:bodyPr/>
        <a:lstStyle/>
        <a:p>
          <a:pPr rtl="1"/>
          <a:r>
            <a:rPr lang="he-IL" dirty="0"/>
            <a:t>רש"י מביא שהמילה "אישי" מציינת עבודה מאהבה, שכן "אישי - לשון אישות וחיבת נעורים", "ובעלי - לשון אדנות ומורא". </a:t>
          </a:r>
        </a:p>
      </dgm:t>
    </dgm:pt>
    <dgm:pt modelId="{787C96CC-C8E1-46CA-B202-A926801EC222}" type="parTrans" cxnId="{97DDB937-4C55-4A49-B7DF-C0C01511843C}">
      <dgm:prSet/>
      <dgm:spPr/>
      <dgm:t>
        <a:bodyPr/>
        <a:lstStyle/>
        <a:p>
          <a:pPr rtl="1"/>
          <a:endParaRPr lang="he-IL"/>
        </a:p>
      </dgm:t>
    </dgm:pt>
    <dgm:pt modelId="{768BFB3E-7828-4804-9C34-B4E560D0458D}" type="sibTrans" cxnId="{97DDB937-4C55-4A49-B7DF-C0C01511843C}">
      <dgm:prSet/>
      <dgm:spPr/>
      <dgm:t>
        <a:bodyPr/>
        <a:lstStyle/>
        <a:p>
          <a:pPr rtl="1"/>
          <a:endParaRPr lang="he-IL"/>
        </a:p>
      </dgm:t>
    </dgm:pt>
    <dgm:pt modelId="{CCB12102-BEC8-45DE-B3F0-CFECF57A7843}">
      <dgm:prSet phldrT="[טקסט]"/>
      <dgm:spPr/>
      <dgm:t>
        <a:bodyPr/>
        <a:lstStyle/>
        <a:p>
          <a:pPr rtl="1"/>
          <a:r>
            <a:rPr lang="he-IL" dirty="0"/>
            <a:t>מבואר </a:t>
          </a:r>
          <a:r>
            <a:rPr lang="he-IL" dirty="0" err="1"/>
            <a:t>בגר"א</a:t>
          </a:r>
          <a:r>
            <a:rPr lang="he-IL" dirty="0"/>
            <a:t> דבר נפלא:</a:t>
          </a:r>
          <a:endParaRPr lang="en-US" dirty="0"/>
        </a:p>
        <a:p>
          <a:pPr rtl="1"/>
          <a:r>
            <a:rPr lang="he-IL" dirty="0"/>
            <a:t>בעבר עיקר הנישואין היו בעבור שהבעל היה מביא את הפרנסה – טובו וחסדו. היום גם האישה יכולה להביא, אז למה מתחתנים? בעבור אהבתו. </a:t>
          </a:r>
          <a:endParaRPr lang="en-US" dirty="0"/>
        </a:p>
        <a:p>
          <a:pPr rtl="1"/>
          <a:r>
            <a:rPr lang="he-IL" dirty="0"/>
            <a:t>בעבר עיקר קיום המצוות היה בעבור שזה האמת, בזה יש משמעות אמיתית לחיינו. היום הרבה מאוד מקיום המצוות הוא בעבור התענוג שבאהבה – האדם נברא להתענג על ה'. </a:t>
          </a:r>
        </a:p>
      </dgm:t>
    </dgm:pt>
    <dgm:pt modelId="{AC577A99-DAD3-45AE-9500-0EB5DF08ACBC}" type="parTrans" cxnId="{2FE2DE04-EB6A-4D1B-9DEB-EE20C0184BFA}">
      <dgm:prSet/>
      <dgm:spPr/>
      <dgm:t>
        <a:bodyPr/>
        <a:lstStyle/>
        <a:p>
          <a:pPr rtl="1"/>
          <a:endParaRPr lang="he-IL"/>
        </a:p>
      </dgm:t>
    </dgm:pt>
    <dgm:pt modelId="{61F82E0C-312C-416F-BA9B-617DF28851CF}" type="sibTrans" cxnId="{2FE2DE04-EB6A-4D1B-9DEB-EE20C0184BFA}">
      <dgm:prSet/>
      <dgm:spPr/>
      <dgm:t>
        <a:bodyPr/>
        <a:lstStyle/>
        <a:p>
          <a:pPr rtl="1"/>
          <a:endParaRPr lang="he-IL"/>
        </a:p>
      </dgm:t>
    </dgm:pt>
    <dgm:pt modelId="{46F590CC-6842-4286-B82D-70F30EF0CAAB}">
      <dgm:prSet phldrT="[טקסט]"/>
      <dgm:spPr/>
      <dgm:t>
        <a:bodyPr/>
        <a:lstStyle/>
        <a:p>
          <a:pPr rtl="1"/>
          <a:r>
            <a:rPr lang="he-IL" dirty="0"/>
            <a:t>כי עבודת ה' יתעלה הוא בעבור שני דברים, האחת בעבור טובו וחסדו שנותן לחם לכל בשר, השני בעבור אהבתו כאהבת איש ואשה וכמשוש חתן על כלה. </a:t>
          </a:r>
        </a:p>
        <a:p>
          <a:pPr rtl="1"/>
          <a:r>
            <a:rPr lang="he-IL" dirty="0"/>
            <a:t>לכן אמר 'תקראי אישי', בעבור אהבתו תעבוד אותו, 'ולא תקראי לי עוד בעלי' בעבור השפעתו, כי בעבור זה הטעו אחרי הבעלים שאמרו שהם נותנים לחמם ומימם.</a:t>
          </a:r>
        </a:p>
      </dgm:t>
    </dgm:pt>
    <dgm:pt modelId="{99F6043C-5B62-4C25-8B64-3D2DBFD88713}" type="parTrans" cxnId="{65916D79-9D95-4C2A-9B59-3211A9051DC2}">
      <dgm:prSet/>
      <dgm:spPr/>
      <dgm:t>
        <a:bodyPr/>
        <a:lstStyle/>
        <a:p>
          <a:pPr rtl="1"/>
          <a:endParaRPr lang="he-IL"/>
        </a:p>
      </dgm:t>
    </dgm:pt>
    <dgm:pt modelId="{25CC2D1D-F32C-40D4-9ACB-856805E4FAF1}" type="sibTrans" cxnId="{65916D79-9D95-4C2A-9B59-3211A9051DC2}">
      <dgm:prSet/>
      <dgm:spPr/>
      <dgm:t>
        <a:bodyPr/>
        <a:lstStyle/>
        <a:p>
          <a:pPr rtl="1"/>
          <a:endParaRPr lang="he-IL"/>
        </a:p>
      </dgm:t>
    </dgm:pt>
    <dgm:pt modelId="{E3AABABD-4C39-4BBE-8208-EF85C9F49796}" type="pres">
      <dgm:prSet presAssocID="{B34D5950-3651-48E3-BA3C-EB5E3FD24F00}" presName="diagram" presStyleCnt="0">
        <dgm:presLayoutVars>
          <dgm:dir/>
          <dgm:resizeHandles val="exact"/>
        </dgm:presLayoutVars>
      </dgm:prSet>
      <dgm:spPr/>
    </dgm:pt>
    <dgm:pt modelId="{8D8F6CC4-8229-4355-AC97-771C2C2A3CD4}" type="pres">
      <dgm:prSet presAssocID="{E0F3A79F-0E30-4D94-BECE-0811D9D69D18}" presName="node" presStyleLbl="node1" presStyleIdx="0" presStyleCnt="5">
        <dgm:presLayoutVars>
          <dgm:bulletEnabled val="1"/>
        </dgm:presLayoutVars>
      </dgm:prSet>
      <dgm:spPr/>
    </dgm:pt>
    <dgm:pt modelId="{B4B3BAE7-B2A5-426B-B51A-A3CF48D52094}" type="pres">
      <dgm:prSet presAssocID="{7FCD8B7E-1114-4605-AABD-2567573E5BCB}" presName="sibTrans" presStyleCnt="0"/>
      <dgm:spPr/>
    </dgm:pt>
    <dgm:pt modelId="{9FE70626-1061-4B8E-828B-A0ABAF416BFB}" type="pres">
      <dgm:prSet presAssocID="{77672B84-8BA8-467C-9702-A47515EAC6B4}" presName="node" presStyleLbl="node1" presStyleIdx="1" presStyleCnt="5">
        <dgm:presLayoutVars>
          <dgm:bulletEnabled val="1"/>
        </dgm:presLayoutVars>
      </dgm:prSet>
      <dgm:spPr/>
    </dgm:pt>
    <dgm:pt modelId="{29C5985E-45D4-4EC7-9973-3DF93F38FE85}" type="pres">
      <dgm:prSet presAssocID="{AF4B4AE7-E012-4326-87F3-0D6C9BF44D1A}" presName="sibTrans" presStyleCnt="0"/>
      <dgm:spPr/>
    </dgm:pt>
    <dgm:pt modelId="{D5F5F595-E5B9-411D-BD3F-8CF0E8C7EB54}" type="pres">
      <dgm:prSet presAssocID="{4B266490-5737-43A3-8555-24EED6474BB5}" presName="node" presStyleLbl="node1" presStyleIdx="2" presStyleCnt="5">
        <dgm:presLayoutVars>
          <dgm:bulletEnabled val="1"/>
        </dgm:presLayoutVars>
      </dgm:prSet>
      <dgm:spPr/>
    </dgm:pt>
    <dgm:pt modelId="{8DED04E7-1771-41F5-BCB1-4D43B9C0B3B2}" type="pres">
      <dgm:prSet presAssocID="{768BFB3E-7828-4804-9C34-B4E560D0458D}" presName="sibTrans" presStyleCnt="0"/>
      <dgm:spPr/>
    </dgm:pt>
    <dgm:pt modelId="{F0FE1F7B-9EC6-4DA9-B88A-E378D9A2D69F}" type="pres">
      <dgm:prSet presAssocID="{CCB12102-BEC8-45DE-B3F0-CFECF57A7843}" presName="node" presStyleLbl="node1" presStyleIdx="3" presStyleCnt="5">
        <dgm:presLayoutVars>
          <dgm:bulletEnabled val="1"/>
        </dgm:presLayoutVars>
      </dgm:prSet>
      <dgm:spPr/>
    </dgm:pt>
    <dgm:pt modelId="{162B37A0-10CE-44F4-8662-E4F6CDFC0F43}" type="pres">
      <dgm:prSet presAssocID="{61F82E0C-312C-416F-BA9B-617DF28851CF}" presName="sibTrans" presStyleCnt="0"/>
      <dgm:spPr/>
    </dgm:pt>
    <dgm:pt modelId="{D077DE62-92EB-4615-AD66-B81150E2B14C}" type="pres">
      <dgm:prSet presAssocID="{46F590CC-6842-4286-B82D-70F30EF0CAAB}" presName="node" presStyleLbl="node1" presStyleIdx="4" presStyleCnt="5">
        <dgm:presLayoutVars>
          <dgm:bulletEnabled val="1"/>
        </dgm:presLayoutVars>
      </dgm:prSet>
      <dgm:spPr/>
    </dgm:pt>
  </dgm:ptLst>
  <dgm:cxnLst>
    <dgm:cxn modelId="{2FE2DE04-EB6A-4D1B-9DEB-EE20C0184BFA}" srcId="{B34D5950-3651-48E3-BA3C-EB5E3FD24F00}" destId="{CCB12102-BEC8-45DE-B3F0-CFECF57A7843}" srcOrd="3" destOrd="0" parTransId="{AC577A99-DAD3-45AE-9500-0EB5DF08ACBC}" sibTransId="{61F82E0C-312C-416F-BA9B-617DF28851CF}"/>
    <dgm:cxn modelId="{DA87D710-7B3A-45AB-806E-484BA5270E2A}" type="presOf" srcId="{77672B84-8BA8-467C-9702-A47515EAC6B4}" destId="{9FE70626-1061-4B8E-828B-A0ABAF416BFB}" srcOrd="0" destOrd="0" presId="urn:microsoft.com/office/officeart/2005/8/layout/default"/>
    <dgm:cxn modelId="{A62A7635-E0F8-4D49-A9E2-561113475CFE}" type="presOf" srcId="{4B266490-5737-43A3-8555-24EED6474BB5}" destId="{D5F5F595-E5B9-411D-BD3F-8CF0E8C7EB54}" srcOrd="0" destOrd="0" presId="urn:microsoft.com/office/officeart/2005/8/layout/default"/>
    <dgm:cxn modelId="{97DDB937-4C55-4A49-B7DF-C0C01511843C}" srcId="{B34D5950-3651-48E3-BA3C-EB5E3FD24F00}" destId="{4B266490-5737-43A3-8555-24EED6474BB5}" srcOrd="2" destOrd="0" parTransId="{787C96CC-C8E1-46CA-B202-A926801EC222}" sibTransId="{768BFB3E-7828-4804-9C34-B4E560D0458D}"/>
    <dgm:cxn modelId="{A462373D-CB0A-45A2-AD76-F31324F50223}" type="presOf" srcId="{CCB12102-BEC8-45DE-B3F0-CFECF57A7843}" destId="{F0FE1F7B-9EC6-4DA9-B88A-E378D9A2D69F}" srcOrd="0" destOrd="0" presId="urn:microsoft.com/office/officeart/2005/8/layout/default"/>
    <dgm:cxn modelId="{94520468-DA95-43A6-9210-EB95FF9F1FA3}" type="presOf" srcId="{E0F3A79F-0E30-4D94-BECE-0811D9D69D18}" destId="{8D8F6CC4-8229-4355-AC97-771C2C2A3CD4}" srcOrd="0" destOrd="0" presId="urn:microsoft.com/office/officeart/2005/8/layout/default"/>
    <dgm:cxn modelId="{65916D79-9D95-4C2A-9B59-3211A9051DC2}" srcId="{B34D5950-3651-48E3-BA3C-EB5E3FD24F00}" destId="{46F590CC-6842-4286-B82D-70F30EF0CAAB}" srcOrd="4" destOrd="0" parTransId="{99F6043C-5B62-4C25-8B64-3D2DBFD88713}" sibTransId="{25CC2D1D-F32C-40D4-9ACB-856805E4FAF1}"/>
    <dgm:cxn modelId="{7F984E9D-AF9D-4F8C-B3E6-4DB911E98F58}" type="presOf" srcId="{B34D5950-3651-48E3-BA3C-EB5E3FD24F00}" destId="{E3AABABD-4C39-4BBE-8208-EF85C9F49796}" srcOrd="0" destOrd="0" presId="urn:microsoft.com/office/officeart/2005/8/layout/default"/>
    <dgm:cxn modelId="{4BF75DB9-D1D1-4BCC-8052-D74CAF3626A8}" srcId="{B34D5950-3651-48E3-BA3C-EB5E3FD24F00}" destId="{77672B84-8BA8-467C-9702-A47515EAC6B4}" srcOrd="1" destOrd="0" parTransId="{3BE4FD63-FD08-4C9B-9B3C-5065E8C64F9B}" sibTransId="{AF4B4AE7-E012-4326-87F3-0D6C9BF44D1A}"/>
    <dgm:cxn modelId="{83B58EBB-9180-484D-A8BE-41F58C631A36}" srcId="{B34D5950-3651-48E3-BA3C-EB5E3FD24F00}" destId="{E0F3A79F-0E30-4D94-BECE-0811D9D69D18}" srcOrd="0" destOrd="0" parTransId="{381AA809-CBB0-4672-89D2-36C1E24069CC}" sibTransId="{7FCD8B7E-1114-4605-AABD-2567573E5BCB}"/>
    <dgm:cxn modelId="{383CCCD9-82CC-4B08-A1F4-5AB44CBEBB8D}" type="presOf" srcId="{46F590CC-6842-4286-B82D-70F30EF0CAAB}" destId="{D077DE62-92EB-4615-AD66-B81150E2B14C}" srcOrd="0" destOrd="0" presId="urn:microsoft.com/office/officeart/2005/8/layout/default"/>
    <dgm:cxn modelId="{ECB83069-91CD-4629-BC03-F3E9C9B09BAB}" type="presParOf" srcId="{E3AABABD-4C39-4BBE-8208-EF85C9F49796}" destId="{8D8F6CC4-8229-4355-AC97-771C2C2A3CD4}" srcOrd="0" destOrd="0" presId="urn:microsoft.com/office/officeart/2005/8/layout/default"/>
    <dgm:cxn modelId="{72732781-3EA6-4FC4-AF9B-A6089A4506A9}" type="presParOf" srcId="{E3AABABD-4C39-4BBE-8208-EF85C9F49796}" destId="{B4B3BAE7-B2A5-426B-B51A-A3CF48D52094}" srcOrd="1" destOrd="0" presId="urn:microsoft.com/office/officeart/2005/8/layout/default"/>
    <dgm:cxn modelId="{AF2CBE4D-F672-4116-9C64-EE7C733879DC}" type="presParOf" srcId="{E3AABABD-4C39-4BBE-8208-EF85C9F49796}" destId="{9FE70626-1061-4B8E-828B-A0ABAF416BFB}" srcOrd="2" destOrd="0" presId="urn:microsoft.com/office/officeart/2005/8/layout/default"/>
    <dgm:cxn modelId="{EFD47723-B1DD-4620-8F0D-7375907BDED2}" type="presParOf" srcId="{E3AABABD-4C39-4BBE-8208-EF85C9F49796}" destId="{29C5985E-45D4-4EC7-9973-3DF93F38FE85}" srcOrd="3" destOrd="0" presId="urn:microsoft.com/office/officeart/2005/8/layout/default"/>
    <dgm:cxn modelId="{3F941B8C-9913-44ED-89A6-65005A305CFE}" type="presParOf" srcId="{E3AABABD-4C39-4BBE-8208-EF85C9F49796}" destId="{D5F5F595-E5B9-411D-BD3F-8CF0E8C7EB54}" srcOrd="4" destOrd="0" presId="urn:microsoft.com/office/officeart/2005/8/layout/default"/>
    <dgm:cxn modelId="{D447C204-BDD4-43F8-8380-8ABB87BAD310}" type="presParOf" srcId="{E3AABABD-4C39-4BBE-8208-EF85C9F49796}" destId="{8DED04E7-1771-41F5-BCB1-4D43B9C0B3B2}" srcOrd="5" destOrd="0" presId="urn:microsoft.com/office/officeart/2005/8/layout/default"/>
    <dgm:cxn modelId="{05AD270C-35EF-45E4-8779-EEF06CC36DC0}" type="presParOf" srcId="{E3AABABD-4C39-4BBE-8208-EF85C9F49796}" destId="{F0FE1F7B-9EC6-4DA9-B88A-E378D9A2D69F}" srcOrd="6" destOrd="0" presId="urn:microsoft.com/office/officeart/2005/8/layout/default"/>
    <dgm:cxn modelId="{460821C6-A8DA-4F54-AE4F-597F738F9C6B}" type="presParOf" srcId="{E3AABABD-4C39-4BBE-8208-EF85C9F49796}" destId="{162B37A0-10CE-44F4-8662-E4F6CDFC0F43}" srcOrd="7" destOrd="0" presId="urn:microsoft.com/office/officeart/2005/8/layout/default"/>
    <dgm:cxn modelId="{D25B415C-A14F-4BD8-B674-5079BBC06AEC}" type="presParOf" srcId="{E3AABABD-4C39-4BBE-8208-EF85C9F49796}" destId="{D077DE62-92EB-4615-AD66-B81150E2B14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7F0B93-4FE1-44BF-A45B-6AAD332E81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63B6813-1730-45CB-AEFC-88764AC246E0}">
      <dgm:prSet phldrT="[טקסט]"/>
      <dgm:spPr/>
      <dgm:t>
        <a:bodyPr/>
        <a:lstStyle/>
        <a:p>
          <a:pPr rtl="1"/>
          <a:r>
            <a:rPr lang="he-IL" dirty="0"/>
            <a:t>ולכאורה זה תמוה, שהרי כל </a:t>
          </a:r>
          <a:r>
            <a:rPr lang="he-IL" dirty="0" err="1"/>
            <a:t>הרעבונים</a:t>
          </a:r>
          <a:r>
            <a:rPr lang="he-IL" dirty="0"/>
            <a:t> האחרים המוזכרים שם, הם רעב של ממש לאוכל וזה אינו אלא משל ומליצה בעלמא?</a:t>
          </a:r>
        </a:p>
      </dgm:t>
    </dgm:pt>
    <dgm:pt modelId="{BA92A308-A5B5-4179-B2A7-15FC2DBE5280}" type="parTrans" cxnId="{2A38323A-7C3C-4FCD-B3DA-62F8675B9C0B}">
      <dgm:prSet/>
      <dgm:spPr/>
      <dgm:t>
        <a:bodyPr/>
        <a:lstStyle/>
        <a:p>
          <a:pPr rtl="1"/>
          <a:endParaRPr lang="he-IL"/>
        </a:p>
      </dgm:t>
    </dgm:pt>
    <dgm:pt modelId="{B8DD5D3C-E15A-4CEC-8A1A-156DF0623F79}" type="sibTrans" cxnId="{2A38323A-7C3C-4FCD-B3DA-62F8675B9C0B}">
      <dgm:prSet/>
      <dgm:spPr/>
      <dgm:t>
        <a:bodyPr/>
        <a:lstStyle/>
        <a:p>
          <a:pPr rtl="1"/>
          <a:endParaRPr lang="he-IL"/>
        </a:p>
      </dgm:t>
    </dgm:pt>
    <dgm:pt modelId="{451405ED-3EAC-410F-8E73-B6E1746A56A5}">
      <dgm:prSet phldrT="[טקסט]"/>
      <dgm:spPr/>
      <dgm:t>
        <a:bodyPr/>
        <a:lstStyle/>
        <a:p>
          <a:pPr rtl="1"/>
          <a:r>
            <a:rPr lang="he-IL" dirty="0"/>
            <a:t>מדרש רבה: עשרה מיני רעבון באו לעולם... ואחד שהוא מתגלגל ובא ואחד לעתיד לבא לא רעב ללחם ולא צמא למים כי אם לשמוע דבר ה'</a:t>
          </a:r>
        </a:p>
      </dgm:t>
    </dgm:pt>
    <dgm:pt modelId="{35937B69-B018-408F-8072-BC8D6FFF5FE7}" type="parTrans" cxnId="{B0671C64-B4CB-4D2F-92B6-577EE1FA1BA8}">
      <dgm:prSet/>
      <dgm:spPr/>
      <dgm:t>
        <a:bodyPr/>
        <a:lstStyle/>
        <a:p>
          <a:pPr rtl="1"/>
          <a:endParaRPr lang="he-IL"/>
        </a:p>
      </dgm:t>
    </dgm:pt>
    <dgm:pt modelId="{B18F3C7D-72A2-4B32-968B-D7B0F07609AD}" type="sibTrans" cxnId="{B0671C64-B4CB-4D2F-92B6-577EE1FA1BA8}">
      <dgm:prSet/>
      <dgm:spPr/>
      <dgm:t>
        <a:bodyPr/>
        <a:lstStyle/>
        <a:p>
          <a:pPr rtl="1"/>
          <a:endParaRPr lang="he-IL"/>
        </a:p>
      </dgm:t>
    </dgm:pt>
    <dgm:pt modelId="{A31B88C6-BE5C-400E-B163-907AD8BA8079}">
      <dgm:prSet phldrT="[טקסט]"/>
      <dgm:spPr/>
      <dgm:t>
        <a:bodyPr/>
        <a:lstStyle/>
        <a:p>
          <a:pPr rtl="1"/>
          <a:r>
            <a:rPr lang="he-IL" dirty="0"/>
            <a:t>בנבואת עמוס נאמר: </a:t>
          </a:r>
        </a:p>
        <a:p>
          <a:pPr rtl="1"/>
          <a:r>
            <a:rPr lang="he-IL" dirty="0"/>
            <a:t>הִנֵּה יָמִים בָּאִים נְאֻם אֲדֹנָי יְיִ וְהִשְׁלַחְתִּי רָעָב בָּאָרֶץ לֹא רָעָב לַלֶּחֶם וְלֹא צָמָא לַמַּיִם כִּי אִם לִשְׁמֹעַ אֵת דִּבְרֵי יְיָ:</a:t>
          </a:r>
        </a:p>
        <a:p>
          <a:pPr rtl="1"/>
          <a:r>
            <a:rPr lang="he-IL" dirty="0"/>
            <a:t>וְנָעוּ מִיָּם עַד יָם וּמִצָּפוֹן וְעַד מִזְרָח יְשׁוֹטְטוּ לְבַקֵּשׁ אֶת דְּבַר יְיָ וְלֹא יִמְצָאוּ:</a:t>
          </a:r>
        </a:p>
        <a:p>
          <a:pPr rtl="1"/>
          <a:r>
            <a:rPr lang="he-IL" dirty="0"/>
            <a:t>בַּיּוֹם הַהוּא תִּתְעַלַּפְנָה </a:t>
          </a:r>
          <a:r>
            <a:rPr lang="he-IL" dirty="0" err="1"/>
            <a:t>הַבְּתוּלֹת</a:t>
          </a:r>
          <a:r>
            <a:rPr lang="he-IL" dirty="0"/>
            <a:t> הַיָּפוֹת וְהַבַּחוּרִים בַּצָּמָא: </a:t>
          </a:r>
        </a:p>
      </dgm:t>
    </dgm:pt>
    <dgm:pt modelId="{7E2B37DC-B896-41B7-BD35-8E5B4231DAA8}" type="parTrans" cxnId="{1DF337BF-A4A0-4C30-A4CA-836F97006DF7}">
      <dgm:prSet/>
      <dgm:spPr/>
      <dgm:t>
        <a:bodyPr/>
        <a:lstStyle/>
        <a:p>
          <a:pPr rtl="1"/>
          <a:endParaRPr lang="he-IL"/>
        </a:p>
      </dgm:t>
    </dgm:pt>
    <dgm:pt modelId="{C7701A46-1588-41B3-8DF4-9EE9530860A9}" type="sibTrans" cxnId="{1DF337BF-A4A0-4C30-A4CA-836F97006DF7}">
      <dgm:prSet/>
      <dgm:spPr/>
      <dgm:t>
        <a:bodyPr/>
        <a:lstStyle/>
        <a:p>
          <a:pPr rtl="1"/>
          <a:endParaRPr lang="he-IL"/>
        </a:p>
      </dgm:t>
    </dgm:pt>
    <dgm:pt modelId="{0DD12FAB-6054-41E2-AD1E-62C694C79D4F}">
      <dgm:prSet phldrT="[טקסט]"/>
      <dgm:spPr/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אמנם מטרת תופעה זו היא למען תרבה ההשתוקקות לקדושה, ותרבה הדעת את ה' כמים לים מכסים.</a:t>
          </a:r>
        </a:p>
        <a:p>
          <a:pPr marL="0" lvl="0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B8F319B7-EDEF-44CD-90CF-46C3AA8A263C}" type="parTrans" cxnId="{E435F0D3-8E5A-4CFF-A882-8DA4748164EB}">
      <dgm:prSet/>
      <dgm:spPr/>
      <dgm:t>
        <a:bodyPr/>
        <a:lstStyle/>
        <a:p>
          <a:pPr rtl="1"/>
          <a:endParaRPr lang="he-IL"/>
        </a:p>
      </dgm:t>
    </dgm:pt>
    <dgm:pt modelId="{CB28F208-E463-4D49-8A51-B64D51EFEB1D}" type="sibTrans" cxnId="{E435F0D3-8E5A-4CFF-A882-8DA4748164EB}">
      <dgm:prSet/>
      <dgm:spPr/>
      <dgm:t>
        <a:bodyPr/>
        <a:lstStyle/>
        <a:p>
          <a:pPr rtl="1"/>
          <a:endParaRPr lang="he-IL"/>
        </a:p>
      </dgm:t>
    </dgm:pt>
    <dgm:pt modelId="{36F9EB10-41F3-42B3-A259-400E5399FABE}">
      <dgm:prSet phldrT="[טקסט]"/>
      <dgm:spPr/>
      <dgm:t>
        <a:bodyPr/>
        <a:lstStyle/>
        <a:p>
          <a:pPr rtl="1"/>
          <a:r>
            <a:rPr lang="he-IL" dirty="0"/>
            <a:t>נראה, שהכוונה היא שהקב"ה מוריד לעולם תאווה ותשוקה גדולה </a:t>
          </a:r>
          <a:r>
            <a:rPr lang="he-IL" dirty="0" err="1"/>
            <a:t>וכח</a:t>
          </a:r>
          <a:r>
            <a:rPr lang="he-IL" dirty="0"/>
            <a:t> </a:t>
          </a:r>
          <a:r>
            <a:rPr lang="he-IL" dirty="0" err="1"/>
            <a:t>המתאוה</a:t>
          </a:r>
          <a:r>
            <a:rPr lang="he-IL" dirty="0"/>
            <a:t> שבאדם לעונג יגדל מאוד וזה יובלט יותר בנוער, כאמור בכתוב.</a:t>
          </a:r>
          <a:endParaRPr lang="en-US" dirty="0"/>
        </a:p>
        <a:p>
          <a:pPr rtl="1"/>
          <a:r>
            <a:rPr lang="he-IL" dirty="0"/>
            <a:t>ואם בכל ימי הרעב שנמנו שם במדרש היה זה רעב שנבע מהעדר אוכל בעולם, הרי שרעב זה נובע מחשק גדולה שיהיה באדם להרגיש את שיא ההנאה. </a:t>
          </a:r>
          <a:endParaRPr lang="en-US" dirty="0"/>
        </a:p>
      </dgm:t>
    </dgm:pt>
    <dgm:pt modelId="{DE109F7F-CECB-48D8-B55B-184961D86D08}" type="parTrans" cxnId="{A3DDD99B-E457-4E3F-8CFC-63736BEF399F}">
      <dgm:prSet/>
      <dgm:spPr/>
      <dgm:t>
        <a:bodyPr/>
        <a:lstStyle/>
        <a:p>
          <a:pPr rtl="1"/>
          <a:endParaRPr lang="he-IL"/>
        </a:p>
      </dgm:t>
    </dgm:pt>
    <dgm:pt modelId="{5363C816-04C8-4CB7-B29C-36F1AD4AB3C8}" type="sibTrans" cxnId="{A3DDD99B-E457-4E3F-8CFC-63736BEF399F}">
      <dgm:prSet/>
      <dgm:spPr/>
      <dgm:t>
        <a:bodyPr/>
        <a:lstStyle/>
        <a:p>
          <a:pPr rtl="1"/>
          <a:endParaRPr lang="he-IL"/>
        </a:p>
      </dgm:t>
    </dgm:pt>
    <dgm:pt modelId="{18552E48-609D-4B48-A2E6-EF7F29A5CC93}">
      <dgm:prSet/>
      <dgm:spPr/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הבחורים והבתולות יחפשו את המזון הרוחני שיכול להשקיט את רעבונם ולמלא את תשוקתם. </a:t>
          </a:r>
        </a:p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ואנו נדרשים להשקיט את הצימאון הגדול בתענוג של קדושה</a:t>
          </a:r>
        </a:p>
        <a:p>
          <a:pPr rtl="1"/>
          <a:endParaRPr lang="he-IL" dirty="0"/>
        </a:p>
      </dgm:t>
    </dgm:pt>
    <dgm:pt modelId="{62C58ECE-E7F6-41F5-8898-167F2B857E88}" type="parTrans" cxnId="{971295F9-6869-4008-967D-EBF9D7AA9B0E}">
      <dgm:prSet/>
      <dgm:spPr/>
      <dgm:t>
        <a:bodyPr/>
        <a:lstStyle/>
        <a:p>
          <a:pPr rtl="1"/>
          <a:endParaRPr lang="he-IL"/>
        </a:p>
      </dgm:t>
    </dgm:pt>
    <dgm:pt modelId="{18D3760D-9ED9-4BE5-B770-AD4B73766F88}" type="sibTrans" cxnId="{971295F9-6869-4008-967D-EBF9D7AA9B0E}">
      <dgm:prSet/>
      <dgm:spPr/>
      <dgm:t>
        <a:bodyPr/>
        <a:lstStyle/>
        <a:p>
          <a:pPr rtl="1"/>
          <a:endParaRPr lang="he-IL"/>
        </a:p>
      </dgm:t>
    </dgm:pt>
    <dgm:pt modelId="{8A188EA4-708A-4ABD-B92D-F5DA5550A9FE}" type="pres">
      <dgm:prSet presAssocID="{537F0B93-4FE1-44BF-A45B-6AAD332E8198}" presName="diagram" presStyleCnt="0">
        <dgm:presLayoutVars>
          <dgm:dir/>
          <dgm:resizeHandles val="exact"/>
        </dgm:presLayoutVars>
      </dgm:prSet>
      <dgm:spPr/>
    </dgm:pt>
    <dgm:pt modelId="{9E2FA4A3-5DAF-4EEB-83CD-EE4D1A8550F8}" type="pres">
      <dgm:prSet presAssocID="{C63B6813-1730-45CB-AEFC-88764AC246E0}" presName="node" presStyleLbl="node1" presStyleIdx="0" presStyleCnt="6">
        <dgm:presLayoutVars>
          <dgm:bulletEnabled val="1"/>
        </dgm:presLayoutVars>
      </dgm:prSet>
      <dgm:spPr/>
    </dgm:pt>
    <dgm:pt modelId="{DBA51A1E-35BA-4446-A1A1-72A71EF2A6C9}" type="pres">
      <dgm:prSet presAssocID="{B8DD5D3C-E15A-4CEC-8A1A-156DF0623F79}" presName="sibTrans" presStyleCnt="0"/>
      <dgm:spPr/>
    </dgm:pt>
    <dgm:pt modelId="{330B5EBD-8E3A-4219-9266-8AEE87AD6AB3}" type="pres">
      <dgm:prSet presAssocID="{451405ED-3EAC-410F-8E73-B6E1746A56A5}" presName="node" presStyleLbl="node1" presStyleIdx="1" presStyleCnt="6">
        <dgm:presLayoutVars>
          <dgm:bulletEnabled val="1"/>
        </dgm:presLayoutVars>
      </dgm:prSet>
      <dgm:spPr/>
    </dgm:pt>
    <dgm:pt modelId="{510E1B23-3EF4-4342-9E33-C4E1003E4280}" type="pres">
      <dgm:prSet presAssocID="{B18F3C7D-72A2-4B32-968B-D7B0F07609AD}" presName="sibTrans" presStyleCnt="0"/>
      <dgm:spPr/>
    </dgm:pt>
    <dgm:pt modelId="{EDAF7617-539A-4329-AF12-00BBF5999B97}" type="pres">
      <dgm:prSet presAssocID="{A31B88C6-BE5C-400E-B163-907AD8BA8079}" presName="node" presStyleLbl="node1" presStyleIdx="2" presStyleCnt="6">
        <dgm:presLayoutVars>
          <dgm:bulletEnabled val="1"/>
        </dgm:presLayoutVars>
      </dgm:prSet>
      <dgm:spPr/>
    </dgm:pt>
    <dgm:pt modelId="{7DC43651-B758-4199-95D3-69ED17AAE8FB}" type="pres">
      <dgm:prSet presAssocID="{C7701A46-1588-41B3-8DF4-9EE9530860A9}" presName="sibTrans" presStyleCnt="0"/>
      <dgm:spPr/>
    </dgm:pt>
    <dgm:pt modelId="{E631595F-E5AA-495B-999C-BB61CD54DFA5}" type="pres">
      <dgm:prSet presAssocID="{18552E48-609D-4B48-A2E6-EF7F29A5CC93}" presName="node" presStyleLbl="node1" presStyleIdx="3" presStyleCnt="6">
        <dgm:presLayoutVars>
          <dgm:bulletEnabled val="1"/>
        </dgm:presLayoutVars>
      </dgm:prSet>
      <dgm:spPr/>
    </dgm:pt>
    <dgm:pt modelId="{F4C0EBED-1D56-4F3F-9375-72252653E5D0}" type="pres">
      <dgm:prSet presAssocID="{18D3760D-9ED9-4BE5-B770-AD4B73766F88}" presName="sibTrans" presStyleCnt="0"/>
      <dgm:spPr/>
    </dgm:pt>
    <dgm:pt modelId="{E8C1762C-C3A5-41A0-AC5B-ECAB3685BAB8}" type="pres">
      <dgm:prSet presAssocID="{0DD12FAB-6054-41E2-AD1E-62C694C79D4F}" presName="node" presStyleLbl="node1" presStyleIdx="4" presStyleCnt="6">
        <dgm:presLayoutVars>
          <dgm:bulletEnabled val="1"/>
        </dgm:presLayoutVars>
      </dgm:prSet>
      <dgm:spPr/>
    </dgm:pt>
    <dgm:pt modelId="{1FE21656-A07A-4A44-85C3-D90AEEC96740}" type="pres">
      <dgm:prSet presAssocID="{CB28F208-E463-4D49-8A51-B64D51EFEB1D}" presName="sibTrans" presStyleCnt="0"/>
      <dgm:spPr/>
    </dgm:pt>
    <dgm:pt modelId="{AF1DF43F-667D-4165-9FD7-F1E6E928A9A9}" type="pres">
      <dgm:prSet presAssocID="{36F9EB10-41F3-42B3-A259-400E5399FABE}" presName="node" presStyleLbl="node1" presStyleIdx="5" presStyleCnt="6">
        <dgm:presLayoutVars>
          <dgm:bulletEnabled val="1"/>
        </dgm:presLayoutVars>
      </dgm:prSet>
      <dgm:spPr/>
    </dgm:pt>
  </dgm:ptLst>
  <dgm:cxnLst>
    <dgm:cxn modelId="{70A36624-70CF-4C35-A7EC-4556235025D7}" type="presOf" srcId="{36F9EB10-41F3-42B3-A259-400E5399FABE}" destId="{AF1DF43F-667D-4165-9FD7-F1E6E928A9A9}" srcOrd="0" destOrd="0" presId="urn:microsoft.com/office/officeart/2005/8/layout/default"/>
    <dgm:cxn modelId="{2A38323A-7C3C-4FCD-B3DA-62F8675B9C0B}" srcId="{537F0B93-4FE1-44BF-A45B-6AAD332E8198}" destId="{C63B6813-1730-45CB-AEFC-88764AC246E0}" srcOrd="0" destOrd="0" parTransId="{BA92A308-A5B5-4179-B2A7-15FC2DBE5280}" sibTransId="{B8DD5D3C-E15A-4CEC-8A1A-156DF0623F79}"/>
    <dgm:cxn modelId="{B0671C64-B4CB-4D2F-92B6-577EE1FA1BA8}" srcId="{537F0B93-4FE1-44BF-A45B-6AAD332E8198}" destId="{451405ED-3EAC-410F-8E73-B6E1746A56A5}" srcOrd="1" destOrd="0" parTransId="{35937B69-B018-408F-8072-BC8D6FFF5FE7}" sibTransId="{B18F3C7D-72A2-4B32-968B-D7B0F07609AD}"/>
    <dgm:cxn modelId="{F870FD55-5D25-4A91-BC63-1B8BBD2994BF}" type="presOf" srcId="{18552E48-609D-4B48-A2E6-EF7F29A5CC93}" destId="{E631595F-E5AA-495B-999C-BB61CD54DFA5}" srcOrd="0" destOrd="0" presId="urn:microsoft.com/office/officeart/2005/8/layout/default"/>
    <dgm:cxn modelId="{BD9C8658-85DC-4E62-B08D-DFA242A193C3}" type="presOf" srcId="{C63B6813-1730-45CB-AEFC-88764AC246E0}" destId="{9E2FA4A3-5DAF-4EEB-83CD-EE4D1A8550F8}" srcOrd="0" destOrd="0" presId="urn:microsoft.com/office/officeart/2005/8/layout/default"/>
    <dgm:cxn modelId="{FBF2D085-E51C-4306-9E7A-1E32E04C68B6}" type="presOf" srcId="{0DD12FAB-6054-41E2-AD1E-62C694C79D4F}" destId="{E8C1762C-C3A5-41A0-AC5B-ECAB3685BAB8}" srcOrd="0" destOrd="0" presId="urn:microsoft.com/office/officeart/2005/8/layout/default"/>
    <dgm:cxn modelId="{A3DDD99B-E457-4E3F-8CFC-63736BEF399F}" srcId="{537F0B93-4FE1-44BF-A45B-6AAD332E8198}" destId="{36F9EB10-41F3-42B3-A259-400E5399FABE}" srcOrd="5" destOrd="0" parTransId="{DE109F7F-CECB-48D8-B55B-184961D86D08}" sibTransId="{5363C816-04C8-4CB7-B29C-36F1AD4AB3C8}"/>
    <dgm:cxn modelId="{1DF337BF-A4A0-4C30-A4CA-836F97006DF7}" srcId="{537F0B93-4FE1-44BF-A45B-6AAD332E8198}" destId="{A31B88C6-BE5C-400E-B163-907AD8BA8079}" srcOrd="2" destOrd="0" parTransId="{7E2B37DC-B896-41B7-BD35-8E5B4231DAA8}" sibTransId="{C7701A46-1588-41B3-8DF4-9EE9530860A9}"/>
    <dgm:cxn modelId="{E76307C6-4CF7-495D-8541-B57674CB9F9A}" type="presOf" srcId="{A31B88C6-BE5C-400E-B163-907AD8BA8079}" destId="{EDAF7617-539A-4329-AF12-00BBF5999B97}" srcOrd="0" destOrd="0" presId="urn:microsoft.com/office/officeart/2005/8/layout/default"/>
    <dgm:cxn modelId="{504260C6-B0F3-473A-B863-E78423AA4E80}" type="presOf" srcId="{537F0B93-4FE1-44BF-A45B-6AAD332E8198}" destId="{8A188EA4-708A-4ABD-B92D-F5DA5550A9FE}" srcOrd="0" destOrd="0" presId="urn:microsoft.com/office/officeart/2005/8/layout/default"/>
    <dgm:cxn modelId="{E435F0D3-8E5A-4CFF-A882-8DA4748164EB}" srcId="{537F0B93-4FE1-44BF-A45B-6AAD332E8198}" destId="{0DD12FAB-6054-41E2-AD1E-62C694C79D4F}" srcOrd="4" destOrd="0" parTransId="{B8F319B7-EDEF-44CD-90CF-46C3AA8A263C}" sibTransId="{CB28F208-E463-4D49-8A51-B64D51EFEB1D}"/>
    <dgm:cxn modelId="{A50AACD6-2DE9-4FBF-8ED2-5C750A6D7FF5}" type="presOf" srcId="{451405ED-3EAC-410F-8E73-B6E1746A56A5}" destId="{330B5EBD-8E3A-4219-9266-8AEE87AD6AB3}" srcOrd="0" destOrd="0" presId="urn:microsoft.com/office/officeart/2005/8/layout/default"/>
    <dgm:cxn modelId="{971295F9-6869-4008-967D-EBF9D7AA9B0E}" srcId="{537F0B93-4FE1-44BF-A45B-6AAD332E8198}" destId="{18552E48-609D-4B48-A2E6-EF7F29A5CC93}" srcOrd="3" destOrd="0" parTransId="{62C58ECE-E7F6-41F5-8898-167F2B857E88}" sibTransId="{18D3760D-9ED9-4BE5-B770-AD4B73766F88}"/>
    <dgm:cxn modelId="{807BE8ED-834B-4A08-B2E1-B1AFB9CD29B6}" type="presParOf" srcId="{8A188EA4-708A-4ABD-B92D-F5DA5550A9FE}" destId="{9E2FA4A3-5DAF-4EEB-83CD-EE4D1A8550F8}" srcOrd="0" destOrd="0" presId="urn:microsoft.com/office/officeart/2005/8/layout/default"/>
    <dgm:cxn modelId="{4320B5FE-C325-41BB-B834-009F91F1B106}" type="presParOf" srcId="{8A188EA4-708A-4ABD-B92D-F5DA5550A9FE}" destId="{DBA51A1E-35BA-4446-A1A1-72A71EF2A6C9}" srcOrd="1" destOrd="0" presId="urn:microsoft.com/office/officeart/2005/8/layout/default"/>
    <dgm:cxn modelId="{C5F9EB7A-1127-4D1F-AE1C-FDD2917F6044}" type="presParOf" srcId="{8A188EA4-708A-4ABD-B92D-F5DA5550A9FE}" destId="{330B5EBD-8E3A-4219-9266-8AEE87AD6AB3}" srcOrd="2" destOrd="0" presId="urn:microsoft.com/office/officeart/2005/8/layout/default"/>
    <dgm:cxn modelId="{9C0AAB66-2EF4-43E4-9D5E-DF67BB216EC9}" type="presParOf" srcId="{8A188EA4-708A-4ABD-B92D-F5DA5550A9FE}" destId="{510E1B23-3EF4-4342-9E33-C4E1003E4280}" srcOrd="3" destOrd="0" presId="urn:microsoft.com/office/officeart/2005/8/layout/default"/>
    <dgm:cxn modelId="{DF9D00D1-5D26-4B1B-AC1D-EEA68DB5C01E}" type="presParOf" srcId="{8A188EA4-708A-4ABD-B92D-F5DA5550A9FE}" destId="{EDAF7617-539A-4329-AF12-00BBF5999B97}" srcOrd="4" destOrd="0" presId="urn:microsoft.com/office/officeart/2005/8/layout/default"/>
    <dgm:cxn modelId="{27E498E9-4D50-419B-A1CA-97AF727D510B}" type="presParOf" srcId="{8A188EA4-708A-4ABD-B92D-F5DA5550A9FE}" destId="{7DC43651-B758-4199-95D3-69ED17AAE8FB}" srcOrd="5" destOrd="0" presId="urn:microsoft.com/office/officeart/2005/8/layout/default"/>
    <dgm:cxn modelId="{E281FA08-C6E1-40DE-9DA3-8878344298BB}" type="presParOf" srcId="{8A188EA4-708A-4ABD-B92D-F5DA5550A9FE}" destId="{E631595F-E5AA-495B-999C-BB61CD54DFA5}" srcOrd="6" destOrd="0" presId="urn:microsoft.com/office/officeart/2005/8/layout/default"/>
    <dgm:cxn modelId="{418C9F19-7386-48EE-A2C0-279F4F23EFD5}" type="presParOf" srcId="{8A188EA4-708A-4ABD-B92D-F5DA5550A9FE}" destId="{F4C0EBED-1D56-4F3F-9375-72252653E5D0}" srcOrd="7" destOrd="0" presId="urn:microsoft.com/office/officeart/2005/8/layout/default"/>
    <dgm:cxn modelId="{DA09893A-5789-4FC9-97F1-BF9380762BB1}" type="presParOf" srcId="{8A188EA4-708A-4ABD-B92D-F5DA5550A9FE}" destId="{E8C1762C-C3A5-41A0-AC5B-ECAB3685BAB8}" srcOrd="8" destOrd="0" presId="urn:microsoft.com/office/officeart/2005/8/layout/default"/>
    <dgm:cxn modelId="{268955AB-8ACD-4DC5-A116-0FB5B8DA98BA}" type="presParOf" srcId="{8A188EA4-708A-4ABD-B92D-F5DA5550A9FE}" destId="{1FE21656-A07A-4A44-85C3-D90AEEC96740}" srcOrd="9" destOrd="0" presId="urn:microsoft.com/office/officeart/2005/8/layout/default"/>
    <dgm:cxn modelId="{829F26F2-0805-4D7F-8592-4781FD14DE65}" type="presParOf" srcId="{8A188EA4-708A-4ABD-B92D-F5DA5550A9FE}" destId="{AF1DF43F-667D-4165-9FD7-F1E6E928A9A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12310-1CA5-471A-B063-0D5E2CAABA3A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תפקיד הדור אהבת ה'</a:t>
          </a:r>
        </a:p>
      </dsp:txBody>
      <dsp:txXfrm>
        <a:off x="0" y="39687"/>
        <a:ext cx="3286125" cy="1971675"/>
      </dsp:txXfrm>
    </dsp:sp>
    <dsp:sp modelId="{C542D047-6D17-4A92-A057-09ED2D35E6F4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כימי השמים על הארץ</a:t>
          </a:r>
        </a:p>
      </dsp:txBody>
      <dsp:txXfrm>
        <a:off x="3614737" y="39687"/>
        <a:ext cx="3286125" cy="1971675"/>
      </dsp:txXfrm>
    </dsp:sp>
    <dsp:sp modelId="{42240202-4A47-403E-9AC8-6FDA61DC891B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בדור שבמקום לחפש לחיות מחפשים עונג.</a:t>
          </a:r>
        </a:p>
      </dsp:txBody>
      <dsp:txXfrm>
        <a:off x="7229475" y="39687"/>
        <a:ext cx="3286125" cy="1971675"/>
      </dsp:txXfrm>
    </dsp:sp>
    <dsp:sp modelId="{8F2FE9AE-41CD-46C3-9B9B-D9A14E1B3B68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500" kern="1200"/>
        </a:p>
      </dsp:txBody>
      <dsp:txXfrm>
        <a:off x="1807368" y="2339975"/>
        <a:ext cx="3286125" cy="1971675"/>
      </dsp:txXfrm>
    </dsp:sp>
    <dsp:sp modelId="{44D6D012-655D-4CA1-AE0C-151F2C99EAB3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כמו שברע יש ריבוי פיתוי לעונג, גם בטוב התרבה.</a:t>
          </a:r>
        </a:p>
      </dsp:txBody>
      <dsp:txXfrm>
        <a:off x="5422106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F6CC4-8229-4355-AC97-771C2C2A3CD4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ועוד, ה"בעילה" מדגישה את ההיבט הביולוגי-גשמי, לעומת ה"אישות" הכוללת גם היבטים נפשיים-רוחניים</a:t>
          </a:r>
          <a:r>
            <a:rPr lang="en-US" sz="1400" kern="1200" dirty="0"/>
            <a:t>.</a:t>
          </a:r>
          <a:endParaRPr lang="he-IL" sz="1400" kern="1200" dirty="0"/>
        </a:p>
      </dsp:txBody>
      <dsp:txXfrm>
        <a:off x="0" y="39687"/>
        <a:ext cx="3286125" cy="1971675"/>
      </dsp:txXfrm>
    </dsp:sp>
    <dsp:sp modelId="{9FE70626-1061-4B8E-828B-A0ABAF416BFB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"אישי" מבטא את התאחדותם הגמורה של האיש והאישה, "על כן יעזוב איש את אביו ואת </a:t>
          </a:r>
          <a:r>
            <a:rPr lang="he-IL" sz="1400" kern="1200" dirty="0" err="1"/>
            <a:t>אמו</a:t>
          </a:r>
          <a:r>
            <a:rPr lang="he-IL" sz="1400" kern="1200" dirty="0"/>
            <a:t> ודבק באשתו והיו לבשר אחד"(בראשית ב כד). 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הביטוי "בעלי" מבטא שהאישה נשואה לבעל, תוך הדגשת ההבדל ביניהם, את ה"בעלות" שלו עליה, שהרי מבחינת ה'חוק היבש' "</a:t>
          </a:r>
          <a:r>
            <a:rPr lang="he-IL" sz="1400" kern="1200" dirty="0" err="1"/>
            <a:t>האשה</a:t>
          </a:r>
          <a:r>
            <a:rPr lang="he-IL" sz="1400" kern="1200" dirty="0"/>
            <a:t> נקנית"(משנה </a:t>
          </a:r>
          <a:r>
            <a:rPr lang="he-IL" sz="1400" kern="1200" dirty="0" err="1"/>
            <a:t>קדושין</a:t>
          </a:r>
          <a:r>
            <a:rPr lang="he-IL" sz="1400" kern="1200" dirty="0"/>
            <a:t> א א). </a:t>
          </a:r>
        </a:p>
      </dsp:txBody>
      <dsp:txXfrm>
        <a:off x="3614737" y="39687"/>
        <a:ext cx="3286125" cy="1971675"/>
      </dsp:txXfrm>
    </dsp:sp>
    <dsp:sp modelId="{D5F5F595-E5B9-411D-BD3F-8CF0E8C7EB54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רש"י מביא שהמילה "אישי" מציינת עבודה מאהבה, שכן "אישי - לשון אישות וחיבת נעורים", "ובעלי - לשון אדנות ומורא". </a:t>
          </a:r>
        </a:p>
      </dsp:txBody>
      <dsp:txXfrm>
        <a:off x="7229475" y="39687"/>
        <a:ext cx="3286125" cy="1971675"/>
      </dsp:txXfrm>
    </dsp:sp>
    <dsp:sp modelId="{F0FE1F7B-9EC6-4DA9-B88A-E378D9A2D69F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מבואר </a:t>
          </a:r>
          <a:r>
            <a:rPr lang="he-IL" sz="1400" kern="1200" dirty="0" err="1"/>
            <a:t>בגר"א</a:t>
          </a:r>
          <a:r>
            <a:rPr lang="he-IL" sz="1400" kern="1200" dirty="0"/>
            <a:t> דבר נפלא:</a:t>
          </a:r>
          <a:endParaRPr lang="en-US" sz="1400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בעבר עיקר הנישואין היו בעבור שהבעל היה מביא את הפרנסה – טובו וחסדו. היום גם האישה יכולה להביא, אז למה מתחתנים? בעבור אהבתו. </a:t>
          </a:r>
          <a:endParaRPr lang="en-US" sz="1400" kern="1200" dirty="0"/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בעבר עיקר קיום המצוות היה בעבור שזה האמת, בזה יש משמעות אמיתית לחיינו. היום הרבה מאוד מקיום המצוות הוא בעבור התענוג שבאהבה – האדם נברא להתענג על ה'. </a:t>
          </a:r>
        </a:p>
      </dsp:txBody>
      <dsp:txXfrm>
        <a:off x="1807368" y="2339975"/>
        <a:ext cx="3286125" cy="1971675"/>
      </dsp:txXfrm>
    </dsp:sp>
    <dsp:sp modelId="{D077DE62-92EB-4615-AD66-B81150E2B14C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כי עבודת ה' יתעלה הוא בעבור שני דברים, האחת בעבור טובו וחסדו שנותן לחם לכל בשר, השני בעבור אהבתו כאהבת איש ואשה וכמשוש חתן על כלה. 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לכן אמר 'תקראי אישי', בעבור אהבתו תעבוד אותו, 'ולא תקראי לי עוד בעלי' בעבור השפעתו, כי בעבור זה הטעו אחרי הבעלים שאמרו שהם נותנים לחמם ומימם.</a:t>
          </a:r>
        </a:p>
      </dsp:txBody>
      <dsp:txXfrm>
        <a:off x="5422106" y="2339975"/>
        <a:ext cx="3286125" cy="1971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FA4A3-5DAF-4EEB-83CD-EE4D1A8550F8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ולכאורה זה תמוה, שהרי כל </a:t>
          </a:r>
          <a:r>
            <a:rPr lang="he-IL" sz="1500" kern="1200" dirty="0" err="1"/>
            <a:t>הרעבונים</a:t>
          </a:r>
          <a:r>
            <a:rPr lang="he-IL" sz="1500" kern="1200" dirty="0"/>
            <a:t> האחרים המוזכרים שם, הם רעב של ממש לאוכל וזה אינו אלא משל ומליצה בעלמא?</a:t>
          </a:r>
        </a:p>
      </dsp:txBody>
      <dsp:txXfrm>
        <a:off x="0" y="39687"/>
        <a:ext cx="3286125" cy="1971675"/>
      </dsp:txXfrm>
    </dsp:sp>
    <dsp:sp modelId="{330B5EBD-8E3A-4219-9266-8AEE87AD6AB3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מדרש רבה: עשרה מיני רעבון באו לעולם... ואחד שהוא מתגלגל ובא ואחד לעתיד לבא לא רעב ללחם ולא צמא למים כי אם לשמוע דבר ה'</a:t>
          </a:r>
        </a:p>
      </dsp:txBody>
      <dsp:txXfrm>
        <a:off x="3614737" y="39687"/>
        <a:ext cx="3286125" cy="1971675"/>
      </dsp:txXfrm>
    </dsp:sp>
    <dsp:sp modelId="{EDAF7617-539A-4329-AF12-00BBF5999B97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בנבואת עמוס נאמר: </a:t>
          </a:r>
        </a:p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הִנֵּה יָמִים בָּאִים נְאֻם אֲדֹנָי יְיִ וְהִשְׁלַחְתִּי רָעָב בָּאָרֶץ לֹא רָעָב לַלֶּחֶם וְלֹא צָמָא לַמַּיִם כִּי אִם לִשְׁמֹעַ אֵת דִּבְרֵי יְיָ:</a:t>
          </a:r>
        </a:p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וְנָעוּ מִיָּם עַד יָם וּמִצָּפוֹן וְעַד מִזְרָח יְשׁוֹטְטוּ לְבַקֵּשׁ אֶת דְּבַר יְיָ וְלֹא יִמְצָאוּ:</a:t>
          </a:r>
        </a:p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בַּיּוֹם הַהוּא תִּתְעַלַּפְנָה </a:t>
          </a:r>
          <a:r>
            <a:rPr lang="he-IL" sz="1500" kern="1200" dirty="0" err="1"/>
            <a:t>הַבְּתוּלֹת</a:t>
          </a:r>
          <a:r>
            <a:rPr lang="he-IL" sz="1500" kern="1200" dirty="0"/>
            <a:t> הַיָּפוֹת וְהַבַּחוּרִים בַּצָּמָא: </a:t>
          </a:r>
        </a:p>
      </dsp:txBody>
      <dsp:txXfrm>
        <a:off x="7229475" y="39687"/>
        <a:ext cx="3286125" cy="1971675"/>
      </dsp:txXfrm>
    </dsp:sp>
    <dsp:sp modelId="{E631595F-E5AA-495B-999C-BB61CD54DFA5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500" kern="1200" dirty="0"/>
            <a:t>הבחורים והבתולות יחפשו את המזון הרוחני שיכול להשקיט את רעבונם ולמלא את תשוקתם. 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500" kern="1200" dirty="0"/>
            <a:t>ואנו נדרשים להשקיט את הצימאון הגדול בתענוג של קדושה</a:t>
          </a:r>
        </a:p>
        <a:p>
          <a:pPr algn="ctr" rtl="1">
            <a:spcBef>
              <a:spcPct val="0"/>
            </a:spcBef>
            <a:buNone/>
          </a:pPr>
          <a:endParaRPr lang="he-IL" sz="1500" kern="1200" dirty="0"/>
        </a:p>
      </dsp:txBody>
      <dsp:txXfrm>
        <a:off x="0" y="2339975"/>
        <a:ext cx="3286125" cy="1971675"/>
      </dsp:txXfrm>
    </dsp:sp>
    <dsp:sp modelId="{E8C1762C-C3A5-41A0-AC5B-ECAB3685BAB8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500" kern="1200" dirty="0"/>
            <a:t>אמנם מטרת תופעה זו היא למען תרבה ההשתוקקות לקדושה, ותרבה הדעת את ה' כמים לים מכסים.</a:t>
          </a:r>
        </a:p>
        <a:p>
          <a:pPr marL="0"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500" kern="1200" dirty="0"/>
        </a:p>
      </dsp:txBody>
      <dsp:txXfrm>
        <a:off x="3614737" y="2339975"/>
        <a:ext cx="3286125" cy="1971675"/>
      </dsp:txXfrm>
    </dsp:sp>
    <dsp:sp modelId="{AF1DF43F-667D-4165-9FD7-F1E6E928A9A9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נראה, שהכוונה היא שהקב"ה מוריד לעולם תאווה ותשוקה גדולה </a:t>
          </a:r>
          <a:r>
            <a:rPr lang="he-IL" sz="1500" kern="1200" dirty="0" err="1"/>
            <a:t>וכח</a:t>
          </a:r>
          <a:r>
            <a:rPr lang="he-IL" sz="1500" kern="1200" dirty="0"/>
            <a:t> </a:t>
          </a:r>
          <a:r>
            <a:rPr lang="he-IL" sz="1500" kern="1200" dirty="0" err="1"/>
            <a:t>המתאוה</a:t>
          </a:r>
          <a:r>
            <a:rPr lang="he-IL" sz="1500" kern="1200" dirty="0"/>
            <a:t> שבאדם לעונג יגדל מאוד וזה יובלט יותר בנוער, כאמור בכתוב.</a:t>
          </a:r>
          <a:endParaRPr lang="en-US" sz="1500" kern="1200" dirty="0"/>
        </a:p>
        <a:p>
          <a:pPr marL="0" lvl="0" indent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500" kern="1200" dirty="0"/>
            <a:t>ואם בכל ימי הרעב שנמנו שם במדרש היה זה רעב שנבע מהעדר אוכל בעולם, הרי שרעב זה נובע מחשק גדולה שיהיה באדם להרגיש את שיא ההנאה. </a:t>
          </a:r>
          <a:endParaRPr lang="en-US" sz="1500" kern="1200" dirty="0"/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BB506E-14B4-0040-7387-65EA99B07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45D3A07-695A-8706-02AF-5427D0922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11B2193-7E0C-C78B-8E6A-5BA3D8412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3EA089F-4857-18D7-6BBD-DAF638F8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D52DDFC-3C9B-AA67-8171-E22F0F13C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643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CE91B5-DDDC-9C30-259F-DCF63B9B5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306146F-8071-B0A2-7BCC-FF63907A2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37B9C89-3B66-79E0-6719-839A81C02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1BC53D5-6CD7-EDE1-D85F-8BC29852B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B9ABEB0-2F39-25F0-8756-0A7195AB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2336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C6985F-5AFD-FD68-D4F4-D5FF46CB5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6830B5D-1983-8994-4F4A-C7CD7EBBF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7A7D4D4-27FA-F43B-7176-60B3625C1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FFCA7B3-A149-9435-6B6A-0856037A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5B1D57C-15B2-4B29-4B65-0BB30FE7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6726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16E7B3-1AFE-35F1-5D4E-AD15C646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FB4A4B3-A8FE-A9EE-BC5C-82395C6E8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7959C70-B99E-93F1-F301-056CAF843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0E19ADA-AA5E-0C20-5091-E3F84E7F6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0BDCAAF-F1AB-CE21-BAC9-DCEB8EFA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3DBF198-0FA2-6E7B-E100-D3DF11E1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07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74AEEA-90D5-1CA3-9A69-67F034C12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114B2B0-6743-361B-0F2A-707613C2E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214950A-1262-E1D7-1D17-87EF439C1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177F9A4-F124-0FBC-4556-4DB729A05D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A5C331A0-3544-4FB5-A313-5B722EA6B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C6A805F0-464B-EF5E-FDB6-72DF1ACE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36CA1F4-57EE-A1D3-3ACF-B5490095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2645CE5-FFA0-FDE5-4850-66E49A5A0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3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3A41FF-A363-D27E-E8B6-291918E1D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226A2BE-D1A1-534D-F5D3-2A7B44E8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07AB218-8FE9-FF9B-F910-04AB8CF17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67F5597-5932-A6A5-1A4A-DD961CBB6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026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1BD54B39-7F41-0FF2-F4A9-BFC143B2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6FEB040-0446-5498-0941-EFA3A5DAA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F79A0D4-FAE6-B6CE-BC7F-270F4C896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4863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B97DBB-BFA2-4DCE-4237-478AA28BC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A8933A0-B05A-118C-630F-018618B06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892CEEA-6A16-E324-3DDC-12AB569BFF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9BE3250-AEC0-A00E-45F7-02442233E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6AB2FE0-865C-651F-43FE-75BDD1DC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A3FBF59-93B1-8D24-CAAE-EF543BDFF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825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2E68B0-AC6F-2679-8693-90E513D7D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C28C150-1DF5-B2FD-CA4F-7FFC73811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27CE599-4178-2068-206A-F96A6AFFD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328AEF2-A565-76AF-046C-7AB5E450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B42DEF2-0BBF-9FA5-B7FE-AAD915A5D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18A1C73-43F5-9A44-AD38-40D28E7EA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872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0D9C60-4746-96B8-CA1C-10EB258B0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A9948F8-DDB2-94BA-ED20-45E231E910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1114AA6-531C-85CC-952F-5DAF5816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7AAEF6A-3889-9AEA-87ED-8B165A3F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191469D-9691-D691-8826-67B7E1E16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014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D877BCF-308D-2321-C3C4-17D7CBE863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5EE85CD-7FFA-1F36-0AFA-10EC2F6DD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7C1C7EC-FDA3-5BD5-B607-AB296608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2EFE1E7-B6F3-84B7-BC49-CBB250EE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F02D616-37C4-677F-B8C7-07A46B175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5509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646216-1216-7A0A-D33D-C648E3F4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912295-AEB4-5711-0347-3B12739D8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FD38413-04DD-8CF4-53D2-44D7327A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9391F0-3CEC-43F2-B2F5-040D7CE80DEA}" type="datetime8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 ינואר 24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7F1BCD1-2403-5130-B993-3A55369C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CFF28C-1671-9B1E-BDBF-5A85CEA4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250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4A005F-B1E9-947C-A627-052E22C1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83BC84D-EC14-BAEA-9DF7-736F71C82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8001FC1-443F-884B-DC3A-DFF3EE872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29569AE-2987-5260-0F88-57E1238AF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EC5660-BE50-45FD-BA30-C6568DA0A1B4}" type="datetime8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 ינואר 24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518E0D9-FFA5-7450-2488-FFB854EE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2B56007-01CA-5659-5BE9-1FD1ACDF6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235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68CFB4-5EFA-F79A-3DBE-495B038D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3FE116C-E7A8-6FDC-ED66-D92EF66B4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3B64E9-23A8-41A7-90C8-F18AE66A74EA}" type="datetime8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 ינואר 24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45E64B2-5DE0-A24E-CB5C-BD9CF4947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12865B0-F0D4-C777-217E-C6AA0D54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06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7441CF8F-7036-8F74-B9B8-EF16DFDFE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8CFAC33-51A3-654F-723D-47E19E7FC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5D5E646-A8AD-E48B-ADA5-E3E4E1126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DEF00-064B-46FD-8B53-491C78312E35}" type="datetimeFigureOut">
              <a:rPr lang="he-IL" smtClean="0"/>
              <a:t>ח'/שבט/תשפ"ד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B1828D9-F117-254D-222A-1EB710D26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5FA5305-F5B3-9A31-881B-511B90791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0C7A3-0B9E-419D-A758-E7301218D0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391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9F6374B-B85F-FED4-FD1F-7D6529774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420E6AC-966F-4344-88F3-4A44D2042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08D683-405D-9EDE-94ED-E43A1F497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913AD-9159-49BF-908E-CD4102F9EF02}" type="datetime8">
              <a:rPr lang="he-IL" smtClean="0"/>
              <a:t>18 ינואר 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56D62D5-11E2-0EE2-0C61-A25D07E24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554CA80-356D-E107-5F52-962527056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933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1E82AD-7C43-EA7D-A191-F657B3AB14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דור התענוגות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0C7DD18-1862-B62E-40A0-8EFEA27FB2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9143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7BC2A5-92DD-7877-9758-95A90B84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דור התענוגות - חשיבות העונג לדורנו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F45DE11B-D1B5-E3D1-CB3B-29095DD315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F271E18-E8DD-855B-118F-382729B0A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1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D96BC8-7DFA-B8FD-ABD3-AAE12C612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BE2C6DD-D9A3-1255-04E6-40A7AF2B0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800B1B0-A97D-E3B5-84AE-9A1FFBE64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he-IL" dirty="0"/>
              <a:t>בתקופתנו נוצר שיח רחב על הקשר עם ה', אהבת ה' וכדומה, הרבה יותר </a:t>
            </a:r>
            <a:r>
              <a:rPr lang="he-IL" dirty="0" err="1"/>
              <a:t>מבעבר</a:t>
            </a:r>
            <a:r>
              <a:rPr lang="he-IL" dirty="0"/>
              <a:t>. </a:t>
            </a:r>
          </a:p>
          <a:p>
            <a:r>
              <a:rPr lang="he-IL" dirty="0"/>
              <a:t>באופן כללי דורנו מבקש חיבור, אהבה, רגש חי ופועם. </a:t>
            </a:r>
          </a:p>
          <a:p>
            <a:r>
              <a:rPr lang="he-IL" dirty="0"/>
              <a:t>שמעתי מהעוסקים בקירוב, שבעבר עיקר השיח היה סביב ההוכחות </a:t>
            </a:r>
            <a:r>
              <a:rPr lang="he-IL" dirty="0" err="1"/>
              <a:t>לאמיתותה</a:t>
            </a:r>
            <a:r>
              <a:rPr lang="he-IL" dirty="0"/>
              <a:t> של היהדות. החילונים ביקשו לשמוע האם היהדות היא אמת או לא. אם היא אמת – הם מקבלים אותה, כי היא מחייבת ואין מה לעשות. </a:t>
            </a:r>
          </a:p>
          <a:p>
            <a:r>
              <a:rPr lang="he-IL" dirty="0"/>
              <a:t>כיום השיח הוא שיח שונה לחלוטין – המתקרבים מבקשים חיבור, הזדהות, תחושה של קשר וקירבה. זה מה שמביא אותם לעשות את הצעד.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2734CBB-B2FC-46F0-F8AE-B9DE3F63A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466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34BC3A9-4172-6616-544F-99EDB54F8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וְהָיָה בַיּוֹם הַהוּא נְאֻם יְיָ </a:t>
            </a:r>
            <a:br>
              <a:rPr lang="he-IL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he-I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תִּקְרְאִי אִישִׁי וְלֹא תִקְרְאִי לִי עוֹד בַּעְלִי:</a:t>
            </a:r>
            <a:r>
              <a:rPr lang="he-IL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(הושע 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פרק ב פסוק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יח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b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he-IL" dirty="0"/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97839055-B91E-B6C2-484C-898508E384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2587F03-97A1-4C7A-AC12-E7DBCED8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60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03D49B-23E1-ACE4-3FB3-D6B4AEE1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כימי השמים על הארץ</a:t>
            </a:r>
            <a:endParaRPr lang="he-IL" b="1" dirty="0"/>
          </a:p>
        </p:txBody>
      </p:sp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11F09392-1D05-90F4-3573-7546734B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C2AF4D0-D80F-CB3B-27E7-92AD40CF5B86}"/>
              </a:ext>
            </a:extLst>
          </p:cNvPr>
          <p:cNvSpPr txBox="1"/>
          <p:nvPr/>
        </p:nvSpPr>
        <p:spPr>
          <a:xfrm>
            <a:off x="1091967" y="2273417"/>
            <a:ext cx="10008066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פירוש נפלא שכתב הלב אליהו:</a:t>
            </a:r>
            <a:b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b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וכן יש לבאר את הפסוק "למען ירבו ימיכם וימי בניכם וגו' כימי השמים על הארץ",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דהיינו "אם שמוע תשמעו אל מצוותי אשר וגו' וכתבתם על מזוזות ביתך ובשעריך" - תזכו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עי"ז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 שירבו ימיכם בכמות ובאיכות,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כלומר: ירבו - מלשון גדלות, שיהיו לכם גם ימים גדולים,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ומהו גדלותם? "כימי השמים על הארץ",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שתחיו חיים שמיימיים - היינו החיים הרוחניים של תענוג אמיתי שבשמים שהוא להתענג על ד' וליהנות מזיו שכינתו יתברך - חיים כאלו תחיו כאן "על הארץ"!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14141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 panose="020B0604020202020204" pitchFamily="34" charset="0"/>
              </a:rPr>
              <a:t>והבן זאת כי נפלא הוא.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579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AAB291-5BA3-2365-DE90-F61D068F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וְהִשְׁלַחְתִּי רָעָב בָּאָרֶץ</a:t>
            </a:r>
            <a:br>
              <a:rPr lang="he-IL" dirty="0"/>
            </a:br>
            <a:endParaRPr lang="he-IL" dirty="0"/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4695816E-C9F8-06CF-75E9-B5CFD1E130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51713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D264A10-0962-3A79-5428-D21CC7CB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74C7B-3CD2-4568-B085-18174C517405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91936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697</Words>
  <Application>Microsoft Office PowerPoint</Application>
  <PresentationFormat>מסך רחב</PresentationFormat>
  <Paragraphs>44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ערכת נושא Office</vt:lpstr>
      <vt:lpstr>1_ערכת נושא Office</vt:lpstr>
      <vt:lpstr>דור התענוגות</vt:lpstr>
      <vt:lpstr>דור התענוגות - חשיבות העונג לדורנו</vt:lpstr>
      <vt:lpstr>מצגת של PowerPoint‏</vt:lpstr>
      <vt:lpstr>וְהָיָה בַיּוֹם הַהוּא נְאֻם יְיָ  תִּקְרְאִי אִישִׁי וְלֹא תִקְרְאִי לִי עוֹד בַּעְלִי: (הושע פרק ב פסוק יח( </vt:lpstr>
      <vt:lpstr>כימי השמים על הארץ</vt:lpstr>
      <vt:lpstr>וְהִשְׁלַחְתִּי רָעָב בָּאָרֶץ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דור התענוגות</dc:title>
  <dc:creator>יהודה טאוב</dc:creator>
  <cp:lastModifiedBy>יהודה טאוב</cp:lastModifiedBy>
  <cp:revision>2</cp:revision>
  <dcterms:created xsi:type="dcterms:W3CDTF">2024-01-18T01:10:38Z</dcterms:created>
  <dcterms:modified xsi:type="dcterms:W3CDTF">2024-01-18T01:23:36Z</dcterms:modified>
</cp:coreProperties>
</file>