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56"/>
  </p:notesMasterIdLst>
  <p:sldIdLst>
    <p:sldId id="256" r:id="rId6"/>
    <p:sldId id="684" r:id="rId7"/>
    <p:sldId id="670" r:id="rId8"/>
    <p:sldId id="716" r:id="rId9"/>
    <p:sldId id="709" r:id="rId10"/>
    <p:sldId id="677" r:id="rId11"/>
    <p:sldId id="671" r:id="rId12"/>
    <p:sldId id="711" r:id="rId13"/>
    <p:sldId id="717" r:id="rId14"/>
    <p:sldId id="714" r:id="rId15"/>
    <p:sldId id="715" r:id="rId16"/>
    <p:sldId id="718" r:id="rId17"/>
    <p:sldId id="710" r:id="rId18"/>
    <p:sldId id="704" r:id="rId19"/>
    <p:sldId id="672" r:id="rId20"/>
    <p:sldId id="712" r:id="rId21"/>
    <p:sldId id="720" r:id="rId22"/>
    <p:sldId id="703" r:id="rId23"/>
    <p:sldId id="705" r:id="rId24"/>
    <p:sldId id="706" r:id="rId25"/>
    <p:sldId id="673" r:id="rId26"/>
    <p:sldId id="708" r:id="rId27"/>
    <p:sldId id="707" r:id="rId28"/>
    <p:sldId id="674" r:id="rId29"/>
    <p:sldId id="675" r:id="rId30"/>
    <p:sldId id="676" r:id="rId31"/>
    <p:sldId id="678" r:id="rId32"/>
    <p:sldId id="680" r:id="rId33"/>
    <p:sldId id="681" r:id="rId34"/>
    <p:sldId id="719" r:id="rId35"/>
    <p:sldId id="682" r:id="rId36"/>
    <p:sldId id="683" r:id="rId37"/>
    <p:sldId id="685" r:id="rId38"/>
    <p:sldId id="686" r:id="rId39"/>
    <p:sldId id="687" r:id="rId40"/>
    <p:sldId id="688" r:id="rId41"/>
    <p:sldId id="689" r:id="rId42"/>
    <p:sldId id="690" r:id="rId43"/>
    <p:sldId id="691" r:id="rId44"/>
    <p:sldId id="692" r:id="rId45"/>
    <p:sldId id="693" r:id="rId46"/>
    <p:sldId id="694" r:id="rId47"/>
    <p:sldId id="695" r:id="rId48"/>
    <p:sldId id="696" r:id="rId49"/>
    <p:sldId id="697" r:id="rId50"/>
    <p:sldId id="698" r:id="rId51"/>
    <p:sldId id="699" r:id="rId52"/>
    <p:sldId id="700" r:id="rId53"/>
    <p:sldId id="701" r:id="rId54"/>
    <p:sldId id="702" r:id="rId55"/>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84"/>
            <p14:sldId id="670"/>
            <p14:sldId id="716"/>
            <p14:sldId id="709"/>
            <p14:sldId id="677"/>
            <p14:sldId id="671"/>
            <p14:sldId id="711"/>
            <p14:sldId id="717"/>
            <p14:sldId id="714"/>
            <p14:sldId id="715"/>
            <p14:sldId id="718"/>
            <p14:sldId id="710"/>
            <p14:sldId id="704"/>
            <p14:sldId id="672"/>
            <p14:sldId id="712"/>
            <p14:sldId id="720"/>
            <p14:sldId id="703"/>
            <p14:sldId id="705"/>
            <p14:sldId id="706"/>
            <p14:sldId id="673"/>
            <p14:sldId id="708"/>
            <p14:sldId id="707"/>
            <p14:sldId id="674"/>
            <p14:sldId id="675"/>
            <p14:sldId id="676"/>
            <p14:sldId id="678"/>
            <p14:sldId id="680"/>
            <p14:sldId id="681"/>
            <p14:sldId id="719"/>
            <p14:sldId id="682"/>
            <p14:sldId id="683"/>
            <p14:sldId id="685"/>
            <p14:sldId id="686"/>
            <p14:sldId id="687"/>
            <p14:sldId id="688"/>
            <p14:sldId id="689"/>
            <p14:sldId id="690"/>
            <p14:sldId id="691"/>
            <p14:sldId id="692"/>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5.xml"/><Relationship Id="rId61" Type="http://schemas.microsoft.com/office/2016/11/relationships/changesInfo" Target="changesInfos/changesInfo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01FE7A9F-CA6D-4BA3-85C1-228FF6517A0A}"/>
    <pc:docChg chg="custSel addSld delSld modSld sldOrd modSection">
      <pc:chgData name="יהודה טאוב" userId="80c2dbd02819b45c" providerId="LiveId" clId="{01FE7A9F-CA6D-4BA3-85C1-228FF6517A0A}" dt="2024-05-15T23:57:46.200" v="2118" actId="404"/>
      <pc:docMkLst>
        <pc:docMk/>
      </pc:docMkLst>
      <pc:sldChg chg="addSp delSp modSp mod">
        <pc:chgData name="יהודה טאוב" userId="80c2dbd02819b45c" providerId="LiveId" clId="{01FE7A9F-CA6D-4BA3-85C1-228FF6517A0A}" dt="2024-05-12T03:36:43.415" v="965" actId="20577"/>
        <pc:sldMkLst>
          <pc:docMk/>
          <pc:sldMk cId="685444161" sldId="256"/>
        </pc:sldMkLst>
        <pc:spChg chg="mod">
          <ac:chgData name="יהודה טאוב" userId="80c2dbd02819b45c" providerId="LiveId" clId="{01FE7A9F-CA6D-4BA3-85C1-228FF6517A0A}" dt="2024-05-12T03:36:43.415" v="965" actId="20577"/>
          <ac:spMkLst>
            <pc:docMk/>
            <pc:sldMk cId="685444161" sldId="256"/>
            <ac:spMk id="2" creationId="{2F2AA11D-C26A-F3CE-D362-D80DA4F55F6F}"/>
          </ac:spMkLst>
        </pc:spChg>
        <pc:spChg chg="mod">
          <ac:chgData name="יהודה טאוב" userId="80c2dbd02819b45c" providerId="LiveId" clId="{01FE7A9F-CA6D-4BA3-85C1-228FF6517A0A}" dt="2024-05-07T23:53:46.449" v="227" actId="27636"/>
          <ac:spMkLst>
            <pc:docMk/>
            <pc:sldMk cId="685444161" sldId="256"/>
            <ac:spMk id="3" creationId="{5857CA82-8A9D-728E-ED78-AC34D32E7ECE}"/>
          </ac:spMkLst>
        </pc:spChg>
        <pc:picChg chg="add mod">
          <ac:chgData name="יהודה טאוב" userId="80c2dbd02819b45c" providerId="LiveId" clId="{01FE7A9F-CA6D-4BA3-85C1-228FF6517A0A}" dt="2024-05-07T23:52:59.347" v="216" actId="1076"/>
          <ac:picMkLst>
            <pc:docMk/>
            <pc:sldMk cId="685444161" sldId="256"/>
            <ac:picMk id="2050" creationId="{0BBCCD57-17F9-7752-F36F-64576AE00659}"/>
          </ac:picMkLst>
        </pc:picChg>
        <pc:picChg chg="add del mod">
          <ac:chgData name="יהודה טאוב" userId="80c2dbd02819b45c" providerId="LiveId" clId="{01FE7A9F-CA6D-4BA3-85C1-228FF6517A0A}" dt="2024-05-12T03:35:34.365" v="920" actId="478"/>
          <ac:picMkLst>
            <pc:docMk/>
            <pc:sldMk cId="685444161" sldId="256"/>
            <ac:picMk id="2052" creationId="{9F059A05-691B-1D35-CD08-F78791DFD47E}"/>
          </ac:picMkLst>
        </pc:picChg>
        <pc:picChg chg="add del mod">
          <ac:chgData name="יהודה טאוב" userId="80c2dbd02819b45c" providerId="LiveId" clId="{01FE7A9F-CA6D-4BA3-85C1-228FF6517A0A}" dt="2024-05-12T03:35:34.365" v="920" actId="478"/>
          <ac:picMkLst>
            <pc:docMk/>
            <pc:sldMk cId="685444161" sldId="256"/>
            <ac:picMk id="2054" creationId="{4D56B79C-BE45-C749-8F26-54ED5253B9EF}"/>
          </ac:picMkLst>
        </pc:picChg>
        <pc:picChg chg="add mod">
          <ac:chgData name="יהודה טאוב" userId="80c2dbd02819b45c" providerId="LiveId" clId="{01FE7A9F-CA6D-4BA3-85C1-228FF6517A0A}" dt="2024-05-12T03:35:49.338" v="927" actId="1076"/>
          <ac:picMkLst>
            <pc:docMk/>
            <pc:sldMk cId="685444161" sldId="256"/>
            <ac:picMk id="2056" creationId="{731410CC-0344-5C1C-8578-C000602F236F}"/>
          </ac:picMkLst>
        </pc:picChg>
      </pc:sldChg>
      <pc:sldChg chg="modSp modAnim">
        <pc:chgData name="יהודה טאוב" userId="80c2dbd02819b45c" providerId="LiveId" clId="{01FE7A9F-CA6D-4BA3-85C1-228FF6517A0A}" dt="2024-05-12T03:57:51.475" v="1259" actId="6549"/>
        <pc:sldMkLst>
          <pc:docMk/>
          <pc:sldMk cId="1429896432" sldId="670"/>
        </pc:sldMkLst>
        <pc:spChg chg="mod">
          <ac:chgData name="יהודה טאוב" userId="80c2dbd02819b45c" providerId="LiveId" clId="{01FE7A9F-CA6D-4BA3-85C1-228FF6517A0A}" dt="2024-05-12T03:57:51.475" v="1259" actId="6549"/>
          <ac:spMkLst>
            <pc:docMk/>
            <pc:sldMk cId="1429896432" sldId="670"/>
            <ac:spMk id="3" creationId="{CFBCB363-E023-ECFA-91B1-FC6E0E7B2F9A}"/>
          </ac:spMkLst>
        </pc:spChg>
      </pc:sldChg>
      <pc:sldChg chg="modSp modAnim">
        <pc:chgData name="יהודה טאוב" userId="80c2dbd02819b45c" providerId="LiveId" clId="{01FE7A9F-CA6D-4BA3-85C1-228FF6517A0A}" dt="2024-05-08T00:26:56.289" v="465" actId="20577"/>
        <pc:sldMkLst>
          <pc:docMk/>
          <pc:sldMk cId="2094133984" sldId="671"/>
        </pc:sldMkLst>
        <pc:spChg chg="mod">
          <ac:chgData name="יהודה טאוב" userId="80c2dbd02819b45c" providerId="LiveId" clId="{01FE7A9F-CA6D-4BA3-85C1-228FF6517A0A}" dt="2024-05-08T00:26:56.289" v="465" actId="20577"/>
          <ac:spMkLst>
            <pc:docMk/>
            <pc:sldMk cId="2094133984" sldId="671"/>
            <ac:spMk id="3" creationId="{CFBCB363-E023-ECFA-91B1-FC6E0E7B2F9A}"/>
          </ac:spMkLst>
        </pc:spChg>
      </pc:sldChg>
      <pc:sldChg chg="addSp modSp">
        <pc:chgData name="יהודה טאוב" userId="80c2dbd02819b45c" providerId="LiveId" clId="{01FE7A9F-CA6D-4BA3-85C1-228FF6517A0A}" dt="2024-05-07T23:58:37.433" v="230" actId="1076"/>
        <pc:sldMkLst>
          <pc:docMk/>
          <pc:sldMk cId="1821326160" sldId="677"/>
        </pc:sldMkLst>
        <pc:picChg chg="add mod">
          <ac:chgData name="יהודה טאוב" userId="80c2dbd02819b45c" providerId="LiveId" clId="{01FE7A9F-CA6D-4BA3-85C1-228FF6517A0A}" dt="2024-05-07T23:58:37.433" v="230" actId="1076"/>
          <ac:picMkLst>
            <pc:docMk/>
            <pc:sldMk cId="1821326160" sldId="677"/>
            <ac:picMk id="3074" creationId="{BA1E39CB-8438-9CD0-C199-8D4A91B446E5}"/>
          </ac:picMkLst>
        </pc:picChg>
      </pc:sldChg>
      <pc:sldChg chg="modSp mod modAnim">
        <pc:chgData name="יהודה טאוב" userId="80c2dbd02819b45c" providerId="LiveId" clId="{01FE7A9F-CA6D-4BA3-85C1-228FF6517A0A}" dt="2024-05-08T00:23:35.592" v="391" actId="113"/>
        <pc:sldMkLst>
          <pc:docMk/>
          <pc:sldMk cId="211713561" sldId="678"/>
        </pc:sldMkLst>
        <pc:spChg chg="mod">
          <ac:chgData name="יהודה טאוב" userId="80c2dbd02819b45c" providerId="LiveId" clId="{01FE7A9F-CA6D-4BA3-85C1-228FF6517A0A}" dt="2024-05-08T00:22:32.763" v="329" actId="20577"/>
          <ac:spMkLst>
            <pc:docMk/>
            <pc:sldMk cId="211713561" sldId="678"/>
            <ac:spMk id="2" creationId="{6E5E004A-7240-C534-9710-CC2159C6095A}"/>
          </ac:spMkLst>
        </pc:spChg>
        <pc:spChg chg="mod">
          <ac:chgData name="יהודה טאוב" userId="80c2dbd02819b45c" providerId="LiveId" clId="{01FE7A9F-CA6D-4BA3-85C1-228FF6517A0A}" dt="2024-05-08T00:23:35.592" v="391" actId="113"/>
          <ac:spMkLst>
            <pc:docMk/>
            <pc:sldMk cId="211713561" sldId="678"/>
            <ac:spMk id="3" creationId="{CFBCB363-E023-ECFA-91B1-FC6E0E7B2F9A}"/>
          </ac:spMkLst>
        </pc:spChg>
      </pc:sldChg>
      <pc:sldChg chg="addSp delSp modSp del mod ord delAnim">
        <pc:chgData name="יהודה טאוב" userId="80c2dbd02819b45c" providerId="LiveId" clId="{01FE7A9F-CA6D-4BA3-85C1-228FF6517A0A}" dt="2024-05-08T05:14:47.856" v="798" actId="2696"/>
        <pc:sldMkLst>
          <pc:docMk/>
          <pc:sldMk cId="2861537019" sldId="679"/>
        </pc:sldMkLst>
        <pc:spChg chg="mod">
          <ac:chgData name="יהודה טאוב" userId="80c2dbd02819b45c" providerId="LiveId" clId="{01FE7A9F-CA6D-4BA3-85C1-228FF6517A0A}" dt="2024-05-08T00:32:25.206" v="736" actId="20577"/>
          <ac:spMkLst>
            <pc:docMk/>
            <pc:sldMk cId="2861537019" sldId="679"/>
            <ac:spMk id="2" creationId="{6E5E004A-7240-C534-9710-CC2159C6095A}"/>
          </ac:spMkLst>
        </pc:spChg>
        <pc:spChg chg="del">
          <ac:chgData name="יהודה טאוב" userId="80c2dbd02819b45c" providerId="LiveId" clId="{01FE7A9F-CA6D-4BA3-85C1-228FF6517A0A}" dt="2024-05-08T00:32:27.641" v="737" actId="22"/>
          <ac:spMkLst>
            <pc:docMk/>
            <pc:sldMk cId="2861537019" sldId="679"/>
            <ac:spMk id="3" creationId="{CFBCB363-E023-ECFA-91B1-FC6E0E7B2F9A}"/>
          </ac:spMkLst>
        </pc:spChg>
        <pc:spChg chg="add mod">
          <ac:chgData name="יהודה טאוב" userId="80c2dbd02819b45c" providerId="LiveId" clId="{01FE7A9F-CA6D-4BA3-85C1-228FF6517A0A}" dt="2024-05-08T00:41:36.913" v="764" actId="20577"/>
          <ac:spMkLst>
            <pc:docMk/>
            <pc:sldMk cId="2861537019" sldId="679"/>
            <ac:spMk id="8" creationId="{D2827F6D-449D-4B34-CAB8-4287B69707A8}"/>
          </ac:spMkLst>
        </pc:spChg>
        <pc:picChg chg="add del mod ord modCrop">
          <ac:chgData name="יהודה טאוב" userId="80c2dbd02819b45c" providerId="LiveId" clId="{01FE7A9F-CA6D-4BA3-85C1-228FF6517A0A}" dt="2024-05-08T00:32:42.962" v="741" actId="21"/>
          <ac:picMkLst>
            <pc:docMk/>
            <pc:sldMk cId="2861537019" sldId="679"/>
            <ac:picMk id="6" creationId="{F6190F67-EC48-1253-237B-9F73AAE2A05C}"/>
          </ac:picMkLst>
        </pc:picChg>
        <pc:picChg chg="add del mod">
          <ac:chgData name="יהודה טאוב" userId="80c2dbd02819b45c" providerId="LiveId" clId="{01FE7A9F-CA6D-4BA3-85C1-228FF6517A0A}" dt="2024-05-08T00:41:39.945" v="766" actId="478"/>
          <ac:picMkLst>
            <pc:docMk/>
            <pc:sldMk cId="2861537019" sldId="679"/>
            <ac:picMk id="9" creationId="{F6190F67-EC48-1253-237B-9F73AAE2A05C}"/>
          </ac:picMkLst>
        </pc:picChg>
        <pc:picChg chg="add mod">
          <ac:chgData name="יהודה טאוב" userId="80c2dbd02819b45c" providerId="LiveId" clId="{01FE7A9F-CA6D-4BA3-85C1-228FF6517A0A}" dt="2024-05-08T00:41:45.429" v="769" actId="1076"/>
          <ac:picMkLst>
            <pc:docMk/>
            <pc:sldMk cId="2861537019" sldId="679"/>
            <ac:picMk id="11" creationId="{DDD2B08E-A6BE-D342-44E3-AA353D2F63C9}"/>
          </ac:picMkLst>
        </pc:picChg>
      </pc:sldChg>
      <pc:sldChg chg="modSp modAnim">
        <pc:chgData name="יהודה טאוב" userId="80c2dbd02819b45c" providerId="LiveId" clId="{01FE7A9F-CA6D-4BA3-85C1-228FF6517A0A}" dt="2024-05-08T00:00:32.572" v="231"/>
        <pc:sldMkLst>
          <pc:docMk/>
          <pc:sldMk cId="244618126" sldId="680"/>
        </pc:sldMkLst>
        <pc:spChg chg="mod">
          <ac:chgData name="יהודה טאוב" userId="80c2dbd02819b45c" providerId="LiveId" clId="{01FE7A9F-CA6D-4BA3-85C1-228FF6517A0A}" dt="2024-05-08T00:00:32.572" v="231"/>
          <ac:spMkLst>
            <pc:docMk/>
            <pc:sldMk cId="244618126" sldId="680"/>
            <ac:spMk id="3" creationId="{CFBCB363-E023-ECFA-91B1-FC6E0E7B2F9A}"/>
          </ac:spMkLst>
        </pc:spChg>
      </pc:sldChg>
      <pc:sldChg chg="modSp mod modAnim">
        <pc:chgData name="יהודה טאוב" userId="80c2dbd02819b45c" providerId="LiveId" clId="{01FE7A9F-CA6D-4BA3-85C1-228FF6517A0A}" dt="2024-05-12T13:34:10.212" v="1620" actId="20577"/>
        <pc:sldMkLst>
          <pc:docMk/>
          <pc:sldMk cId="2496468414" sldId="682"/>
        </pc:sldMkLst>
        <pc:spChg chg="mod">
          <ac:chgData name="יהודה טאוב" userId="80c2dbd02819b45c" providerId="LiveId" clId="{01FE7A9F-CA6D-4BA3-85C1-228FF6517A0A}" dt="2024-05-12T13:33:20.976" v="1477" actId="20577"/>
          <ac:spMkLst>
            <pc:docMk/>
            <pc:sldMk cId="2496468414" sldId="682"/>
            <ac:spMk id="2" creationId="{6E5E004A-7240-C534-9710-CC2159C6095A}"/>
          </ac:spMkLst>
        </pc:spChg>
        <pc:spChg chg="mod">
          <ac:chgData name="יהודה טאוב" userId="80c2dbd02819b45c" providerId="LiveId" clId="{01FE7A9F-CA6D-4BA3-85C1-228FF6517A0A}" dt="2024-05-12T13:34:10.212" v="1620" actId="20577"/>
          <ac:spMkLst>
            <pc:docMk/>
            <pc:sldMk cId="2496468414" sldId="682"/>
            <ac:spMk id="3" creationId="{CFBCB363-E023-ECFA-91B1-FC6E0E7B2F9A}"/>
          </ac:spMkLst>
        </pc:spChg>
      </pc:sldChg>
      <pc:sldChg chg="modSp mod ord modAnim">
        <pc:chgData name="יהודה טאוב" userId="80c2dbd02819b45c" providerId="LiveId" clId="{01FE7A9F-CA6D-4BA3-85C1-228FF6517A0A}" dt="2024-05-12T03:59:15.673" v="1415" actId="6549"/>
        <pc:sldMkLst>
          <pc:docMk/>
          <pc:sldMk cId="1336269477" sldId="684"/>
        </pc:sldMkLst>
        <pc:spChg chg="mod">
          <ac:chgData name="יהודה טאוב" userId="80c2dbd02819b45c" providerId="LiveId" clId="{01FE7A9F-CA6D-4BA3-85C1-228FF6517A0A}" dt="2024-05-12T03:58:11.154" v="1270" actId="20577"/>
          <ac:spMkLst>
            <pc:docMk/>
            <pc:sldMk cId="1336269477" sldId="684"/>
            <ac:spMk id="2" creationId="{6E5E004A-7240-C534-9710-CC2159C6095A}"/>
          </ac:spMkLst>
        </pc:spChg>
        <pc:spChg chg="mod">
          <ac:chgData name="יהודה טאוב" userId="80c2dbd02819b45c" providerId="LiveId" clId="{01FE7A9F-CA6D-4BA3-85C1-228FF6517A0A}" dt="2024-05-12T03:59:15.673" v="1415" actId="6549"/>
          <ac:spMkLst>
            <pc:docMk/>
            <pc:sldMk cId="1336269477" sldId="684"/>
            <ac:spMk id="3" creationId="{CFBCB363-E023-ECFA-91B1-FC6E0E7B2F9A}"/>
          </ac:spMkLst>
        </pc:spChg>
      </pc:sldChg>
      <pc:sldChg chg="ord">
        <pc:chgData name="יהודה טאוב" userId="80c2dbd02819b45c" providerId="LiveId" clId="{01FE7A9F-CA6D-4BA3-85C1-228FF6517A0A}" dt="2024-05-08T08:11:43.313" v="804"/>
        <pc:sldMkLst>
          <pc:docMk/>
          <pc:sldMk cId="3127933655" sldId="703"/>
        </pc:sldMkLst>
      </pc:sldChg>
      <pc:sldChg chg="ord">
        <pc:chgData name="יהודה טאוב" userId="80c2dbd02819b45c" providerId="LiveId" clId="{01FE7A9F-CA6D-4BA3-85C1-228FF6517A0A}" dt="2024-05-08T08:11:35.463" v="802"/>
        <pc:sldMkLst>
          <pc:docMk/>
          <pc:sldMk cId="4225162434" sldId="704"/>
        </pc:sldMkLst>
      </pc:sldChg>
      <pc:sldChg chg="addSp modSp modAnim">
        <pc:chgData name="יהודה טאוב" userId="80c2dbd02819b45c" providerId="LiveId" clId="{01FE7A9F-CA6D-4BA3-85C1-228FF6517A0A}" dt="2024-05-07T23:52:42.408" v="212" actId="1076"/>
        <pc:sldMkLst>
          <pc:docMk/>
          <pc:sldMk cId="3319980933" sldId="709"/>
        </pc:sldMkLst>
        <pc:spChg chg="mod">
          <ac:chgData name="יהודה טאוב" userId="80c2dbd02819b45c" providerId="LiveId" clId="{01FE7A9F-CA6D-4BA3-85C1-228FF6517A0A}" dt="2024-05-07T23:51:24.212" v="208" actId="20577"/>
          <ac:spMkLst>
            <pc:docMk/>
            <pc:sldMk cId="3319980933" sldId="709"/>
            <ac:spMk id="3" creationId="{CFBCB363-E023-ECFA-91B1-FC6E0E7B2F9A}"/>
          </ac:spMkLst>
        </pc:spChg>
        <pc:picChg chg="add mod">
          <ac:chgData name="יהודה טאוב" userId="80c2dbd02819b45c" providerId="LiveId" clId="{01FE7A9F-CA6D-4BA3-85C1-228FF6517A0A}" dt="2024-05-07T23:52:42.408" v="212" actId="1076"/>
          <ac:picMkLst>
            <pc:docMk/>
            <pc:sldMk cId="3319980933" sldId="709"/>
            <ac:picMk id="1026" creationId="{E6A6AC3A-F8AC-6DCA-0614-74FFF6FDD9EB}"/>
          </ac:picMkLst>
        </pc:picChg>
      </pc:sldChg>
      <pc:sldChg chg="ord">
        <pc:chgData name="יהודה טאוב" userId="80c2dbd02819b45c" providerId="LiveId" clId="{01FE7A9F-CA6D-4BA3-85C1-228FF6517A0A}" dt="2024-05-12T04:06:58.694" v="1441"/>
        <pc:sldMkLst>
          <pc:docMk/>
          <pc:sldMk cId="2700508281" sldId="710"/>
        </pc:sldMkLst>
      </pc:sldChg>
      <pc:sldChg chg="modSp add mod modAnim">
        <pc:chgData name="יהודה טאוב" userId="80c2dbd02819b45c" providerId="LiveId" clId="{01FE7A9F-CA6D-4BA3-85C1-228FF6517A0A}" dt="2024-05-08T00:30:36.126" v="715" actId="20577"/>
        <pc:sldMkLst>
          <pc:docMk/>
          <pc:sldMk cId="1714200679" sldId="711"/>
        </pc:sldMkLst>
        <pc:spChg chg="mod">
          <ac:chgData name="יהודה טאוב" userId="80c2dbd02819b45c" providerId="LiveId" clId="{01FE7A9F-CA6D-4BA3-85C1-228FF6517A0A}" dt="2024-05-08T00:08:16.689" v="258" actId="20577"/>
          <ac:spMkLst>
            <pc:docMk/>
            <pc:sldMk cId="1714200679" sldId="711"/>
            <ac:spMk id="2" creationId="{6E5E004A-7240-C534-9710-CC2159C6095A}"/>
          </ac:spMkLst>
        </pc:spChg>
        <pc:spChg chg="mod">
          <ac:chgData name="יהודה טאוב" userId="80c2dbd02819b45c" providerId="LiveId" clId="{01FE7A9F-CA6D-4BA3-85C1-228FF6517A0A}" dt="2024-05-08T00:30:36.126" v="715" actId="20577"/>
          <ac:spMkLst>
            <pc:docMk/>
            <pc:sldMk cId="1714200679" sldId="711"/>
            <ac:spMk id="3" creationId="{CFBCB363-E023-ECFA-91B1-FC6E0E7B2F9A}"/>
          </ac:spMkLst>
        </pc:spChg>
      </pc:sldChg>
      <pc:sldChg chg="modSp add mod modAnim">
        <pc:chgData name="יהודה טאוב" userId="80c2dbd02819b45c" providerId="LiveId" clId="{01FE7A9F-CA6D-4BA3-85C1-228FF6517A0A}" dt="2024-05-08T08:12:26.277" v="916" actId="20577"/>
        <pc:sldMkLst>
          <pc:docMk/>
          <pc:sldMk cId="3863995816" sldId="712"/>
        </pc:sldMkLst>
        <pc:spChg chg="mod">
          <ac:chgData name="יהודה טאוב" userId="80c2dbd02819b45c" providerId="LiveId" clId="{01FE7A9F-CA6D-4BA3-85C1-228FF6517A0A}" dt="2024-05-08T08:11:54.434" v="815" actId="20577"/>
          <ac:spMkLst>
            <pc:docMk/>
            <pc:sldMk cId="3863995816" sldId="712"/>
            <ac:spMk id="2" creationId="{6E5E004A-7240-C534-9710-CC2159C6095A}"/>
          </ac:spMkLst>
        </pc:spChg>
        <pc:spChg chg="mod">
          <ac:chgData name="יהודה טאוב" userId="80c2dbd02819b45c" providerId="LiveId" clId="{01FE7A9F-CA6D-4BA3-85C1-228FF6517A0A}" dt="2024-05-08T08:12:26.277" v="916" actId="20577"/>
          <ac:spMkLst>
            <pc:docMk/>
            <pc:sldMk cId="3863995816" sldId="712"/>
            <ac:spMk id="3" creationId="{CFBCB363-E023-ECFA-91B1-FC6E0E7B2F9A}"/>
          </ac:spMkLst>
        </pc:spChg>
      </pc:sldChg>
      <pc:sldChg chg="addSp modSp add del mod modAnim">
        <pc:chgData name="יהודה טאוב" userId="80c2dbd02819b45c" providerId="LiveId" clId="{01FE7A9F-CA6D-4BA3-85C1-228FF6517A0A}" dt="2024-05-08T05:14:47.856" v="798" actId="2696"/>
        <pc:sldMkLst>
          <pc:docMk/>
          <pc:sldMk cId="773422500" sldId="713"/>
        </pc:sldMkLst>
        <pc:spChg chg="mod">
          <ac:chgData name="יהודה טאוב" userId="80c2dbd02819b45c" providerId="LiveId" clId="{01FE7A9F-CA6D-4BA3-85C1-228FF6517A0A}" dt="2024-05-08T00:41:10.034" v="763" actId="6549"/>
          <ac:spMkLst>
            <pc:docMk/>
            <pc:sldMk cId="773422500" sldId="713"/>
            <ac:spMk id="8" creationId="{D2827F6D-449D-4B34-CAB8-4287B69707A8}"/>
          </ac:spMkLst>
        </pc:spChg>
        <pc:picChg chg="add mod">
          <ac:chgData name="יהודה טאוב" userId="80c2dbd02819b45c" providerId="LiveId" clId="{01FE7A9F-CA6D-4BA3-85C1-228FF6517A0A}" dt="2024-05-08T00:42:29.558" v="772" actId="14100"/>
          <ac:picMkLst>
            <pc:docMk/>
            <pc:sldMk cId="773422500" sldId="713"/>
            <ac:picMk id="5" creationId="{DD229CFA-54A7-C86C-4914-035EF71CEA32}"/>
          </ac:picMkLst>
        </pc:picChg>
      </pc:sldChg>
      <pc:sldChg chg="modSp add mod ord modAnim">
        <pc:chgData name="יהודה טאוב" userId="80c2dbd02819b45c" providerId="LiveId" clId="{01FE7A9F-CA6D-4BA3-85C1-228FF6517A0A}" dt="2024-05-12T04:00:29.471" v="1417"/>
        <pc:sldMkLst>
          <pc:docMk/>
          <pc:sldMk cId="2644417894" sldId="714"/>
        </pc:sldMkLst>
        <pc:spChg chg="mod">
          <ac:chgData name="יהודה טאוב" userId="80c2dbd02819b45c" providerId="LiveId" clId="{01FE7A9F-CA6D-4BA3-85C1-228FF6517A0A}" dt="2024-05-08T00:48:15.652" v="780" actId="20578"/>
          <ac:spMkLst>
            <pc:docMk/>
            <pc:sldMk cId="2644417894" sldId="714"/>
            <ac:spMk id="2" creationId="{6E5E004A-7240-C534-9710-CC2159C6095A}"/>
          </ac:spMkLst>
        </pc:spChg>
        <pc:spChg chg="mod">
          <ac:chgData name="יהודה טאוב" userId="80c2dbd02819b45c" providerId="LiveId" clId="{01FE7A9F-CA6D-4BA3-85C1-228FF6517A0A}" dt="2024-05-08T00:49:50.208" v="795" actId="403"/>
          <ac:spMkLst>
            <pc:docMk/>
            <pc:sldMk cId="2644417894" sldId="714"/>
            <ac:spMk id="3" creationId="{CFBCB363-E023-ECFA-91B1-FC6E0E7B2F9A}"/>
          </ac:spMkLst>
        </pc:spChg>
      </pc:sldChg>
      <pc:sldChg chg="addSp new mod ord">
        <pc:chgData name="יהודה טאוב" userId="80c2dbd02819b45c" providerId="LiveId" clId="{01FE7A9F-CA6D-4BA3-85C1-228FF6517A0A}" dt="2024-05-12T04:05:44.217" v="1434"/>
        <pc:sldMkLst>
          <pc:docMk/>
          <pc:sldMk cId="3085297858" sldId="715"/>
        </pc:sldMkLst>
        <pc:picChg chg="add">
          <ac:chgData name="יהודה טאוב" userId="80c2dbd02819b45c" providerId="LiveId" clId="{01FE7A9F-CA6D-4BA3-85C1-228FF6517A0A}" dt="2024-05-08T00:58:21.236" v="797" actId="22"/>
          <ac:picMkLst>
            <pc:docMk/>
            <pc:sldMk cId="3085297858" sldId="715"/>
            <ac:picMk id="4" creationId="{5F9D95F7-ACFE-35B8-2C6D-D1295B5323DA}"/>
          </ac:picMkLst>
        </pc:picChg>
      </pc:sldChg>
      <pc:sldChg chg="del">
        <pc:chgData name="יהודה טאוב" userId="80c2dbd02819b45c" providerId="LiveId" clId="{01FE7A9F-CA6D-4BA3-85C1-228FF6517A0A}" dt="2024-05-09T13:41:03.598" v="917" actId="47"/>
        <pc:sldMkLst>
          <pc:docMk/>
          <pc:sldMk cId="202408061" sldId="716"/>
        </pc:sldMkLst>
      </pc:sldChg>
      <pc:sldChg chg="add">
        <pc:chgData name="יהודה טאוב" userId="80c2dbd02819b45c" providerId="LiveId" clId="{01FE7A9F-CA6D-4BA3-85C1-228FF6517A0A}" dt="2024-05-12T03:57:03.303" v="1255" actId="2890"/>
        <pc:sldMkLst>
          <pc:docMk/>
          <pc:sldMk cId="2245122989" sldId="716"/>
        </pc:sldMkLst>
      </pc:sldChg>
      <pc:sldChg chg="addSp delSp modSp new mod">
        <pc:chgData name="יהודה טאוב" userId="80c2dbd02819b45c" providerId="LiveId" clId="{01FE7A9F-CA6D-4BA3-85C1-228FF6517A0A}" dt="2024-05-12T04:05:29.667" v="1432"/>
        <pc:sldMkLst>
          <pc:docMk/>
          <pc:sldMk cId="4015682517" sldId="717"/>
        </pc:sldMkLst>
        <pc:spChg chg="mod">
          <ac:chgData name="יהודה טאוב" userId="80c2dbd02819b45c" providerId="LiveId" clId="{01FE7A9F-CA6D-4BA3-85C1-228FF6517A0A}" dt="2024-05-12T04:00:45.695" v="1431" actId="122"/>
          <ac:spMkLst>
            <pc:docMk/>
            <pc:sldMk cId="4015682517" sldId="717"/>
            <ac:spMk id="2" creationId="{AB14BDDF-6C8C-D54D-FFBC-E9C6A2F1D7CC}"/>
          </ac:spMkLst>
        </pc:spChg>
        <pc:spChg chg="del">
          <ac:chgData name="יהודה טאוב" userId="80c2dbd02819b45c" providerId="LiveId" clId="{01FE7A9F-CA6D-4BA3-85C1-228FF6517A0A}" dt="2024-05-12T04:05:29.667" v="1432"/>
          <ac:spMkLst>
            <pc:docMk/>
            <pc:sldMk cId="4015682517" sldId="717"/>
            <ac:spMk id="3" creationId="{1F9A24D9-EEED-3EF2-0992-EEBDCD7B44CF}"/>
          </ac:spMkLst>
        </pc:spChg>
        <pc:picChg chg="add mod">
          <ac:chgData name="יהודה טאוב" userId="80c2dbd02819b45c" providerId="LiveId" clId="{01FE7A9F-CA6D-4BA3-85C1-228FF6517A0A}" dt="2024-05-12T04:05:29.667" v="1432"/>
          <ac:picMkLst>
            <pc:docMk/>
            <pc:sldMk cId="4015682517" sldId="717"/>
            <ac:picMk id="4098" creationId="{73B77CC5-A232-FEDF-732B-94B724E8FB21}"/>
          </ac:picMkLst>
        </pc:picChg>
      </pc:sldChg>
      <pc:sldChg chg="addSp modSp new mod">
        <pc:chgData name="יהודה טאוב" userId="80c2dbd02819b45c" providerId="LiveId" clId="{01FE7A9F-CA6D-4BA3-85C1-228FF6517A0A}" dt="2024-05-12T04:06:25.704" v="1439" actId="1076"/>
        <pc:sldMkLst>
          <pc:docMk/>
          <pc:sldMk cId="1275650841" sldId="718"/>
        </pc:sldMkLst>
        <pc:picChg chg="add mod">
          <ac:chgData name="יהודה טאוב" userId="80c2dbd02819b45c" providerId="LiveId" clId="{01FE7A9F-CA6D-4BA3-85C1-228FF6517A0A}" dt="2024-05-12T04:06:14.424" v="1437" actId="1076"/>
          <ac:picMkLst>
            <pc:docMk/>
            <pc:sldMk cId="1275650841" sldId="718"/>
            <ac:picMk id="3" creationId="{CA9D22E9-83BA-71A9-0823-8453B3414620}"/>
          </ac:picMkLst>
        </pc:picChg>
        <pc:picChg chg="add mod">
          <ac:chgData name="יהודה טאוב" userId="80c2dbd02819b45c" providerId="LiveId" clId="{01FE7A9F-CA6D-4BA3-85C1-228FF6517A0A}" dt="2024-05-12T04:06:25.704" v="1439" actId="1076"/>
          <ac:picMkLst>
            <pc:docMk/>
            <pc:sldMk cId="1275650841" sldId="718"/>
            <ac:picMk id="4" creationId="{35A0FC6E-B258-92B9-0DB6-A02E5EB517C6}"/>
          </ac:picMkLst>
        </pc:picChg>
      </pc:sldChg>
      <pc:sldChg chg="addSp delSp modSp new mod">
        <pc:chgData name="יהודה טאוב" userId="80c2dbd02819b45c" providerId="LiveId" clId="{01FE7A9F-CA6D-4BA3-85C1-228FF6517A0A}" dt="2024-05-12T04:09:31.041" v="1468"/>
        <pc:sldMkLst>
          <pc:docMk/>
          <pc:sldMk cId="1206930847" sldId="719"/>
        </pc:sldMkLst>
        <pc:spChg chg="mod">
          <ac:chgData name="יהודה טאוב" userId="80c2dbd02819b45c" providerId="LiveId" clId="{01FE7A9F-CA6D-4BA3-85C1-228FF6517A0A}" dt="2024-05-12T04:08:20.185" v="1463" actId="122"/>
          <ac:spMkLst>
            <pc:docMk/>
            <pc:sldMk cId="1206930847" sldId="719"/>
            <ac:spMk id="2" creationId="{0843E773-A722-4AFF-DA56-EE9D62183808}"/>
          </ac:spMkLst>
        </pc:spChg>
        <pc:spChg chg="del">
          <ac:chgData name="יהודה טאוב" userId="80c2dbd02819b45c" providerId="LiveId" clId="{01FE7A9F-CA6D-4BA3-85C1-228FF6517A0A}" dt="2024-05-12T04:08:46.527" v="1465"/>
          <ac:spMkLst>
            <pc:docMk/>
            <pc:sldMk cId="1206930847" sldId="719"/>
            <ac:spMk id="3" creationId="{9349EEF8-5F0C-C2D4-C541-93036A09D2C1}"/>
          </ac:spMkLst>
        </pc:spChg>
        <pc:spChg chg="add del mod">
          <ac:chgData name="יהודה טאוב" userId="80c2dbd02819b45c" providerId="LiveId" clId="{01FE7A9F-CA6D-4BA3-85C1-228FF6517A0A}" dt="2024-05-12T04:09:31.041" v="1468"/>
          <ac:spMkLst>
            <pc:docMk/>
            <pc:sldMk cId="1206930847" sldId="719"/>
            <ac:spMk id="6" creationId="{44C0DB30-A8AD-1316-5C0B-BD8F031B243F}"/>
          </ac:spMkLst>
        </pc:spChg>
        <pc:picChg chg="add">
          <ac:chgData name="יהודה טאוב" userId="80c2dbd02819b45c" providerId="LiveId" clId="{01FE7A9F-CA6D-4BA3-85C1-228FF6517A0A}" dt="2024-05-12T04:08:40.245" v="1464"/>
          <ac:picMkLst>
            <pc:docMk/>
            <pc:sldMk cId="1206930847" sldId="719"/>
            <ac:picMk id="5122" creationId="{9E0D4189-7C87-8F1B-D387-E279BE214512}"/>
          </ac:picMkLst>
        </pc:picChg>
        <pc:picChg chg="add del mod">
          <ac:chgData name="יהודה טאוב" userId="80c2dbd02819b45c" providerId="LiveId" clId="{01FE7A9F-CA6D-4BA3-85C1-228FF6517A0A}" dt="2024-05-12T04:09:26.383" v="1466" actId="478"/>
          <ac:picMkLst>
            <pc:docMk/>
            <pc:sldMk cId="1206930847" sldId="719"/>
            <ac:picMk id="5124" creationId="{A8B2A3FC-F5DA-62AC-8354-1591EF6F6479}"/>
          </ac:picMkLst>
        </pc:picChg>
        <pc:picChg chg="add">
          <ac:chgData name="יהודה טאוב" userId="80c2dbd02819b45c" providerId="LiveId" clId="{01FE7A9F-CA6D-4BA3-85C1-228FF6517A0A}" dt="2024-05-12T04:09:27.442" v="1467"/>
          <ac:picMkLst>
            <pc:docMk/>
            <pc:sldMk cId="1206930847" sldId="719"/>
            <ac:picMk id="5126" creationId="{563DB4F8-7BF8-68B8-4FC7-63A65610D0B7}"/>
          </ac:picMkLst>
        </pc:picChg>
        <pc:picChg chg="add mod">
          <ac:chgData name="יהודה טאוב" userId="80c2dbd02819b45c" providerId="LiveId" clId="{01FE7A9F-CA6D-4BA3-85C1-228FF6517A0A}" dt="2024-05-12T04:09:31.041" v="1468"/>
          <ac:picMkLst>
            <pc:docMk/>
            <pc:sldMk cId="1206930847" sldId="719"/>
            <ac:picMk id="5128" creationId="{1E3284A1-08BF-9D84-751C-0CB4BACB3712}"/>
          </ac:picMkLst>
        </pc:picChg>
      </pc:sldChg>
      <pc:sldChg chg="modSp add mod modAnim">
        <pc:chgData name="יהודה טאוב" userId="80c2dbd02819b45c" providerId="LiveId" clId="{01FE7A9F-CA6D-4BA3-85C1-228FF6517A0A}" dt="2024-05-15T23:57:46.200" v="2118" actId="404"/>
        <pc:sldMkLst>
          <pc:docMk/>
          <pc:sldMk cId="3317487466" sldId="720"/>
        </pc:sldMkLst>
        <pc:spChg chg="mod">
          <ac:chgData name="יהודה טאוב" userId="80c2dbd02819b45c" providerId="LiveId" clId="{01FE7A9F-CA6D-4BA3-85C1-228FF6517A0A}" dt="2024-05-15T23:54:29.038" v="1634" actId="20577"/>
          <ac:spMkLst>
            <pc:docMk/>
            <pc:sldMk cId="3317487466" sldId="720"/>
            <ac:spMk id="2" creationId="{6E5E004A-7240-C534-9710-CC2159C6095A}"/>
          </ac:spMkLst>
        </pc:spChg>
        <pc:spChg chg="mod">
          <ac:chgData name="יהודה טאוב" userId="80c2dbd02819b45c" providerId="LiveId" clId="{01FE7A9F-CA6D-4BA3-85C1-228FF6517A0A}" dt="2024-05-15T23:57:46.200" v="2118" actId="404"/>
          <ac:spMkLst>
            <pc:docMk/>
            <pc:sldMk cId="3317487466" sldId="720"/>
            <ac:spMk id="3" creationId="{CFBCB363-E023-ECFA-91B1-FC6E0E7B2F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ח'/אייר/תשפ"ד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5/16/2024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5/16/2024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5/16/2024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5/16/2024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5/16/2024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5/16/2024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5/16/2024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5/16/2024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5/16/2024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5/16/2024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5/16/2024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5/16/2024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5/16/2024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5/16/2024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5/16/2024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5/16/2024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5/16/2024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5/16/2024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5/16/2024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5/16/2024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5/16/2024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5/16/2024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5/16/2024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5/16/2024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5/16/2024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5/16/2024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5/16/2024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5/16/2024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he.wikipedia.org/wiki/%D7%99%D7%97%D7%96%D7%A7%D7%90%D7%9C_%D7%94%D7%A0%D7%91%D7%99%D7%90"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a:xfrm>
            <a:off x="1524000" y="1122362"/>
            <a:ext cx="9144000" cy="2932803"/>
          </a:xfrm>
        </p:spPr>
        <p:txBody>
          <a:bodyPr>
            <a:normAutofit/>
          </a:bodyPr>
          <a:lstStyle/>
          <a:p>
            <a:br>
              <a:rPr lang="he-IL" b="1" dirty="0">
                <a:solidFill>
                  <a:srgbClr val="FF66FF"/>
                </a:solidFill>
                <a:highlight>
                  <a:srgbClr val="FFFF00"/>
                </a:highlight>
              </a:rPr>
            </a:br>
            <a:r>
              <a:rPr lang="he-IL" b="1" dirty="0">
                <a:solidFill>
                  <a:srgbClr val="FF66FF"/>
                </a:solidFill>
                <a:highlight>
                  <a:srgbClr val="FFFF00"/>
                </a:highlight>
              </a:rPr>
              <a:t>מה נקודת המחלוקת </a:t>
            </a:r>
            <a:br>
              <a:rPr lang="he-IL" b="1" dirty="0">
                <a:solidFill>
                  <a:srgbClr val="FF66FF"/>
                </a:solidFill>
                <a:highlight>
                  <a:srgbClr val="FFFF00"/>
                </a:highlight>
              </a:rPr>
            </a:br>
            <a:r>
              <a:rPr lang="he-IL" b="1" dirty="0">
                <a:solidFill>
                  <a:srgbClr val="FF66FF"/>
                </a:solidFill>
                <a:highlight>
                  <a:srgbClr val="FFFF00"/>
                </a:highlight>
              </a:rPr>
              <a:t>בין הגישות למדינה?</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fontScale="92500" lnSpcReduction="10000"/>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a:p>
            <a:r>
              <a:rPr lang="he-IL" sz="3600" dirty="0">
                <a:solidFill>
                  <a:srgbClr val="FF66FF"/>
                </a:solidFill>
                <a:highlight>
                  <a:srgbClr val="FFFF00"/>
                </a:highlight>
                <a:latin typeface="Aharoni" panose="02010803020104030203" pitchFamily="2" charset="-79"/>
                <a:cs typeface="Aharoni" panose="02010803020104030203" pitchFamily="2" charset="-79"/>
              </a:rPr>
              <a:t>כיצד מגיעה הגאולה?</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2050" name="Picture 2" descr="‫גאולה שלמה - שבוע מבורך בשפע טוב לכל בית ישראל! מה יכולנו... | Facebook‬‎">
            <a:extLst>
              <a:ext uri="{FF2B5EF4-FFF2-40B4-BE49-F238E27FC236}">
                <a16:creationId xmlns:a16="http://schemas.microsoft.com/office/drawing/2014/main" id="{0BBCCD57-17F9-7752-F36F-64576AE006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1" y="108336"/>
            <a:ext cx="4066170" cy="227705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אתאיסטים, חילונים, כופרים חרדים מכפייה דתית - כתב לי חרדי על כך שהכפייה  החילונית גדולה מהכפייה הדתית. זה מה שעניתי לו: כשהחילונים יכפו עליך לנסוע  בשבת בתחבורה ציבורית, תוכל לומר שיש כפייה">
            <a:extLst>
              <a:ext uri="{FF2B5EF4-FFF2-40B4-BE49-F238E27FC236}">
                <a16:creationId xmlns:a16="http://schemas.microsoft.com/office/drawing/2014/main" id="{731410CC-0344-5C1C-8578-C000602F23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6584" y="60599"/>
            <a:ext cx="4097186" cy="2383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שאלות השקפה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להגיד הלל ביום העצמאות?</a:t>
            </a:r>
          </a:p>
          <a:p>
            <a:r>
              <a:rPr lang="he-IL" dirty="0"/>
              <a:t>האם להתגייס לצבא או לקחת פטור תורתו אומנתו?</a:t>
            </a:r>
          </a:p>
          <a:p>
            <a:r>
              <a:rPr lang="he-IL" dirty="0"/>
              <a:t>האם אנחנו בגלות או בגאולה?</a:t>
            </a:r>
          </a:p>
          <a:p>
            <a:r>
              <a:rPr lang="he-IL" dirty="0"/>
              <a:t>הייחס לחילונים – אנשים כופרים שאין להם שום קדושה, או אנשים מלאים טוב שמשתוקקים </a:t>
            </a:r>
            <a:r>
              <a:rPr lang="he-IL" dirty="0" err="1"/>
              <a:t>לקירבה</a:t>
            </a:r>
            <a:r>
              <a:rPr lang="he-IL" dirty="0"/>
              <a:t>.</a:t>
            </a:r>
          </a:p>
          <a:p>
            <a:r>
              <a:rPr lang="he-IL" dirty="0"/>
              <a:t>האם מותר להתחבר לחילונים? או שזה איסור התחברות לרשעים?</a:t>
            </a:r>
          </a:p>
          <a:p>
            <a:r>
              <a:rPr lang="he-IL" dirty="0"/>
              <a:t>האם מותר להחזיר שטחים תמורת שלום?</a:t>
            </a:r>
          </a:p>
          <a:p>
            <a:r>
              <a:rPr lang="he-IL" dirty="0"/>
              <a:t>שמרנות או התקדמות.</a:t>
            </a:r>
          </a:p>
          <a:p>
            <a:r>
              <a:rPr lang="he-IL" dirty="0"/>
              <a:t>פתיחות או סגירות. </a:t>
            </a:r>
          </a:p>
          <a:p>
            <a:r>
              <a:rPr lang="he-IL" dirty="0"/>
              <a:t>האם הגאולה תגיע על ידי מעשים שלנו או רק משמים?</a:t>
            </a:r>
          </a:p>
          <a:p>
            <a:r>
              <a:rPr lang="he-IL" dirty="0"/>
              <a:t>האם הגאולה מגיעה בבת אחת או בשלבים?</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חלום הגאולה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רמב"ם הלכות מלכים פרק יא הלכה א</a:t>
            </a:r>
          </a:p>
          <a:p>
            <a:r>
              <a:rPr lang="he-IL" dirty="0"/>
              <a:t>המלך המשיח עתיד לעמוד ולהחזיר מלכות דוד ליושנה לממשלה הראשונה, ובונה המקדש ומקבץ </a:t>
            </a:r>
            <a:r>
              <a:rPr lang="he-IL" dirty="0" err="1"/>
              <a:t>נדחי</a:t>
            </a:r>
            <a:r>
              <a:rPr lang="he-IL" dirty="0"/>
              <a:t> ישראל, </a:t>
            </a:r>
            <a:r>
              <a:rPr lang="he-IL" dirty="0" err="1"/>
              <a:t>וחוזרין</a:t>
            </a:r>
            <a:r>
              <a:rPr lang="he-IL" dirty="0"/>
              <a:t> כל המשפטים בימיו כשהיו מקודם, </a:t>
            </a:r>
            <a:r>
              <a:rPr lang="he-IL" dirty="0" err="1"/>
              <a:t>מקריבין</a:t>
            </a:r>
            <a:r>
              <a:rPr lang="he-IL" dirty="0"/>
              <a:t> </a:t>
            </a:r>
            <a:r>
              <a:rPr lang="he-IL" dirty="0" err="1"/>
              <a:t>קרבנות</a:t>
            </a:r>
            <a:r>
              <a:rPr lang="he-IL" dirty="0"/>
              <a:t>, </a:t>
            </a:r>
            <a:r>
              <a:rPr lang="he-IL" dirty="0" err="1"/>
              <a:t>ועושין</a:t>
            </a:r>
            <a:r>
              <a:rPr lang="he-IL" dirty="0"/>
              <a:t> שמטין ויובלות ככל </a:t>
            </a:r>
            <a:r>
              <a:rPr lang="he-IL" dirty="0" err="1"/>
              <a:t>מצותה</a:t>
            </a:r>
            <a:r>
              <a:rPr lang="he-IL" dirty="0"/>
              <a:t> האמורה בתורה, וכל מי שאינו מאמין בו, או מי שאינו מחכה לביאתו, לא בשאר נביאים בלבד הוא כופר, אלא בתורה ובמשה רבינו, שהרי התורה העידה עליו </a:t>
            </a:r>
          </a:p>
          <a:p>
            <a:r>
              <a:rPr lang="he-IL" dirty="0"/>
              <a:t>רמב"ם הלכות מלכים פרק יא הלכה ד</a:t>
            </a:r>
          </a:p>
          <a:p>
            <a:r>
              <a:rPr lang="he-IL" dirty="0"/>
              <a:t>ואם יעמוד מלך מבית דוד הוגה בתורה ועוסק במצוות כדוד אביו, כפי תורה שבכתב ושבעל פה, </a:t>
            </a:r>
            <a:r>
              <a:rPr lang="he-IL" dirty="0" err="1"/>
              <a:t>ויכוף</a:t>
            </a:r>
            <a:r>
              <a:rPr lang="he-IL" dirty="0"/>
              <a:t> כל ישראל לילך בה ולחזק בדקה, וילחם מלחמות ה', הרי זה בחזקת שהוא משיח, אם עשה והצליח ונצח כל האומות </a:t>
            </a:r>
            <a:r>
              <a:rPr lang="he-IL" dirty="0" err="1"/>
              <a:t>שסביביו</a:t>
            </a:r>
            <a:r>
              <a:rPr lang="he-IL" dirty="0"/>
              <a:t> ובנה מקדש במקומו וקבץ </a:t>
            </a:r>
            <a:r>
              <a:rPr lang="he-IL" dirty="0" err="1"/>
              <a:t>נדחי</a:t>
            </a:r>
            <a:r>
              <a:rPr lang="he-IL" dirty="0"/>
              <a:t> ישראל הרי זה משיח </a:t>
            </a:r>
            <a:r>
              <a:rPr lang="he-IL" dirty="0" err="1"/>
              <a:t>בודאי</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חלום הגאולה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במשך דורות יהודים חלמו וציפו ליום שבו עם ישראל כולו ישוב ויתקבץ כאיש אחד אל ארצו השלמה. </a:t>
            </a:r>
          </a:p>
          <a:p>
            <a:r>
              <a:rPr lang="he-IL" dirty="0"/>
              <a:t>ויכונן את חייו על פי תורת ה' תמימה. </a:t>
            </a:r>
          </a:p>
          <a:p>
            <a:r>
              <a:rPr lang="he-IL" dirty="0"/>
              <a:t>העם ישתחרר כליל </a:t>
            </a:r>
            <a:r>
              <a:rPr lang="he-IL" dirty="0" err="1"/>
              <a:t>משיעבוד</a:t>
            </a:r>
            <a:r>
              <a:rPr lang="he-IL" dirty="0"/>
              <a:t> מלכויות, וכל משפחות האדמה יתברכו בו ובזרעו.</a:t>
            </a:r>
          </a:p>
          <a:p>
            <a:r>
              <a:rPr lang="he-IL" dirty="0"/>
              <a:t>גאולת ישראל תביא בעקבותיה גאולת העולם כולו, ככתוב: כי מלאה הארץ דעה את ה' כמים לים מכסים. </a:t>
            </a:r>
          </a:p>
          <a:p>
            <a:r>
              <a:rPr lang="he-IL" dirty="0"/>
              <a:t>דוגמא לדבר – נוכל למצוא במה שאסרו חז"ל תבואה חדשה בט"ז בניסן שמא יבנה המקדש בליל ט"ז ולא יספיקו להביא את קרבן העומר עד חצות. </a:t>
            </a:r>
          </a:p>
          <a:p>
            <a:r>
              <a:rPr lang="he-IL" dirty="0"/>
              <a:t>במיוחד רש"י שם סוכה </a:t>
            </a:r>
            <a:r>
              <a:rPr lang="he-IL" dirty="0" err="1"/>
              <a:t>מא</a:t>
            </a:r>
            <a:r>
              <a:rPr lang="he-IL" dirty="0"/>
              <a:t>. שאומר שבית המקדש ירד מן השמים מוכן.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224512298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להתעורר מהחלום?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והנה בפועל: חלקו בלבד של החלום התקיים:</a:t>
            </a:r>
          </a:p>
          <a:p>
            <a:r>
              <a:rPr lang="he-IL" dirty="0"/>
              <a:t>כיצד מתייחסים לקיום החלקי?</a:t>
            </a:r>
          </a:p>
          <a:p>
            <a:endParaRPr lang="he-IL" dirty="0"/>
          </a:p>
          <a:p>
            <a:r>
              <a:rPr lang="he-IL" dirty="0"/>
              <a:t>האם זה התחלה של השלם? </a:t>
            </a:r>
          </a:p>
          <a:p>
            <a:r>
              <a:rPr lang="he-IL" dirty="0"/>
              <a:t>או שאין לזה שום קשר לחלום הגאולה.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1026" name="Picture 2" descr="‫חולמת גאולה | Simcha Art‬‎">
            <a:extLst>
              <a:ext uri="{FF2B5EF4-FFF2-40B4-BE49-F238E27FC236}">
                <a16:creationId xmlns:a16="http://schemas.microsoft.com/office/drawing/2014/main" id="{E6A6AC3A-F8AC-6DCA-0614-74FFF6FDD9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39" y="1360046"/>
            <a:ext cx="4492591" cy="3180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98093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שהמשכילים גונבים את המשיח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הציבור התורני עומד מול תופעה מופלאה עד מאוד:</a:t>
            </a:r>
          </a:p>
          <a:p>
            <a:r>
              <a:rPr lang="he-IL" dirty="0"/>
              <a:t>אותם אנשים חילונים מורדים, אותה תנועה המונהגת על ידי כופרים ופוקרים.</a:t>
            </a:r>
          </a:p>
          <a:p>
            <a:r>
              <a:rPr lang="he-IL" dirty="0"/>
              <a:t>לפתע לוקחת את כל התפקידים שנועדו למשיח ועושה אותם. </a:t>
            </a:r>
          </a:p>
          <a:p>
            <a:r>
              <a:rPr lang="he-IL" dirty="0"/>
              <a:t>אבל עושה אותם ללא אותם אידאלים של מלך המשיח. </a:t>
            </a:r>
          </a:p>
          <a:p>
            <a:r>
              <a:rPr lang="he-IL" dirty="0"/>
              <a:t>ללא שום אמונה בבורא עולם.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pic>
        <p:nvPicPr>
          <p:cNvPr id="3074" name="Picture 2" descr="News1 | גאולה אחרונה כגאולה ראשונה">
            <a:extLst>
              <a:ext uri="{FF2B5EF4-FFF2-40B4-BE49-F238E27FC236}">
                <a16:creationId xmlns:a16="http://schemas.microsoft.com/office/drawing/2014/main" id="{BA1E39CB-8438-9CD0-C199-8D4A91B446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438" y="914814"/>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גלות וגאולה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במשך כל הדורות ידעו יהודים שני מצבים – גלות וגאולה, האם יש גם מצב אמצעי?</a:t>
            </a:r>
          </a:p>
          <a:p>
            <a:r>
              <a:rPr lang="he-IL" dirty="0"/>
              <a:t>אם גלות היא – האם יתכן גלות כאשר האם היהודי הוא ריבוני בארצו. </a:t>
            </a:r>
          </a:p>
          <a:p>
            <a:r>
              <a:rPr lang="he-IL" dirty="0"/>
              <a:t>ואם גאולה היא – האם יתכן גאולה שאינה מיוסדת על קיום תורה ומצוות?</a:t>
            </a:r>
          </a:p>
          <a:p>
            <a:r>
              <a:rPr lang="he-IL" dirty="0"/>
              <a:t>האם ניתן להוכיח מסדר ברכות שמונה עשרה – שגאולה מגיעה לפני </a:t>
            </a:r>
            <a:r>
              <a:rPr lang="he-IL" dirty="0" err="1"/>
              <a:t>כליון</a:t>
            </a:r>
            <a:r>
              <a:rPr lang="he-IL" dirty="0"/>
              <a:t> הרשעים.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קיבוץ גלויות – מקבץ דעות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קיבוץ גלויות פירושו – שעם ישראל שיצא לגלות חוזר ארצו. </a:t>
            </a:r>
          </a:p>
          <a:p>
            <a:r>
              <a:rPr lang="he-IL" dirty="0"/>
              <a:t>ו</a:t>
            </a:r>
            <a:r>
              <a:rPr lang="he-IL" dirty="0">
                <a:hlinkClick r:id="rId2" tooltip="יחזקאל הנביא"/>
              </a:rPr>
              <a:t>יחזקאל הנביא</a:t>
            </a:r>
            <a:r>
              <a:rPr lang="he-IL" dirty="0"/>
              <a:t> שחי כבר בגלות בבל בפרק כ' אומר: "בְּרֵיחַ </a:t>
            </a:r>
            <a:r>
              <a:rPr lang="he-IL" dirty="0" err="1"/>
              <a:t>נִיחֹח</a:t>
            </a:r>
            <a:r>
              <a:rPr lang="he-IL" dirty="0"/>
              <a:t>ַ, אֶרְצֶה אֶתְכֶם, בְּהוֹצִיאִי אֶתְכֶם מִן הָעַמִּים, וְקִבַּצְתִּי אֶתְכֶם מִן-הָאֲרָצוֹת אֲשֶׁר </a:t>
            </a:r>
            <a:r>
              <a:rPr lang="he-IL" dirty="0" err="1"/>
              <a:t>נְפֹצֹתֶם</a:t>
            </a:r>
            <a:r>
              <a:rPr lang="he-IL" dirty="0"/>
              <a:t> בָּם; </a:t>
            </a:r>
            <a:r>
              <a:rPr lang="he-IL" dirty="0" err="1"/>
              <a:t>וְנִקְדַּשְׁתִּי</a:t>
            </a:r>
            <a:r>
              <a:rPr lang="he-IL" dirty="0"/>
              <a:t> בָכֶם, לְעֵינֵי </a:t>
            </a:r>
            <a:r>
              <a:rPr lang="he-IL" dirty="0" err="1"/>
              <a:t>הַגּוֹיִם</a:t>
            </a:r>
            <a:r>
              <a:rPr lang="he-IL" dirty="0"/>
              <a:t>. וִידַעְתֶּם כִּי-אֲנִי ה', בַּהֲבִיאִי אֶתְכֶם אֶל-אַדְמַת יִשְׂרָאֵל--אֶל-הָאָרֶץ, אֲשֶׁר נָשָׂאתִי אֶת-יָדִי, לָתֵת אוֹתָהּ, לַאֲבוֹתֵיכֶם." (פסוק מ"א)</a:t>
            </a:r>
          </a:p>
          <a:p>
            <a:r>
              <a:rPr lang="he-IL" dirty="0"/>
              <a:t>האם מה שחזרנו לארצנו – זה בגלל הבטחת הנביאים או:</a:t>
            </a:r>
          </a:p>
          <a:p>
            <a:r>
              <a:rPr lang="he-IL" dirty="0"/>
              <a:t>מעשה שטן ולכן עדיף להישאר באמריקה. </a:t>
            </a:r>
          </a:p>
          <a:p>
            <a:r>
              <a:rPr lang="he-IL" dirty="0"/>
              <a:t>נס גדול וישועה גדולה – ללא קשר לקיבוץ גלויות – </a:t>
            </a:r>
          </a:p>
          <a:p>
            <a:r>
              <a:rPr lang="he-IL" dirty="0"/>
              <a:t>ולפי זה צ"ע מתי זה יקרה? וכיצד?</a:t>
            </a:r>
          </a:p>
          <a:p>
            <a:r>
              <a:rPr lang="he-IL" dirty="0"/>
              <a:t>אולי רק שכל היהודים יגיעו לארץ בנס.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17142006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B14BDDF-6C8C-D54D-FFBC-E9C6A2F1D7CC}"/>
              </a:ext>
            </a:extLst>
          </p:cNvPr>
          <p:cNvSpPr>
            <a:spLocks noGrp="1"/>
          </p:cNvSpPr>
          <p:nvPr>
            <p:ph type="title"/>
          </p:nvPr>
        </p:nvSpPr>
        <p:spPr/>
        <p:txBody>
          <a:bodyPr/>
          <a:lstStyle/>
          <a:p>
            <a:pPr algn="ctr"/>
            <a:r>
              <a:rPr lang="he-IL" dirty="0"/>
              <a:t>השיטה החרדית</a:t>
            </a:r>
          </a:p>
        </p:txBody>
      </p:sp>
      <p:sp>
        <p:nvSpPr>
          <p:cNvPr id="4" name="מציין מיקום טקסט 3">
            <a:extLst>
              <a:ext uri="{FF2B5EF4-FFF2-40B4-BE49-F238E27FC236}">
                <a16:creationId xmlns:a16="http://schemas.microsoft.com/office/drawing/2014/main" id="{20E3FD47-634C-28D7-B685-81A1A7700A85}"/>
              </a:ext>
            </a:extLst>
          </p:cNvPr>
          <p:cNvSpPr>
            <a:spLocks noGrp="1"/>
          </p:cNvSpPr>
          <p:nvPr>
            <p:ph type="body" sz="half" idx="2"/>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E9F7A4E7-CE86-0EC7-0376-1F9518C9B4EB}"/>
              </a:ext>
            </a:extLst>
          </p:cNvPr>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4098" name="Picture 2" descr="כפייה חילונית הזויה של בית המשפט: אולי תאסרו גם על שיעורי זומבה לנשים בלבד?  - 0404">
            <a:extLst>
              <a:ext uri="{FF2B5EF4-FFF2-40B4-BE49-F238E27FC236}">
                <a16:creationId xmlns:a16="http://schemas.microsoft.com/office/drawing/2014/main" id="{73B77CC5-A232-FEDF-732B-94B724E8FB21}"/>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0065" b="1006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682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r>
              <a:rPr lang="he-IL" dirty="0"/>
              <a:t>דעת הרבי </a:t>
            </a:r>
            <a:r>
              <a:rPr lang="he-IL" dirty="0" err="1"/>
              <a:t>מילובביץ</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978010"/>
            <a:ext cx="9698182" cy="5773773"/>
          </a:xfrm>
        </p:spPr>
        <p:txBody>
          <a:bodyPr>
            <a:noAutofit/>
          </a:bodyPr>
          <a:lstStyle/>
          <a:p>
            <a:r>
              <a:rPr lang="he-IL" sz="1600" dirty="0"/>
              <a:t>לאחר שראה הקב“ה בעוני עמו ישראל </a:t>
            </a:r>
            <a:r>
              <a:rPr lang="he-IL" sz="1600" dirty="0" err="1"/>
              <a:t>שנשחטין</a:t>
            </a:r>
            <a:r>
              <a:rPr lang="he-IL" sz="1600" dirty="0"/>
              <a:t> </a:t>
            </a:r>
            <a:r>
              <a:rPr lang="he-IL" sz="1600" dirty="0" err="1"/>
              <a:t>ונהרגין</a:t>
            </a:r>
            <a:r>
              <a:rPr lang="he-IL" sz="1600" dirty="0"/>
              <a:t> ר“ל וכו‘ בגזירות איומות ונוראות, נתן להם האפשרות באמצע זמן הגלות להתנהג בכל העניינים כרצונם […] ובאותה שעה ניתנה לעם ישראל האפשרות המלאה, שבבחירתם החופשית וברצונם הטוב יוכלו להתנהג כפי </a:t>
            </a:r>
            <a:r>
              <a:rPr lang="he-IL" sz="1600" dirty="0" err="1"/>
              <a:t>ש“גוי</a:t>
            </a:r>
            <a:r>
              <a:rPr lang="he-IL" sz="1600" dirty="0"/>
              <a:t> קדוש“ צריך להתנהג, על פי הוראת ”תורתנו הקדושה“ שניתנה ממקור הקדושה […] </a:t>
            </a:r>
          </a:p>
          <a:p>
            <a:r>
              <a:rPr lang="he-IL" sz="1600" dirty="0"/>
              <a:t>ואכן, אילו היה עם ישראל מנצל את </a:t>
            </a:r>
            <a:r>
              <a:rPr lang="he-IL" sz="1600" dirty="0" err="1"/>
              <a:t>ה“עת</a:t>
            </a:r>
            <a:r>
              <a:rPr lang="he-IL" sz="1600" dirty="0"/>
              <a:t> רצון“ ומתנהג כדבעי, הייתה זו הזדמנות נפלאה עבורו להוכיח שכבר ראוי הוא לגאולה, אך תמורת זה התווכחו המנהיגים אם להזכיר שם שמים במגילה הידועה (מגילת העצמאות) אם לאו […] וכך, למרבה הצער, שוב לא הצליח עם ישראל להתעלות, לנצל את ההזדמנות, ולהוכיח כי אכן הגאולה יכולה להתגלות. </a:t>
            </a:r>
          </a:p>
          <a:p>
            <a:r>
              <a:rPr lang="he-IL" sz="1600" dirty="0"/>
              <a:t>לאור כל הנ“ל הרי שבבואנו להגדיר את מה שהתחדש במצבו של עם ישראל בארץ ישראל לפני שלושים שנה נאמר: הצלת נפשות – כן! אפשרות של לימוד תורה וקיום מצות מתוך מנוחה – כן! אבל האם ”זז משהו“ בכיוון הגאולה או התחלתה ע“י הקמת השלטון העצמי של היהודים בארה“ק – לא ולא! כי ברור הדבר שאין לזה שום שייכות לגאולה או לאתחלתא </a:t>
            </a:r>
            <a:r>
              <a:rPr lang="he-IL" sz="1600" dirty="0" err="1"/>
              <a:t>דגאולה</a:t>
            </a:r>
            <a:r>
              <a:rPr lang="he-IL" sz="1600" dirty="0"/>
              <a:t>, שהרי ”מפני חטאינו גלינו מארצנו“, וכל זמן שלא בטלה הסיבה – מפני חטאינו, לא בטל גם המסובב – הגלות, ורק כשתתבטל הסיבה שהביאה לגלות, ועם ישראל יחזרו בתשובה, רק אז יהיה מקום להתגלות הגאולה על ידי משיח צדקנו. </a:t>
            </a:r>
          </a:p>
          <a:p>
            <a:r>
              <a:rPr lang="he-IL" sz="1600" dirty="0"/>
              <a:t>וכפסק דינו הברור של הרמב“ם, שהיציאה מן הגלות תהיה בדרך זו: ”יעמד מלך מבית דוד, הוגה בתורה ועוסק במצוות כדוד אביו […] </a:t>
            </a:r>
            <a:r>
              <a:rPr lang="he-IL" sz="1600" dirty="0" err="1"/>
              <a:t>ויכסף</a:t>
            </a:r>
            <a:r>
              <a:rPr lang="he-IL" sz="1600" dirty="0"/>
              <a:t> כל ישראל לילך בה […] וילחם מלחמות ה‘ ויצליח, וינצח כל האמות </a:t>
            </a:r>
            <a:r>
              <a:rPr lang="he-IL" sz="1600" dirty="0" err="1"/>
              <a:t>שסביביו</a:t>
            </a:r>
            <a:r>
              <a:rPr lang="he-IL" sz="1600" dirty="0"/>
              <a:t>, הרי זה בחזקת שהוא משיח. אם עשה והצליח […] הרי זה משיח </a:t>
            </a:r>
            <a:r>
              <a:rPr lang="he-IL" sz="1600" dirty="0" err="1"/>
              <a:t>בודאי</a:t>
            </a:r>
            <a:r>
              <a:rPr lang="he-IL" sz="1600" dirty="0"/>
              <a:t>, ויתקן את העולם כֻּלו לעבוד את ה‘ ביחד“ (רמב“ם, הלכות מלכים, סוף פרק י“א( </a:t>
            </a:r>
          </a:p>
          <a:p>
            <a:r>
              <a:rPr lang="he-IL" sz="1600" dirty="0"/>
              <a:t>הרי לנו פסק דין ברור, שהגלות נמשכת עד אשר ”יעמד מלך מבית דוד” ורק כשיבנה מקדש במקומו ואחרי בנין המקדש יקבץ </a:t>
            </a:r>
            <a:r>
              <a:rPr lang="he-IL" sz="1600" dirty="0" err="1"/>
              <a:t>נדחי</a:t>
            </a:r>
            <a:r>
              <a:rPr lang="he-IL" sz="1600" dirty="0"/>
              <a:t> ישראל, רק אז ידעו שהוא משיח ודאי […] ולפי כל זה מובן שהתקופה בה אנו נמצאים, אינה אתחלתא </a:t>
            </a:r>
            <a:r>
              <a:rPr lang="he-IL" sz="1600" dirty="0" err="1"/>
              <a:t>דגאולה</a:t>
            </a:r>
            <a:r>
              <a:rPr lang="he-IL" sz="1600" dirty="0"/>
              <a:t>, ועליתם של רבבות יהודים לארץ הקדש אינה קבוץ גלויות, </a:t>
            </a:r>
            <a:r>
              <a:rPr lang="he-IL" sz="1600" b="1" dirty="0"/>
              <a:t>אלא אפשרות של הצלת יהודים רבים בזמן הגלות</a:t>
            </a:r>
            <a:r>
              <a:rPr lang="he-IL" sz="1600" dirty="0"/>
              <a:t>. (הרב ש“ד </a:t>
            </a:r>
            <a:r>
              <a:rPr lang="he-IL" sz="1600" dirty="0" err="1"/>
              <a:t>וולפא</a:t>
            </a:r>
            <a:r>
              <a:rPr lang="he-IL" sz="1600" dirty="0"/>
              <a:t>, דעת תורה בענייני המצב בארץ הקודש, עפ“י אגרות ושיחות של הרבי </a:t>
            </a:r>
            <a:r>
              <a:rPr lang="he-IL" sz="1600" dirty="0" err="1"/>
              <a:t>מלובביץ</a:t>
            </a:r>
            <a:r>
              <a:rPr lang="he-IL" sz="1600" dirty="0"/>
              <a:t>‘</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64441789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8D3F25D7-4A1C-4274-5E65-586779A7AF0C}"/>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4" name="תמונה 3">
            <a:extLst>
              <a:ext uri="{FF2B5EF4-FFF2-40B4-BE49-F238E27FC236}">
                <a16:creationId xmlns:a16="http://schemas.microsoft.com/office/drawing/2014/main" id="{5F9D95F7-ACFE-35B8-2C6D-D1295B5323DA}"/>
              </a:ext>
            </a:extLst>
          </p:cNvPr>
          <p:cNvPicPr>
            <a:picLocks noChangeAspect="1"/>
          </p:cNvPicPr>
          <p:nvPr/>
        </p:nvPicPr>
        <p:blipFill>
          <a:blip r:embed="rId2"/>
          <a:stretch>
            <a:fillRect/>
          </a:stretch>
        </p:blipFill>
        <p:spPr>
          <a:xfrm>
            <a:off x="1942520" y="99548"/>
            <a:ext cx="8306959" cy="6658904"/>
          </a:xfrm>
          <a:prstGeom prst="rect">
            <a:avLst/>
          </a:prstGeom>
        </p:spPr>
      </p:pic>
    </p:spTree>
    <p:extLst>
      <p:ext uri="{BB962C8B-B14F-4D97-AF65-F5344CB8AC3E}">
        <p14:creationId xmlns:p14="http://schemas.microsoft.com/office/powerpoint/2010/main" val="3085297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757A34D9-48F5-452B-153F-1BA547571CB7}"/>
              </a:ext>
            </a:extLst>
          </p:cNvPr>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3" name="תמונה 2">
            <a:extLst>
              <a:ext uri="{FF2B5EF4-FFF2-40B4-BE49-F238E27FC236}">
                <a16:creationId xmlns:a16="http://schemas.microsoft.com/office/drawing/2014/main" id="{CA9D22E9-83BA-71A9-0823-8453B3414620}"/>
              </a:ext>
            </a:extLst>
          </p:cNvPr>
          <p:cNvPicPr>
            <a:picLocks noChangeAspect="1"/>
          </p:cNvPicPr>
          <p:nvPr/>
        </p:nvPicPr>
        <p:blipFill>
          <a:blip r:embed="rId2"/>
          <a:stretch>
            <a:fillRect/>
          </a:stretch>
        </p:blipFill>
        <p:spPr>
          <a:xfrm>
            <a:off x="3283916" y="368838"/>
            <a:ext cx="5274310" cy="4180205"/>
          </a:xfrm>
          <a:prstGeom prst="rect">
            <a:avLst/>
          </a:prstGeom>
        </p:spPr>
      </p:pic>
      <p:pic>
        <p:nvPicPr>
          <p:cNvPr id="4" name="תמונה 3">
            <a:extLst>
              <a:ext uri="{FF2B5EF4-FFF2-40B4-BE49-F238E27FC236}">
                <a16:creationId xmlns:a16="http://schemas.microsoft.com/office/drawing/2014/main" id="{35A0FC6E-B258-92B9-0DB6-A02E5EB517C6}"/>
              </a:ext>
            </a:extLst>
          </p:cNvPr>
          <p:cNvPicPr>
            <a:picLocks noChangeAspect="1"/>
          </p:cNvPicPr>
          <p:nvPr/>
        </p:nvPicPr>
        <p:blipFill>
          <a:blip r:embed="rId3"/>
          <a:stretch>
            <a:fillRect/>
          </a:stretch>
        </p:blipFill>
        <p:spPr>
          <a:xfrm>
            <a:off x="3244160" y="4622552"/>
            <a:ext cx="5274310" cy="2447290"/>
          </a:xfrm>
          <a:prstGeom prst="rect">
            <a:avLst/>
          </a:prstGeom>
        </p:spPr>
      </p:pic>
    </p:spTree>
    <p:extLst>
      <p:ext uri="{BB962C8B-B14F-4D97-AF65-F5344CB8AC3E}">
        <p14:creationId xmlns:p14="http://schemas.microsoft.com/office/powerpoint/2010/main" val="1275650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F2C0D57-0D83-2A4C-E2EB-66D40E15C9EC}"/>
              </a:ext>
            </a:extLst>
          </p:cNvPr>
          <p:cNvSpPr>
            <a:spLocks noGrp="1"/>
          </p:cNvSpPr>
          <p:nvPr>
            <p:ph type="title"/>
          </p:nvPr>
        </p:nvSpPr>
        <p:spPr/>
        <p:txBody>
          <a:bodyPr/>
          <a:lstStyle/>
          <a:p>
            <a:r>
              <a:rPr lang="he-IL" dirty="0"/>
              <a:t>גאולה בידי אדם</a:t>
            </a:r>
          </a:p>
        </p:txBody>
      </p:sp>
      <p:pic>
        <p:nvPicPr>
          <p:cNvPr id="6" name="מציין מיקום תוכן 5">
            <a:extLst>
              <a:ext uri="{FF2B5EF4-FFF2-40B4-BE49-F238E27FC236}">
                <a16:creationId xmlns:a16="http://schemas.microsoft.com/office/drawing/2014/main" id="{1E7F1C2F-DC3D-7D64-C8EB-4CA06AB27D98}"/>
              </a:ext>
            </a:extLst>
          </p:cNvPr>
          <p:cNvPicPr>
            <a:picLocks noGrp="1" noChangeAspect="1"/>
          </p:cNvPicPr>
          <p:nvPr>
            <p:ph idx="1"/>
          </p:nvPr>
        </p:nvPicPr>
        <p:blipFill rotWithShape="1">
          <a:blip r:embed="rId2"/>
          <a:srcRect l="-1398" t="28284" r="41049" b="-28284"/>
          <a:stretch/>
        </p:blipFill>
        <p:spPr>
          <a:xfrm>
            <a:off x="2135568" y="1873665"/>
            <a:ext cx="5489733" cy="5116513"/>
          </a:xfrm>
          <a:prstGeom prst="rect">
            <a:avLst/>
          </a:prstGeom>
        </p:spPr>
      </p:pic>
      <p:sp>
        <p:nvSpPr>
          <p:cNvPr id="4" name="מציין מיקום של מספר שקופית 3">
            <a:extLst>
              <a:ext uri="{FF2B5EF4-FFF2-40B4-BE49-F238E27FC236}">
                <a16:creationId xmlns:a16="http://schemas.microsoft.com/office/drawing/2014/main" id="{1F8E5D8E-BC64-4359-D824-EF3DAC4AFFC1}"/>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2700508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להבין את הקריאה</a:t>
            </a:r>
          </a:p>
        </p:txBody>
      </p:sp>
      <p:pic>
        <p:nvPicPr>
          <p:cNvPr id="6" name="מציין מיקום תוכן 5">
            <a:extLst>
              <a:ext uri="{FF2B5EF4-FFF2-40B4-BE49-F238E27FC236}">
                <a16:creationId xmlns:a16="http://schemas.microsoft.com/office/drawing/2014/main" id="{397FFC4C-A179-49E6-6EA7-929475F56F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7021" y="1189514"/>
            <a:ext cx="9698037" cy="2572770"/>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422516243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גאולה פסיבית או אקטיבית</a:t>
            </a:r>
          </a:p>
        </p:txBody>
      </p:sp>
      <p:pic>
        <p:nvPicPr>
          <p:cNvPr id="6" name="מציין מיקום תוכן 5">
            <a:extLst>
              <a:ext uri="{FF2B5EF4-FFF2-40B4-BE49-F238E27FC236}">
                <a16:creationId xmlns:a16="http://schemas.microsoft.com/office/drawing/2014/main" id="{AC75549C-708E-3B10-6B5F-A739CE5CF7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5945" y="1843438"/>
            <a:ext cx="9698037" cy="3904759"/>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סיכום הדעות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היחס לגאולה חלקית.</a:t>
            </a:r>
          </a:p>
          <a:p>
            <a:r>
              <a:rPr lang="he-IL" dirty="0"/>
              <a:t>היחס למעשה החילונים. </a:t>
            </a:r>
          </a:p>
          <a:p>
            <a:r>
              <a:rPr lang="he-IL" dirty="0"/>
              <a:t>היחס לגאולה בידי אדם.</a:t>
            </a:r>
          </a:p>
          <a:p>
            <a:r>
              <a:rPr lang="he-IL" dirty="0" err="1"/>
              <a:t>היחד</a:t>
            </a:r>
            <a:r>
              <a:rPr lang="he-IL" dirty="0"/>
              <a:t> לגאולה ללא תשובה.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386399581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נקודת המחלוקת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ניתן להסביר בכמה דרכים את נקודת המחלוקת?</a:t>
            </a:r>
          </a:p>
          <a:p>
            <a:r>
              <a:rPr lang="he-IL" dirty="0"/>
              <a:t>א. מה היא גאולה – האם גאולה רוחנית שעם ישראל עושה רצון קונו, או גאולה גשמית חשיבה גאולה.</a:t>
            </a:r>
          </a:p>
          <a:p>
            <a:r>
              <a:rPr lang="he-IL" dirty="0"/>
              <a:t>ב. האם זה שהגאולה הגשמית היא בסיס שעליו תקום גאולה רוחנית – מהווה תחילת גאולה. </a:t>
            </a:r>
          </a:p>
          <a:p>
            <a:r>
              <a:rPr lang="he-IL" dirty="0"/>
              <a:t>ג. האם בכלל הגאולה הגשמית הזו תהיה בסיס שעליו תקום הגאולה הרוחנית. </a:t>
            </a:r>
          </a:p>
          <a:p>
            <a:r>
              <a:rPr lang="he-IL" dirty="0"/>
              <a:t>ד. האם יש כאן גם גאולה רוחנית – דהיינו שכיום אנו רואים שהקיום בארץ ישראל – גורם לגילוי עצום של תורה ומצוות ותשובה.  - </a:t>
            </a:r>
            <a:r>
              <a:rPr lang="he-IL" sz="1100" dirty="0"/>
              <a:t>מהספר דעות גדולי הפוסקים על שבועות הגלות עמוד 26</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3317487466"/>
      </p:ext>
    </p:extLst>
  </p:cSld>
  <p:clrMapOvr>
    <a:masterClrMapping/>
  </p:clrMapOvr>
  <mc:AlternateContent xmlns:mc="http://schemas.openxmlformats.org/markup-compatibility/2006">
    <mc:Choice xmlns:p14="http://schemas.microsoft.com/office/powerpoint/2010/main" Requires="p14">
      <p:transition spd="slow" p14:dur="2000" advTm="690171"/>
    </mc:Choice>
    <mc:Fallback>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גאולה פסיבית או אקטיבית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
        <p:nvSpPr>
          <p:cNvPr id="5" name="מציין מיקום תוכן 4">
            <a:extLst>
              <a:ext uri="{FF2B5EF4-FFF2-40B4-BE49-F238E27FC236}">
                <a16:creationId xmlns:a16="http://schemas.microsoft.com/office/drawing/2014/main" id="{BC9D2B49-39B1-6C39-F1BC-62E704A65346}"/>
              </a:ext>
            </a:extLst>
          </p:cNvPr>
          <p:cNvSpPr>
            <a:spLocks noGrp="1"/>
          </p:cNvSpPr>
          <p:nvPr>
            <p:ph idx="1"/>
          </p:nvPr>
        </p:nvSpPr>
        <p:spPr/>
        <p:txBody>
          <a:bodyPr/>
          <a:lstStyle/>
          <a:p>
            <a:r>
              <a:rPr lang="he-IL" dirty="0"/>
              <a:t>מקורות לצורך לחכות בפסיביות ראו אותם דעות, במה </a:t>
            </a:r>
            <a:r>
              <a:rPr lang="he-IL" dirty="0" err="1"/>
              <a:t>שנצטוינו</a:t>
            </a:r>
            <a:r>
              <a:rPr lang="he-IL" dirty="0"/>
              <a:t> שלא לדחוק את הקץ. </a:t>
            </a:r>
          </a:p>
          <a:p>
            <a:r>
              <a:rPr lang="he-IL" dirty="0"/>
              <a:t>הם הבינו את הכוונה – שלא לעשות תחבולות גשמיים לצאת מהגלות בזרוע. </a:t>
            </a:r>
          </a:p>
          <a:p>
            <a:r>
              <a:rPr lang="he-IL" dirty="0"/>
              <a:t>אמנם לאחר השואה טען </a:t>
            </a:r>
            <a:r>
              <a:rPr lang="he-IL" dirty="0" err="1"/>
              <a:t>הרצי"ה</a:t>
            </a:r>
            <a:r>
              <a:rPr lang="he-IL" dirty="0"/>
              <a:t> – שלא אנחנו דוחקים את הקץ, אלא הקץ דחק אותנו. </a:t>
            </a:r>
          </a:p>
        </p:txBody>
      </p:sp>
    </p:spTree>
    <p:extLst>
      <p:ext uri="{BB962C8B-B14F-4D97-AF65-F5344CB8AC3E}">
        <p14:creationId xmlns:p14="http://schemas.microsoft.com/office/powerpoint/2010/main" val="312793365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גאולה בידי אדם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יתכן והגאולה האחרונה תבוא גם בידי אדם?</a:t>
            </a:r>
          </a:p>
          <a:p>
            <a:endParaRPr lang="he-IL" dirty="0"/>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142108011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גאולה טבעית או ניסית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יתכן והגאולה האחרונה תבוא גם בידי אדם?</a:t>
            </a:r>
          </a:p>
          <a:p>
            <a:endParaRPr lang="he-IL" dirty="0"/>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
        <p:nvSpPr>
          <p:cNvPr id="5" name="מציין מיקום תוכן 2">
            <a:extLst>
              <a:ext uri="{FF2B5EF4-FFF2-40B4-BE49-F238E27FC236}">
                <a16:creationId xmlns:a16="http://schemas.microsoft.com/office/drawing/2014/main" id="{CFBCB363-E023-ECFA-91B1-FC6E0E7B2F9A}"/>
              </a:ext>
            </a:extLst>
          </p:cNvPr>
          <p:cNvSpPr txBox="1">
            <a:spLocks/>
          </p:cNvSpPr>
          <p:nvPr/>
        </p:nvSpPr>
        <p:spPr>
          <a:xfrm>
            <a:off x="-81522" y="1833619"/>
            <a:ext cx="9698182" cy="5116946"/>
          </a:xfrm>
          <a:prstGeom prst="rect">
            <a:avLst/>
          </a:prstGeom>
        </p:spPr>
        <p:txBody>
          <a:bodyPr vert="horz" lIns="91440" tIns="45720" rIns="91440" bIns="45720" rtlCol="0">
            <a:normAutofit/>
          </a:bodyPr>
          <a:lst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he-IL"/>
              <a:t>האם יתכן והגאולה האחרונה תבוא גם בידי אדם?</a:t>
            </a:r>
          </a:p>
          <a:p>
            <a:endParaRPr lang="he-IL"/>
          </a:p>
          <a:p>
            <a:endParaRPr lang="he-IL"/>
          </a:p>
          <a:p>
            <a:endParaRPr lang="he-IL" dirty="0"/>
          </a:p>
        </p:txBody>
      </p:sp>
      <p:pic>
        <p:nvPicPr>
          <p:cNvPr id="1026" name="Picture 2">
            <a:extLst>
              <a:ext uri="{FF2B5EF4-FFF2-40B4-BE49-F238E27FC236}">
                <a16:creationId xmlns:a16="http://schemas.microsoft.com/office/drawing/2014/main" id="{87A0FBF9-0A5F-3E31-D6DC-3DC68AC34D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648" y="1222720"/>
            <a:ext cx="10715625" cy="481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7925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פתאום לעומת תהליך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ברכות שמונה עשרה לפי המבואר בגמרא מגילה מבואר תהליך ארוך של גאולה.</a:t>
            </a:r>
          </a:p>
          <a:p>
            <a:r>
              <a:rPr lang="he-IL" dirty="0"/>
              <a:t>לעומת זאת הפסוק אומר –. </a:t>
            </a:r>
          </a:p>
          <a:p>
            <a:r>
              <a:rPr lang="he-IL" dirty="0"/>
              <a:t>מלאכי פרק ג פסוק א</a:t>
            </a:r>
          </a:p>
          <a:p>
            <a:r>
              <a:rPr lang="he-IL" dirty="0"/>
              <a:t>הִנְנִי שֹׁלֵחַ מַלְאָכִי וּפִנָּה דֶרֶךְ לְפָנָי </a:t>
            </a:r>
            <a:r>
              <a:rPr lang="he-IL" dirty="0" err="1"/>
              <a:t>וּפִתְאֹם</a:t>
            </a:r>
            <a:r>
              <a:rPr lang="he-IL" dirty="0"/>
              <a:t> יָבוֹא אֶל הֵיכָלוֹ הָאָדוֹן אֲשֶׁר אַתֶּם מְבַקְשִׁים וּמַלְאַךְ הַבְּרִית אֲשֶׁר אַתֶּם חֲפֵצִים הִנֵּה בָא אָמַר יְהֹוָה צְבָאוֹת: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5AD1B7A-7D0C-7405-F162-4D1C6F5F2D7C}"/>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5D44532-3178-980D-EB40-0AF0804DFF1B}"/>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2496715-894A-E839-D6E7-1DC99C96D5DD}"/>
              </a:ext>
            </a:extLst>
          </p:cNvPr>
          <p:cNvSpPr>
            <a:spLocks noGrp="1"/>
          </p:cNvSpPr>
          <p:nvPr>
            <p:ph type="sldNum" sz="quarter" idx="12"/>
          </p:nvPr>
        </p:nvSpPr>
        <p:spPr/>
        <p:txBody>
          <a:bodyPr/>
          <a:lstStyle/>
          <a:p>
            <a:fld id="{519954A3-9DFD-4C44-94BA-B95130A3BA1C}" type="slidenum">
              <a:rPr lang="en-US" smtClean="0"/>
              <a:t>22</a:t>
            </a:fld>
            <a:endParaRPr lang="en-US" dirty="0"/>
          </a:p>
        </p:txBody>
      </p:sp>
      <p:pic>
        <p:nvPicPr>
          <p:cNvPr id="4098" name="Picture 2">
            <a:extLst>
              <a:ext uri="{FF2B5EF4-FFF2-40B4-BE49-F238E27FC236}">
                <a16:creationId xmlns:a16="http://schemas.microsoft.com/office/drawing/2014/main" id="{C4897CBC-DA9D-D1FE-24F2-D36B9C0FD2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937" y="1076243"/>
            <a:ext cx="10725150" cy="461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97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BC04DA7-1F27-4CEB-1139-B9F79A7E8F5A}"/>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D06ACFA-41B9-BD37-215A-960790885DA1}"/>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9D9659BE-96E8-D6CC-AB5A-72E393D7637C}"/>
              </a:ext>
            </a:extLst>
          </p:cNvPr>
          <p:cNvSpPr>
            <a:spLocks noGrp="1"/>
          </p:cNvSpPr>
          <p:nvPr>
            <p:ph type="sldNum" sz="quarter" idx="12"/>
          </p:nvPr>
        </p:nvSpPr>
        <p:spPr/>
        <p:txBody>
          <a:bodyPr/>
          <a:lstStyle/>
          <a:p>
            <a:fld id="{519954A3-9DFD-4C44-94BA-B95130A3BA1C}" type="slidenum">
              <a:rPr lang="en-US" smtClean="0"/>
              <a:t>23</a:t>
            </a:fld>
            <a:endParaRPr lang="en-US" dirty="0"/>
          </a:p>
        </p:txBody>
      </p:sp>
      <p:pic>
        <p:nvPicPr>
          <p:cNvPr id="2050" name="Picture 2">
            <a:extLst>
              <a:ext uri="{FF2B5EF4-FFF2-40B4-BE49-F238E27FC236}">
                <a16:creationId xmlns:a16="http://schemas.microsoft.com/office/drawing/2014/main" id="{24965CD3-D1A5-906B-00B2-D95C3796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1466850"/>
            <a:ext cx="10591800" cy="3924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216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היחס למדינה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הגישה החרדית המנוסחת ביותר כלפי המדינה, אך בוודאי לא זו הרווחת ביותר, היא כנראה זו הרואה בה מעשה שטן. מדינת ישראל אויבת לשמירת התורה, ועל כן היא אינה מקבלת יחס שווה נפש אלא הופכת לגוף מרושע שיש להילחם נגדו.</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pic>
        <p:nvPicPr>
          <p:cNvPr id="6" name="תמונה 5">
            <a:extLst>
              <a:ext uri="{FF2B5EF4-FFF2-40B4-BE49-F238E27FC236}">
                <a16:creationId xmlns:a16="http://schemas.microsoft.com/office/drawing/2014/main" id="{9900BBE0-281F-ACBC-4547-905F5CB0B389}"/>
              </a:ext>
            </a:extLst>
          </p:cNvPr>
          <p:cNvPicPr>
            <a:picLocks noChangeAspect="1"/>
          </p:cNvPicPr>
          <p:nvPr/>
        </p:nvPicPr>
        <p:blipFill rotWithShape="1">
          <a:blip r:embed="rId2">
            <a:extLst>
              <a:ext uri="{28A0092B-C50C-407E-A947-70E740481C1C}">
                <a14:useLocalDpi xmlns:a14="http://schemas.microsoft.com/office/drawing/2010/main" val="0"/>
              </a:ext>
            </a:extLst>
          </a:blip>
          <a:srcRect t="25948"/>
          <a:stretch/>
        </p:blipFill>
        <p:spPr>
          <a:xfrm>
            <a:off x="170663" y="3299790"/>
            <a:ext cx="10944225" cy="1989069"/>
          </a:xfrm>
          <a:prstGeom prst="rect">
            <a:avLst/>
          </a:prstGeom>
        </p:spPr>
      </p:pic>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ציונות – בריחה או </a:t>
            </a:r>
            <a:r>
              <a:rPr lang="he-IL" dirty="0" err="1"/>
              <a:t>קריבה</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התעוררות הציונות היא אמצעי למרידה בתורה</a:t>
            </a:r>
          </a:p>
          <a:p>
            <a:r>
              <a:rPr lang="he-IL" dirty="0"/>
              <a:t>או שהוא אמצעי לחזור בחזרה למקורות.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האם חרדים יכלו להקים מדינה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היו שראו בזה שתי בעיות:</a:t>
            </a:r>
          </a:p>
          <a:p>
            <a:r>
              <a:rPr lang="he-IL" dirty="0"/>
              <a:t>היהודים בגלות התרגלו להיות </a:t>
            </a:r>
            <a:r>
              <a:rPr lang="he-IL" dirty="0" err="1"/>
              <a:t>פסיבים</a:t>
            </a:r>
            <a:r>
              <a:rPr lang="he-IL" dirty="0"/>
              <a:t>. </a:t>
            </a:r>
          </a:p>
          <a:p>
            <a:r>
              <a:rPr lang="he-IL" dirty="0"/>
              <a:t>היהודים רגילים שיש איסור למרוד באומות ולדחוק את הקץ, הם לא יהיו מסוגלים למרוד.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גילוי לדור אחרון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מדוע רק בדור הזה – הבינו נכון את צורת הגאולה?</a:t>
            </a:r>
          </a:p>
          <a:p>
            <a:r>
              <a:rPr lang="he-IL" dirty="0"/>
              <a:t>שו"ת </a:t>
            </a:r>
            <a:r>
              <a:rPr lang="he-IL" dirty="0" err="1"/>
              <a:t>רדב"ז</a:t>
            </a:r>
            <a:r>
              <a:rPr lang="he-IL" dirty="0"/>
              <a:t> מכתב יד - אורח חיים, יורה דעה (חלק ח) סימן </a:t>
            </a:r>
            <a:r>
              <a:rPr lang="he-IL" dirty="0" err="1"/>
              <a:t>עא</a:t>
            </a:r>
            <a:endParaRPr lang="he-IL" dirty="0"/>
          </a:p>
          <a:p>
            <a:r>
              <a:rPr lang="he-IL" dirty="0"/>
              <a:t>שאלת: ממני אודיעך דעתי, על מה שכתב הרב ז"ל פ"ח מהלכות תשובה [</a:t>
            </a:r>
            <a:r>
              <a:rPr lang="he-IL" dirty="0" err="1"/>
              <a:t>ה"ז</a:t>
            </a:r>
            <a:r>
              <a:rPr lang="he-IL" dirty="0"/>
              <a:t>] וז"ל, אמרו חכמים כל הנביאים כולם לא </a:t>
            </a:r>
            <a:r>
              <a:rPr lang="he-IL" dirty="0" err="1"/>
              <a:t>נתנבאו</a:t>
            </a:r>
            <a:r>
              <a:rPr lang="he-IL" dirty="0"/>
              <a:t> אלא לימות המשיח, אבל העולם הבא עין לא ראתה </a:t>
            </a:r>
            <a:r>
              <a:rPr lang="he-IL" dirty="0" err="1"/>
              <a:t>וכו</a:t>
            </a:r>
            <a:r>
              <a:rPr lang="he-IL" dirty="0"/>
              <a:t>'. ובפרק שלאחריו [פ"ט </a:t>
            </a:r>
            <a:r>
              <a:rPr lang="he-IL" dirty="0" err="1"/>
              <a:t>ה"ב</a:t>
            </a:r>
            <a:r>
              <a:rPr lang="he-IL" dirty="0"/>
              <a:t>] כתב אמרו חכמים הראשונים אין בין העולם הזה לימות המשיח אלא שעבוד מלכויות - ובפרק במה </a:t>
            </a:r>
            <a:r>
              <a:rPr lang="he-IL" dirty="0" err="1"/>
              <a:t>אשה</a:t>
            </a:r>
            <a:r>
              <a:rPr lang="he-IL" dirty="0"/>
              <a:t> יוצאת [שבת ס"ג ע"א] ובפרק אין </a:t>
            </a:r>
            <a:r>
              <a:rPr lang="he-IL" dirty="0" err="1"/>
              <a:t>עומדין</a:t>
            </a:r>
            <a:r>
              <a:rPr lang="he-IL" dirty="0"/>
              <a:t> [ברכות ל"ד ע"ב] </a:t>
            </a:r>
            <a:r>
              <a:rPr lang="he-IL" dirty="0" err="1"/>
              <a:t>אמרינן</a:t>
            </a:r>
            <a:r>
              <a:rPr lang="he-IL" dirty="0"/>
              <a:t> </a:t>
            </a:r>
            <a:r>
              <a:rPr lang="he-IL" dirty="0" err="1"/>
              <a:t>בהדיא</a:t>
            </a:r>
            <a:r>
              <a:rPr lang="he-IL" dirty="0"/>
              <a:t> </a:t>
            </a:r>
            <a:r>
              <a:rPr lang="he-IL" dirty="0" err="1"/>
              <a:t>דפליגי</a:t>
            </a:r>
            <a:r>
              <a:rPr lang="he-IL" dirty="0"/>
              <a:t> </a:t>
            </a:r>
          </a:p>
          <a:p>
            <a:r>
              <a:rPr lang="he-IL" dirty="0"/>
              <a:t>תשובה: דעת הרב ז"ל הוא, כי כל היעודים אשר יעדו כל הנביאים לישראל לימות המשיח כולם משל לרוב השלום שיהיה בימי המשיח, וכן כתב </a:t>
            </a:r>
            <a:r>
              <a:rPr lang="he-IL" dirty="0" err="1"/>
              <a:t>בהדיא</a:t>
            </a:r>
            <a:r>
              <a:rPr lang="he-IL" dirty="0"/>
              <a:t> פרק י"ב מהלכות מלכים [ה"א], אל יעלה על לב שבימות המשיח יבטל דבר ממנהגו של עולם </a:t>
            </a:r>
            <a:r>
              <a:rPr lang="he-IL" dirty="0" err="1"/>
              <a:t>וכו</a:t>
            </a:r>
            <a:r>
              <a:rPr lang="he-IL" dirty="0"/>
              <a:t>', ואינו חולק על התלמוד שאמר </a:t>
            </a:r>
            <a:r>
              <a:rPr lang="he-IL" dirty="0" err="1"/>
              <a:t>ופליגא</a:t>
            </a:r>
            <a:r>
              <a:rPr lang="he-IL" dirty="0"/>
              <a:t> </a:t>
            </a:r>
            <a:r>
              <a:rPr lang="he-IL" dirty="0" err="1"/>
              <a:t>דשמואל</a:t>
            </a:r>
            <a:r>
              <a:rPr lang="he-IL" dirty="0"/>
              <a:t>, אלא </a:t>
            </a:r>
            <a:r>
              <a:rPr lang="he-IL" b="1" dirty="0"/>
              <a:t>שהם ז"ל הניחו הדברים והנבואות כפשוטן כאשר יבינו אותם כללות העם, ולא רצו לפרסם שכל אותם הדברים הם משל, שלא לתת רפיון בלב בני אדם וחולשה בדברי הנביאים</a:t>
            </a:r>
            <a:r>
              <a:rPr lang="he-IL" dirty="0"/>
              <a:t>, ומשום הכי אמרו </a:t>
            </a:r>
            <a:r>
              <a:rPr lang="he-IL" dirty="0" err="1"/>
              <a:t>דפליגי</a:t>
            </a:r>
            <a:r>
              <a:rPr lang="he-IL" dirty="0"/>
              <a:t>, ויתפסו דברי האומר כל הנביאים לא </a:t>
            </a:r>
            <a:r>
              <a:rPr lang="he-IL" dirty="0" err="1"/>
              <a:t>נתנבאו</a:t>
            </a:r>
            <a:r>
              <a:rPr lang="he-IL" dirty="0"/>
              <a:t> אלא לימות המשיח, ותחזק ידי אמונתם בביאת המשיח, כדי לזכות לאותן הטובות אשר יעדו להם הנביאים, אבל קושטא </a:t>
            </a:r>
            <a:r>
              <a:rPr lang="he-IL" dirty="0" err="1"/>
              <a:t>דמילתא</a:t>
            </a:r>
            <a:r>
              <a:rPr lang="he-IL" dirty="0"/>
              <a:t> הוא דלא פליגי. </a:t>
            </a:r>
          </a:p>
          <a:p>
            <a:r>
              <a:rPr lang="he-IL" dirty="0"/>
              <a:t>והוא ז"ל בתחילת </a:t>
            </a:r>
            <a:r>
              <a:rPr lang="he-IL" dirty="0" err="1"/>
              <a:t>חבורו</a:t>
            </a:r>
            <a:r>
              <a:rPr lang="he-IL" dirty="0"/>
              <a:t> כתב שני המאמרים סתם, </a:t>
            </a:r>
            <a:r>
              <a:rPr lang="he-IL" b="1" dirty="0"/>
              <a:t>ובסוף החבור שמי שהגיע לשם כבר חזק באמונתו, </a:t>
            </a:r>
            <a:r>
              <a:rPr lang="he-IL" dirty="0"/>
              <a:t>פירש סוד היעודים אשר יעדו הנביאים לישראל, שכולם משל על רוב הטובה והשלוה.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נדלג מכאן לימי גאולת מצרים. על הפסוק בפרשתנו "וחמושים עלו בני ישראל מארץ מצרים", אומרים חז"ל, שרק אחד מחמישה (ויש אומרים אחד מחמישים, וקיימת דעה שמדברת על אחד מ-500 ואפילו אחד מ-5,000) נענו לקריאת משה ונערכו לשיבה הביתה. רבים מאוד העדיפו לשקוע ביוון המצולה המצרית, </a:t>
            </a:r>
            <a:r>
              <a:rPr lang="he-IL" dirty="0" err="1"/>
              <a:t>וניספו</a:t>
            </a:r>
            <a:r>
              <a:rPr lang="he-IL" dirty="0"/>
              <a:t> בעיצומה של מכת החושך.</a:t>
            </a:r>
            <a:br>
              <a:rPr lang="he-IL" dirty="0"/>
            </a:br>
            <a:br>
              <a:rPr lang="he-IL" dirty="0"/>
            </a:br>
            <a:r>
              <a:rPr lang="he-IL" dirty="0"/>
              <a:t>לא נעים לשמוע אבל זה בדיוק מה שאירע לעם ישראל שהעדיף את עמק הבכא העכור. גם הם נמחקו במהלך ימי החושך של 1939-1945. משרפות אושוויץ בלעו אותם בדרכם השמיימה דרך הארובות, ולא נודע כי באו אל קירבם. אין שום ספק שבימים ההם היו הציונים מיעוט מבוטל בקרב רוב רובו של העם באירופה, שהתנגד לציונות: </a:t>
            </a:r>
            <a:r>
              <a:rPr lang="he-IL" dirty="0" err="1"/>
              <a:t>אגודאים</a:t>
            </a:r>
            <a:r>
              <a:rPr lang="he-IL" dirty="0"/>
              <a:t>, קנאים, בונדיסטים, קומוניסטים, רפורמים, אוטונומיסטים, משכילים, מתבוללים – ומי לא? עיני כולם הסתמאו מול החושך שבאופק שמי אירופה המתקדרים.</a:t>
            </a:r>
            <a:br>
              <a:rPr lang="he-IL" dirty="0"/>
            </a:br>
            <a:br>
              <a:rPr lang="he-IL" dirty="0"/>
            </a:br>
            <a:r>
              <a:rPr lang="he-IL" dirty="0"/>
              <a:t>גדולי הדור ומנהיגיו הזהירו מפני חשרת העבים המתקרבת. רבי שמחה מאיר הכהן </a:t>
            </a:r>
            <a:r>
              <a:rPr lang="he-IL" dirty="0" err="1"/>
              <a:t>מדווינסק</a:t>
            </a:r>
            <a:r>
              <a:rPr lang="he-IL" dirty="0"/>
              <a:t> הזהיר את הסוברים כי 'ברלין היא ירושלים' כי "רוח סופה וסער תעקרם ממקומם"; ז'בוטינסקי הציע את תוכנית האווקואציה (תוכנית פינוי) שמטרתה הייתה ליישב 1.5 מיליון מיהודי אירופה בארץ ישראל משני עברי הירדן, בתקופה של 10 שנים; ויצמן זעק כבר ב-1920: "עם ישראל – אייכה"?, ובקונגרס של 1931, קונן: "למה אתם באים בטענות לאנגלים, שהם נועלים את שערי הארץ? היכן הייתם כולכם בטרם ינעלו האנגלים את השערים? במשך כל השנים הראשונות מאז המנדט היה מפתח הזהב של הארץ בכיסכם, בכיסה של היהדות העולמית. היכן היא </a:t>
            </a:r>
            <a:r>
              <a:rPr lang="he-IL" dirty="0" err="1"/>
              <a:t>היתה</a:t>
            </a:r>
            <a:r>
              <a:rPr lang="he-IL" dirty="0"/>
              <a:t>? היכן היו היהודים? מדוע לא עלו"?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843E773-A722-4AFF-DA56-EE9D62183808}"/>
              </a:ext>
            </a:extLst>
          </p:cNvPr>
          <p:cNvSpPr>
            <a:spLocks noGrp="1"/>
          </p:cNvSpPr>
          <p:nvPr>
            <p:ph type="title"/>
          </p:nvPr>
        </p:nvSpPr>
        <p:spPr/>
        <p:txBody>
          <a:bodyPr/>
          <a:lstStyle/>
          <a:p>
            <a:pPr algn="ctr"/>
            <a:r>
              <a:rPr lang="he-IL" dirty="0"/>
              <a:t>השיטה של הציבור הדתי</a:t>
            </a:r>
          </a:p>
        </p:txBody>
      </p:sp>
      <p:sp>
        <p:nvSpPr>
          <p:cNvPr id="4" name="מציין מיקום טקסט 3">
            <a:extLst>
              <a:ext uri="{FF2B5EF4-FFF2-40B4-BE49-F238E27FC236}">
                <a16:creationId xmlns:a16="http://schemas.microsoft.com/office/drawing/2014/main" id="{DD4EFDAD-0029-91B2-5F0C-51F82FFE896B}"/>
              </a:ext>
            </a:extLst>
          </p:cNvPr>
          <p:cNvSpPr>
            <a:spLocks noGrp="1"/>
          </p:cNvSpPr>
          <p:nvPr>
            <p:ph type="body" sz="half" idx="2"/>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3C4AE4D9-5137-62B1-FC04-6E3568D2E43F}"/>
              </a:ext>
            </a:extLst>
          </p:cNvPr>
          <p:cNvSpPr>
            <a:spLocks noGrp="1"/>
          </p:cNvSpPr>
          <p:nvPr>
            <p:ph type="sldNum" sz="quarter" idx="12"/>
          </p:nvPr>
        </p:nvSpPr>
        <p:spPr/>
        <p:txBody>
          <a:bodyPr/>
          <a:lstStyle/>
          <a:p>
            <a:fld id="{D57F1E4F-1CFF-5643-939E-217C01CDF565}" type="slidenum">
              <a:rPr lang="en-US" smtClean="0"/>
              <a:pPr/>
              <a:t>30</a:t>
            </a:fld>
            <a:endParaRPr lang="en-US" dirty="0"/>
          </a:p>
        </p:txBody>
      </p:sp>
      <p:pic>
        <p:nvPicPr>
          <p:cNvPr id="5128" name="Picture 8" descr="רבני הציונות הדתית: &quot;לשתף פעולה עם הממשלה החדשה&quot; - המחדש | כל החדשות  והעדכונים">
            <a:extLst>
              <a:ext uri="{FF2B5EF4-FFF2-40B4-BE49-F238E27FC236}">
                <a16:creationId xmlns:a16="http://schemas.microsoft.com/office/drawing/2014/main" id="{1E3284A1-08BF-9D84-751C-0CB4BACB3712}"/>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6393" b="1639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9308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מהי גלות?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במהר"ל נצח ישראל פרק א מבואר:</a:t>
            </a:r>
          </a:p>
          <a:p>
            <a:r>
              <a:rPr lang="he-IL" dirty="0"/>
              <a:t>א. עם ישראל  - אינו נמצא במקום אחד. </a:t>
            </a:r>
          </a:p>
          <a:p>
            <a:r>
              <a:rPr lang="he-IL" dirty="0"/>
              <a:t>ב. עם ישראל  - אינו נמצא בארץ ישראל. </a:t>
            </a:r>
          </a:p>
          <a:p>
            <a:r>
              <a:rPr lang="he-IL" dirty="0"/>
              <a:t>ג. עם ישראל – משועבד תחת עול הגויים.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41</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43</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44</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45</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47</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48</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49</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50</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31367</TotalTime>
  <Words>2029</Words>
  <Application>Microsoft Office PowerPoint</Application>
  <PresentationFormat>מסך רחב</PresentationFormat>
  <Paragraphs>162</Paragraphs>
  <Slides>50</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50</vt:i4>
      </vt:variant>
    </vt:vector>
  </HeadingPairs>
  <TitlesOfParts>
    <vt:vector size="61"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 מה נקודת המחלוקת  בין הגישות למדינה?</vt:lpstr>
      <vt:lpstr>שאלות השקפה</vt:lpstr>
      <vt:lpstr>חלום הגאולה</vt:lpstr>
      <vt:lpstr>חלום הגאולה</vt:lpstr>
      <vt:lpstr>להתעורר מהחלום?</vt:lpstr>
      <vt:lpstr>שהמשכילים גונבים את המשיח</vt:lpstr>
      <vt:lpstr>גלות וגאולה</vt:lpstr>
      <vt:lpstr>קיבוץ גלויות – מקבץ דעות</vt:lpstr>
      <vt:lpstr>השיטה החרדית</vt:lpstr>
      <vt:lpstr>דעת הרבי מילובביץ</vt:lpstr>
      <vt:lpstr>מצגת של PowerPoint‏</vt:lpstr>
      <vt:lpstr>מצגת של PowerPoint‏</vt:lpstr>
      <vt:lpstr>גאולה בידי אדם</vt:lpstr>
      <vt:lpstr>להבין את הקריאה</vt:lpstr>
      <vt:lpstr>גאולה פסיבית או אקטיבית</vt:lpstr>
      <vt:lpstr>סיכום הדעות</vt:lpstr>
      <vt:lpstr>נקודת המחלוקת</vt:lpstr>
      <vt:lpstr>גאולה פסיבית או אקטיבית</vt:lpstr>
      <vt:lpstr>גאולה בידי אדם</vt:lpstr>
      <vt:lpstr>גאולה טבעית או ניסית</vt:lpstr>
      <vt:lpstr>פתאום לעומת תהליך</vt:lpstr>
      <vt:lpstr>מצגת של PowerPoint‏</vt:lpstr>
      <vt:lpstr>מצגת של PowerPoint‏</vt:lpstr>
      <vt:lpstr>היחס למדינה</vt:lpstr>
      <vt:lpstr>ציונות – בריחה או קריבה</vt:lpstr>
      <vt:lpstr>האם חרדים יכלו להקים מדינה</vt:lpstr>
      <vt:lpstr>גילוי לדור אחרון</vt:lpstr>
      <vt:lpstr>מצגת של PowerPoint‏</vt:lpstr>
      <vt:lpstr>מצגת של PowerPoint‏</vt:lpstr>
      <vt:lpstr>השיטה של הציבור הדתי</vt:lpstr>
      <vt:lpstr>מהי גלות?</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16</cp:revision>
  <cp:lastPrinted>2024-02-26T05:45:50Z</cp:lastPrinted>
  <dcterms:created xsi:type="dcterms:W3CDTF">2024-02-23T09:02:47Z</dcterms:created>
  <dcterms:modified xsi:type="dcterms:W3CDTF">2024-05-16T00:22:42Z</dcterms:modified>
</cp:coreProperties>
</file>