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8.jpg" ContentType="image/pn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4"/>
  </p:notesMasterIdLst>
  <p:handoutMasterIdLst>
    <p:handoutMasterId r:id="rId55"/>
  </p:handoutMasterIdLst>
  <p:sldIdLst>
    <p:sldId id="258" r:id="rId2"/>
    <p:sldId id="260" r:id="rId3"/>
    <p:sldId id="266" r:id="rId4"/>
    <p:sldId id="271" r:id="rId5"/>
    <p:sldId id="273" r:id="rId6"/>
    <p:sldId id="272" r:id="rId7"/>
    <p:sldId id="274" r:id="rId8"/>
    <p:sldId id="275" r:id="rId9"/>
    <p:sldId id="276" r:id="rId10"/>
    <p:sldId id="311" r:id="rId11"/>
    <p:sldId id="277" r:id="rId12"/>
    <p:sldId id="283" r:id="rId13"/>
    <p:sldId id="284" r:id="rId14"/>
    <p:sldId id="285" r:id="rId15"/>
    <p:sldId id="278" r:id="rId16"/>
    <p:sldId id="281" r:id="rId17"/>
    <p:sldId id="279" r:id="rId18"/>
    <p:sldId id="280" r:id="rId19"/>
    <p:sldId id="282"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 id="308" r:id="rId43"/>
    <p:sldId id="309" r:id="rId44"/>
    <p:sldId id="310" r:id="rId45"/>
    <p:sldId id="270" r:id="rId46"/>
    <p:sldId id="262" r:id="rId47"/>
    <p:sldId id="263" r:id="rId48"/>
    <p:sldId id="264" r:id="rId49"/>
    <p:sldId id="265" r:id="rId50"/>
    <p:sldId id="267" r:id="rId51"/>
    <p:sldId id="268" r:id="rId52"/>
    <p:sldId id="269" r:id="rId53"/>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68" autoAdjust="0"/>
    <p:restoredTop sz="94660"/>
  </p:normalViewPr>
  <p:slideViewPr>
    <p:cSldViewPr snapToGrid="0">
      <p:cViewPr varScale="1">
        <p:scale>
          <a:sx n="91" d="100"/>
          <a:sy n="91" d="100"/>
        </p:scale>
        <p:origin x="139" y="58"/>
      </p:cViewPr>
      <p:guideLst/>
    </p:cSldViewPr>
  </p:slideViewPr>
  <p:notesTextViewPr>
    <p:cViewPr>
      <p:scale>
        <a:sx n="1" d="1"/>
        <a:sy n="1" d="1"/>
      </p:scale>
      <p:origin x="0" y="0"/>
    </p:cViewPr>
  </p:notesTextViewPr>
  <p:notesViewPr>
    <p:cSldViewPr snapToGrid="0">
      <p:cViewPr varScale="1">
        <p:scale>
          <a:sx n="97" d="100"/>
          <a:sy n="97" d="100"/>
        </p:scale>
        <p:origin x="353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C5D2BA4-A07B-45FA-B2CD-2BE8B17DF137}"/>
    <pc:docChg chg="custSel modSld">
      <pc:chgData name="יהודה טאוב" userId="80c2dbd02819b45c" providerId="LiveId" clId="{0C5D2BA4-A07B-45FA-B2CD-2BE8B17DF137}" dt="2024-09-14T23:58:13.300" v="11" actId="1076"/>
      <pc:docMkLst>
        <pc:docMk/>
      </pc:docMkLst>
      <pc:sldChg chg="addSp modSp mod">
        <pc:chgData name="יהודה טאוב" userId="80c2dbd02819b45c" providerId="LiveId" clId="{0C5D2BA4-A07B-45FA-B2CD-2BE8B17DF137}" dt="2024-09-14T23:58:13.300" v="11" actId="1076"/>
        <pc:sldMkLst>
          <pc:docMk/>
          <pc:sldMk cId="1732698309" sldId="258"/>
        </pc:sldMkLst>
        <pc:spChg chg="mod">
          <ac:chgData name="יהודה טאוב" userId="80c2dbd02819b45c" providerId="LiveId" clId="{0C5D2BA4-A07B-45FA-B2CD-2BE8B17DF137}" dt="2024-09-14T23:57:34.216" v="6" actId="13926"/>
          <ac:spMkLst>
            <pc:docMk/>
            <pc:sldMk cId="1732698309" sldId="258"/>
            <ac:spMk id="2" creationId="{00000000-0000-0000-0000-000000000000}"/>
          </ac:spMkLst>
        </pc:spChg>
        <pc:picChg chg="add mod">
          <ac:chgData name="יהודה טאוב" userId="80c2dbd02819b45c" providerId="LiveId" clId="{0C5D2BA4-A07B-45FA-B2CD-2BE8B17DF137}" dt="2024-09-14T23:58:13.300" v="11" actId="1076"/>
          <ac:picMkLst>
            <pc:docMk/>
            <pc:sldMk cId="1732698309" sldId="258"/>
            <ac:picMk id="5" creationId="{08564098-0725-ABAE-C61A-F65B92A55998}"/>
          </ac:picMkLst>
        </pc:picChg>
      </pc:sldChg>
      <pc:sldChg chg="addSp delSp modSp mod">
        <pc:chgData name="יהודה טאוב" userId="80c2dbd02819b45c" providerId="LiveId" clId="{0C5D2BA4-A07B-45FA-B2CD-2BE8B17DF137}" dt="2024-09-14T23:57:14.081" v="3" actId="21"/>
        <pc:sldMkLst>
          <pc:docMk/>
          <pc:sldMk cId="2389885838" sldId="311"/>
        </pc:sldMkLst>
        <pc:spChg chg="add mod">
          <ac:chgData name="יהודה טאוב" userId="80c2dbd02819b45c" providerId="LiveId" clId="{0C5D2BA4-A07B-45FA-B2CD-2BE8B17DF137}" dt="2024-09-14T23:57:14.081" v="3" actId="21"/>
          <ac:spMkLst>
            <pc:docMk/>
            <pc:sldMk cId="2389885838" sldId="311"/>
            <ac:spMk id="4" creationId="{0973EA14-9F49-C8D7-35B4-4E1E3AC6FDE5}"/>
          </ac:spMkLst>
        </pc:spChg>
        <pc:picChg chg="del">
          <ac:chgData name="יהודה טאוב" userId="80c2dbd02819b45c" providerId="LiveId" clId="{0C5D2BA4-A07B-45FA-B2CD-2BE8B17DF137}" dt="2024-09-14T23:57:14.081" v="3" actId="21"/>
          <ac:picMkLst>
            <pc:docMk/>
            <pc:sldMk cId="2389885838" sldId="311"/>
            <ac:picMk id="5" creationId="{08564098-0725-ABAE-C61A-F65B92A5599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055CF-8DEB-4A02-949A-DE72B6AC5D37}" type="doc">
      <dgm:prSet loTypeId="urn:microsoft.com/office/officeart/2005/8/layout/hList6" loCatId="list" qsTypeId="urn:microsoft.com/office/officeart/2005/8/quickstyle/simple3" qsCatId="simple" csTypeId="urn:microsoft.com/office/officeart/2005/8/colors/accent1_2" csCatId="accent1" phldr="1"/>
      <dgm:spPr/>
      <dgm:t>
        <a:bodyPr rtlCol="1"/>
        <a:lstStyle/>
        <a:p>
          <a:pPr rtl="1"/>
          <a:endParaRPr lang="en-US"/>
        </a:p>
      </dgm:t>
    </dgm:pt>
    <dgm:pt modelId="{082E8A29-955A-4C7C-A174-3E9DCD4DC89B}">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1</a:t>
          </a:r>
        </a:p>
      </dgm:t>
    </dgm:pt>
    <dgm:pt modelId="{BA7938E6-8DFA-40B7-B4C4-EACC6D85FC31}" type="parTrans" cxnId="{2986897A-7787-444F-B6C8-41F3823EF3C1}">
      <dgm:prSet/>
      <dgm:spPr/>
      <dgm:t>
        <a:bodyPr rtlCol="1"/>
        <a:lstStyle/>
        <a:p>
          <a:pPr rtl="1"/>
          <a:endParaRPr lang="en-US"/>
        </a:p>
      </dgm:t>
    </dgm:pt>
    <dgm:pt modelId="{C2176686-D23E-48EB-9D1B-1A1B46236638}" type="sibTrans" cxnId="{2986897A-7787-444F-B6C8-41F3823EF3C1}">
      <dgm:prSet/>
      <dgm:spPr/>
      <dgm:t>
        <a:bodyPr rtlCol="1"/>
        <a:lstStyle/>
        <a:p>
          <a:pPr rtl="1"/>
          <a:endParaRPr lang="en-US"/>
        </a:p>
      </dgm:t>
    </dgm:pt>
    <dgm:pt modelId="{23A0DE4A-FE92-496E-B335-3433CEFB74E9}">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68935D38-FEDC-4CD3-8002-43CB3944BEAF}" type="parTrans" cxnId="{67A03D8F-F327-4A9F-ABBC-1EB67EFD1ECB}">
      <dgm:prSet/>
      <dgm:spPr/>
      <dgm:t>
        <a:bodyPr rtlCol="1"/>
        <a:lstStyle/>
        <a:p>
          <a:pPr rtl="1"/>
          <a:endParaRPr lang="en-US"/>
        </a:p>
      </dgm:t>
    </dgm:pt>
    <dgm:pt modelId="{55DF926D-029A-4E18-95C4-77A5A37CAE40}" type="sibTrans" cxnId="{67A03D8F-F327-4A9F-ABBC-1EB67EFD1ECB}">
      <dgm:prSet/>
      <dgm:spPr/>
      <dgm:t>
        <a:bodyPr rtlCol="1"/>
        <a:lstStyle/>
        <a:p>
          <a:pPr rtl="1"/>
          <a:endParaRPr lang="en-US"/>
        </a:p>
      </dgm:t>
    </dgm:pt>
    <dgm:pt modelId="{97AFB725-9839-43BA-B026-0DD6AA03AD9C}">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CC01022B-5039-457F-931E-79459E3C1DC4}" type="parTrans" cxnId="{97004F90-D1DB-4A84-A8AE-504DE1F07341}">
      <dgm:prSet/>
      <dgm:spPr/>
      <dgm:t>
        <a:bodyPr rtlCol="1"/>
        <a:lstStyle/>
        <a:p>
          <a:pPr rtl="1"/>
          <a:endParaRPr lang="en-US"/>
        </a:p>
      </dgm:t>
    </dgm:pt>
    <dgm:pt modelId="{D5C26250-A06D-4B41-BC14-92648809C21F}" type="sibTrans" cxnId="{97004F90-D1DB-4A84-A8AE-504DE1F07341}">
      <dgm:prSet/>
      <dgm:spPr/>
      <dgm:t>
        <a:bodyPr rtlCol="1"/>
        <a:lstStyle/>
        <a:p>
          <a:pPr rtl="1"/>
          <a:endParaRPr lang="en-US"/>
        </a:p>
      </dgm:t>
    </dgm:pt>
    <dgm:pt modelId="{B86124A4-14C7-49C7-A342-9B2C2B94980B}">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B2F6F8FA-C3EE-485C-BFEC-A81570DC47D8}" type="parTrans" cxnId="{508A9F6A-C4F1-4147-A5F6-B89293B446E8}">
      <dgm:prSet/>
      <dgm:spPr/>
      <dgm:t>
        <a:bodyPr rtlCol="1"/>
        <a:lstStyle/>
        <a:p>
          <a:pPr rtl="1"/>
          <a:endParaRPr lang="en-US"/>
        </a:p>
      </dgm:t>
    </dgm:pt>
    <dgm:pt modelId="{1114C752-8188-4E63-BFFC-E4081ACE9882}" type="sibTrans" cxnId="{508A9F6A-C4F1-4147-A5F6-B89293B446E8}">
      <dgm:prSet/>
      <dgm:spPr/>
      <dgm:t>
        <a:bodyPr rtlCol="1"/>
        <a:lstStyle/>
        <a:p>
          <a:pPr rtl="1"/>
          <a:endParaRPr lang="en-US"/>
        </a:p>
      </dgm:t>
    </dgm:pt>
    <dgm:pt modelId="{A97FC57D-50D6-4D43-99C3-06D09820F12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5DD877C7-E4D9-4A68-A305-5A7689D3DBE7}" type="parTrans" cxnId="{D286A548-6BB0-4DED-9FB5-D87042DDBE0A}">
      <dgm:prSet/>
      <dgm:spPr/>
      <dgm:t>
        <a:bodyPr rtlCol="1"/>
        <a:lstStyle/>
        <a:p>
          <a:pPr rtl="1"/>
          <a:endParaRPr lang="en-US"/>
        </a:p>
      </dgm:t>
    </dgm:pt>
    <dgm:pt modelId="{C17BCABE-BEF2-4CC4-B037-B6B4866665CD}" type="sibTrans" cxnId="{D286A548-6BB0-4DED-9FB5-D87042DDBE0A}">
      <dgm:prSet/>
      <dgm:spPr/>
      <dgm:t>
        <a:bodyPr rtlCol="1"/>
        <a:lstStyle/>
        <a:p>
          <a:pPr rtl="1"/>
          <a:endParaRPr lang="en-US"/>
        </a:p>
      </dgm:t>
    </dgm:pt>
    <dgm:pt modelId="{B6E26FFC-9977-4BBC-BEC7-3D6B63754E5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2</a:t>
          </a:r>
        </a:p>
      </dgm:t>
    </dgm:pt>
    <dgm:pt modelId="{5CEFBD89-2F4F-4B51-A98A-0F3C86494166}" type="parTrans" cxnId="{17E73148-9C08-4999-B21E-F3C5A0E3FC0C}">
      <dgm:prSet/>
      <dgm:spPr/>
      <dgm:t>
        <a:bodyPr rtlCol="1"/>
        <a:lstStyle/>
        <a:p>
          <a:pPr rtl="1"/>
          <a:endParaRPr lang="en-US"/>
        </a:p>
      </dgm:t>
    </dgm:pt>
    <dgm:pt modelId="{48634C00-2335-4923-9072-EB7482323D9C}" type="sibTrans" cxnId="{17E73148-9C08-4999-B21E-F3C5A0E3FC0C}">
      <dgm:prSet/>
      <dgm:spPr/>
      <dgm:t>
        <a:bodyPr rtlCol="1"/>
        <a:lstStyle/>
        <a:p>
          <a:pPr rtl="1"/>
          <a:endParaRPr lang="en-US"/>
        </a:p>
      </dgm:t>
    </dgm:pt>
    <dgm:pt modelId="{CBCC21F5-552F-4D39-812E-6FCD4A366F5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4A973A1C-85F1-4969-A536-D29940229E2C}" type="parTrans" cxnId="{3C41F2E0-4620-40B4-9857-68872B278EFB}">
      <dgm:prSet/>
      <dgm:spPr/>
      <dgm:t>
        <a:bodyPr rtlCol="1"/>
        <a:lstStyle/>
        <a:p>
          <a:pPr rtl="1"/>
          <a:endParaRPr lang="en-US"/>
        </a:p>
      </dgm:t>
    </dgm:pt>
    <dgm:pt modelId="{3640B940-6901-481F-ADF7-6B77DEEED764}" type="sibTrans" cxnId="{3C41F2E0-4620-40B4-9857-68872B278EFB}">
      <dgm:prSet/>
      <dgm:spPr/>
      <dgm:t>
        <a:bodyPr rtlCol="1"/>
        <a:lstStyle/>
        <a:p>
          <a:pPr rtl="1"/>
          <a:endParaRPr lang="en-US"/>
        </a:p>
      </dgm:t>
    </dgm:pt>
    <dgm:pt modelId="{62831651-7C26-466C-BAA4-31EA8D14E47A}">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0F3EB6E4-07A5-4199-9C2F-8B91F53579FE}" type="parTrans" cxnId="{59DDA576-1BA9-49E8-9D1D-361FF667A19A}">
      <dgm:prSet/>
      <dgm:spPr/>
      <dgm:t>
        <a:bodyPr rtlCol="1"/>
        <a:lstStyle/>
        <a:p>
          <a:pPr rtl="1"/>
          <a:endParaRPr lang="en-US"/>
        </a:p>
      </dgm:t>
    </dgm:pt>
    <dgm:pt modelId="{0D19FA60-5F9C-420B-AD2F-A0656A7F0783}" type="sibTrans" cxnId="{59DDA576-1BA9-49E8-9D1D-361FF667A19A}">
      <dgm:prSet/>
      <dgm:spPr/>
      <dgm:t>
        <a:bodyPr rtlCol="1"/>
        <a:lstStyle/>
        <a:p>
          <a:pPr rtl="1"/>
          <a:endParaRPr lang="en-US"/>
        </a:p>
      </dgm:t>
    </dgm:pt>
    <dgm:pt modelId="{44B2544A-D122-4B95-A36C-B03D9E272B4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9EE40E78-C1B8-4A87-A668-53AD816CED24}" type="parTrans" cxnId="{F89EA6DF-D106-435E-9337-D23286A767A6}">
      <dgm:prSet/>
      <dgm:spPr/>
      <dgm:t>
        <a:bodyPr rtlCol="1"/>
        <a:lstStyle/>
        <a:p>
          <a:pPr rtl="1"/>
          <a:endParaRPr lang="en-US"/>
        </a:p>
      </dgm:t>
    </dgm:pt>
    <dgm:pt modelId="{F32DECE0-DC7F-4DCF-A10D-96A117A49197}" type="sibTrans" cxnId="{F89EA6DF-D106-435E-9337-D23286A767A6}">
      <dgm:prSet/>
      <dgm:spPr/>
      <dgm:t>
        <a:bodyPr rtlCol="1"/>
        <a:lstStyle/>
        <a:p>
          <a:pPr rtl="1"/>
          <a:endParaRPr lang="en-US"/>
        </a:p>
      </dgm:t>
    </dgm:pt>
    <dgm:pt modelId="{6D0E5D9F-7263-4526-A227-51301233F549}">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3</a:t>
          </a:r>
        </a:p>
      </dgm:t>
    </dgm:pt>
    <dgm:pt modelId="{23416D07-25F8-426C-BC65-639E6BCF4D6D}" type="parTrans" cxnId="{C8C462C6-33A3-4E8B-91FE-36DBE92F1C4A}">
      <dgm:prSet/>
      <dgm:spPr/>
      <dgm:t>
        <a:bodyPr rtlCol="1"/>
        <a:lstStyle/>
        <a:p>
          <a:pPr rtl="1"/>
          <a:endParaRPr lang="en-US"/>
        </a:p>
      </dgm:t>
    </dgm:pt>
    <dgm:pt modelId="{DE289E29-1989-4D8E-8AA6-F030105B3F13}" type="sibTrans" cxnId="{C8C462C6-33A3-4E8B-91FE-36DBE92F1C4A}">
      <dgm:prSet/>
      <dgm:spPr/>
      <dgm:t>
        <a:bodyPr rtlCol="1"/>
        <a:lstStyle/>
        <a:p>
          <a:pPr rtl="1"/>
          <a:endParaRPr lang="en-US"/>
        </a:p>
      </dgm:t>
    </dgm:pt>
    <dgm:pt modelId="{F3256203-D9D1-492A-B801-68C1A32486F0}">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E9A20291-2E30-4C14-BB7D-DC095A20ECB6}" type="parTrans" cxnId="{1B8E71B0-2D3A-4AB0-8843-CFDACEDC3198}">
      <dgm:prSet/>
      <dgm:spPr/>
      <dgm:t>
        <a:bodyPr rtlCol="1"/>
        <a:lstStyle/>
        <a:p>
          <a:pPr rtl="1"/>
          <a:endParaRPr lang="en-US"/>
        </a:p>
      </dgm:t>
    </dgm:pt>
    <dgm:pt modelId="{6C9440D0-8847-40C0-98BC-2B5EA5745C3A}" type="sibTrans" cxnId="{1B8E71B0-2D3A-4AB0-8843-CFDACEDC3198}">
      <dgm:prSet/>
      <dgm:spPr/>
      <dgm:t>
        <a:bodyPr rtlCol="1"/>
        <a:lstStyle/>
        <a:p>
          <a:pPr rtl="1"/>
          <a:endParaRPr lang="en-US"/>
        </a:p>
      </dgm:t>
    </dgm:pt>
    <dgm:pt modelId="{357008B7-F3FD-489F-A410-81C9A9EFE4DA}">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ED5EFE54-4C6D-4A88-939B-CE66C6668425}" type="parTrans" cxnId="{8910F93B-7180-4A52-9856-879D102D33F8}">
      <dgm:prSet/>
      <dgm:spPr/>
      <dgm:t>
        <a:bodyPr rtlCol="1"/>
        <a:lstStyle/>
        <a:p>
          <a:pPr rtl="1"/>
          <a:endParaRPr lang="en-US"/>
        </a:p>
      </dgm:t>
    </dgm:pt>
    <dgm:pt modelId="{87BC108C-4915-4A4B-8565-E4BD28BA3C35}" type="sibTrans" cxnId="{8910F93B-7180-4A52-9856-879D102D33F8}">
      <dgm:prSet/>
      <dgm:spPr/>
      <dgm:t>
        <a:bodyPr rtlCol="1"/>
        <a:lstStyle/>
        <a:p>
          <a:pPr rtl="1"/>
          <a:endParaRPr lang="en-US"/>
        </a:p>
      </dgm:t>
    </dgm:pt>
    <dgm:pt modelId="{E5E95E82-EF79-43CA-AA86-43B0E1CBCD3F}">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4</a:t>
          </a:r>
        </a:p>
      </dgm:t>
    </dgm:pt>
    <dgm:pt modelId="{FD76A3AE-1B6C-45A0-8E84-63160283749F}" type="parTrans" cxnId="{A76240AD-13F6-40C0-BD9B-102D5EC0AE51}">
      <dgm:prSet/>
      <dgm:spPr/>
      <dgm:t>
        <a:bodyPr rtlCol="1"/>
        <a:lstStyle/>
        <a:p>
          <a:pPr rtl="1"/>
          <a:endParaRPr lang="en-US"/>
        </a:p>
      </dgm:t>
    </dgm:pt>
    <dgm:pt modelId="{BF76010C-5523-4E13-B3E7-886DCE6AEBD4}" type="sibTrans" cxnId="{A76240AD-13F6-40C0-BD9B-102D5EC0AE51}">
      <dgm:prSet/>
      <dgm:spPr/>
      <dgm:t>
        <a:bodyPr rtlCol="1"/>
        <a:lstStyle/>
        <a:p>
          <a:pPr rtl="1"/>
          <a:endParaRPr lang="en-US"/>
        </a:p>
      </dgm:t>
    </dgm:pt>
    <dgm:pt modelId="{A81358E0-3DE7-41AD-A28C-ABB22548B1F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262E0B94-6EA9-4797-B705-959D7B185F91}" type="parTrans" cxnId="{FB8541C0-3895-4553-A4C7-34B81A3C4A0B}">
      <dgm:prSet/>
      <dgm:spPr/>
      <dgm:t>
        <a:bodyPr rtlCol="1"/>
        <a:lstStyle/>
        <a:p>
          <a:pPr rtl="1"/>
          <a:endParaRPr lang="en-US"/>
        </a:p>
      </dgm:t>
    </dgm:pt>
    <dgm:pt modelId="{77756FBB-BF6C-4D78-803E-BCC851F1DA03}" type="sibTrans" cxnId="{FB8541C0-3895-4553-A4C7-34B81A3C4A0B}">
      <dgm:prSet/>
      <dgm:spPr/>
      <dgm:t>
        <a:bodyPr rtlCol="1"/>
        <a:lstStyle/>
        <a:p>
          <a:pPr rtl="1"/>
          <a:endParaRPr lang="en-US"/>
        </a:p>
      </dgm:t>
    </dgm:pt>
    <dgm:pt modelId="{37A7C994-CC74-44DD-8777-ED6736B35821}">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03F017E7-7E3C-4E2C-9CEF-B07099F38801}" type="parTrans" cxnId="{1C5CE732-A00F-4C06-A1A8-B209BC6B496D}">
      <dgm:prSet/>
      <dgm:spPr/>
      <dgm:t>
        <a:bodyPr rtlCol="1"/>
        <a:lstStyle/>
        <a:p>
          <a:pPr rtl="1"/>
          <a:endParaRPr lang="en-US"/>
        </a:p>
      </dgm:t>
    </dgm:pt>
    <dgm:pt modelId="{118572A4-3B5E-487E-8015-6A319369077F}" type="sibTrans" cxnId="{1C5CE732-A00F-4C06-A1A8-B209BC6B496D}">
      <dgm:prSet/>
      <dgm:spPr/>
      <dgm:t>
        <a:bodyPr rtlCol="1"/>
        <a:lstStyle/>
        <a:p>
          <a:pPr rtl="1"/>
          <a:endParaRPr lang="en-US"/>
        </a:p>
      </dgm:t>
    </dgm:pt>
    <dgm:pt modelId="{6F1872F4-A030-4D64-A17C-72EA1ABBD62E}" type="pres">
      <dgm:prSet presAssocID="{CF9055CF-8DEB-4A02-949A-DE72B6AC5D37}" presName="Name0" presStyleCnt="0">
        <dgm:presLayoutVars>
          <dgm:dir val="rev"/>
          <dgm:resizeHandles val="exact"/>
        </dgm:presLayoutVars>
      </dgm:prSet>
      <dgm:spPr/>
    </dgm:pt>
    <dgm:pt modelId="{98302F07-D6A9-46A5-9807-EBF6C9F5B2DD}" type="pres">
      <dgm:prSet presAssocID="{082E8A29-955A-4C7C-A174-3E9DCD4DC89B}" presName="node" presStyleLbl="node1" presStyleIdx="0" presStyleCnt="4">
        <dgm:presLayoutVars>
          <dgm:bulletEnabled val="1"/>
        </dgm:presLayoutVars>
      </dgm:prSet>
      <dgm:spPr/>
    </dgm:pt>
    <dgm:pt modelId="{6681DF6F-8E98-430C-9A87-14BEC6C3269E}" type="pres">
      <dgm:prSet presAssocID="{C2176686-D23E-48EB-9D1B-1A1B46236638}" presName="sibTrans" presStyleCnt="0"/>
      <dgm:spPr/>
    </dgm:pt>
    <dgm:pt modelId="{DAD9059A-916A-4916-A2A8-B42491568DD3}" type="pres">
      <dgm:prSet presAssocID="{B6E26FFC-9977-4BBC-BEC7-3D6B63754E52}" presName="node" presStyleLbl="node1" presStyleIdx="1" presStyleCnt="4">
        <dgm:presLayoutVars>
          <dgm:bulletEnabled val="1"/>
        </dgm:presLayoutVars>
      </dgm:prSet>
      <dgm:spPr/>
    </dgm:pt>
    <dgm:pt modelId="{39AEACD1-F8CF-4528-8379-DAA829B3790B}" type="pres">
      <dgm:prSet presAssocID="{48634C00-2335-4923-9072-EB7482323D9C}" presName="sibTrans" presStyleCnt="0"/>
      <dgm:spPr/>
    </dgm:pt>
    <dgm:pt modelId="{25A33852-3C4B-4406-8856-3A4D6201948C}" type="pres">
      <dgm:prSet presAssocID="{6D0E5D9F-7263-4526-A227-51301233F549}" presName="node" presStyleLbl="node1" presStyleIdx="2" presStyleCnt="4">
        <dgm:presLayoutVars>
          <dgm:bulletEnabled val="1"/>
        </dgm:presLayoutVars>
      </dgm:prSet>
      <dgm:spPr/>
    </dgm:pt>
    <dgm:pt modelId="{562EDDC3-60FD-463F-A6DB-A597D604B642}" type="pres">
      <dgm:prSet presAssocID="{DE289E29-1989-4D8E-8AA6-F030105B3F13}" presName="sibTrans" presStyleCnt="0"/>
      <dgm:spPr/>
    </dgm:pt>
    <dgm:pt modelId="{86146B22-5360-4D1B-AC91-3378F10134EE}" type="pres">
      <dgm:prSet presAssocID="{E5E95E82-EF79-43CA-AA86-43B0E1CBCD3F}" presName="node" presStyleLbl="node1" presStyleIdx="3" presStyleCnt="4">
        <dgm:presLayoutVars>
          <dgm:bulletEnabled val="1"/>
        </dgm:presLayoutVars>
      </dgm:prSet>
      <dgm:spPr/>
    </dgm:pt>
  </dgm:ptLst>
  <dgm:cxnLst>
    <dgm:cxn modelId="{0676BA07-1135-49D0-993A-27A9F99FC0CD}" type="presOf" srcId="{B6E26FFC-9977-4BBC-BEC7-3D6B63754E52}" destId="{DAD9059A-916A-4916-A2A8-B42491568DD3}" srcOrd="0" destOrd="0" presId="urn:microsoft.com/office/officeart/2005/8/layout/hList6"/>
    <dgm:cxn modelId="{AB981D0D-0AD5-4DD6-BA19-D4E75ECF1C7D}" type="presOf" srcId="{A97FC57D-50D6-4D43-99C3-06D09820F122}" destId="{98302F07-D6A9-46A5-9807-EBF6C9F5B2DD}" srcOrd="0" destOrd="4" presId="urn:microsoft.com/office/officeart/2005/8/layout/hList6"/>
    <dgm:cxn modelId="{5351B217-259B-4E6A-85F5-2E408BEB0764}" type="presOf" srcId="{082E8A29-955A-4C7C-A174-3E9DCD4DC89B}" destId="{98302F07-D6A9-46A5-9807-EBF6C9F5B2DD}" srcOrd="0" destOrd="0" presId="urn:microsoft.com/office/officeart/2005/8/layout/hList6"/>
    <dgm:cxn modelId="{729DA21F-0A99-4CC3-ACFF-2A00EDCAA358}" type="presOf" srcId="{37A7C994-CC74-44DD-8777-ED6736B35821}" destId="{86146B22-5360-4D1B-AC91-3378F10134EE}" srcOrd="0" destOrd="2" presId="urn:microsoft.com/office/officeart/2005/8/layout/hList6"/>
    <dgm:cxn modelId="{77BD0D2D-7C4E-49B3-9A72-0FD33F32D294}" type="presOf" srcId="{6D0E5D9F-7263-4526-A227-51301233F549}" destId="{25A33852-3C4B-4406-8856-3A4D6201948C}" srcOrd="0" destOrd="0" presId="urn:microsoft.com/office/officeart/2005/8/layout/hList6"/>
    <dgm:cxn modelId="{3AE2742D-7673-4553-BCDD-292AE3B4BC50}" type="presOf" srcId="{97AFB725-9839-43BA-B026-0DD6AA03AD9C}" destId="{98302F07-D6A9-46A5-9807-EBF6C9F5B2DD}" srcOrd="0" destOrd="2" presId="urn:microsoft.com/office/officeart/2005/8/layout/hList6"/>
    <dgm:cxn modelId="{1C5CE732-A00F-4C06-A1A8-B209BC6B496D}" srcId="{E5E95E82-EF79-43CA-AA86-43B0E1CBCD3F}" destId="{37A7C994-CC74-44DD-8777-ED6736B35821}" srcOrd="1" destOrd="0" parTransId="{03F017E7-7E3C-4E2C-9CEF-B07099F38801}" sibTransId="{118572A4-3B5E-487E-8015-6A319369077F}"/>
    <dgm:cxn modelId="{8910F93B-7180-4A52-9856-879D102D33F8}" srcId="{6D0E5D9F-7263-4526-A227-51301233F549}" destId="{357008B7-F3FD-489F-A410-81C9A9EFE4DA}" srcOrd="1" destOrd="0" parTransId="{ED5EFE54-4C6D-4A88-939B-CE66C6668425}" sibTransId="{87BC108C-4915-4A4B-8565-E4BD28BA3C35}"/>
    <dgm:cxn modelId="{DC53BA63-76BA-413A-ACCE-B7609C3FDC8E}" type="presOf" srcId="{A81358E0-3DE7-41AD-A28C-ABB22548B1F6}" destId="{86146B22-5360-4D1B-AC91-3378F10134EE}" srcOrd="0" destOrd="1" presId="urn:microsoft.com/office/officeart/2005/8/layout/hList6"/>
    <dgm:cxn modelId="{17E73148-9C08-4999-B21E-F3C5A0E3FC0C}" srcId="{CF9055CF-8DEB-4A02-949A-DE72B6AC5D37}" destId="{B6E26FFC-9977-4BBC-BEC7-3D6B63754E52}" srcOrd="1" destOrd="0" parTransId="{5CEFBD89-2F4F-4B51-A98A-0F3C86494166}" sibTransId="{48634C00-2335-4923-9072-EB7482323D9C}"/>
    <dgm:cxn modelId="{D286A548-6BB0-4DED-9FB5-D87042DDBE0A}" srcId="{082E8A29-955A-4C7C-A174-3E9DCD4DC89B}" destId="{A97FC57D-50D6-4D43-99C3-06D09820F122}" srcOrd="3" destOrd="0" parTransId="{5DD877C7-E4D9-4A68-A305-5A7689D3DBE7}" sibTransId="{C17BCABE-BEF2-4CC4-B037-B6B4866665CD}"/>
    <dgm:cxn modelId="{508A9F6A-C4F1-4147-A5F6-B89293B446E8}" srcId="{082E8A29-955A-4C7C-A174-3E9DCD4DC89B}" destId="{B86124A4-14C7-49C7-A342-9B2C2B94980B}" srcOrd="2" destOrd="0" parTransId="{B2F6F8FA-C3EE-485C-BFEC-A81570DC47D8}" sibTransId="{1114C752-8188-4E63-BFFC-E4081ACE9882}"/>
    <dgm:cxn modelId="{F4F3BD4C-7DE7-449F-8ECF-B43B2B86F2EB}" type="presOf" srcId="{CBCC21F5-552F-4D39-812E-6FCD4A366F58}" destId="{DAD9059A-916A-4916-A2A8-B42491568DD3}" srcOrd="0" destOrd="1" presId="urn:microsoft.com/office/officeart/2005/8/layout/hList6"/>
    <dgm:cxn modelId="{59DDA576-1BA9-49E8-9D1D-361FF667A19A}" srcId="{B6E26FFC-9977-4BBC-BEC7-3D6B63754E52}" destId="{62831651-7C26-466C-BAA4-31EA8D14E47A}" srcOrd="1" destOrd="0" parTransId="{0F3EB6E4-07A5-4199-9C2F-8B91F53579FE}" sibTransId="{0D19FA60-5F9C-420B-AD2F-A0656A7F0783}"/>
    <dgm:cxn modelId="{2986897A-7787-444F-B6C8-41F3823EF3C1}" srcId="{CF9055CF-8DEB-4A02-949A-DE72B6AC5D37}" destId="{082E8A29-955A-4C7C-A174-3E9DCD4DC89B}" srcOrd="0" destOrd="0" parTransId="{BA7938E6-8DFA-40B7-B4C4-EACC6D85FC31}" sibTransId="{C2176686-D23E-48EB-9D1B-1A1B46236638}"/>
    <dgm:cxn modelId="{9CB4B27D-95A7-458D-A9CA-7754788DD095}" type="presOf" srcId="{62831651-7C26-466C-BAA4-31EA8D14E47A}" destId="{DAD9059A-916A-4916-A2A8-B42491568DD3}" srcOrd="0" destOrd="2" presId="urn:microsoft.com/office/officeart/2005/8/layout/hList6"/>
    <dgm:cxn modelId="{67A03D8F-F327-4A9F-ABBC-1EB67EFD1ECB}" srcId="{082E8A29-955A-4C7C-A174-3E9DCD4DC89B}" destId="{23A0DE4A-FE92-496E-B335-3433CEFB74E9}" srcOrd="0" destOrd="0" parTransId="{68935D38-FEDC-4CD3-8002-43CB3944BEAF}" sibTransId="{55DF926D-029A-4E18-95C4-77A5A37CAE40}"/>
    <dgm:cxn modelId="{97004F90-D1DB-4A84-A8AE-504DE1F07341}" srcId="{082E8A29-955A-4C7C-A174-3E9DCD4DC89B}" destId="{97AFB725-9839-43BA-B026-0DD6AA03AD9C}" srcOrd="1" destOrd="0" parTransId="{CC01022B-5039-457F-931E-79459E3C1DC4}" sibTransId="{D5C26250-A06D-4B41-BC14-92648809C21F}"/>
    <dgm:cxn modelId="{A76240AD-13F6-40C0-BD9B-102D5EC0AE51}" srcId="{CF9055CF-8DEB-4A02-949A-DE72B6AC5D37}" destId="{E5E95E82-EF79-43CA-AA86-43B0E1CBCD3F}" srcOrd="3" destOrd="0" parTransId="{FD76A3AE-1B6C-45A0-8E84-63160283749F}" sibTransId="{BF76010C-5523-4E13-B3E7-886DCE6AEBD4}"/>
    <dgm:cxn modelId="{1B8E71B0-2D3A-4AB0-8843-CFDACEDC3198}" srcId="{6D0E5D9F-7263-4526-A227-51301233F549}" destId="{F3256203-D9D1-492A-B801-68C1A32486F0}" srcOrd="0" destOrd="0" parTransId="{E9A20291-2E30-4C14-BB7D-DC095A20ECB6}" sibTransId="{6C9440D0-8847-40C0-98BC-2B5EA5745C3A}"/>
    <dgm:cxn modelId="{FB8541C0-3895-4553-A4C7-34B81A3C4A0B}" srcId="{E5E95E82-EF79-43CA-AA86-43B0E1CBCD3F}" destId="{A81358E0-3DE7-41AD-A28C-ABB22548B1F6}" srcOrd="0" destOrd="0" parTransId="{262E0B94-6EA9-4797-B705-959D7B185F91}" sibTransId="{77756FBB-BF6C-4D78-803E-BCC851F1DA03}"/>
    <dgm:cxn modelId="{C06DA1C3-D38F-43B1-B24E-E80592CC29EC}" type="presOf" srcId="{23A0DE4A-FE92-496E-B335-3433CEFB74E9}" destId="{98302F07-D6A9-46A5-9807-EBF6C9F5B2DD}" srcOrd="0" destOrd="1" presId="urn:microsoft.com/office/officeart/2005/8/layout/hList6"/>
    <dgm:cxn modelId="{C8C462C6-33A3-4E8B-91FE-36DBE92F1C4A}" srcId="{CF9055CF-8DEB-4A02-949A-DE72B6AC5D37}" destId="{6D0E5D9F-7263-4526-A227-51301233F549}" srcOrd="2" destOrd="0" parTransId="{23416D07-25F8-426C-BC65-639E6BCF4D6D}" sibTransId="{DE289E29-1989-4D8E-8AA6-F030105B3F13}"/>
    <dgm:cxn modelId="{ECB535CD-5106-41E2-A5E6-D382C3792033}" type="presOf" srcId="{357008B7-F3FD-489F-A410-81C9A9EFE4DA}" destId="{25A33852-3C4B-4406-8856-3A4D6201948C}" srcOrd="0" destOrd="2" presId="urn:microsoft.com/office/officeart/2005/8/layout/hList6"/>
    <dgm:cxn modelId="{2FA258D4-5B38-426D-B0D7-CD8F217A1137}" type="presOf" srcId="{E5E95E82-EF79-43CA-AA86-43B0E1CBCD3F}" destId="{86146B22-5360-4D1B-AC91-3378F10134EE}" srcOrd="0" destOrd="0" presId="urn:microsoft.com/office/officeart/2005/8/layout/hList6"/>
    <dgm:cxn modelId="{1B9593D8-0118-451B-8B48-CC6C91B73C1B}" type="presOf" srcId="{B86124A4-14C7-49C7-A342-9B2C2B94980B}" destId="{98302F07-D6A9-46A5-9807-EBF6C9F5B2DD}" srcOrd="0" destOrd="3" presId="urn:microsoft.com/office/officeart/2005/8/layout/hList6"/>
    <dgm:cxn modelId="{3B50A2DD-8777-42C9-93E1-40A37E404C87}" type="presOf" srcId="{44B2544A-D122-4B95-A36C-B03D9E272B48}" destId="{DAD9059A-916A-4916-A2A8-B42491568DD3}" srcOrd="0" destOrd="3" presId="urn:microsoft.com/office/officeart/2005/8/layout/hList6"/>
    <dgm:cxn modelId="{F89EA6DF-D106-435E-9337-D23286A767A6}" srcId="{B6E26FFC-9977-4BBC-BEC7-3D6B63754E52}" destId="{44B2544A-D122-4B95-A36C-B03D9E272B48}" srcOrd="2" destOrd="0" parTransId="{9EE40E78-C1B8-4A87-A668-53AD816CED24}" sibTransId="{F32DECE0-DC7F-4DCF-A10D-96A117A49197}"/>
    <dgm:cxn modelId="{3C41F2E0-4620-40B4-9857-68872B278EFB}" srcId="{B6E26FFC-9977-4BBC-BEC7-3D6B63754E52}" destId="{CBCC21F5-552F-4D39-812E-6FCD4A366F58}" srcOrd="0" destOrd="0" parTransId="{4A973A1C-85F1-4969-A536-D29940229E2C}" sibTransId="{3640B940-6901-481F-ADF7-6B77DEEED764}"/>
    <dgm:cxn modelId="{24179AE2-AA7E-4702-A358-E95F80152CCA}" type="presOf" srcId="{CF9055CF-8DEB-4A02-949A-DE72B6AC5D37}" destId="{6F1872F4-A030-4D64-A17C-72EA1ABBD62E}" srcOrd="0" destOrd="0" presId="urn:microsoft.com/office/officeart/2005/8/layout/hList6"/>
    <dgm:cxn modelId="{CC1A92EB-2672-4443-858D-BCA16F76F740}" type="presOf" srcId="{F3256203-D9D1-492A-B801-68C1A32486F0}" destId="{25A33852-3C4B-4406-8856-3A4D6201948C}" srcOrd="0" destOrd="1" presId="urn:microsoft.com/office/officeart/2005/8/layout/hList6"/>
    <dgm:cxn modelId="{D4055BC1-25B1-4CD1-BF08-20C154FADF73}" type="presParOf" srcId="{6F1872F4-A030-4D64-A17C-72EA1ABBD62E}" destId="{98302F07-D6A9-46A5-9807-EBF6C9F5B2DD}" srcOrd="0" destOrd="0" presId="urn:microsoft.com/office/officeart/2005/8/layout/hList6"/>
    <dgm:cxn modelId="{584E2F3E-994B-49B2-AD46-0E8D6E4A468B}" type="presParOf" srcId="{6F1872F4-A030-4D64-A17C-72EA1ABBD62E}" destId="{6681DF6F-8E98-430C-9A87-14BEC6C3269E}" srcOrd="1" destOrd="0" presId="urn:microsoft.com/office/officeart/2005/8/layout/hList6"/>
    <dgm:cxn modelId="{FD54A181-98DF-439C-9CA4-93CD1333DEC4}" type="presParOf" srcId="{6F1872F4-A030-4D64-A17C-72EA1ABBD62E}" destId="{DAD9059A-916A-4916-A2A8-B42491568DD3}" srcOrd="2" destOrd="0" presId="urn:microsoft.com/office/officeart/2005/8/layout/hList6"/>
    <dgm:cxn modelId="{B910F504-589D-4168-B820-FECB0EF26955}" type="presParOf" srcId="{6F1872F4-A030-4D64-A17C-72EA1ABBD62E}" destId="{39AEACD1-F8CF-4528-8379-DAA829B3790B}" srcOrd="3" destOrd="0" presId="urn:microsoft.com/office/officeart/2005/8/layout/hList6"/>
    <dgm:cxn modelId="{AEDC4C6E-DC7C-4364-8563-E748313EFA17}" type="presParOf" srcId="{6F1872F4-A030-4D64-A17C-72EA1ABBD62E}" destId="{25A33852-3C4B-4406-8856-3A4D6201948C}" srcOrd="4" destOrd="0" presId="urn:microsoft.com/office/officeart/2005/8/layout/hList6"/>
    <dgm:cxn modelId="{CBF7D188-2B16-4153-AEAE-C484C833188A}" type="presParOf" srcId="{6F1872F4-A030-4D64-A17C-72EA1ABBD62E}" destId="{562EDDC3-60FD-463F-A6DB-A597D604B642}" srcOrd="5" destOrd="0" presId="urn:microsoft.com/office/officeart/2005/8/layout/hList6"/>
    <dgm:cxn modelId="{A7220034-7FD2-4082-91F9-5EDDE0F524D0}" type="presParOf" srcId="{6F1872F4-A030-4D64-A17C-72EA1ABBD62E}" destId="{86146B22-5360-4D1B-AC91-3378F10134EE}"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02F07-D6A9-46A5-9807-EBF6C9F5B2DD}">
      <dsp:nvSpPr>
        <dsp:cNvPr id="0" name=""/>
        <dsp:cNvSpPr/>
      </dsp:nvSpPr>
      <dsp:spPr>
        <a:xfrm rot="5400000">
          <a:off x="6495278"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0" rIns="180578" bIns="0" numCol="1" spcCol="1270" rtlCol="1" anchor="t" anchorCtr="0">
          <a:noAutofit/>
        </a:bodyPr>
        <a:lstStyle/>
        <a:p>
          <a:pPr marL="0" lvl="0" indent="0" algn="r" defTabSz="1244600" rtl="1">
            <a:lnSpc>
              <a:spcPct val="90000"/>
            </a:lnSpc>
            <a:spcBef>
              <a:spcPct val="0"/>
            </a:spcBef>
            <a:spcAft>
              <a:spcPct val="35000"/>
            </a:spcAft>
            <a:buNone/>
          </a:pPr>
          <a:r>
            <a:rPr lang="he-IL" sz="2800" kern="1200" noProof="0" dirty="0">
              <a:latin typeface="Tahoma" panose="020B0604030504040204" pitchFamily="34" charset="0"/>
              <a:ea typeface="Tahoma" panose="020B0604030504040204" pitchFamily="34" charset="0"/>
              <a:cs typeface="Tahoma" panose="020B0604030504040204" pitchFamily="34" charset="0"/>
            </a:rPr>
            <a:t>כותרת שלב 1</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rot="-5400000">
        <a:off x="7349316" y="797242"/>
        <a:ext cx="2278137" cy="2391727"/>
      </dsp:txXfrm>
    </dsp:sp>
    <dsp:sp modelId="{DAD9059A-916A-4916-A2A8-B42491568DD3}">
      <dsp:nvSpPr>
        <dsp:cNvPr id="0" name=""/>
        <dsp:cNvSpPr/>
      </dsp:nvSpPr>
      <dsp:spPr>
        <a:xfrm rot="5400000">
          <a:off x="4046280"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0" rIns="180578" bIns="0" numCol="1" spcCol="1270" rtlCol="1" anchor="t" anchorCtr="0">
          <a:noAutofit/>
        </a:bodyPr>
        <a:lstStyle/>
        <a:p>
          <a:pPr marL="0" lvl="0" indent="0" algn="r" defTabSz="1244600" rtl="1">
            <a:lnSpc>
              <a:spcPct val="90000"/>
            </a:lnSpc>
            <a:spcBef>
              <a:spcPct val="0"/>
            </a:spcBef>
            <a:spcAft>
              <a:spcPct val="35000"/>
            </a:spcAft>
            <a:buNone/>
          </a:pPr>
          <a:r>
            <a:rPr lang="he-IL" sz="2800" kern="1200" noProof="0" dirty="0">
              <a:latin typeface="Tahoma" panose="020B0604030504040204" pitchFamily="34" charset="0"/>
              <a:ea typeface="Tahoma" panose="020B0604030504040204" pitchFamily="34" charset="0"/>
              <a:cs typeface="Tahoma" panose="020B0604030504040204" pitchFamily="34" charset="0"/>
            </a:rPr>
            <a:t>כותרת שלב 2</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rot="-5400000">
        <a:off x="4900318" y="797242"/>
        <a:ext cx="2278137" cy="2391727"/>
      </dsp:txXfrm>
    </dsp:sp>
    <dsp:sp modelId="{25A33852-3C4B-4406-8856-3A4D6201948C}">
      <dsp:nvSpPr>
        <dsp:cNvPr id="0" name=""/>
        <dsp:cNvSpPr/>
      </dsp:nvSpPr>
      <dsp:spPr>
        <a:xfrm rot="5400000">
          <a:off x="1597281"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0" rIns="180578" bIns="0" numCol="1" spcCol="1270" rtlCol="1" anchor="t" anchorCtr="0">
          <a:noAutofit/>
        </a:bodyPr>
        <a:lstStyle/>
        <a:p>
          <a:pPr marL="0" lvl="0" indent="0" algn="r" defTabSz="1244600" rtl="1">
            <a:lnSpc>
              <a:spcPct val="90000"/>
            </a:lnSpc>
            <a:spcBef>
              <a:spcPct val="0"/>
            </a:spcBef>
            <a:spcAft>
              <a:spcPct val="35000"/>
            </a:spcAft>
            <a:buNone/>
          </a:pPr>
          <a:r>
            <a:rPr lang="he-IL" sz="2800" kern="1200" noProof="0" dirty="0">
              <a:latin typeface="Tahoma" panose="020B0604030504040204" pitchFamily="34" charset="0"/>
              <a:ea typeface="Tahoma" panose="020B0604030504040204" pitchFamily="34" charset="0"/>
              <a:cs typeface="Tahoma" panose="020B0604030504040204" pitchFamily="34" charset="0"/>
            </a:rPr>
            <a:t>כותרת שלב 3</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rot="-5400000">
        <a:off x="2451319" y="797242"/>
        <a:ext cx="2278137" cy="2391727"/>
      </dsp:txXfrm>
    </dsp:sp>
    <dsp:sp modelId="{86146B22-5360-4D1B-AC91-3378F10134EE}">
      <dsp:nvSpPr>
        <dsp:cNvPr id="0" name=""/>
        <dsp:cNvSpPr/>
      </dsp:nvSpPr>
      <dsp:spPr>
        <a:xfrm rot="5400000">
          <a:off x="-851716"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0" tIns="0" rIns="180578" bIns="0" numCol="1" spcCol="1270" rtlCol="1" anchor="t" anchorCtr="0">
          <a:noAutofit/>
        </a:bodyPr>
        <a:lstStyle/>
        <a:p>
          <a:pPr marL="0" lvl="0" indent="0" algn="r" defTabSz="1244600" rtl="1">
            <a:lnSpc>
              <a:spcPct val="90000"/>
            </a:lnSpc>
            <a:spcBef>
              <a:spcPct val="0"/>
            </a:spcBef>
            <a:spcAft>
              <a:spcPct val="35000"/>
            </a:spcAft>
            <a:buNone/>
          </a:pPr>
          <a:r>
            <a:rPr lang="he-IL" sz="2800" kern="1200" noProof="0" dirty="0">
              <a:latin typeface="Tahoma" panose="020B0604030504040204" pitchFamily="34" charset="0"/>
              <a:ea typeface="Tahoma" panose="020B0604030504040204" pitchFamily="34" charset="0"/>
              <a:cs typeface="Tahoma" panose="020B0604030504040204" pitchFamily="34" charset="0"/>
            </a:rPr>
            <a:t>כותרת שלב 4</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rot="-5400000">
        <a:off x="2322" y="797242"/>
        <a:ext cx="2278137" cy="239172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42158895-2C4F-4498-934F-78DA40795C31}" type="datetime8">
              <a:rPr lang="he-IL" smtClean="0">
                <a:latin typeface="Tahoma" panose="020B0604030504040204" pitchFamily="34" charset="0"/>
                <a:ea typeface="Tahoma" panose="020B0604030504040204" pitchFamily="34" charset="0"/>
                <a:cs typeface="Tahoma" panose="020B0604030504040204" pitchFamily="34" charset="0"/>
              </a:rPr>
              <a:t>15 ספטמבר 24</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B2977E94-A6AB-4E02-8E43-E89F9CF4757F}"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p:txBody>
      </p:sp>
      <p:sp>
        <p:nvSpPr>
          <p:cNvPr id="8"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9"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E1C1775-267D-4D3C-B7AE-866691C89030}" type="datetime8">
              <a:rPr lang="he-IL" smtClean="0"/>
              <a:pPr algn="l"/>
              <a:t>15 ספטמבר 24</a:t>
            </a:fld>
            <a:endParaRPr lang="he-IL" dirty="0"/>
          </a:p>
        </p:txBody>
      </p:sp>
      <p:sp>
        <p:nvSpPr>
          <p:cNvPr id="10" name="מציין מיקום של כותרת תחתונה 3"/>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1" name="מציין מיקום של מספר שקופית 4"/>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2977E94-A6AB-4E02-8E43-E89F9CF4757F}" type="slidenum">
              <a:rPr lang="he-IL" smtClean="0"/>
              <a:pPr algn="l"/>
              <a:t>‹#›</a:t>
            </a:fld>
            <a:endParaRPr lang="he-IL"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a:t>
            </a:fld>
            <a:endParaRPr lang="he-IL" dirty="0"/>
          </a:p>
        </p:txBody>
      </p:sp>
    </p:spTree>
    <p:extLst>
      <p:ext uri="{BB962C8B-B14F-4D97-AF65-F5344CB8AC3E}">
        <p14:creationId xmlns:p14="http://schemas.microsoft.com/office/powerpoint/2010/main" val="116658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a:t>
            </a:fld>
            <a:endParaRPr lang="he-IL" dirty="0"/>
          </a:p>
        </p:txBody>
      </p:sp>
    </p:spTree>
    <p:extLst>
      <p:ext uri="{BB962C8B-B14F-4D97-AF65-F5344CB8AC3E}">
        <p14:creationId xmlns:p14="http://schemas.microsoft.com/office/powerpoint/2010/main" val="147806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a:t>
            </a:fld>
            <a:endParaRPr lang="he-IL" dirty="0"/>
          </a:p>
        </p:txBody>
      </p:sp>
    </p:spTree>
    <p:extLst>
      <p:ext uri="{BB962C8B-B14F-4D97-AF65-F5344CB8AC3E}">
        <p14:creationId xmlns:p14="http://schemas.microsoft.com/office/powerpoint/2010/main" val="305156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a:t>
            </a:fld>
            <a:endParaRPr lang="he-IL" dirty="0"/>
          </a:p>
        </p:txBody>
      </p:sp>
    </p:spTree>
    <p:extLst>
      <p:ext uri="{BB962C8B-B14F-4D97-AF65-F5344CB8AC3E}">
        <p14:creationId xmlns:p14="http://schemas.microsoft.com/office/powerpoint/2010/main" val="3681926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5</a:t>
            </a:fld>
            <a:endParaRPr lang="he-IL" dirty="0"/>
          </a:p>
        </p:txBody>
      </p:sp>
    </p:spTree>
    <p:extLst>
      <p:ext uri="{BB962C8B-B14F-4D97-AF65-F5344CB8AC3E}">
        <p14:creationId xmlns:p14="http://schemas.microsoft.com/office/powerpoint/2010/main" val="3416220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 לרמז כי יורדי </a:t>
            </a:r>
            <a:r>
              <a:rPr lang="he-IL" dirty="0" err="1"/>
              <a:t>גיהנום</a:t>
            </a:r>
            <a:r>
              <a:rPr lang="he-IL" dirty="0"/>
              <a:t> הם ההולכים אחר מתיקות ותענוגי עולם הזה כמו דבש של שתי </a:t>
            </a:r>
            <a:r>
              <a:rPr lang="he-IL" dirty="0" err="1"/>
              <a:t>תמרות</a:t>
            </a:r>
            <a:r>
              <a:rPr lang="he-IL" dirty="0"/>
              <a:t> הללו וזהו מה שאמרו שביניהן נמצא הפתח המביאו </a:t>
            </a:r>
            <a:r>
              <a:rPr lang="he-IL" dirty="0" err="1"/>
              <a:t>לגיהנום</a:t>
            </a:r>
            <a:r>
              <a:rPr lang="he-IL" dirty="0"/>
              <a:t> </a:t>
            </a:r>
            <a:r>
              <a:rPr lang="he-IL" dirty="0" err="1"/>
              <a:t>מהרש"א</a:t>
            </a:r>
            <a:r>
              <a:rPr lang="he-IL" dirty="0"/>
              <a:t> ד"ה וזהו ^ </a:t>
            </a:r>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6</a:t>
            </a:fld>
            <a:endParaRPr lang="he-IL" dirty="0"/>
          </a:p>
        </p:txBody>
      </p:sp>
    </p:spTree>
    <p:extLst>
      <p:ext uri="{BB962C8B-B14F-4D97-AF65-F5344CB8AC3E}">
        <p14:creationId xmlns:p14="http://schemas.microsoft.com/office/powerpoint/2010/main" val="1141784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7</a:t>
            </a:fld>
            <a:endParaRPr lang="he-IL" dirty="0"/>
          </a:p>
        </p:txBody>
      </p:sp>
    </p:spTree>
    <p:extLst>
      <p:ext uri="{BB962C8B-B14F-4D97-AF65-F5344CB8AC3E}">
        <p14:creationId xmlns:p14="http://schemas.microsoft.com/office/powerpoint/2010/main" val="1901974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8</a:t>
            </a:fld>
            <a:endParaRPr lang="he-IL" dirty="0"/>
          </a:p>
        </p:txBody>
      </p:sp>
    </p:spTree>
    <p:extLst>
      <p:ext uri="{BB962C8B-B14F-4D97-AF65-F5344CB8AC3E}">
        <p14:creationId xmlns:p14="http://schemas.microsoft.com/office/powerpoint/2010/main" val="2076636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9</a:t>
            </a:fld>
            <a:endParaRPr lang="he-IL" dirty="0"/>
          </a:p>
        </p:txBody>
      </p:sp>
    </p:spTree>
    <p:extLst>
      <p:ext uri="{BB962C8B-B14F-4D97-AF65-F5344CB8AC3E}">
        <p14:creationId xmlns:p14="http://schemas.microsoft.com/office/powerpoint/2010/main" val="267000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10</a:t>
            </a:fld>
            <a:endParaRPr lang="he-IL" dirty="0"/>
          </a:p>
        </p:txBody>
      </p:sp>
    </p:spTree>
    <p:extLst>
      <p:ext uri="{BB962C8B-B14F-4D97-AF65-F5344CB8AC3E}">
        <p14:creationId xmlns:p14="http://schemas.microsoft.com/office/powerpoint/2010/main" val="876939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11</a:t>
            </a:fld>
            <a:endParaRPr lang="he-IL" dirty="0"/>
          </a:p>
        </p:txBody>
      </p:sp>
    </p:spTree>
    <p:extLst>
      <p:ext uri="{BB962C8B-B14F-4D97-AF65-F5344CB8AC3E}">
        <p14:creationId xmlns:p14="http://schemas.microsoft.com/office/powerpoint/2010/main" val="2430889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12</a:t>
            </a:fld>
            <a:endParaRPr lang="he-IL" dirty="0"/>
          </a:p>
        </p:txBody>
      </p:sp>
    </p:spTree>
    <p:extLst>
      <p:ext uri="{BB962C8B-B14F-4D97-AF65-F5344CB8AC3E}">
        <p14:creationId xmlns:p14="http://schemas.microsoft.com/office/powerpoint/2010/main" val="3073879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13</a:t>
            </a:fld>
            <a:endParaRPr lang="he-IL" dirty="0"/>
          </a:p>
        </p:txBody>
      </p:sp>
    </p:spTree>
    <p:extLst>
      <p:ext uri="{BB962C8B-B14F-4D97-AF65-F5344CB8AC3E}">
        <p14:creationId xmlns:p14="http://schemas.microsoft.com/office/powerpoint/2010/main" val="4028445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14</a:t>
            </a:fld>
            <a:endParaRPr lang="he-IL" dirty="0"/>
          </a:p>
        </p:txBody>
      </p:sp>
    </p:spTree>
    <p:extLst>
      <p:ext uri="{BB962C8B-B14F-4D97-AF65-F5344CB8AC3E}">
        <p14:creationId xmlns:p14="http://schemas.microsoft.com/office/powerpoint/2010/main" val="314040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15</a:t>
            </a:fld>
            <a:endParaRPr lang="he-IL" dirty="0"/>
          </a:p>
        </p:txBody>
      </p:sp>
    </p:spTree>
    <p:extLst>
      <p:ext uri="{BB962C8B-B14F-4D97-AF65-F5344CB8AC3E}">
        <p14:creationId xmlns:p14="http://schemas.microsoft.com/office/powerpoint/2010/main" val="832754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16</a:t>
            </a:fld>
            <a:endParaRPr lang="he-IL" dirty="0"/>
          </a:p>
        </p:txBody>
      </p:sp>
    </p:spTree>
    <p:extLst>
      <p:ext uri="{BB962C8B-B14F-4D97-AF65-F5344CB8AC3E}">
        <p14:creationId xmlns:p14="http://schemas.microsoft.com/office/powerpoint/2010/main" val="4268889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17</a:t>
            </a:fld>
            <a:endParaRPr lang="he-IL" dirty="0"/>
          </a:p>
        </p:txBody>
      </p:sp>
    </p:spTree>
    <p:extLst>
      <p:ext uri="{BB962C8B-B14F-4D97-AF65-F5344CB8AC3E}">
        <p14:creationId xmlns:p14="http://schemas.microsoft.com/office/powerpoint/2010/main" val="147974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18</a:t>
            </a:fld>
            <a:endParaRPr lang="he-IL" dirty="0"/>
          </a:p>
        </p:txBody>
      </p:sp>
    </p:spTree>
    <p:extLst>
      <p:ext uri="{BB962C8B-B14F-4D97-AF65-F5344CB8AC3E}">
        <p14:creationId xmlns:p14="http://schemas.microsoft.com/office/powerpoint/2010/main" val="4002151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19</a:t>
            </a:fld>
            <a:endParaRPr lang="he-IL" dirty="0"/>
          </a:p>
        </p:txBody>
      </p:sp>
    </p:spTree>
    <p:extLst>
      <p:ext uri="{BB962C8B-B14F-4D97-AF65-F5344CB8AC3E}">
        <p14:creationId xmlns:p14="http://schemas.microsoft.com/office/powerpoint/2010/main" val="14447511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20</a:t>
            </a:fld>
            <a:endParaRPr lang="he-IL" dirty="0"/>
          </a:p>
        </p:txBody>
      </p:sp>
    </p:spTree>
    <p:extLst>
      <p:ext uri="{BB962C8B-B14F-4D97-AF65-F5344CB8AC3E}">
        <p14:creationId xmlns:p14="http://schemas.microsoft.com/office/powerpoint/2010/main" val="2928726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21</a:t>
            </a:fld>
            <a:endParaRPr lang="he-IL" dirty="0"/>
          </a:p>
        </p:txBody>
      </p:sp>
    </p:spTree>
    <p:extLst>
      <p:ext uri="{BB962C8B-B14F-4D97-AF65-F5344CB8AC3E}">
        <p14:creationId xmlns:p14="http://schemas.microsoft.com/office/powerpoint/2010/main" val="1784821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22</a:t>
            </a:fld>
            <a:endParaRPr lang="he-IL" dirty="0"/>
          </a:p>
        </p:txBody>
      </p:sp>
    </p:spTree>
    <p:extLst>
      <p:ext uri="{BB962C8B-B14F-4D97-AF65-F5344CB8AC3E}">
        <p14:creationId xmlns:p14="http://schemas.microsoft.com/office/powerpoint/2010/main" val="731603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23</a:t>
            </a:fld>
            <a:endParaRPr lang="he-IL" dirty="0"/>
          </a:p>
        </p:txBody>
      </p:sp>
    </p:spTree>
    <p:extLst>
      <p:ext uri="{BB962C8B-B14F-4D97-AF65-F5344CB8AC3E}">
        <p14:creationId xmlns:p14="http://schemas.microsoft.com/office/powerpoint/2010/main" val="3680573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24</a:t>
            </a:fld>
            <a:endParaRPr lang="he-IL" dirty="0"/>
          </a:p>
        </p:txBody>
      </p:sp>
    </p:spTree>
    <p:extLst>
      <p:ext uri="{BB962C8B-B14F-4D97-AF65-F5344CB8AC3E}">
        <p14:creationId xmlns:p14="http://schemas.microsoft.com/office/powerpoint/2010/main" val="534429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25</a:t>
            </a:fld>
            <a:endParaRPr lang="he-IL" dirty="0"/>
          </a:p>
        </p:txBody>
      </p:sp>
    </p:spTree>
    <p:extLst>
      <p:ext uri="{BB962C8B-B14F-4D97-AF65-F5344CB8AC3E}">
        <p14:creationId xmlns:p14="http://schemas.microsoft.com/office/powerpoint/2010/main" val="861632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26</a:t>
            </a:fld>
            <a:endParaRPr lang="he-IL" dirty="0"/>
          </a:p>
        </p:txBody>
      </p:sp>
    </p:spTree>
    <p:extLst>
      <p:ext uri="{BB962C8B-B14F-4D97-AF65-F5344CB8AC3E}">
        <p14:creationId xmlns:p14="http://schemas.microsoft.com/office/powerpoint/2010/main" val="726447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27</a:t>
            </a:fld>
            <a:endParaRPr lang="he-IL" dirty="0"/>
          </a:p>
        </p:txBody>
      </p:sp>
    </p:spTree>
    <p:extLst>
      <p:ext uri="{BB962C8B-B14F-4D97-AF65-F5344CB8AC3E}">
        <p14:creationId xmlns:p14="http://schemas.microsoft.com/office/powerpoint/2010/main" val="3266086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28</a:t>
            </a:fld>
            <a:endParaRPr lang="he-IL" dirty="0"/>
          </a:p>
        </p:txBody>
      </p:sp>
    </p:spTree>
    <p:extLst>
      <p:ext uri="{BB962C8B-B14F-4D97-AF65-F5344CB8AC3E}">
        <p14:creationId xmlns:p14="http://schemas.microsoft.com/office/powerpoint/2010/main" val="1861452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29</a:t>
            </a:fld>
            <a:endParaRPr lang="he-IL" dirty="0"/>
          </a:p>
        </p:txBody>
      </p:sp>
    </p:spTree>
    <p:extLst>
      <p:ext uri="{BB962C8B-B14F-4D97-AF65-F5344CB8AC3E}">
        <p14:creationId xmlns:p14="http://schemas.microsoft.com/office/powerpoint/2010/main" val="20633182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30</a:t>
            </a:fld>
            <a:endParaRPr lang="he-IL" dirty="0"/>
          </a:p>
        </p:txBody>
      </p:sp>
    </p:spTree>
    <p:extLst>
      <p:ext uri="{BB962C8B-B14F-4D97-AF65-F5344CB8AC3E}">
        <p14:creationId xmlns:p14="http://schemas.microsoft.com/office/powerpoint/2010/main" val="2061478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31</a:t>
            </a:fld>
            <a:endParaRPr lang="he-IL" dirty="0"/>
          </a:p>
        </p:txBody>
      </p:sp>
    </p:spTree>
    <p:extLst>
      <p:ext uri="{BB962C8B-B14F-4D97-AF65-F5344CB8AC3E}">
        <p14:creationId xmlns:p14="http://schemas.microsoft.com/office/powerpoint/2010/main" val="2530137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32</a:t>
            </a:fld>
            <a:endParaRPr lang="he-IL" dirty="0"/>
          </a:p>
        </p:txBody>
      </p:sp>
    </p:spTree>
    <p:extLst>
      <p:ext uri="{BB962C8B-B14F-4D97-AF65-F5344CB8AC3E}">
        <p14:creationId xmlns:p14="http://schemas.microsoft.com/office/powerpoint/2010/main" val="108503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33</a:t>
            </a:fld>
            <a:endParaRPr lang="he-IL" dirty="0"/>
          </a:p>
        </p:txBody>
      </p:sp>
    </p:spTree>
    <p:extLst>
      <p:ext uri="{BB962C8B-B14F-4D97-AF65-F5344CB8AC3E}">
        <p14:creationId xmlns:p14="http://schemas.microsoft.com/office/powerpoint/2010/main" val="1478511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34</a:t>
            </a:fld>
            <a:endParaRPr lang="he-IL" dirty="0"/>
          </a:p>
        </p:txBody>
      </p:sp>
    </p:spTree>
    <p:extLst>
      <p:ext uri="{BB962C8B-B14F-4D97-AF65-F5344CB8AC3E}">
        <p14:creationId xmlns:p14="http://schemas.microsoft.com/office/powerpoint/2010/main" val="4005021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35</a:t>
            </a:fld>
            <a:endParaRPr lang="he-IL" dirty="0"/>
          </a:p>
        </p:txBody>
      </p:sp>
    </p:spTree>
    <p:extLst>
      <p:ext uri="{BB962C8B-B14F-4D97-AF65-F5344CB8AC3E}">
        <p14:creationId xmlns:p14="http://schemas.microsoft.com/office/powerpoint/2010/main" val="18446647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36</a:t>
            </a:fld>
            <a:endParaRPr lang="he-IL" dirty="0"/>
          </a:p>
        </p:txBody>
      </p:sp>
    </p:spTree>
    <p:extLst>
      <p:ext uri="{BB962C8B-B14F-4D97-AF65-F5344CB8AC3E}">
        <p14:creationId xmlns:p14="http://schemas.microsoft.com/office/powerpoint/2010/main" val="18069230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37</a:t>
            </a:fld>
            <a:endParaRPr lang="he-IL" dirty="0"/>
          </a:p>
        </p:txBody>
      </p:sp>
    </p:spTree>
    <p:extLst>
      <p:ext uri="{BB962C8B-B14F-4D97-AF65-F5344CB8AC3E}">
        <p14:creationId xmlns:p14="http://schemas.microsoft.com/office/powerpoint/2010/main" val="3045072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38</a:t>
            </a:fld>
            <a:endParaRPr lang="he-IL" dirty="0"/>
          </a:p>
        </p:txBody>
      </p:sp>
    </p:spTree>
    <p:extLst>
      <p:ext uri="{BB962C8B-B14F-4D97-AF65-F5344CB8AC3E}">
        <p14:creationId xmlns:p14="http://schemas.microsoft.com/office/powerpoint/2010/main" val="2388469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39</a:t>
            </a:fld>
            <a:endParaRPr lang="he-IL" dirty="0"/>
          </a:p>
        </p:txBody>
      </p:sp>
    </p:spTree>
    <p:extLst>
      <p:ext uri="{BB962C8B-B14F-4D97-AF65-F5344CB8AC3E}">
        <p14:creationId xmlns:p14="http://schemas.microsoft.com/office/powerpoint/2010/main" val="20945538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40</a:t>
            </a:fld>
            <a:endParaRPr lang="he-IL" dirty="0"/>
          </a:p>
        </p:txBody>
      </p:sp>
    </p:spTree>
    <p:extLst>
      <p:ext uri="{BB962C8B-B14F-4D97-AF65-F5344CB8AC3E}">
        <p14:creationId xmlns:p14="http://schemas.microsoft.com/office/powerpoint/2010/main" val="16072811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41</a:t>
            </a:fld>
            <a:endParaRPr lang="he-IL" dirty="0"/>
          </a:p>
        </p:txBody>
      </p:sp>
    </p:spTree>
    <p:extLst>
      <p:ext uri="{BB962C8B-B14F-4D97-AF65-F5344CB8AC3E}">
        <p14:creationId xmlns:p14="http://schemas.microsoft.com/office/powerpoint/2010/main" val="24471893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42</a:t>
            </a:fld>
            <a:endParaRPr lang="he-IL" dirty="0"/>
          </a:p>
        </p:txBody>
      </p:sp>
    </p:spTree>
    <p:extLst>
      <p:ext uri="{BB962C8B-B14F-4D97-AF65-F5344CB8AC3E}">
        <p14:creationId xmlns:p14="http://schemas.microsoft.com/office/powerpoint/2010/main" val="986959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43</a:t>
            </a:fld>
            <a:endParaRPr lang="he-IL" dirty="0"/>
          </a:p>
        </p:txBody>
      </p:sp>
    </p:spTree>
    <p:extLst>
      <p:ext uri="{BB962C8B-B14F-4D97-AF65-F5344CB8AC3E}">
        <p14:creationId xmlns:p14="http://schemas.microsoft.com/office/powerpoint/2010/main" val="3903509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44</a:t>
            </a:fld>
            <a:endParaRPr lang="he-IL" dirty="0"/>
          </a:p>
        </p:txBody>
      </p:sp>
    </p:spTree>
    <p:extLst>
      <p:ext uri="{BB962C8B-B14F-4D97-AF65-F5344CB8AC3E}">
        <p14:creationId xmlns:p14="http://schemas.microsoft.com/office/powerpoint/2010/main" val="1678852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45</a:t>
            </a:fld>
            <a:endParaRPr lang="he-IL" dirty="0"/>
          </a:p>
        </p:txBody>
      </p:sp>
    </p:spTree>
    <p:extLst>
      <p:ext uri="{BB962C8B-B14F-4D97-AF65-F5344CB8AC3E}">
        <p14:creationId xmlns:p14="http://schemas.microsoft.com/office/powerpoint/2010/main" val="751928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46</a:t>
            </a:fld>
            <a:endParaRPr lang="he-IL" dirty="0"/>
          </a:p>
        </p:txBody>
      </p:sp>
    </p:spTree>
    <p:extLst>
      <p:ext uri="{BB962C8B-B14F-4D97-AF65-F5344CB8AC3E}">
        <p14:creationId xmlns:p14="http://schemas.microsoft.com/office/powerpoint/2010/main" val="10531112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47</a:t>
            </a:fld>
            <a:endParaRPr lang="he-IL" dirty="0"/>
          </a:p>
        </p:txBody>
      </p:sp>
    </p:spTree>
    <p:extLst>
      <p:ext uri="{BB962C8B-B14F-4D97-AF65-F5344CB8AC3E}">
        <p14:creationId xmlns:p14="http://schemas.microsoft.com/office/powerpoint/2010/main" val="13742781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48</a:t>
            </a:fld>
            <a:endParaRPr lang="he-IL" dirty="0"/>
          </a:p>
        </p:txBody>
      </p:sp>
    </p:spTree>
    <p:extLst>
      <p:ext uri="{BB962C8B-B14F-4D97-AF65-F5344CB8AC3E}">
        <p14:creationId xmlns:p14="http://schemas.microsoft.com/office/powerpoint/2010/main" val="31117620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49</a:t>
            </a:fld>
            <a:endParaRPr lang="he-IL" dirty="0"/>
          </a:p>
        </p:txBody>
      </p:sp>
    </p:spTree>
    <p:extLst>
      <p:ext uri="{BB962C8B-B14F-4D97-AF65-F5344CB8AC3E}">
        <p14:creationId xmlns:p14="http://schemas.microsoft.com/office/powerpoint/2010/main" val="27036880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50</a:t>
            </a:fld>
            <a:endParaRPr lang="he-IL" dirty="0"/>
          </a:p>
        </p:txBody>
      </p:sp>
    </p:spTree>
    <p:extLst>
      <p:ext uri="{BB962C8B-B14F-4D97-AF65-F5344CB8AC3E}">
        <p14:creationId xmlns:p14="http://schemas.microsoft.com/office/powerpoint/2010/main" val="4011943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51</a:t>
            </a:fld>
            <a:endParaRPr lang="he-IL" dirty="0"/>
          </a:p>
        </p:txBody>
      </p:sp>
    </p:spTree>
    <p:extLst>
      <p:ext uri="{BB962C8B-B14F-4D97-AF65-F5344CB8AC3E}">
        <p14:creationId xmlns:p14="http://schemas.microsoft.com/office/powerpoint/2010/main" val="2751720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52</a:t>
            </a:fld>
            <a:endParaRPr lang="he-IL" dirty="0"/>
          </a:p>
        </p:txBody>
      </p:sp>
    </p:spTree>
    <p:extLst>
      <p:ext uri="{BB962C8B-B14F-4D97-AF65-F5344CB8AC3E}">
        <p14:creationId xmlns:p14="http://schemas.microsoft.com/office/powerpoint/2010/main" val="245503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מלבן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10" name="מלבן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bwMode="black">
          <a:xfrm>
            <a:off x="3175199" y="1943842"/>
            <a:ext cx="8500062" cy="2387600"/>
          </a:xfrm>
        </p:spPr>
        <p:txBody>
          <a:bodyPr rtlCol="1" anchor="b"/>
          <a:lstStyle>
            <a:lvl1pPr algn="r" rtl="1">
              <a:lnSpc>
                <a:spcPct val="90000"/>
              </a:lnSpc>
              <a:defRPr sz="6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כותרת משנה 2"/>
          <p:cNvSpPr>
            <a:spLocks noGrp="1"/>
          </p:cNvSpPr>
          <p:nvPr>
            <p:ph type="subTitle" idx="1"/>
          </p:nvPr>
        </p:nvSpPr>
        <p:spPr>
          <a:xfrm>
            <a:off x="3175199" y="4538659"/>
            <a:ext cx="8500062" cy="865321"/>
          </a:xfrm>
        </p:spPr>
        <p:txBody>
          <a:bodyPr rtlCol="1"/>
          <a:lstStyle>
            <a:lvl1pPr marL="0" indent="0" algn="r" rtl="1">
              <a:spcBef>
                <a:spcPts val="0"/>
              </a:spcBef>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000"/>
            </a:lvl2pPr>
            <a:lvl3pPr marL="914400" indent="0" algn="ctr" rtl="1">
              <a:buNone/>
              <a:defRPr sz="1800"/>
            </a:lvl3pPr>
            <a:lvl4pPr marL="1371600" indent="0" algn="ctr" rtl="1">
              <a:buNone/>
              <a:defRPr sz="1600"/>
            </a:lvl4pPr>
            <a:lvl5pPr marL="1828800" indent="0" algn="ctr" rtl="1">
              <a:buNone/>
              <a:defRPr sz="1600"/>
            </a:lvl5pPr>
            <a:lvl6pPr marL="2286000" indent="0" algn="ctr" rtl="1">
              <a:buNone/>
              <a:defRPr sz="1600"/>
            </a:lvl6pPr>
            <a:lvl7pPr marL="2743200" indent="0" algn="ctr" rtl="1">
              <a:buNone/>
              <a:defRPr sz="1600"/>
            </a:lvl7pPr>
            <a:lvl8pPr marL="3200400" indent="0" algn="ctr" rtl="1">
              <a:buNone/>
              <a:defRPr sz="1600"/>
            </a:lvl8pPr>
            <a:lvl9pPr marL="3657600" indent="0" algn="ctr" rtl="1">
              <a:buNone/>
              <a:defRPr sz="1600"/>
            </a:lvl9pPr>
          </a:lstStyle>
          <a:p>
            <a:pPr rtl="1"/>
            <a:r>
              <a:rPr lang="he-IL"/>
              <a:t>לחץ כדי לערוך סגנון כותרת משנה של תבנית בסיס</a:t>
            </a:r>
            <a:endParaRPr lang="he-IL" dirty="0"/>
          </a:p>
        </p:txBody>
      </p:sp>
      <p:sp>
        <p:nvSpPr>
          <p:cNvPr id="11"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41E50FAA-4F99-4334-8645-1BE36BC5359A}" type="datetime8">
              <a:rPr lang="he-IL" smtClean="0"/>
              <a:pPr/>
              <a:t>15 ספטמבר 24</a:t>
            </a:fld>
            <a:endParaRPr lang="he-IL" dirty="0"/>
          </a:p>
        </p:txBody>
      </p:sp>
      <p:sp>
        <p:nvSpPr>
          <p:cNvPr id="12"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3"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idx="1"/>
          </p:nvPr>
        </p:nvSpPr>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F7F22962-B141-4CE2-AA3E-EEAA1DEDF06E}" type="datetime8">
              <a:rPr lang="he-IL" smtClean="0"/>
              <a:pPr/>
              <a:t>15 ספטמבר 24</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מלבן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bwMode="black">
          <a:xfrm>
            <a:off x="3838015" y="658346"/>
            <a:ext cx="6597464" cy="3664417"/>
          </a:xfrm>
        </p:spPr>
        <p:txBody>
          <a:bodyPr rtlCol="1" anchor="b">
            <a:normAutofit/>
          </a:bodyPr>
          <a:lstStyle>
            <a:lvl1pPr algn="r" rtl="1">
              <a:lnSpc>
                <a:spcPct val="90000"/>
              </a:lnSpc>
              <a:defRPr sz="5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3838014" y="4589463"/>
            <a:ext cx="6597465" cy="1500187"/>
          </a:xfrm>
        </p:spPr>
        <p:txBody>
          <a:bodyPr rtlCol="1"/>
          <a:lstStyle>
            <a:lvl1pPr marL="0" indent="0" algn="r" rtl="1">
              <a:spcBef>
                <a:spcPts val="0"/>
              </a:spcBef>
              <a:buNone/>
              <a:defRPr sz="24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a:solidFill>
                  <a:schemeClr val="tx1">
                    <a:tint val="75000"/>
                  </a:schemeClr>
                </a:solidFill>
              </a:defRPr>
            </a:lvl2pPr>
            <a:lvl3pPr marL="914400" indent="0" algn="r" rtl="1">
              <a:buNone/>
              <a:defRPr sz="1800">
                <a:solidFill>
                  <a:schemeClr val="tx1">
                    <a:tint val="75000"/>
                  </a:schemeClr>
                </a:solidFill>
              </a:defRPr>
            </a:lvl3pPr>
            <a:lvl4pPr marL="1371600" indent="0" algn="r" rtl="1">
              <a:buNone/>
              <a:defRPr sz="1600">
                <a:solidFill>
                  <a:schemeClr val="tx1">
                    <a:tint val="75000"/>
                  </a:schemeClr>
                </a:solidFill>
              </a:defRPr>
            </a:lvl4pPr>
            <a:lvl5pPr marL="1828800" indent="0" algn="r" rtl="1">
              <a:buNone/>
              <a:defRPr sz="1600">
                <a:solidFill>
                  <a:schemeClr val="tx1">
                    <a:tint val="75000"/>
                  </a:schemeClr>
                </a:solidFill>
              </a:defRPr>
            </a:lvl5pPr>
            <a:lvl6pPr marL="2286000" indent="0" algn="r" rtl="1">
              <a:buNone/>
              <a:defRPr sz="1600">
                <a:solidFill>
                  <a:schemeClr val="tx1">
                    <a:tint val="75000"/>
                  </a:schemeClr>
                </a:solidFill>
              </a:defRPr>
            </a:lvl6pPr>
            <a:lvl7pPr marL="2743200" indent="0" algn="r" rtl="1">
              <a:buNone/>
              <a:defRPr sz="1600">
                <a:solidFill>
                  <a:schemeClr val="tx1">
                    <a:tint val="75000"/>
                  </a:schemeClr>
                </a:solidFill>
              </a:defRPr>
            </a:lvl7pPr>
            <a:lvl8pPr marL="3200400" indent="0" algn="r" rtl="1">
              <a:buNone/>
              <a:defRPr sz="1600">
                <a:solidFill>
                  <a:schemeClr val="tx1">
                    <a:tint val="75000"/>
                  </a:schemeClr>
                </a:solidFill>
              </a:defRPr>
            </a:lvl8pPr>
            <a:lvl9pPr marL="3657600" indent="0" algn="r" rtl="1">
              <a:buNone/>
              <a:defRPr sz="1600">
                <a:solidFill>
                  <a:schemeClr val="tx1">
                    <a:tint val="75000"/>
                  </a:schemeClr>
                </a:solidFill>
              </a:defRPr>
            </a:lvl9pPr>
          </a:lstStyle>
          <a:p>
            <a:pPr lvl="0" rtl="1"/>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69FF4FB8-8F0D-4805-9940-7D028D1A08B9}" type="datetime8">
              <a:rPr lang="he-IL" smtClean="0"/>
              <a:pPr/>
              <a:t>15 ספטמבר 24</a:t>
            </a:fld>
            <a:endParaRPr lang="he-IL" dirty="0"/>
          </a:p>
        </p:txBody>
      </p:sp>
      <p:sp>
        <p:nvSpPr>
          <p:cNvPr id="5"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sz="half" idx="1"/>
          </p:nvPr>
        </p:nvSpPr>
        <p:spPr>
          <a:xfrm>
            <a:off x="1280160" y="2194560"/>
            <a:ext cx="448970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תוכן 3"/>
          <p:cNvSpPr>
            <a:spLocks noGrp="1"/>
          </p:cNvSpPr>
          <p:nvPr>
            <p:ph sz="half" idx="2"/>
          </p:nvPr>
        </p:nvSpPr>
        <p:spPr>
          <a:xfrm>
            <a:off x="6415368" y="2194560"/>
            <a:ext cx="449342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6226755C-785D-4932-B584-786137A08845}" type="datetime8">
              <a:rPr lang="he-IL" smtClean="0"/>
              <a:pPr/>
              <a:t>15 ספטמבר 24</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280160"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4" name="מציין מיקום תוכן 3"/>
          <p:cNvSpPr>
            <a:spLocks noGrp="1"/>
          </p:cNvSpPr>
          <p:nvPr>
            <p:ph sz="half" idx="2"/>
          </p:nvPr>
        </p:nvSpPr>
        <p:spPr>
          <a:xfrm>
            <a:off x="1280160"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טקסט 4"/>
          <p:cNvSpPr>
            <a:spLocks noGrp="1"/>
          </p:cNvSpPr>
          <p:nvPr>
            <p:ph type="body" sz="quarter" idx="3"/>
          </p:nvPr>
        </p:nvSpPr>
        <p:spPr>
          <a:xfrm>
            <a:off x="6419088"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6" name="מציין מיקום תוכן 5"/>
          <p:cNvSpPr>
            <a:spLocks noGrp="1"/>
          </p:cNvSpPr>
          <p:nvPr>
            <p:ph sz="quarter" idx="4"/>
          </p:nvPr>
        </p:nvSpPr>
        <p:spPr>
          <a:xfrm>
            <a:off x="6419088"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7" name="מציין מיקום של תאריך 6"/>
          <p:cNvSpPr>
            <a:spLocks noGrp="1"/>
          </p:cNvSpPr>
          <p:nvPr>
            <p:ph type="dt" sz="half" idx="10"/>
          </p:nvPr>
        </p:nvSpPr>
        <p:spPr>
          <a:xfrm>
            <a:off x="8939893" y="6362698"/>
            <a:ext cx="1971947" cy="365125"/>
          </a:xfrm>
        </p:spPr>
        <p:txBody>
          <a:bodyPr rtlCol="1"/>
          <a:lstStyle>
            <a:lvl1pPr>
              <a:defRPr/>
            </a:lvl1pPr>
          </a:lstStyle>
          <a:p>
            <a:fld id="{D3E90B36-19D6-4774-9800-A9BC9BB0840D}" type="datetime8">
              <a:rPr lang="he-IL" smtClean="0"/>
              <a:pPr/>
              <a:t>15 ספטמבר 24</a:t>
            </a:fld>
            <a:endParaRPr lang="he-IL" dirty="0"/>
          </a:p>
        </p:txBody>
      </p:sp>
      <p:sp>
        <p:nvSpPr>
          <p:cNvPr id="8" name="מציין מיקום של כותרת תחתונה 7"/>
          <p:cNvSpPr>
            <a:spLocks noGrp="1"/>
          </p:cNvSpPr>
          <p:nvPr>
            <p:ph type="ftr" sz="quarter" idx="11"/>
          </p:nvPr>
        </p:nvSpPr>
        <p:spPr/>
        <p:txBody>
          <a:bodyPr rtlCol="1"/>
          <a:lstStyle/>
          <a:p>
            <a:pPr rtl="1"/>
            <a:endParaRPr lang="he-IL" dirty="0"/>
          </a:p>
        </p:txBody>
      </p:sp>
      <p:sp>
        <p:nvSpPr>
          <p:cNvPr id="9" name="מציין מיקום של מספר שקופית 8"/>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של תאריך 2"/>
          <p:cNvSpPr>
            <a:spLocks noGrp="1"/>
          </p:cNvSpPr>
          <p:nvPr>
            <p:ph type="dt" sz="half" idx="10"/>
          </p:nvPr>
        </p:nvSpPr>
        <p:spPr/>
        <p:txBody>
          <a:bodyPr rtlCol="1"/>
          <a:lstStyle>
            <a:lvl1pPr>
              <a:defRPr/>
            </a:lvl1pPr>
          </a:lstStyle>
          <a:p>
            <a:fld id="{6730C2C3-3E1C-43E3-8AA8-B3D23DE40156}" type="datetime8">
              <a:rPr lang="he-IL" smtClean="0"/>
              <a:pPr/>
              <a:t>15 ספטמבר 24</a:t>
            </a:fld>
            <a:endParaRPr lang="he-IL" dirty="0"/>
          </a:p>
        </p:txBody>
      </p:sp>
      <p:sp>
        <p:nvSpPr>
          <p:cNvPr id="4" name="מציין מיקום של כותרת תחתונה 3"/>
          <p:cNvSpPr>
            <a:spLocks noGrp="1"/>
          </p:cNvSpPr>
          <p:nvPr>
            <p:ph type="ftr" sz="quarter" idx="11"/>
          </p:nvPr>
        </p:nvSpPr>
        <p:spPr/>
        <p:txBody>
          <a:bodyPr rtlCol="1"/>
          <a:lstStyle/>
          <a:p>
            <a:pPr rtl="1"/>
            <a:endParaRPr lang="he-IL" dirty="0"/>
          </a:p>
        </p:txBody>
      </p:sp>
      <p:sp>
        <p:nvSpPr>
          <p:cNvPr id="5" name="מציין מיקום של מספר שקופית 4"/>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rtlCol="1"/>
          <a:lstStyle>
            <a:lvl1pPr>
              <a:defRPr/>
            </a:lvl1pPr>
          </a:lstStyle>
          <a:p>
            <a:fld id="{DF71AF27-942A-4181-A51B-8BE646ECA6EF}" type="datetime8">
              <a:rPr lang="he-IL" smtClean="0"/>
              <a:pPr/>
              <a:t>15 ספטמבר 24</a:t>
            </a:fld>
            <a:endParaRPr lang="he-IL" dirty="0"/>
          </a:p>
        </p:txBody>
      </p:sp>
      <p:sp>
        <p:nvSpPr>
          <p:cNvPr id="3" name="מציין מיקום של כותרת תחתונה 2"/>
          <p:cNvSpPr>
            <a:spLocks noGrp="1"/>
          </p:cNvSpPr>
          <p:nvPr>
            <p:ph type="ftr" sz="quarter" idx="11"/>
          </p:nvPr>
        </p:nvSpPr>
        <p:spPr/>
        <p:txBody>
          <a:bodyPr rtlCol="1"/>
          <a:lstStyle/>
          <a:p>
            <a:pPr rtl="1"/>
            <a:endParaRPr lang="he-IL" dirty="0"/>
          </a:p>
        </p:txBody>
      </p:sp>
      <p:sp>
        <p:nvSpPr>
          <p:cNvPr id="4" name="מציין מיקום של מספר שקופית 3"/>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2"/>
          <p:cNvSpPr>
            <a:spLocks noGrp="1"/>
          </p:cNvSpPr>
          <p:nvPr>
            <p:ph type="body" sz="half" idx="2"/>
          </p:nvPr>
        </p:nvSpPr>
        <p:spPr>
          <a:xfrm>
            <a:off x="1511952" y="2465292"/>
            <a:ext cx="3834874" cy="3711669"/>
          </a:xfrm>
        </p:spPr>
        <p:txBody>
          <a:bodyPr rtlCol="1">
            <a:normAutofit/>
          </a:bodyPr>
          <a:lstStyle>
            <a:lvl1pPr marL="0" indent="0" algn="r" rtl="1">
              <a:spcBef>
                <a:spcPts val="1500"/>
              </a:spcBef>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תוכן 3"/>
          <p:cNvSpPr>
            <a:spLocks noGrp="1"/>
          </p:cNvSpPr>
          <p:nvPr>
            <p:ph idx="1"/>
          </p:nvPr>
        </p:nvSpPr>
        <p:spPr>
          <a:xfrm>
            <a:off x="5734288" y="2465293"/>
            <a:ext cx="5174504" cy="3711669"/>
          </a:xfrm>
        </p:spPr>
        <p:txBody>
          <a:bodyPr rtlCol="1">
            <a:normAutofit/>
          </a:bodyPr>
          <a:lstStyle>
            <a:lvl1pPr algn="r" rtl="1">
              <a:defRPr sz="2200"/>
            </a:lvl1pPr>
            <a:lvl2pPr algn="r" rtl="1">
              <a:defRPr sz="2000"/>
            </a:lvl2pPr>
            <a:lvl3pPr algn="r" rtl="1">
              <a:defRPr sz="18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F7426CB3-93D2-4C91-BCF3-D2F542E2A4D8}" type="datetime8">
              <a:rPr lang="he-IL" smtClean="0"/>
              <a:pPr/>
              <a:t>15 ספטמבר 24</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3"/>
          <p:cNvSpPr>
            <a:spLocks noGrp="1"/>
          </p:cNvSpPr>
          <p:nvPr>
            <p:ph type="body" sz="half" idx="2"/>
          </p:nvPr>
        </p:nvSpPr>
        <p:spPr>
          <a:xfrm>
            <a:off x="1291819" y="2465293"/>
            <a:ext cx="3834874" cy="3711669"/>
          </a:xfrm>
        </p:spPr>
        <p:txBody>
          <a:bodyPr rtlCol="1">
            <a:normAutofit/>
          </a:bodyPr>
          <a:lstStyle>
            <a:lvl1pPr marL="0" indent="0" algn="r" rtl="1">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a:off x="5518896" y="1828456"/>
            <a:ext cx="5389895" cy="5029544"/>
          </a:xfrm>
        </p:spPr>
        <p:txBody>
          <a:bodyPr tIns="1371600" rtlCol="1">
            <a:normAutofit/>
          </a:bodyPr>
          <a:lstStyle>
            <a:lvl1pPr marL="0" indent="0" algn="ctr" rtl="1">
              <a:buNone/>
              <a:defRPr sz="2000"/>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a:t>לחץ על הסמל כדי להוסיף תמונה</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1A73B27E-5F55-4970-9B53-7D70205C8EE3}" type="datetime8">
              <a:rPr lang="he-IL" smtClean="0"/>
              <a:pPr/>
              <a:t>15 ספטמבר 24</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p:txBody>
          <a:bodyPr vert="eaVert"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ADCDCEAE-7FB5-4B18-B82E-06B3A5621C83}" type="datetime8">
              <a:rPr lang="he-IL" smtClean="0"/>
              <a:pPr/>
              <a:t>15 ספטמבר 24</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10" name="מלבן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כותרת אנכית 1"/>
          <p:cNvSpPr>
            <a:spLocks noGrp="1"/>
          </p:cNvSpPr>
          <p:nvPr>
            <p:ph type="title" orient="vert"/>
          </p:nvPr>
        </p:nvSpPr>
        <p:spPr>
          <a:xfrm>
            <a:off x="10266348" y="462249"/>
            <a:ext cx="1370886"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a:xfrm>
            <a:off x="378199" y="462249"/>
            <a:ext cx="9693088"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a:xfrm>
            <a:off x="8070160" y="6356350"/>
            <a:ext cx="1971947"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A39C97A3-391E-4929-BE40-F76351D1211F}" type="datetime8">
              <a:rPr lang="he-IL" smtClean="0"/>
              <a:pPr/>
              <a:t>15 ספטמבר 24</a:t>
            </a:fld>
            <a:endParaRPr lang="he-IL" dirty="0"/>
          </a:p>
        </p:txBody>
      </p:sp>
      <p:sp>
        <p:nvSpPr>
          <p:cNvPr id="5" name="מציין מיקום של כותרת תחתונה 4"/>
          <p:cNvSpPr>
            <a:spLocks noGrp="1"/>
          </p:cNvSpPr>
          <p:nvPr>
            <p:ph type="ftr" sz="quarter" idx="11"/>
          </p:nvPr>
        </p:nvSpPr>
        <p:spPr>
          <a:xfrm>
            <a:off x="2382374" y="6356350"/>
            <a:ext cx="5687786"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a:xfrm>
            <a:off x="413476" y="6356350"/>
            <a:ext cx="1968898"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מלבן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8" name="תמונה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מציין מיקום של כותרת 1"/>
          <p:cNvSpPr>
            <a:spLocks noGrp="1"/>
          </p:cNvSpPr>
          <p:nvPr>
            <p:ph type="title"/>
          </p:nvPr>
        </p:nvSpPr>
        <p:spPr bwMode="black">
          <a:xfrm>
            <a:off x="1280160" y="466343"/>
            <a:ext cx="9628632" cy="1362113"/>
          </a:xfrm>
          <a:prstGeom prst="rect">
            <a:avLst/>
          </a:prstGeom>
        </p:spPr>
        <p:txBody>
          <a:bodyPr vert="horz" lIns="91440" tIns="45720" rIns="91440" bIns="45720" rtlCol="1" anchor="ctr">
            <a:normAutofit/>
          </a:bodyPr>
          <a:lstStyle/>
          <a:p>
            <a:pPr rtl="1"/>
            <a:r>
              <a:rPr lang="he-IL" dirty="0"/>
              <a:t>לחץ כדי לערוך סגנון כותרת של תבנית בסיס</a:t>
            </a:r>
          </a:p>
        </p:txBody>
      </p:sp>
      <p:sp>
        <p:nvSpPr>
          <p:cNvPr id="3" name="מציין מיקום טקסט 2"/>
          <p:cNvSpPr>
            <a:spLocks noGrp="1"/>
          </p:cNvSpPr>
          <p:nvPr>
            <p:ph type="body" idx="1"/>
          </p:nvPr>
        </p:nvSpPr>
        <p:spPr>
          <a:xfrm>
            <a:off x="1280160" y="2190749"/>
            <a:ext cx="9628632" cy="3986213"/>
          </a:xfrm>
          <a:prstGeom prst="rect">
            <a:avLst/>
          </a:prstGeom>
        </p:spPr>
        <p:txBody>
          <a:bodyPr vert="horz" lIns="91440" tIns="45720" rIns="91440" bIns="45720" rtlCol="1">
            <a:normAutofit/>
          </a:bodyPr>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a:p>
            <a:pPr lvl="5" rtl="1"/>
            <a:r>
              <a:rPr lang="he-IL" dirty="0"/>
              <a:t>שישית</a:t>
            </a:r>
          </a:p>
          <a:p>
            <a:pPr lvl="6" rtl="1"/>
            <a:r>
              <a:rPr lang="he-IL" dirty="0"/>
              <a:t>שביעית</a:t>
            </a:r>
          </a:p>
          <a:p>
            <a:pPr lvl="7" rtl="1"/>
            <a:r>
              <a:rPr lang="he-IL" dirty="0"/>
              <a:t>שמינית</a:t>
            </a:r>
          </a:p>
          <a:p>
            <a:pPr lvl="8" rtl="1"/>
            <a:r>
              <a:rPr lang="he-IL" dirty="0"/>
              <a:t>תשיעית</a:t>
            </a:r>
          </a:p>
        </p:txBody>
      </p:sp>
      <p:sp>
        <p:nvSpPr>
          <p:cNvPr id="4" name="מציין מיקום של תאריך 3"/>
          <p:cNvSpPr>
            <a:spLocks noGrp="1"/>
          </p:cNvSpPr>
          <p:nvPr>
            <p:ph type="dt" sz="half" idx="2"/>
          </p:nvPr>
        </p:nvSpPr>
        <p:spPr>
          <a:xfrm>
            <a:off x="8939893" y="6356349"/>
            <a:ext cx="1971947" cy="365125"/>
          </a:xfrm>
          <a:prstGeom prst="rect">
            <a:avLst/>
          </a:prstGeom>
        </p:spPr>
        <p:txBody>
          <a:bodyPr vert="horz" lIns="91440" tIns="45720" rIns="91440" bIns="45720" rtlCol="1" anchor="ctr"/>
          <a:lstStyle>
            <a:lvl1pPr algn="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1206483A-6CFF-4C96-8420-CA3B9FC5E389}" type="datetime8">
              <a:rPr lang="he-IL" smtClean="0"/>
              <a:pPr/>
              <a:t>15 ספטמבר 24</a:t>
            </a:fld>
            <a:endParaRPr lang="he-IL" dirty="0"/>
          </a:p>
        </p:txBody>
      </p:sp>
      <p:sp>
        <p:nvSpPr>
          <p:cNvPr id="5" name="מציין מיקום של כותרת תחתונה 4"/>
          <p:cNvSpPr>
            <a:spLocks noGrp="1"/>
          </p:cNvSpPr>
          <p:nvPr>
            <p:ph type="ftr" sz="quarter" idx="3"/>
          </p:nvPr>
        </p:nvSpPr>
        <p:spPr>
          <a:xfrm>
            <a:off x="3252107" y="6356350"/>
            <a:ext cx="5687786" cy="365125"/>
          </a:xfrm>
          <a:prstGeom prst="rect">
            <a:avLst/>
          </a:prstGeom>
        </p:spPr>
        <p:txBody>
          <a:bodyPr vert="horz" lIns="91440" tIns="45720" rIns="91440" bIns="45720" rtlCol="1" anchor="ctr"/>
          <a:lstStyle>
            <a:lvl1pPr algn="ct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4"/>
          </p:nvPr>
        </p:nvSpPr>
        <p:spPr>
          <a:xfrm>
            <a:off x="1283209" y="6362698"/>
            <a:ext cx="1968898" cy="365125"/>
          </a:xfrm>
          <a:prstGeom prst="rect">
            <a:avLst/>
          </a:prstGeom>
        </p:spPr>
        <p:txBody>
          <a:bodyPr vert="horz" lIns="91440" tIns="45720" rIns="91440" bIns="45720" rtlCol="1" anchor="ctr"/>
          <a:lstStyle>
            <a:lvl1pPr algn="l"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914400" rtl="1" eaLnBrk="1" latinLnBrk="0" hangingPunct="1">
        <a:lnSpc>
          <a:spcPct val="95000"/>
        </a:lnSpc>
        <a:spcBef>
          <a:spcPct val="0"/>
        </a:spcBef>
        <a:buNone/>
        <a:defRPr sz="30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100000"/>
        </a:lnSpc>
        <a:spcBef>
          <a:spcPts val="1500"/>
        </a:spcBef>
        <a:buFont typeface="Wingdings" panose="05000000000000000000" pitchFamily="2" charset="2"/>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100000"/>
        </a:lnSpc>
        <a:spcBef>
          <a:spcPts val="300"/>
        </a:spcBef>
        <a:buFont typeface="Wingdings" panose="05000000000000000000"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100000"/>
        </a:lnSpc>
        <a:spcBef>
          <a:spcPts val="3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hyperlink" Target="zim://443aaa73-1b99-e50b-8bbc-e1df707e9249.zim/A/%D7%A1%D7%A4%D7%A8_%D7%99%D7%94%D7%95%D7%A9%D7%A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zim://443aaa73-1b99-e50b-8bbc-e1df707e9249.zim/A/%D7%A0%D7%97%D7%9E%D7%99%D7%94"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ityofdavid.org.il/sites/guy-ben-hin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175199" y="100668"/>
            <a:ext cx="8500062" cy="1249960"/>
          </a:xfrm>
        </p:spPr>
        <p:txBody>
          <a:bodyPr rtlCol="1"/>
          <a:lstStyle/>
          <a:p>
            <a:pPr rtl="1"/>
            <a:r>
              <a:rPr lang="he-IL" dirty="0">
                <a:highlight>
                  <a:srgbClr val="FF0000"/>
                </a:highlight>
              </a:rPr>
              <a:t>גיא בן הנם</a:t>
            </a:r>
          </a:p>
        </p:txBody>
      </p:sp>
      <p:sp>
        <p:nvSpPr>
          <p:cNvPr id="3" name="כותרת משנה 2"/>
          <p:cNvSpPr>
            <a:spLocks noGrp="1"/>
          </p:cNvSpPr>
          <p:nvPr>
            <p:ph type="subTitle" idx="1"/>
          </p:nvPr>
        </p:nvSpPr>
        <p:spPr/>
        <p:txBody>
          <a:bodyPr rtlCol="1"/>
          <a:lstStyle/>
          <a:p>
            <a:pPr rtl="1"/>
            <a:r>
              <a:rPr lang="he-IL" dirty="0"/>
              <a:t>כותרת משנה</a:t>
            </a:r>
          </a:p>
        </p:txBody>
      </p:sp>
      <p:pic>
        <p:nvPicPr>
          <p:cNvPr id="7" name="תמונה 6">
            <a:extLst>
              <a:ext uri="{FF2B5EF4-FFF2-40B4-BE49-F238E27FC236}">
                <a16:creationId xmlns:a16="http://schemas.microsoft.com/office/drawing/2014/main" id="{0E9412F5-7C6B-07A2-E424-9B9E1DA76A40}"/>
              </a:ext>
            </a:extLst>
          </p:cNvPr>
          <p:cNvPicPr>
            <a:picLocks noChangeAspect="1"/>
          </p:cNvPicPr>
          <p:nvPr/>
        </p:nvPicPr>
        <p:blipFill>
          <a:blip r:embed="rId3"/>
          <a:stretch>
            <a:fillRect/>
          </a:stretch>
        </p:blipFill>
        <p:spPr>
          <a:xfrm>
            <a:off x="0" y="0"/>
            <a:ext cx="4572396" cy="6736664"/>
          </a:xfrm>
          <a:prstGeom prst="rect">
            <a:avLst/>
          </a:prstGeom>
        </p:spPr>
      </p:pic>
      <p:pic>
        <p:nvPicPr>
          <p:cNvPr id="5" name="מציין מיקום תוכן 4">
            <a:extLst>
              <a:ext uri="{FF2B5EF4-FFF2-40B4-BE49-F238E27FC236}">
                <a16:creationId xmlns:a16="http://schemas.microsoft.com/office/drawing/2014/main" id="{08564098-0725-ABAE-C61A-F65B92A559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4568" y="1968441"/>
            <a:ext cx="8439015" cy="4746946"/>
          </a:xfrm>
          <a:prstGeom prst="rect">
            <a:avLst/>
          </a:prstGeom>
        </p:spPr>
      </p:pic>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
          <p:cNvSpPr>
            <a:spLocks noGrp="1"/>
          </p:cNvSpPr>
          <p:nvPr>
            <p:ph type="title"/>
          </p:nvPr>
        </p:nvSpPr>
        <p:spPr/>
        <p:txBody>
          <a:bodyPr rtlCol="1"/>
          <a:lstStyle/>
          <a:p>
            <a:pPr rtl="1"/>
            <a:r>
              <a:rPr lang="he-IL" dirty="0"/>
              <a:t>מי קדם למי – הביצה או התרנגולת</a:t>
            </a:r>
          </a:p>
        </p:txBody>
      </p:sp>
      <p:sp>
        <p:nvSpPr>
          <p:cNvPr id="14" name="מציין מיקום תוכן 2"/>
          <p:cNvSpPr>
            <a:spLocks noGrp="1"/>
          </p:cNvSpPr>
          <p:nvPr>
            <p:ph idx="1"/>
          </p:nvPr>
        </p:nvSpPr>
        <p:spPr/>
        <p:txBody>
          <a:bodyPr rtlCol="1">
            <a:normAutofit fontScale="85000" lnSpcReduction="10000"/>
          </a:bodyPr>
          <a:lstStyle/>
          <a:p>
            <a:pPr rtl="1"/>
            <a:r>
              <a:rPr lang="he-IL" dirty="0"/>
              <a:t>האם קודם היה מקום ושמו גיא בן הנם או קודם היה </a:t>
            </a:r>
            <a:r>
              <a:rPr lang="he-IL" dirty="0" err="1"/>
              <a:t>הגיהנום</a:t>
            </a:r>
            <a:r>
              <a:rPr lang="he-IL" dirty="0"/>
              <a:t>?</a:t>
            </a:r>
          </a:p>
          <a:p>
            <a:pPr rtl="1"/>
            <a:r>
              <a:rPr lang="he-IL" dirty="0"/>
              <a:t>מקור השם: </a:t>
            </a:r>
            <a:r>
              <a:rPr lang="he-IL" b="0" i="0" dirty="0">
                <a:solidFill>
                  <a:srgbClr val="222222"/>
                </a:solidFill>
                <a:effectLst/>
                <a:highlight>
                  <a:srgbClr val="FFFFFF"/>
                </a:highlight>
                <a:latin typeface="Helvetica Neue"/>
              </a:rPr>
              <a:t>הגיא מוזכר לראשונה ב</a:t>
            </a:r>
            <a:r>
              <a:rPr lang="he-IL" b="0" i="0" u="none" strike="noStrike" dirty="0">
                <a:solidFill>
                  <a:srgbClr val="5A3696"/>
                </a:solidFill>
                <a:effectLst/>
                <a:highlight>
                  <a:srgbClr val="FFFFFF"/>
                </a:highlight>
                <a:latin typeface="Helvetica Neue"/>
                <a:hlinkClick r:id="rId3" tooltip="ספר יהושע"/>
              </a:rPr>
              <a:t>ספר יהושע</a:t>
            </a:r>
            <a:r>
              <a:rPr lang="he-IL" b="0" i="0" dirty="0">
                <a:solidFill>
                  <a:srgbClr val="222222"/>
                </a:solidFill>
                <a:effectLst/>
                <a:highlight>
                  <a:srgbClr val="FFFFFF"/>
                </a:highlight>
                <a:latin typeface="Helvetica Neue"/>
              </a:rPr>
              <a:t> בחלק מתיאור גבולות נחלות השבטים בעת חלוקתן. </a:t>
            </a:r>
          </a:p>
          <a:p>
            <a:pPr rtl="1"/>
            <a:r>
              <a:rPr lang="he-IL" b="0" i="0" dirty="0">
                <a:solidFill>
                  <a:srgbClr val="222222"/>
                </a:solidFill>
                <a:effectLst/>
                <a:highlight>
                  <a:srgbClr val="FFFFFF"/>
                </a:highlight>
                <a:latin typeface="Helvetica Neue"/>
              </a:rPr>
              <a:t>נראה כי הגיא שימש כנקודת מוצא חשובה, שכן הוא מופיע רבות בתיאורים אלה: </a:t>
            </a:r>
            <a:r>
              <a:rPr lang="he-IL" b="0" i="0" dirty="0">
                <a:solidFill>
                  <a:srgbClr val="222222"/>
                </a:solidFill>
                <a:effectLst/>
                <a:highlight>
                  <a:srgbClr val="FFFFFF"/>
                </a:highlight>
                <a:latin typeface="David" panose="020E0502060401010101" pitchFamily="34" charset="-79"/>
                <a:cs typeface="David" panose="020E0502060401010101" pitchFamily="34" charset="-79"/>
              </a:rPr>
              <a:t>”וְעָלָה הַגְּבוּל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גֵּי</a:t>
            </a:r>
            <a:r>
              <a:rPr lang="he-IL" b="0" i="0" dirty="0">
                <a:solidFill>
                  <a:srgbClr val="222222"/>
                </a:solidFill>
                <a:effectLst/>
                <a:highlight>
                  <a:srgbClr val="FFFFFF"/>
                </a:highlight>
                <a:latin typeface="David" panose="020E0502060401010101" pitchFamily="34" charset="-79"/>
                <a:cs typeface="David" panose="020E0502060401010101" pitchFamily="34" charset="-79"/>
              </a:rPr>
              <a:t> בֶן הִנֹּם אֶל כֶּתֶף הַיְבוּסִי מִנֶּגֶב הִיא יְרוּשָׁלִָם”</a:t>
            </a:r>
            <a:r>
              <a:rPr lang="he-IL" b="0" i="0" dirty="0">
                <a:solidFill>
                  <a:srgbClr val="222222"/>
                </a:solidFill>
                <a:effectLst/>
                <a:highlight>
                  <a:srgbClr val="FFFFFF"/>
                </a:highlight>
                <a:latin typeface="inherit"/>
                <a:cs typeface="David" panose="020E0502060401010101" pitchFamily="34" charset="-79"/>
              </a:rPr>
              <a:t> </a:t>
            </a:r>
            <a:r>
              <a:rPr lang="he-IL" b="0" i="0" dirty="0">
                <a:solidFill>
                  <a:srgbClr val="222222"/>
                </a:solidFill>
                <a:effectLst/>
                <a:highlight>
                  <a:srgbClr val="FFFFFF"/>
                </a:highlight>
                <a:latin typeface="David" panose="020E0502060401010101" pitchFamily="34" charset="-79"/>
                <a:cs typeface="David" panose="020E0502060401010101" pitchFamily="34" charset="-79"/>
              </a:rPr>
              <a:t>(יהושע ט"ו, ח)</a:t>
            </a:r>
            <a:r>
              <a:rPr lang="he-IL" b="0" i="0" dirty="0">
                <a:solidFill>
                  <a:srgbClr val="222222"/>
                </a:solidFill>
                <a:effectLst/>
                <a:highlight>
                  <a:srgbClr val="FFFFFF"/>
                </a:highlight>
                <a:latin typeface="Helvetica Neue"/>
              </a:rPr>
              <a:t>; </a:t>
            </a:r>
            <a:r>
              <a:rPr lang="he-IL" b="0" i="0" dirty="0">
                <a:solidFill>
                  <a:srgbClr val="222222"/>
                </a:solidFill>
                <a:effectLst/>
                <a:highlight>
                  <a:srgbClr val="FFFFFF"/>
                </a:highlight>
                <a:latin typeface="David" panose="020E0502060401010101" pitchFamily="34" charset="-79"/>
                <a:cs typeface="David" panose="020E0502060401010101" pitchFamily="34" charset="-79"/>
              </a:rPr>
              <a:t>”וְיָרַד הַגְּבוּל אֶל קְצֵה הָהָר אֲשֶׁר עַל פְּנֵי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גֵּי</a:t>
            </a:r>
            <a:r>
              <a:rPr lang="he-IL" b="0" i="0" dirty="0">
                <a:solidFill>
                  <a:srgbClr val="222222"/>
                </a:solidFill>
                <a:effectLst/>
                <a:highlight>
                  <a:srgbClr val="FFFFFF"/>
                </a:highlight>
                <a:latin typeface="David" panose="020E0502060401010101" pitchFamily="34" charset="-79"/>
                <a:cs typeface="David" panose="020E0502060401010101" pitchFamily="34" charset="-79"/>
              </a:rPr>
              <a:t> בֶן הִנֹּם אֲשֶׁר בְּעֵמֶק רְפָאִים צָפוֹנָה וְיָרַד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גֵּי</a:t>
            </a:r>
            <a:r>
              <a:rPr lang="he-IL" b="0" i="0" dirty="0">
                <a:solidFill>
                  <a:srgbClr val="222222"/>
                </a:solidFill>
                <a:effectLst/>
                <a:highlight>
                  <a:srgbClr val="FFFFFF"/>
                </a:highlight>
                <a:latin typeface="David" panose="020E0502060401010101" pitchFamily="34" charset="-79"/>
                <a:cs typeface="David" panose="020E0502060401010101" pitchFamily="34" charset="-79"/>
              </a:rPr>
              <a:t> הִנֹּם אֶל כֶּתֶף הַיְבוּסִי נֶגְבָּה וְיָרַד עֵין רֹגֵל”</a:t>
            </a:r>
            <a:r>
              <a:rPr lang="he-IL" b="0" i="0" dirty="0">
                <a:solidFill>
                  <a:srgbClr val="222222"/>
                </a:solidFill>
                <a:effectLst/>
                <a:highlight>
                  <a:srgbClr val="FFFFFF"/>
                </a:highlight>
                <a:latin typeface="inherit"/>
                <a:cs typeface="David" panose="020E0502060401010101" pitchFamily="34" charset="-79"/>
              </a:rPr>
              <a:t> </a:t>
            </a:r>
            <a:r>
              <a:rPr lang="he-IL" b="0" i="0" dirty="0">
                <a:solidFill>
                  <a:srgbClr val="222222"/>
                </a:solidFill>
                <a:effectLst/>
                <a:highlight>
                  <a:srgbClr val="FFFFFF"/>
                </a:highlight>
                <a:latin typeface="David" panose="020E0502060401010101" pitchFamily="34" charset="-79"/>
                <a:cs typeface="David" panose="020E0502060401010101" pitchFamily="34" charset="-79"/>
              </a:rPr>
              <a:t>(שם, י"ח,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טז</a:t>
            </a:r>
            <a:r>
              <a:rPr lang="he-IL" b="0" i="0" dirty="0">
                <a:solidFill>
                  <a:srgbClr val="222222"/>
                </a:solidFill>
                <a:effectLst/>
                <a:highlight>
                  <a:srgbClr val="FFFFFF"/>
                </a:highlight>
                <a:latin typeface="David" panose="020E0502060401010101" pitchFamily="34" charset="-79"/>
                <a:cs typeface="David" panose="020E0502060401010101" pitchFamily="34" charset="-79"/>
              </a:rPr>
              <a:t>)</a:t>
            </a:r>
            <a:r>
              <a:rPr lang="he-IL" b="0" i="0" dirty="0">
                <a:solidFill>
                  <a:srgbClr val="222222"/>
                </a:solidFill>
                <a:effectLst/>
                <a:highlight>
                  <a:srgbClr val="FFFFFF"/>
                </a:highlight>
                <a:latin typeface="Helvetica Neue"/>
              </a:rPr>
              <a:t> וכדומה. </a:t>
            </a:r>
          </a:p>
          <a:p>
            <a:pPr rtl="1"/>
            <a:r>
              <a:rPr lang="he-IL" b="0" i="0" dirty="0">
                <a:solidFill>
                  <a:srgbClr val="222222"/>
                </a:solidFill>
                <a:effectLst/>
                <a:highlight>
                  <a:srgbClr val="FFFFFF"/>
                </a:highlight>
                <a:latin typeface="Helvetica Neue"/>
              </a:rPr>
              <a:t>גם בתיאור חלוקת הנחלות בימי </a:t>
            </a:r>
            <a:r>
              <a:rPr lang="he-IL" b="0" i="0" u="none" strike="noStrike" dirty="0">
                <a:solidFill>
                  <a:srgbClr val="5A3696"/>
                </a:solidFill>
                <a:effectLst/>
                <a:highlight>
                  <a:srgbClr val="FFFFFF"/>
                </a:highlight>
                <a:latin typeface="Helvetica Neue"/>
                <a:hlinkClick r:id="rId4" tooltip="נחמיה"/>
              </a:rPr>
              <a:t>נחמיה</a:t>
            </a:r>
            <a:r>
              <a:rPr lang="he-IL" b="0" i="0" dirty="0">
                <a:solidFill>
                  <a:srgbClr val="222222"/>
                </a:solidFill>
                <a:effectLst/>
                <a:highlight>
                  <a:srgbClr val="FFFFFF"/>
                </a:highlight>
                <a:latin typeface="Helvetica Neue"/>
              </a:rPr>
              <a:t> מופיע הגיא כסימן גבול: </a:t>
            </a:r>
            <a:r>
              <a:rPr lang="he-IL" b="0" i="0" dirty="0">
                <a:solidFill>
                  <a:srgbClr val="222222"/>
                </a:solidFill>
                <a:effectLst/>
                <a:highlight>
                  <a:srgbClr val="FFFFFF"/>
                </a:highlight>
                <a:latin typeface="David" panose="020E0502060401010101" pitchFamily="34" charset="-79"/>
                <a:cs typeface="David" panose="020E0502060401010101" pitchFamily="34" charset="-79"/>
              </a:rPr>
              <a:t>”זָנֹחַ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עֲדֻלָּם</a:t>
            </a:r>
            <a:r>
              <a:rPr lang="he-IL" b="0" i="0" dirty="0">
                <a:solidFill>
                  <a:srgbClr val="222222"/>
                </a:solidFill>
                <a:effectLst/>
                <a:highlight>
                  <a:srgbClr val="FFFFFF"/>
                </a:highlight>
                <a:latin typeface="David" panose="020E0502060401010101" pitchFamily="34" charset="-79"/>
                <a:cs typeface="David" panose="020E0502060401010101" pitchFamily="34" charset="-79"/>
              </a:rPr>
              <a:t>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וְחַצְרֵיהֶם</a:t>
            </a:r>
            <a:r>
              <a:rPr lang="he-IL" b="0" i="0" dirty="0">
                <a:solidFill>
                  <a:srgbClr val="222222"/>
                </a:solidFill>
                <a:effectLst/>
                <a:highlight>
                  <a:srgbClr val="FFFFFF"/>
                </a:highlight>
                <a:latin typeface="David" panose="020E0502060401010101" pitchFamily="34" charset="-79"/>
                <a:cs typeface="David" panose="020E0502060401010101" pitchFamily="34" charset="-79"/>
              </a:rPr>
              <a:t> לָכִישׁ וּשְׂדֹתֶיהָ עֲזֵקָה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וּבְנֹתֶיה</a:t>
            </a:r>
            <a:r>
              <a:rPr lang="he-IL" b="0" i="0" dirty="0">
                <a:solidFill>
                  <a:srgbClr val="222222"/>
                </a:solidFill>
                <a:effectLst/>
                <a:highlight>
                  <a:srgbClr val="FFFFFF"/>
                </a:highlight>
                <a:latin typeface="David" panose="020E0502060401010101" pitchFamily="34" charset="-79"/>
                <a:cs typeface="David" panose="020E0502060401010101" pitchFamily="34" charset="-79"/>
              </a:rPr>
              <a:t>ָ וַיַּחֲנוּ מִבְּאֵר שֶׁבַע עַד גֵּיא הִנֹּם”</a:t>
            </a:r>
            <a:r>
              <a:rPr lang="he-IL" b="0" i="0" dirty="0">
                <a:solidFill>
                  <a:srgbClr val="222222"/>
                </a:solidFill>
                <a:effectLst/>
                <a:highlight>
                  <a:srgbClr val="FFFFFF"/>
                </a:highlight>
                <a:latin typeface="inherit"/>
                <a:cs typeface="David" panose="020E0502060401010101" pitchFamily="34" charset="-79"/>
              </a:rPr>
              <a:t> </a:t>
            </a:r>
            <a:r>
              <a:rPr lang="he-IL" b="0" i="0" dirty="0">
                <a:solidFill>
                  <a:srgbClr val="222222"/>
                </a:solidFill>
                <a:effectLst/>
                <a:highlight>
                  <a:srgbClr val="FFFFFF"/>
                </a:highlight>
                <a:latin typeface="David" panose="020E0502060401010101" pitchFamily="34" charset="-79"/>
                <a:cs typeface="David" panose="020E0502060401010101" pitchFamily="34" charset="-79"/>
              </a:rPr>
              <a:t>(נחמיה י"א, ל)</a:t>
            </a:r>
            <a:r>
              <a:rPr lang="he-IL" b="0" i="0" dirty="0">
                <a:solidFill>
                  <a:srgbClr val="222222"/>
                </a:solidFill>
                <a:effectLst/>
                <a:highlight>
                  <a:srgbClr val="FFFFFF"/>
                </a:highlight>
                <a:latin typeface="Helvetica Neue"/>
              </a:rPr>
              <a:t>.</a:t>
            </a:r>
            <a:endParaRPr lang="he-IL" dirty="0"/>
          </a:p>
          <a:p>
            <a:pPr rtl="1"/>
            <a:r>
              <a:rPr lang="he-IL" dirty="0"/>
              <a:t>ומקור השם </a:t>
            </a:r>
            <a:r>
              <a:rPr lang="he-IL" dirty="0" err="1"/>
              <a:t>גיהנום</a:t>
            </a:r>
            <a:r>
              <a:rPr lang="he-IL" dirty="0"/>
              <a:t>: משנה מסכת אבות פרק א משנה ה: יוסי בן יוחנן איש ירושלים אומר יהי ביתך פתוח לרוחה ויהיו עניים בני ביתך ואל תרבה שיחה עם </a:t>
            </a:r>
            <a:r>
              <a:rPr lang="he-IL" dirty="0" err="1"/>
              <a:t>האשה</a:t>
            </a:r>
            <a:r>
              <a:rPr lang="he-IL" dirty="0"/>
              <a:t> באשתו אמרו קל וחומר באשת חברו מכאן אמרו חכמים כל זמן שאדם מרבה שיחה עם </a:t>
            </a:r>
            <a:r>
              <a:rPr lang="he-IL" dirty="0" err="1"/>
              <a:t>האשה</a:t>
            </a:r>
            <a:r>
              <a:rPr lang="he-IL" dirty="0"/>
              <a:t> גורם רעה לעצמו ובוטל מדברי תורה </a:t>
            </a:r>
            <a:r>
              <a:rPr lang="he-IL" b="1" dirty="0"/>
              <a:t>וסופו יורש </a:t>
            </a:r>
            <a:r>
              <a:rPr lang="he-IL" b="1" dirty="0" err="1"/>
              <a:t>גיהנום</a:t>
            </a:r>
            <a:r>
              <a:rPr lang="he-IL" b="1" dirty="0"/>
              <a:t>: </a:t>
            </a:r>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גיא בן הנם – בספר ירמיה </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a:xfrm>
            <a:off x="1280160" y="2190749"/>
            <a:ext cx="9628632" cy="4478499"/>
          </a:xfrm>
        </p:spPr>
        <p:txBody>
          <a:bodyPr>
            <a:normAutofit fontScale="92500"/>
          </a:bodyPr>
          <a:lstStyle/>
          <a:p>
            <a:r>
              <a:rPr lang="he-IL" dirty="0"/>
              <a:t>ירמיהו פרק </a:t>
            </a:r>
            <a:r>
              <a:rPr lang="he-IL" dirty="0" err="1"/>
              <a:t>יט</a:t>
            </a:r>
            <a:r>
              <a:rPr lang="he-IL" dirty="0"/>
              <a:t> פסוק א - ז</a:t>
            </a:r>
          </a:p>
          <a:p>
            <a:r>
              <a:rPr lang="he-IL" dirty="0"/>
              <a:t>כֹּה אָמַר יְהֹוָה הָלוֹךְ וְקָנִיתָ בַקְבֻּק יוֹצֵר חָרֶשׂ וּמִזִּקְנֵי הָעָם וּמִזִּקְנֵי </a:t>
            </a:r>
            <a:r>
              <a:rPr lang="he-IL" dirty="0" err="1"/>
              <a:t>הַכֹּהֲנִים</a:t>
            </a:r>
            <a:r>
              <a:rPr lang="he-IL" dirty="0"/>
              <a:t>: וְיָצָאתָ אֶל גֵּיא בֶן הִנֹּם אֲשֶׁר פֶּתַח שַׁעַר </a:t>
            </a:r>
            <a:r>
              <a:rPr lang="he-IL" dirty="0" err="1"/>
              <a:t>החרסות</a:t>
            </a:r>
            <a:r>
              <a:rPr lang="he-IL" dirty="0"/>
              <a:t> הַחַרְסִית וְקָרָאתָ שָּׁם אֶת הַדְּבָרִים אֲשֶׁר אֲדַבֵּר אֵלֶיךָ: </a:t>
            </a:r>
          </a:p>
          <a:p>
            <a:r>
              <a:rPr lang="he-IL" dirty="0"/>
              <a:t>וְאָמַרְתָּ שִׁמְעוּ דְבַר יְהֹוָה מַלְכֵי יְהוּדָה וְיֹשְׁבֵי יְרוּשָׁלִָם כֹּה אָמַר יְהֹוָה צְבָאוֹת </a:t>
            </a:r>
            <a:r>
              <a:rPr lang="he-IL" dirty="0" err="1"/>
              <a:t>אֱלֹהֵי</a:t>
            </a:r>
            <a:r>
              <a:rPr lang="he-IL" dirty="0"/>
              <a:t> יִשְׂרָאֵל הִנְנִי מֵבִיא רָעָה עַל הַמָּקוֹם הַזֶּה אֲשֶׁר כָּל שֹׁמְעָהּ תִּצַּלְנָה אָזְנָיו: יַעַן אֲשֶׁר עֲזָבֻנִי </a:t>
            </a:r>
            <a:r>
              <a:rPr lang="he-IL" dirty="0" err="1"/>
              <a:t>וַיְנַכְּרו</a:t>
            </a:r>
            <a:r>
              <a:rPr lang="he-IL" dirty="0"/>
              <a:t>ּ אֶת הַמָּקוֹם הַזֶּה וַיְקַטְּרוּ בוֹ </a:t>
            </a:r>
            <a:r>
              <a:rPr lang="he-IL" dirty="0" err="1"/>
              <a:t>לֵאלֹהִים</a:t>
            </a:r>
            <a:r>
              <a:rPr lang="he-IL" dirty="0"/>
              <a:t> אֲחֵרִים אֲשֶׁר לֹא יְדָעוּם הֵמָּה וַאֲבוֹתֵיהֶם וּמַלְכֵי יְהוּדָה וּמָלְאוּ אֶת הַמָּקוֹם הַזֶּה דַּם נְקִיִּם: וּבָנוּ אֶת בָּמוֹת הַבַּעַל לִשְׂרֹף אֶת בְּנֵיהֶם בָּאֵשׁ עֹלוֹת לַבָּעַל אֲשֶׁר לֹא </a:t>
            </a:r>
            <a:r>
              <a:rPr lang="he-IL" dirty="0" err="1"/>
              <a:t>צִוִּיתִי</a:t>
            </a:r>
            <a:r>
              <a:rPr lang="he-IL" dirty="0"/>
              <a:t> וְלֹא דִבַּרְתִּי וְלֹא עָלְתָה עַל לִבִּי: פ </a:t>
            </a:r>
          </a:p>
          <a:p>
            <a:r>
              <a:rPr lang="he-IL" dirty="0"/>
              <a:t>לָכֵן הִנֵּה יָמִים בָּאִים נְאֻם יְהֹוָה וְלֹא יִקָּרֵא לַמָּקוֹם הַזֶּה עוֹד </a:t>
            </a:r>
            <a:r>
              <a:rPr lang="he-IL" dirty="0" err="1"/>
              <a:t>הַתֹּפֶת</a:t>
            </a:r>
            <a:r>
              <a:rPr lang="he-IL" dirty="0"/>
              <a:t> וְגֵיא בֶן הִנֹּם כִּי אִם גֵּיא הַהֲרֵגָה: </a:t>
            </a:r>
            <a:r>
              <a:rPr lang="he-IL" dirty="0" err="1"/>
              <a:t>וּבַקֹּתִי</a:t>
            </a:r>
            <a:r>
              <a:rPr lang="he-IL" dirty="0"/>
              <a:t> אֶת עֲצַת יְהוּדָה וִירוּשָׁלִַם בַּמָּקוֹם הַזֶּה וְהִפַּלְתִּים בַּחֶרֶב לִפְנֵי אֹיְבֵיהֶם וּבְיַד מְבַקְשֵׁי נַפְשָׁם וְנָתַתִּי אֶת נִבְלָתָם לְמַאֲכָל לְעוֹף הַשָּׁמַיִם וּלְבֶהֱמַת הָאָרֶץ: </a:t>
            </a:r>
          </a:p>
        </p:txBody>
      </p:sp>
    </p:spTree>
    <p:extLst>
      <p:ext uri="{BB962C8B-B14F-4D97-AF65-F5344CB8AC3E}">
        <p14:creationId xmlns:p14="http://schemas.microsoft.com/office/powerpoint/2010/main" val="290246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err="1"/>
              <a:t>מגיהנם</a:t>
            </a:r>
            <a:r>
              <a:rPr lang="he-IL" dirty="0"/>
              <a:t> – לגן עדן</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4. לפי חלק מהמסורות, המקור למילה "גיהינום" הוא גיא בן הינום, בעל הצליל הדומה. בימי קדם התקיים במקום פולחן עבודת "המולך" שכלל הקרבת ילדים, וקנה לאזור שם שלילי. הנביא ירמיהו, שיצא נגד המנהג, ניבא כי החוטאים בחטא זה ייענשו בהריגה באותו מקום ממש.</a:t>
            </a:r>
          </a:p>
          <a:p>
            <a:r>
              <a:rPr lang="he-IL" dirty="0"/>
              <a:t>5. כיום, המקום שהיה בעבר גיהינום, נראה יותר כמו גן עדן: בגיא בן הינום פועלת "</a:t>
            </a:r>
            <a:r>
              <a:rPr lang="he-IL" b="1" dirty="0">
                <a:hlinkClick r:id="rId3"/>
              </a:rPr>
              <a:t>החווה בגיא</a:t>
            </a:r>
            <a:r>
              <a:rPr lang="he-IL" dirty="0"/>
              <a:t>", שמשמרת את המלאכות החקלאיות הקדומות באמצעות סדנאות ופעילויות חינוכיות שונות.</a:t>
            </a:r>
          </a:p>
          <a:p>
            <a:r>
              <a:rPr lang="he-IL" dirty="0"/>
              <a:t> החווה היא חלק מגן לאומי סובב חומות ירושלים, ופתוחה לקהל הרחב מדי יום.</a:t>
            </a:r>
          </a:p>
          <a:p>
            <a:endParaRPr lang="he-IL" dirty="0"/>
          </a:p>
        </p:txBody>
      </p:sp>
    </p:spTree>
    <p:extLst>
      <p:ext uri="{BB962C8B-B14F-4D97-AF65-F5344CB8AC3E}">
        <p14:creationId xmlns:p14="http://schemas.microsoft.com/office/powerpoint/2010/main" val="183119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שלושה פתחים ל </a:t>
            </a:r>
            <a:r>
              <a:rPr lang="he-IL" dirty="0" err="1"/>
              <a:t>גיהנום</a:t>
            </a:r>
            <a:endParaRPr lang="he-IL" dirty="0"/>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normAutofit lnSpcReduction="10000"/>
          </a:bodyPr>
          <a:lstStyle/>
          <a:p>
            <a:r>
              <a:rPr lang="he-IL" dirty="0"/>
              <a:t>תלמוד בבלי מסכת עירובין דף </a:t>
            </a:r>
            <a:r>
              <a:rPr lang="he-IL" dirty="0" err="1"/>
              <a:t>יט</a:t>
            </a:r>
            <a:r>
              <a:rPr lang="he-IL" dirty="0"/>
              <a:t> עמוד א</a:t>
            </a:r>
          </a:p>
          <a:p>
            <a:r>
              <a:rPr lang="he-IL" dirty="0"/>
              <a:t>ואמר רבי ירמיה בן אלעזר: שלשה פתחים יש </a:t>
            </a:r>
            <a:r>
              <a:rPr lang="he-IL" dirty="0" err="1"/>
              <a:t>לגיהנם</a:t>
            </a:r>
            <a:r>
              <a:rPr lang="he-IL" dirty="0"/>
              <a:t>, אחד במדבר ואחד בים ואחד בירושלים. </a:t>
            </a:r>
          </a:p>
          <a:p>
            <a:r>
              <a:rPr lang="he-IL" dirty="0"/>
              <a:t>במדבר, </a:t>
            </a:r>
            <a:r>
              <a:rPr lang="he-IL" dirty="0" err="1"/>
              <a:t>דכתיב</a:t>
            </a:r>
            <a:r>
              <a:rPr lang="he-IL" dirty="0"/>
              <a:t> וירדו הם וכל אשר להם חיים שאלה, </a:t>
            </a:r>
          </a:p>
          <a:p>
            <a:r>
              <a:rPr lang="he-IL" dirty="0"/>
              <a:t>בים </a:t>
            </a:r>
            <a:r>
              <a:rPr lang="he-IL" dirty="0" err="1"/>
              <a:t>דכתיב</a:t>
            </a:r>
            <a:r>
              <a:rPr lang="he-IL" dirty="0"/>
              <a:t> מבטן שאול </a:t>
            </a:r>
            <a:r>
              <a:rPr lang="he-IL" dirty="0" err="1"/>
              <a:t>שועתי</a:t>
            </a:r>
            <a:r>
              <a:rPr lang="he-IL" dirty="0"/>
              <a:t> שמעת קולי, </a:t>
            </a:r>
          </a:p>
          <a:p>
            <a:r>
              <a:rPr lang="he-IL" dirty="0"/>
              <a:t>בירושלים </a:t>
            </a:r>
            <a:r>
              <a:rPr lang="he-IL" dirty="0" err="1"/>
              <a:t>דכתיב</a:t>
            </a:r>
            <a:r>
              <a:rPr lang="he-IL" dirty="0"/>
              <a:t> נאם ה' אשר אור לו בציון ותנור לו בירושלים. </a:t>
            </a:r>
          </a:p>
          <a:p>
            <a:r>
              <a:rPr lang="he-IL" dirty="0"/>
              <a:t>ותנא דבי רבי ישמעאל: אשר אור לו בציון - זו </a:t>
            </a:r>
            <a:r>
              <a:rPr lang="he-IL" dirty="0" err="1"/>
              <a:t>גיהנם</a:t>
            </a:r>
            <a:r>
              <a:rPr lang="he-IL" dirty="0"/>
              <a:t>, ותנור לו בירושלים - זו פתחה של </a:t>
            </a:r>
            <a:r>
              <a:rPr lang="he-IL" dirty="0" err="1"/>
              <a:t>גיהנם</a:t>
            </a:r>
            <a:r>
              <a:rPr lang="he-IL" dirty="0"/>
              <a:t>. </a:t>
            </a:r>
          </a:p>
          <a:p>
            <a:r>
              <a:rPr lang="he-IL" dirty="0"/>
              <a:t>כוונת </a:t>
            </a:r>
            <a:r>
              <a:rPr lang="he-IL" dirty="0" err="1"/>
              <a:t>הגמ</a:t>
            </a:r>
            <a:r>
              <a:rPr lang="he-IL" dirty="0"/>
              <a:t>' לומר שבכל חלקי הישוב יש פתח </a:t>
            </a:r>
            <a:r>
              <a:rPr lang="he-IL" dirty="0" err="1"/>
              <a:t>לגיהנם</a:t>
            </a:r>
            <a:r>
              <a:rPr lang="he-IL" dirty="0"/>
              <a:t> – ולא ניתן לברוח. </a:t>
            </a:r>
          </a:p>
        </p:txBody>
      </p:sp>
    </p:spTree>
    <p:extLst>
      <p:ext uri="{BB962C8B-B14F-4D97-AF65-F5344CB8AC3E}">
        <p14:creationId xmlns:p14="http://schemas.microsoft.com/office/powerpoint/2010/main" val="206318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היכן </a:t>
            </a:r>
            <a:r>
              <a:rPr lang="he-IL" dirty="0" err="1"/>
              <a:t>הגיהנם</a:t>
            </a:r>
            <a:r>
              <a:rPr lang="he-IL" dirty="0"/>
              <a:t> בירושלים?</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ותו </a:t>
            </a:r>
            <a:r>
              <a:rPr lang="he-IL" dirty="0" err="1"/>
              <a:t>ליכא</a:t>
            </a:r>
            <a:r>
              <a:rPr lang="he-IL" dirty="0"/>
              <a:t>? </a:t>
            </a:r>
          </a:p>
          <a:p>
            <a:r>
              <a:rPr lang="he-IL" dirty="0"/>
              <a:t>והאמר רבי מריון אמר רבי יהושע בן לוי, ואמרי לה תנא רבה בר מריון בדבי רבי יוחנן בן זכאי: שתי </a:t>
            </a:r>
            <a:r>
              <a:rPr lang="he-IL" dirty="0" err="1"/>
              <a:t>תמרות</a:t>
            </a:r>
            <a:r>
              <a:rPr lang="he-IL" dirty="0"/>
              <a:t> יש </a:t>
            </a:r>
            <a:r>
              <a:rPr lang="he-IL" dirty="0" err="1"/>
              <a:t>בגי</a:t>
            </a:r>
            <a:r>
              <a:rPr lang="he-IL" dirty="0"/>
              <a:t> בן </a:t>
            </a:r>
            <a:r>
              <a:rPr lang="he-IL" dirty="0" err="1"/>
              <a:t>הנום</a:t>
            </a:r>
            <a:r>
              <a:rPr lang="he-IL" dirty="0"/>
              <a:t> ועולה עשן </a:t>
            </a:r>
            <a:r>
              <a:rPr lang="he-IL" dirty="0" err="1"/>
              <a:t>מביניהן</a:t>
            </a:r>
            <a:r>
              <a:rPr lang="he-IL" dirty="0"/>
              <a:t>, וזו היא ששנינו ציני הר הברזל כשירות, וזו היא פתחה של </a:t>
            </a:r>
            <a:r>
              <a:rPr lang="he-IL" dirty="0" err="1"/>
              <a:t>גיהנם</a:t>
            </a:r>
            <a:r>
              <a:rPr lang="he-IL" dirty="0"/>
              <a:t>! </a:t>
            </a:r>
          </a:p>
          <a:p>
            <a:r>
              <a:rPr lang="he-IL" dirty="0"/>
              <a:t>- דילמא היינו </a:t>
            </a:r>
            <a:r>
              <a:rPr lang="he-IL" dirty="0" err="1"/>
              <a:t>דירושלים</a:t>
            </a:r>
            <a:r>
              <a:rPr lang="he-IL" dirty="0"/>
              <a:t>. </a:t>
            </a:r>
          </a:p>
        </p:txBody>
      </p:sp>
    </p:spTree>
    <p:extLst>
      <p:ext uri="{BB962C8B-B14F-4D97-AF65-F5344CB8AC3E}">
        <p14:creationId xmlns:p14="http://schemas.microsoft.com/office/powerpoint/2010/main" val="314405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אמר רבי יהושע בן לוי: שבעה שמות יש </a:t>
            </a:r>
            <a:r>
              <a:rPr lang="he-IL" dirty="0" err="1"/>
              <a:t>לגיהנם</a:t>
            </a:r>
            <a:r>
              <a:rPr lang="he-IL" dirty="0"/>
              <a:t>, ואלו הן: שאול ואבדון, ובאר שחת, ובור שאון, וטיט היון, וצלמות, וארץ התחתית. </a:t>
            </a:r>
          </a:p>
          <a:p>
            <a:r>
              <a:rPr lang="he-IL" dirty="0"/>
              <a:t>שאול </a:t>
            </a:r>
            <a:r>
              <a:rPr lang="he-IL" dirty="0" err="1"/>
              <a:t>דכתיב</a:t>
            </a:r>
            <a:r>
              <a:rPr lang="he-IL" dirty="0"/>
              <a:t> מבטן שאול </a:t>
            </a:r>
            <a:r>
              <a:rPr lang="he-IL" dirty="0" err="1"/>
              <a:t>שועתי</a:t>
            </a:r>
            <a:r>
              <a:rPr lang="he-IL" dirty="0"/>
              <a:t> שמעת קולי. אבדון </a:t>
            </a:r>
            <a:r>
              <a:rPr lang="he-IL" dirty="0" err="1"/>
              <a:t>דכתיב</a:t>
            </a:r>
            <a:r>
              <a:rPr lang="he-IL" dirty="0"/>
              <a:t> היספר בקבר חסדך אמונתך באבדון. באר שחת </a:t>
            </a:r>
            <a:r>
              <a:rPr lang="he-IL" dirty="0" err="1"/>
              <a:t>דכתיב</a:t>
            </a:r>
            <a:r>
              <a:rPr lang="he-IL" dirty="0"/>
              <a:t> כי לא </a:t>
            </a:r>
            <a:r>
              <a:rPr lang="he-IL" dirty="0" err="1"/>
              <a:t>תעזב</a:t>
            </a:r>
            <a:r>
              <a:rPr lang="he-IL" dirty="0"/>
              <a:t> נפשי לשאול לא </a:t>
            </a:r>
            <a:r>
              <a:rPr lang="he-IL" dirty="0" err="1"/>
              <a:t>תתן</a:t>
            </a:r>
            <a:r>
              <a:rPr lang="he-IL" dirty="0"/>
              <a:t> חסידך לראות שחת, ובור שאון וטיט היון </a:t>
            </a:r>
            <a:r>
              <a:rPr lang="he-IL" dirty="0" err="1"/>
              <a:t>דכתיב</a:t>
            </a:r>
            <a:r>
              <a:rPr lang="he-IL" dirty="0"/>
              <a:t> ויעלני מבור שאון מטיט היון. וצלמות </a:t>
            </a:r>
            <a:r>
              <a:rPr lang="he-IL" dirty="0" err="1"/>
              <a:t>דכתיב</a:t>
            </a:r>
            <a:r>
              <a:rPr lang="he-IL" dirty="0"/>
              <a:t> ישבי חשך וצלמות, וארץ התחתית גמרא הוא. </a:t>
            </a:r>
          </a:p>
          <a:p>
            <a:r>
              <a:rPr lang="he-IL" dirty="0"/>
              <a:t>ותו </a:t>
            </a:r>
            <a:r>
              <a:rPr lang="he-IL" dirty="0" err="1"/>
              <a:t>ליכא</a:t>
            </a:r>
            <a:r>
              <a:rPr lang="he-IL" dirty="0"/>
              <a:t>? </a:t>
            </a:r>
            <a:r>
              <a:rPr lang="he-IL" dirty="0" err="1"/>
              <a:t>והאיכא</a:t>
            </a:r>
            <a:r>
              <a:rPr lang="he-IL" dirty="0"/>
              <a:t> </a:t>
            </a:r>
            <a:r>
              <a:rPr lang="he-IL" dirty="0" err="1"/>
              <a:t>גיהנם</a:t>
            </a:r>
            <a:r>
              <a:rPr lang="he-IL" dirty="0"/>
              <a:t>! – </a:t>
            </a:r>
          </a:p>
          <a:p>
            <a:r>
              <a:rPr lang="he-IL" dirty="0"/>
              <a:t>גיא שעמוקה כגיא, הנם - של היורד לה על עסקי הנם. </a:t>
            </a:r>
          </a:p>
        </p:txBody>
      </p:sp>
    </p:spTree>
    <p:extLst>
      <p:ext uri="{BB962C8B-B14F-4D97-AF65-F5344CB8AC3E}">
        <p14:creationId xmlns:p14="http://schemas.microsoft.com/office/powerpoint/2010/main" val="306329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normAutofit fontScale="85000" lnSpcReduction="20000"/>
          </a:bodyPr>
          <a:lstStyle/>
          <a:p>
            <a:r>
              <a:rPr lang="he-IL" dirty="0"/>
              <a:t>בתורת חיים ד"ה שבעה ביאר את תירוץ הגמרא </a:t>
            </a:r>
            <a:r>
              <a:rPr lang="he-IL" dirty="0" err="1"/>
              <a:t>שגיהנם</a:t>
            </a:r>
            <a:r>
              <a:rPr lang="he-IL" dirty="0"/>
              <a:t> וכן תפתה המובא בסמוך לא בא להורות על תוקף הדין ולכן לא מנה את זה רבי יהושע בן לוי </a:t>
            </a:r>
          </a:p>
          <a:p>
            <a:r>
              <a:rPr lang="he-IL" dirty="0"/>
              <a:t>ובגאון יעקב ביאר שכל שם של כל מדור הוא על שם הדין של אותו מדור אבל </a:t>
            </a:r>
            <a:r>
              <a:rPr lang="he-IL" dirty="0" err="1"/>
              <a:t>גיהנם</a:t>
            </a:r>
            <a:r>
              <a:rPr lang="he-IL" dirty="0"/>
              <a:t> ותפתה הם לא שם דין אלא שמות כלליים של כל שבעת מדורי </a:t>
            </a:r>
            <a:r>
              <a:rPr lang="he-IL" dirty="0" err="1"/>
              <a:t>גיהנם</a:t>
            </a:r>
            <a:r>
              <a:rPr lang="he-IL" dirty="0"/>
              <a:t> שהם על עסקי הנם ועל המתפתה ביצרו. </a:t>
            </a:r>
          </a:p>
          <a:p>
            <a:r>
              <a:rPr lang="he-IL" dirty="0"/>
              <a:t>בבן יהוידע ד"ה </a:t>
            </a:r>
            <a:r>
              <a:rPr lang="he-IL" dirty="0" err="1"/>
              <a:t>והאיכא</a:t>
            </a:r>
            <a:r>
              <a:rPr lang="he-IL" dirty="0"/>
              <a:t> הקשה וכי אם יש טעם לשם </a:t>
            </a:r>
            <a:r>
              <a:rPr lang="he-IL" dirty="0" err="1"/>
              <a:t>גיהנם</a:t>
            </a:r>
            <a:r>
              <a:rPr lang="he-IL" dirty="0"/>
              <a:t> או תפתה גרע בזה ומאחר ששנים אלה הם שמות </a:t>
            </a:r>
            <a:r>
              <a:rPr lang="he-IL" dirty="0" err="1"/>
              <a:t>לגיהנם</a:t>
            </a:r>
            <a:r>
              <a:rPr lang="he-IL" dirty="0"/>
              <a:t> למה לא חשבם בכלל השמות ואדרבה שם </a:t>
            </a:r>
            <a:r>
              <a:rPr lang="he-IL" dirty="0" err="1"/>
              <a:t>גיהנם</a:t>
            </a:r>
            <a:r>
              <a:rPr lang="he-IL" dirty="0"/>
              <a:t> יותר חזק שהוא שגור בפי </a:t>
            </a:r>
            <a:r>
              <a:rPr lang="he-IL" dirty="0" err="1"/>
              <a:t>הכל</a:t>
            </a:r>
            <a:r>
              <a:rPr lang="he-IL" dirty="0"/>
              <a:t> יותר משאר שמות </a:t>
            </a:r>
          </a:p>
          <a:p>
            <a:r>
              <a:rPr lang="he-IL" dirty="0"/>
              <a:t>ותירץ שידוע אותיות השם של כל דבר בהם רמוז שורשו ובחינתו וחיותו של אותו דבר וזו </a:t>
            </a:r>
            <a:r>
              <a:rPr lang="he-IL" dirty="0" err="1"/>
              <a:t>היתה</a:t>
            </a:r>
            <a:r>
              <a:rPr lang="he-IL" dirty="0"/>
              <a:t> </a:t>
            </a:r>
            <a:r>
              <a:rPr lang="he-IL" dirty="0" err="1"/>
              <a:t>חכמתו</a:t>
            </a:r>
            <a:r>
              <a:rPr lang="he-IL" dirty="0"/>
              <a:t> של אדם הראשון בקריאת השמות שכיון על האמת לקרוא שם לכל בריה ולכל דבר שבעולם כפי מה שראוי לו לפי שורשו </a:t>
            </a:r>
            <a:r>
              <a:rPr lang="he-IL" dirty="0" err="1"/>
              <a:t>ובחינחו</a:t>
            </a:r>
            <a:r>
              <a:rPr lang="he-IL" dirty="0"/>
              <a:t> וחיותו והנה חז"ל ידעו בשבעה שמות שמנו </a:t>
            </a:r>
            <a:r>
              <a:rPr lang="he-IL" dirty="0" err="1"/>
              <a:t>לגיהנם</a:t>
            </a:r>
            <a:r>
              <a:rPr lang="he-IL" dirty="0"/>
              <a:t> שיש בכולם סוד נסתר לפי הבחינה והשורש של </a:t>
            </a:r>
            <a:r>
              <a:rPr lang="he-IL" dirty="0" err="1"/>
              <a:t>גיהנם</a:t>
            </a:r>
            <a:r>
              <a:rPr lang="he-IL" dirty="0"/>
              <a:t> ורק בשמות </a:t>
            </a:r>
            <a:r>
              <a:rPr lang="he-IL" dirty="0" err="1"/>
              <a:t>גיהנם</a:t>
            </a:r>
            <a:r>
              <a:rPr lang="he-IL" dirty="0"/>
              <a:t> ותפתה אין בהם סוד ורמז על שורש ובחינת </a:t>
            </a:r>
            <a:r>
              <a:rPr lang="he-IL" dirty="0" err="1"/>
              <a:t>הגיהנם</a:t>
            </a:r>
            <a:r>
              <a:rPr lang="he-IL" dirty="0"/>
              <a:t> כמשפט שאר השמות אלא נקראו בכך רק בשביל הטעם שנקט התרצן ולכן לא מנאום עם שבעה שמות. </a:t>
            </a:r>
          </a:p>
        </p:txBody>
      </p:sp>
    </p:spTree>
    <p:extLst>
      <p:ext uri="{BB962C8B-B14F-4D97-AF65-F5344CB8AC3E}">
        <p14:creationId xmlns:p14="http://schemas.microsoft.com/office/powerpoint/2010/main" val="10478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לסיכום: לפי </a:t>
            </a:r>
            <a:r>
              <a:rPr lang="he-IL" dirty="0" err="1"/>
              <a:t>הגמ</a:t>
            </a:r>
            <a:r>
              <a:rPr lang="he-IL" dirty="0"/>
              <a:t>' המקום נקרא כך – על שם שהוא פתח של </a:t>
            </a:r>
            <a:r>
              <a:rPr lang="he-IL" dirty="0" err="1"/>
              <a:t>גיהנום</a:t>
            </a:r>
            <a:r>
              <a:rPr lang="he-IL" dirty="0"/>
              <a:t>. </a:t>
            </a:r>
          </a:p>
          <a:p>
            <a:r>
              <a:rPr lang="he-IL" dirty="0"/>
              <a:t>רק יתכן ואין זה סותר השם של המקום היה על שם שזה גיא </a:t>
            </a:r>
            <a:r>
              <a:rPr lang="he-IL" dirty="0" err="1"/>
              <a:t>ששיך</a:t>
            </a:r>
            <a:r>
              <a:rPr lang="he-IL" dirty="0"/>
              <a:t> לאדם בן הנם – ורק רמז יש בדבר. </a:t>
            </a:r>
          </a:p>
          <a:p>
            <a:r>
              <a:rPr lang="he-IL" dirty="0"/>
              <a:t>ומצאנו כך בכמה מקומות. </a:t>
            </a:r>
          </a:p>
        </p:txBody>
      </p:sp>
    </p:spTree>
    <p:extLst>
      <p:ext uri="{BB962C8B-B14F-4D97-AF65-F5344CB8AC3E}">
        <p14:creationId xmlns:p14="http://schemas.microsoft.com/office/powerpoint/2010/main" val="401071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endParaRPr lang="he-IL" dirty="0"/>
          </a:p>
        </p:txBody>
      </p:sp>
      <p:sp>
        <p:nvSpPr>
          <p:cNvPr id="4" name="מציין מיקום תוכן 3">
            <a:extLst>
              <a:ext uri="{FF2B5EF4-FFF2-40B4-BE49-F238E27FC236}">
                <a16:creationId xmlns:a16="http://schemas.microsoft.com/office/drawing/2014/main" id="{0973EA14-9F49-C8D7-35B4-4E1E3AC6FDE5}"/>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238988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וישם מדברה כעדן – האם יש ענין להפוך מקום רע לטוב?</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האם יש ענין להפוך מקום רע לטוב</a:t>
            </a:r>
          </a:p>
          <a:p>
            <a:r>
              <a:rPr lang="he-IL" dirty="0"/>
              <a:t>האם יש מעלה שסדום תהפוך לנווה מדבר? </a:t>
            </a:r>
          </a:p>
          <a:p>
            <a:r>
              <a:rPr lang="he-IL" dirty="0"/>
              <a:t>השאלה היא לגבי גיא בן הנם שהיום בחסדי המקום הפכו אותו למקום ממש יפה ונפלא האם יש בזה מסימני הגאולה?</a:t>
            </a:r>
          </a:p>
          <a:p>
            <a:endParaRPr lang="he-IL" dirty="0"/>
          </a:p>
        </p:txBody>
      </p:sp>
      <p:pic>
        <p:nvPicPr>
          <p:cNvPr id="5" name="תמונה 4">
            <a:extLst>
              <a:ext uri="{FF2B5EF4-FFF2-40B4-BE49-F238E27FC236}">
                <a16:creationId xmlns:a16="http://schemas.microsoft.com/office/drawing/2014/main" id="{0C552437-6042-A358-2E69-D087D314BD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58402" y="2164445"/>
            <a:ext cx="2480440" cy="6518365"/>
          </a:xfrm>
          <a:prstGeom prst="rect">
            <a:avLst/>
          </a:prstGeom>
        </p:spPr>
      </p:pic>
    </p:spTree>
    <p:extLst>
      <p:ext uri="{BB962C8B-B14F-4D97-AF65-F5344CB8AC3E}">
        <p14:creationId xmlns:p14="http://schemas.microsoft.com/office/powerpoint/2010/main" val="296472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גילוי היחוד</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a:t>
            </a:r>
            <a:r>
              <a:rPr lang="he-IL" b="1" dirty="0"/>
              <a:t>ביאת המשיח הוא ראשית גילוי היחוד,</a:t>
            </a:r>
            <a:r>
              <a:rPr lang="he-IL" dirty="0"/>
              <a:t> והוא סוד 'שמחנו כימות עניתנו', </a:t>
            </a:r>
            <a:r>
              <a:rPr lang="he-IL" b="1" dirty="0"/>
              <a:t>כי ימות המשיח מקבילים לכל החסרונות שהיו כבר</a:t>
            </a:r>
            <a:r>
              <a:rPr lang="he-IL" dirty="0"/>
              <a:t>.. וכל החסרונות יתוקנו בו" (קל"ח פתחי חכמה מ"ט).</a:t>
            </a:r>
          </a:p>
          <a:p>
            <a:endParaRPr lang="he-IL" dirty="0"/>
          </a:p>
        </p:txBody>
      </p:sp>
    </p:spTree>
    <p:extLst>
      <p:ext uri="{BB962C8B-B14F-4D97-AF65-F5344CB8AC3E}">
        <p14:creationId xmlns:p14="http://schemas.microsoft.com/office/powerpoint/2010/main" val="234711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r>
              <a:rPr lang="he-IL" dirty="0"/>
              <a:t>יחוד ה' מתגלה בשליטתו על הרע. </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a:xfrm>
            <a:off x="1280160" y="2190749"/>
            <a:ext cx="9628632" cy="4667251"/>
          </a:xfrm>
        </p:spPr>
        <p:txBody>
          <a:bodyPr>
            <a:normAutofit fontScale="85000" lnSpcReduction="20000"/>
          </a:bodyPr>
          <a:lstStyle/>
          <a:p>
            <a:r>
              <a:rPr lang="he-IL" dirty="0"/>
              <a:t>כמו שהאריך הרמח"ל (דעת תבונות סימן קס"ו): (דעת תבונות סימן קס"ו): </a:t>
            </a:r>
          </a:p>
          <a:p>
            <a:pPr algn="just"/>
            <a:r>
              <a:rPr lang="he-IL" dirty="0"/>
              <a:t>"..אך תגבורת הרע הוא היות הקב"ה מסתיר פניו לגמרי מעולמו... והיינו, כי לפי הסדר והנהגה הזאת אין </a:t>
            </a:r>
            <a:r>
              <a:rPr lang="he-IL" dirty="0" err="1"/>
              <a:t>משגיחין</a:t>
            </a:r>
            <a:r>
              <a:rPr lang="he-IL" dirty="0"/>
              <a:t> על הזכות או החובה, אלא ההנהגה נוהגת לפי סדריה, דהיינו, להניח תגבורת לרע כדי להראות אחר כך שליטת הטוב. </a:t>
            </a:r>
          </a:p>
          <a:p>
            <a:pPr algn="just"/>
            <a:r>
              <a:rPr lang="he-IL" dirty="0"/>
              <a:t>וכל זמן תגבורת הרע, הנה גם הטובים יצטרכו לעמוד תחת עוני הרע, לא מפני שהדין כך, אלא שהשעה צריכה לכך. אך כל זמן תגבורת הרע לא יועיל זכותם להינצל ממנו, וכעניין הכתוב (עמוס ה, </a:t>
            </a:r>
            <a:r>
              <a:rPr lang="he-IL" dirty="0" err="1"/>
              <a:t>יג</a:t>
            </a:r>
            <a:r>
              <a:rPr lang="he-IL" dirty="0"/>
              <a:t>), "לכן המשכיל בעת ההיא ידום כי עת רעה היא". </a:t>
            </a:r>
          </a:p>
          <a:p>
            <a:pPr algn="just"/>
            <a:r>
              <a:rPr lang="he-IL" b="1" dirty="0"/>
              <a:t>ולא עוד, אלא </a:t>
            </a:r>
            <a:r>
              <a:rPr lang="he-IL" b="1" dirty="0" err="1"/>
              <a:t>שבהיות</a:t>
            </a:r>
            <a:r>
              <a:rPr lang="he-IL" b="1" dirty="0"/>
              <a:t> מטבע הרע כל קלקול והשחתת סדר, על כן לא די שלא יועיל הזכות לצדיקים להינצל מן הרעה, אלא שאדרבא, אנשי רע יצליחו, והשעה תשחק להם, והישרים מעונים ונדכאים</a:t>
            </a:r>
            <a:r>
              <a:rPr lang="he-IL" dirty="0"/>
              <a:t>, וכמו שאמרו (סוטה מט, א), "בעקבות </a:t>
            </a:r>
            <a:r>
              <a:rPr lang="he-IL" dirty="0" err="1"/>
              <a:t>משיחא</a:t>
            </a:r>
            <a:r>
              <a:rPr lang="he-IL" dirty="0"/>
              <a:t> </a:t>
            </a:r>
            <a:r>
              <a:rPr lang="he-IL" dirty="0" err="1"/>
              <a:t>חוצפא</a:t>
            </a:r>
            <a:r>
              <a:rPr lang="he-IL" dirty="0"/>
              <a:t> </a:t>
            </a:r>
            <a:r>
              <a:rPr lang="he-IL" dirty="0" err="1"/>
              <a:t>יסגי</a:t>
            </a:r>
            <a:r>
              <a:rPr lang="he-IL" dirty="0"/>
              <a:t> וכו' חכמת סופרים תסרח" </a:t>
            </a:r>
            <a:r>
              <a:rPr lang="he-IL" dirty="0" err="1"/>
              <a:t>וכו</a:t>
            </a:r>
            <a:r>
              <a:rPr lang="he-IL" dirty="0"/>
              <a:t>'. והכתוב עצמו (ישעיהו נט, טו), "ותהי האמת נעדרת וסר מרע משתולל" וגו'.  </a:t>
            </a:r>
          </a:p>
          <a:p>
            <a:pPr algn="just"/>
            <a:r>
              <a:rPr lang="he-IL" dirty="0"/>
              <a:t>כי </a:t>
            </a:r>
            <a:r>
              <a:rPr lang="he-IL" u="sng" dirty="0"/>
              <a:t>כל עוד שיתעלם ויסתיר פניו האדון ב"ה, ויניח לרע להתגבר עד הגבול האחרון שאפשר לו להתגבר, דהיינו עד חורבן העולם, ולא עד בכלל, </a:t>
            </a:r>
            <a:r>
              <a:rPr lang="he-IL" b="1" u="sng" dirty="0"/>
              <a:t>הנה זה יהיה טעם יותר להיגלות ולהיראות אחר כך אמיתת יחודו </a:t>
            </a:r>
            <a:r>
              <a:rPr lang="he-IL" b="1" u="sng" dirty="0" err="1"/>
              <a:t>ית</a:t>
            </a:r>
            <a:r>
              <a:rPr lang="he-IL" b="1" u="sng" dirty="0"/>
              <a:t>', בתקנו את הקלקולים ההמה בכוח שליטתו, והאור ניכר מתוך החושך.</a:t>
            </a:r>
            <a:endParaRPr lang="he-IL" dirty="0"/>
          </a:p>
        </p:txBody>
      </p:sp>
    </p:spTree>
    <p:extLst>
      <p:ext uri="{BB962C8B-B14F-4D97-AF65-F5344CB8AC3E}">
        <p14:creationId xmlns:p14="http://schemas.microsoft.com/office/powerpoint/2010/main" val="207606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כיצד יתכן וה' עושה ניסי גאולה על ידי </a:t>
            </a:r>
            <a:r>
              <a:rPr lang="he-IL" dirty="0">
                <a:solidFill>
                  <a:srgbClr val="FF0000"/>
                </a:solidFill>
              </a:rPr>
              <a:t>רשעים</a:t>
            </a:r>
            <a:r>
              <a:rPr lang="he-IL" dirty="0"/>
              <a:t>?</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normAutofit lnSpcReduction="10000"/>
          </a:bodyPr>
          <a:lstStyle/>
          <a:p>
            <a:r>
              <a:rPr lang="he-IL" dirty="0"/>
              <a:t>ראיתי מאמר יפה שסיכם בצורה קולעת את ההתייחסות לכל הישועות הקושיה שלכולם הייתה קשה  -</a:t>
            </a:r>
          </a:p>
          <a:p>
            <a:r>
              <a:rPr lang="he-IL" b="1" dirty="0"/>
              <a:t>הצד הדתי</a:t>
            </a:r>
            <a:r>
              <a:rPr lang="he-IL" dirty="0"/>
              <a:t> תירצו: שהם לא כל כך רשעים. או שבתוך ליבם הם מאמינים או שזכות ארץ ישראל וכד'. </a:t>
            </a:r>
          </a:p>
          <a:p>
            <a:r>
              <a:rPr lang="he-IL" b="1" dirty="0"/>
              <a:t>הצד החרדי</a:t>
            </a:r>
            <a:r>
              <a:rPr lang="he-IL" dirty="0"/>
              <a:t> תירץ: שזה לא כך גאולה וישועה, ועדיין אנחנו בגלות וממילא אין קושיה חזקה. </a:t>
            </a:r>
          </a:p>
          <a:p>
            <a:r>
              <a:rPr lang="he-IL" b="1" dirty="0"/>
              <a:t>ויש צד שלישי למטבע:</a:t>
            </a:r>
            <a:r>
              <a:rPr lang="he-IL" dirty="0"/>
              <a:t> שבאמת זה גאולה אמיתית ובאמת הם רשעים אמיתיים. ואסור להתחבר אליהם. </a:t>
            </a:r>
          </a:p>
          <a:p>
            <a:r>
              <a:rPr lang="he-IL" dirty="0"/>
              <a:t>וכיצד מיישבים את הקושיה העצומה - זה פרק הדורש לימוד בפני עצמו. </a:t>
            </a:r>
            <a:br>
              <a:rPr lang="he-IL" dirty="0"/>
            </a:br>
            <a:endParaRPr lang="he-IL" dirty="0"/>
          </a:p>
        </p:txBody>
      </p:sp>
    </p:spTree>
    <p:extLst>
      <p:ext uri="{BB962C8B-B14F-4D97-AF65-F5344CB8AC3E}">
        <p14:creationId xmlns:p14="http://schemas.microsoft.com/office/powerpoint/2010/main" val="318434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הגעלה לכלי חרס בימינו</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normAutofit lnSpcReduction="10000"/>
          </a:bodyPr>
          <a:lstStyle/>
          <a:p>
            <a:r>
              <a:rPr lang="he-IL" dirty="0"/>
              <a:t>הטעם שלא מועילה הגעלה לכלי חרס זה לא בגלל שהם בולעים אלא בגלל שהם לא פולטים את הנבלע.</a:t>
            </a:r>
          </a:p>
          <a:p>
            <a:r>
              <a:rPr lang="he-IL" dirty="0"/>
              <a:t>אם לא היה החרס בולע - לא היה לו מה לפלוט!</a:t>
            </a:r>
          </a:p>
          <a:p>
            <a:r>
              <a:rPr lang="he-IL" dirty="0"/>
              <a:t>לכאורה פעם הכלי חרס בלעו יותר [יש גמרא בפסחים </a:t>
            </a:r>
            <a:r>
              <a:rPr lang="he-IL" dirty="0" err="1"/>
              <a:t>כט</a:t>
            </a:r>
            <a:r>
              <a:rPr lang="he-IL" dirty="0"/>
              <a:t>: (בערך) שכתוב שכלי חרס מזיעים 'מדייתי', ומשמע שעד כדי כך הגיע הבליעה].</a:t>
            </a:r>
          </a:p>
          <a:p>
            <a:r>
              <a:rPr lang="he-IL" dirty="0"/>
              <a:t>כנראה שבימינו פחות בולע, ואולי בגלל הטעמים שהיא אמרה.</a:t>
            </a:r>
          </a:p>
          <a:p>
            <a:r>
              <a:rPr lang="he-IL" dirty="0"/>
              <a:t>בזמנו </a:t>
            </a:r>
            <a:r>
              <a:rPr lang="he-IL" dirty="0" err="1"/>
              <a:t>מו"ח</a:t>
            </a:r>
            <a:r>
              <a:rPr lang="he-IL" dirty="0"/>
              <a:t> הראה לי כמה וכמה מאמרים בכתב העת מעין [מובא באוצר החכמה] שדנו בארוכה על ענין הבליעה בכלים בני ימינו.</a:t>
            </a:r>
          </a:p>
          <a:p>
            <a:r>
              <a:rPr lang="he-IL" dirty="0" err="1"/>
              <a:t>ומו"ח</a:t>
            </a:r>
            <a:r>
              <a:rPr lang="he-IL" dirty="0"/>
              <a:t> אמר שלכאורה שאלה זו היא בבחינת </a:t>
            </a:r>
            <a:r>
              <a:rPr lang="he-IL" b="1" dirty="0"/>
              <a:t>הערה על כל יו"ד חלק א'</a:t>
            </a:r>
            <a:r>
              <a:rPr lang="he-IL" dirty="0"/>
              <a:t>.</a:t>
            </a:r>
          </a:p>
          <a:p>
            <a:endParaRPr lang="he-IL" dirty="0"/>
          </a:p>
          <a:p>
            <a:endParaRPr lang="he-IL" dirty="0"/>
          </a:p>
        </p:txBody>
      </p:sp>
    </p:spTree>
    <p:extLst>
      <p:ext uri="{BB962C8B-B14F-4D97-AF65-F5344CB8AC3E}">
        <p14:creationId xmlns:p14="http://schemas.microsoft.com/office/powerpoint/2010/main" val="3305637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כיריים אינדוקציה</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r>
              <a:rPr lang="he-IL" dirty="0"/>
              <a:t>זה מאוד נכון ולכן </a:t>
            </a:r>
            <a:r>
              <a:rPr lang="he-IL" dirty="0" err="1"/>
              <a:t>השו"ע</a:t>
            </a:r>
            <a:r>
              <a:rPr lang="he-IL" dirty="0"/>
              <a:t> סובר שכלי זכוכית אינם צריכים הגעלה - כי הם לא בולעים.</a:t>
            </a:r>
          </a:p>
          <a:p>
            <a:r>
              <a:rPr lang="he-IL" dirty="0"/>
              <a:t>ומעיקר הדין  כיריים אינדוקציה אינם צריכים הגעלה </a:t>
            </a:r>
          </a:p>
          <a:p>
            <a:r>
              <a:rPr lang="he-IL" dirty="0"/>
              <a:t>אם נשפך עליהם חלב ורוצה לבשל בשר היות ואינם בולעים. </a:t>
            </a:r>
          </a:p>
          <a:p>
            <a:endParaRPr lang="he-IL" dirty="0"/>
          </a:p>
        </p:txBody>
      </p:sp>
    </p:spTree>
    <p:extLst>
      <p:ext uri="{BB962C8B-B14F-4D97-AF65-F5344CB8AC3E}">
        <p14:creationId xmlns:p14="http://schemas.microsoft.com/office/powerpoint/2010/main" val="158850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מתי יין נאסר ביין נסך</a:t>
            </a:r>
          </a:p>
        </p:txBody>
      </p:sp>
      <p:pic>
        <p:nvPicPr>
          <p:cNvPr id="5" name="מציין מיקום תוכן 4">
            <a:extLst>
              <a:ext uri="{FF2B5EF4-FFF2-40B4-BE49-F238E27FC236}">
                <a16:creationId xmlns:a16="http://schemas.microsoft.com/office/drawing/2014/main" id="{97C53C9E-849E-A0AA-CA1E-E6DB9E78B1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48917" y="2140416"/>
            <a:ext cx="6617757" cy="10814660"/>
          </a:xfrm>
        </p:spPr>
      </p:pic>
      <p:pic>
        <p:nvPicPr>
          <p:cNvPr id="2050" name="Picture 2" descr="‫כפר קדם - התחילה עונת דריכת ענבים בגת. ממש התגשמות:... | Facebook‬‎">
            <a:extLst>
              <a:ext uri="{FF2B5EF4-FFF2-40B4-BE49-F238E27FC236}">
                <a16:creationId xmlns:a16="http://schemas.microsoft.com/office/drawing/2014/main" id="{0B96A785-7697-E0E7-1B65-E6F4F93CA8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8224" y="2094845"/>
            <a:ext cx="2422758" cy="32345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גת (משטח דריכה) – ויקיפדיה">
            <a:extLst>
              <a:ext uri="{FF2B5EF4-FFF2-40B4-BE49-F238E27FC236}">
                <a16:creationId xmlns:a16="http://schemas.microsoft.com/office/drawing/2014/main" id="{A75563D4-C904-5A3C-6255-59A33F956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067"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59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err="1"/>
              <a:t>תרו"מ</a:t>
            </a:r>
            <a:r>
              <a:rPr lang="he-IL" dirty="0"/>
              <a:t> בענבים שעומדים לעשותם יין</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normAutofit/>
          </a:bodyPr>
          <a:lstStyle/>
          <a:p>
            <a:r>
              <a:rPr lang="he-IL" dirty="0"/>
              <a:t>שיטת הרמב"ן (דברים יא </a:t>
            </a:r>
            <a:r>
              <a:rPr lang="he-IL" dirty="0" err="1"/>
              <a:t>כב</a:t>
            </a:r>
            <a:r>
              <a:rPr lang="he-IL" dirty="0"/>
              <a:t>) שמן התורה אין חייבים אלא תירוש ויצהר בלבד. </a:t>
            </a:r>
          </a:p>
          <a:p>
            <a:r>
              <a:rPr lang="he-IL" dirty="0"/>
              <a:t>אבל זיתים וענבים אינם חייבים אלא מדרבנן. </a:t>
            </a:r>
          </a:p>
          <a:p>
            <a:r>
              <a:rPr lang="he-IL" dirty="0"/>
              <a:t>אך אין זו השיטה שנפסקה להלכה. </a:t>
            </a:r>
            <a:r>
              <a:rPr lang="he-IL" sz="2000" dirty="0"/>
              <a:t>[ראה משפטי ארץ (תרומות פ"א הערה 1)</a:t>
            </a:r>
            <a:endParaRPr lang="he-IL" dirty="0"/>
          </a:p>
          <a:p>
            <a:r>
              <a:rPr lang="he-IL" dirty="0" err="1"/>
              <a:t>בענין</a:t>
            </a:r>
            <a:r>
              <a:rPr lang="he-IL" dirty="0"/>
              <a:t> ענבים שהופרש מהם ונמלך לעשות מהם יין. </a:t>
            </a:r>
          </a:p>
          <a:p>
            <a:r>
              <a:rPr lang="he-IL" dirty="0"/>
              <a:t>ראיתי במשפטי ארץ (תרומות ומעשרות פ"ז </a:t>
            </a:r>
            <a:r>
              <a:rPr lang="he-IL" dirty="0" err="1"/>
              <a:t>ה"ט</a:t>
            </a:r>
            <a:r>
              <a:rPr lang="he-IL" dirty="0"/>
              <a:t> הערה 11) שאין צורך לחזור ולהפריש מהם. </a:t>
            </a:r>
          </a:p>
          <a:p>
            <a:r>
              <a:rPr lang="he-IL" dirty="0"/>
              <a:t>אם כי הדרך אמונה הביא שמועה שהחזון איש החמיר לחזור ולהפריש.</a:t>
            </a:r>
          </a:p>
          <a:p>
            <a:endParaRPr lang="he-IL" dirty="0"/>
          </a:p>
        </p:txBody>
      </p:sp>
      <p:pic>
        <p:nvPicPr>
          <p:cNvPr id="3074" name="Picture 2" descr="‫הכנת יין- מהיקב ועד לכוס - SecretWine‬‎">
            <a:extLst>
              <a:ext uri="{FF2B5EF4-FFF2-40B4-BE49-F238E27FC236}">
                <a16:creationId xmlns:a16="http://schemas.microsoft.com/office/drawing/2014/main" id="{F5002F79-F151-4E31-E633-EA60FCE9A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90" y="133044"/>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294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כיצד עושים מסמר?</a:t>
            </a:r>
          </a:p>
        </p:txBody>
      </p:sp>
      <p:pic>
        <p:nvPicPr>
          <p:cNvPr id="9" name="מציין מיקום תוכן 8">
            <a:extLst>
              <a:ext uri="{FF2B5EF4-FFF2-40B4-BE49-F238E27FC236}">
                <a16:creationId xmlns:a16="http://schemas.microsoft.com/office/drawing/2014/main" id="{88D5DEC2-ED39-6244-5D8E-5E8F27A888C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79525" y="2365142"/>
            <a:ext cx="9629775" cy="3637429"/>
          </a:xfrm>
        </p:spPr>
      </p:pic>
      <p:sp>
        <p:nvSpPr>
          <p:cNvPr id="10" name="תיבת טקסט 9">
            <a:extLst>
              <a:ext uri="{FF2B5EF4-FFF2-40B4-BE49-F238E27FC236}">
                <a16:creationId xmlns:a16="http://schemas.microsoft.com/office/drawing/2014/main" id="{C6FEE16E-9F78-149F-C792-0D30E8EA7330}"/>
              </a:ext>
            </a:extLst>
          </p:cNvPr>
          <p:cNvSpPr txBox="1"/>
          <p:nvPr/>
        </p:nvSpPr>
        <p:spPr>
          <a:xfrm>
            <a:off x="1669409" y="6233020"/>
            <a:ext cx="8867163" cy="646331"/>
          </a:xfrm>
          <a:prstGeom prst="rect">
            <a:avLst/>
          </a:prstGeom>
          <a:noFill/>
        </p:spPr>
        <p:txBody>
          <a:bodyPr wrap="square" rtlCol="1">
            <a:spAutoFit/>
          </a:bodyPr>
          <a:lstStyle/>
          <a:p>
            <a:r>
              <a:rPr lang="he-IL" dirty="0"/>
              <a:t>אף צבת בצבת עשויה. </a:t>
            </a:r>
          </a:p>
          <a:p>
            <a:r>
              <a:rPr lang="he-IL" dirty="0"/>
              <a:t>האם ניתן להגיע לחום עצום בהגעלה?</a:t>
            </a:r>
          </a:p>
        </p:txBody>
      </p:sp>
    </p:spTree>
    <p:extLst>
      <p:ext uri="{BB962C8B-B14F-4D97-AF65-F5344CB8AC3E}">
        <p14:creationId xmlns:p14="http://schemas.microsoft.com/office/powerpoint/2010/main" val="62608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78005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85137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8921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94807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28315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44685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99627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08669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90410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89920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29913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24603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34007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43212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84243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09532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89764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183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76511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425090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09055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76612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30906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2889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12793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- 3</a:t>
            </a:r>
          </a:p>
        </p:txBody>
      </p:sp>
      <p:sp>
        <p:nvSpPr>
          <p:cNvPr id="3" name="מציין מיקום תוכן 2">
            <a:extLst>
              <a:ext uri="{FF2B5EF4-FFF2-40B4-BE49-F238E27FC236}">
                <a16:creationId xmlns:a16="http://schemas.microsoft.com/office/drawing/2014/main" id="{A9886B68-6A03-AA6D-7DFA-E21BDDE9AC9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51901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פריסת שני תכנים עם טבלה</a:t>
            </a:r>
          </a:p>
        </p:txBody>
      </p:sp>
      <p:sp>
        <p:nvSpPr>
          <p:cNvPr id="3" name="מציין מיקום תוכן 2"/>
          <p:cNvSpPr>
            <a:spLocks noGrp="1"/>
          </p:cNvSpPr>
          <p:nvPr>
            <p:ph sz="half" idx="1"/>
          </p:nvPr>
        </p:nvSpPr>
        <p:spPr>
          <a:xfrm>
            <a:off x="7099069" y="2202872"/>
            <a:ext cx="4489704" cy="3986784"/>
          </a:xfrm>
        </p:spPr>
        <p:txBody>
          <a:bodyPr rtlCol="1"/>
          <a:lstStyle/>
          <a:p>
            <a:pPr rtl="1"/>
            <a:r>
              <a:rPr lang="he-IL" dirty="0"/>
              <a:t>נקודת התבליט הראשונה כאן</a:t>
            </a:r>
          </a:p>
          <a:p>
            <a:pPr rtl="1"/>
            <a:r>
              <a:rPr lang="he-IL" dirty="0"/>
              <a:t>נקודת התבליט </a:t>
            </a:r>
            <a:r>
              <a:rPr lang="he-IL" dirty="0" err="1"/>
              <a:t>השניה</a:t>
            </a:r>
            <a:r>
              <a:rPr lang="he-IL" dirty="0"/>
              <a:t> כאן</a:t>
            </a:r>
          </a:p>
          <a:p>
            <a:pPr rtl="1"/>
            <a:r>
              <a:rPr lang="he-IL" dirty="0"/>
              <a:t>נקודת התבליט השלישית כאן</a:t>
            </a:r>
          </a:p>
        </p:txBody>
      </p:sp>
      <p:graphicFrame>
        <p:nvGraphicFramePr>
          <p:cNvPr id="12" name="מציין מיקום תוכן 3"/>
          <p:cNvGraphicFramePr>
            <a:graphicFrameLocks noGrp="1"/>
          </p:cNvGraphicFramePr>
          <p:nvPr>
            <p:ph sz="half" idx="2"/>
            <p:extLst>
              <p:ext uri="{D42A27DB-BD31-4B8C-83A1-F6EECF244321}">
                <p14:modId xmlns:p14="http://schemas.microsoft.com/office/powerpoint/2010/main" val="1595435429"/>
              </p:ext>
            </p:extLst>
          </p:nvPr>
        </p:nvGraphicFramePr>
        <p:xfrm>
          <a:off x="1280160" y="2202872"/>
          <a:ext cx="4494213" cy="1896224"/>
        </p:xfrm>
        <a:graphic>
          <a:graphicData uri="http://schemas.openxmlformats.org/drawingml/2006/table">
            <a:tbl>
              <a:tblPr firstRow="1" bandRow="1">
                <a:tableStyleId>{3B4B98B0-60AC-42C2-AFA5-B58CD77FA1E5}</a:tableStyleId>
              </a:tblPr>
              <a:tblGrid>
                <a:gridCol w="1498071">
                  <a:extLst>
                    <a:ext uri="{9D8B030D-6E8A-4147-A177-3AD203B41FA5}">
                      <a16:colId xmlns:a16="http://schemas.microsoft.com/office/drawing/2014/main" val="20000"/>
                    </a:ext>
                  </a:extLst>
                </a:gridCol>
                <a:gridCol w="1498071">
                  <a:extLst>
                    <a:ext uri="{9D8B030D-6E8A-4147-A177-3AD203B41FA5}">
                      <a16:colId xmlns:a16="http://schemas.microsoft.com/office/drawing/2014/main" val="20001"/>
                    </a:ext>
                  </a:extLst>
                </a:gridCol>
                <a:gridCol w="1498071">
                  <a:extLst>
                    <a:ext uri="{9D8B030D-6E8A-4147-A177-3AD203B41FA5}">
                      <a16:colId xmlns:a16="http://schemas.microsoft.com/office/drawing/2014/main" val="20002"/>
                    </a:ext>
                  </a:extLst>
                </a:gridCol>
              </a:tblGrid>
              <a:tr h="474056">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he-IL" dirty="0">
                          <a:latin typeface="Tahoma" panose="020B0604030504040204" pitchFamily="34" charset="0"/>
                          <a:ea typeface="Tahoma" panose="020B0604030504040204" pitchFamily="34" charset="0"/>
                          <a:cs typeface="Tahoma" panose="020B0604030504040204" pitchFamily="34" charset="0"/>
                        </a:rPr>
                        <a:t>קבוצה 2</a:t>
                      </a:r>
                    </a:p>
                  </a:txBody>
                  <a:tcPr anchor="ctr"/>
                </a:tc>
                <a:tc>
                  <a:txBody>
                    <a:bodyPr/>
                    <a:lstStyle/>
                    <a:p>
                      <a:pPr algn="ctr" rtl="1"/>
                      <a:r>
                        <a:rPr lang="he-IL" dirty="0">
                          <a:latin typeface="Tahoma" panose="020B0604030504040204" pitchFamily="34" charset="0"/>
                          <a:ea typeface="Tahoma" panose="020B0604030504040204" pitchFamily="34" charset="0"/>
                          <a:cs typeface="Tahoma" panose="020B0604030504040204" pitchFamily="34" charset="0"/>
                        </a:rPr>
                        <a:t>קבוצה 1</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dirty="0">
                          <a:latin typeface="Tahoma" panose="020B0604030504040204" pitchFamily="34" charset="0"/>
                          <a:ea typeface="Tahoma" panose="020B0604030504040204" pitchFamily="34" charset="0"/>
                          <a:cs typeface="Tahoma" panose="020B0604030504040204" pitchFamily="34" charset="0"/>
                        </a:rPr>
                        <a:t>שיעור</a:t>
                      </a:r>
                    </a:p>
                  </a:txBody>
                  <a:tcPr anchor="ctr"/>
                </a:tc>
                <a:extLst>
                  <a:ext uri="{0D108BD9-81ED-4DB2-BD59-A6C34878D82A}">
                    <a16:rowId xmlns:a16="http://schemas.microsoft.com/office/drawing/2014/main" val="10000"/>
                  </a:ext>
                </a:extLst>
              </a:tr>
              <a:tr h="474056">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95</a:t>
                      </a:r>
                    </a:p>
                  </a:txBody>
                  <a:tcPr anchor="ctr"/>
                </a:tc>
                <a:tc>
                  <a:txBody>
                    <a:bodyPr/>
                    <a:lstStyle/>
                    <a:p>
                      <a:pPr algn="ctr" rtl="1"/>
                      <a:r>
                        <a:rPr lang="he-IL" dirty="0">
                          <a:latin typeface="Tahoma" panose="020B0604030504040204" pitchFamily="34" charset="0"/>
                          <a:ea typeface="Tahoma" panose="020B0604030504040204" pitchFamily="34" charset="0"/>
                          <a:cs typeface="Tahoma" panose="020B0604030504040204" pitchFamily="34" charset="0"/>
                        </a:rPr>
                        <a:t>82</a:t>
                      </a:r>
                    </a:p>
                  </a:txBody>
                  <a:tcPr anchor="ctr"/>
                </a:tc>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שיעור 1</a:t>
                      </a:r>
                    </a:p>
                  </a:txBody>
                  <a:tcPr anchor="ctr"/>
                </a:tc>
                <a:extLst>
                  <a:ext uri="{0D108BD9-81ED-4DB2-BD59-A6C34878D82A}">
                    <a16:rowId xmlns:a16="http://schemas.microsoft.com/office/drawing/2014/main" val="10001"/>
                  </a:ext>
                </a:extLst>
              </a:tr>
              <a:tr h="474056">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88</a:t>
                      </a:r>
                    </a:p>
                  </a:txBody>
                  <a:tcPr anchor="ctr"/>
                </a:tc>
                <a:tc>
                  <a:txBody>
                    <a:bodyPr/>
                    <a:lstStyle/>
                    <a:p>
                      <a:pPr algn="ctr" rtl="1"/>
                      <a:r>
                        <a:rPr lang="he-IL" dirty="0">
                          <a:latin typeface="Tahoma" panose="020B0604030504040204" pitchFamily="34" charset="0"/>
                          <a:ea typeface="Tahoma" panose="020B0604030504040204" pitchFamily="34" charset="0"/>
                          <a:cs typeface="Tahoma" panose="020B0604030504040204" pitchFamily="34" charset="0"/>
                        </a:rPr>
                        <a:t>76</a:t>
                      </a:r>
                    </a:p>
                  </a:txBody>
                  <a:tcPr anchor="ctr"/>
                </a:tc>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שיעור 2</a:t>
                      </a:r>
                    </a:p>
                  </a:txBody>
                  <a:tcPr anchor="ctr"/>
                </a:tc>
                <a:extLst>
                  <a:ext uri="{0D108BD9-81ED-4DB2-BD59-A6C34878D82A}">
                    <a16:rowId xmlns:a16="http://schemas.microsoft.com/office/drawing/2014/main" val="10002"/>
                  </a:ext>
                </a:extLst>
              </a:tr>
              <a:tr h="474056">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90</a:t>
                      </a:r>
                    </a:p>
                  </a:txBody>
                  <a:tcPr anchor="ctr"/>
                </a:tc>
                <a:tc>
                  <a:txBody>
                    <a:bodyPr/>
                    <a:lstStyle/>
                    <a:p>
                      <a:pPr algn="ctr" rtl="1"/>
                      <a:r>
                        <a:rPr lang="he-IL" dirty="0">
                          <a:latin typeface="Tahoma" panose="020B0604030504040204" pitchFamily="34" charset="0"/>
                          <a:ea typeface="Tahoma" panose="020B0604030504040204" pitchFamily="34" charset="0"/>
                          <a:cs typeface="Tahoma" panose="020B0604030504040204" pitchFamily="34" charset="0"/>
                        </a:rPr>
                        <a:t>84</a:t>
                      </a:r>
                    </a:p>
                  </a:txBody>
                  <a:tcPr anchor="ctr"/>
                </a:tc>
                <a:tc>
                  <a:txBody>
                    <a:bodyPr/>
                    <a:lstStyle/>
                    <a:p>
                      <a:pPr algn="l" rtl="1"/>
                      <a:r>
                        <a:rPr lang="he-IL" dirty="0">
                          <a:latin typeface="Tahoma" panose="020B0604030504040204" pitchFamily="34" charset="0"/>
                          <a:ea typeface="Tahoma" panose="020B0604030504040204" pitchFamily="34" charset="0"/>
                          <a:cs typeface="Tahoma" panose="020B0604030504040204" pitchFamily="34" charset="0"/>
                        </a:rPr>
                        <a:t>שיעור 3</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8070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פריסת כותרת ותוכן עם </a:t>
            </a:r>
            <a:r>
              <a:rPr lang="he-IL" dirty="0" err="1"/>
              <a:t>SmartArt</a:t>
            </a:r>
            <a:endParaRPr lang="he-IL" dirty="0"/>
          </a:p>
        </p:txBody>
      </p:sp>
      <p:graphicFrame>
        <p:nvGraphicFramePr>
          <p:cNvPr id="8" name="מציין מיקום תוכן 2" descr="רשימת טרפז המציגה ארבע קבוצות המסודרות מימין לשמאל עם תיאורי משימות תחת כל קבוצה"/>
          <p:cNvGraphicFramePr>
            <a:graphicFrameLocks noGrp="1"/>
          </p:cNvGraphicFramePr>
          <p:nvPr>
            <p:ph idx="1"/>
            <p:extLst>
              <p:ext uri="{D42A27DB-BD31-4B8C-83A1-F6EECF244321}">
                <p14:modId xmlns:p14="http://schemas.microsoft.com/office/powerpoint/2010/main" val="3187552847"/>
              </p:ext>
            </p:extLst>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969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
          <p:cNvSpPr>
            <a:spLocks noGrp="1"/>
          </p:cNvSpPr>
          <p:nvPr>
            <p:ph type="title"/>
          </p:nvPr>
        </p:nvSpPr>
        <p:spPr/>
        <p:txBody>
          <a:bodyPr rtlCol="1"/>
          <a:lstStyle/>
          <a:p>
            <a:pPr rtl="1"/>
            <a:r>
              <a:rPr lang="he-IL" dirty="0"/>
              <a:t>הוסף כותרת שקופית - 1</a:t>
            </a:r>
          </a:p>
        </p:txBody>
      </p:sp>
      <p:sp>
        <p:nvSpPr>
          <p:cNvPr id="14" name="מציין מיקום טקסט 2"/>
          <p:cNvSpPr>
            <a:spLocks noGrp="1"/>
          </p:cNvSpPr>
          <p:nvPr>
            <p:ph type="body" idx="1"/>
          </p:nvPr>
        </p:nvSpPr>
        <p:spPr/>
        <p:txBody>
          <a:bodyPr rtlCol="1"/>
          <a:lstStyle/>
          <a:p>
            <a:pPr rtl="1"/>
            <a:endParaRPr lang="he-IL" dirty="0"/>
          </a:p>
        </p:txBody>
      </p:sp>
    </p:spTree>
    <p:extLst>
      <p:ext uri="{BB962C8B-B14F-4D97-AF65-F5344CB8AC3E}">
        <p14:creationId xmlns:p14="http://schemas.microsoft.com/office/powerpoint/2010/main" val="324079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- 2</a:t>
            </a:r>
          </a:p>
        </p:txBody>
      </p:sp>
      <p:sp>
        <p:nvSpPr>
          <p:cNvPr id="3" name="מציין מיקום טקסט 2"/>
          <p:cNvSpPr>
            <a:spLocks noGrp="1"/>
          </p:cNvSpPr>
          <p:nvPr>
            <p:ph type="body" idx="1"/>
          </p:nvPr>
        </p:nvSpPr>
        <p:spPr/>
        <p:txBody>
          <a:bodyPr rtlCol="1"/>
          <a:lstStyle/>
          <a:p>
            <a:pPr rtl="1"/>
            <a:endParaRPr lang="he-IL" dirty="0"/>
          </a:p>
        </p:txBody>
      </p:sp>
      <p:sp>
        <p:nvSpPr>
          <p:cNvPr id="4" name="מציין מיקום תוכן 3"/>
          <p:cNvSpPr>
            <a:spLocks noGrp="1"/>
          </p:cNvSpPr>
          <p:nvPr>
            <p:ph sz="half" idx="2"/>
          </p:nvPr>
        </p:nvSpPr>
        <p:spPr/>
        <p:txBody>
          <a:bodyPr rtlCol="1"/>
          <a:lstStyle/>
          <a:p>
            <a:pPr rtl="1"/>
            <a:endParaRPr lang="he-IL" dirty="0"/>
          </a:p>
        </p:txBody>
      </p:sp>
      <p:sp>
        <p:nvSpPr>
          <p:cNvPr id="5" name="מציין מיקום טקסט 4"/>
          <p:cNvSpPr>
            <a:spLocks noGrp="1"/>
          </p:cNvSpPr>
          <p:nvPr>
            <p:ph type="body" sz="quarter" idx="3"/>
          </p:nvPr>
        </p:nvSpPr>
        <p:spPr/>
        <p:txBody>
          <a:bodyPr rtlCol="1"/>
          <a:lstStyle/>
          <a:p>
            <a:pPr rtl="1"/>
            <a:endParaRPr lang="he-IL" dirty="0"/>
          </a:p>
        </p:txBody>
      </p:sp>
      <p:sp>
        <p:nvSpPr>
          <p:cNvPr id="6" name="מציין מיקום תוכן 5"/>
          <p:cNvSpPr>
            <a:spLocks noGrp="1"/>
          </p:cNvSpPr>
          <p:nvPr>
            <p:ph sz="quarter" idx="4"/>
          </p:nvPr>
        </p:nvSpPr>
        <p:spPr/>
        <p:txBody>
          <a:bodyPr rtlCol="1"/>
          <a:lstStyle/>
          <a:p>
            <a:pPr rtl="1"/>
            <a:endParaRPr lang="he-IL" dirty="0"/>
          </a:p>
        </p:txBody>
      </p:sp>
    </p:spTree>
    <p:extLst>
      <p:ext uri="{BB962C8B-B14F-4D97-AF65-F5344CB8AC3E}">
        <p14:creationId xmlns:p14="http://schemas.microsoft.com/office/powerpoint/2010/main" val="88830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64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- 4</a:t>
            </a:r>
          </a:p>
        </p:txBody>
      </p:sp>
      <p:sp>
        <p:nvSpPr>
          <p:cNvPr id="4" name="מציין מיקום טקסט 3"/>
          <p:cNvSpPr>
            <a:spLocks noGrp="1"/>
          </p:cNvSpPr>
          <p:nvPr>
            <p:ph type="body" sz="half" idx="2"/>
          </p:nvPr>
        </p:nvSpPr>
        <p:spPr/>
        <p:txBody>
          <a:bodyPr rtlCol="1"/>
          <a:lstStyle/>
          <a:p>
            <a:pPr rtl="1"/>
            <a:endParaRPr lang="he-IL" dirty="0"/>
          </a:p>
        </p:txBody>
      </p:sp>
      <p:sp>
        <p:nvSpPr>
          <p:cNvPr id="3" name="מציין מיקום תוכן 2"/>
          <p:cNvSpPr>
            <a:spLocks noGrp="1"/>
          </p:cNvSpPr>
          <p:nvPr>
            <p:ph idx="1"/>
          </p:nvPr>
        </p:nvSpPr>
        <p:spPr/>
        <p:txBody>
          <a:bodyPr rtlCol="1"/>
          <a:lstStyle/>
          <a:p>
            <a:pPr rtl="1"/>
            <a:endParaRPr lang="he-IL" dirty="0"/>
          </a:p>
        </p:txBody>
      </p:sp>
    </p:spTree>
    <p:extLst>
      <p:ext uri="{BB962C8B-B14F-4D97-AF65-F5344CB8AC3E}">
        <p14:creationId xmlns:p14="http://schemas.microsoft.com/office/powerpoint/2010/main" val="145743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הוסף כותרת שקופית - 5</a:t>
            </a:r>
          </a:p>
        </p:txBody>
      </p:sp>
      <p:sp>
        <p:nvSpPr>
          <p:cNvPr id="4" name="מציין מיקום טקסט 3"/>
          <p:cNvSpPr>
            <a:spLocks noGrp="1"/>
          </p:cNvSpPr>
          <p:nvPr>
            <p:ph type="body" sz="half" idx="2"/>
          </p:nvPr>
        </p:nvSpPr>
        <p:spPr/>
        <p:txBody>
          <a:bodyPr rtlCol="1"/>
          <a:lstStyle/>
          <a:p>
            <a:pPr rtl="1"/>
            <a:endParaRPr lang="he-IL"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p:sp>
    </p:spTree>
    <p:extLst>
      <p:ext uri="{BB962C8B-B14F-4D97-AF65-F5344CB8AC3E}">
        <p14:creationId xmlns:p14="http://schemas.microsoft.com/office/powerpoint/2010/main" val="3734198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נושאי חינוך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418_TF03462902_TF03462902" id="{C2A2D81D-92C0-4569-82CB-0CDAF0B19499}" vid="{E6AB8919-70AE-4F3E-97B1-C26B42EDC94C}"/>
    </a:ext>
  </a:extLst>
</a:theme>
</file>

<file path=ppt/theme/theme2.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מצגת בנושאי חינוך, עיצוב של איורים על לוח כיתה (מסך רחב)</Template>
  <TotalTime>5475</TotalTime>
  <Words>1970</Words>
  <Application>Microsoft Office PowerPoint</Application>
  <PresentationFormat>מסך רחב</PresentationFormat>
  <Paragraphs>198</Paragraphs>
  <Slides>52</Slides>
  <Notes>52</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52</vt:i4>
      </vt:variant>
    </vt:vector>
  </HeadingPairs>
  <TitlesOfParts>
    <vt:vector size="58" baseType="lpstr">
      <vt:lpstr>David</vt:lpstr>
      <vt:lpstr>Helvetica Neue</vt:lpstr>
      <vt:lpstr>inherit</vt:lpstr>
      <vt:lpstr>Tahoma</vt:lpstr>
      <vt:lpstr>Wingdings</vt:lpstr>
      <vt:lpstr>נושאי חינוך 16x9</vt:lpstr>
      <vt:lpstr>גיא בן הנם</vt:lpstr>
      <vt:lpstr>מי קדם למי – הביצה או התרנגולת</vt:lpstr>
      <vt:lpstr>גיא בן הנם – בספר ירמיה </vt:lpstr>
      <vt:lpstr>מגיהנם – לגן עדן</vt:lpstr>
      <vt:lpstr>שלושה פתחים ל גיהנום</vt:lpstr>
      <vt:lpstr>היכן הגיהנם בירושלים?</vt:lpstr>
      <vt:lpstr>הוסף כותרת שקופית - 3</vt:lpstr>
      <vt:lpstr>הוסף כותרת שקופית - 3</vt:lpstr>
      <vt:lpstr>הוסף כותרת שקופית - 3</vt:lpstr>
      <vt:lpstr>מצגת של PowerPoint‏</vt:lpstr>
      <vt:lpstr>וישם מדברה כעדן – האם יש ענין להפוך מקום רע לטוב?</vt:lpstr>
      <vt:lpstr>גילוי היחוד</vt:lpstr>
      <vt:lpstr>יחוד ה' מתגלה בשליטתו על הרע. </vt:lpstr>
      <vt:lpstr>כיצד יתכן וה' עושה ניסי גאולה על ידי רשעים?</vt:lpstr>
      <vt:lpstr>הגעלה לכלי חרס בימינו</vt:lpstr>
      <vt:lpstr>כיריים אינדוקציה</vt:lpstr>
      <vt:lpstr>מתי יין נאסר ביין נסך</vt:lpstr>
      <vt:lpstr>תרו"מ בענבים שעומדים לעשותם יין</vt:lpstr>
      <vt:lpstr>כיצד עושים מסמר?</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הוסף כותרת שקופית - 3</vt:lpstr>
      <vt:lpstr>פריסת שני תכנים עם טבלה</vt:lpstr>
      <vt:lpstr>פריסת כותרת ותוכן עם SmartArt</vt:lpstr>
      <vt:lpstr>הוסף כותרת שקופית - 1</vt:lpstr>
      <vt:lpstr>הוסף כותרת שקופית - 2</vt:lpstr>
      <vt:lpstr>מצגת של PowerPoint‏</vt:lpstr>
      <vt:lpstr>הוסף כותרת שקופית - 4</vt:lpstr>
      <vt:lpstr>הוסף כותרת שקופית - 5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2024-08-21T07:23:48Z</dcterms:created>
  <dcterms:modified xsi:type="dcterms:W3CDTF">2024-09-14T23:58:18Z</dcterms:modified>
</cp:coreProperties>
</file>