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48" r:id="rId1"/>
    <p:sldMasterId id="2147483662" r:id="rId2"/>
  </p:sldMasterIdLst>
  <p:notesMasterIdLst>
    <p:notesMasterId r:id="rId10"/>
  </p:notesMasterIdLst>
  <p:sldIdLst>
    <p:sldId id="456" r:id="rId3"/>
    <p:sldId id="457" r:id="rId4"/>
    <p:sldId id="461" r:id="rId5"/>
    <p:sldId id="458" r:id="rId6"/>
    <p:sldId id="459" r:id="rId7"/>
    <p:sldId id="460" r:id="rId8"/>
    <p:sldId id="277" r:id="rId9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ללא כותרת" id="{489BD912-9799-4020-BE3E-58B1CAB3F4DA}">
          <p14:sldIdLst>
            <p14:sldId id="456"/>
            <p14:sldId id="457"/>
            <p14:sldId id="461"/>
            <p14:sldId id="458"/>
            <p14:sldId id="459"/>
            <p14:sldId id="460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2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E7B71-591D-40BC-A3F5-4D8FF40E6EC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8022E69-3F04-4C1D-B6BD-B5B27A23D574}">
      <dgm:prSet/>
      <dgm:spPr/>
      <dgm:t>
        <a:bodyPr/>
        <a:lstStyle/>
        <a:p>
          <a:pPr rtl="1"/>
          <a:r>
            <a:rPr lang="en-US" dirty="0" err="1"/>
            <a:t>יש</a:t>
          </a:r>
          <a:r>
            <a:rPr lang="en-US" dirty="0"/>
            <a:t> </a:t>
          </a:r>
          <a:r>
            <a:rPr lang="en-US" dirty="0" err="1"/>
            <a:t>הסוברים</a:t>
          </a:r>
          <a:r>
            <a:rPr lang="en-US" dirty="0"/>
            <a:t> </a:t>
          </a:r>
          <a:r>
            <a:rPr lang="en-US" dirty="0" err="1"/>
            <a:t>שאין</a:t>
          </a:r>
          <a:r>
            <a:rPr lang="en-US" dirty="0"/>
            <a:t> </a:t>
          </a:r>
          <a:r>
            <a:rPr lang="en-US" dirty="0" err="1"/>
            <a:t>לברך</a:t>
          </a:r>
          <a:r>
            <a:rPr lang="en-US" dirty="0"/>
            <a:t> </a:t>
          </a:r>
          <a:r>
            <a:rPr lang="en-US" dirty="0" err="1"/>
            <a:t>שהחיינו</a:t>
          </a:r>
          <a:r>
            <a:rPr lang="en-US" dirty="0"/>
            <a:t> </a:t>
          </a:r>
          <a:r>
            <a:rPr lang="en-US" dirty="0" err="1"/>
            <a:t>על</a:t>
          </a:r>
          <a:r>
            <a:rPr lang="en-US" dirty="0"/>
            <a:t> </a:t>
          </a:r>
          <a:r>
            <a:rPr lang="en-US" dirty="0" err="1"/>
            <a:t>פרי</a:t>
          </a:r>
          <a:r>
            <a:rPr lang="en-US" dirty="0"/>
            <a:t> </a:t>
          </a:r>
          <a:r>
            <a:rPr lang="en-US" dirty="0" err="1"/>
            <a:t>מעץ</a:t>
          </a:r>
          <a:r>
            <a:rPr lang="en-US" dirty="0"/>
            <a:t> </a:t>
          </a:r>
          <a:r>
            <a:rPr lang="en-US" dirty="0" err="1"/>
            <a:t>מורכב</a:t>
          </a:r>
          <a:endParaRPr lang="en-US" dirty="0"/>
        </a:p>
      </dgm:t>
    </dgm:pt>
    <dgm:pt modelId="{50898927-3AA9-4E55-8224-ACC0786BB6A0}" type="parTrans" cxnId="{10166580-7EC8-4E56-B13F-F5EAF535CCA9}">
      <dgm:prSet/>
      <dgm:spPr/>
      <dgm:t>
        <a:bodyPr/>
        <a:lstStyle/>
        <a:p>
          <a:endParaRPr lang="en-US"/>
        </a:p>
      </dgm:t>
    </dgm:pt>
    <dgm:pt modelId="{513C5691-0D22-4961-9C3F-03753025CF5A}" type="sibTrans" cxnId="{10166580-7EC8-4E56-B13F-F5EAF535CCA9}">
      <dgm:prSet/>
      <dgm:spPr/>
      <dgm:t>
        <a:bodyPr/>
        <a:lstStyle/>
        <a:p>
          <a:endParaRPr lang="en-US"/>
        </a:p>
      </dgm:t>
    </dgm:pt>
    <dgm:pt modelId="{6A7738B0-48FF-4E05-A97C-09260B841B6E}">
      <dgm:prSet/>
      <dgm:spPr/>
      <dgm:t>
        <a:bodyPr/>
        <a:lstStyle/>
        <a:p>
          <a:pPr rtl="1"/>
          <a:r>
            <a:rPr lang="en-US" dirty="0" err="1"/>
            <a:t>הטעם</a:t>
          </a:r>
          <a:r>
            <a:rPr lang="en-US" dirty="0"/>
            <a:t>: </a:t>
          </a:r>
          <a:r>
            <a:rPr lang="en-US" dirty="0" err="1"/>
            <a:t>כיוון</a:t>
          </a:r>
          <a:r>
            <a:rPr lang="en-US" dirty="0"/>
            <a:t> </a:t>
          </a:r>
          <a:r>
            <a:rPr lang="en-US" dirty="0" err="1"/>
            <a:t>שנעשתה</a:t>
          </a:r>
          <a:r>
            <a:rPr lang="en-US" dirty="0"/>
            <a:t> </a:t>
          </a:r>
          <a:r>
            <a:rPr lang="en-US" dirty="0" err="1"/>
            <a:t>בו</a:t>
          </a:r>
          <a:r>
            <a:rPr lang="en-US" dirty="0"/>
            <a:t> </a:t>
          </a:r>
          <a:r>
            <a:rPr lang="en-US" dirty="0" err="1"/>
            <a:t>עבירה</a:t>
          </a:r>
          <a:endParaRPr lang="en-US" dirty="0"/>
        </a:p>
      </dgm:t>
    </dgm:pt>
    <dgm:pt modelId="{21AB729B-C7A3-4E4A-877E-55B25FE3D0F6}" type="parTrans" cxnId="{2A2583DF-8BCC-4483-A7E1-F2D98E8C3BCE}">
      <dgm:prSet/>
      <dgm:spPr/>
      <dgm:t>
        <a:bodyPr/>
        <a:lstStyle/>
        <a:p>
          <a:endParaRPr lang="en-US"/>
        </a:p>
      </dgm:t>
    </dgm:pt>
    <dgm:pt modelId="{82705B46-F335-4686-BF3A-0D235F6B3DA9}" type="sibTrans" cxnId="{2A2583DF-8BCC-4483-A7E1-F2D98E8C3BCE}">
      <dgm:prSet/>
      <dgm:spPr/>
      <dgm:t>
        <a:bodyPr/>
        <a:lstStyle/>
        <a:p>
          <a:endParaRPr lang="en-US"/>
        </a:p>
      </dgm:t>
    </dgm:pt>
    <dgm:pt modelId="{B78D456A-297C-496A-8D31-BEE08A578794}">
      <dgm:prSet/>
      <dgm:spPr/>
      <dgm:t>
        <a:bodyPr/>
        <a:lstStyle/>
        <a:p>
          <a:pPr rtl="1"/>
          <a:r>
            <a:rPr lang="en-US" dirty="0" err="1"/>
            <a:t>דעה</a:t>
          </a:r>
          <a:r>
            <a:rPr lang="en-US" dirty="0"/>
            <a:t> </a:t>
          </a:r>
          <a:r>
            <a:rPr lang="en-US" dirty="0" err="1"/>
            <a:t>נגדית</a:t>
          </a:r>
          <a:r>
            <a:rPr lang="en-US" dirty="0"/>
            <a:t>: </a:t>
          </a:r>
          <a:r>
            <a:rPr lang="en-US" dirty="0" err="1"/>
            <a:t>מברכים</a:t>
          </a:r>
          <a:r>
            <a:rPr lang="en-US" dirty="0"/>
            <a:t> </a:t>
          </a:r>
          <a:r>
            <a:rPr lang="en-US" dirty="0" err="1"/>
            <a:t>שהחיינו</a:t>
          </a:r>
          <a:r>
            <a:rPr lang="en-US" dirty="0"/>
            <a:t> </a:t>
          </a:r>
          <a:r>
            <a:rPr lang="en-US" dirty="0" err="1"/>
            <a:t>כשם</a:t>
          </a:r>
          <a:r>
            <a:rPr lang="en-US" dirty="0"/>
            <a:t> </a:t>
          </a:r>
          <a:r>
            <a:rPr lang="en-US" dirty="0" err="1"/>
            <a:t>שמברכים</a:t>
          </a:r>
          <a:r>
            <a:rPr lang="en-US" dirty="0"/>
            <a:t> "</a:t>
          </a:r>
          <a:r>
            <a:rPr lang="en-US" dirty="0" err="1"/>
            <a:t>העץ</a:t>
          </a:r>
          <a:r>
            <a:rPr lang="en-US" dirty="0"/>
            <a:t>"</a:t>
          </a:r>
        </a:p>
      </dgm:t>
    </dgm:pt>
    <dgm:pt modelId="{353773FD-47EC-4EE3-B35A-E96E365F4F2B}" type="parTrans" cxnId="{3DD13575-D9DA-4D06-AAE9-E41C6D3DDBB1}">
      <dgm:prSet/>
      <dgm:spPr/>
      <dgm:t>
        <a:bodyPr/>
        <a:lstStyle/>
        <a:p>
          <a:endParaRPr lang="en-US"/>
        </a:p>
      </dgm:t>
    </dgm:pt>
    <dgm:pt modelId="{00A2405F-2D31-4917-8B7E-7F2EA9C1C11C}" type="sibTrans" cxnId="{3DD13575-D9DA-4D06-AAE9-E41C6D3DDBB1}">
      <dgm:prSet/>
      <dgm:spPr/>
      <dgm:t>
        <a:bodyPr/>
        <a:lstStyle/>
        <a:p>
          <a:endParaRPr lang="en-US"/>
        </a:p>
      </dgm:t>
    </dgm:pt>
    <dgm:pt modelId="{0A89BBCE-F602-4D75-A24E-CA6FEA39F169}">
      <dgm:prSet/>
      <dgm:spPr/>
      <dgm:t>
        <a:bodyPr/>
        <a:lstStyle/>
        <a:p>
          <a:pPr rtl="1"/>
          <a:r>
            <a:rPr lang="en-US" dirty="0" err="1"/>
            <a:t>נימוק</a:t>
          </a:r>
          <a:r>
            <a:rPr lang="en-US" dirty="0"/>
            <a:t>: </a:t>
          </a:r>
          <a:r>
            <a:rPr lang="en-US" dirty="0" err="1"/>
            <a:t>למרות</a:t>
          </a:r>
          <a:r>
            <a:rPr lang="en-US" dirty="0"/>
            <a:t> </a:t>
          </a:r>
          <a:r>
            <a:rPr lang="en-US" dirty="0" err="1"/>
            <a:t>שההרכבה</a:t>
          </a:r>
          <a:r>
            <a:rPr lang="en-US" dirty="0"/>
            <a:t> </a:t>
          </a:r>
          <a:r>
            <a:rPr lang="en-US" dirty="0" err="1"/>
            <a:t>אסורה</a:t>
          </a:r>
          <a:r>
            <a:rPr lang="en-US" dirty="0"/>
            <a:t>, </a:t>
          </a:r>
          <a:r>
            <a:rPr lang="en-US" dirty="0" err="1"/>
            <a:t>הפירות</a:t>
          </a:r>
          <a:r>
            <a:rPr lang="en-US" dirty="0"/>
            <a:t> </a:t>
          </a:r>
          <a:r>
            <a:rPr lang="en-US" dirty="0" err="1"/>
            <a:t>מותרים</a:t>
          </a:r>
          <a:r>
            <a:rPr lang="en-US" dirty="0"/>
            <a:t> </a:t>
          </a:r>
          <a:r>
            <a:rPr lang="en-US" dirty="0" err="1"/>
            <a:t>באכילה</a:t>
          </a:r>
          <a:endParaRPr lang="en-US" dirty="0"/>
        </a:p>
      </dgm:t>
    </dgm:pt>
    <dgm:pt modelId="{057384FB-A502-400C-A7CD-C8BC368C59EC}" type="parTrans" cxnId="{E1D55213-35B3-4B75-A089-222C168CD73A}">
      <dgm:prSet/>
      <dgm:spPr/>
      <dgm:t>
        <a:bodyPr/>
        <a:lstStyle/>
        <a:p>
          <a:endParaRPr lang="en-US"/>
        </a:p>
      </dgm:t>
    </dgm:pt>
    <dgm:pt modelId="{1C34861D-B6D2-44FA-ABDB-C90F26FE984A}" type="sibTrans" cxnId="{E1D55213-35B3-4B75-A089-222C168CD73A}">
      <dgm:prSet/>
      <dgm:spPr/>
      <dgm:t>
        <a:bodyPr/>
        <a:lstStyle/>
        <a:p>
          <a:endParaRPr lang="en-US"/>
        </a:p>
      </dgm:t>
    </dgm:pt>
    <dgm:pt modelId="{1904DC22-5D3A-4E46-9985-946B8CC45E83}" type="pres">
      <dgm:prSet presAssocID="{493E7B71-591D-40BC-A3F5-4D8FF40E6ECC}" presName="linear" presStyleCnt="0">
        <dgm:presLayoutVars>
          <dgm:animLvl val="lvl"/>
          <dgm:resizeHandles val="exact"/>
        </dgm:presLayoutVars>
      </dgm:prSet>
      <dgm:spPr/>
    </dgm:pt>
    <dgm:pt modelId="{C02AFA8D-0763-4C21-8EC7-32654D23846A}" type="pres">
      <dgm:prSet presAssocID="{88022E69-3F04-4C1D-B6BD-B5B27A23D57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D40DE77-B732-497A-B193-24D974CA11F0}" type="pres">
      <dgm:prSet presAssocID="{513C5691-0D22-4961-9C3F-03753025CF5A}" presName="spacer" presStyleCnt="0"/>
      <dgm:spPr/>
    </dgm:pt>
    <dgm:pt modelId="{A39E016E-9F36-42C3-8D3D-8F14EC6EBB79}" type="pres">
      <dgm:prSet presAssocID="{6A7738B0-48FF-4E05-A97C-09260B841B6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BBE7A1C-E50E-45B8-93F6-7EA5C2C2D390}" type="pres">
      <dgm:prSet presAssocID="{82705B46-F335-4686-BF3A-0D235F6B3DA9}" presName="spacer" presStyleCnt="0"/>
      <dgm:spPr/>
    </dgm:pt>
    <dgm:pt modelId="{B5004336-916A-4416-8B43-A7B62E68966D}" type="pres">
      <dgm:prSet presAssocID="{B78D456A-297C-496A-8D31-BEE08A57879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062CB09-0E5D-4C99-984A-D7D7226C0C45}" type="pres">
      <dgm:prSet presAssocID="{00A2405F-2D31-4917-8B7E-7F2EA9C1C11C}" presName="spacer" presStyleCnt="0"/>
      <dgm:spPr/>
    </dgm:pt>
    <dgm:pt modelId="{E666BF7C-FC98-4D3E-A442-07E075D0CA24}" type="pres">
      <dgm:prSet presAssocID="{0A89BBCE-F602-4D75-A24E-CA6FEA39F16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1D55213-35B3-4B75-A089-222C168CD73A}" srcId="{493E7B71-591D-40BC-A3F5-4D8FF40E6ECC}" destId="{0A89BBCE-F602-4D75-A24E-CA6FEA39F169}" srcOrd="3" destOrd="0" parTransId="{057384FB-A502-400C-A7CD-C8BC368C59EC}" sibTransId="{1C34861D-B6D2-44FA-ABDB-C90F26FE984A}"/>
    <dgm:cxn modelId="{A54E355E-D9B3-4521-8BEF-7CA0C09CCBC8}" type="presOf" srcId="{0A89BBCE-F602-4D75-A24E-CA6FEA39F169}" destId="{E666BF7C-FC98-4D3E-A442-07E075D0CA24}" srcOrd="0" destOrd="0" presId="urn:microsoft.com/office/officeart/2005/8/layout/vList2"/>
    <dgm:cxn modelId="{B611294A-606E-405D-8170-479A5FC336F7}" type="presOf" srcId="{88022E69-3F04-4C1D-B6BD-B5B27A23D574}" destId="{C02AFA8D-0763-4C21-8EC7-32654D23846A}" srcOrd="0" destOrd="0" presId="urn:microsoft.com/office/officeart/2005/8/layout/vList2"/>
    <dgm:cxn modelId="{3DD13575-D9DA-4D06-AAE9-E41C6D3DDBB1}" srcId="{493E7B71-591D-40BC-A3F5-4D8FF40E6ECC}" destId="{B78D456A-297C-496A-8D31-BEE08A578794}" srcOrd="2" destOrd="0" parTransId="{353773FD-47EC-4EE3-B35A-E96E365F4F2B}" sibTransId="{00A2405F-2D31-4917-8B7E-7F2EA9C1C11C}"/>
    <dgm:cxn modelId="{31F4F977-01E6-4225-A9E7-52FFC3C0E2E9}" type="presOf" srcId="{B78D456A-297C-496A-8D31-BEE08A578794}" destId="{B5004336-916A-4416-8B43-A7B62E68966D}" srcOrd="0" destOrd="0" presId="urn:microsoft.com/office/officeart/2005/8/layout/vList2"/>
    <dgm:cxn modelId="{FC479979-7478-4100-9FC9-616008769DC1}" type="presOf" srcId="{6A7738B0-48FF-4E05-A97C-09260B841B6E}" destId="{A39E016E-9F36-42C3-8D3D-8F14EC6EBB79}" srcOrd="0" destOrd="0" presId="urn:microsoft.com/office/officeart/2005/8/layout/vList2"/>
    <dgm:cxn modelId="{2B894A7C-0573-49AA-8D88-E63964C5F98C}" type="presOf" srcId="{493E7B71-591D-40BC-A3F5-4D8FF40E6ECC}" destId="{1904DC22-5D3A-4E46-9985-946B8CC45E83}" srcOrd="0" destOrd="0" presId="urn:microsoft.com/office/officeart/2005/8/layout/vList2"/>
    <dgm:cxn modelId="{10166580-7EC8-4E56-B13F-F5EAF535CCA9}" srcId="{493E7B71-591D-40BC-A3F5-4D8FF40E6ECC}" destId="{88022E69-3F04-4C1D-B6BD-B5B27A23D574}" srcOrd="0" destOrd="0" parTransId="{50898927-3AA9-4E55-8224-ACC0786BB6A0}" sibTransId="{513C5691-0D22-4961-9C3F-03753025CF5A}"/>
    <dgm:cxn modelId="{2A2583DF-8BCC-4483-A7E1-F2D98E8C3BCE}" srcId="{493E7B71-591D-40BC-A3F5-4D8FF40E6ECC}" destId="{6A7738B0-48FF-4E05-A97C-09260B841B6E}" srcOrd="1" destOrd="0" parTransId="{21AB729B-C7A3-4E4A-877E-55B25FE3D0F6}" sibTransId="{82705B46-F335-4686-BF3A-0D235F6B3DA9}"/>
    <dgm:cxn modelId="{CA8E3EEC-8EFF-47CB-BB83-F54F493B8E00}" type="presParOf" srcId="{1904DC22-5D3A-4E46-9985-946B8CC45E83}" destId="{C02AFA8D-0763-4C21-8EC7-32654D23846A}" srcOrd="0" destOrd="0" presId="urn:microsoft.com/office/officeart/2005/8/layout/vList2"/>
    <dgm:cxn modelId="{F43B7AC6-7D30-4AC4-B92E-7F92D27E9E9E}" type="presParOf" srcId="{1904DC22-5D3A-4E46-9985-946B8CC45E83}" destId="{5D40DE77-B732-497A-B193-24D974CA11F0}" srcOrd="1" destOrd="0" presId="urn:microsoft.com/office/officeart/2005/8/layout/vList2"/>
    <dgm:cxn modelId="{4E1A3D21-3108-43AD-8A60-D18011C4EAEF}" type="presParOf" srcId="{1904DC22-5D3A-4E46-9985-946B8CC45E83}" destId="{A39E016E-9F36-42C3-8D3D-8F14EC6EBB79}" srcOrd="2" destOrd="0" presId="urn:microsoft.com/office/officeart/2005/8/layout/vList2"/>
    <dgm:cxn modelId="{40F01534-9D5F-4166-A698-1D984DBB318E}" type="presParOf" srcId="{1904DC22-5D3A-4E46-9985-946B8CC45E83}" destId="{2BBE7A1C-E50E-45B8-93F6-7EA5C2C2D390}" srcOrd="3" destOrd="0" presId="urn:microsoft.com/office/officeart/2005/8/layout/vList2"/>
    <dgm:cxn modelId="{CC5FBDFD-74CE-4D19-AC11-FB51FEF6A1C4}" type="presParOf" srcId="{1904DC22-5D3A-4E46-9985-946B8CC45E83}" destId="{B5004336-916A-4416-8B43-A7B62E68966D}" srcOrd="4" destOrd="0" presId="urn:microsoft.com/office/officeart/2005/8/layout/vList2"/>
    <dgm:cxn modelId="{5DFFA5F3-5793-4956-8E8A-B03D6BA1D525}" type="presParOf" srcId="{1904DC22-5D3A-4E46-9985-946B8CC45E83}" destId="{D062CB09-0E5D-4C99-984A-D7D7226C0C45}" srcOrd="5" destOrd="0" presId="urn:microsoft.com/office/officeart/2005/8/layout/vList2"/>
    <dgm:cxn modelId="{1C904CB0-E873-41BF-9814-175758773790}" type="presParOf" srcId="{1904DC22-5D3A-4E46-9985-946B8CC45E83}" destId="{E666BF7C-FC98-4D3E-A442-07E075D0CA2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F8DEDD-DA49-41DB-BAA0-0E969B72F9AA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E7079D1-3CD7-4B8E-9DF1-1F2343AFB5DA}">
      <dgm:prSet/>
      <dgm:spPr/>
      <dgm:t>
        <a:bodyPr/>
        <a:lstStyle/>
        <a:p>
          <a:r>
            <a:rPr lang="en-US"/>
            <a:t>נוהגים לברך שהחיינו על כל פרי מתחדש</a:t>
          </a:r>
        </a:p>
      </dgm:t>
    </dgm:pt>
    <dgm:pt modelId="{82967548-56D7-4869-BD8E-1C46022D1540}" type="parTrans" cxnId="{FF14321C-F3E4-4AD0-91FC-C399297E13C5}">
      <dgm:prSet/>
      <dgm:spPr/>
      <dgm:t>
        <a:bodyPr/>
        <a:lstStyle/>
        <a:p>
          <a:endParaRPr lang="en-US"/>
        </a:p>
      </dgm:t>
    </dgm:pt>
    <dgm:pt modelId="{022882CE-F270-457A-B622-44BF89C45CFE}" type="sibTrans" cxnId="{FF14321C-F3E4-4AD0-91FC-C399297E13C5}">
      <dgm:prSet/>
      <dgm:spPr/>
      <dgm:t>
        <a:bodyPr/>
        <a:lstStyle/>
        <a:p>
          <a:endParaRPr lang="en-US"/>
        </a:p>
      </dgm:t>
    </dgm:pt>
    <dgm:pt modelId="{05CA28CE-6DC2-4599-B230-D350C15147E3}">
      <dgm:prSet/>
      <dgm:spPr/>
      <dgm:t>
        <a:bodyPr/>
        <a:lstStyle/>
        <a:p>
          <a:r>
            <a:rPr lang="en-US"/>
            <a:t>אין חוששים לספק של עץ מורכב</a:t>
          </a:r>
        </a:p>
      </dgm:t>
    </dgm:pt>
    <dgm:pt modelId="{93079C0B-17D0-4064-B9C5-AE980424920A}" type="parTrans" cxnId="{97215D7C-4699-458D-938F-EFBF0AA144B5}">
      <dgm:prSet/>
      <dgm:spPr/>
      <dgm:t>
        <a:bodyPr/>
        <a:lstStyle/>
        <a:p>
          <a:endParaRPr lang="en-US"/>
        </a:p>
      </dgm:t>
    </dgm:pt>
    <dgm:pt modelId="{6E8E073A-3295-4B3F-88E0-3E409F5311AB}" type="sibTrans" cxnId="{97215D7C-4699-458D-938F-EFBF0AA144B5}">
      <dgm:prSet/>
      <dgm:spPr/>
      <dgm:t>
        <a:bodyPr/>
        <a:lstStyle/>
        <a:p>
          <a:endParaRPr lang="en-US"/>
        </a:p>
      </dgm:t>
    </dgm:pt>
    <dgm:pt modelId="{FB1F3334-6269-4E33-B214-C986A7C985B5}">
      <dgm:prSet/>
      <dgm:spPr/>
      <dgm:t>
        <a:bodyPr/>
        <a:lstStyle/>
        <a:p>
          <a:r>
            <a:rPr lang="en-US"/>
            <a:t>סיבות עיקריות:</a:t>
          </a:r>
        </a:p>
      </dgm:t>
    </dgm:pt>
    <dgm:pt modelId="{A7BE6D2C-5DE5-4DBE-888E-C75FE8AEE4BE}" type="parTrans" cxnId="{8C8C235F-D267-4B24-BC21-AF115D7562E9}">
      <dgm:prSet/>
      <dgm:spPr/>
      <dgm:t>
        <a:bodyPr/>
        <a:lstStyle/>
        <a:p>
          <a:endParaRPr lang="en-US"/>
        </a:p>
      </dgm:t>
    </dgm:pt>
    <dgm:pt modelId="{1A3FAA80-E0DC-4135-95E7-0F5621B286C5}" type="sibTrans" cxnId="{8C8C235F-D267-4B24-BC21-AF115D7562E9}">
      <dgm:prSet/>
      <dgm:spPr/>
      <dgm:t>
        <a:bodyPr/>
        <a:lstStyle/>
        <a:p>
          <a:endParaRPr lang="en-US"/>
        </a:p>
      </dgm:t>
    </dgm:pt>
    <dgm:pt modelId="{B1A47D9B-74F5-4570-A878-6F544121F26E}">
      <dgm:prSet/>
      <dgm:spPr/>
      <dgm:t>
        <a:bodyPr/>
        <a:lstStyle/>
        <a:p>
          <a:pPr rtl="1"/>
          <a:r>
            <a:rPr lang="en-US"/>
            <a:t>כך המנהג, ובמקום מנהג אין חוששים לספק ברכות</a:t>
          </a:r>
        </a:p>
      </dgm:t>
    </dgm:pt>
    <dgm:pt modelId="{1F276BCA-2A73-4FBE-9F10-070099A64366}" type="parTrans" cxnId="{10FC2C66-73C2-48C3-97BF-908C45D28FD4}">
      <dgm:prSet/>
      <dgm:spPr/>
      <dgm:t>
        <a:bodyPr/>
        <a:lstStyle/>
        <a:p>
          <a:endParaRPr lang="en-US"/>
        </a:p>
      </dgm:t>
    </dgm:pt>
    <dgm:pt modelId="{5F7ABF28-9B24-48F5-8464-3504E645408B}" type="sibTrans" cxnId="{10FC2C66-73C2-48C3-97BF-908C45D28FD4}">
      <dgm:prSet/>
      <dgm:spPr/>
      <dgm:t>
        <a:bodyPr/>
        <a:lstStyle/>
        <a:p>
          <a:endParaRPr lang="en-US"/>
        </a:p>
      </dgm:t>
    </dgm:pt>
    <dgm:pt modelId="{93FE9122-A476-41CA-9F58-6C81E2CBD248}">
      <dgm:prSet/>
      <dgm:spPr/>
      <dgm:t>
        <a:bodyPr/>
        <a:lstStyle/>
        <a:p>
          <a:pPr rtl="1"/>
          <a:r>
            <a:rPr lang="en-US" dirty="0" err="1"/>
            <a:t>גם</a:t>
          </a:r>
          <a:r>
            <a:rPr lang="en-US" dirty="0"/>
            <a:t> </a:t>
          </a:r>
          <a:r>
            <a:rPr lang="en-US" dirty="0" err="1"/>
            <a:t>בעץ</a:t>
          </a:r>
          <a:r>
            <a:rPr lang="en-US" dirty="0"/>
            <a:t> </a:t>
          </a:r>
          <a:r>
            <a:rPr lang="en-US" dirty="0" err="1"/>
            <a:t>מורכב</a:t>
          </a:r>
          <a:r>
            <a:rPr lang="en-US" dirty="0"/>
            <a:t>, </a:t>
          </a:r>
          <a:r>
            <a:rPr lang="en-US" dirty="0" err="1"/>
            <a:t>יש</a:t>
          </a:r>
          <a:r>
            <a:rPr lang="en-US" dirty="0"/>
            <a:t> </a:t>
          </a:r>
          <a:r>
            <a:rPr lang="en-US" dirty="0" err="1"/>
            <a:t>ספק</a:t>
          </a:r>
          <a:r>
            <a:rPr lang="en-US" dirty="0"/>
            <a:t> </a:t>
          </a:r>
          <a:r>
            <a:rPr lang="en-US" dirty="0" err="1"/>
            <a:t>אם</a:t>
          </a:r>
          <a:r>
            <a:rPr lang="en-US" dirty="0"/>
            <a:t> </a:t>
          </a:r>
          <a:r>
            <a:rPr lang="en-US" dirty="0" err="1"/>
            <a:t>ההרכבה</a:t>
          </a:r>
          <a:r>
            <a:rPr lang="en-US" dirty="0"/>
            <a:t> </a:t>
          </a:r>
          <a:r>
            <a:rPr lang="en-US" dirty="0" err="1"/>
            <a:t>נעשתה</a:t>
          </a:r>
          <a:r>
            <a:rPr lang="en-US" dirty="0"/>
            <a:t> </a:t>
          </a:r>
          <a:r>
            <a:rPr lang="en-US" dirty="0" err="1"/>
            <a:t>באיסור</a:t>
          </a:r>
          <a:endParaRPr lang="en-US" dirty="0"/>
        </a:p>
      </dgm:t>
    </dgm:pt>
    <dgm:pt modelId="{29A7DE62-35FE-4D93-8967-24FB5098B3AC}" type="parTrans" cxnId="{455E28B6-A659-4537-9348-8D5791002C78}">
      <dgm:prSet/>
      <dgm:spPr/>
      <dgm:t>
        <a:bodyPr/>
        <a:lstStyle/>
        <a:p>
          <a:endParaRPr lang="en-US"/>
        </a:p>
      </dgm:t>
    </dgm:pt>
    <dgm:pt modelId="{70922163-96A0-47BB-BF4C-B1AB73DFB130}" type="sibTrans" cxnId="{455E28B6-A659-4537-9348-8D5791002C78}">
      <dgm:prSet/>
      <dgm:spPr/>
      <dgm:t>
        <a:bodyPr/>
        <a:lstStyle/>
        <a:p>
          <a:endParaRPr lang="en-US"/>
        </a:p>
      </dgm:t>
    </dgm:pt>
    <dgm:pt modelId="{617BFFC6-CA94-412C-BC5D-80A64B5BA551}" type="pres">
      <dgm:prSet presAssocID="{A7F8DEDD-DA49-41DB-BAA0-0E969B72F9AA}" presName="Name0" presStyleCnt="0">
        <dgm:presLayoutVars>
          <dgm:dir/>
          <dgm:animLvl val="lvl"/>
          <dgm:resizeHandles val="exact"/>
        </dgm:presLayoutVars>
      </dgm:prSet>
      <dgm:spPr/>
    </dgm:pt>
    <dgm:pt modelId="{A23C1D03-37F8-490A-B21E-03E134B2F89D}" type="pres">
      <dgm:prSet presAssocID="{FB1F3334-6269-4E33-B214-C986A7C985B5}" presName="boxAndChildren" presStyleCnt="0"/>
      <dgm:spPr/>
    </dgm:pt>
    <dgm:pt modelId="{E42F02F3-7B62-4418-8AFF-8046E92027A7}" type="pres">
      <dgm:prSet presAssocID="{FB1F3334-6269-4E33-B214-C986A7C985B5}" presName="parentTextBox" presStyleLbl="alignNode1" presStyleIdx="0" presStyleCnt="3"/>
      <dgm:spPr/>
    </dgm:pt>
    <dgm:pt modelId="{89FCA4DF-A25B-42E6-9B26-5F983F671E67}" type="pres">
      <dgm:prSet presAssocID="{FB1F3334-6269-4E33-B214-C986A7C985B5}" presName="descendantBox" presStyleLbl="bgAccFollowNode1" presStyleIdx="0" presStyleCnt="3"/>
      <dgm:spPr/>
    </dgm:pt>
    <dgm:pt modelId="{A19C002D-975F-466D-A5C9-5C9EAB9F8E6A}" type="pres">
      <dgm:prSet presAssocID="{6E8E073A-3295-4B3F-88E0-3E409F5311AB}" presName="sp" presStyleCnt="0"/>
      <dgm:spPr/>
    </dgm:pt>
    <dgm:pt modelId="{53504EEC-4D0E-4E1B-8A7A-C1B500E671D2}" type="pres">
      <dgm:prSet presAssocID="{05CA28CE-6DC2-4599-B230-D350C15147E3}" presName="arrowAndChildren" presStyleCnt="0"/>
      <dgm:spPr/>
    </dgm:pt>
    <dgm:pt modelId="{43B95CD1-1C54-4C7B-A6F3-2B76FBBCD72F}" type="pres">
      <dgm:prSet presAssocID="{05CA28CE-6DC2-4599-B230-D350C15147E3}" presName="parentTextArrow" presStyleLbl="node1" presStyleIdx="0" presStyleCnt="2"/>
      <dgm:spPr/>
    </dgm:pt>
    <dgm:pt modelId="{1CEC646E-A86E-4D1A-BF8C-B7DBCD81D1BE}" type="pres">
      <dgm:prSet presAssocID="{05CA28CE-6DC2-4599-B230-D350C15147E3}" presName="arrow" presStyleLbl="alignNode1" presStyleIdx="1" presStyleCnt="3"/>
      <dgm:spPr/>
    </dgm:pt>
    <dgm:pt modelId="{E95AA6CA-979D-4456-9D0C-1B2F974923A0}" type="pres">
      <dgm:prSet presAssocID="{05CA28CE-6DC2-4599-B230-D350C15147E3}" presName="descendantArrow" presStyleLbl="bgAccFollowNode1" presStyleIdx="1" presStyleCnt="3"/>
      <dgm:spPr/>
    </dgm:pt>
    <dgm:pt modelId="{4A71E4C3-EBCD-4C57-8583-401C8432DCCA}" type="pres">
      <dgm:prSet presAssocID="{022882CE-F270-457A-B622-44BF89C45CFE}" presName="sp" presStyleCnt="0"/>
      <dgm:spPr/>
    </dgm:pt>
    <dgm:pt modelId="{89C71A34-07DF-476B-8131-7AE58F45F727}" type="pres">
      <dgm:prSet presAssocID="{FE7079D1-3CD7-4B8E-9DF1-1F2343AFB5DA}" presName="arrowAndChildren" presStyleCnt="0"/>
      <dgm:spPr/>
    </dgm:pt>
    <dgm:pt modelId="{2C0B62FD-DE08-49D1-BCCB-7B0A42EEC8DD}" type="pres">
      <dgm:prSet presAssocID="{FE7079D1-3CD7-4B8E-9DF1-1F2343AFB5DA}" presName="parentTextArrow" presStyleLbl="node1" presStyleIdx="1" presStyleCnt="2"/>
      <dgm:spPr/>
    </dgm:pt>
    <dgm:pt modelId="{6DAA4B4B-D3BD-492A-8F80-707860004CA2}" type="pres">
      <dgm:prSet presAssocID="{FE7079D1-3CD7-4B8E-9DF1-1F2343AFB5DA}" presName="arrow" presStyleLbl="alignNode1" presStyleIdx="2" presStyleCnt="3"/>
      <dgm:spPr/>
    </dgm:pt>
    <dgm:pt modelId="{AA403221-CE5B-49B5-BD0E-550E393B4A80}" type="pres">
      <dgm:prSet presAssocID="{FE7079D1-3CD7-4B8E-9DF1-1F2343AFB5DA}" presName="descendantArrow" presStyleLbl="bgAccFollowNode1" presStyleIdx="2" presStyleCnt="3"/>
      <dgm:spPr/>
    </dgm:pt>
  </dgm:ptLst>
  <dgm:cxnLst>
    <dgm:cxn modelId="{46382901-2A23-4664-B10B-5AE43228DAF1}" type="presOf" srcId="{05CA28CE-6DC2-4599-B230-D350C15147E3}" destId="{1CEC646E-A86E-4D1A-BF8C-B7DBCD81D1BE}" srcOrd="1" destOrd="0" presId="urn:microsoft.com/office/officeart/2016/7/layout/VerticalDownArrowProcess"/>
    <dgm:cxn modelId="{FF14321C-F3E4-4AD0-91FC-C399297E13C5}" srcId="{A7F8DEDD-DA49-41DB-BAA0-0E969B72F9AA}" destId="{FE7079D1-3CD7-4B8E-9DF1-1F2343AFB5DA}" srcOrd="0" destOrd="0" parTransId="{82967548-56D7-4869-BD8E-1C46022D1540}" sibTransId="{022882CE-F270-457A-B622-44BF89C45CFE}"/>
    <dgm:cxn modelId="{6DE96324-195E-4676-9FC6-0E9C541111B9}" type="presOf" srcId="{93FE9122-A476-41CA-9F58-6C81E2CBD248}" destId="{89FCA4DF-A25B-42E6-9B26-5F983F671E67}" srcOrd="0" destOrd="1" presId="urn:microsoft.com/office/officeart/2016/7/layout/VerticalDownArrowProcess"/>
    <dgm:cxn modelId="{452E902F-D1DD-43E5-87FE-88C62AB6C71D}" type="presOf" srcId="{05CA28CE-6DC2-4599-B230-D350C15147E3}" destId="{43B95CD1-1C54-4C7B-A6F3-2B76FBBCD72F}" srcOrd="0" destOrd="0" presId="urn:microsoft.com/office/officeart/2016/7/layout/VerticalDownArrowProcess"/>
    <dgm:cxn modelId="{8C8C235F-D267-4B24-BC21-AF115D7562E9}" srcId="{A7F8DEDD-DA49-41DB-BAA0-0E969B72F9AA}" destId="{FB1F3334-6269-4E33-B214-C986A7C985B5}" srcOrd="2" destOrd="0" parTransId="{A7BE6D2C-5DE5-4DBE-888E-C75FE8AEE4BE}" sibTransId="{1A3FAA80-E0DC-4135-95E7-0F5621B286C5}"/>
    <dgm:cxn modelId="{10FC2C66-73C2-48C3-97BF-908C45D28FD4}" srcId="{FB1F3334-6269-4E33-B214-C986A7C985B5}" destId="{B1A47D9B-74F5-4570-A878-6F544121F26E}" srcOrd="0" destOrd="0" parTransId="{1F276BCA-2A73-4FBE-9F10-070099A64366}" sibTransId="{5F7ABF28-9B24-48F5-8464-3504E645408B}"/>
    <dgm:cxn modelId="{97215D7C-4699-458D-938F-EFBF0AA144B5}" srcId="{A7F8DEDD-DA49-41DB-BAA0-0E969B72F9AA}" destId="{05CA28CE-6DC2-4599-B230-D350C15147E3}" srcOrd="1" destOrd="0" parTransId="{93079C0B-17D0-4064-B9C5-AE980424920A}" sibTransId="{6E8E073A-3295-4B3F-88E0-3E409F5311AB}"/>
    <dgm:cxn modelId="{575A229B-2C58-4859-939B-898AC257CE9B}" type="presOf" srcId="{A7F8DEDD-DA49-41DB-BAA0-0E969B72F9AA}" destId="{617BFFC6-CA94-412C-BC5D-80A64B5BA551}" srcOrd="0" destOrd="0" presId="urn:microsoft.com/office/officeart/2016/7/layout/VerticalDownArrowProcess"/>
    <dgm:cxn modelId="{455E28B6-A659-4537-9348-8D5791002C78}" srcId="{FB1F3334-6269-4E33-B214-C986A7C985B5}" destId="{93FE9122-A476-41CA-9F58-6C81E2CBD248}" srcOrd="1" destOrd="0" parTransId="{29A7DE62-35FE-4D93-8967-24FB5098B3AC}" sibTransId="{70922163-96A0-47BB-BF4C-B1AB73DFB130}"/>
    <dgm:cxn modelId="{42DD8DC2-2CF4-4FBD-BC09-E180F61C0E81}" type="presOf" srcId="{FE7079D1-3CD7-4B8E-9DF1-1F2343AFB5DA}" destId="{2C0B62FD-DE08-49D1-BCCB-7B0A42EEC8DD}" srcOrd="0" destOrd="0" presId="urn:microsoft.com/office/officeart/2016/7/layout/VerticalDownArrowProcess"/>
    <dgm:cxn modelId="{A6FACAC9-6701-4A5C-88B1-FE08CAA7383D}" type="presOf" srcId="{FE7079D1-3CD7-4B8E-9DF1-1F2343AFB5DA}" destId="{6DAA4B4B-D3BD-492A-8F80-707860004CA2}" srcOrd="1" destOrd="0" presId="urn:microsoft.com/office/officeart/2016/7/layout/VerticalDownArrowProcess"/>
    <dgm:cxn modelId="{5A8044E3-B67D-4541-93DA-C9EC2458735F}" type="presOf" srcId="{FB1F3334-6269-4E33-B214-C986A7C985B5}" destId="{E42F02F3-7B62-4418-8AFF-8046E92027A7}" srcOrd="0" destOrd="0" presId="urn:microsoft.com/office/officeart/2016/7/layout/VerticalDownArrowProcess"/>
    <dgm:cxn modelId="{C8114EE3-E3BA-4E84-83C5-900D26247F6C}" type="presOf" srcId="{B1A47D9B-74F5-4570-A878-6F544121F26E}" destId="{89FCA4DF-A25B-42E6-9B26-5F983F671E67}" srcOrd="0" destOrd="0" presId="urn:microsoft.com/office/officeart/2016/7/layout/VerticalDownArrowProcess"/>
    <dgm:cxn modelId="{6816B7C2-9CB7-4A96-866A-4240D2C8D784}" type="presParOf" srcId="{617BFFC6-CA94-412C-BC5D-80A64B5BA551}" destId="{A23C1D03-37F8-490A-B21E-03E134B2F89D}" srcOrd="0" destOrd="0" presId="urn:microsoft.com/office/officeart/2016/7/layout/VerticalDownArrowProcess"/>
    <dgm:cxn modelId="{2C9A3B7D-428E-41BE-968A-B6D89E4DFDFB}" type="presParOf" srcId="{A23C1D03-37F8-490A-B21E-03E134B2F89D}" destId="{E42F02F3-7B62-4418-8AFF-8046E92027A7}" srcOrd="0" destOrd="0" presId="urn:microsoft.com/office/officeart/2016/7/layout/VerticalDownArrowProcess"/>
    <dgm:cxn modelId="{8B3089ED-CE72-4A0F-98BE-9FF041686F04}" type="presParOf" srcId="{A23C1D03-37F8-490A-B21E-03E134B2F89D}" destId="{89FCA4DF-A25B-42E6-9B26-5F983F671E67}" srcOrd="1" destOrd="0" presId="urn:microsoft.com/office/officeart/2016/7/layout/VerticalDownArrowProcess"/>
    <dgm:cxn modelId="{55EB7D1E-8CB9-400E-A59F-53639F9B631B}" type="presParOf" srcId="{617BFFC6-CA94-412C-BC5D-80A64B5BA551}" destId="{A19C002D-975F-466D-A5C9-5C9EAB9F8E6A}" srcOrd="1" destOrd="0" presId="urn:microsoft.com/office/officeart/2016/7/layout/VerticalDownArrowProcess"/>
    <dgm:cxn modelId="{D3ECD8CD-CE7C-45E4-A226-0BC8406789FD}" type="presParOf" srcId="{617BFFC6-CA94-412C-BC5D-80A64B5BA551}" destId="{53504EEC-4D0E-4E1B-8A7A-C1B500E671D2}" srcOrd="2" destOrd="0" presId="urn:microsoft.com/office/officeart/2016/7/layout/VerticalDownArrowProcess"/>
    <dgm:cxn modelId="{9F520D48-40BD-4424-87C5-509E814B2CA2}" type="presParOf" srcId="{53504EEC-4D0E-4E1B-8A7A-C1B500E671D2}" destId="{43B95CD1-1C54-4C7B-A6F3-2B76FBBCD72F}" srcOrd="0" destOrd="0" presId="urn:microsoft.com/office/officeart/2016/7/layout/VerticalDownArrowProcess"/>
    <dgm:cxn modelId="{D3CF057C-41C2-4B5C-9B35-09DE9342D332}" type="presParOf" srcId="{53504EEC-4D0E-4E1B-8A7A-C1B500E671D2}" destId="{1CEC646E-A86E-4D1A-BF8C-B7DBCD81D1BE}" srcOrd="1" destOrd="0" presId="urn:microsoft.com/office/officeart/2016/7/layout/VerticalDownArrowProcess"/>
    <dgm:cxn modelId="{1166DCB3-FBE7-4C47-AA69-95AEA676516E}" type="presParOf" srcId="{53504EEC-4D0E-4E1B-8A7A-C1B500E671D2}" destId="{E95AA6CA-979D-4456-9D0C-1B2F974923A0}" srcOrd="2" destOrd="0" presId="urn:microsoft.com/office/officeart/2016/7/layout/VerticalDownArrowProcess"/>
    <dgm:cxn modelId="{2B3CCE60-9FDA-4830-A6A9-A6232B822520}" type="presParOf" srcId="{617BFFC6-CA94-412C-BC5D-80A64B5BA551}" destId="{4A71E4C3-EBCD-4C57-8583-401C8432DCCA}" srcOrd="3" destOrd="0" presId="urn:microsoft.com/office/officeart/2016/7/layout/VerticalDownArrowProcess"/>
    <dgm:cxn modelId="{B49495AB-6027-4C96-BEB5-1DF7C86C5A6D}" type="presParOf" srcId="{617BFFC6-CA94-412C-BC5D-80A64B5BA551}" destId="{89C71A34-07DF-476B-8131-7AE58F45F727}" srcOrd="4" destOrd="0" presId="urn:microsoft.com/office/officeart/2016/7/layout/VerticalDownArrowProcess"/>
    <dgm:cxn modelId="{9C0F92BF-0539-43B5-A755-FBAD691A206F}" type="presParOf" srcId="{89C71A34-07DF-476B-8131-7AE58F45F727}" destId="{2C0B62FD-DE08-49D1-BCCB-7B0A42EEC8DD}" srcOrd="0" destOrd="0" presId="urn:microsoft.com/office/officeart/2016/7/layout/VerticalDownArrowProcess"/>
    <dgm:cxn modelId="{EF091C77-76F6-4887-B1DF-EE6681FCD50D}" type="presParOf" srcId="{89C71A34-07DF-476B-8131-7AE58F45F727}" destId="{6DAA4B4B-D3BD-492A-8F80-707860004CA2}" srcOrd="1" destOrd="0" presId="urn:microsoft.com/office/officeart/2016/7/layout/VerticalDownArrowProcess"/>
    <dgm:cxn modelId="{26FDEDE0-1C7F-4B03-A454-38054F60FEC1}" type="presParOf" srcId="{89C71A34-07DF-476B-8131-7AE58F45F727}" destId="{AA403221-CE5B-49B5-BD0E-550E393B4A80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2AFA8D-0763-4C21-8EC7-32654D23846A}">
      <dsp:nvSpPr>
        <dsp:cNvPr id="0" name=""/>
        <dsp:cNvSpPr/>
      </dsp:nvSpPr>
      <dsp:spPr>
        <a:xfrm>
          <a:off x="0" y="64200"/>
          <a:ext cx="10000248" cy="190943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/>
            <a:t>יש</a:t>
          </a:r>
          <a:r>
            <a:rPr lang="en-US" sz="4800" kern="1200" dirty="0"/>
            <a:t> </a:t>
          </a:r>
          <a:r>
            <a:rPr lang="en-US" sz="4800" kern="1200" dirty="0" err="1"/>
            <a:t>הסוברים</a:t>
          </a:r>
          <a:r>
            <a:rPr lang="en-US" sz="4800" kern="1200" dirty="0"/>
            <a:t> </a:t>
          </a:r>
          <a:r>
            <a:rPr lang="en-US" sz="4800" kern="1200" dirty="0" err="1"/>
            <a:t>שאין</a:t>
          </a:r>
          <a:r>
            <a:rPr lang="en-US" sz="4800" kern="1200" dirty="0"/>
            <a:t> </a:t>
          </a:r>
          <a:r>
            <a:rPr lang="en-US" sz="4800" kern="1200" dirty="0" err="1"/>
            <a:t>לברך</a:t>
          </a:r>
          <a:r>
            <a:rPr lang="en-US" sz="4800" kern="1200" dirty="0"/>
            <a:t> </a:t>
          </a:r>
          <a:r>
            <a:rPr lang="en-US" sz="4800" kern="1200" dirty="0" err="1"/>
            <a:t>שהחיינו</a:t>
          </a:r>
          <a:r>
            <a:rPr lang="en-US" sz="4800" kern="1200" dirty="0"/>
            <a:t> </a:t>
          </a:r>
          <a:r>
            <a:rPr lang="en-US" sz="4800" kern="1200" dirty="0" err="1"/>
            <a:t>על</a:t>
          </a:r>
          <a:r>
            <a:rPr lang="en-US" sz="4800" kern="1200" dirty="0"/>
            <a:t> </a:t>
          </a:r>
          <a:r>
            <a:rPr lang="en-US" sz="4800" kern="1200" dirty="0" err="1"/>
            <a:t>פרי</a:t>
          </a:r>
          <a:r>
            <a:rPr lang="en-US" sz="4800" kern="1200" dirty="0"/>
            <a:t> </a:t>
          </a:r>
          <a:r>
            <a:rPr lang="en-US" sz="4800" kern="1200" dirty="0" err="1"/>
            <a:t>מעץ</a:t>
          </a:r>
          <a:r>
            <a:rPr lang="en-US" sz="4800" kern="1200" dirty="0"/>
            <a:t> </a:t>
          </a:r>
          <a:r>
            <a:rPr lang="en-US" sz="4800" kern="1200" dirty="0" err="1"/>
            <a:t>מורכב</a:t>
          </a:r>
          <a:endParaRPr lang="en-US" sz="4800" kern="1200" dirty="0"/>
        </a:p>
      </dsp:txBody>
      <dsp:txXfrm>
        <a:off x="93211" y="157411"/>
        <a:ext cx="9813826" cy="1723017"/>
      </dsp:txXfrm>
    </dsp:sp>
    <dsp:sp modelId="{A39E016E-9F36-42C3-8D3D-8F14EC6EBB79}">
      <dsp:nvSpPr>
        <dsp:cNvPr id="0" name=""/>
        <dsp:cNvSpPr/>
      </dsp:nvSpPr>
      <dsp:spPr>
        <a:xfrm>
          <a:off x="0" y="2111880"/>
          <a:ext cx="10000248" cy="1909439"/>
        </a:xfrm>
        <a:prstGeom prst="round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/>
            <a:t>הטעם</a:t>
          </a:r>
          <a:r>
            <a:rPr lang="en-US" sz="4800" kern="1200" dirty="0"/>
            <a:t>: </a:t>
          </a:r>
          <a:r>
            <a:rPr lang="en-US" sz="4800" kern="1200" dirty="0" err="1"/>
            <a:t>כיוון</a:t>
          </a:r>
          <a:r>
            <a:rPr lang="en-US" sz="4800" kern="1200" dirty="0"/>
            <a:t> </a:t>
          </a:r>
          <a:r>
            <a:rPr lang="en-US" sz="4800" kern="1200" dirty="0" err="1"/>
            <a:t>שנעשתה</a:t>
          </a:r>
          <a:r>
            <a:rPr lang="en-US" sz="4800" kern="1200" dirty="0"/>
            <a:t> </a:t>
          </a:r>
          <a:r>
            <a:rPr lang="en-US" sz="4800" kern="1200" dirty="0" err="1"/>
            <a:t>בו</a:t>
          </a:r>
          <a:r>
            <a:rPr lang="en-US" sz="4800" kern="1200" dirty="0"/>
            <a:t> </a:t>
          </a:r>
          <a:r>
            <a:rPr lang="en-US" sz="4800" kern="1200" dirty="0" err="1"/>
            <a:t>עבירה</a:t>
          </a:r>
          <a:endParaRPr lang="en-US" sz="4800" kern="1200" dirty="0"/>
        </a:p>
      </dsp:txBody>
      <dsp:txXfrm>
        <a:off x="93211" y="2205091"/>
        <a:ext cx="9813826" cy="1723017"/>
      </dsp:txXfrm>
    </dsp:sp>
    <dsp:sp modelId="{B5004336-916A-4416-8B43-A7B62E68966D}">
      <dsp:nvSpPr>
        <dsp:cNvPr id="0" name=""/>
        <dsp:cNvSpPr/>
      </dsp:nvSpPr>
      <dsp:spPr>
        <a:xfrm>
          <a:off x="0" y="4159560"/>
          <a:ext cx="10000248" cy="1909439"/>
        </a:xfrm>
        <a:prstGeom prst="round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/>
            <a:t>דעה</a:t>
          </a:r>
          <a:r>
            <a:rPr lang="en-US" sz="4800" kern="1200" dirty="0"/>
            <a:t> </a:t>
          </a:r>
          <a:r>
            <a:rPr lang="en-US" sz="4800" kern="1200" dirty="0" err="1"/>
            <a:t>נגדית</a:t>
          </a:r>
          <a:r>
            <a:rPr lang="en-US" sz="4800" kern="1200" dirty="0"/>
            <a:t>: </a:t>
          </a:r>
          <a:r>
            <a:rPr lang="en-US" sz="4800" kern="1200" dirty="0" err="1"/>
            <a:t>מברכים</a:t>
          </a:r>
          <a:r>
            <a:rPr lang="en-US" sz="4800" kern="1200" dirty="0"/>
            <a:t> </a:t>
          </a:r>
          <a:r>
            <a:rPr lang="en-US" sz="4800" kern="1200" dirty="0" err="1"/>
            <a:t>שהחיינו</a:t>
          </a:r>
          <a:r>
            <a:rPr lang="en-US" sz="4800" kern="1200" dirty="0"/>
            <a:t> </a:t>
          </a:r>
          <a:r>
            <a:rPr lang="en-US" sz="4800" kern="1200" dirty="0" err="1"/>
            <a:t>כשם</a:t>
          </a:r>
          <a:r>
            <a:rPr lang="en-US" sz="4800" kern="1200" dirty="0"/>
            <a:t> </a:t>
          </a:r>
          <a:r>
            <a:rPr lang="en-US" sz="4800" kern="1200" dirty="0" err="1"/>
            <a:t>שמברכים</a:t>
          </a:r>
          <a:r>
            <a:rPr lang="en-US" sz="4800" kern="1200" dirty="0"/>
            <a:t> "</a:t>
          </a:r>
          <a:r>
            <a:rPr lang="en-US" sz="4800" kern="1200" dirty="0" err="1"/>
            <a:t>העץ</a:t>
          </a:r>
          <a:r>
            <a:rPr lang="en-US" sz="4800" kern="1200" dirty="0"/>
            <a:t>"</a:t>
          </a:r>
        </a:p>
      </dsp:txBody>
      <dsp:txXfrm>
        <a:off x="93211" y="4252771"/>
        <a:ext cx="9813826" cy="1723017"/>
      </dsp:txXfrm>
    </dsp:sp>
    <dsp:sp modelId="{E666BF7C-FC98-4D3E-A442-07E075D0CA24}">
      <dsp:nvSpPr>
        <dsp:cNvPr id="0" name=""/>
        <dsp:cNvSpPr/>
      </dsp:nvSpPr>
      <dsp:spPr>
        <a:xfrm>
          <a:off x="0" y="6207240"/>
          <a:ext cx="10000248" cy="1909439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 err="1"/>
            <a:t>נימוק</a:t>
          </a:r>
          <a:r>
            <a:rPr lang="en-US" sz="4800" kern="1200" dirty="0"/>
            <a:t>: </a:t>
          </a:r>
          <a:r>
            <a:rPr lang="en-US" sz="4800" kern="1200" dirty="0" err="1"/>
            <a:t>למרות</a:t>
          </a:r>
          <a:r>
            <a:rPr lang="en-US" sz="4800" kern="1200" dirty="0"/>
            <a:t> </a:t>
          </a:r>
          <a:r>
            <a:rPr lang="en-US" sz="4800" kern="1200" dirty="0" err="1"/>
            <a:t>שההרכבה</a:t>
          </a:r>
          <a:r>
            <a:rPr lang="en-US" sz="4800" kern="1200" dirty="0"/>
            <a:t> </a:t>
          </a:r>
          <a:r>
            <a:rPr lang="en-US" sz="4800" kern="1200" dirty="0" err="1"/>
            <a:t>אסורה</a:t>
          </a:r>
          <a:r>
            <a:rPr lang="en-US" sz="4800" kern="1200" dirty="0"/>
            <a:t>, </a:t>
          </a:r>
          <a:r>
            <a:rPr lang="en-US" sz="4800" kern="1200" dirty="0" err="1"/>
            <a:t>הפירות</a:t>
          </a:r>
          <a:r>
            <a:rPr lang="en-US" sz="4800" kern="1200" dirty="0"/>
            <a:t> </a:t>
          </a:r>
          <a:r>
            <a:rPr lang="en-US" sz="4800" kern="1200" dirty="0" err="1"/>
            <a:t>מותרים</a:t>
          </a:r>
          <a:r>
            <a:rPr lang="en-US" sz="4800" kern="1200" dirty="0"/>
            <a:t> </a:t>
          </a:r>
          <a:r>
            <a:rPr lang="en-US" sz="4800" kern="1200" dirty="0" err="1"/>
            <a:t>באכילה</a:t>
          </a:r>
          <a:endParaRPr lang="en-US" sz="4800" kern="1200" dirty="0"/>
        </a:p>
      </dsp:txBody>
      <dsp:txXfrm>
        <a:off x="93211" y="6300451"/>
        <a:ext cx="9813826" cy="1723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F02F3-7B62-4418-8AFF-8046E92027A7}">
      <dsp:nvSpPr>
        <dsp:cNvPr id="0" name=""/>
        <dsp:cNvSpPr/>
      </dsp:nvSpPr>
      <dsp:spPr>
        <a:xfrm>
          <a:off x="0" y="4734219"/>
          <a:ext cx="4097935" cy="155387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445" tIns="163576" rIns="291445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סיבות עיקריות:</a:t>
          </a:r>
        </a:p>
      </dsp:txBody>
      <dsp:txXfrm>
        <a:off x="0" y="4734219"/>
        <a:ext cx="4097935" cy="1553876"/>
      </dsp:txXfrm>
    </dsp:sp>
    <dsp:sp modelId="{89FCA4DF-A25B-42E6-9B26-5F983F671E67}">
      <dsp:nvSpPr>
        <dsp:cNvPr id="0" name=""/>
        <dsp:cNvSpPr/>
      </dsp:nvSpPr>
      <dsp:spPr>
        <a:xfrm>
          <a:off x="4097935" y="4734219"/>
          <a:ext cx="12293806" cy="155387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376" tIns="292100" rIns="249376" bIns="292100" numCol="1" spcCol="1270" anchor="ctr" anchorCtr="0">
          <a:noAutofit/>
        </a:bodyPr>
        <a:lstStyle/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כך המנהג, ובמקום מנהג אין חוששים לספק ברכות</a:t>
          </a:r>
        </a:p>
        <a:p>
          <a:pPr marL="0" lvl="0" indent="0" algn="ctr" defTabSz="1022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גם</a:t>
          </a:r>
          <a:r>
            <a:rPr lang="en-US" sz="2300" kern="1200" dirty="0"/>
            <a:t> </a:t>
          </a:r>
          <a:r>
            <a:rPr lang="en-US" sz="2300" kern="1200" dirty="0" err="1"/>
            <a:t>בעץ</a:t>
          </a:r>
          <a:r>
            <a:rPr lang="en-US" sz="2300" kern="1200" dirty="0"/>
            <a:t> </a:t>
          </a:r>
          <a:r>
            <a:rPr lang="en-US" sz="2300" kern="1200" dirty="0" err="1"/>
            <a:t>מורכב</a:t>
          </a:r>
          <a:r>
            <a:rPr lang="en-US" sz="2300" kern="1200" dirty="0"/>
            <a:t>, </a:t>
          </a:r>
          <a:r>
            <a:rPr lang="en-US" sz="2300" kern="1200" dirty="0" err="1"/>
            <a:t>יש</a:t>
          </a:r>
          <a:r>
            <a:rPr lang="en-US" sz="2300" kern="1200" dirty="0"/>
            <a:t> </a:t>
          </a:r>
          <a:r>
            <a:rPr lang="en-US" sz="2300" kern="1200" dirty="0" err="1"/>
            <a:t>ספק</a:t>
          </a:r>
          <a:r>
            <a:rPr lang="en-US" sz="2300" kern="1200" dirty="0"/>
            <a:t> </a:t>
          </a:r>
          <a:r>
            <a:rPr lang="en-US" sz="2300" kern="1200" dirty="0" err="1"/>
            <a:t>אם</a:t>
          </a:r>
          <a:r>
            <a:rPr lang="en-US" sz="2300" kern="1200" dirty="0"/>
            <a:t> </a:t>
          </a:r>
          <a:r>
            <a:rPr lang="en-US" sz="2300" kern="1200" dirty="0" err="1"/>
            <a:t>ההרכבה</a:t>
          </a:r>
          <a:r>
            <a:rPr lang="en-US" sz="2300" kern="1200" dirty="0"/>
            <a:t> </a:t>
          </a:r>
          <a:r>
            <a:rPr lang="en-US" sz="2300" kern="1200" dirty="0" err="1"/>
            <a:t>נעשתה</a:t>
          </a:r>
          <a:r>
            <a:rPr lang="en-US" sz="2300" kern="1200" dirty="0"/>
            <a:t> </a:t>
          </a:r>
          <a:r>
            <a:rPr lang="en-US" sz="2300" kern="1200" dirty="0" err="1"/>
            <a:t>באיסור</a:t>
          </a:r>
          <a:endParaRPr lang="en-US" sz="2300" kern="1200" dirty="0"/>
        </a:p>
      </dsp:txBody>
      <dsp:txXfrm>
        <a:off x="4097935" y="4734219"/>
        <a:ext cx="12293806" cy="1553876"/>
      </dsp:txXfrm>
    </dsp:sp>
    <dsp:sp modelId="{43B95CD1-1C54-4C7B-A6F3-2B76FBBCD72F}">
      <dsp:nvSpPr>
        <dsp:cNvPr id="0" name=""/>
        <dsp:cNvSpPr/>
      </dsp:nvSpPr>
      <dsp:spPr>
        <a:xfrm rot="10800000">
          <a:off x="0" y="2367665"/>
          <a:ext cx="4097935" cy="1553410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445" tIns="163576" rIns="291445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אין חוששים לספק של עץ מורכב</a:t>
          </a:r>
        </a:p>
      </dsp:txBody>
      <dsp:txXfrm rot="10800000">
        <a:off x="0" y="2367665"/>
        <a:ext cx="4097935" cy="1009359"/>
      </dsp:txXfrm>
    </dsp:sp>
    <dsp:sp modelId="{1CEC646E-A86E-4D1A-BF8C-B7DBCD81D1BE}">
      <dsp:nvSpPr>
        <dsp:cNvPr id="0" name=""/>
        <dsp:cNvSpPr/>
      </dsp:nvSpPr>
      <dsp:spPr>
        <a:xfrm rot="10800000">
          <a:off x="0" y="2367665"/>
          <a:ext cx="4097935" cy="238986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445" tIns="163576" rIns="291445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אין חוששים לספק של עץ מורכב</a:t>
          </a:r>
        </a:p>
      </dsp:txBody>
      <dsp:txXfrm rot="10800000">
        <a:off x="0" y="2367665"/>
        <a:ext cx="4097935" cy="1009359"/>
      </dsp:txXfrm>
    </dsp:sp>
    <dsp:sp modelId="{E95AA6CA-979D-4456-9D0C-1B2F974923A0}">
      <dsp:nvSpPr>
        <dsp:cNvPr id="0" name=""/>
        <dsp:cNvSpPr/>
      </dsp:nvSpPr>
      <dsp:spPr>
        <a:xfrm>
          <a:off x="4097935" y="2367665"/>
          <a:ext cx="12293806" cy="155341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0B62FD-DE08-49D1-BCCB-7B0A42EEC8DD}">
      <dsp:nvSpPr>
        <dsp:cNvPr id="0" name=""/>
        <dsp:cNvSpPr/>
      </dsp:nvSpPr>
      <dsp:spPr>
        <a:xfrm rot="10800000">
          <a:off x="0" y="1111"/>
          <a:ext cx="4097935" cy="1553410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445" tIns="163576" rIns="291445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נוהגים לברך שהחיינו על כל פרי מתחדש</a:t>
          </a:r>
        </a:p>
      </dsp:txBody>
      <dsp:txXfrm rot="10800000">
        <a:off x="0" y="1111"/>
        <a:ext cx="4097935" cy="1009359"/>
      </dsp:txXfrm>
    </dsp:sp>
    <dsp:sp modelId="{6DAA4B4B-D3BD-492A-8F80-707860004CA2}">
      <dsp:nvSpPr>
        <dsp:cNvPr id="0" name=""/>
        <dsp:cNvSpPr/>
      </dsp:nvSpPr>
      <dsp:spPr>
        <a:xfrm rot="10800000">
          <a:off x="0" y="1111"/>
          <a:ext cx="4097935" cy="2389862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445" tIns="163576" rIns="291445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נוהגים לברך שהחיינו על כל פרי מתחדש</a:t>
          </a:r>
        </a:p>
      </dsp:txBody>
      <dsp:txXfrm rot="10800000">
        <a:off x="0" y="1111"/>
        <a:ext cx="4097935" cy="1009359"/>
      </dsp:txXfrm>
    </dsp:sp>
    <dsp:sp modelId="{AA403221-CE5B-49B5-BD0E-550E393B4A80}">
      <dsp:nvSpPr>
        <dsp:cNvPr id="0" name=""/>
        <dsp:cNvSpPr/>
      </dsp:nvSpPr>
      <dsp:spPr>
        <a:xfrm>
          <a:off x="4097935" y="1111"/>
          <a:ext cx="12293806" cy="155341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565FD3E-018A-43F5-8B46-A0EFF7439E96}" type="datetimeFigureOut">
              <a:rPr lang="he-IL" smtClean="0"/>
              <a:t>כ"ב/שבט/תשפ"ה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5A6E4E0-1532-4A2E-8B28-735509B5F2C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1460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2418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14400" y="1828800"/>
            <a:ext cx="155448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72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7200" dirty="0"/>
          </a:p>
        </p:txBody>
      </p:sp>
      <p:sp>
        <p:nvSpPr>
          <p:cNvPr id="3" name="Text 0"/>
          <p:cNvSpPr/>
          <p:nvPr/>
        </p:nvSpPr>
        <p:spPr>
          <a:xfrm>
            <a:off x="914400" y="3657600"/>
            <a:ext cx="15544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90412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_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14400" y="914400"/>
            <a:ext cx="155448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rtl="1">
              <a:buNone/>
              <a:defRPr lang="en-US" sz="48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914400" y="1828800"/>
            <a:ext cx="15544800" cy="8229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r" rtl="1">
              <a:buNone/>
              <a:defRPr lang="en-US" sz="3600" dirty="0">
                <a:solidFill>
                  <a:srgbClr val="000000"/>
                </a:solidFill>
              </a:defRPr>
            </a:lvl1pPr>
          </a:lstStyle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4208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944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hf sldNum="0" hdr="0" ftr="0" dt="0"/>
  <p:txStyles>
    <p:titleStyle>
      <a:lvl1pPr algn="ctr" defTabSz="18288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828800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14400" y="1828800"/>
            <a:ext cx="15544800" cy="1828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r>
              <a:rPr lang="en-US" dirty="0"/>
              <a:t>ברכת שהחיינו על פירות מעצים מורכבים - הלכה למעשה</a:t>
            </a:r>
          </a:p>
        </p:txBody>
      </p:sp>
      <p:sp>
        <p:nvSpPr>
          <p:cNvPr id="3" name="Text 1"/>
          <p:cNvSpPr/>
          <p:nvPr/>
        </p:nvSpPr>
        <p:spPr>
          <a:xfrm>
            <a:off x="914400" y="3657600"/>
            <a:ext cx="15544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1828800"/>
            <a:endParaRPr lang="en-US" sz="4800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C650C1D-22D3-0885-EBAA-D511D6D4F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305300"/>
            <a:ext cx="10287000" cy="58143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6" y="2115125"/>
            <a:ext cx="10287000" cy="6056754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27" y="2130329"/>
            <a:ext cx="10286998" cy="605675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151884" y="5382129"/>
            <a:ext cx="3752968" cy="6056762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752603" y="1454577"/>
            <a:ext cx="5850534" cy="626843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2115142" y="2115118"/>
            <a:ext cx="10287004" cy="605675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79717" y="2525635"/>
            <a:ext cx="4672898" cy="3594538"/>
          </a:xfrm>
          <a:prstGeom prst="rect">
            <a:avLst/>
          </a:prstGeom>
        </p:spPr>
        <p:txBody>
          <a:bodyPr vert="horz" wrap="square" lIns="182880" tIns="91440" rIns="182880" bIns="91440" rtlCol="0" anchor="b">
            <a:normAutofit/>
          </a:bodyPr>
          <a:lstStyle/>
          <a:p>
            <a:pPr algn="r" rtl="0">
              <a:lnSpc>
                <a:spcPct val="90000"/>
              </a:lnSpc>
            </a:pPr>
            <a:r>
              <a:rPr lang="en-US" sz="6000" dirty="0" err="1">
                <a:solidFill>
                  <a:srgbClr val="FFFFFF"/>
                </a:solidFill>
              </a:rPr>
              <a:t>מחלוקת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err="1">
                <a:solidFill>
                  <a:srgbClr val="FFFFFF"/>
                </a:solidFill>
              </a:rPr>
              <a:t>הפוסקים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err="1">
                <a:solidFill>
                  <a:srgbClr val="FFFFFF"/>
                </a:solidFill>
              </a:rPr>
              <a:t>בעניין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err="1">
                <a:solidFill>
                  <a:srgbClr val="FFFFFF"/>
                </a:solidFill>
              </a:rPr>
              <a:t>ברכת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err="1">
                <a:solidFill>
                  <a:srgbClr val="FFFFFF"/>
                </a:solidFill>
              </a:rPr>
              <a:t>שהחיינו</a:t>
            </a:r>
            <a:endParaRPr lang="en-US" sz="6000" dirty="0">
              <a:solidFill>
                <a:srgbClr val="FFFFFF"/>
              </a:solidFill>
            </a:endParaRPr>
          </a:p>
        </p:txBody>
      </p:sp>
      <p:graphicFrame>
        <p:nvGraphicFramePr>
          <p:cNvPr id="5" name="Text 0">
            <a:extLst>
              <a:ext uri="{FF2B5EF4-FFF2-40B4-BE49-F238E27FC236}">
                <a16:creationId xmlns:a16="http://schemas.microsoft.com/office/drawing/2014/main" id="{80E969CF-A1EA-3F32-16A4-86CC9CC6685C}"/>
              </a:ext>
            </a:extLst>
          </p:cNvPr>
          <p:cNvGraphicFramePr/>
          <p:nvPr/>
        </p:nvGraphicFramePr>
        <p:xfrm>
          <a:off x="7357578" y="1125660"/>
          <a:ext cx="10000248" cy="8180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2BF3AA-B018-13EC-1419-F7F0BFE0C3FA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r>
              <a:rPr lang="he-IL" dirty="0"/>
              <a:t>מה כוונת החפץ חיים להכריע?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21530F4-16D8-90EE-A645-1872DC44C7E7}"/>
              </a:ext>
            </a:extLst>
          </p:cNvPr>
          <p:cNvSpPr>
            <a:spLocks noGrp="1"/>
          </p:cNvSpPr>
          <p:nvPr>
            <p:ph type="body" idx="101"/>
          </p:nvPr>
        </p:nvSpPr>
        <p:spPr>
          <a:xfrm>
            <a:off x="8763000" y="1828800"/>
            <a:ext cx="7696200" cy="8229600"/>
          </a:xfrm>
        </p:spPr>
        <p:txBody>
          <a:bodyPr/>
          <a:lstStyle/>
          <a:p>
            <a:r>
              <a:rPr lang="he-IL" dirty="0"/>
              <a:t>באור הלכה סימן רכה סעיף ג</a:t>
            </a:r>
          </a:p>
          <a:p>
            <a:endParaRPr lang="he-IL" dirty="0"/>
          </a:p>
          <a:p>
            <a:r>
              <a:rPr lang="he-IL" dirty="0"/>
              <a:t>כתב </a:t>
            </a:r>
            <a:r>
              <a:rPr lang="he-IL" dirty="0" err="1"/>
              <a:t>הבה"ט</a:t>
            </a:r>
            <a:r>
              <a:rPr lang="he-IL" dirty="0"/>
              <a:t> בשם </a:t>
            </a:r>
            <a:r>
              <a:rPr lang="he-IL" dirty="0" err="1"/>
              <a:t>הלק"ט</a:t>
            </a:r>
            <a:r>
              <a:rPr lang="he-IL" dirty="0"/>
              <a:t> </a:t>
            </a:r>
            <a:r>
              <a:rPr lang="he-IL" dirty="0" err="1"/>
              <a:t>דעל</a:t>
            </a:r>
            <a:r>
              <a:rPr lang="he-IL" dirty="0"/>
              <a:t> פירות המורכבים מין </a:t>
            </a:r>
            <a:r>
              <a:rPr lang="he-IL" dirty="0" err="1"/>
              <a:t>בשאינו</a:t>
            </a:r>
            <a:r>
              <a:rPr lang="he-IL" dirty="0"/>
              <a:t> מינו אין </a:t>
            </a:r>
            <a:r>
              <a:rPr lang="he-IL" dirty="0" err="1"/>
              <a:t>מברכין</a:t>
            </a:r>
            <a:r>
              <a:rPr lang="he-IL" dirty="0"/>
              <a:t> עליו לפי </a:t>
            </a:r>
            <a:r>
              <a:rPr lang="he-IL" dirty="0" err="1"/>
              <a:t>שבתחלתו</a:t>
            </a:r>
            <a:r>
              <a:rPr lang="he-IL" dirty="0"/>
              <a:t> נעשה נגד מצות </a:t>
            </a:r>
            <a:r>
              <a:rPr lang="he-IL"/>
              <a:t>הבורא </a:t>
            </a:r>
          </a:p>
          <a:p>
            <a:endParaRPr lang="he-IL" dirty="0"/>
          </a:p>
          <a:p>
            <a:r>
              <a:rPr lang="he-IL" dirty="0"/>
              <a:t>ובתשובת שאילת </a:t>
            </a:r>
            <a:r>
              <a:rPr lang="he-IL" dirty="0" err="1"/>
              <a:t>יעב"ץ</a:t>
            </a:r>
            <a:r>
              <a:rPr lang="he-IL" dirty="0"/>
              <a:t> (סי' ס"ג) חולק ע"ז </a:t>
            </a:r>
            <a:r>
              <a:rPr lang="he-IL" dirty="0" err="1"/>
              <a:t>דלענין</a:t>
            </a:r>
            <a:r>
              <a:rPr lang="he-IL" dirty="0"/>
              <a:t> בריות נאות אף על הממזר יברך ואין לך הרכבה פסולה יותר ממנו ע"ש:</a:t>
            </a:r>
          </a:p>
          <a:p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3EA5D9B-4348-A1D4-EB02-0CD900E6C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8458200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53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" y="0"/>
            <a:ext cx="18287998" cy="2363932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2193284" y="1"/>
            <a:ext cx="6094716" cy="2364618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61667" y="-7961668"/>
            <a:ext cx="2364670" cy="18288004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2057394" y="523297"/>
            <a:ext cx="15066036" cy="1316594"/>
          </a:xfrm>
          <a:prstGeom prst="rect">
            <a:avLst/>
          </a:prstGeom>
        </p:spPr>
        <p:txBody>
          <a:bodyPr vert="horz" wrap="square" lIns="182880" tIns="91440" rIns="182880" bIns="91440" rtlCol="0" anchor="ctr">
            <a:normAutofit/>
          </a:bodyPr>
          <a:lstStyle/>
          <a:p>
            <a:pPr algn="l" rtl="0">
              <a:lnSpc>
                <a:spcPct val="90000"/>
              </a:lnSpc>
            </a:pPr>
            <a:r>
              <a:rPr lang="en-US" sz="6000">
                <a:solidFill>
                  <a:srgbClr val="FFFFFF"/>
                </a:solidFill>
              </a:rPr>
              <a:t>המנהג המקובל כיום</a:t>
            </a:r>
          </a:p>
        </p:txBody>
      </p:sp>
      <p:graphicFrame>
        <p:nvGraphicFramePr>
          <p:cNvPr id="5" name="Text 0">
            <a:extLst>
              <a:ext uri="{FF2B5EF4-FFF2-40B4-BE49-F238E27FC236}">
                <a16:creationId xmlns:a16="http://schemas.microsoft.com/office/drawing/2014/main" id="{84EEC3F4-8E46-2CD1-000A-D8B5E261F9F8}"/>
              </a:ext>
            </a:extLst>
          </p:cNvPr>
          <p:cNvGraphicFramePr/>
          <p:nvPr/>
        </p:nvGraphicFramePr>
        <p:xfrm>
          <a:off x="966085" y="3168868"/>
          <a:ext cx="16391742" cy="6289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914400" y="914400"/>
            <a:ext cx="15544800" cy="1828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r>
              <a:rPr lang="en-US" dirty="0"/>
              <a:t>מקרים מיוחדים ודוגמאות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914400" y="1828800"/>
            <a:ext cx="15544800" cy="82296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685800" indent="-685800">
              <a:buSzPct val="100000"/>
              <a:buChar char="•"/>
            </a:pPr>
            <a:r>
              <a:rPr lang="en-US" dirty="0"/>
              <a:t>פומלית - מותר לברך עליה שהחיינו</a:t>
            </a:r>
          </a:p>
          <a:p>
            <a:pPr marL="685800" indent="-685800">
              <a:buSzPct val="100000"/>
              <a:buChar char="•"/>
            </a:pPr>
            <a:r>
              <a:rPr lang="en-US" dirty="0"/>
              <a:t>סיבה: נוצרה מהכלאת אבקנים ולא מהרכבת ענפים</a:t>
            </a:r>
          </a:p>
          <a:p>
            <a:pPr marL="685800" indent="-685800">
              <a:buSzPct val="100000"/>
              <a:buChar char="•"/>
            </a:pPr>
            <a:r>
              <a:rPr lang="en-US" dirty="0"/>
              <a:t>דוגמאות נפוצות לפירות מעצים מורכבים:</a:t>
            </a:r>
          </a:p>
          <a:p>
            <a:pPr marL="1371600" lvl="1" indent="-685800" algn="r" rtl="1">
              <a:buSzPct val="10000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אגסים</a:t>
            </a:r>
            <a:endParaRPr lang="en-US" sz="3600" dirty="0"/>
          </a:p>
          <a:p>
            <a:pPr marL="1371600" lvl="1" indent="-685800" algn="r" rtl="1">
              <a:buSzPct val="10000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משמשים</a:t>
            </a:r>
            <a:endParaRPr lang="en-US" sz="3600" dirty="0"/>
          </a:p>
          <a:p>
            <a:pPr marL="1371600" lvl="1" indent="-685800" algn="r" rtl="1">
              <a:buSzPct val="10000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אפרסקים</a:t>
            </a:r>
            <a:endParaRPr lang="en-US" sz="3600" dirty="0"/>
          </a:p>
          <a:p>
            <a:pPr marL="1371600" lvl="1" indent="-685800" algn="r" rtl="1">
              <a:buSzPct val="10000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שזיפים</a:t>
            </a:r>
            <a:endParaRPr lang="en-US" sz="3600" dirty="0"/>
          </a:p>
          <a:p>
            <a:pPr marL="1371600" lvl="1" indent="-685800" algn="r" rtl="1">
              <a:buSzPct val="100000"/>
              <a:buChar char="•"/>
            </a:pPr>
            <a:r>
              <a:rPr lang="en-US" sz="3600" dirty="0">
                <a:solidFill>
                  <a:srgbClr val="000000"/>
                </a:solidFill>
              </a:rPr>
              <a:t>שקדים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957772" y="958920"/>
            <a:ext cx="10287000" cy="836916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589809" y="592810"/>
            <a:ext cx="9519314" cy="836412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293360" y="4228450"/>
            <a:ext cx="3752968" cy="836412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7503" y="1279191"/>
            <a:ext cx="10287002" cy="772861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228131" y="1692747"/>
            <a:ext cx="6477454" cy="6477454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828800"/>
            <a:endParaRPr lang="en-US" sz="36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1239595" y="880283"/>
            <a:ext cx="6345150" cy="5081246"/>
          </a:xfrm>
          <a:prstGeom prst="rect">
            <a:avLst/>
          </a:prstGeom>
        </p:spPr>
        <p:txBody>
          <a:bodyPr vert="horz" wrap="square" lIns="182880" tIns="91440" rIns="182880" bIns="91440" rtlCol="0" anchor="b">
            <a:normAutofit/>
          </a:bodyPr>
          <a:lstStyle/>
          <a:p>
            <a:pPr algn="r" rtl="0">
              <a:lnSpc>
                <a:spcPct val="90000"/>
              </a:lnSpc>
            </a:pPr>
            <a:r>
              <a:rPr lang="en-US" sz="6000" dirty="0" err="1">
                <a:solidFill>
                  <a:srgbClr val="FFFFFF"/>
                </a:solidFill>
              </a:rPr>
              <a:t>סיכום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err="1">
                <a:solidFill>
                  <a:srgbClr val="FFFFFF"/>
                </a:solidFill>
              </a:rPr>
              <a:t>והלכה</a:t>
            </a:r>
            <a:r>
              <a:rPr lang="en-US" sz="6000" dirty="0">
                <a:solidFill>
                  <a:srgbClr val="FFFFFF"/>
                </a:solidFill>
              </a:rPr>
              <a:t> </a:t>
            </a:r>
            <a:r>
              <a:rPr lang="en-US" sz="6000" dirty="0" err="1">
                <a:solidFill>
                  <a:srgbClr val="FFFFFF"/>
                </a:solidFill>
              </a:rPr>
              <a:t>למעשה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8382000" y="974221"/>
            <a:ext cx="8666407" cy="8319070"/>
          </a:xfrm>
          <a:prstGeom prst="rect">
            <a:avLst/>
          </a:prstGeom>
        </p:spPr>
        <p:txBody>
          <a:bodyPr vert="horz" wrap="square" lIns="182880" tIns="91440" rIns="182880" bIns="91440" rtlCol="0" anchor="ctr">
            <a:normAutofit/>
          </a:bodyPr>
          <a:lstStyle/>
          <a:p>
            <a:pPr marL="685800" indent="-457200">
              <a:lnSpc>
                <a:spcPct val="9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המנהג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המקובל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err="1">
                <a:solidFill>
                  <a:schemeClr val="tx1"/>
                </a:solidFill>
              </a:rPr>
              <a:t>לברך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שהחיינו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על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כל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פרי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חדש</a:t>
            </a:r>
            <a:endParaRPr lang="en-US" dirty="0">
              <a:solidFill>
                <a:schemeClr val="tx1"/>
              </a:solidFill>
            </a:endParaRPr>
          </a:p>
          <a:p>
            <a:pPr marL="685800" indent="-457200">
              <a:lnSpc>
                <a:spcPct val="9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נימוקים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מעשיים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1371600" lvl="1" indent="-457200" algn="r" rtl="1">
              <a:lnSpc>
                <a:spcPct val="9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00" dirty="0" err="1"/>
              <a:t>קושי</a:t>
            </a:r>
            <a:r>
              <a:rPr lang="en-US" sz="3600" dirty="0"/>
              <a:t> </a:t>
            </a:r>
            <a:r>
              <a:rPr lang="en-US" sz="3600" dirty="0" err="1"/>
              <a:t>בזיהוי</a:t>
            </a:r>
            <a:r>
              <a:rPr lang="en-US" sz="3600" dirty="0"/>
              <a:t> </a:t>
            </a:r>
            <a:r>
              <a:rPr lang="en-US" sz="3600" dirty="0" err="1"/>
              <a:t>מקור</a:t>
            </a:r>
            <a:r>
              <a:rPr lang="en-US" sz="3600" dirty="0"/>
              <a:t> </a:t>
            </a:r>
            <a:r>
              <a:rPr lang="en-US" sz="3600" dirty="0" err="1"/>
              <a:t>הפרי</a:t>
            </a:r>
            <a:endParaRPr lang="en-US" sz="3600" dirty="0"/>
          </a:p>
          <a:p>
            <a:pPr marL="1371600" lvl="1" indent="-457200" algn="r" rtl="1">
              <a:lnSpc>
                <a:spcPct val="9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00" dirty="0" err="1"/>
              <a:t>ספק</a:t>
            </a:r>
            <a:r>
              <a:rPr lang="en-US" sz="3600" dirty="0"/>
              <a:t> </a:t>
            </a:r>
            <a:r>
              <a:rPr lang="en-US" sz="3600" dirty="0" err="1"/>
              <a:t>בסוג</a:t>
            </a:r>
            <a:r>
              <a:rPr lang="en-US" sz="3600" dirty="0"/>
              <a:t> </a:t>
            </a:r>
            <a:r>
              <a:rPr lang="en-US" sz="3600" dirty="0" err="1"/>
              <a:t>ההרכבה</a:t>
            </a:r>
            <a:r>
              <a:rPr lang="en-US" sz="3600" dirty="0"/>
              <a:t> -</a:t>
            </a:r>
            <a:r>
              <a:rPr lang="en-US" sz="3600" dirty="0" err="1"/>
              <a:t>מותרת</a:t>
            </a:r>
            <a:r>
              <a:rPr lang="en-US" sz="3600" dirty="0"/>
              <a:t> </a:t>
            </a:r>
            <a:r>
              <a:rPr lang="en-US" sz="3600" dirty="0" err="1"/>
              <a:t>או</a:t>
            </a:r>
            <a:r>
              <a:rPr lang="en-US" sz="3600" dirty="0"/>
              <a:t> </a:t>
            </a:r>
            <a:r>
              <a:rPr lang="en-US" sz="3600" dirty="0" err="1"/>
              <a:t>אסורה</a:t>
            </a:r>
            <a:endParaRPr lang="en-US" sz="3600" dirty="0"/>
          </a:p>
          <a:p>
            <a:pPr marL="1371600" lvl="1" indent="-457200" algn="r" rtl="1">
              <a:lnSpc>
                <a:spcPct val="9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3600" dirty="0" err="1"/>
              <a:t>אפשרות</a:t>
            </a:r>
            <a:r>
              <a:rPr lang="en-US" sz="3600" dirty="0"/>
              <a:t> </a:t>
            </a:r>
            <a:r>
              <a:rPr lang="en-US" sz="3600" dirty="0" err="1"/>
              <a:t>שההרכבה</a:t>
            </a:r>
            <a:r>
              <a:rPr lang="en-US" sz="3600" dirty="0"/>
              <a:t> </a:t>
            </a:r>
            <a:r>
              <a:rPr lang="en-US" sz="3600" dirty="0" err="1"/>
              <a:t>נעשתה</a:t>
            </a:r>
            <a:r>
              <a:rPr lang="en-US" sz="3600" dirty="0"/>
              <a:t> </a:t>
            </a:r>
            <a:r>
              <a:rPr lang="en-US" sz="3600" dirty="0" err="1"/>
              <a:t>ע"י</a:t>
            </a:r>
            <a:r>
              <a:rPr lang="en-US" sz="3600" dirty="0"/>
              <a:t> </a:t>
            </a:r>
            <a:r>
              <a:rPr lang="en-US" sz="3600" dirty="0" err="1"/>
              <a:t>גוי</a:t>
            </a:r>
            <a:endParaRPr lang="en-US" sz="3600" dirty="0"/>
          </a:p>
          <a:p>
            <a:pPr marL="685800" indent="-457200">
              <a:lnSpc>
                <a:spcPct val="9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למסקנה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 err="1">
                <a:solidFill>
                  <a:schemeClr val="tx1"/>
                </a:solidFill>
              </a:rPr>
              <a:t>ממשיכים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במנהג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לברך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שהחיינו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על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כל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פרי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חדש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בעונתו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C14AD8F-CC25-30E9-168B-BA3459965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"/>
            <a:ext cx="8493369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98AB3BD3-70A4-4652-4F2E-9BFE82DE6584}"/>
              </a:ext>
            </a:extLst>
          </p:cNvPr>
          <p:cNvSpPr txBox="1"/>
          <p:nvPr/>
        </p:nvSpPr>
        <p:spPr>
          <a:xfrm>
            <a:off x="8839200" y="571500"/>
            <a:ext cx="9448800" cy="77559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8800" dirty="0">
                <a:latin typeface="+mj-lt"/>
                <a:ea typeface="+mj-ea"/>
                <a:cs typeface="+mj-cs"/>
              </a:rPr>
              <a:t>ההבדל בין אבטיח למלון</a:t>
            </a:r>
          </a:p>
          <a:p>
            <a:pPr algn="r" rtl="1"/>
            <a:endParaRPr lang="he-IL" dirty="0">
              <a:solidFill>
                <a:srgbClr val="053676"/>
              </a:solidFill>
              <a:latin typeface="Rubik"/>
            </a:endParaRP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he-IL" sz="2800" b="0" i="0" dirty="0">
                <a:solidFill>
                  <a:srgbClr val="053676"/>
                </a:solidFill>
                <a:effectLst/>
                <a:latin typeface="Rubik"/>
              </a:rPr>
              <a:t>באבטיח, הגידול נמשך במשך כל השנה כאשר בחורף ובסתיו הוא מתבצע בערבה. </a:t>
            </a: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he-IL" sz="2800" b="0" i="0" dirty="0">
                <a:solidFill>
                  <a:srgbClr val="053676"/>
                </a:solidFill>
                <a:effectLst/>
                <a:latin typeface="Rubik"/>
              </a:rPr>
              <a:t>עם זאת, בשווקים המרכזיים, הפרי כמעט ולא מצוי בחלק ניכר מהסתיו והחורף, וגם כשהוא נמצא פחות איכותי וביוקר. </a:t>
            </a: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he-IL" sz="2800" b="0" i="0" dirty="0">
                <a:solidFill>
                  <a:srgbClr val="053676"/>
                </a:solidFill>
                <a:effectLst/>
                <a:latin typeface="Rubik"/>
              </a:rPr>
              <a:t>לכן נראה שניתן עדיין לברך עליו. </a:t>
            </a:r>
            <a:endParaRPr lang="en-US" sz="2800" b="0" i="0" dirty="0">
              <a:solidFill>
                <a:srgbClr val="053676"/>
              </a:solidFill>
              <a:effectLst/>
              <a:latin typeface="Rubik"/>
            </a:endParaRPr>
          </a:p>
          <a:p>
            <a:pPr algn="r" rtl="1"/>
            <a:endParaRPr lang="en-US" sz="2800" dirty="0">
              <a:solidFill>
                <a:srgbClr val="053676"/>
              </a:solidFill>
              <a:latin typeface="Rubik"/>
            </a:endParaRP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he-IL" sz="2800" b="0" i="0" dirty="0">
                <a:solidFill>
                  <a:srgbClr val="053676"/>
                </a:solidFill>
                <a:effectLst/>
                <a:latin typeface="Rubik"/>
              </a:rPr>
              <a:t>במלון, בדומה לאבטיח, הגידול נמשך במשך כל השנה כאשר בחורף ובסתיו הוא מתבצע בערבה. </a:t>
            </a: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he-IL" sz="2800" b="0" i="0" dirty="0">
                <a:solidFill>
                  <a:srgbClr val="053676"/>
                </a:solidFill>
                <a:effectLst/>
                <a:latin typeface="Rubik"/>
              </a:rPr>
              <a:t>עם זאת, הוא מצוי יותר מאבטיח ונראה שקשה להגדירו כמתחדש בשווקים. ובספק ברכת שהחיינו נהגו להחמיר. </a:t>
            </a: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he-IL" sz="2800" b="0" i="0" dirty="0">
                <a:solidFill>
                  <a:srgbClr val="053676"/>
                </a:solidFill>
                <a:effectLst/>
                <a:latin typeface="Rubik"/>
              </a:rPr>
              <a:t>בנוסף, חשוב לציין שחלק מהפרי שמגיע בתחילת העונה (וכ-30% מסך המלון בכל השנה), מקורו בצמחים המורכבים מין </a:t>
            </a:r>
            <a:r>
              <a:rPr lang="he-IL" sz="2800" b="0" i="0" dirty="0" err="1">
                <a:solidFill>
                  <a:srgbClr val="053676"/>
                </a:solidFill>
                <a:effectLst/>
                <a:latin typeface="Rubik"/>
              </a:rPr>
              <a:t>בשאינו</a:t>
            </a:r>
            <a:r>
              <a:rPr lang="he-IL" sz="2800" b="0" i="0" dirty="0">
                <a:solidFill>
                  <a:srgbClr val="053676"/>
                </a:solidFill>
                <a:effectLst/>
                <a:latin typeface="Rubik"/>
              </a:rPr>
              <a:t> מינו על דלעת. ולמרות שמדובר בחלק מהפירות בלבד, יתכן שלפוסקים שלא לברך על כלאיים אין לברך עליו.</a:t>
            </a:r>
            <a:endParaRPr lang="he-IL" sz="2800" dirty="0"/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4EE50C70-AC67-97A3-A35A-BBA234B8C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" y="24245"/>
            <a:ext cx="8700655" cy="87006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דיני ברכת שהחיינו בשנת תשפה" id="{DC22927D-EF0F-4F9E-82D1-E97F1893F998}" vid="{899E4CC3-F2B9-4718-A16F-4ABBEA4E3C9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דיני ברכת שהחיינו בשנת תשפה" id="{DC22927D-EF0F-4F9E-82D1-E97F1893F998}" vid="{5D8AE729-9A49-4FED-8772-9D984527D72F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2617</TotalTime>
  <Words>342</Words>
  <Application>Microsoft Office PowerPoint</Application>
  <PresentationFormat>מותאם אישית</PresentationFormat>
  <Paragraphs>48</Paragraphs>
  <Slides>7</Slides>
  <Notes>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7</vt:i4>
      </vt:variant>
    </vt:vector>
  </HeadingPairs>
  <TitlesOfParts>
    <vt:vector size="14" baseType="lpstr">
      <vt:lpstr>Aptos</vt:lpstr>
      <vt:lpstr>Wingdings</vt:lpstr>
      <vt:lpstr>Arial</vt:lpstr>
      <vt:lpstr>Calibri</vt:lpstr>
      <vt:lpstr>Rubik</vt:lpstr>
      <vt:lpstr>Office Theme</vt:lpstr>
      <vt:lpstr>1_Office Theme</vt:lpstr>
      <vt:lpstr>ברכת שהחיינו על פירות מעצים מורכבים - הלכה למעשה</vt:lpstr>
      <vt:lpstr>מחלוקת הפוסקים בעניין ברכת שהחיינו</vt:lpstr>
      <vt:lpstr>מה כוונת החפץ חיים להכריע?</vt:lpstr>
      <vt:lpstr>המנהג המקובל כיום</vt:lpstr>
      <vt:lpstr>מקרים מיוחדים ודוגמאות</vt:lpstr>
      <vt:lpstr>סיכום והלכה למעשה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עותק של חידון שירי ארץ ישראל- תוצר שיתופי קהילת הוראה, בינה, יצירתיות ומה שביניהם</dc:title>
  <dc:creator>USER</dc:creator>
  <cp:lastModifiedBy>יהודה טאוב</cp:lastModifiedBy>
  <cp:revision>8</cp:revision>
  <dcterms:created xsi:type="dcterms:W3CDTF">2006-08-16T00:00:00Z</dcterms:created>
  <dcterms:modified xsi:type="dcterms:W3CDTF">2025-02-20T09:26:30Z</dcterms:modified>
  <dc:identifier>DAGe3nh-uhc</dc:identifier>
</cp:coreProperties>
</file>