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autoCompressPictures="0">
  <p:sldMasterIdLst>
    <p:sldMasterId id="2147483648" r:id="rId1"/>
    <p:sldMasterId id="2147483669" r:id="rId2"/>
  </p:sldMasterIdLst>
  <p:notesMasterIdLst>
    <p:notesMasterId r:id="rId19"/>
  </p:notesMasterIdLst>
  <p:handoutMasterIdLst>
    <p:handoutMasterId r:id="rId20"/>
  </p:handoutMasterIdLst>
  <p:sldIdLst>
    <p:sldId id="256" r:id="rId3"/>
    <p:sldId id="258" r:id="rId4"/>
    <p:sldId id="257" r:id="rId5"/>
    <p:sldId id="259" r:id="rId6"/>
    <p:sldId id="261" r:id="rId7"/>
    <p:sldId id="260" r:id="rId8"/>
    <p:sldId id="267" r:id="rId9"/>
    <p:sldId id="263" r:id="rId10"/>
    <p:sldId id="262" r:id="rId11"/>
    <p:sldId id="264" r:id="rId12"/>
    <p:sldId id="268" r:id="rId13"/>
    <p:sldId id="265" r:id="rId14"/>
    <p:sldId id="266" r:id="rId15"/>
    <p:sldId id="270" r:id="rId16"/>
    <p:sldId id="271" r:id="rId17"/>
    <p:sldId id="269"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ACA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5" autoAdjust="0"/>
    <p:restoredTop sz="94660"/>
  </p:normalViewPr>
  <p:slideViewPr>
    <p:cSldViewPr snapToGrid="0">
      <p:cViewPr varScale="1">
        <p:scale>
          <a:sx n="96" d="100"/>
          <a:sy n="96" d="100"/>
        </p:scale>
        <p:origin x="178" y="67"/>
      </p:cViewPr>
      <p:guideLst/>
    </p:cSldViewPr>
  </p:slideViewPr>
  <p:notesTextViewPr>
    <p:cViewPr>
      <p:scale>
        <a:sx n="1" d="1"/>
        <a:sy n="1" d="1"/>
      </p:scale>
      <p:origin x="0" y="0"/>
    </p:cViewPr>
  </p:notesTextViewPr>
  <p:notesViewPr>
    <p:cSldViewPr snapToGrid="0">
      <p:cViewPr varScale="1">
        <p:scale>
          <a:sx n="62" d="100"/>
          <a:sy n="62" d="100"/>
        </p:scale>
        <p:origin x="3226" y="7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172228-FB7A-4907-ADB9-7AD08B2CBB2C}"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2AC7A2BD-0274-4048-9EDD-F32FC0D27CBA}">
      <dgm:prSet phldrT="[טקסט]" custT="1"/>
      <dgm:spPr/>
      <dgm:t>
        <a:bodyPr/>
        <a:lstStyle/>
        <a:p>
          <a:pPr rtl="1"/>
          <a:r>
            <a:rPr lang="he-IL" sz="1800" b="0" i="0" dirty="0" err="1">
              <a:solidFill>
                <a:srgbClr val="141414"/>
              </a:solidFill>
              <a:effectLst/>
              <a:latin typeface="Guttman Drogolin" panose="02010401010101010101" pitchFamily="2" charset="-79"/>
              <a:cs typeface="Guttman Drogolin" panose="02010401010101010101" pitchFamily="2" charset="-79"/>
            </a:rPr>
            <a:t>וע</a:t>
          </a:r>
          <a:r>
            <a:rPr lang="he-IL" sz="1800" b="0" i="0" dirty="0">
              <a:solidFill>
                <a:srgbClr val="141414"/>
              </a:solidFill>
              <a:effectLst/>
              <a:latin typeface="Guttman Drogolin" panose="02010401010101010101" pitchFamily="2" charset="-79"/>
              <a:cs typeface="Guttman Drogolin" panose="02010401010101010101" pitchFamily="2" charset="-79"/>
            </a:rPr>
            <a:t>''י האהבה שבין איש לאשתו מקיים האדם מצוות ואהבת לרעת כמוך בשלמותה, </a:t>
          </a:r>
          <a:endParaRPr lang="he-IL" sz="1800" dirty="0"/>
        </a:p>
      </dgm:t>
    </dgm:pt>
    <dgm:pt modelId="{AA4E1AF5-F5CA-4E70-8202-6C28565AF64D}" type="parTrans" cxnId="{CCCCD682-4188-4F45-8320-D3BA096C85B4}">
      <dgm:prSet/>
      <dgm:spPr/>
      <dgm:t>
        <a:bodyPr/>
        <a:lstStyle/>
        <a:p>
          <a:pPr rtl="1"/>
          <a:endParaRPr lang="he-IL"/>
        </a:p>
      </dgm:t>
    </dgm:pt>
    <dgm:pt modelId="{BB7BF2FC-EABD-4BA1-A39D-C7722691549D}" type="sibTrans" cxnId="{CCCCD682-4188-4F45-8320-D3BA096C85B4}">
      <dgm:prSet/>
      <dgm:spPr/>
      <dgm:t>
        <a:bodyPr/>
        <a:lstStyle/>
        <a:p>
          <a:pPr rtl="1"/>
          <a:endParaRPr lang="he-IL"/>
        </a:p>
      </dgm:t>
    </dgm:pt>
    <dgm:pt modelId="{84ADD617-9B12-480C-A253-25278995B96A}">
      <dgm:prSet phldrT="[טקסט]" custT="1"/>
      <dgm:spPr/>
      <dgm:t>
        <a:bodyPr/>
        <a:lstStyle/>
        <a:p>
          <a:pPr rtl="1"/>
          <a:r>
            <a:rPr lang="he-IL" sz="1800" b="0" i="0" dirty="0">
              <a:solidFill>
                <a:srgbClr val="141414"/>
              </a:solidFill>
              <a:effectLst/>
              <a:latin typeface="Guttman Drogolin" panose="02010401010101010101" pitchFamily="2" charset="-79"/>
              <a:cs typeface="Guttman Drogolin" panose="02010401010101010101" pitchFamily="2" charset="-79"/>
            </a:rPr>
            <a:t>ואהבת את ה' אלוקיך, ואהבת לרעך כמוך, הן שתי מצוות הכוללות כל התורה כולה, </a:t>
          </a:r>
          <a:endParaRPr lang="he-IL" sz="1800" dirty="0"/>
        </a:p>
      </dgm:t>
    </dgm:pt>
    <dgm:pt modelId="{B9321BDF-1569-4AAF-8616-E4AAE6F02FA1}" type="parTrans" cxnId="{4D97DAC2-7494-4BB2-ADBA-6FFA8070B885}">
      <dgm:prSet/>
      <dgm:spPr/>
      <dgm:t>
        <a:bodyPr/>
        <a:lstStyle/>
        <a:p>
          <a:pPr rtl="1"/>
          <a:endParaRPr lang="he-IL"/>
        </a:p>
      </dgm:t>
    </dgm:pt>
    <dgm:pt modelId="{38939F08-DD00-44DF-9A58-3DC6F2B723B0}" type="sibTrans" cxnId="{4D97DAC2-7494-4BB2-ADBA-6FFA8070B885}">
      <dgm:prSet/>
      <dgm:spPr/>
      <dgm:t>
        <a:bodyPr/>
        <a:lstStyle/>
        <a:p>
          <a:pPr rtl="1"/>
          <a:endParaRPr lang="he-IL"/>
        </a:p>
      </dgm:t>
    </dgm:pt>
    <dgm:pt modelId="{3BC08A1C-4D9B-4489-A199-B2B287012E41}">
      <dgm:prSet phldrT="[טקסט]" custT="1"/>
      <dgm:spPr/>
      <dgm:t>
        <a:bodyPr/>
        <a:lstStyle/>
        <a:p>
          <a:pPr rtl="1"/>
          <a:r>
            <a:rPr lang="he-IL" sz="1800" b="0" i="0" dirty="0">
              <a:solidFill>
                <a:srgbClr val="141414"/>
              </a:solidFill>
              <a:effectLst/>
              <a:latin typeface="Guttman Drogolin" panose="02010401010101010101" pitchFamily="2" charset="-79"/>
              <a:cs typeface="Guttman Drogolin" panose="02010401010101010101" pitchFamily="2" charset="-79"/>
            </a:rPr>
            <a:t>כתב ר' </a:t>
          </a:r>
          <a:r>
            <a:rPr lang="he-IL" sz="1800" b="0" i="0" dirty="0" err="1">
              <a:solidFill>
                <a:srgbClr val="141414"/>
              </a:solidFill>
              <a:effectLst/>
              <a:latin typeface="Guttman Drogolin" panose="02010401010101010101" pitchFamily="2" charset="-79"/>
              <a:cs typeface="Guttman Drogolin" panose="02010401010101010101" pitchFamily="2" charset="-79"/>
            </a:rPr>
            <a:t>איזיק</a:t>
          </a:r>
          <a:r>
            <a:rPr lang="he-IL" sz="1800" b="0" i="0" dirty="0">
              <a:solidFill>
                <a:srgbClr val="141414"/>
              </a:solidFill>
              <a:effectLst/>
              <a:latin typeface="Guttman Drogolin" panose="02010401010101010101" pitchFamily="2" charset="-79"/>
              <a:cs typeface="Guttman Drogolin" panose="02010401010101010101" pitchFamily="2" charset="-79"/>
            </a:rPr>
            <a:t> שר (כתב יד): </a:t>
          </a:r>
        </a:p>
        <a:p>
          <a:pPr rtl="1"/>
          <a:r>
            <a:rPr lang="he-IL" sz="1800" b="0" i="0" dirty="0">
              <a:solidFill>
                <a:srgbClr val="141414"/>
              </a:solidFill>
              <a:effectLst/>
              <a:latin typeface="Guttman Drogolin" panose="02010401010101010101" pitchFamily="2" charset="-79"/>
              <a:cs typeface="Guttman Drogolin" panose="02010401010101010101" pitchFamily="2" charset="-79"/>
            </a:rPr>
            <a:t>"מידת אהבה אינה מפותחת אצלנו כראוי... </a:t>
          </a:r>
        </a:p>
        <a:p>
          <a:pPr rtl="1"/>
          <a:r>
            <a:rPr lang="he-IL" sz="1800" b="0" i="0" dirty="0">
              <a:solidFill>
                <a:srgbClr val="141414"/>
              </a:solidFill>
              <a:effectLst/>
              <a:latin typeface="Guttman Drogolin" panose="02010401010101010101" pitchFamily="2" charset="-79"/>
              <a:cs typeface="Guttman Drogolin" panose="02010401010101010101" pitchFamily="2" charset="-79"/>
            </a:rPr>
            <a:t>אבל יש לדעת שכל שלימות האדם נקנית רק על ידי מידה זו, </a:t>
          </a:r>
          <a:endParaRPr lang="he-IL" sz="1800" dirty="0"/>
        </a:p>
      </dgm:t>
    </dgm:pt>
    <dgm:pt modelId="{3C3D0616-1BD2-4929-ACB3-457275A9F8B5}" type="parTrans" cxnId="{E1B79BC4-0573-4B4E-9384-D77A68A790AD}">
      <dgm:prSet/>
      <dgm:spPr/>
      <dgm:t>
        <a:bodyPr/>
        <a:lstStyle/>
        <a:p>
          <a:pPr rtl="1"/>
          <a:endParaRPr lang="he-IL"/>
        </a:p>
      </dgm:t>
    </dgm:pt>
    <dgm:pt modelId="{30801D8B-1B16-40AF-8520-ACB414F3C809}" type="sibTrans" cxnId="{E1B79BC4-0573-4B4E-9384-D77A68A790AD}">
      <dgm:prSet/>
      <dgm:spPr/>
      <dgm:t>
        <a:bodyPr/>
        <a:lstStyle/>
        <a:p>
          <a:pPr rtl="1"/>
          <a:endParaRPr lang="he-IL"/>
        </a:p>
      </dgm:t>
    </dgm:pt>
    <dgm:pt modelId="{7671A8B1-7EF2-4087-99A2-BE31B2AF7B98}">
      <dgm:prSet phldrT="[טקסט]"/>
      <dgm:spPr/>
      <dgm:t>
        <a:bodyPr/>
        <a:lstStyle/>
        <a:p>
          <a:pPr rtl="1"/>
          <a:r>
            <a:rPr lang="he-IL" b="0" dirty="0"/>
            <a:t>ויתכן לפי זה להבין, שמה שאמר ה' "לא טוב היות האדם לבדו" הוא כי אי אפשר שיגיע לתכלית השלמות של דבקות בה' כל עוד שהוא לבדו, ולא ירגיש בחושיו ענין האהבה של הדבקות הגמורה. </a:t>
          </a:r>
        </a:p>
        <a:p>
          <a:pPr rtl="1"/>
          <a:r>
            <a:rPr lang="he-IL" b="0" dirty="0"/>
            <a:t>ולכן למדונו רז"ל שכל אדם שאין לו </a:t>
          </a:r>
          <a:r>
            <a:rPr lang="he-IL" b="0" dirty="0" err="1"/>
            <a:t>אשה</a:t>
          </a:r>
          <a:r>
            <a:rPr lang="he-IL" b="0" dirty="0"/>
            <a:t> שרוי בלא טובה </a:t>
          </a:r>
          <a:r>
            <a:rPr lang="he-IL" b="0" dirty="0" err="1"/>
            <a:t>דכתיב</a:t>
          </a:r>
          <a:r>
            <a:rPr lang="he-IL" b="0" dirty="0"/>
            <a:t> "לא טוב היות האדם לבדו" (יבמות ס"ב ע"ב), שהטובה שהיא טובה בעצם, היא דבקות בה' יתברך, אשר בזה זוכה לקבל טובתו של השי"ת שהוא הטוב האמיתי. וכל שאין לו </a:t>
          </a:r>
          <a:r>
            <a:rPr lang="he-IL" b="0" dirty="0" err="1"/>
            <a:t>אשה</a:t>
          </a:r>
          <a:r>
            <a:rPr lang="he-IL" b="0" dirty="0"/>
            <a:t> אי אפשר להגיע לידי כך. </a:t>
          </a:r>
          <a:endParaRPr lang="he-IL" dirty="0"/>
        </a:p>
      </dgm:t>
    </dgm:pt>
    <dgm:pt modelId="{D698A248-33B3-436A-9298-03BD255EAD7C}" type="parTrans" cxnId="{1C60F7A8-72BA-4D8F-8E65-12A012C08F5B}">
      <dgm:prSet/>
      <dgm:spPr/>
      <dgm:t>
        <a:bodyPr/>
        <a:lstStyle/>
        <a:p>
          <a:pPr rtl="1"/>
          <a:endParaRPr lang="he-IL"/>
        </a:p>
      </dgm:t>
    </dgm:pt>
    <dgm:pt modelId="{1E3871F9-FA06-4F0E-83F7-363F8BF8EB19}" type="sibTrans" cxnId="{1C60F7A8-72BA-4D8F-8E65-12A012C08F5B}">
      <dgm:prSet/>
      <dgm:spPr/>
      <dgm:t>
        <a:bodyPr/>
        <a:lstStyle/>
        <a:p>
          <a:pPr rtl="1"/>
          <a:endParaRPr lang="he-IL"/>
        </a:p>
      </dgm:t>
    </dgm:pt>
    <dgm:pt modelId="{6AF23EEE-255E-4F1C-B0B4-8995CC7D67CE}">
      <dgm:prSet phldrT="[טקסט]" custT="1"/>
      <dgm:spPr/>
      <dgm:t>
        <a:bodyPr/>
        <a:lstStyle/>
        <a:p>
          <a:pPr rtl="1"/>
          <a:r>
            <a:rPr lang="he-IL" sz="1800" b="1" i="0" dirty="0">
              <a:solidFill>
                <a:srgbClr val="141414"/>
              </a:solidFill>
              <a:effectLst/>
              <a:latin typeface="Guttman Drogolin" panose="02010401010101010101" pitchFamily="2" charset="-79"/>
              <a:cs typeface="Guttman Drogolin" panose="02010401010101010101" pitchFamily="2" charset="-79"/>
            </a:rPr>
            <a:t>ויוכל להגיע לקיום מצוות אהבת ה' </a:t>
          </a:r>
          <a:r>
            <a:rPr lang="he-IL" sz="1800" b="1" i="0" dirty="0" err="1">
              <a:solidFill>
                <a:srgbClr val="141414"/>
              </a:solidFill>
              <a:effectLst/>
              <a:latin typeface="Guttman Drogolin" panose="02010401010101010101" pitchFamily="2" charset="-79"/>
              <a:cs typeface="Guttman Drogolin" panose="02010401010101010101" pitchFamily="2" charset="-79"/>
            </a:rPr>
            <a:t>ע''י</a:t>
          </a:r>
          <a:r>
            <a:rPr lang="he-IL" sz="1800" b="1" i="0" dirty="0">
              <a:solidFill>
                <a:srgbClr val="141414"/>
              </a:solidFill>
              <a:effectLst/>
              <a:latin typeface="Guttman Drogolin" panose="02010401010101010101" pitchFamily="2" charset="-79"/>
              <a:cs typeface="Guttman Drogolin" panose="02010401010101010101" pitchFamily="2" charset="-79"/>
            </a:rPr>
            <a:t> פיתוח האהבה </a:t>
          </a:r>
          <a:r>
            <a:rPr lang="he-IL" sz="1800" b="1" i="0" dirty="0" err="1">
              <a:solidFill>
                <a:srgbClr val="141414"/>
              </a:solidFill>
              <a:effectLst/>
              <a:latin typeface="Guttman Drogolin" panose="02010401010101010101" pitchFamily="2" charset="-79"/>
              <a:cs typeface="Guttman Drogolin" panose="02010401010101010101" pitchFamily="2" charset="-79"/>
            </a:rPr>
            <a:t>בענין</a:t>
          </a:r>
          <a:r>
            <a:rPr lang="he-IL" sz="1800" b="1" i="0" dirty="0">
              <a:solidFill>
                <a:srgbClr val="141414"/>
              </a:solidFill>
              <a:effectLst/>
              <a:latin typeface="Guttman Drogolin" panose="02010401010101010101" pitchFamily="2" charset="-79"/>
              <a:cs typeface="Guttman Drogolin" panose="02010401010101010101" pitchFamily="2" charset="-79"/>
            </a:rPr>
            <a:t> האישות.</a:t>
          </a:r>
          <a:endParaRPr lang="he-IL" sz="1800" dirty="0"/>
        </a:p>
      </dgm:t>
    </dgm:pt>
    <dgm:pt modelId="{0E5578BF-825D-4DDE-B653-A49B3E8530B9}" type="parTrans" cxnId="{591342F1-B7EE-481B-B15D-DE33DDC8B9E3}">
      <dgm:prSet/>
      <dgm:spPr/>
      <dgm:t>
        <a:bodyPr/>
        <a:lstStyle/>
        <a:p>
          <a:pPr rtl="1"/>
          <a:endParaRPr lang="he-IL"/>
        </a:p>
      </dgm:t>
    </dgm:pt>
    <dgm:pt modelId="{78C807C6-C1A6-4723-89F6-74DD8563906A}" type="sibTrans" cxnId="{591342F1-B7EE-481B-B15D-DE33DDC8B9E3}">
      <dgm:prSet/>
      <dgm:spPr/>
      <dgm:t>
        <a:bodyPr/>
        <a:lstStyle/>
        <a:p>
          <a:pPr rtl="1"/>
          <a:endParaRPr lang="he-IL"/>
        </a:p>
      </dgm:t>
    </dgm:pt>
    <dgm:pt modelId="{C89F0489-3890-46CA-A191-CE1F64071F18}">
      <dgm:prSet/>
      <dgm:spPr/>
      <dgm:t>
        <a:bodyPr/>
        <a:lstStyle/>
        <a:p>
          <a:pPr rtl="1"/>
          <a:r>
            <a:rPr lang="he-IL" dirty="0"/>
            <a:t>הרב מרדכי </a:t>
          </a:r>
          <a:r>
            <a:rPr lang="he-IL" dirty="0" err="1"/>
            <a:t>גיפטער</a:t>
          </a:r>
          <a:r>
            <a:rPr lang="he-IL" dirty="0"/>
            <a:t> זצ"ל: </a:t>
          </a:r>
          <a:r>
            <a:rPr lang="he-IL" b="0" dirty="0"/>
            <a:t>אהבת ה' במלואה, אומרת בטול גמור של האוהב אל הנאהב עד כדי דבקות ואיחוד. ולמען הגיע לידי כך, צריך אדם להרגיש בגדר אהבה כזאת דרך החוש.</a:t>
          </a:r>
        </a:p>
        <a:p>
          <a:pPr rtl="1"/>
          <a:r>
            <a:rPr lang="he-IL" b="0" dirty="0"/>
            <a:t>בבריאת האדם כתיב "על כן </a:t>
          </a:r>
          <a:r>
            <a:rPr lang="he-IL" b="0" dirty="0" err="1"/>
            <a:t>יעזב</a:t>
          </a:r>
          <a:r>
            <a:rPr lang="he-IL" b="0" dirty="0"/>
            <a:t> איש את אביו ואת </a:t>
          </a:r>
          <a:r>
            <a:rPr lang="he-IL" b="0" dirty="0" err="1"/>
            <a:t>אמו</a:t>
          </a:r>
          <a:r>
            <a:rPr lang="he-IL" b="0" dirty="0"/>
            <a:t> ודבק באשתו..." - והוא הדבקות הגמורה של האוהב בנאהב. </a:t>
          </a:r>
        </a:p>
        <a:p>
          <a:pPr rtl="1"/>
          <a:r>
            <a:rPr lang="he-IL" b="0" dirty="0"/>
            <a:t>ובהתקיים בו באדם זו הדבקות, יוכשר להתעלות לאותה הדבקות השלמה של ביטול האוהב בנאהב שבאהבת ה'.</a:t>
          </a:r>
          <a:endParaRPr lang="he-IL" dirty="0"/>
        </a:p>
      </dgm:t>
    </dgm:pt>
    <dgm:pt modelId="{1CA5EC68-F290-4DFF-8FF0-3C977CF17E92}" type="parTrans" cxnId="{074F3E61-1965-400A-A357-45AB197E5444}">
      <dgm:prSet/>
      <dgm:spPr/>
    </dgm:pt>
    <dgm:pt modelId="{A13274AC-675D-4E6C-BE59-760CE410AD35}" type="sibTrans" cxnId="{074F3E61-1965-400A-A357-45AB197E5444}">
      <dgm:prSet/>
      <dgm:spPr/>
    </dgm:pt>
    <dgm:pt modelId="{873A6F07-03C5-49EF-9C25-1796D8D3F1C0}" type="pres">
      <dgm:prSet presAssocID="{C8172228-FB7A-4907-ADB9-7AD08B2CBB2C}" presName="diagram" presStyleCnt="0">
        <dgm:presLayoutVars>
          <dgm:dir/>
          <dgm:resizeHandles val="exact"/>
        </dgm:presLayoutVars>
      </dgm:prSet>
      <dgm:spPr/>
    </dgm:pt>
    <dgm:pt modelId="{163A6E9A-2E71-4923-99CF-07D9DCD20376}" type="pres">
      <dgm:prSet presAssocID="{2AC7A2BD-0274-4048-9EDD-F32FC0D27CBA}" presName="node" presStyleLbl="node1" presStyleIdx="0" presStyleCnt="6">
        <dgm:presLayoutVars>
          <dgm:bulletEnabled val="1"/>
        </dgm:presLayoutVars>
      </dgm:prSet>
      <dgm:spPr/>
    </dgm:pt>
    <dgm:pt modelId="{7FF04397-2284-4D0A-9B8E-8E6C17090D45}" type="pres">
      <dgm:prSet presAssocID="{BB7BF2FC-EABD-4BA1-A39D-C7722691549D}" presName="sibTrans" presStyleCnt="0"/>
      <dgm:spPr/>
    </dgm:pt>
    <dgm:pt modelId="{BC4EB598-D240-490E-A053-A6E2527BEEE8}" type="pres">
      <dgm:prSet presAssocID="{84ADD617-9B12-480C-A253-25278995B96A}" presName="node" presStyleLbl="node1" presStyleIdx="1" presStyleCnt="6">
        <dgm:presLayoutVars>
          <dgm:bulletEnabled val="1"/>
        </dgm:presLayoutVars>
      </dgm:prSet>
      <dgm:spPr/>
    </dgm:pt>
    <dgm:pt modelId="{5446C6B0-0215-4A63-9FEA-CD645842C9EF}" type="pres">
      <dgm:prSet presAssocID="{38939F08-DD00-44DF-9A58-3DC6F2B723B0}" presName="sibTrans" presStyleCnt="0"/>
      <dgm:spPr/>
    </dgm:pt>
    <dgm:pt modelId="{01E0449D-6863-4081-936D-ABF5367F71D9}" type="pres">
      <dgm:prSet presAssocID="{3BC08A1C-4D9B-4489-A199-B2B287012E41}" presName="node" presStyleLbl="node1" presStyleIdx="2" presStyleCnt="6">
        <dgm:presLayoutVars>
          <dgm:bulletEnabled val="1"/>
        </dgm:presLayoutVars>
      </dgm:prSet>
      <dgm:spPr/>
    </dgm:pt>
    <dgm:pt modelId="{83EC1988-BFA6-4E36-A9D1-E25DE56571F0}" type="pres">
      <dgm:prSet presAssocID="{30801D8B-1B16-40AF-8520-ACB414F3C809}" presName="sibTrans" presStyleCnt="0"/>
      <dgm:spPr/>
    </dgm:pt>
    <dgm:pt modelId="{3B7F95B2-D771-495F-B6B3-FCAACFC0BC41}" type="pres">
      <dgm:prSet presAssocID="{7671A8B1-7EF2-4087-99A2-BE31B2AF7B98}" presName="node" presStyleLbl="node1" presStyleIdx="3" presStyleCnt="6" custLinFactNeighborX="864">
        <dgm:presLayoutVars>
          <dgm:bulletEnabled val="1"/>
        </dgm:presLayoutVars>
      </dgm:prSet>
      <dgm:spPr/>
    </dgm:pt>
    <dgm:pt modelId="{0197C9B9-0C61-4C6D-ABD3-ECFD284025BF}" type="pres">
      <dgm:prSet presAssocID="{1E3871F9-FA06-4F0E-83F7-363F8BF8EB19}" presName="sibTrans" presStyleCnt="0"/>
      <dgm:spPr/>
    </dgm:pt>
    <dgm:pt modelId="{C2F64EAA-6F64-407A-BE1E-65F4485E6B68}" type="pres">
      <dgm:prSet presAssocID="{C89F0489-3890-46CA-A191-CE1F64071F18}" presName="node" presStyleLbl="node1" presStyleIdx="4" presStyleCnt="6">
        <dgm:presLayoutVars>
          <dgm:bulletEnabled val="1"/>
        </dgm:presLayoutVars>
      </dgm:prSet>
      <dgm:spPr/>
    </dgm:pt>
    <dgm:pt modelId="{5EB2D903-1A0F-42CE-8131-4D0AAA9CA426}" type="pres">
      <dgm:prSet presAssocID="{A13274AC-675D-4E6C-BE59-760CE410AD35}" presName="sibTrans" presStyleCnt="0"/>
      <dgm:spPr/>
    </dgm:pt>
    <dgm:pt modelId="{0F158AD9-A065-4A8A-9B91-3669666C13F8}" type="pres">
      <dgm:prSet presAssocID="{6AF23EEE-255E-4F1C-B0B4-8995CC7D67CE}" presName="node" presStyleLbl="node1" presStyleIdx="5" presStyleCnt="6">
        <dgm:presLayoutVars>
          <dgm:bulletEnabled val="1"/>
        </dgm:presLayoutVars>
      </dgm:prSet>
      <dgm:spPr/>
    </dgm:pt>
  </dgm:ptLst>
  <dgm:cxnLst>
    <dgm:cxn modelId="{5C387D21-3613-4774-AE45-A81A19B0D221}" type="presOf" srcId="{2AC7A2BD-0274-4048-9EDD-F32FC0D27CBA}" destId="{163A6E9A-2E71-4923-99CF-07D9DCD20376}" srcOrd="0" destOrd="0" presId="urn:microsoft.com/office/officeart/2005/8/layout/default"/>
    <dgm:cxn modelId="{13A5985B-350E-4274-8C70-64AAEE093CDF}" type="presOf" srcId="{7671A8B1-7EF2-4087-99A2-BE31B2AF7B98}" destId="{3B7F95B2-D771-495F-B6B3-FCAACFC0BC41}" srcOrd="0" destOrd="0" presId="urn:microsoft.com/office/officeart/2005/8/layout/default"/>
    <dgm:cxn modelId="{074F3E61-1965-400A-A357-45AB197E5444}" srcId="{C8172228-FB7A-4907-ADB9-7AD08B2CBB2C}" destId="{C89F0489-3890-46CA-A191-CE1F64071F18}" srcOrd="4" destOrd="0" parTransId="{1CA5EC68-F290-4DFF-8FF0-3C977CF17E92}" sibTransId="{A13274AC-675D-4E6C-BE59-760CE410AD35}"/>
    <dgm:cxn modelId="{A338CC58-0530-4A00-8DD7-CE6E71116A7B}" type="presOf" srcId="{6AF23EEE-255E-4F1C-B0B4-8995CC7D67CE}" destId="{0F158AD9-A065-4A8A-9B91-3669666C13F8}" srcOrd="0" destOrd="0" presId="urn:microsoft.com/office/officeart/2005/8/layout/default"/>
    <dgm:cxn modelId="{16BBEB7A-3932-4B45-8A13-E480F0D24E86}" type="presOf" srcId="{C8172228-FB7A-4907-ADB9-7AD08B2CBB2C}" destId="{873A6F07-03C5-49EF-9C25-1796D8D3F1C0}" srcOrd="0" destOrd="0" presId="urn:microsoft.com/office/officeart/2005/8/layout/default"/>
    <dgm:cxn modelId="{CCCCD682-4188-4F45-8320-D3BA096C85B4}" srcId="{C8172228-FB7A-4907-ADB9-7AD08B2CBB2C}" destId="{2AC7A2BD-0274-4048-9EDD-F32FC0D27CBA}" srcOrd="0" destOrd="0" parTransId="{AA4E1AF5-F5CA-4E70-8202-6C28565AF64D}" sibTransId="{BB7BF2FC-EABD-4BA1-A39D-C7722691549D}"/>
    <dgm:cxn modelId="{46F264A5-B11D-49E4-8D8D-E5A56173E2BA}" type="presOf" srcId="{C89F0489-3890-46CA-A191-CE1F64071F18}" destId="{C2F64EAA-6F64-407A-BE1E-65F4485E6B68}" srcOrd="0" destOrd="0" presId="urn:microsoft.com/office/officeart/2005/8/layout/default"/>
    <dgm:cxn modelId="{1C60F7A8-72BA-4D8F-8E65-12A012C08F5B}" srcId="{C8172228-FB7A-4907-ADB9-7AD08B2CBB2C}" destId="{7671A8B1-7EF2-4087-99A2-BE31B2AF7B98}" srcOrd="3" destOrd="0" parTransId="{D698A248-33B3-436A-9298-03BD255EAD7C}" sibTransId="{1E3871F9-FA06-4F0E-83F7-363F8BF8EB19}"/>
    <dgm:cxn modelId="{4D97DAC2-7494-4BB2-ADBA-6FFA8070B885}" srcId="{C8172228-FB7A-4907-ADB9-7AD08B2CBB2C}" destId="{84ADD617-9B12-480C-A253-25278995B96A}" srcOrd="1" destOrd="0" parTransId="{B9321BDF-1569-4AAF-8616-E4AAE6F02FA1}" sibTransId="{38939F08-DD00-44DF-9A58-3DC6F2B723B0}"/>
    <dgm:cxn modelId="{E1B79BC4-0573-4B4E-9384-D77A68A790AD}" srcId="{C8172228-FB7A-4907-ADB9-7AD08B2CBB2C}" destId="{3BC08A1C-4D9B-4489-A199-B2B287012E41}" srcOrd="2" destOrd="0" parTransId="{3C3D0616-1BD2-4929-ACB3-457275A9F8B5}" sibTransId="{30801D8B-1B16-40AF-8520-ACB414F3C809}"/>
    <dgm:cxn modelId="{B7FB16E1-33D7-470F-A346-89DECAF0D598}" type="presOf" srcId="{3BC08A1C-4D9B-4489-A199-B2B287012E41}" destId="{01E0449D-6863-4081-936D-ABF5367F71D9}" srcOrd="0" destOrd="0" presId="urn:microsoft.com/office/officeart/2005/8/layout/default"/>
    <dgm:cxn modelId="{716DE7EB-4290-4E55-9448-E9E4D7225E5A}" type="presOf" srcId="{84ADD617-9B12-480C-A253-25278995B96A}" destId="{BC4EB598-D240-490E-A053-A6E2527BEEE8}" srcOrd="0" destOrd="0" presId="urn:microsoft.com/office/officeart/2005/8/layout/default"/>
    <dgm:cxn modelId="{591342F1-B7EE-481B-B15D-DE33DDC8B9E3}" srcId="{C8172228-FB7A-4907-ADB9-7AD08B2CBB2C}" destId="{6AF23EEE-255E-4F1C-B0B4-8995CC7D67CE}" srcOrd="5" destOrd="0" parTransId="{0E5578BF-825D-4DDE-B653-A49B3E8530B9}" sibTransId="{78C807C6-C1A6-4723-89F6-74DD8563906A}"/>
    <dgm:cxn modelId="{3516114E-520F-4828-AE60-72EAC5AC540F}" type="presParOf" srcId="{873A6F07-03C5-49EF-9C25-1796D8D3F1C0}" destId="{163A6E9A-2E71-4923-99CF-07D9DCD20376}" srcOrd="0" destOrd="0" presId="urn:microsoft.com/office/officeart/2005/8/layout/default"/>
    <dgm:cxn modelId="{7B636884-53AE-4949-A006-308AE8DE2758}" type="presParOf" srcId="{873A6F07-03C5-49EF-9C25-1796D8D3F1C0}" destId="{7FF04397-2284-4D0A-9B8E-8E6C17090D45}" srcOrd="1" destOrd="0" presId="urn:microsoft.com/office/officeart/2005/8/layout/default"/>
    <dgm:cxn modelId="{5C0854A8-5586-43C1-B7D2-11EC88BDF15E}" type="presParOf" srcId="{873A6F07-03C5-49EF-9C25-1796D8D3F1C0}" destId="{BC4EB598-D240-490E-A053-A6E2527BEEE8}" srcOrd="2" destOrd="0" presId="urn:microsoft.com/office/officeart/2005/8/layout/default"/>
    <dgm:cxn modelId="{6A8C59B9-14AC-4774-8697-5FE516247004}" type="presParOf" srcId="{873A6F07-03C5-49EF-9C25-1796D8D3F1C0}" destId="{5446C6B0-0215-4A63-9FEA-CD645842C9EF}" srcOrd="3" destOrd="0" presId="urn:microsoft.com/office/officeart/2005/8/layout/default"/>
    <dgm:cxn modelId="{D04311D8-F035-41AF-AB42-00C119E2065A}" type="presParOf" srcId="{873A6F07-03C5-49EF-9C25-1796D8D3F1C0}" destId="{01E0449D-6863-4081-936D-ABF5367F71D9}" srcOrd="4" destOrd="0" presId="urn:microsoft.com/office/officeart/2005/8/layout/default"/>
    <dgm:cxn modelId="{C5E049EE-DBDD-4895-8BF6-3312387E07C6}" type="presParOf" srcId="{873A6F07-03C5-49EF-9C25-1796D8D3F1C0}" destId="{83EC1988-BFA6-4E36-A9D1-E25DE56571F0}" srcOrd="5" destOrd="0" presId="urn:microsoft.com/office/officeart/2005/8/layout/default"/>
    <dgm:cxn modelId="{A2A1A59E-ED9A-472C-9046-B1ED3F3FF24E}" type="presParOf" srcId="{873A6F07-03C5-49EF-9C25-1796D8D3F1C0}" destId="{3B7F95B2-D771-495F-B6B3-FCAACFC0BC41}" srcOrd="6" destOrd="0" presId="urn:microsoft.com/office/officeart/2005/8/layout/default"/>
    <dgm:cxn modelId="{25EA1F7F-9D42-47AF-B4E9-F211D3E15EC7}" type="presParOf" srcId="{873A6F07-03C5-49EF-9C25-1796D8D3F1C0}" destId="{0197C9B9-0C61-4C6D-ABD3-ECFD284025BF}" srcOrd="7" destOrd="0" presId="urn:microsoft.com/office/officeart/2005/8/layout/default"/>
    <dgm:cxn modelId="{EDEAC2D5-3CFB-47B8-A7DC-25EDF082F56E}" type="presParOf" srcId="{873A6F07-03C5-49EF-9C25-1796D8D3F1C0}" destId="{C2F64EAA-6F64-407A-BE1E-65F4485E6B68}" srcOrd="8" destOrd="0" presId="urn:microsoft.com/office/officeart/2005/8/layout/default"/>
    <dgm:cxn modelId="{DE0D9E81-E79A-4336-BDB1-C1D0114A64D2}" type="presParOf" srcId="{873A6F07-03C5-49EF-9C25-1796D8D3F1C0}" destId="{5EB2D903-1A0F-42CE-8131-4D0AAA9CA426}" srcOrd="9" destOrd="0" presId="urn:microsoft.com/office/officeart/2005/8/layout/default"/>
    <dgm:cxn modelId="{EBF95872-C0A7-43E8-96BB-A6A1650F0999}" type="presParOf" srcId="{873A6F07-03C5-49EF-9C25-1796D8D3F1C0}" destId="{0F158AD9-A065-4A8A-9B91-3669666C13F8}"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8172228-FB7A-4907-ADB9-7AD08B2CBB2C}"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2AC7A2BD-0274-4048-9EDD-F32FC0D27CBA}">
      <dgm:prSet phldrT="[טקסט]"/>
      <dgm:spPr/>
      <dgm:t>
        <a:bodyPr/>
        <a:lstStyle/>
        <a:p>
          <a:pPr rtl="1"/>
          <a:r>
            <a:rPr lang="he-IL" b="1" i="1" dirty="0"/>
            <a:t>למה </a:t>
          </a:r>
          <a:r>
            <a:rPr lang="he-IL" b="1" i="1" dirty="0" err="1"/>
            <a:t>אשה</a:t>
          </a:r>
          <a:r>
            <a:rPr lang="he-IL" b="1" i="1" dirty="0"/>
            <a:t> צריכה מחמאות ?</a:t>
          </a:r>
          <a:endParaRPr lang="en-US" dirty="0"/>
        </a:p>
        <a:p>
          <a:pPr rtl="1"/>
          <a:r>
            <a:rPr lang="he-IL" dirty="0"/>
            <a:t>נתבונן ונראה כי ה' ברא את  </a:t>
          </a:r>
          <a:r>
            <a:rPr lang="he-IL" dirty="0" err="1"/>
            <a:t>האשה</a:t>
          </a:r>
          <a:r>
            <a:rPr lang="he-IL" dirty="0"/>
            <a:t> כך  שהבעל יוכל ללמוד את מידת הכרת הטוב.</a:t>
          </a:r>
          <a:endParaRPr lang="en-US" dirty="0"/>
        </a:p>
        <a:p>
          <a:pPr rtl="1"/>
          <a:r>
            <a:rPr lang="he-IL" dirty="0"/>
            <a:t>יתכן וכבר חשבת לעצמך , מדוע ברא ה' את </a:t>
          </a:r>
          <a:r>
            <a:rPr lang="he-IL" dirty="0" err="1"/>
            <a:t>האשה</a:t>
          </a:r>
          <a:r>
            <a:rPr lang="he-IL" dirty="0"/>
            <a:t> עם צורך במחמאות ודברי שבח מבעלה  על מעשיה, עד שכתב </a:t>
          </a:r>
          <a:r>
            <a:rPr lang="he-IL" dirty="0" err="1"/>
            <a:t>הסטיעפלר</a:t>
          </a:r>
          <a:r>
            <a:rPr lang="he-IL" dirty="0"/>
            <a:t> </a:t>
          </a:r>
          <a:r>
            <a:rPr lang="he-IL" dirty="0" err="1"/>
            <a:t>זצ</a:t>
          </a:r>
          <a:r>
            <a:rPr lang="he-IL" dirty="0"/>
            <a:t>''ל שדבר זה קרוב לפיקוח נפש ? </a:t>
          </a:r>
        </a:p>
      </dgm:t>
    </dgm:pt>
    <dgm:pt modelId="{AA4E1AF5-F5CA-4E70-8202-6C28565AF64D}" type="parTrans" cxnId="{CCCCD682-4188-4F45-8320-D3BA096C85B4}">
      <dgm:prSet/>
      <dgm:spPr/>
      <dgm:t>
        <a:bodyPr/>
        <a:lstStyle/>
        <a:p>
          <a:pPr rtl="1"/>
          <a:endParaRPr lang="he-IL"/>
        </a:p>
      </dgm:t>
    </dgm:pt>
    <dgm:pt modelId="{BB7BF2FC-EABD-4BA1-A39D-C7722691549D}" type="sibTrans" cxnId="{CCCCD682-4188-4F45-8320-D3BA096C85B4}">
      <dgm:prSet/>
      <dgm:spPr/>
      <dgm:t>
        <a:bodyPr/>
        <a:lstStyle/>
        <a:p>
          <a:pPr rtl="1"/>
          <a:endParaRPr lang="he-IL"/>
        </a:p>
      </dgm:t>
    </dgm:pt>
    <dgm:pt modelId="{84ADD617-9B12-480C-A253-25278995B96A}">
      <dgm:prSet phldrT="[טקסט]"/>
      <dgm:spPr/>
      <dgm:t>
        <a:bodyPr/>
        <a:lstStyle/>
        <a:p>
          <a:pPr rtl="1"/>
          <a:r>
            <a:rPr lang="he-IL" dirty="0"/>
            <a:t>ומהי הדרך להגיע לאהבת ה'? הכרת הטוב. </a:t>
          </a:r>
          <a:endParaRPr lang="en-US" dirty="0"/>
        </a:p>
        <a:p>
          <a:pPr rtl="1"/>
          <a:r>
            <a:rPr lang="he-IL" dirty="0" err="1"/>
            <a:t>ע''י</a:t>
          </a:r>
          <a:r>
            <a:rPr lang="he-IL" dirty="0"/>
            <a:t> שאדם מכיר בטובות שה' עושה עימו הוא אוהב אותו </a:t>
          </a:r>
          <a:r>
            <a:rPr lang="he-IL" dirty="0" err="1"/>
            <a:t>ומתדבק</a:t>
          </a:r>
          <a:r>
            <a:rPr lang="he-IL" dirty="0"/>
            <a:t> בו. </a:t>
          </a:r>
        </a:p>
        <a:p>
          <a:pPr rtl="1"/>
          <a:r>
            <a:rPr lang="he-IL" dirty="0"/>
            <a:t>(עיין מכתב מאליהו </a:t>
          </a:r>
          <a:r>
            <a:rPr lang="he-IL" dirty="0" err="1"/>
            <a:t>ח''א</a:t>
          </a:r>
          <a:r>
            <a:rPr lang="he-IL" dirty="0"/>
            <a:t> עמוד 50 ) .</a:t>
          </a:r>
        </a:p>
        <a:p>
          <a:pPr rtl="1"/>
          <a:endParaRPr lang="he-IL" dirty="0"/>
        </a:p>
      </dgm:t>
    </dgm:pt>
    <dgm:pt modelId="{B9321BDF-1569-4AAF-8616-E4AAE6F02FA1}" type="parTrans" cxnId="{4D97DAC2-7494-4BB2-ADBA-6FFA8070B885}">
      <dgm:prSet/>
      <dgm:spPr/>
      <dgm:t>
        <a:bodyPr/>
        <a:lstStyle/>
        <a:p>
          <a:pPr rtl="1"/>
          <a:endParaRPr lang="he-IL"/>
        </a:p>
      </dgm:t>
    </dgm:pt>
    <dgm:pt modelId="{38939F08-DD00-44DF-9A58-3DC6F2B723B0}" type="sibTrans" cxnId="{4D97DAC2-7494-4BB2-ADBA-6FFA8070B885}">
      <dgm:prSet/>
      <dgm:spPr/>
      <dgm:t>
        <a:bodyPr/>
        <a:lstStyle/>
        <a:p>
          <a:pPr rtl="1"/>
          <a:endParaRPr lang="he-IL"/>
        </a:p>
      </dgm:t>
    </dgm:pt>
    <dgm:pt modelId="{3BC08A1C-4D9B-4489-A199-B2B287012E41}">
      <dgm:prSet phldrT="[טקסט]" custT="1"/>
      <dgm:spPr/>
      <dgm:t>
        <a:bodyPr/>
        <a:lstStyle/>
        <a:p>
          <a:pPr rtl="1"/>
          <a:r>
            <a:rPr lang="he-IL" sz="1200" dirty="0"/>
            <a:t>מה הדרך הגדולה ביותר להגיע לאהבת אשתו?</a:t>
          </a:r>
          <a:endParaRPr lang="en-US" sz="1200" dirty="0"/>
        </a:p>
        <a:p>
          <a:pPr rtl="1"/>
          <a:r>
            <a:rPr lang="he-IL" sz="1400" b="1" dirty="0"/>
            <a:t>הכרת טובה</a:t>
          </a:r>
          <a:r>
            <a:rPr lang="he-IL" sz="1400" dirty="0"/>
            <a:t> על כל החסד שהיא עושה עימו.  כלשון </a:t>
          </a:r>
          <a:r>
            <a:rPr lang="he-IL" sz="1400" dirty="0" err="1"/>
            <a:t>הגמ</a:t>
          </a:r>
          <a:r>
            <a:rPr lang="he-IL" sz="1400" dirty="0"/>
            <a:t>' "דיינו שמגדלות את בנינו ומצילות אותנו מן החטא".</a:t>
          </a:r>
          <a:endParaRPr lang="en-US" sz="1400" dirty="0"/>
        </a:p>
      </dgm:t>
    </dgm:pt>
    <dgm:pt modelId="{3C3D0616-1BD2-4929-ACB3-457275A9F8B5}" type="parTrans" cxnId="{E1B79BC4-0573-4B4E-9384-D77A68A790AD}">
      <dgm:prSet/>
      <dgm:spPr/>
      <dgm:t>
        <a:bodyPr/>
        <a:lstStyle/>
        <a:p>
          <a:pPr rtl="1"/>
          <a:endParaRPr lang="he-IL"/>
        </a:p>
      </dgm:t>
    </dgm:pt>
    <dgm:pt modelId="{30801D8B-1B16-40AF-8520-ACB414F3C809}" type="sibTrans" cxnId="{E1B79BC4-0573-4B4E-9384-D77A68A790AD}">
      <dgm:prSet/>
      <dgm:spPr/>
      <dgm:t>
        <a:bodyPr/>
        <a:lstStyle/>
        <a:p>
          <a:pPr rtl="1"/>
          <a:endParaRPr lang="he-IL"/>
        </a:p>
      </dgm:t>
    </dgm:pt>
    <dgm:pt modelId="{7671A8B1-7EF2-4087-99A2-BE31B2AF7B98}">
      <dgm:prSet phldrT="[טקסט]"/>
      <dgm:spPr/>
      <dgm:t>
        <a:bodyPr/>
        <a:lstStyle/>
        <a:p>
          <a:pPr rtl="1">
            <a:buFont typeface="+mj-cs"/>
            <a:buAutoNum type="hebrew2Minus"/>
          </a:pPr>
          <a:r>
            <a:rPr lang="he-IL" dirty="0" err="1"/>
            <a:t>אשה</a:t>
          </a:r>
          <a:r>
            <a:rPr lang="he-IL" dirty="0"/>
            <a:t> צריכה שיגידו לה כל הזמן מחמאות שיראו לה שהיא חשובה ואהובה – כך גם כל יהודי צריך כל הזמן מחמאות מה' שהוא אוהב אותו. </a:t>
          </a:r>
        </a:p>
        <a:p>
          <a:pPr rtl="1">
            <a:buFont typeface="+mj-cs"/>
            <a:buAutoNum type="hebrew2Minus"/>
          </a:pPr>
          <a:r>
            <a:rPr lang="he-IL" dirty="0"/>
            <a:t>לכן קוראים כל יום ברכת אהבת עולם בוקר וערב , וכן בברכת אמת ויציב מופיע הרבה אהבת ה' לעמו , כל יום , משום שכל יום צריך לדעת ולשמוע אני אהוב.</a:t>
          </a:r>
        </a:p>
      </dgm:t>
    </dgm:pt>
    <dgm:pt modelId="{D698A248-33B3-436A-9298-03BD255EAD7C}" type="parTrans" cxnId="{1C60F7A8-72BA-4D8F-8E65-12A012C08F5B}">
      <dgm:prSet/>
      <dgm:spPr/>
      <dgm:t>
        <a:bodyPr/>
        <a:lstStyle/>
        <a:p>
          <a:pPr rtl="1"/>
          <a:endParaRPr lang="he-IL"/>
        </a:p>
      </dgm:t>
    </dgm:pt>
    <dgm:pt modelId="{1E3871F9-FA06-4F0E-83F7-363F8BF8EB19}" type="sibTrans" cxnId="{1C60F7A8-72BA-4D8F-8E65-12A012C08F5B}">
      <dgm:prSet/>
      <dgm:spPr/>
      <dgm:t>
        <a:bodyPr/>
        <a:lstStyle/>
        <a:p>
          <a:pPr rtl="1"/>
          <a:endParaRPr lang="he-IL"/>
        </a:p>
      </dgm:t>
    </dgm:pt>
    <dgm:pt modelId="{6AF23EEE-255E-4F1C-B0B4-8995CC7D67CE}">
      <dgm:prSet phldrT="[טקסט]"/>
      <dgm:spPr/>
      <dgm:t>
        <a:bodyPr/>
        <a:lstStyle/>
        <a:p>
          <a:pPr rtl="1"/>
          <a:r>
            <a:rPr lang="he-IL" dirty="0"/>
            <a:t>התשובה נפלאה: ה' רצה לעזור לך להשריש בליבך את ההרגל להכיר טובה, ולהתבונן בטובות שעשו עימך.</a:t>
          </a:r>
          <a:endParaRPr lang="en-US" dirty="0"/>
        </a:p>
        <a:p>
          <a:pPr rtl="1"/>
          <a:r>
            <a:rPr lang="he-IL" dirty="0"/>
            <a:t>ה' יצר </a:t>
          </a:r>
          <a:r>
            <a:rPr lang="he-IL" dirty="0" err="1"/>
            <a:t>אשה</a:t>
          </a:r>
          <a:r>
            <a:rPr lang="he-IL" dirty="0"/>
            <a:t> הצריכה שיכירו בדברים הטובים שהיא עושה. </a:t>
          </a:r>
          <a:endParaRPr lang="en-US" dirty="0"/>
        </a:p>
        <a:p>
          <a:pPr rtl="1"/>
          <a:r>
            <a:rPr lang="he-IL" dirty="0"/>
            <a:t>בעל שלא מחמיא </a:t>
          </a:r>
          <a:r>
            <a:rPr lang="he-IL" dirty="0" err="1"/>
            <a:t>לאשתו,וממלא</a:t>
          </a:r>
          <a:r>
            <a:rPr lang="he-IL" dirty="0"/>
            <a:t> את הצורך שלה במחמאות, שלום הבית שלהם מתערער.</a:t>
          </a:r>
          <a:endParaRPr lang="en-US" dirty="0"/>
        </a:p>
        <a:p>
          <a:pPr rtl="1"/>
          <a:r>
            <a:rPr lang="he-IL" dirty="0"/>
            <a:t>כך האדם מתרגל להודות ולהכיר טובה .</a:t>
          </a:r>
        </a:p>
      </dgm:t>
    </dgm:pt>
    <dgm:pt modelId="{0E5578BF-825D-4DDE-B653-A49B3E8530B9}" type="parTrans" cxnId="{591342F1-B7EE-481B-B15D-DE33DDC8B9E3}">
      <dgm:prSet/>
      <dgm:spPr/>
      <dgm:t>
        <a:bodyPr/>
        <a:lstStyle/>
        <a:p>
          <a:pPr rtl="1"/>
          <a:endParaRPr lang="he-IL"/>
        </a:p>
      </dgm:t>
    </dgm:pt>
    <dgm:pt modelId="{78C807C6-C1A6-4723-89F6-74DD8563906A}" type="sibTrans" cxnId="{591342F1-B7EE-481B-B15D-DE33DDC8B9E3}">
      <dgm:prSet/>
      <dgm:spPr/>
      <dgm:t>
        <a:bodyPr/>
        <a:lstStyle/>
        <a:p>
          <a:pPr rtl="1"/>
          <a:endParaRPr lang="he-IL"/>
        </a:p>
      </dgm:t>
    </dgm:pt>
    <dgm:pt modelId="{C89F0489-3890-46CA-A191-CE1F64071F18}">
      <dgm:prSet/>
      <dgm:spPr/>
      <dgm:t>
        <a:bodyPr/>
        <a:lstStyle/>
        <a:p>
          <a:pPr rtl="1"/>
          <a:r>
            <a:rPr lang="he-IL" dirty="0"/>
            <a:t>אדם צריך  להכיר לאשתו טובה  על שהיא מרגילה אותו להתלמד במידת הכרת הטוב. (במקום להרגיש "למה היא כל הזמן צריכה מחמאות"? דע כי ה' נתן לך כלי טוב להגיע לתכלית שלך.</a:t>
          </a:r>
          <a:endParaRPr lang="en-US" dirty="0"/>
        </a:p>
        <a:p>
          <a:pPr rtl="1"/>
          <a:r>
            <a:rPr lang="he-IL" dirty="0"/>
            <a:t>כל מחמאה ומחמאה שנאמרת מהלב מקנה לאדם עוד קנין במידה הנפלאה של הכרת הטוב.)</a:t>
          </a:r>
        </a:p>
      </dgm:t>
    </dgm:pt>
    <dgm:pt modelId="{1CA5EC68-F290-4DFF-8FF0-3C977CF17E92}" type="parTrans" cxnId="{074F3E61-1965-400A-A357-45AB197E5444}">
      <dgm:prSet/>
      <dgm:spPr/>
    </dgm:pt>
    <dgm:pt modelId="{A13274AC-675D-4E6C-BE59-760CE410AD35}" type="sibTrans" cxnId="{074F3E61-1965-400A-A357-45AB197E5444}">
      <dgm:prSet/>
      <dgm:spPr/>
    </dgm:pt>
    <dgm:pt modelId="{873A6F07-03C5-49EF-9C25-1796D8D3F1C0}" type="pres">
      <dgm:prSet presAssocID="{C8172228-FB7A-4907-ADB9-7AD08B2CBB2C}" presName="diagram" presStyleCnt="0">
        <dgm:presLayoutVars>
          <dgm:dir/>
          <dgm:resizeHandles val="exact"/>
        </dgm:presLayoutVars>
      </dgm:prSet>
      <dgm:spPr/>
    </dgm:pt>
    <dgm:pt modelId="{163A6E9A-2E71-4923-99CF-07D9DCD20376}" type="pres">
      <dgm:prSet presAssocID="{2AC7A2BD-0274-4048-9EDD-F32FC0D27CBA}" presName="node" presStyleLbl="node1" presStyleIdx="0" presStyleCnt="6">
        <dgm:presLayoutVars>
          <dgm:bulletEnabled val="1"/>
        </dgm:presLayoutVars>
      </dgm:prSet>
      <dgm:spPr/>
    </dgm:pt>
    <dgm:pt modelId="{7FF04397-2284-4D0A-9B8E-8E6C17090D45}" type="pres">
      <dgm:prSet presAssocID="{BB7BF2FC-EABD-4BA1-A39D-C7722691549D}" presName="sibTrans" presStyleCnt="0"/>
      <dgm:spPr/>
    </dgm:pt>
    <dgm:pt modelId="{BC4EB598-D240-490E-A053-A6E2527BEEE8}" type="pres">
      <dgm:prSet presAssocID="{84ADD617-9B12-480C-A253-25278995B96A}" presName="node" presStyleLbl="node1" presStyleIdx="1" presStyleCnt="6">
        <dgm:presLayoutVars>
          <dgm:bulletEnabled val="1"/>
        </dgm:presLayoutVars>
      </dgm:prSet>
      <dgm:spPr/>
    </dgm:pt>
    <dgm:pt modelId="{5446C6B0-0215-4A63-9FEA-CD645842C9EF}" type="pres">
      <dgm:prSet presAssocID="{38939F08-DD00-44DF-9A58-3DC6F2B723B0}" presName="sibTrans" presStyleCnt="0"/>
      <dgm:spPr/>
    </dgm:pt>
    <dgm:pt modelId="{01E0449D-6863-4081-936D-ABF5367F71D9}" type="pres">
      <dgm:prSet presAssocID="{3BC08A1C-4D9B-4489-A199-B2B287012E41}" presName="node" presStyleLbl="node1" presStyleIdx="2" presStyleCnt="6">
        <dgm:presLayoutVars>
          <dgm:bulletEnabled val="1"/>
        </dgm:presLayoutVars>
      </dgm:prSet>
      <dgm:spPr/>
    </dgm:pt>
    <dgm:pt modelId="{83EC1988-BFA6-4E36-A9D1-E25DE56571F0}" type="pres">
      <dgm:prSet presAssocID="{30801D8B-1B16-40AF-8520-ACB414F3C809}" presName="sibTrans" presStyleCnt="0"/>
      <dgm:spPr/>
    </dgm:pt>
    <dgm:pt modelId="{3B7F95B2-D771-495F-B6B3-FCAACFC0BC41}" type="pres">
      <dgm:prSet presAssocID="{7671A8B1-7EF2-4087-99A2-BE31B2AF7B98}" presName="node" presStyleLbl="node1" presStyleIdx="3" presStyleCnt="6">
        <dgm:presLayoutVars>
          <dgm:bulletEnabled val="1"/>
        </dgm:presLayoutVars>
      </dgm:prSet>
      <dgm:spPr/>
    </dgm:pt>
    <dgm:pt modelId="{0197C9B9-0C61-4C6D-ABD3-ECFD284025BF}" type="pres">
      <dgm:prSet presAssocID="{1E3871F9-FA06-4F0E-83F7-363F8BF8EB19}" presName="sibTrans" presStyleCnt="0"/>
      <dgm:spPr/>
    </dgm:pt>
    <dgm:pt modelId="{C2F64EAA-6F64-407A-BE1E-65F4485E6B68}" type="pres">
      <dgm:prSet presAssocID="{C89F0489-3890-46CA-A191-CE1F64071F18}" presName="node" presStyleLbl="node1" presStyleIdx="4" presStyleCnt="6">
        <dgm:presLayoutVars>
          <dgm:bulletEnabled val="1"/>
        </dgm:presLayoutVars>
      </dgm:prSet>
      <dgm:spPr/>
    </dgm:pt>
    <dgm:pt modelId="{5EB2D903-1A0F-42CE-8131-4D0AAA9CA426}" type="pres">
      <dgm:prSet presAssocID="{A13274AC-675D-4E6C-BE59-760CE410AD35}" presName="sibTrans" presStyleCnt="0"/>
      <dgm:spPr/>
    </dgm:pt>
    <dgm:pt modelId="{0F158AD9-A065-4A8A-9B91-3669666C13F8}" type="pres">
      <dgm:prSet presAssocID="{6AF23EEE-255E-4F1C-B0B4-8995CC7D67CE}" presName="node" presStyleLbl="node1" presStyleIdx="5" presStyleCnt="6">
        <dgm:presLayoutVars>
          <dgm:bulletEnabled val="1"/>
        </dgm:presLayoutVars>
      </dgm:prSet>
      <dgm:spPr/>
    </dgm:pt>
  </dgm:ptLst>
  <dgm:cxnLst>
    <dgm:cxn modelId="{5C387D21-3613-4774-AE45-A81A19B0D221}" type="presOf" srcId="{2AC7A2BD-0274-4048-9EDD-F32FC0D27CBA}" destId="{163A6E9A-2E71-4923-99CF-07D9DCD20376}" srcOrd="0" destOrd="0" presId="urn:microsoft.com/office/officeart/2005/8/layout/default"/>
    <dgm:cxn modelId="{13A5985B-350E-4274-8C70-64AAEE093CDF}" type="presOf" srcId="{7671A8B1-7EF2-4087-99A2-BE31B2AF7B98}" destId="{3B7F95B2-D771-495F-B6B3-FCAACFC0BC41}" srcOrd="0" destOrd="0" presId="urn:microsoft.com/office/officeart/2005/8/layout/default"/>
    <dgm:cxn modelId="{074F3E61-1965-400A-A357-45AB197E5444}" srcId="{C8172228-FB7A-4907-ADB9-7AD08B2CBB2C}" destId="{C89F0489-3890-46CA-A191-CE1F64071F18}" srcOrd="4" destOrd="0" parTransId="{1CA5EC68-F290-4DFF-8FF0-3C977CF17E92}" sibTransId="{A13274AC-675D-4E6C-BE59-760CE410AD35}"/>
    <dgm:cxn modelId="{A338CC58-0530-4A00-8DD7-CE6E71116A7B}" type="presOf" srcId="{6AF23EEE-255E-4F1C-B0B4-8995CC7D67CE}" destId="{0F158AD9-A065-4A8A-9B91-3669666C13F8}" srcOrd="0" destOrd="0" presId="urn:microsoft.com/office/officeart/2005/8/layout/default"/>
    <dgm:cxn modelId="{16BBEB7A-3932-4B45-8A13-E480F0D24E86}" type="presOf" srcId="{C8172228-FB7A-4907-ADB9-7AD08B2CBB2C}" destId="{873A6F07-03C5-49EF-9C25-1796D8D3F1C0}" srcOrd="0" destOrd="0" presId="urn:microsoft.com/office/officeart/2005/8/layout/default"/>
    <dgm:cxn modelId="{CCCCD682-4188-4F45-8320-D3BA096C85B4}" srcId="{C8172228-FB7A-4907-ADB9-7AD08B2CBB2C}" destId="{2AC7A2BD-0274-4048-9EDD-F32FC0D27CBA}" srcOrd="0" destOrd="0" parTransId="{AA4E1AF5-F5CA-4E70-8202-6C28565AF64D}" sibTransId="{BB7BF2FC-EABD-4BA1-A39D-C7722691549D}"/>
    <dgm:cxn modelId="{46F264A5-B11D-49E4-8D8D-E5A56173E2BA}" type="presOf" srcId="{C89F0489-3890-46CA-A191-CE1F64071F18}" destId="{C2F64EAA-6F64-407A-BE1E-65F4485E6B68}" srcOrd="0" destOrd="0" presId="urn:microsoft.com/office/officeart/2005/8/layout/default"/>
    <dgm:cxn modelId="{1C60F7A8-72BA-4D8F-8E65-12A012C08F5B}" srcId="{C8172228-FB7A-4907-ADB9-7AD08B2CBB2C}" destId="{7671A8B1-7EF2-4087-99A2-BE31B2AF7B98}" srcOrd="3" destOrd="0" parTransId="{D698A248-33B3-436A-9298-03BD255EAD7C}" sibTransId="{1E3871F9-FA06-4F0E-83F7-363F8BF8EB19}"/>
    <dgm:cxn modelId="{4D97DAC2-7494-4BB2-ADBA-6FFA8070B885}" srcId="{C8172228-FB7A-4907-ADB9-7AD08B2CBB2C}" destId="{84ADD617-9B12-480C-A253-25278995B96A}" srcOrd="1" destOrd="0" parTransId="{B9321BDF-1569-4AAF-8616-E4AAE6F02FA1}" sibTransId="{38939F08-DD00-44DF-9A58-3DC6F2B723B0}"/>
    <dgm:cxn modelId="{E1B79BC4-0573-4B4E-9384-D77A68A790AD}" srcId="{C8172228-FB7A-4907-ADB9-7AD08B2CBB2C}" destId="{3BC08A1C-4D9B-4489-A199-B2B287012E41}" srcOrd="2" destOrd="0" parTransId="{3C3D0616-1BD2-4929-ACB3-457275A9F8B5}" sibTransId="{30801D8B-1B16-40AF-8520-ACB414F3C809}"/>
    <dgm:cxn modelId="{B7FB16E1-33D7-470F-A346-89DECAF0D598}" type="presOf" srcId="{3BC08A1C-4D9B-4489-A199-B2B287012E41}" destId="{01E0449D-6863-4081-936D-ABF5367F71D9}" srcOrd="0" destOrd="0" presId="urn:microsoft.com/office/officeart/2005/8/layout/default"/>
    <dgm:cxn modelId="{716DE7EB-4290-4E55-9448-E9E4D7225E5A}" type="presOf" srcId="{84ADD617-9B12-480C-A253-25278995B96A}" destId="{BC4EB598-D240-490E-A053-A6E2527BEEE8}" srcOrd="0" destOrd="0" presId="urn:microsoft.com/office/officeart/2005/8/layout/default"/>
    <dgm:cxn modelId="{591342F1-B7EE-481B-B15D-DE33DDC8B9E3}" srcId="{C8172228-FB7A-4907-ADB9-7AD08B2CBB2C}" destId="{6AF23EEE-255E-4F1C-B0B4-8995CC7D67CE}" srcOrd="5" destOrd="0" parTransId="{0E5578BF-825D-4DDE-B653-A49B3E8530B9}" sibTransId="{78C807C6-C1A6-4723-89F6-74DD8563906A}"/>
    <dgm:cxn modelId="{3516114E-520F-4828-AE60-72EAC5AC540F}" type="presParOf" srcId="{873A6F07-03C5-49EF-9C25-1796D8D3F1C0}" destId="{163A6E9A-2E71-4923-99CF-07D9DCD20376}" srcOrd="0" destOrd="0" presId="urn:microsoft.com/office/officeart/2005/8/layout/default"/>
    <dgm:cxn modelId="{7B636884-53AE-4949-A006-308AE8DE2758}" type="presParOf" srcId="{873A6F07-03C5-49EF-9C25-1796D8D3F1C0}" destId="{7FF04397-2284-4D0A-9B8E-8E6C17090D45}" srcOrd="1" destOrd="0" presId="urn:microsoft.com/office/officeart/2005/8/layout/default"/>
    <dgm:cxn modelId="{5C0854A8-5586-43C1-B7D2-11EC88BDF15E}" type="presParOf" srcId="{873A6F07-03C5-49EF-9C25-1796D8D3F1C0}" destId="{BC4EB598-D240-490E-A053-A6E2527BEEE8}" srcOrd="2" destOrd="0" presId="urn:microsoft.com/office/officeart/2005/8/layout/default"/>
    <dgm:cxn modelId="{6A8C59B9-14AC-4774-8697-5FE516247004}" type="presParOf" srcId="{873A6F07-03C5-49EF-9C25-1796D8D3F1C0}" destId="{5446C6B0-0215-4A63-9FEA-CD645842C9EF}" srcOrd="3" destOrd="0" presId="urn:microsoft.com/office/officeart/2005/8/layout/default"/>
    <dgm:cxn modelId="{D04311D8-F035-41AF-AB42-00C119E2065A}" type="presParOf" srcId="{873A6F07-03C5-49EF-9C25-1796D8D3F1C0}" destId="{01E0449D-6863-4081-936D-ABF5367F71D9}" srcOrd="4" destOrd="0" presId="urn:microsoft.com/office/officeart/2005/8/layout/default"/>
    <dgm:cxn modelId="{C5E049EE-DBDD-4895-8BF6-3312387E07C6}" type="presParOf" srcId="{873A6F07-03C5-49EF-9C25-1796D8D3F1C0}" destId="{83EC1988-BFA6-4E36-A9D1-E25DE56571F0}" srcOrd="5" destOrd="0" presId="urn:microsoft.com/office/officeart/2005/8/layout/default"/>
    <dgm:cxn modelId="{A2A1A59E-ED9A-472C-9046-B1ED3F3FF24E}" type="presParOf" srcId="{873A6F07-03C5-49EF-9C25-1796D8D3F1C0}" destId="{3B7F95B2-D771-495F-B6B3-FCAACFC0BC41}" srcOrd="6" destOrd="0" presId="urn:microsoft.com/office/officeart/2005/8/layout/default"/>
    <dgm:cxn modelId="{25EA1F7F-9D42-47AF-B4E9-F211D3E15EC7}" type="presParOf" srcId="{873A6F07-03C5-49EF-9C25-1796D8D3F1C0}" destId="{0197C9B9-0C61-4C6D-ABD3-ECFD284025BF}" srcOrd="7" destOrd="0" presId="urn:microsoft.com/office/officeart/2005/8/layout/default"/>
    <dgm:cxn modelId="{EDEAC2D5-3CFB-47B8-A7DC-25EDF082F56E}" type="presParOf" srcId="{873A6F07-03C5-49EF-9C25-1796D8D3F1C0}" destId="{C2F64EAA-6F64-407A-BE1E-65F4485E6B68}" srcOrd="8" destOrd="0" presId="urn:microsoft.com/office/officeart/2005/8/layout/default"/>
    <dgm:cxn modelId="{DE0D9E81-E79A-4336-BDB1-C1D0114A64D2}" type="presParOf" srcId="{873A6F07-03C5-49EF-9C25-1796D8D3F1C0}" destId="{5EB2D903-1A0F-42CE-8131-4D0AAA9CA426}" srcOrd="9" destOrd="0" presId="urn:microsoft.com/office/officeart/2005/8/layout/default"/>
    <dgm:cxn modelId="{EBF95872-C0A7-43E8-96BB-A6A1650F0999}" type="presParOf" srcId="{873A6F07-03C5-49EF-9C25-1796D8D3F1C0}" destId="{0F158AD9-A065-4A8A-9B91-3669666C13F8}"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8172228-FB7A-4907-ADB9-7AD08B2CBB2C}"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2AC7A2BD-0274-4048-9EDD-F32FC0D27CBA}">
      <dgm:prSet phldrT="[טקסט]"/>
      <dgm:spPr/>
      <dgm:t>
        <a:bodyPr/>
        <a:lstStyle/>
        <a:p>
          <a:pPr rtl="1"/>
          <a:r>
            <a:rPr lang="he-IL" dirty="0"/>
            <a:t>ובאהבת ה': </a:t>
          </a:r>
          <a:endParaRPr lang="en-US" dirty="0"/>
        </a:p>
        <a:p>
          <a:pPr rtl="1"/>
          <a:r>
            <a:rPr lang="he-IL" dirty="0"/>
            <a:t>ספר מסילת ישרים - פרק </a:t>
          </a:r>
          <a:r>
            <a:rPr lang="he-IL" dirty="0" err="1"/>
            <a:t>יט</a:t>
          </a:r>
          <a:r>
            <a:rPr lang="he-IL" dirty="0"/>
            <a:t> </a:t>
          </a:r>
          <a:endParaRPr lang="en-US" dirty="0"/>
        </a:p>
        <a:p>
          <a:pPr rtl="1"/>
          <a:r>
            <a:rPr lang="he-IL" dirty="0"/>
            <a:t>וְהִנֵּה עִנְיַן הָאַהֲבָה הוּא שֶׁיִּהְיֶה הָאָדָם חוֹשֵׁק </a:t>
          </a:r>
          <a:r>
            <a:rPr lang="he-IL" dirty="0" err="1"/>
            <a:t>וּמִתְאַוֶּה</a:t>
          </a:r>
          <a:r>
            <a:rPr lang="he-IL" dirty="0"/>
            <a:t> מַמָּשׁ אֶל קִרְבָתוֹ יִתְבָּרֵךְ ...עַד שֶׁיִּהְיֶה לוֹ הַזְכָּרַת שְׁמוֹ יִתְבָּרֵךְ </a:t>
          </a:r>
          <a:r>
            <a:rPr lang="he-IL" b="1" dirty="0"/>
            <a:t>וְדִבּוּר </a:t>
          </a:r>
          <a:r>
            <a:rPr lang="he-IL" b="1" dirty="0" err="1"/>
            <a:t>בִּתְהִלּוֹתָיו</a:t>
          </a:r>
          <a:r>
            <a:rPr lang="he-IL" dirty="0"/>
            <a:t> וְהָעֵסֶק בְּדִבְרֵי תּוֹרָתוֹ </a:t>
          </a:r>
          <a:r>
            <a:rPr lang="he-IL" dirty="0" err="1"/>
            <a:t>וֶאֱלֹהוּתו</a:t>
          </a:r>
          <a:r>
            <a:rPr lang="he-IL" dirty="0"/>
            <a:t>ֹ יִתְבָּרֵךְ שַׁעֲשׁוּעַ וְעֹנֶג מַמָּשׁ, </a:t>
          </a:r>
          <a:r>
            <a:rPr lang="he-IL" b="1" dirty="0"/>
            <a:t>כְּמִי שֶׁאוֹהֵב אֶת אֵשֶׁת נְעוּרָיו</a:t>
          </a:r>
          <a:r>
            <a:rPr lang="he-IL" dirty="0"/>
            <a:t> ... אֲשֶׁר </a:t>
          </a:r>
          <a:r>
            <a:rPr lang="he-IL" dirty="0" err="1"/>
            <a:t>אֲפִלּו</a:t>
          </a:r>
          <a:r>
            <a:rPr lang="he-IL" dirty="0"/>
            <a:t>ּ </a:t>
          </a:r>
          <a:r>
            <a:rPr lang="he-IL" b="1" dirty="0"/>
            <a:t>הַדִּבּוּר בָּם</a:t>
          </a:r>
          <a:r>
            <a:rPr lang="he-IL" dirty="0"/>
            <a:t> יִהְיֶה לוֹ לְנַחַת וְתַעֲנוּג, </a:t>
          </a:r>
          <a:r>
            <a:rPr lang="he-IL" dirty="0" err="1"/>
            <a:t>וּכְעִנְיַן</a:t>
          </a:r>
          <a:r>
            <a:rPr lang="he-IL" dirty="0"/>
            <a:t> הַכָּתוּב (ירמיה לא), "כִּי מִדֵּי דַבְּרִי בּוֹ זָכוֹר אֶזְכְּרֶנּוּ עוֹד".</a:t>
          </a:r>
        </a:p>
      </dgm:t>
    </dgm:pt>
    <dgm:pt modelId="{AA4E1AF5-F5CA-4E70-8202-6C28565AF64D}" type="parTrans" cxnId="{CCCCD682-4188-4F45-8320-D3BA096C85B4}">
      <dgm:prSet/>
      <dgm:spPr/>
      <dgm:t>
        <a:bodyPr/>
        <a:lstStyle/>
        <a:p>
          <a:pPr rtl="1"/>
          <a:endParaRPr lang="he-IL"/>
        </a:p>
      </dgm:t>
    </dgm:pt>
    <dgm:pt modelId="{BB7BF2FC-EABD-4BA1-A39D-C7722691549D}" type="sibTrans" cxnId="{CCCCD682-4188-4F45-8320-D3BA096C85B4}">
      <dgm:prSet/>
      <dgm:spPr/>
      <dgm:t>
        <a:bodyPr/>
        <a:lstStyle/>
        <a:p>
          <a:pPr rtl="1"/>
          <a:endParaRPr lang="he-IL"/>
        </a:p>
      </dgm:t>
    </dgm:pt>
    <dgm:pt modelId="{84ADD617-9B12-480C-A253-25278995B96A}">
      <dgm:prSet phldrT="[טקסט]"/>
      <dgm:spPr/>
      <dgm:t>
        <a:bodyPr/>
        <a:lstStyle/>
        <a:p>
          <a:pPr rtl="1"/>
          <a:r>
            <a:rPr lang="he-IL" b="1" dirty="0"/>
            <a:t>למדנו מדבריו שעצם השיחה עם האישה גורמת קירבה וחיבור.</a:t>
          </a:r>
          <a:endParaRPr lang="en-US" dirty="0"/>
        </a:p>
        <a:p>
          <a:pPr rtl="1"/>
          <a:r>
            <a:rPr lang="he-IL" dirty="0"/>
            <a:t>צריך להעיר: שדיבור יוצר חיבור בעיקר שמעוניינים ורוצים בחיבור, וכן שמדברים בנחת וללא לחץ. </a:t>
          </a:r>
        </a:p>
      </dgm:t>
    </dgm:pt>
    <dgm:pt modelId="{B9321BDF-1569-4AAF-8616-E4AAE6F02FA1}" type="parTrans" cxnId="{4D97DAC2-7494-4BB2-ADBA-6FFA8070B885}">
      <dgm:prSet/>
      <dgm:spPr/>
      <dgm:t>
        <a:bodyPr/>
        <a:lstStyle/>
        <a:p>
          <a:pPr rtl="1"/>
          <a:endParaRPr lang="he-IL"/>
        </a:p>
      </dgm:t>
    </dgm:pt>
    <dgm:pt modelId="{38939F08-DD00-44DF-9A58-3DC6F2B723B0}" type="sibTrans" cxnId="{4D97DAC2-7494-4BB2-ADBA-6FFA8070B885}">
      <dgm:prSet/>
      <dgm:spPr/>
      <dgm:t>
        <a:bodyPr/>
        <a:lstStyle/>
        <a:p>
          <a:pPr rtl="1"/>
          <a:endParaRPr lang="he-IL"/>
        </a:p>
      </dgm:t>
    </dgm:pt>
    <dgm:pt modelId="{3BC08A1C-4D9B-4489-A199-B2B287012E41}">
      <dgm:prSet phldrT="[טקסט]"/>
      <dgm:spPr/>
      <dgm:t>
        <a:bodyPr/>
        <a:lstStyle/>
        <a:p>
          <a:pPr rtl="1"/>
          <a:r>
            <a:rPr lang="he-IL" dirty="0"/>
            <a:t>כתב </a:t>
          </a:r>
          <a:r>
            <a:rPr lang="he-IL" dirty="0" err="1"/>
            <a:t>החזו"א</a:t>
          </a:r>
          <a:r>
            <a:rPr lang="he-IL" dirty="0"/>
            <a:t> באיגרתו: עליו להשתדל להראות אהבה וקירוב </a:t>
          </a:r>
          <a:r>
            <a:rPr lang="he-IL" b="1" dirty="0"/>
            <a:t>בריבוי שיחה וריצוי</a:t>
          </a:r>
          <a:r>
            <a:rPr lang="he-IL" dirty="0"/>
            <a:t>.</a:t>
          </a:r>
          <a:endParaRPr lang="en-US" dirty="0"/>
        </a:p>
        <a:p>
          <a:pPr rtl="1"/>
          <a:r>
            <a:rPr lang="he-IL" dirty="0"/>
            <a:t>ומה שאמרו אל תרבה שיחה עם האישה?</a:t>
          </a:r>
          <a:endParaRPr lang="en-US" dirty="0"/>
        </a:p>
        <a:p>
          <a:pPr rtl="1"/>
          <a:r>
            <a:rPr lang="he-IL" dirty="0"/>
            <a:t>באינו צריך לריצוי מדבר, </a:t>
          </a:r>
          <a:endParaRPr lang="en-US" dirty="0"/>
        </a:p>
        <a:p>
          <a:pPr rtl="1"/>
          <a:r>
            <a:rPr lang="he-IL" dirty="0"/>
            <a:t>ולא בשנה ראשונה שצריך להשתדלות ההתאחדות. ע"כ.</a:t>
          </a:r>
        </a:p>
      </dgm:t>
    </dgm:pt>
    <dgm:pt modelId="{3C3D0616-1BD2-4929-ACB3-457275A9F8B5}" type="parTrans" cxnId="{E1B79BC4-0573-4B4E-9384-D77A68A790AD}">
      <dgm:prSet/>
      <dgm:spPr/>
      <dgm:t>
        <a:bodyPr/>
        <a:lstStyle/>
        <a:p>
          <a:pPr rtl="1"/>
          <a:endParaRPr lang="he-IL"/>
        </a:p>
      </dgm:t>
    </dgm:pt>
    <dgm:pt modelId="{30801D8B-1B16-40AF-8520-ACB414F3C809}" type="sibTrans" cxnId="{E1B79BC4-0573-4B4E-9384-D77A68A790AD}">
      <dgm:prSet/>
      <dgm:spPr/>
      <dgm:t>
        <a:bodyPr/>
        <a:lstStyle/>
        <a:p>
          <a:pPr rtl="1"/>
          <a:endParaRPr lang="he-IL"/>
        </a:p>
      </dgm:t>
    </dgm:pt>
    <dgm:pt modelId="{7671A8B1-7EF2-4087-99A2-BE31B2AF7B98}">
      <dgm:prSet phldrT="[טקסט]" phldr="1"/>
      <dgm:spPr/>
      <dgm:t>
        <a:bodyPr/>
        <a:lstStyle/>
        <a:p>
          <a:pPr rtl="1"/>
          <a:endParaRPr lang="he-IL" dirty="0"/>
        </a:p>
      </dgm:t>
    </dgm:pt>
    <dgm:pt modelId="{D698A248-33B3-436A-9298-03BD255EAD7C}" type="parTrans" cxnId="{1C60F7A8-72BA-4D8F-8E65-12A012C08F5B}">
      <dgm:prSet/>
      <dgm:spPr/>
      <dgm:t>
        <a:bodyPr/>
        <a:lstStyle/>
        <a:p>
          <a:pPr rtl="1"/>
          <a:endParaRPr lang="he-IL"/>
        </a:p>
      </dgm:t>
    </dgm:pt>
    <dgm:pt modelId="{1E3871F9-FA06-4F0E-83F7-363F8BF8EB19}" type="sibTrans" cxnId="{1C60F7A8-72BA-4D8F-8E65-12A012C08F5B}">
      <dgm:prSet/>
      <dgm:spPr/>
      <dgm:t>
        <a:bodyPr/>
        <a:lstStyle/>
        <a:p>
          <a:pPr rtl="1"/>
          <a:endParaRPr lang="he-IL"/>
        </a:p>
      </dgm:t>
    </dgm:pt>
    <dgm:pt modelId="{6AF23EEE-255E-4F1C-B0B4-8995CC7D67CE}">
      <dgm:prSet phldrT="[טקסט]"/>
      <dgm:spPr/>
      <dgm:t>
        <a:bodyPr/>
        <a:lstStyle/>
        <a:p>
          <a:pPr rtl="1"/>
          <a:r>
            <a:rPr lang="he-IL" dirty="0"/>
            <a:t>מי שזוכה לדבר יום יום בהתבודדו בשפתו ממש עם ה' יתברך, יודע מה הפרוש שהדיבור וההודיה לה' יתברך יהיה לו לשעשוע ועונג ממש.</a:t>
          </a:r>
          <a:endParaRPr lang="en-US" dirty="0"/>
        </a:p>
        <a:p>
          <a:pPr rtl="1"/>
          <a:r>
            <a:rPr lang="he-IL" dirty="0"/>
            <a:t>אחד מהדברים שיוצרים אהבת ה' גדולה מאוד-זה לדבר עם ה' יום יום בשפתו ממש.</a:t>
          </a:r>
        </a:p>
      </dgm:t>
    </dgm:pt>
    <dgm:pt modelId="{0E5578BF-825D-4DDE-B653-A49B3E8530B9}" type="parTrans" cxnId="{591342F1-B7EE-481B-B15D-DE33DDC8B9E3}">
      <dgm:prSet/>
      <dgm:spPr/>
      <dgm:t>
        <a:bodyPr/>
        <a:lstStyle/>
        <a:p>
          <a:pPr rtl="1"/>
          <a:endParaRPr lang="he-IL"/>
        </a:p>
      </dgm:t>
    </dgm:pt>
    <dgm:pt modelId="{78C807C6-C1A6-4723-89F6-74DD8563906A}" type="sibTrans" cxnId="{591342F1-B7EE-481B-B15D-DE33DDC8B9E3}">
      <dgm:prSet/>
      <dgm:spPr/>
      <dgm:t>
        <a:bodyPr/>
        <a:lstStyle/>
        <a:p>
          <a:pPr rtl="1"/>
          <a:endParaRPr lang="he-IL"/>
        </a:p>
      </dgm:t>
    </dgm:pt>
    <dgm:pt modelId="{C89F0489-3890-46CA-A191-CE1F64071F18}">
      <dgm:prSet custT="1"/>
      <dgm:spPr/>
      <dgm:t>
        <a:bodyPr/>
        <a:lstStyle/>
        <a:p>
          <a:pPr rtl="1"/>
          <a:r>
            <a:rPr lang="he-IL" sz="1800" dirty="0"/>
            <a:t>וכמו אצל </a:t>
          </a:r>
          <a:r>
            <a:rPr lang="he-IL" sz="1800" dirty="0" err="1"/>
            <a:t>האשה</a:t>
          </a:r>
          <a:r>
            <a:rPr lang="he-IL" sz="1800" dirty="0"/>
            <a:t>: דיבור יוצר חיבור שמעוניינים להתחבר לה', שמדברים בנחת וללא לחץ, מתוך רוגע ושלווה.</a:t>
          </a:r>
        </a:p>
      </dgm:t>
    </dgm:pt>
    <dgm:pt modelId="{1CA5EC68-F290-4DFF-8FF0-3C977CF17E92}" type="parTrans" cxnId="{074F3E61-1965-400A-A357-45AB197E5444}">
      <dgm:prSet/>
      <dgm:spPr/>
    </dgm:pt>
    <dgm:pt modelId="{A13274AC-675D-4E6C-BE59-760CE410AD35}" type="sibTrans" cxnId="{074F3E61-1965-400A-A357-45AB197E5444}">
      <dgm:prSet/>
      <dgm:spPr/>
    </dgm:pt>
    <dgm:pt modelId="{873A6F07-03C5-49EF-9C25-1796D8D3F1C0}" type="pres">
      <dgm:prSet presAssocID="{C8172228-FB7A-4907-ADB9-7AD08B2CBB2C}" presName="diagram" presStyleCnt="0">
        <dgm:presLayoutVars>
          <dgm:dir/>
          <dgm:resizeHandles val="exact"/>
        </dgm:presLayoutVars>
      </dgm:prSet>
      <dgm:spPr/>
    </dgm:pt>
    <dgm:pt modelId="{163A6E9A-2E71-4923-99CF-07D9DCD20376}" type="pres">
      <dgm:prSet presAssocID="{2AC7A2BD-0274-4048-9EDD-F32FC0D27CBA}" presName="node" presStyleLbl="node1" presStyleIdx="0" presStyleCnt="6">
        <dgm:presLayoutVars>
          <dgm:bulletEnabled val="1"/>
        </dgm:presLayoutVars>
      </dgm:prSet>
      <dgm:spPr/>
    </dgm:pt>
    <dgm:pt modelId="{7FF04397-2284-4D0A-9B8E-8E6C17090D45}" type="pres">
      <dgm:prSet presAssocID="{BB7BF2FC-EABD-4BA1-A39D-C7722691549D}" presName="sibTrans" presStyleCnt="0"/>
      <dgm:spPr/>
    </dgm:pt>
    <dgm:pt modelId="{BC4EB598-D240-490E-A053-A6E2527BEEE8}" type="pres">
      <dgm:prSet presAssocID="{84ADD617-9B12-480C-A253-25278995B96A}" presName="node" presStyleLbl="node1" presStyleIdx="1" presStyleCnt="6">
        <dgm:presLayoutVars>
          <dgm:bulletEnabled val="1"/>
        </dgm:presLayoutVars>
      </dgm:prSet>
      <dgm:spPr/>
    </dgm:pt>
    <dgm:pt modelId="{5446C6B0-0215-4A63-9FEA-CD645842C9EF}" type="pres">
      <dgm:prSet presAssocID="{38939F08-DD00-44DF-9A58-3DC6F2B723B0}" presName="sibTrans" presStyleCnt="0"/>
      <dgm:spPr/>
    </dgm:pt>
    <dgm:pt modelId="{01E0449D-6863-4081-936D-ABF5367F71D9}" type="pres">
      <dgm:prSet presAssocID="{3BC08A1C-4D9B-4489-A199-B2B287012E41}" presName="node" presStyleLbl="node1" presStyleIdx="2" presStyleCnt="6">
        <dgm:presLayoutVars>
          <dgm:bulletEnabled val="1"/>
        </dgm:presLayoutVars>
      </dgm:prSet>
      <dgm:spPr/>
    </dgm:pt>
    <dgm:pt modelId="{83EC1988-BFA6-4E36-A9D1-E25DE56571F0}" type="pres">
      <dgm:prSet presAssocID="{30801D8B-1B16-40AF-8520-ACB414F3C809}" presName="sibTrans" presStyleCnt="0"/>
      <dgm:spPr/>
    </dgm:pt>
    <dgm:pt modelId="{3B7F95B2-D771-495F-B6B3-FCAACFC0BC41}" type="pres">
      <dgm:prSet presAssocID="{7671A8B1-7EF2-4087-99A2-BE31B2AF7B98}" presName="node" presStyleLbl="node1" presStyleIdx="3" presStyleCnt="6">
        <dgm:presLayoutVars>
          <dgm:bulletEnabled val="1"/>
        </dgm:presLayoutVars>
      </dgm:prSet>
      <dgm:spPr/>
    </dgm:pt>
    <dgm:pt modelId="{0197C9B9-0C61-4C6D-ABD3-ECFD284025BF}" type="pres">
      <dgm:prSet presAssocID="{1E3871F9-FA06-4F0E-83F7-363F8BF8EB19}" presName="sibTrans" presStyleCnt="0"/>
      <dgm:spPr/>
    </dgm:pt>
    <dgm:pt modelId="{C2F64EAA-6F64-407A-BE1E-65F4485E6B68}" type="pres">
      <dgm:prSet presAssocID="{C89F0489-3890-46CA-A191-CE1F64071F18}" presName="node" presStyleLbl="node1" presStyleIdx="4" presStyleCnt="6">
        <dgm:presLayoutVars>
          <dgm:bulletEnabled val="1"/>
        </dgm:presLayoutVars>
      </dgm:prSet>
      <dgm:spPr/>
    </dgm:pt>
    <dgm:pt modelId="{5EB2D903-1A0F-42CE-8131-4D0AAA9CA426}" type="pres">
      <dgm:prSet presAssocID="{A13274AC-675D-4E6C-BE59-760CE410AD35}" presName="sibTrans" presStyleCnt="0"/>
      <dgm:spPr/>
    </dgm:pt>
    <dgm:pt modelId="{0F158AD9-A065-4A8A-9B91-3669666C13F8}" type="pres">
      <dgm:prSet presAssocID="{6AF23EEE-255E-4F1C-B0B4-8995CC7D67CE}" presName="node" presStyleLbl="node1" presStyleIdx="5" presStyleCnt="6">
        <dgm:presLayoutVars>
          <dgm:bulletEnabled val="1"/>
        </dgm:presLayoutVars>
      </dgm:prSet>
      <dgm:spPr/>
    </dgm:pt>
  </dgm:ptLst>
  <dgm:cxnLst>
    <dgm:cxn modelId="{5C387D21-3613-4774-AE45-A81A19B0D221}" type="presOf" srcId="{2AC7A2BD-0274-4048-9EDD-F32FC0D27CBA}" destId="{163A6E9A-2E71-4923-99CF-07D9DCD20376}" srcOrd="0" destOrd="0" presId="urn:microsoft.com/office/officeart/2005/8/layout/default"/>
    <dgm:cxn modelId="{13A5985B-350E-4274-8C70-64AAEE093CDF}" type="presOf" srcId="{7671A8B1-7EF2-4087-99A2-BE31B2AF7B98}" destId="{3B7F95B2-D771-495F-B6B3-FCAACFC0BC41}" srcOrd="0" destOrd="0" presId="urn:microsoft.com/office/officeart/2005/8/layout/default"/>
    <dgm:cxn modelId="{074F3E61-1965-400A-A357-45AB197E5444}" srcId="{C8172228-FB7A-4907-ADB9-7AD08B2CBB2C}" destId="{C89F0489-3890-46CA-A191-CE1F64071F18}" srcOrd="4" destOrd="0" parTransId="{1CA5EC68-F290-4DFF-8FF0-3C977CF17E92}" sibTransId="{A13274AC-675D-4E6C-BE59-760CE410AD35}"/>
    <dgm:cxn modelId="{A338CC58-0530-4A00-8DD7-CE6E71116A7B}" type="presOf" srcId="{6AF23EEE-255E-4F1C-B0B4-8995CC7D67CE}" destId="{0F158AD9-A065-4A8A-9B91-3669666C13F8}" srcOrd="0" destOrd="0" presId="urn:microsoft.com/office/officeart/2005/8/layout/default"/>
    <dgm:cxn modelId="{16BBEB7A-3932-4B45-8A13-E480F0D24E86}" type="presOf" srcId="{C8172228-FB7A-4907-ADB9-7AD08B2CBB2C}" destId="{873A6F07-03C5-49EF-9C25-1796D8D3F1C0}" srcOrd="0" destOrd="0" presId="urn:microsoft.com/office/officeart/2005/8/layout/default"/>
    <dgm:cxn modelId="{CCCCD682-4188-4F45-8320-D3BA096C85B4}" srcId="{C8172228-FB7A-4907-ADB9-7AD08B2CBB2C}" destId="{2AC7A2BD-0274-4048-9EDD-F32FC0D27CBA}" srcOrd="0" destOrd="0" parTransId="{AA4E1AF5-F5CA-4E70-8202-6C28565AF64D}" sibTransId="{BB7BF2FC-EABD-4BA1-A39D-C7722691549D}"/>
    <dgm:cxn modelId="{46F264A5-B11D-49E4-8D8D-E5A56173E2BA}" type="presOf" srcId="{C89F0489-3890-46CA-A191-CE1F64071F18}" destId="{C2F64EAA-6F64-407A-BE1E-65F4485E6B68}" srcOrd="0" destOrd="0" presId="urn:microsoft.com/office/officeart/2005/8/layout/default"/>
    <dgm:cxn modelId="{1C60F7A8-72BA-4D8F-8E65-12A012C08F5B}" srcId="{C8172228-FB7A-4907-ADB9-7AD08B2CBB2C}" destId="{7671A8B1-7EF2-4087-99A2-BE31B2AF7B98}" srcOrd="3" destOrd="0" parTransId="{D698A248-33B3-436A-9298-03BD255EAD7C}" sibTransId="{1E3871F9-FA06-4F0E-83F7-363F8BF8EB19}"/>
    <dgm:cxn modelId="{4D97DAC2-7494-4BB2-ADBA-6FFA8070B885}" srcId="{C8172228-FB7A-4907-ADB9-7AD08B2CBB2C}" destId="{84ADD617-9B12-480C-A253-25278995B96A}" srcOrd="1" destOrd="0" parTransId="{B9321BDF-1569-4AAF-8616-E4AAE6F02FA1}" sibTransId="{38939F08-DD00-44DF-9A58-3DC6F2B723B0}"/>
    <dgm:cxn modelId="{E1B79BC4-0573-4B4E-9384-D77A68A790AD}" srcId="{C8172228-FB7A-4907-ADB9-7AD08B2CBB2C}" destId="{3BC08A1C-4D9B-4489-A199-B2B287012E41}" srcOrd="2" destOrd="0" parTransId="{3C3D0616-1BD2-4929-ACB3-457275A9F8B5}" sibTransId="{30801D8B-1B16-40AF-8520-ACB414F3C809}"/>
    <dgm:cxn modelId="{B7FB16E1-33D7-470F-A346-89DECAF0D598}" type="presOf" srcId="{3BC08A1C-4D9B-4489-A199-B2B287012E41}" destId="{01E0449D-6863-4081-936D-ABF5367F71D9}" srcOrd="0" destOrd="0" presId="urn:microsoft.com/office/officeart/2005/8/layout/default"/>
    <dgm:cxn modelId="{716DE7EB-4290-4E55-9448-E9E4D7225E5A}" type="presOf" srcId="{84ADD617-9B12-480C-A253-25278995B96A}" destId="{BC4EB598-D240-490E-A053-A6E2527BEEE8}" srcOrd="0" destOrd="0" presId="urn:microsoft.com/office/officeart/2005/8/layout/default"/>
    <dgm:cxn modelId="{591342F1-B7EE-481B-B15D-DE33DDC8B9E3}" srcId="{C8172228-FB7A-4907-ADB9-7AD08B2CBB2C}" destId="{6AF23EEE-255E-4F1C-B0B4-8995CC7D67CE}" srcOrd="5" destOrd="0" parTransId="{0E5578BF-825D-4DDE-B653-A49B3E8530B9}" sibTransId="{78C807C6-C1A6-4723-89F6-74DD8563906A}"/>
    <dgm:cxn modelId="{3516114E-520F-4828-AE60-72EAC5AC540F}" type="presParOf" srcId="{873A6F07-03C5-49EF-9C25-1796D8D3F1C0}" destId="{163A6E9A-2E71-4923-99CF-07D9DCD20376}" srcOrd="0" destOrd="0" presId="urn:microsoft.com/office/officeart/2005/8/layout/default"/>
    <dgm:cxn modelId="{7B636884-53AE-4949-A006-308AE8DE2758}" type="presParOf" srcId="{873A6F07-03C5-49EF-9C25-1796D8D3F1C0}" destId="{7FF04397-2284-4D0A-9B8E-8E6C17090D45}" srcOrd="1" destOrd="0" presId="urn:microsoft.com/office/officeart/2005/8/layout/default"/>
    <dgm:cxn modelId="{5C0854A8-5586-43C1-B7D2-11EC88BDF15E}" type="presParOf" srcId="{873A6F07-03C5-49EF-9C25-1796D8D3F1C0}" destId="{BC4EB598-D240-490E-A053-A6E2527BEEE8}" srcOrd="2" destOrd="0" presId="urn:microsoft.com/office/officeart/2005/8/layout/default"/>
    <dgm:cxn modelId="{6A8C59B9-14AC-4774-8697-5FE516247004}" type="presParOf" srcId="{873A6F07-03C5-49EF-9C25-1796D8D3F1C0}" destId="{5446C6B0-0215-4A63-9FEA-CD645842C9EF}" srcOrd="3" destOrd="0" presId="urn:microsoft.com/office/officeart/2005/8/layout/default"/>
    <dgm:cxn modelId="{D04311D8-F035-41AF-AB42-00C119E2065A}" type="presParOf" srcId="{873A6F07-03C5-49EF-9C25-1796D8D3F1C0}" destId="{01E0449D-6863-4081-936D-ABF5367F71D9}" srcOrd="4" destOrd="0" presId="urn:microsoft.com/office/officeart/2005/8/layout/default"/>
    <dgm:cxn modelId="{C5E049EE-DBDD-4895-8BF6-3312387E07C6}" type="presParOf" srcId="{873A6F07-03C5-49EF-9C25-1796D8D3F1C0}" destId="{83EC1988-BFA6-4E36-A9D1-E25DE56571F0}" srcOrd="5" destOrd="0" presId="urn:microsoft.com/office/officeart/2005/8/layout/default"/>
    <dgm:cxn modelId="{A2A1A59E-ED9A-472C-9046-B1ED3F3FF24E}" type="presParOf" srcId="{873A6F07-03C5-49EF-9C25-1796D8D3F1C0}" destId="{3B7F95B2-D771-495F-B6B3-FCAACFC0BC41}" srcOrd="6" destOrd="0" presId="urn:microsoft.com/office/officeart/2005/8/layout/default"/>
    <dgm:cxn modelId="{25EA1F7F-9D42-47AF-B4E9-F211D3E15EC7}" type="presParOf" srcId="{873A6F07-03C5-49EF-9C25-1796D8D3F1C0}" destId="{0197C9B9-0C61-4C6D-ABD3-ECFD284025BF}" srcOrd="7" destOrd="0" presId="urn:microsoft.com/office/officeart/2005/8/layout/default"/>
    <dgm:cxn modelId="{EDEAC2D5-3CFB-47B8-A7DC-25EDF082F56E}" type="presParOf" srcId="{873A6F07-03C5-49EF-9C25-1796D8D3F1C0}" destId="{C2F64EAA-6F64-407A-BE1E-65F4485E6B68}" srcOrd="8" destOrd="0" presId="urn:microsoft.com/office/officeart/2005/8/layout/default"/>
    <dgm:cxn modelId="{DE0D9E81-E79A-4336-BDB1-C1D0114A64D2}" type="presParOf" srcId="{873A6F07-03C5-49EF-9C25-1796D8D3F1C0}" destId="{5EB2D903-1A0F-42CE-8131-4D0AAA9CA426}" srcOrd="9" destOrd="0" presId="urn:microsoft.com/office/officeart/2005/8/layout/default"/>
    <dgm:cxn modelId="{EBF95872-C0A7-43E8-96BB-A6A1650F0999}" type="presParOf" srcId="{873A6F07-03C5-49EF-9C25-1796D8D3F1C0}" destId="{0F158AD9-A065-4A8A-9B91-3669666C13F8}"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8172228-FB7A-4907-ADB9-7AD08B2CBB2C}"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2AC7A2BD-0274-4048-9EDD-F32FC0D27CBA}">
      <dgm:prSet phldrT="[טקסט]"/>
      <dgm:spPr/>
      <dgm:t>
        <a:bodyPr/>
        <a:lstStyle/>
        <a:p>
          <a:pPr rtl="1"/>
          <a:r>
            <a:rPr lang="he-IL" dirty="0"/>
            <a:t>גם </a:t>
          </a:r>
          <a:r>
            <a:rPr lang="he-IL" dirty="0" err="1"/>
            <a:t>האשה</a:t>
          </a:r>
          <a:r>
            <a:rPr lang="he-IL" dirty="0"/>
            <a:t> יודעת שאם כואב הראש אפשר ללכת לנוח, אבל </a:t>
          </a:r>
          <a:r>
            <a:rPr lang="he-IL" dirty="0" err="1"/>
            <a:t>האשה</a:t>
          </a:r>
          <a:r>
            <a:rPr lang="he-IL" dirty="0"/>
            <a:t> ברא אותה בורא עולם שהיא צריכה שישתתפו איתה בצערה, שהיא מספרת לבעלה מה כואב לה היא לא צריכה פתרונות היא צריכה רגש של השתתפות בכאבה</a:t>
          </a:r>
        </a:p>
      </dgm:t>
    </dgm:pt>
    <dgm:pt modelId="{AA4E1AF5-F5CA-4E70-8202-6C28565AF64D}" type="parTrans" cxnId="{CCCCD682-4188-4F45-8320-D3BA096C85B4}">
      <dgm:prSet/>
      <dgm:spPr/>
      <dgm:t>
        <a:bodyPr/>
        <a:lstStyle/>
        <a:p>
          <a:pPr rtl="1"/>
          <a:endParaRPr lang="he-IL"/>
        </a:p>
      </dgm:t>
    </dgm:pt>
    <dgm:pt modelId="{BB7BF2FC-EABD-4BA1-A39D-C7722691549D}" type="sibTrans" cxnId="{CCCCD682-4188-4F45-8320-D3BA096C85B4}">
      <dgm:prSet/>
      <dgm:spPr/>
      <dgm:t>
        <a:bodyPr/>
        <a:lstStyle/>
        <a:p>
          <a:pPr rtl="1"/>
          <a:endParaRPr lang="he-IL"/>
        </a:p>
      </dgm:t>
    </dgm:pt>
    <dgm:pt modelId="{84ADD617-9B12-480C-A253-25278995B96A}">
      <dgm:prSet phldrT="[טקסט]"/>
      <dgm:spPr/>
      <dgm:t>
        <a:bodyPr/>
        <a:lstStyle/>
        <a:p>
          <a:pPr rtl="1"/>
          <a:r>
            <a:rPr lang="he-IL" dirty="0"/>
            <a:t>הרב שמחה כהן </a:t>
          </a:r>
          <a:r>
            <a:rPr lang="he-IL" dirty="0" err="1"/>
            <a:t>שליט''א</a:t>
          </a:r>
          <a:r>
            <a:rPr lang="he-IL" dirty="0"/>
            <a:t> בספרו הבית היהודי כותב דבר יסודי מאוד, שאשה מספרת לבעלה שכואב לה הראש, הבעל מטבעו אומר לה אז לכי לנוח, </a:t>
          </a:r>
          <a:r>
            <a:rPr lang="he-IL" dirty="0" err="1"/>
            <a:t>והאשה</a:t>
          </a:r>
          <a:r>
            <a:rPr lang="he-IL" dirty="0"/>
            <a:t> אינה מרוצה מזה, מדוע? </a:t>
          </a:r>
        </a:p>
      </dgm:t>
    </dgm:pt>
    <dgm:pt modelId="{B9321BDF-1569-4AAF-8616-E4AAE6F02FA1}" type="parTrans" cxnId="{4D97DAC2-7494-4BB2-ADBA-6FFA8070B885}">
      <dgm:prSet/>
      <dgm:spPr/>
      <dgm:t>
        <a:bodyPr/>
        <a:lstStyle/>
        <a:p>
          <a:pPr rtl="1"/>
          <a:endParaRPr lang="he-IL"/>
        </a:p>
      </dgm:t>
    </dgm:pt>
    <dgm:pt modelId="{38939F08-DD00-44DF-9A58-3DC6F2B723B0}" type="sibTrans" cxnId="{4D97DAC2-7494-4BB2-ADBA-6FFA8070B885}">
      <dgm:prSet/>
      <dgm:spPr/>
      <dgm:t>
        <a:bodyPr/>
        <a:lstStyle/>
        <a:p>
          <a:pPr rtl="1"/>
          <a:endParaRPr lang="he-IL"/>
        </a:p>
      </dgm:t>
    </dgm:pt>
    <dgm:pt modelId="{3BC08A1C-4D9B-4489-A199-B2B287012E41}">
      <dgm:prSet phldrT="[טקסט]"/>
      <dgm:spPr/>
      <dgm:t>
        <a:bodyPr/>
        <a:lstStyle/>
        <a:p>
          <a:pPr rtl="1"/>
          <a:r>
            <a:rPr lang="he-IL" b="1" i="1" dirty="0"/>
            <a:t>למה </a:t>
          </a:r>
          <a:r>
            <a:rPr lang="he-IL" b="1" i="1" dirty="0" err="1"/>
            <a:t>אשה</a:t>
          </a:r>
          <a:r>
            <a:rPr lang="he-IL" b="1" i="1" dirty="0"/>
            <a:t> מספרת לבעלה את כל מה שעבר עליה?</a:t>
          </a:r>
          <a:endParaRPr lang="en-US" dirty="0"/>
        </a:p>
        <a:p>
          <a:pPr rtl="1"/>
          <a:r>
            <a:rPr lang="he-IL" dirty="0"/>
            <a:t>עוד דרך בא אדם יכול לקנות אהבת אשתו היא: נושא בעול</a:t>
          </a:r>
          <a:endParaRPr lang="en-US" dirty="0"/>
        </a:p>
        <a:p>
          <a:pPr rtl="1"/>
          <a:r>
            <a:rPr lang="he-IL" dirty="0"/>
            <a:t>שאדם חי את הכאב של השני הוא מתחבר אליו,</a:t>
          </a:r>
        </a:p>
      </dgm:t>
    </dgm:pt>
    <dgm:pt modelId="{3C3D0616-1BD2-4929-ACB3-457275A9F8B5}" type="parTrans" cxnId="{E1B79BC4-0573-4B4E-9384-D77A68A790AD}">
      <dgm:prSet/>
      <dgm:spPr/>
      <dgm:t>
        <a:bodyPr/>
        <a:lstStyle/>
        <a:p>
          <a:pPr rtl="1"/>
          <a:endParaRPr lang="he-IL"/>
        </a:p>
      </dgm:t>
    </dgm:pt>
    <dgm:pt modelId="{30801D8B-1B16-40AF-8520-ACB414F3C809}" type="sibTrans" cxnId="{E1B79BC4-0573-4B4E-9384-D77A68A790AD}">
      <dgm:prSet/>
      <dgm:spPr/>
      <dgm:t>
        <a:bodyPr/>
        <a:lstStyle/>
        <a:p>
          <a:pPr rtl="1"/>
          <a:endParaRPr lang="he-IL"/>
        </a:p>
      </dgm:t>
    </dgm:pt>
    <dgm:pt modelId="{7671A8B1-7EF2-4087-99A2-BE31B2AF7B98}">
      <dgm:prSet phldrT="[טקסט]"/>
      <dgm:spPr/>
      <dgm:t>
        <a:bodyPr/>
        <a:lstStyle/>
        <a:p>
          <a:pPr rtl="1"/>
          <a:r>
            <a:rPr lang="he-IL" dirty="0"/>
            <a:t>אהבת ה' יתברך קונים על ידי שאדם כואב את כאבו של בורא עולם מצטער בצערו ומתפלל על כך, וזה ענין כל הברכות שבשמונה עשרה על גאולת ישראל וירושלים .</a:t>
          </a:r>
        </a:p>
      </dgm:t>
    </dgm:pt>
    <dgm:pt modelId="{D698A248-33B3-436A-9298-03BD255EAD7C}" type="parTrans" cxnId="{1C60F7A8-72BA-4D8F-8E65-12A012C08F5B}">
      <dgm:prSet/>
      <dgm:spPr/>
      <dgm:t>
        <a:bodyPr/>
        <a:lstStyle/>
        <a:p>
          <a:pPr rtl="1"/>
          <a:endParaRPr lang="he-IL"/>
        </a:p>
      </dgm:t>
    </dgm:pt>
    <dgm:pt modelId="{1E3871F9-FA06-4F0E-83F7-363F8BF8EB19}" type="sibTrans" cxnId="{1C60F7A8-72BA-4D8F-8E65-12A012C08F5B}">
      <dgm:prSet/>
      <dgm:spPr/>
      <dgm:t>
        <a:bodyPr/>
        <a:lstStyle/>
        <a:p>
          <a:pPr rtl="1"/>
          <a:endParaRPr lang="he-IL"/>
        </a:p>
      </dgm:t>
    </dgm:pt>
    <dgm:pt modelId="{6AF23EEE-255E-4F1C-B0B4-8995CC7D67CE}">
      <dgm:prSet phldrT="[טקסט]"/>
      <dgm:spPr/>
      <dgm:t>
        <a:bodyPr/>
        <a:lstStyle/>
        <a:p>
          <a:pPr rtl="1"/>
          <a:r>
            <a:rPr lang="he-IL" dirty="0"/>
            <a:t>ולמה ברא ה' כך את </a:t>
          </a:r>
          <a:r>
            <a:rPr lang="he-IL" dirty="0" err="1"/>
            <a:t>האשה</a:t>
          </a:r>
          <a:r>
            <a:rPr lang="he-IL" dirty="0"/>
            <a:t>? כדי לעזור לבעל לאהוב את אשתו כמו שלמדנו למעלה שעל ידי שנותן ליבו בכאבה וצערה הוא יודע אותה </a:t>
          </a:r>
          <a:r>
            <a:rPr lang="he-IL" dirty="0" err="1"/>
            <a:t>ומתדבק</a:t>
          </a:r>
          <a:r>
            <a:rPr lang="he-IL" dirty="0"/>
            <a:t> בה </a:t>
          </a:r>
        </a:p>
      </dgm:t>
    </dgm:pt>
    <dgm:pt modelId="{0E5578BF-825D-4DDE-B653-A49B3E8530B9}" type="parTrans" cxnId="{591342F1-B7EE-481B-B15D-DE33DDC8B9E3}">
      <dgm:prSet/>
      <dgm:spPr/>
      <dgm:t>
        <a:bodyPr/>
        <a:lstStyle/>
        <a:p>
          <a:pPr rtl="1"/>
          <a:endParaRPr lang="he-IL"/>
        </a:p>
      </dgm:t>
    </dgm:pt>
    <dgm:pt modelId="{78C807C6-C1A6-4723-89F6-74DD8563906A}" type="sibTrans" cxnId="{591342F1-B7EE-481B-B15D-DE33DDC8B9E3}">
      <dgm:prSet/>
      <dgm:spPr/>
      <dgm:t>
        <a:bodyPr/>
        <a:lstStyle/>
        <a:p>
          <a:pPr rtl="1"/>
          <a:endParaRPr lang="he-IL"/>
        </a:p>
      </dgm:t>
    </dgm:pt>
    <dgm:pt modelId="{C89F0489-3890-46CA-A191-CE1F64071F18}">
      <dgm:prSet/>
      <dgm:spPr/>
      <dgm:t>
        <a:bodyPr/>
        <a:lstStyle/>
        <a:p>
          <a:pPr rtl="1"/>
          <a:r>
            <a:rPr lang="he-IL" dirty="0"/>
            <a:t>וכך באהבת ה' </a:t>
          </a:r>
          <a:endParaRPr lang="en-US" dirty="0"/>
        </a:p>
        <a:p>
          <a:pPr rtl="1"/>
          <a:r>
            <a:rPr lang="he-IL" dirty="0"/>
            <a:t>ספר מסילת ישרים פרק </a:t>
          </a:r>
          <a:r>
            <a:rPr lang="he-IL" dirty="0" err="1"/>
            <a:t>יט</a:t>
          </a:r>
          <a:r>
            <a:rPr lang="he-IL" dirty="0"/>
            <a:t> </a:t>
          </a:r>
          <a:endParaRPr lang="en-US" dirty="0"/>
        </a:p>
        <a:p>
          <a:pPr rtl="1"/>
          <a:r>
            <a:rPr lang="he-IL" dirty="0"/>
            <a:t>הנה החסיד כזה מלבד העבודה שהוא עובד במעשה מצותיו על הכונה הזאת, הנה ודאי צריך שיצטער תמיד צער ממש על הגלות ועל החורבן, מצד מה שזה גורם מיעוט כביכול לכבודו </a:t>
          </a:r>
          <a:r>
            <a:rPr lang="he-IL" dirty="0" err="1"/>
            <a:t>ית</a:t>
          </a:r>
          <a:r>
            <a:rPr lang="he-IL" dirty="0"/>
            <a:t>', </a:t>
          </a:r>
        </a:p>
      </dgm:t>
    </dgm:pt>
    <dgm:pt modelId="{1CA5EC68-F290-4DFF-8FF0-3C977CF17E92}" type="parTrans" cxnId="{074F3E61-1965-400A-A357-45AB197E5444}">
      <dgm:prSet/>
      <dgm:spPr/>
    </dgm:pt>
    <dgm:pt modelId="{A13274AC-675D-4E6C-BE59-760CE410AD35}" type="sibTrans" cxnId="{074F3E61-1965-400A-A357-45AB197E5444}">
      <dgm:prSet/>
      <dgm:spPr/>
    </dgm:pt>
    <dgm:pt modelId="{873A6F07-03C5-49EF-9C25-1796D8D3F1C0}" type="pres">
      <dgm:prSet presAssocID="{C8172228-FB7A-4907-ADB9-7AD08B2CBB2C}" presName="diagram" presStyleCnt="0">
        <dgm:presLayoutVars>
          <dgm:dir/>
          <dgm:resizeHandles val="exact"/>
        </dgm:presLayoutVars>
      </dgm:prSet>
      <dgm:spPr/>
    </dgm:pt>
    <dgm:pt modelId="{163A6E9A-2E71-4923-99CF-07D9DCD20376}" type="pres">
      <dgm:prSet presAssocID="{2AC7A2BD-0274-4048-9EDD-F32FC0D27CBA}" presName="node" presStyleLbl="node1" presStyleIdx="0" presStyleCnt="6">
        <dgm:presLayoutVars>
          <dgm:bulletEnabled val="1"/>
        </dgm:presLayoutVars>
      </dgm:prSet>
      <dgm:spPr/>
    </dgm:pt>
    <dgm:pt modelId="{7FF04397-2284-4D0A-9B8E-8E6C17090D45}" type="pres">
      <dgm:prSet presAssocID="{BB7BF2FC-EABD-4BA1-A39D-C7722691549D}" presName="sibTrans" presStyleCnt="0"/>
      <dgm:spPr/>
    </dgm:pt>
    <dgm:pt modelId="{BC4EB598-D240-490E-A053-A6E2527BEEE8}" type="pres">
      <dgm:prSet presAssocID="{84ADD617-9B12-480C-A253-25278995B96A}" presName="node" presStyleLbl="node1" presStyleIdx="1" presStyleCnt="6">
        <dgm:presLayoutVars>
          <dgm:bulletEnabled val="1"/>
        </dgm:presLayoutVars>
      </dgm:prSet>
      <dgm:spPr/>
    </dgm:pt>
    <dgm:pt modelId="{5446C6B0-0215-4A63-9FEA-CD645842C9EF}" type="pres">
      <dgm:prSet presAssocID="{38939F08-DD00-44DF-9A58-3DC6F2B723B0}" presName="sibTrans" presStyleCnt="0"/>
      <dgm:spPr/>
    </dgm:pt>
    <dgm:pt modelId="{01E0449D-6863-4081-936D-ABF5367F71D9}" type="pres">
      <dgm:prSet presAssocID="{3BC08A1C-4D9B-4489-A199-B2B287012E41}" presName="node" presStyleLbl="node1" presStyleIdx="2" presStyleCnt="6">
        <dgm:presLayoutVars>
          <dgm:bulletEnabled val="1"/>
        </dgm:presLayoutVars>
      </dgm:prSet>
      <dgm:spPr/>
    </dgm:pt>
    <dgm:pt modelId="{83EC1988-BFA6-4E36-A9D1-E25DE56571F0}" type="pres">
      <dgm:prSet presAssocID="{30801D8B-1B16-40AF-8520-ACB414F3C809}" presName="sibTrans" presStyleCnt="0"/>
      <dgm:spPr/>
    </dgm:pt>
    <dgm:pt modelId="{3B7F95B2-D771-495F-B6B3-FCAACFC0BC41}" type="pres">
      <dgm:prSet presAssocID="{7671A8B1-7EF2-4087-99A2-BE31B2AF7B98}" presName="node" presStyleLbl="node1" presStyleIdx="3" presStyleCnt="6">
        <dgm:presLayoutVars>
          <dgm:bulletEnabled val="1"/>
        </dgm:presLayoutVars>
      </dgm:prSet>
      <dgm:spPr/>
    </dgm:pt>
    <dgm:pt modelId="{0197C9B9-0C61-4C6D-ABD3-ECFD284025BF}" type="pres">
      <dgm:prSet presAssocID="{1E3871F9-FA06-4F0E-83F7-363F8BF8EB19}" presName="sibTrans" presStyleCnt="0"/>
      <dgm:spPr/>
    </dgm:pt>
    <dgm:pt modelId="{C2F64EAA-6F64-407A-BE1E-65F4485E6B68}" type="pres">
      <dgm:prSet presAssocID="{C89F0489-3890-46CA-A191-CE1F64071F18}" presName="node" presStyleLbl="node1" presStyleIdx="4" presStyleCnt="6">
        <dgm:presLayoutVars>
          <dgm:bulletEnabled val="1"/>
        </dgm:presLayoutVars>
      </dgm:prSet>
      <dgm:spPr/>
    </dgm:pt>
    <dgm:pt modelId="{5EB2D903-1A0F-42CE-8131-4D0AAA9CA426}" type="pres">
      <dgm:prSet presAssocID="{A13274AC-675D-4E6C-BE59-760CE410AD35}" presName="sibTrans" presStyleCnt="0"/>
      <dgm:spPr/>
    </dgm:pt>
    <dgm:pt modelId="{0F158AD9-A065-4A8A-9B91-3669666C13F8}" type="pres">
      <dgm:prSet presAssocID="{6AF23EEE-255E-4F1C-B0B4-8995CC7D67CE}" presName="node" presStyleLbl="node1" presStyleIdx="5" presStyleCnt="6">
        <dgm:presLayoutVars>
          <dgm:bulletEnabled val="1"/>
        </dgm:presLayoutVars>
      </dgm:prSet>
      <dgm:spPr/>
    </dgm:pt>
  </dgm:ptLst>
  <dgm:cxnLst>
    <dgm:cxn modelId="{5C387D21-3613-4774-AE45-A81A19B0D221}" type="presOf" srcId="{2AC7A2BD-0274-4048-9EDD-F32FC0D27CBA}" destId="{163A6E9A-2E71-4923-99CF-07D9DCD20376}" srcOrd="0" destOrd="0" presId="urn:microsoft.com/office/officeart/2005/8/layout/default"/>
    <dgm:cxn modelId="{13A5985B-350E-4274-8C70-64AAEE093CDF}" type="presOf" srcId="{7671A8B1-7EF2-4087-99A2-BE31B2AF7B98}" destId="{3B7F95B2-D771-495F-B6B3-FCAACFC0BC41}" srcOrd="0" destOrd="0" presId="urn:microsoft.com/office/officeart/2005/8/layout/default"/>
    <dgm:cxn modelId="{074F3E61-1965-400A-A357-45AB197E5444}" srcId="{C8172228-FB7A-4907-ADB9-7AD08B2CBB2C}" destId="{C89F0489-3890-46CA-A191-CE1F64071F18}" srcOrd="4" destOrd="0" parTransId="{1CA5EC68-F290-4DFF-8FF0-3C977CF17E92}" sibTransId="{A13274AC-675D-4E6C-BE59-760CE410AD35}"/>
    <dgm:cxn modelId="{A338CC58-0530-4A00-8DD7-CE6E71116A7B}" type="presOf" srcId="{6AF23EEE-255E-4F1C-B0B4-8995CC7D67CE}" destId="{0F158AD9-A065-4A8A-9B91-3669666C13F8}" srcOrd="0" destOrd="0" presId="urn:microsoft.com/office/officeart/2005/8/layout/default"/>
    <dgm:cxn modelId="{16BBEB7A-3932-4B45-8A13-E480F0D24E86}" type="presOf" srcId="{C8172228-FB7A-4907-ADB9-7AD08B2CBB2C}" destId="{873A6F07-03C5-49EF-9C25-1796D8D3F1C0}" srcOrd="0" destOrd="0" presId="urn:microsoft.com/office/officeart/2005/8/layout/default"/>
    <dgm:cxn modelId="{CCCCD682-4188-4F45-8320-D3BA096C85B4}" srcId="{C8172228-FB7A-4907-ADB9-7AD08B2CBB2C}" destId="{2AC7A2BD-0274-4048-9EDD-F32FC0D27CBA}" srcOrd="0" destOrd="0" parTransId="{AA4E1AF5-F5CA-4E70-8202-6C28565AF64D}" sibTransId="{BB7BF2FC-EABD-4BA1-A39D-C7722691549D}"/>
    <dgm:cxn modelId="{46F264A5-B11D-49E4-8D8D-E5A56173E2BA}" type="presOf" srcId="{C89F0489-3890-46CA-A191-CE1F64071F18}" destId="{C2F64EAA-6F64-407A-BE1E-65F4485E6B68}" srcOrd="0" destOrd="0" presId="urn:microsoft.com/office/officeart/2005/8/layout/default"/>
    <dgm:cxn modelId="{1C60F7A8-72BA-4D8F-8E65-12A012C08F5B}" srcId="{C8172228-FB7A-4907-ADB9-7AD08B2CBB2C}" destId="{7671A8B1-7EF2-4087-99A2-BE31B2AF7B98}" srcOrd="3" destOrd="0" parTransId="{D698A248-33B3-436A-9298-03BD255EAD7C}" sibTransId="{1E3871F9-FA06-4F0E-83F7-363F8BF8EB19}"/>
    <dgm:cxn modelId="{4D97DAC2-7494-4BB2-ADBA-6FFA8070B885}" srcId="{C8172228-FB7A-4907-ADB9-7AD08B2CBB2C}" destId="{84ADD617-9B12-480C-A253-25278995B96A}" srcOrd="1" destOrd="0" parTransId="{B9321BDF-1569-4AAF-8616-E4AAE6F02FA1}" sibTransId="{38939F08-DD00-44DF-9A58-3DC6F2B723B0}"/>
    <dgm:cxn modelId="{E1B79BC4-0573-4B4E-9384-D77A68A790AD}" srcId="{C8172228-FB7A-4907-ADB9-7AD08B2CBB2C}" destId="{3BC08A1C-4D9B-4489-A199-B2B287012E41}" srcOrd="2" destOrd="0" parTransId="{3C3D0616-1BD2-4929-ACB3-457275A9F8B5}" sibTransId="{30801D8B-1B16-40AF-8520-ACB414F3C809}"/>
    <dgm:cxn modelId="{B7FB16E1-33D7-470F-A346-89DECAF0D598}" type="presOf" srcId="{3BC08A1C-4D9B-4489-A199-B2B287012E41}" destId="{01E0449D-6863-4081-936D-ABF5367F71D9}" srcOrd="0" destOrd="0" presId="urn:microsoft.com/office/officeart/2005/8/layout/default"/>
    <dgm:cxn modelId="{716DE7EB-4290-4E55-9448-E9E4D7225E5A}" type="presOf" srcId="{84ADD617-9B12-480C-A253-25278995B96A}" destId="{BC4EB598-D240-490E-A053-A6E2527BEEE8}" srcOrd="0" destOrd="0" presId="urn:microsoft.com/office/officeart/2005/8/layout/default"/>
    <dgm:cxn modelId="{591342F1-B7EE-481B-B15D-DE33DDC8B9E3}" srcId="{C8172228-FB7A-4907-ADB9-7AD08B2CBB2C}" destId="{6AF23EEE-255E-4F1C-B0B4-8995CC7D67CE}" srcOrd="5" destOrd="0" parTransId="{0E5578BF-825D-4DDE-B653-A49B3E8530B9}" sibTransId="{78C807C6-C1A6-4723-89F6-74DD8563906A}"/>
    <dgm:cxn modelId="{3516114E-520F-4828-AE60-72EAC5AC540F}" type="presParOf" srcId="{873A6F07-03C5-49EF-9C25-1796D8D3F1C0}" destId="{163A6E9A-2E71-4923-99CF-07D9DCD20376}" srcOrd="0" destOrd="0" presId="urn:microsoft.com/office/officeart/2005/8/layout/default"/>
    <dgm:cxn modelId="{7B636884-53AE-4949-A006-308AE8DE2758}" type="presParOf" srcId="{873A6F07-03C5-49EF-9C25-1796D8D3F1C0}" destId="{7FF04397-2284-4D0A-9B8E-8E6C17090D45}" srcOrd="1" destOrd="0" presId="urn:microsoft.com/office/officeart/2005/8/layout/default"/>
    <dgm:cxn modelId="{5C0854A8-5586-43C1-B7D2-11EC88BDF15E}" type="presParOf" srcId="{873A6F07-03C5-49EF-9C25-1796D8D3F1C0}" destId="{BC4EB598-D240-490E-A053-A6E2527BEEE8}" srcOrd="2" destOrd="0" presId="urn:microsoft.com/office/officeart/2005/8/layout/default"/>
    <dgm:cxn modelId="{6A8C59B9-14AC-4774-8697-5FE516247004}" type="presParOf" srcId="{873A6F07-03C5-49EF-9C25-1796D8D3F1C0}" destId="{5446C6B0-0215-4A63-9FEA-CD645842C9EF}" srcOrd="3" destOrd="0" presId="urn:microsoft.com/office/officeart/2005/8/layout/default"/>
    <dgm:cxn modelId="{D04311D8-F035-41AF-AB42-00C119E2065A}" type="presParOf" srcId="{873A6F07-03C5-49EF-9C25-1796D8D3F1C0}" destId="{01E0449D-6863-4081-936D-ABF5367F71D9}" srcOrd="4" destOrd="0" presId="urn:microsoft.com/office/officeart/2005/8/layout/default"/>
    <dgm:cxn modelId="{C5E049EE-DBDD-4895-8BF6-3312387E07C6}" type="presParOf" srcId="{873A6F07-03C5-49EF-9C25-1796D8D3F1C0}" destId="{83EC1988-BFA6-4E36-A9D1-E25DE56571F0}" srcOrd="5" destOrd="0" presId="urn:microsoft.com/office/officeart/2005/8/layout/default"/>
    <dgm:cxn modelId="{A2A1A59E-ED9A-472C-9046-B1ED3F3FF24E}" type="presParOf" srcId="{873A6F07-03C5-49EF-9C25-1796D8D3F1C0}" destId="{3B7F95B2-D771-495F-B6B3-FCAACFC0BC41}" srcOrd="6" destOrd="0" presId="urn:microsoft.com/office/officeart/2005/8/layout/default"/>
    <dgm:cxn modelId="{25EA1F7F-9D42-47AF-B4E9-F211D3E15EC7}" type="presParOf" srcId="{873A6F07-03C5-49EF-9C25-1796D8D3F1C0}" destId="{0197C9B9-0C61-4C6D-ABD3-ECFD284025BF}" srcOrd="7" destOrd="0" presId="urn:microsoft.com/office/officeart/2005/8/layout/default"/>
    <dgm:cxn modelId="{EDEAC2D5-3CFB-47B8-A7DC-25EDF082F56E}" type="presParOf" srcId="{873A6F07-03C5-49EF-9C25-1796D8D3F1C0}" destId="{C2F64EAA-6F64-407A-BE1E-65F4485E6B68}" srcOrd="8" destOrd="0" presId="urn:microsoft.com/office/officeart/2005/8/layout/default"/>
    <dgm:cxn modelId="{DE0D9E81-E79A-4336-BDB1-C1D0114A64D2}" type="presParOf" srcId="{873A6F07-03C5-49EF-9C25-1796D8D3F1C0}" destId="{5EB2D903-1A0F-42CE-8131-4D0AAA9CA426}" srcOrd="9" destOrd="0" presId="urn:microsoft.com/office/officeart/2005/8/layout/default"/>
    <dgm:cxn modelId="{EBF95872-C0A7-43E8-96BB-A6A1650F0999}" type="presParOf" srcId="{873A6F07-03C5-49EF-9C25-1796D8D3F1C0}" destId="{0F158AD9-A065-4A8A-9B91-3669666C13F8}"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8172228-FB7A-4907-ADB9-7AD08B2CBB2C}"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2AC7A2BD-0274-4048-9EDD-F32FC0D27CBA}">
      <dgm:prSet phldrT="[טקסט]"/>
      <dgm:spPr/>
      <dgm:t>
        <a:bodyPr/>
        <a:lstStyle/>
        <a:p>
          <a:pPr rtl="1"/>
          <a:r>
            <a:rPr lang="he-IL" dirty="0"/>
            <a:t>וכן כתב בראשית חכמה - שער האהבה - פרק רביעי </a:t>
          </a:r>
          <a:endParaRPr lang="en-US" dirty="0"/>
        </a:p>
        <a:p>
          <a:pPr rtl="1"/>
          <a:r>
            <a:rPr lang="he-IL" dirty="0"/>
            <a:t>"כתב שם </a:t>
          </a:r>
          <a:r>
            <a:rPr lang="he-IL" dirty="0" err="1"/>
            <a:t>ה"ר</a:t>
          </a:r>
          <a:r>
            <a:rPr lang="he-IL" dirty="0"/>
            <a:t> יצחק דמן עכו עליו השלום במעשיות הפרושים שמי שלא חשק לאשה הוא דומה לחמור ופחות ממנו, והטעם כי מהמרגש צריך שיבחין העבודה </a:t>
          </a:r>
          <a:r>
            <a:rPr lang="he-IL" dirty="0" err="1"/>
            <a:t>האלהית</a:t>
          </a:r>
          <a:r>
            <a:rPr lang="he-IL" dirty="0"/>
            <a:t> </a:t>
          </a:r>
          <a:r>
            <a:rPr lang="he-IL" dirty="0" err="1"/>
            <a:t>כדפירשנו</a:t>
          </a:r>
          <a:r>
            <a:rPr lang="he-IL" dirty="0"/>
            <a:t>."</a:t>
          </a:r>
        </a:p>
      </dgm:t>
    </dgm:pt>
    <dgm:pt modelId="{AA4E1AF5-F5CA-4E70-8202-6C28565AF64D}" type="parTrans" cxnId="{CCCCD682-4188-4F45-8320-D3BA096C85B4}">
      <dgm:prSet/>
      <dgm:spPr/>
      <dgm:t>
        <a:bodyPr/>
        <a:lstStyle/>
        <a:p>
          <a:pPr rtl="1"/>
          <a:endParaRPr lang="he-IL"/>
        </a:p>
      </dgm:t>
    </dgm:pt>
    <dgm:pt modelId="{BB7BF2FC-EABD-4BA1-A39D-C7722691549D}" type="sibTrans" cxnId="{CCCCD682-4188-4F45-8320-D3BA096C85B4}">
      <dgm:prSet/>
      <dgm:spPr/>
      <dgm:t>
        <a:bodyPr/>
        <a:lstStyle/>
        <a:p>
          <a:pPr rtl="1"/>
          <a:endParaRPr lang="he-IL"/>
        </a:p>
      </dgm:t>
    </dgm:pt>
    <dgm:pt modelId="{84ADD617-9B12-480C-A253-25278995B96A}">
      <dgm:prSet phldrT="[טקסט]"/>
      <dgm:spPr/>
      <dgm:t>
        <a:bodyPr/>
        <a:lstStyle/>
        <a:p>
          <a:pPr rtl="1"/>
          <a:r>
            <a:rPr lang="he-IL" dirty="0"/>
            <a:t>שכן אדם חייב לפתח רגשות אהבה בליבו.</a:t>
          </a:r>
          <a:endParaRPr lang="en-US" dirty="0"/>
        </a:p>
        <a:p>
          <a:pPr rtl="1"/>
          <a:r>
            <a:rPr lang="he-IL" dirty="0"/>
            <a:t>אין לאדם אפשרות מיידית לאהוב את ה'. אדם חייב תחילה לאהוב דבר גשמי </a:t>
          </a:r>
          <a:r>
            <a:rPr lang="he-IL" dirty="0" err="1"/>
            <a:t>ואח''כ</a:t>
          </a:r>
          <a:r>
            <a:rPr lang="he-IL" dirty="0"/>
            <a:t> יוכל לעלות לאהוב דבר רוחני. </a:t>
          </a:r>
          <a:endParaRPr lang="en-US" dirty="0"/>
        </a:p>
        <a:p>
          <a:pPr rtl="1"/>
          <a:r>
            <a:rPr lang="he-IL" dirty="0"/>
            <a:t>ואם תראה אדם שדילג על השלב של אהבה גשמית, </a:t>
          </a:r>
        </a:p>
      </dgm:t>
    </dgm:pt>
    <dgm:pt modelId="{B9321BDF-1569-4AAF-8616-E4AAE6F02FA1}" type="parTrans" cxnId="{4D97DAC2-7494-4BB2-ADBA-6FFA8070B885}">
      <dgm:prSet/>
      <dgm:spPr/>
      <dgm:t>
        <a:bodyPr/>
        <a:lstStyle/>
        <a:p>
          <a:pPr rtl="1"/>
          <a:endParaRPr lang="he-IL"/>
        </a:p>
      </dgm:t>
    </dgm:pt>
    <dgm:pt modelId="{38939F08-DD00-44DF-9A58-3DC6F2B723B0}" type="sibTrans" cxnId="{4D97DAC2-7494-4BB2-ADBA-6FFA8070B885}">
      <dgm:prSet/>
      <dgm:spPr/>
      <dgm:t>
        <a:bodyPr/>
        <a:lstStyle/>
        <a:p>
          <a:pPr rtl="1"/>
          <a:endParaRPr lang="he-IL"/>
        </a:p>
      </dgm:t>
    </dgm:pt>
    <dgm:pt modelId="{3BC08A1C-4D9B-4489-A199-B2B287012E41}">
      <dgm:prSet phldrT="[טקסט]"/>
      <dgm:spPr/>
      <dgm:t>
        <a:bodyPr/>
        <a:lstStyle/>
        <a:p>
          <a:pPr rtl="1"/>
          <a:r>
            <a:rPr lang="he-IL" b="1" dirty="0"/>
            <a:t>כמה טוב לעבוד על אהבת אשתו.</a:t>
          </a:r>
          <a:endParaRPr lang="en-US" dirty="0"/>
        </a:p>
        <a:p>
          <a:pPr rtl="1"/>
          <a:r>
            <a:rPr lang="he-IL" dirty="0"/>
            <a:t>אחרי שזיכה אותנו ה' להבין שאהבת ה' היא תכליתנו עלי אדמות נוכל להבין עד כמה מטיב לנו ה' שנתן לנו מצווה לאהוב את </a:t>
          </a:r>
          <a:r>
            <a:rPr lang="he-IL" dirty="0" err="1"/>
            <a:t>האשה</a:t>
          </a:r>
          <a:r>
            <a:rPr lang="he-IL" dirty="0"/>
            <a:t>,</a:t>
          </a:r>
        </a:p>
      </dgm:t>
    </dgm:pt>
    <dgm:pt modelId="{3C3D0616-1BD2-4929-ACB3-457275A9F8B5}" type="parTrans" cxnId="{E1B79BC4-0573-4B4E-9384-D77A68A790AD}">
      <dgm:prSet/>
      <dgm:spPr/>
      <dgm:t>
        <a:bodyPr/>
        <a:lstStyle/>
        <a:p>
          <a:pPr rtl="1"/>
          <a:endParaRPr lang="he-IL"/>
        </a:p>
      </dgm:t>
    </dgm:pt>
    <dgm:pt modelId="{30801D8B-1B16-40AF-8520-ACB414F3C809}" type="sibTrans" cxnId="{E1B79BC4-0573-4B4E-9384-D77A68A790AD}">
      <dgm:prSet/>
      <dgm:spPr/>
      <dgm:t>
        <a:bodyPr/>
        <a:lstStyle/>
        <a:p>
          <a:pPr rtl="1"/>
          <a:endParaRPr lang="he-IL"/>
        </a:p>
      </dgm:t>
    </dgm:pt>
    <dgm:pt modelId="{7671A8B1-7EF2-4087-99A2-BE31B2AF7B98}">
      <dgm:prSet phldrT="[טקסט]" phldr="1"/>
      <dgm:spPr/>
      <dgm:t>
        <a:bodyPr/>
        <a:lstStyle/>
        <a:p>
          <a:pPr rtl="1"/>
          <a:endParaRPr lang="he-IL" dirty="0"/>
        </a:p>
      </dgm:t>
    </dgm:pt>
    <dgm:pt modelId="{D698A248-33B3-436A-9298-03BD255EAD7C}" type="parTrans" cxnId="{1C60F7A8-72BA-4D8F-8E65-12A012C08F5B}">
      <dgm:prSet/>
      <dgm:spPr/>
      <dgm:t>
        <a:bodyPr/>
        <a:lstStyle/>
        <a:p>
          <a:pPr rtl="1"/>
          <a:endParaRPr lang="he-IL"/>
        </a:p>
      </dgm:t>
    </dgm:pt>
    <dgm:pt modelId="{1E3871F9-FA06-4F0E-83F7-363F8BF8EB19}" type="sibTrans" cxnId="{1C60F7A8-72BA-4D8F-8E65-12A012C08F5B}">
      <dgm:prSet/>
      <dgm:spPr/>
      <dgm:t>
        <a:bodyPr/>
        <a:lstStyle/>
        <a:p>
          <a:pPr rtl="1"/>
          <a:endParaRPr lang="he-IL"/>
        </a:p>
      </dgm:t>
    </dgm:pt>
    <dgm:pt modelId="{6AF23EEE-255E-4F1C-B0B4-8995CC7D67CE}">
      <dgm:prSet phldrT="[טקסט]"/>
      <dgm:spPr/>
      <dgm:t>
        <a:bodyPr/>
        <a:lstStyle/>
        <a:p>
          <a:pPr rtl="1"/>
          <a:r>
            <a:rPr lang="he-IL" dirty="0"/>
            <a:t>לפי זה נבין דבר נפלא מדוע "ואהבת לרעך כמוך זה כלל גדול בתורה"-ולפי הלל זוהי כל התורה כולה. </a:t>
          </a:r>
          <a:endParaRPr lang="en-US" dirty="0"/>
        </a:p>
        <a:p>
          <a:pPr rtl="1"/>
          <a:r>
            <a:rPr lang="he-IL" b="1" dirty="0"/>
            <a:t>כיצד יתכן וזוהי כל התורה כולה? הרי יש עוד מצוות בתורה ?</a:t>
          </a:r>
          <a:endParaRPr lang="en-US" dirty="0"/>
        </a:p>
        <a:p>
          <a:pPr rtl="1"/>
          <a:r>
            <a:rPr lang="he-IL" dirty="0"/>
            <a:t>אלא כאשר אדם קונה אהבת ישראל הוא קונה את </a:t>
          </a:r>
          <a:r>
            <a:rPr lang="he-IL" b="1" dirty="0"/>
            <a:t>מידת </a:t>
          </a:r>
          <a:r>
            <a:rPr lang="he-IL" b="1" dirty="0" err="1"/>
            <a:t>האהבה,</a:t>
          </a:r>
          <a:r>
            <a:rPr lang="he-IL" dirty="0" err="1"/>
            <a:t>ובזה</a:t>
          </a:r>
          <a:r>
            <a:rPr lang="he-IL" dirty="0"/>
            <a:t> יכול </a:t>
          </a:r>
          <a:r>
            <a:rPr lang="he-IL" dirty="0" err="1"/>
            <a:t>אח''כ</a:t>
          </a:r>
          <a:r>
            <a:rPr lang="he-IL" dirty="0"/>
            <a:t> לאהוב את ה' </a:t>
          </a:r>
          <a:r>
            <a:rPr lang="he-IL" b="1" dirty="0"/>
            <a:t>שזוהי</a:t>
          </a:r>
          <a:r>
            <a:rPr lang="he-IL" dirty="0"/>
            <a:t> כל התורה כולה.</a:t>
          </a:r>
        </a:p>
      </dgm:t>
    </dgm:pt>
    <dgm:pt modelId="{0E5578BF-825D-4DDE-B653-A49B3E8530B9}" type="parTrans" cxnId="{591342F1-B7EE-481B-B15D-DE33DDC8B9E3}">
      <dgm:prSet/>
      <dgm:spPr/>
      <dgm:t>
        <a:bodyPr/>
        <a:lstStyle/>
        <a:p>
          <a:pPr rtl="1"/>
          <a:endParaRPr lang="he-IL"/>
        </a:p>
      </dgm:t>
    </dgm:pt>
    <dgm:pt modelId="{78C807C6-C1A6-4723-89F6-74DD8563906A}" type="sibTrans" cxnId="{591342F1-B7EE-481B-B15D-DE33DDC8B9E3}">
      <dgm:prSet/>
      <dgm:spPr/>
      <dgm:t>
        <a:bodyPr/>
        <a:lstStyle/>
        <a:p>
          <a:pPr rtl="1"/>
          <a:endParaRPr lang="he-IL"/>
        </a:p>
      </dgm:t>
    </dgm:pt>
    <dgm:pt modelId="{C89F0489-3890-46CA-A191-CE1F64071F18}">
      <dgm:prSet/>
      <dgm:spPr/>
      <dgm:t>
        <a:bodyPr/>
        <a:lstStyle/>
        <a:p>
          <a:pPr rtl="1"/>
          <a:endParaRPr lang="he-IL"/>
        </a:p>
      </dgm:t>
    </dgm:pt>
    <dgm:pt modelId="{1CA5EC68-F290-4DFF-8FF0-3C977CF17E92}" type="parTrans" cxnId="{074F3E61-1965-400A-A357-45AB197E5444}">
      <dgm:prSet/>
      <dgm:spPr/>
    </dgm:pt>
    <dgm:pt modelId="{A13274AC-675D-4E6C-BE59-760CE410AD35}" type="sibTrans" cxnId="{074F3E61-1965-400A-A357-45AB197E5444}">
      <dgm:prSet/>
      <dgm:spPr/>
    </dgm:pt>
    <dgm:pt modelId="{873A6F07-03C5-49EF-9C25-1796D8D3F1C0}" type="pres">
      <dgm:prSet presAssocID="{C8172228-FB7A-4907-ADB9-7AD08B2CBB2C}" presName="diagram" presStyleCnt="0">
        <dgm:presLayoutVars>
          <dgm:dir/>
          <dgm:resizeHandles val="exact"/>
        </dgm:presLayoutVars>
      </dgm:prSet>
      <dgm:spPr/>
    </dgm:pt>
    <dgm:pt modelId="{163A6E9A-2E71-4923-99CF-07D9DCD20376}" type="pres">
      <dgm:prSet presAssocID="{2AC7A2BD-0274-4048-9EDD-F32FC0D27CBA}" presName="node" presStyleLbl="node1" presStyleIdx="0" presStyleCnt="6">
        <dgm:presLayoutVars>
          <dgm:bulletEnabled val="1"/>
        </dgm:presLayoutVars>
      </dgm:prSet>
      <dgm:spPr/>
    </dgm:pt>
    <dgm:pt modelId="{7FF04397-2284-4D0A-9B8E-8E6C17090D45}" type="pres">
      <dgm:prSet presAssocID="{BB7BF2FC-EABD-4BA1-A39D-C7722691549D}" presName="sibTrans" presStyleCnt="0"/>
      <dgm:spPr/>
    </dgm:pt>
    <dgm:pt modelId="{BC4EB598-D240-490E-A053-A6E2527BEEE8}" type="pres">
      <dgm:prSet presAssocID="{84ADD617-9B12-480C-A253-25278995B96A}" presName="node" presStyleLbl="node1" presStyleIdx="1" presStyleCnt="6">
        <dgm:presLayoutVars>
          <dgm:bulletEnabled val="1"/>
        </dgm:presLayoutVars>
      </dgm:prSet>
      <dgm:spPr/>
    </dgm:pt>
    <dgm:pt modelId="{5446C6B0-0215-4A63-9FEA-CD645842C9EF}" type="pres">
      <dgm:prSet presAssocID="{38939F08-DD00-44DF-9A58-3DC6F2B723B0}" presName="sibTrans" presStyleCnt="0"/>
      <dgm:spPr/>
    </dgm:pt>
    <dgm:pt modelId="{01E0449D-6863-4081-936D-ABF5367F71D9}" type="pres">
      <dgm:prSet presAssocID="{3BC08A1C-4D9B-4489-A199-B2B287012E41}" presName="node" presStyleLbl="node1" presStyleIdx="2" presStyleCnt="6">
        <dgm:presLayoutVars>
          <dgm:bulletEnabled val="1"/>
        </dgm:presLayoutVars>
      </dgm:prSet>
      <dgm:spPr/>
    </dgm:pt>
    <dgm:pt modelId="{83EC1988-BFA6-4E36-A9D1-E25DE56571F0}" type="pres">
      <dgm:prSet presAssocID="{30801D8B-1B16-40AF-8520-ACB414F3C809}" presName="sibTrans" presStyleCnt="0"/>
      <dgm:spPr/>
    </dgm:pt>
    <dgm:pt modelId="{3B7F95B2-D771-495F-B6B3-FCAACFC0BC41}" type="pres">
      <dgm:prSet presAssocID="{7671A8B1-7EF2-4087-99A2-BE31B2AF7B98}" presName="node" presStyleLbl="node1" presStyleIdx="3" presStyleCnt="6">
        <dgm:presLayoutVars>
          <dgm:bulletEnabled val="1"/>
        </dgm:presLayoutVars>
      </dgm:prSet>
      <dgm:spPr/>
    </dgm:pt>
    <dgm:pt modelId="{0197C9B9-0C61-4C6D-ABD3-ECFD284025BF}" type="pres">
      <dgm:prSet presAssocID="{1E3871F9-FA06-4F0E-83F7-363F8BF8EB19}" presName="sibTrans" presStyleCnt="0"/>
      <dgm:spPr/>
    </dgm:pt>
    <dgm:pt modelId="{C2F64EAA-6F64-407A-BE1E-65F4485E6B68}" type="pres">
      <dgm:prSet presAssocID="{C89F0489-3890-46CA-A191-CE1F64071F18}" presName="node" presStyleLbl="node1" presStyleIdx="4" presStyleCnt="6">
        <dgm:presLayoutVars>
          <dgm:bulletEnabled val="1"/>
        </dgm:presLayoutVars>
      </dgm:prSet>
      <dgm:spPr/>
    </dgm:pt>
    <dgm:pt modelId="{5EB2D903-1A0F-42CE-8131-4D0AAA9CA426}" type="pres">
      <dgm:prSet presAssocID="{A13274AC-675D-4E6C-BE59-760CE410AD35}" presName="sibTrans" presStyleCnt="0"/>
      <dgm:spPr/>
    </dgm:pt>
    <dgm:pt modelId="{0F158AD9-A065-4A8A-9B91-3669666C13F8}" type="pres">
      <dgm:prSet presAssocID="{6AF23EEE-255E-4F1C-B0B4-8995CC7D67CE}" presName="node" presStyleLbl="node1" presStyleIdx="5" presStyleCnt="6">
        <dgm:presLayoutVars>
          <dgm:bulletEnabled val="1"/>
        </dgm:presLayoutVars>
      </dgm:prSet>
      <dgm:spPr/>
    </dgm:pt>
  </dgm:ptLst>
  <dgm:cxnLst>
    <dgm:cxn modelId="{5C387D21-3613-4774-AE45-A81A19B0D221}" type="presOf" srcId="{2AC7A2BD-0274-4048-9EDD-F32FC0D27CBA}" destId="{163A6E9A-2E71-4923-99CF-07D9DCD20376}" srcOrd="0" destOrd="0" presId="urn:microsoft.com/office/officeart/2005/8/layout/default"/>
    <dgm:cxn modelId="{13A5985B-350E-4274-8C70-64AAEE093CDF}" type="presOf" srcId="{7671A8B1-7EF2-4087-99A2-BE31B2AF7B98}" destId="{3B7F95B2-D771-495F-B6B3-FCAACFC0BC41}" srcOrd="0" destOrd="0" presId="urn:microsoft.com/office/officeart/2005/8/layout/default"/>
    <dgm:cxn modelId="{074F3E61-1965-400A-A357-45AB197E5444}" srcId="{C8172228-FB7A-4907-ADB9-7AD08B2CBB2C}" destId="{C89F0489-3890-46CA-A191-CE1F64071F18}" srcOrd="4" destOrd="0" parTransId="{1CA5EC68-F290-4DFF-8FF0-3C977CF17E92}" sibTransId="{A13274AC-675D-4E6C-BE59-760CE410AD35}"/>
    <dgm:cxn modelId="{A338CC58-0530-4A00-8DD7-CE6E71116A7B}" type="presOf" srcId="{6AF23EEE-255E-4F1C-B0B4-8995CC7D67CE}" destId="{0F158AD9-A065-4A8A-9B91-3669666C13F8}" srcOrd="0" destOrd="0" presId="urn:microsoft.com/office/officeart/2005/8/layout/default"/>
    <dgm:cxn modelId="{16BBEB7A-3932-4B45-8A13-E480F0D24E86}" type="presOf" srcId="{C8172228-FB7A-4907-ADB9-7AD08B2CBB2C}" destId="{873A6F07-03C5-49EF-9C25-1796D8D3F1C0}" srcOrd="0" destOrd="0" presId="urn:microsoft.com/office/officeart/2005/8/layout/default"/>
    <dgm:cxn modelId="{CCCCD682-4188-4F45-8320-D3BA096C85B4}" srcId="{C8172228-FB7A-4907-ADB9-7AD08B2CBB2C}" destId="{2AC7A2BD-0274-4048-9EDD-F32FC0D27CBA}" srcOrd="0" destOrd="0" parTransId="{AA4E1AF5-F5CA-4E70-8202-6C28565AF64D}" sibTransId="{BB7BF2FC-EABD-4BA1-A39D-C7722691549D}"/>
    <dgm:cxn modelId="{46F264A5-B11D-49E4-8D8D-E5A56173E2BA}" type="presOf" srcId="{C89F0489-3890-46CA-A191-CE1F64071F18}" destId="{C2F64EAA-6F64-407A-BE1E-65F4485E6B68}" srcOrd="0" destOrd="0" presId="urn:microsoft.com/office/officeart/2005/8/layout/default"/>
    <dgm:cxn modelId="{1C60F7A8-72BA-4D8F-8E65-12A012C08F5B}" srcId="{C8172228-FB7A-4907-ADB9-7AD08B2CBB2C}" destId="{7671A8B1-7EF2-4087-99A2-BE31B2AF7B98}" srcOrd="3" destOrd="0" parTransId="{D698A248-33B3-436A-9298-03BD255EAD7C}" sibTransId="{1E3871F9-FA06-4F0E-83F7-363F8BF8EB19}"/>
    <dgm:cxn modelId="{4D97DAC2-7494-4BB2-ADBA-6FFA8070B885}" srcId="{C8172228-FB7A-4907-ADB9-7AD08B2CBB2C}" destId="{84ADD617-9B12-480C-A253-25278995B96A}" srcOrd="1" destOrd="0" parTransId="{B9321BDF-1569-4AAF-8616-E4AAE6F02FA1}" sibTransId="{38939F08-DD00-44DF-9A58-3DC6F2B723B0}"/>
    <dgm:cxn modelId="{E1B79BC4-0573-4B4E-9384-D77A68A790AD}" srcId="{C8172228-FB7A-4907-ADB9-7AD08B2CBB2C}" destId="{3BC08A1C-4D9B-4489-A199-B2B287012E41}" srcOrd="2" destOrd="0" parTransId="{3C3D0616-1BD2-4929-ACB3-457275A9F8B5}" sibTransId="{30801D8B-1B16-40AF-8520-ACB414F3C809}"/>
    <dgm:cxn modelId="{B7FB16E1-33D7-470F-A346-89DECAF0D598}" type="presOf" srcId="{3BC08A1C-4D9B-4489-A199-B2B287012E41}" destId="{01E0449D-6863-4081-936D-ABF5367F71D9}" srcOrd="0" destOrd="0" presId="urn:microsoft.com/office/officeart/2005/8/layout/default"/>
    <dgm:cxn modelId="{716DE7EB-4290-4E55-9448-E9E4D7225E5A}" type="presOf" srcId="{84ADD617-9B12-480C-A253-25278995B96A}" destId="{BC4EB598-D240-490E-A053-A6E2527BEEE8}" srcOrd="0" destOrd="0" presId="urn:microsoft.com/office/officeart/2005/8/layout/default"/>
    <dgm:cxn modelId="{591342F1-B7EE-481B-B15D-DE33DDC8B9E3}" srcId="{C8172228-FB7A-4907-ADB9-7AD08B2CBB2C}" destId="{6AF23EEE-255E-4F1C-B0B4-8995CC7D67CE}" srcOrd="5" destOrd="0" parTransId="{0E5578BF-825D-4DDE-B653-A49B3E8530B9}" sibTransId="{78C807C6-C1A6-4723-89F6-74DD8563906A}"/>
    <dgm:cxn modelId="{3516114E-520F-4828-AE60-72EAC5AC540F}" type="presParOf" srcId="{873A6F07-03C5-49EF-9C25-1796D8D3F1C0}" destId="{163A6E9A-2E71-4923-99CF-07D9DCD20376}" srcOrd="0" destOrd="0" presId="urn:microsoft.com/office/officeart/2005/8/layout/default"/>
    <dgm:cxn modelId="{7B636884-53AE-4949-A006-308AE8DE2758}" type="presParOf" srcId="{873A6F07-03C5-49EF-9C25-1796D8D3F1C0}" destId="{7FF04397-2284-4D0A-9B8E-8E6C17090D45}" srcOrd="1" destOrd="0" presId="urn:microsoft.com/office/officeart/2005/8/layout/default"/>
    <dgm:cxn modelId="{5C0854A8-5586-43C1-B7D2-11EC88BDF15E}" type="presParOf" srcId="{873A6F07-03C5-49EF-9C25-1796D8D3F1C0}" destId="{BC4EB598-D240-490E-A053-A6E2527BEEE8}" srcOrd="2" destOrd="0" presId="urn:microsoft.com/office/officeart/2005/8/layout/default"/>
    <dgm:cxn modelId="{6A8C59B9-14AC-4774-8697-5FE516247004}" type="presParOf" srcId="{873A6F07-03C5-49EF-9C25-1796D8D3F1C0}" destId="{5446C6B0-0215-4A63-9FEA-CD645842C9EF}" srcOrd="3" destOrd="0" presId="urn:microsoft.com/office/officeart/2005/8/layout/default"/>
    <dgm:cxn modelId="{D04311D8-F035-41AF-AB42-00C119E2065A}" type="presParOf" srcId="{873A6F07-03C5-49EF-9C25-1796D8D3F1C0}" destId="{01E0449D-6863-4081-936D-ABF5367F71D9}" srcOrd="4" destOrd="0" presId="urn:microsoft.com/office/officeart/2005/8/layout/default"/>
    <dgm:cxn modelId="{C5E049EE-DBDD-4895-8BF6-3312387E07C6}" type="presParOf" srcId="{873A6F07-03C5-49EF-9C25-1796D8D3F1C0}" destId="{83EC1988-BFA6-4E36-A9D1-E25DE56571F0}" srcOrd="5" destOrd="0" presId="urn:microsoft.com/office/officeart/2005/8/layout/default"/>
    <dgm:cxn modelId="{A2A1A59E-ED9A-472C-9046-B1ED3F3FF24E}" type="presParOf" srcId="{873A6F07-03C5-49EF-9C25-1796D8D3F1C0}" destId="{3B7F95B2-D771-495F-B6B3-FCAACFC0BC41}" srcOrd="6" destOrd="0" presId="urn:microsoft.com/office/officeart/2005/8/layout/default"/>
    <dgm:cxn modelId="{25EA1F7F-9D42-47AF-B4E9-F211D3E15EC7}" type="presParOf" srcId="{873A6F07-03C5-49EF-9C25-1796D8D3F1C0}" destId="{0197C9B9-0C61-4C6D-ABD3-ECFD284025BF}" srcOrd="7" destOrd="0" presId="urn:microsoft.com/office/officeart/2005/8/layout/default"/>
    <dgm:cxn modelId="{EDEAC2D5-3CFB-47B8-A7DC-25EDF082F56E}" type="presParOf" srcId="{873A6F07-03C5-49EF-9C25-1796D8D3F1C0}" destId="{C2F64EAA-6F64-407A-BE1E-65F4485E6B68}" srcOrd="8" destOrd="0" presId="urn:microsoft.com/office/officeart/2005/8/layout/default"/>
    <dgm:cxn modelId="{DE0D9E81-E79A-4336-BDB1-C1D0114A64D2}" type="presParOf" srcId="{873A6F07-03C5-49EF-9C25-1796D8D3F1C0}" destId="{5EB2D903-1A0F-42CE-8131-4D0AAA9CA426}" srcOrd="9" destOrd="0" presId="urn:microsoft.com/office/officeart/2005/8/layout/default"/>
    <dgm:cxn modelId="{EBF95872-C0A7-43E8-96BB-A6A1650F0999}" type="presParOf" srcId="{873A6F07-03C5-49EF-9C25-1796D8D3F1C0}" destId="{0F158AD9-A065-4A8A-9B91-3669666C13F8}"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8172228-FB7A-4907-ADB9-7AD08B2CBB2C}"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2AC7A2BD-0274-4048-9EDD-F32FC0D27CBA}">
      <dgm:prSet phldrT="[טקסט]"/>
      <dgm:spPr/>
      <dgm:t>
        <a:bodyPr/>
        <a:lstStyle/>
        <a:p>
          <a:pPr rtl="1"/>
          <a:r>
            <a:rPr lang="he-IL" dirty="0"/>
            <a:t>ברמב"ם ספר המצות מצות עשה ג: </a:t>
          </a:r>
        </a:p>
        <a:p>
          <a:pPr rtl="1"/>
          <a:r>
            <a:rPr lang="he-IL" dirty="0"/>
            <a:t>היא </a:t>
          </a:r>
          <a:r>
            <a:rPr lang="he-IL" dirty="0" err="1"/>
            <a:t>שצונו</a:t>
          </a:r>
          <a:r>
            <a:rPr lang="he-IL" dirty="0"/>
            <a:t> לאהבו יתעלה. וזה (וכיצד נזכה לזה?) שנתבונן ונשכיל מצותיו ופעולותיו עד שנשיגהו </a:t>
          </a:r>
          <a:r>
            <a:rPr lang="he-IL" b="1" dirty="0"/>
            <a:t>ונתענג בהשגתו תכלית התענוג</a:t>
          </a:r>
          <a:r>
            <a:rPr lang="he-IL" dirty="0"/>
            <a:t> וזאת היא האהבה </a:t>
          </a:r>
          <a:r>
            <a:rPr lang="he-IL" dirty="0" err="1"/>
            <a:t>המחוייבת</a:t>
          </a:r>
          <a:r>
            <a:rPr lang="he-IL" dirty="0"/>
            <a:t>.</a:t>
          </a:r>
        </a:p>
      </dgm:t>
    </dgm:pt>
    <dgm:pt modelId="{AA4E1AF5-F5CA-4E70-8202-6C28565AF64D}" type="parTrans" cxnId="{CCCCD682-4188-4F45-8320-D3BA096C85B4}">
      <dgm:prSet/>
      <dgm:spPr/>
      <dgm:t>
        <a:bodyPr/>
        <a:lstStyle/>
        <a:p>
          <a:pPr rtl="1"/>
          <a:endParaRPr lang="he-IL"/>
        </a:p>
      </dgm:t>
    </dgm:pt>
    <dgm:pt modelId="{BB7BF2FC-EABD-4BA1-A39D-C7722691549D}" type="sibTrans" cxnId="{CCCCD682-4188-4F45-8320-D3BA096C85B4}">
      <dgm:prSet/>
      <dgm:spPr/>
      <dgm:t>
        <a:bodyPr/>
        <a:lstStyle/>
        <a:p>
          <a:pPr rtl="1"/>
          <a:endParaRPr lang="he-IL"/>
        </a:p>
      </dgm:t>
    </dgm:pt>
    <dgm:pt modelId="{84ADD617-9B12-480C-A253-25278995B96A}">
      <dgm:prSet phldrT="[טקסט]"/>
      <dgm:spPr/>
      <dgm:t>
        <a:bodyPr/>
        <a:lstStyle/>
        <a:p>
          <a:pPr rtl="1"/>
          <a:r>
            <a:rPr lang="he-IL" dirty="0"/>
            <a:t>למד </a:t>
          </a:r>
          <a:r>
            <a:rPr lang="he-IL" dirty="0" err="1"/>
            <a:t>האגלי</a:t>
          </a:r>
          <a:r>
            <a:rPr lang="he-IL" dirty="0"/>
            <a:t> טל מכאן הרי התורה היא החיבור שלנו עם הקב"ה, ולמדנו </a:t>
          </a:r>
          <a:r>
            <a:rPr lang="he-IL" dirty="0" err="1"/>
            <a:t>שכיצד</a:t>
          </a:r>
          <a:r>
            <a:rPr lang="he-IL" dirty="0"/>
            <a:t> מתחברים על ידי שנהנים ומתענגים, </a:t>
          </a:r>
        </a:p>
        <a:p>
          <a:pPr rtl="1"/>
          <a:r>
            <a:rPr lang="he-IL" dirty="0"/>
            <a:t>לכן עיקר מצוות לימוד תורה היא לשמוח ולהתענג בלימוד. </a:t>
          </a:r>
        </a:p>
      </dgm:t>
    </dgm:pt>
    <dgm:pt modelId="{B9321BDF-1569-4AAF-8616-E4AAE6F02FA1}" type="parTrans" cxnId="{4D97DAC2-7494-4BB2-ADBA-6FFA8070B885}">
      <dgm:prSet/>
      <dgm:spPr/>
      <dgm:t>
        <a:bodyPr/>
        <a:lstStyle/>
        <a:p>
          <a:pPr rtl="1"/>
          <a:endParaRPr lang="he-IL"/>
        </a:p>
      </dgm:t>
    </dgm:pt>
    <dgm:pt modelId="{38939F08-DD00-44DF-9A58-3DC6F2B723B0}" type="sibTrans" cxnId="{4D97DAC2-7494-4BB2-ADBA-6FFA8070B885}">
      <dgm:prSet/>
      <dgm:spPr/>
      <dgm:t>
        <a:bodyPr/>
        <a:lstStyle/>
        <a:p>
          <a:pPr rtl="1"/>
          <a:endParaRPr lang="he-IL"/>
        </a:p>
      </dgm:t>
    </dgm:pt>
    <dgm:pt modelId="{3BC08A1C-4D9B-4489-A199-B2B287012E41}">
      <dgm:prSet phldrT="[טקסט]"/>
      <dgm:spPr/>
      <dgm:t>
        <a:bodyPr/>
        <a:lstStyle/>
        <a:p>
          <a:pPr rtl="1"/>
          <a:r>
            <a:rPr lang="he-IL" u="none" dirty="0"/>
            <a:t>מטרת מצוות עונה לשמח את בת המלך, </a:t>
          </a:r>
        </a:p>
        <a:p>
          <a:pPr rtl="1"/>
          <a:r>
            <a:rPr lang="he-IL" u="none" dirty="0"/>
            <a:t>ומה יקרה כאשר היא תשמח? השמחה והנאה גורמים לה להידבק בך (להתאחד איתך). </a:t>
          </a:r>
        </a:p>
      </dgm:t>
    </dgm:pt>
    <dgm:pt modelId="{3C3D0616-1BD2-4929-ACB3-457275A9F8B5}" type="parTrans" cxnId="{E1B79BC4-0573-4B4E-9384-D77A68A790AD}">
      <dgm:prSet/>
      <dgm:spPr/>
      <dgm:t>
        <a:bodyPr/>
        <a:lstStyle/>
        <a:p>
          <a:pPr rtl="1"/>
          <a:endParaRPr lang="he-IL"/>
        </a:p>
      </dgm:t>
    </dgm:pt>
    <dgm:pt modelId="{30801D8B-1B16-40AF-8520-ACB414F3C809}" type="sibTrans" cxnId="{E1B79BC4-0573-4B4E-9384-D77A68A790AD}">
      <dgm:prSet/>
      <dgm:spPr/>
      <dgm:t>
        <a:bodyPr/>
        <a:lstStyle/>
        <a:p>
          <a:pPr rtl="1"/>
          <a:endParaRPr lang="he-IL"/>
        </a:p>
      </dgm:t>
    </dgm:pt>
    <dgm:pt modelId="{7671A8B1-7EF2-4087-99A2-BE31B2AF7B98}">
      <dgm:prSet phldrT="[טקסט]"/>
      <dgm:spPr/>
      <dgm:t>
        <a:bodyPr/>
        <a:lstStyle/>
        <a:p>
          <a:pPr rtl="1"/>
          <a:endParaRPr lang="he-IL" dirty="0"/>
        </a:p>
      </dgm:t>
    </dgm:pt>
    <dgm:pt modelId="{D698A248-33B3-436A-9298-03BD255EAD7C}" type="parTrans" cxnId="{1C60F7A8-72BA-4D8F-8E65-12A012C08F5B}">
      <dgm:prSet/>
      <dgm:spPr/>
      <dgm:t>
        <a:bodyPr/>
        <a:lstStyle/>
        <a:p>
          <a:pPr rtl="1"/>
          <a:endParaRPr lang="he-IL"/>
        </a:p>
      </dgm:t>
    </dgm:pt>
    <dgm:pt modelId="{1E3871F9-FA06-4F0E-83F7-363F8BF8EB19}" type="sibTrans" cxnId="{1C60F7A8-72BA-4D8F-8E65-12A012C08F5B}">
      <dgm:prSet/>
      <dgm:spPr/>
      <dgm:t>
        <a:bodyPr/>
        <a:lstStyle/>
        <a:p>
          <a:pPr rtl="1"/>
          <a:endParaRPr lang="he-IL"/>
        </a:p>
      </dgm:t>
    </dgm:pt>
    <dgm:pt modelId="{6AF23EEE-255E-4F1C-B0B4-8995CC7D67CE}">
      <dgm:prSet phldrT="[טקסט]"/>
      <dgm:spPr/>
      <dgm:t>
        <a:bodyPr/>
        <a:lstStyle/>
        <a:p>
          <a:pPr rtl="1"/>
          <a:r>
            <a:rPr lang="he-IL" dirty="0"/>
            <a:t>צריך האדם לקנות הרגל בעצמו בכל פעם שנהנה בלימוד או בקיום המצוות לחשוב:</a:t>
          </a:r>
        </a:p>
        <a:p>
          <a:pPr rtl="1"/>
          <a:r>
            <a:rPr lang="he-IL" dirty="0"/>
            <a:t> אך מתרגמים את ההנאה לדבקות, </a:t>
          </a:r>
        </a:p>
        <a:p>
          <a:pPr rtl="1"/>
          <a:r>
            <a:rPr lang="he-IL" dirty="0"/>
            <a:t>אפשר על ידי שיר לקב"ה, אפשר ע"י תפילה, תהילים פרק קי"ט ועוד.</a:t>
          </a:r>
        </a:p>
      </dgm:t>
    </dgm:pt>
    <dgm:pt modelId="{0E5578BF-825D-4DDE-B653-A49B3E8530B9}" type="parTrans" cxnId="{591342F1-B7EE-481B-B15D-DE33DDC8B9E3}">
      <dgm:prSet/>
      <dgm:spPr/>
      <dgm:t>
        <a:bodyPr/>
        <a:lstStyle/>
        <a:p>
          <a:pPr rtl="1"/>
          <a:endParaRPr lang="he-IL"/>
        </a:p>
      </dgm:t>
    </dgm:pt>
    <dgm:pt modelId="{78C807C6-C1A6-4723-89F6-74DD8563906A}" type="sibTrans" cxnId="{591342F1-B7EE-481B-B15D-DE33DDC8B9E3}">
      <dgm:prSet/>
      <dgm:spPr/>
      <dgm:t>
        <a:bodyPr/>
        <a:lstStyle/>
        <a:p>
          <a:pPr rtl="1"/>
          <a:endParaRPr lang="he-IL"/>
        </a:p>
      </dgm:t>
    </dgm:pt>
    <dgm:pt modelId="{C89F0489-3890-46CA-A191-CE1F64071F18}">
      <dgm:prSet custT="1"/>
      <dgm:spPr/>
      <dgm:t>
        <a:bodyPr/>
        <a:lstStyle/>
        <a:p>
          <a:pPr rtl="1"/>
          <a:endParaRPr lang="he-IL" sz="1100" dirty="0"/>
        </a:p>
      </dgm:t>
    </dgm:pt>
    <dgm:pt modelId="{1CA5EC68-F290-4DFF-8FF0-3C977CF17E92}" type="parTrans" cxnId="{074F3E61-1965-400A-A357-45AB197E5444}">
      <dgm:prSet/>
      <dgm:spPr/>
    </dgm:pt>
    <dgm:pt modelId="{A13274AC-675D-4E6C-BE59-760CE410AD35}" type="sibTrans" cxnId="{074F3E61-1965-400A-A357-45AB197E5444}">
      <dgm:prSet/>
      <dgm:spPr/>
    </dgm:pt>
    <dgm:pt modelId="{873A6F07-03C5-49EF-9C25-1796D8D3F1C0}" type="pres">
      <dgm:prSet presAssocID="{C8172228-FB7A-4907-ADB9-7AD08B2CBB2C}" presName="diagram" presStyleCnt="0">
        <dgm:presLayoutVars>
          <dgm:dir/>
          <dgm:resizeHandles val="exact"/>
        </dgm:presLayoutVars>
      </dgm:prSet>
      <dgm:spPr/>
    </dgm:pt>
    <dgm:pt modelId="{163A6E9A-2E71-4923-99CF-07D9DCD20376}" type="pres">
      <dgm:prSet presAssocID="{2AC7A2BD-0274-4048-9EDD-F32FC0D27CBA}" presName="node" presStyleLbl="node1" presStyleIdx="0" presStyleCnt="6">
        <dgm:presLayoutVars>
          <dgm:bulletEnabled val="1"/>
        </dgm:presLayoutVars>
      </dgm:prSet>
      <dgm:spPr/>
    </dgm:pt>
    <dgm:pt modelId="{7FF04397-2284-4D0A-9B8E-8E6C17090D45}" type="pres">
      <dgm:prSet presAssocID="{BB7BF2FC-EABD-4BA1-A39D-C7722691549D}" presName="sibTrans" presStyleCnt="0"/>
      <dgm:spPr/>
    </dgm:pt>
    <dgm:pt modelId="{BC4EB598-D240-490E-A053-A6E2527BEEE8}" type="pres">
      <dgm:prSet presAssocID="{84ADD617-9B12-480C-A253-25278995B96A}" presName="node" presStyleLbl="node1" presStyleIdx="1" presStyleCnt="6">
        <dgm:presLayoutVars>
          <dgm:bulletEnabled val="1"/>
        </dgm:presLayoutVars>
      </dgm:prSet>
      <dgm:spPr/>
    </dgm:pt>
    <dgm:pt modelId="{5446C6B0-0215-4A63-9FEA-CD645842C9EF}" type="pres">
      <dgm:prSet presAssocID="{38939F08-DD00-44DF-9A58-3DC6F2B723B0}" presName="sibTrans" presStyleCnt="0"/>
      <dgm:spPr/>
    </dgm:pt>
    <dgm:pt modelId="{01E0449D-6863-4081-936D-ABF5367F71D9}" type="pres">
      <dgm:prSet presAssocID="{3BC08A1C-4D9B-4489-A199-B2B287012E41}" presName="node" presStyleLbl="node1" presStyleIdx="2" presStyleCnt="6">
        <dgm:presLayoutVars>
          <dgm:bulletEnabled val="1"/>
        </dgm:presLayoutVars>
      </dgm:prSet>
      <dgm:spPr/>
    </dgm:pt>
    <dgm:pt modelId="{83EC1988-BFA6-4E36-A9D1-E25DE56571F0}" type="pres">
      <dgm:prSet presAssocID="{30801D8B-1B16-40AF-8520-ACB414F3C809}" presName="sibTrans" presStyleCnt="0"/>
      <dgm:spPr/>
    </dgm:pt>
    <dgm:pt modelId="{3B7F95B2-D771-495F-B6B3-FCAACFC0BC41}" type="pres">
      <dgm:prSet presAssocID="{7671A8B1-7EF2-4087-99A2-BE31B2AF7B98}" presName="node" presStyleLbl="node1" presStyleIdx="3" presStyleCnt="6">
        <dgm:presLayoutVars>
          <dgm:bulletEnabled val="1"/>
        </dgm:presLayoutVars>
      </dgm:prSet>
      <dgm:spPr/>
    </dgm:pt>
    <dgm:pt modelId="{0197C9B9-0C61-4C6D-ABD3-ECFD284025BF}" type="pres">
      <dgm:prSet presAssocID="{1E3871F9-FA06-4F0E-83F7-363F8BF8EB19}" presName="sibTrans" presStyleCnt="0"/>
      <dgm:spPr/>
    </dgm:pt>
    <dgm:pt modelId="{C2F64EAA-6F64-407A-BE1E-65F4485E6B68}" type="pres">
      <dgm:prSet presAssocID="{C89F0489-3890-46CA-A191-CE1F64071F18}" presName="node" presStyleLbl="node1" presStyleIdx="4" presStyleCnt="6">
        <dgm:presLayoutVars>
          <dgm:bulletEnabled val="1"/>
        </dgm:presLayoutVars>
      </dgm:prSet>
      <dgm:spPr/>
    </dgm:pt>
    <dgm:pt modelId="{5EB2D903-1A0F-42CE-8131-4D0AAA9CA426}" type="pres">
      <dgm:prSet presAssocID="{A13274AC-675D-4E6C-BE59-760CE410AD35}" presName="sibTrans" presStyleCnt="0"/>
      <dgm:spPr/>
    </dgm:pt>
    <dgm:pt modelId="{0F158AD9-A065-4A8A-9B91-3669666C13F8}" type="pres">
      <dgm:prSet presAssocID="{6AF23EEE-255E-4F1C-B0B4-8995CC7D67CE}" presName="node" presStyleLbl="node1" presStyleIdx="5" presStyleCnt="6">
        <dgm:presLayoutVars>
          <dgm:bulletEnabled val="1"/>
        </dgm:presLayoutVars>
      </dgm:prSet>
      <dgm:spPr/>
    </dgm:pt>
  </dgm:ptLst>
  <dgm:cxnLst>
    <dgm:cxn modelId="{5C387D21-3613-4774-AE45-A81A19B0D221}" type="presOf" srcId="{2AC7A2BD-0274-4048-9EDD-F32FC0D27CBA}" destId="{163A6E9A-2E71-4923-99CF-07D9DCD20376}" srcOrd="0" destOrd="0" presId="urn:microsoft.com/office/officeart/2005/8/layout/default"/>
    <dgm:cxn modelId="{13A5985B-350E-4274-8C70-64AAEE093CDF}" type="presOf" srcId="{7671A8B1-7EF2-4087-99A2-BE31B2AF7B98}" destId="{3B7F95B2-D771-495F-B6B3-FCAACFC0BC41}" srcOrd="0" destOrd="0" presId="urn:microsoft.com/office/officeart/2005/8/layout/default"/>
    <dgm:cxn modelId="{074F3E61-1965-400A-A357-45AB197E5444}" srcId="{C8172228-FB7A-4907-ADB9-7AD08B2CBB2C}" destId="{C89F0489-3890-46CA-A191-CE1F64071F18}" srcOrd="4" destOrd="0" parTransId="{1CA5EC68-F290-4DFF-8FF0-3C977CF17E92}" sibTransId="{A13274AC-675D-4E6C-BE59-760CE410AD35}"/>
    <dgm:cxn modelId="{A338CC58-0530-4A00-8DD7-CE6E71116A7B}" type="presOf" srcId="{6AF23EEE-255E-4F1C-B0B4-8995CC7D67CE}" destId="{0F158AD9-A065-4A8A-9B91-3669666C13F8}" srcOrd="0" destOrd="0" presId="urn:microsoft.com/office/officeart/2005/8/layout/default"/>
    <dgm:cxn modelId="{16BBEB7A-3932-4B45-8A13-E480F0D24E86}" type="presOf" srcId="{C8172228-FB7A-4907-ADB9-7AD08B2CBB2C}" destId="{873A6F07-03C5-49EF-9C25-1796D8D3F1C0}" srcOrd="0" destOrd="0" presId="urn:microsoft.com/office/officeart/2005/8/layout/default"/>
    <dgm:cxn modelId="{CCCCD682-4188-4F45-8320-D3BA096C85B4}" srcId="{C8172228-FB7A-4907-ADB9-7AD08B2CBB2C}" destId="{2AC7A2BD-0274-4048-9EDD-F32FC0D27CBA}" srcOrd="0" destOrd="0" parTransId="{AA4E1AF5-F5CA-4E70-8202-6C28565AF64D}" sibTransId="{BB7BF2FC-EABD-4BA1-A39D-C7722691549D}"/>
    <dgm:cxn modelId="{46F264A5-B11D-49E4-8D8D-E5A56173E2BA}" type="presOf" srcId="{C89F0489-3890-46CA-A191-CE1F64071F18}" destId="{C2F64EAA-6F64-407A-BE1E-65F4485E6B68}" srcOrd="0" destOrd="0" presId="urn:microsoft.com/office/officeart/2005/8/layout/default"/>
    <dgm:cxn modelId="{1C60F7A8-72BA-4D8F-8E65-12A012C08F5B}" srcId="{C8172228-FB7A-4907-ADB9-7AD08B2CBB2C}" destId="{7671A8B1-7EF2-4087-99A2-BE31B2AF7B98}" srcOrd="3" destOrd="0" parTransId="{D698A248-33B3-436A-9298-03BD255EAD7C}" sibTransId="{1E3871F9-FA06-4F0E-83F7-363F8BF8EB19}"/>
    <dgm:cxn modelId="{4D97DAC2-7494-4BB2-ADBA-6FFA8070B885}" srcId="{C8172228-FB7A-4907-ADB9-7AD08B2CBB2C}" destId="{84ADD617-9B12-480C-A253-25278995B96A}" srcOrd="1" destOrd="0" parTransId="{B9321BDF-1569-4AAF-8616-E4AAE6F02FA1}" sibTransId="{38939F08-DD00-44DF-9A58-3DC6F2B723B0}"/>
    <dgm:cxn modelId="{E1B79BC4-0573-4B4E-9384-D77A68A790AD}" srcId="{C8172228-FB7A-4907-ADB9-7AD08B2CBB2C}" destId="{3BC08A1C-4D9B-4489-A199-B2B287012E41}" srcOrd="2" destOrd="0" parTransId="{3C3D0616-1BD2-4929-ACB3-457275A9F8B5}" sibTransId="{30801D8B-1B16-40AF-8520-ACB414F3C809}"/>
    <dgm:cxn modelId="{B7FB16E1-33D7-470F-A346-89DECAF0D598}" type="presOf" srcId="{3BC08A1C-4D9B-4489-A199-B2B287012E41}" destId="{01E0449D-6863-4081-936D-ABF5367F71D9}" srcOrd="0" destOrd="0" presId="urn:microsoft.com/office/officeart/2005/8/layout/default"/>
    <dgm:cxn modelId="{716DE7EB-4290-4E55-9448-E9E4D7225E5A}" type="presOf" srcId="{84ADD617-9B12-480C-A253-25278995B96A}" destId="{BC4EB598-D240-490E-A053-A6E2527BEEE8}" srcOrd="0" destOrd="0" presId="urn:microsoft.com/office/officeart/2005/8/layout/default"/>
    <dgm:cxn modelId="{591342F1-B7EE-481B-B15D-DE33DDC8B9E3}" srcId="{C8172228-FB7A-4907-ADB9-7AD08B2CBB2C}" destId="{6AF23EEE-255E-4F1C-B0B4-8995CC7D67CE}" srcOrd="5" destOrd="0" parTransId="{0E5578BF-825D-4DDE-B653-A49B3E8530B9}" sibTransId="{78C807C6-C1A6-4723-89F6-74DD8563906A}"/>
    <dgm:cxn modelId="{3516114E-520F-4828-AE60-72EAC5AC540F}" type="presParOf" srcId="{873A6F07-03C5-49EF-9C25-1796D8D3F1C0}" destId="{163A6E9A-2E71-4923-99CF-07D9DCD20376}" srcOrd="0" destOrd="0" presId="urn:microsoft.com/office/officeart/2005/8/layout/default"/>
    <dgm:cxn modelId="{7B636884-53AE-4949-A006-308AE8DE2758}" type="presParOf" srcId="{873A6F07-03C5-49EF-9C25-1796D8D3F1C0}" destId="{7FF04397-2284-4D0A-9B8E-8E6C17090D45}" srcOrd="1" destOrd="0" presId="urn:microsoft.com/office/officeart/2005/8/layout/default"/>
    <dgm:cxn modelId="{5C0854A8-5586-43C1-B7D2-11EC88BDF15E}" type="presParOf" srcId="{873A6F07-03C5-49EF-9C25-1796D8D3F1C0}" destId="{BC4EB598-D240-490E-A053-A6E2527BEEE8}" srcOrd="2" destOrd="0" presId="urn:microsoft.com/office/officeart/2005/8/layout/default"/>
    <dgm:cxn modelId="{6A8C59B9-14AC-4774-8697-5FE516247004}" type="presParOf" srcId="{873A6F07-03C5-49EF-9C25-1796D8D3F1C0}" destId="{5446C6B0-0215-4A63-9FEA-CD645842C9EF}" srcOrd="3" destOrd="0" presId="urn:microsoft.com/office/officeart/2005/8/layout/default"/>
    <dgm:cxn modelId="{D04311D8-F035-41AF-AB42-00C119E2065A}" type="presParOf" srcId="{873A6F07-03C5-49EF-9C25-1796D8D3F1C0}" destId="{01E0449D-6863-4081-936D-ABF5367F71D9}" srcOrd="4" destOrd="0" presId="urn:microsoft.com/office/officeart/2005/8/layout/default"/>
    <dgm:cxn modelId="{C5E049EE-DBDD-4895-8BF6-3312387E07C6}" type="presParOf" srcId="{873A6F07-03C5-49EF-9C25-1796D8D3F1C0}" destId="{83EC1988-BFA6-4E36-A9D1-E25DE56571F0}" srcOrd="5" destOrd="0" presId="urn:microsoft.com/office/officeart/2005/8/layout/default"/>
    <dgm:cxn modelId="{A2A1A59E-ED9A-472C-9046-B1ED3F3FF24E}" type="presParOf" srcId="{873A6F07-03C5-49EF-9C25-1796D8D3F1C0}" destId="{3B7F95B2-D771-495F-B6B3-FCAACFC0BC41}" srcOrd="6" destOrd="0" presId="urn:microsoft.com/office/officeart/2005/8/layout/default"/>
    <dgm:cxn modelId="{25EA1F7F-9D42-47AF-B4E9-F211D3E15EC7}" type="presParOf" srcId="{873A6F07-03C5-49EF-9C25-1796D8D3F1C0}" destId="{0197C9B9-0C61-4C6D-ABD3-ECFD284025BF}" srcOrd="7" destOrd="0" presId="urn:microsoft.com/office/officeart/2005/8/layout/default"/>
    <dgm:cxn modelId="{EDEAC2D5-3CFB-47B8-A7DC-25EDF082F56E}" type="presParOf" srcId="{873A6F07-03C5-49EF-9C25-1796D8D3F1C0}" destId="{C2F64EAA-6F64-407A-BE1E-65F4485E6B68}" srcOrd="8" destOrd="0" presId="urn:microsoft.com/office/officeart/2005/8/layout/default"/>
    <dgm:cxn modelId="{DE0D9E81-E79A-4336-BDB1-C1D0114A64D2}" type="presParOf" srcId="{873A6F07-03C5-49EF-9C25-1796D8D3F1C0}" destId="{5EB2D903-1A0F-42CE-8131-4D0AAA9CA426}" srcOrd="9" destOrd="0" presId="urn:microsoft.com/office/officeart/2005/8/layout/default"/>
    <dgm:cxn modelId="{EBF95872-C0A7-43E8-96BB-A6A1650F0999}" type="presParOf" srcId="{873A6F07-03C5-49EF-9C25-1796D8D3F1C0}" destId="{0F158AD9-A065-4A8A-9B91-3669666C13F8}"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8172228-FB7A-4907-ADB9-7AD08B2CBB2C}"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2AC7A2BD-0274-4048-9EDD-F32FC0D27CBA}">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sz="1800" dirty="0"/>
            <a:t>אם האדם מרוכז בהנאה הפיזית, </a:t>
          </a:r>
        </a:p>
        <a:p>
          <a:pPr marL="0" marR="0" lvl="0" indent="0" defTabSz="914400" rtl="1" eaLnBrk="1" fontAlgn="auto" latinLnBrk="0" hangingPunct="1">
            <a:lnSpc>
              <a:spcPct val="100000"/>
            </a:lnSpc>
            <a:spcBef>
              <a:spcPts val="0"/>
            </a:spcBef>
            <a:spcAft>
              <a:spcPts val="0"/>
            </a:spcAft>
            <a:buClrTx/>
            <a:buSzTx/>
            <a:buFontTx/>
            <a:buNone/>
            <a:tabLst/>
            <a:defRPr/>
          </a:pPr>
          <a:r>
            <a:rPr lang="he-IL" sz="1800" dirty="0"/>
            <a:t>בדרך כלל הוא לא ישים לב בכלל להנאה הרגשית והשכלית שיש בדבר, </a:t>
          </a:r>
        </a:p>
        <a:p>
          <a:pPr marL="0" marR="0" lvl="0" indent="0" defTabSz="914400" rtl="1" eaLnBrk="1" fontAlgn="auto" latinLnBrk="0" hangingPunct="1">
            <a:lnSpc>
              <a:spcPct val="100000"/>
            </a:lnSpc>
            <a:spcBef>
              <a:spcPts val="0"/>
            </a:spcBef>
            <a:spcAft>
              <a:spcPts val="0"/>
            </a:spcAft>
            <a:buClrTx/>
            <a:buSzTx/>
            <a:buFontTx/>
            <a:buNone/>
            <a:tabLst/>
            <a:defRPr/>
          </a:pPr>
          <a:r>
            <a:rPr lang="he-IL" sz="1800" dirty="0"/>
            <a:t>למרות שהם הרבה פעמים יותר חזקים.</a:t>
          </a:r>
        </a:p>
        <a:p>
          <a:pPr marL="0" marR="0" lvl="0" indent="0" defTabSz="914400" rtl="1" eaLnBrk="1" fontAlgn="auto" latinLnBrk="0" hangingPunct="1">
            <a:lnSpc>
              <a:spcPct val="100000"/>
            </a:lnSpc>
            <a:spcBef>
              <a:spcPts val="0"/>
            </a:spcBef>
            <a:spcAft>
              <a:spcPts val="0"/>
            </a:spcAft>
            <a:buClrTx/>
            <a:buSzTx/>
            <a:buFontTx/>
            <a:buNone/>
            <a:tabLst/>
            <a:defRPr/>
          </a:pPr>
          <a:r>
            <a:rPr lang="he-IL" sz="1800" dirty="0"/>
            <a:t> </a:t>
          </a:r>
        </a:p>
        <a:p>
          <a:pPr marL="0" lvl="0" defTabSz="577850" rtl="1">
            <a:lnSpc>
              <a:spcPct val="90000"/>
            </a:lnSpc>
            <a:spcBef>
              <a:spcPct val="0"/>
            </a:spcBef>
            <a:spcAft>
              <a:spcPct val="35000"/>
            </a:spcAft>
            <a:buNone/>
          </a:pPr>
          <a:endParaRPr lang="he-IL" dirty="0"/>
        </a:p>
      </dgm:t>
    </dgm:pt>
    <dgm:pt modelId="{AA4E1AF5-F5CA-4E70-8202-6C28565AF64D}" type="parTrans" cxnId="{CCCCD682-4188-4F45-8320-D3BA096C85B4}">
      <dgm:prSet/>
      <dgm:spPr/>
      <dgm:t>
        <a:bodyPr/>
        <a:lstStyle/>
        <a:p>
          <a:pPr rtl="1"/>
          <a:endParaRPr lang="he-IL"/>
        </a:p>
      </dgm:t>
    </dgm:pt>
    <dgm:pt modelId="{BB7BF2FC-EABD-4BA1-A39D-C7722691549D}" type="sibTrans" cxnId="{CCCCD682-4188-4F45-8320-D3BA096C85B4}">
      <dgm:prSet/>
      <dgm:spPr/>
      <dgm:t>
        <a:bodyPr/>
        <a:lstStyle/>
        <a:p>
          <a:pPr rtl="1"/>
          <a:endParaRPr lang="he-IL"/>
        </a:p>
      </dgm:t>
    </dgm:pt>
    <dgm:pt modelId="{84ADD617-9B12-480C-A253-25278995B96A}">
      <dgm:prSet phldrT="[טקסט]"/>
      <dgm:spPr/>
      <dgm:t>
        <a:bodyPr/>
        <a:lstStyle/>
        <a:p>
          <a:pPr rtl="1"/>
          <a:r>
            <a:rPr lang="he-IL" sz="1800" dirty="0"/>
            <a:t>חיבור איש ואישה בנוי מכל חלקי האדם</a:t>
          </a:r>
        </a:p>
        <a:p>
          <a:pPr rtl="1"/>
          <a:r>
            <a:rPr lang="he-IL" sz="1800" dirty="0"/>
            <a:t>גוף – פיזי וגם </a:t>
          </a:r>
          <a:r>
            <a:rPr lang="he-IL" sz="1800" dirty="0" err="1"/>
            <a:t>ההתענוג</a:t>
          </a:r>
          <a:r>
            <a:rPr lang="he-IL" sz="1800" dirty="0"/>
            <a:t> הפיזי.</a:t>
          </a:r>
        </a:p>
        <a:p>
          <a:pPr rtl="1"/>
          <a:r>
            <a:rPr lang="he-IL" sz="1800" dirty="0"/>
            <a:t>נפש – חשק.</a:t>
          </a:r>
        </a:p>
        <a:p>
          <a:pPr rtl="1"/>
          <a:r>
            <a:rPr lang="he-IL" sz="1800" dirty="0"/>
            <a:t>רגש – אהבה שמחה.</a:t>
          </a:r>
        </a:p>
        <a:p>
          <a:pPr rtl="1"/>
          <a:r>
            <a:rPr lang="he-IL" sz="1800" dirty="0"/>
            <a:t>שכל – לפי המשמעות שיש לאדם בדבר. </a:t>
          </a:r>
        </a:p>
        <a:p>
          <a:pPr rtl="1"/>
          <a:endParaRPr lang="he-IL" dirty="0"/>
        </a:p>
      </dgm:t>
    </dgm:pt>
    <dgm:pt modelId="{B9321BDF-1569-4AAF-8616-E4AAE6F02FA1}" type="parTrans" cxnId="{4D97DAC2-7494-4BB2-ADBA-6FFA8070B885}">
      <dgm:prSet/>
      <dgm:spPr/>
      <dgm:t>
        <a:bodyPr/>
        <a:lstStyle/>
        <a:p>
          <a:pPr rtl="1"/>
          <a:endParaRPr lang="he-IL"/>
        </a:p>
      </dgm:t>
    </dgm:pt>
    <dgm:pt modelId="{38939F08-DD00-44DF-9A58-3DC6F2B723B0}" type="sibTrans" cxnId="{4D97DAC2-7494-4BB2-ADBA-6FFA8070B885}">
      <dgm:prSet/>
      <dgm:spPr/>
      <dgm:t>
        <a:bodyPr/>
        <a:lstStyle/>
        <a:p>
          <a:pPr rtl="1"/>
          <a:endParaRPr lang="he-IL"/>
        </a:p>
      </dgm:t>
    </dgm:pt>
    <dgm:pt modelId="{3BC08A1C-4D9B-4489-A199-B2B287012E41}">
      <dgm:prSet phldrT="[טקסט]"/>
      <dgm:spPr/>
      <dgm:t>
        <a:bodyPr/>
        <a:lstStyle/>
        <a:p>
          <a:pPr rtl="1"/>
          <a:r>
            <a:rPr lang="he-IL" u="none" dirty="0"/>
            <a:t>מדוע יש נשים שלא מתענגות בחיבור?</a:t>
          </a:r>
        </a:p>
        <a:p>
          <a:pPr rtl="1"/>
          <a:r>
            <a:rPr lang="he-IL" dirty="0"/>
            <a:t>מדוע הרבה אנשים עמלים בתורה ולא מגיעים לידי תענוג? </a:t>
          </a:r>
          <a:endParaRPr lang="he-IL" u="none" dirty="0"/>
        </a:p>
      </dgm:t>
    </dgm:pt>
    <dgm:pt modelId="{3C3D0616-1BD2-4929-ACB3-457275A9F8B5}" type="parTrans" cxnId="{E1B79BC4-0573-4B4E-9384-D77A68A790AD}">
      <dgm:prSet/>
      <dgm:spPr/>
      <dgm:t>
        <a:bodyPr/>
        <a:lstStyle/>
        <a:p>
          <a:pPr rtl="1"/>
          <a:endParaRPr lang="he-IL"/>
        </a:p>
      </dgm:t>
    </dgm:pt>
    <dgm:pt modelId="{30801D8B-1B16-40AF-8520-ACB414F3C809}" type="sibTrans" cxnId="{E1B79BC4-0573-4B4E-9384-D77A68A790AD}">
      <dgm:prSet/>
      <dgm:spPr/>
      <dgm:t>
        <a:bodyPr/>
        <a:lstStyle/>
        <a:p>
          <a:pPr rtl="1"/>
          <a:endParaRPr lang="he-IL"/>
        </a:p>
      </dgm:t>
    </dgm:pt>
    <dgm:pt modelId="{7671A8B1-7EF2-4087-99A2-BE31B2AF7B98}">
      <dgm:prSet phldrT="[טקסט]"/>
      <dgm:spPr/>
      <dgm:t>
        <a:bodyPr/>
        <a:lstStyle/>
        <a:p>
          <a:pPr rtl="1"/>
          <a:r>
            <a:rPr lang="he-IL" dirty="0"/>
            <a:t>עצה טובה היא: כל פעם שנגרם לך קצת התענגות מהלימוד, עצור קצת מלימודך תהנה מהדבר ותודה לה' יתברך על התענוג שנתן לך, </a:t>
          </a:r>
        </a:p>
        <a:p>
          <a:pPr rtl="1"/>
          <a:r>
            <a:rPr lang="he-IL" dirty="0"/>
            <a:t>על ידי זה אתה תשים לב לתענוג שנותן לך ה' יתברך, ובהודיה אדם נדבק </a:t>
          </a:r>
          <a:r>
            <a:rPr lang="he-IL" dirty="0" err="1"/>
            <a:t>בקב''ה</a:t>
          </a:r>
          <a:r>
            <a:rPr lang="he-IL" dirty="0"/>
            <a:t>. </a:t>
          </a:r>
        </a:p>
      </dgm:t>
    </dgm:pt>
    <dgm:pt modelId="{D698A248-33B3-436A-9298-03BD255EAD7C}" type="parTrans" cxnId="{1C60F7A8-72BA-4D8F-8E65-12A012C08F5B}">
      <dgm:prSet/>
      <dgm:spPr/>
      <dgm:t>
        <a:bodyPr/>
        <a:lstStyle/>
        <a:p>
          <a:pPr rtl="1"/>
          <a:endParaRPr lang="he-IL"/>
        </a:p>
      </dgm:t>
    </dgm:pt>
    <dgm:pt modelId="{1E3871F9-FA06-4F0E-83F7-363F8BF8EB19}" type="sibTrans" cxnId="{1C60F7A8-72BA-4D8F-8E65-12A012C08F5B}">
      <dgm:prSet/>
      <dgm:spPr/>
      <dgm:t>
        <a:bodyPr/>
        <a:lstStyle/>
        <a:p>
          <a:pPr rtl="1"/>
          <a:endParaRPr lang="he-IL"/>
        </a:p>
      </dgm:t>
    </dgm:pt>
    <dgm:pt modelId="{6AF23EEE-255E-4F1C-B0B4-8995CC7D67CE}">
      <dgm:prSet phldrT="[טקסט]"/>
      <dgm:spPr/>
      <dgm:t>
        <a:bodyPr/>
        <a:lstStyle/>
        <a:p>
          <a:pPr rtl="1"/>
          <a:r>
            <a:rPr lang="he-IL" dirty="0"/>
            <a:t>ואפילו בהנאה הפיזית</a:t>
          </a:r>
        </a:p>
        <a:p>
          <a:pPr rtl="1"/>
          <a:r>
            <a:rPr lang="he-IL" dirty="0"/>
            <a:t>אם האדם מרוכז בסוג מסוים של הנאה</a:t>
          </a:r>
        </a:p>
        <a:p>
          <a:pPr rtl="1"/>
          <a:r>
            <a:rPr lang="he-IL" dirty="0"/>
            <a:t>הוא לא ירגיש כמעט בכלל</a:t>
          </a:r>
        </a:p>
        <a:p>
          <a:pPr rtl="1"/>
          <a:r>
            <a:rPr lang="he-IL" dirty="0"/>
            <a:t>את כל שאר ההנאות. </a:t>
          </a:r>
        </a:p>
        <a:p>
          <a:pPr rtl="1"/>
          <a:r>
            <a:rPr lang="he-IL" dirty="0"/>
            <a:t>המפתח הוא: התמקדות בעונג עצמי,</a:t>
          </a:r>
        </a:p>
        <a:p>
          <a:pPr rtl="1"/>
          <a:r>
            <a:rPr lang="he-IL" dirty="0"/>
            <a:t>כאן ועכשיו</a:t>
          </a:r>
        </a:p>
      </dgm:t>
    </dgm:pt>
    <dgm:pt modelId="{0E5578BF-825D-4DDE-B653-A49B3E8530B9}" type="parTrans" cxnId="{591342F1-B7EE-481B-B15D-DE33DDC8B9E3}">
      <dgm:prSet/>
      <dgm:spPr/>
      <dgm:t>
        <a:bodyPr/>
        <a:lstStyle/>
        <a:p>
          <a:pPr rtl="1"/>
          <a:endParaRPr lang="he-IL"/>
        </a:p>
      </dgm:t>
    </dgm:pt>
    <dgm:pt modelId="{78C807C6-C1A6-4723-89F6-74DD8563906A}" type="sibTrans" cxnId="{591342F1-B7EE-481B-B15D-DE33DDC8B9E3}">
      <dgm:prSet/>
      <dgm:spPr/>
      <dgm:t>
        <a:bodyPr/>
        <a:lstStyle/>
        <a:p>
          <a:pPr rtl="1"/>
          <a:endParaRPr lang="he-IL"/>
        </a:p>
      </dgm:t>
    </dgm:pt>
    <dgm:pt modelId="{C89F0489-3890-46CA-A191-CE1F64071F18}">
      <dgm:prSet custT="1"/>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sz="1600" dirty="0"/>
            <a:t>וכך לגבי תורה: אם לא יוצרים רצון להדבק בהקב"ה להיות כלי מקבל לחפש את התענוג. </a:t>
          </a:r>
        </a:p>
        <a:p>
          <a:pPr marL="0" marR="0" lvl="0" indent="0" defTabSz="914400" rtl="1" eaLnBrk="1" fontAlgn="auto" latinLnBrk="0" hangingPunct="1">
            <a:lnSpc>
              <a:spcPct val="100000"/>
            </a:lnSpc>
            <a:spcBef>
              <a:spcPts val="0"/>
            </a:spcBef>
            <a:spcAft>
              <a:spcPts val="0"/>
            </a:spcAft>
            <a:buClrTx/>
            <a:buSzTx/>
            <a:buFontTx/>
            <a:buNone/>
            <a:tabLst/>
            <a:defRPr/>
          </a:pPr>
          <a:r>
            <a:rPr lang="he-IL" sz="1600" dirty="0"/>
            <a:t>לשים לב כמה אתה נהנה מסברה יפה, מחידוש יפה, ממנוחת הנפש. </a:t>
          </a:r>
        </a:p>
        <a:p>
          <a:pPr marL="0" marR="0" lvl="0" indent="0" defTabSz="914400" rtl="1" eaLnBrk="1" fontAlgn="auto" latinLnBrk="0" hangingPunct="1">
            <a:lnSpc>
              <a:spcPct val="100000"/>
            </a:lnSpc>
            <a:spcBef>
              <a:spcPts val="0"/>
            </a:spcBef>
            <a:spcAft>
              <a:spcPts val="0"/>
            </a:spcAft>
            <a:buClrTx/>
            <a:buSzTx/>
            <a:buFontTx/>
            <a:buNone/>
            <a:tabLst/>
            <a:defRPr/>
          </a:pPr>
          <a:endParaRPr lang="he-IL" sz="600" dirty="0"/>
        </a:p>
        <a:p>
          <a:pPr marL="0" marR="0" lvl="0" indent="0" defTabSz="914400" rtl="1" eaLnBrk="1" fontAlgn="auto" latinLnBrk="0" hangingPunct="1">
            <a:lnSpc>
              <a:spcPct val="100000"/>
            </a:lnSpc>
            <a:spcBef>
              <a:spcPts val="0"/>
            </a:spcBef>
            <a:spcAft>
              <a:spcPts val="0"/>
            </a:spcAft>
            <a:buClrTx/>
            <a:buSzTx/>
            <a:buFontTx/>
            <a:buNone/>
            <a:tabLst/>
            <a:defRPr/>
          </a:pPr>
          <a:r>
            <a:rPr lang="he-IL" sz="1600" dirty="0"/>
            <a:t>כדאי גם לחפש להתענג בשביל לאהוב ולהתאחד עם </a:t>
          </a:r>
          <a:r>
            <a:rPr lang="he-IL" sz="1600" dirty="0" err="1"/>
            <a:t>הקב''ה</a:t>
          </a:r>
          <a:r>
            <a:rPr lang="he-IL" sz="1600" dirty="0"/>
            <a:t>. </a:t>
          </a:r>
        </a:p>
        <a:p>
          <a:pPr marL="0" lvl="0" defTabSz="2889250" rtl="1">
            <a:lnSpc>
              <a:spcPct val="90000"/>
            </a:lnSpc>
            <a:spcBef>
              <a:spcPct val="0"/>
            </a:spcBef>
            <a:spcAft>
              <a:spcPct val="35000"/>
            </a:spcAft>
            <a:buNone/>
          </a:pPr>
          <a:endParaRPr lang="he-IL" sz="1100" dirty="0"/>
        </a:p>
      </dgm:t>
    </dgm:pt>
    <dgm:pt modelId="{1CA5EC68-F290-4DFF-8FF0-3C977CF17E92}" type="parTrans" cxnId="{074F3E61-1965-400A-A357-45AB197E5444}">
      <dgm:prSet/>
      <dgm:spPr/>
      <dgm:t>
        <a:bodyPr/>
        <a:lstStyle/>
        <a:p>
          <a:pPr rtl="1"/>
          <a:endParaRPr lang="he-IL"/>
        </a:p>
      </dgm:t>
    </dgm:pt>
    <dgm:pt modelId="{A13274AC-675D-4E6C-BE59-760CE410AD35}" type="sibTrans" cxnId="{074F3E61-1965-400A-A357-45AB197E5444}">
      <dgm:prSet/>
      <dgm:spPr/>
      <dgm:t>
        <a:bodyPr/>
        <a:lstStyle/>
        <a:p>
          <a:pPr rtl="1"/>
          <a:endParaRPr lang="he-IL"/>
        </a:p>
      </dgm:t>
    </dgm:pt>
    <dgm:pt modelId="{873A6F07-03C5-49EF-9C25-1796D8D3F1C0}" type="pres">
      <dgm:prSet presAssocID="{C8172228-FB7A-4907-ADB9-7AD08B2CBB2C}" presName="diagram" presStyleCnt="0">
        <dgm:presLayoutVars>
          <dgm:dir/>
          <dgm:resizeHandles val="exact"/>
        </dgm:presLayoutVars>
      </dgm:prSet>
      <dgm:spPr/>
    </dgm:pt>
    <dgm:pt modelId="{163A6E9A-2E71-4923-99CF-07D9DCD20376}" type="pres">
      <dgm:prSet presAssocID="{2AC7A2BD-0274-4048-9EDD-F32FC0D27CBA}" presName="node" presStyleLbl="node1" presStyleIdx="0" presStyleCnt="6">
        <dgm:presLayoutVars>
          <dgm:bulletEnabled val="1"/>
        </dgm:presLayoutVars>
      </dgm:prSet>
      <dgm:spPr/>
    </dgm:pt>
    <dgm:pt modelId="{7FF04397-2284-4D0A-9B8E-8E6C17090D45}" type="pres">
      <dgm:prSet presAssocID="{BB7BF2FC-EABD-4BA1-A39D-C7722691549D}" presName="sibTrans" presStyleCnt="0"/>
      <dgm:spPr/>
    </dgm:pt>
    <dgm:pt modelId="{BC4EB598-D240-490E-A053-A6E2527BEEE8}" type="pres">
      <dgm:prSet presAssocID="{84ADD617-9B12-480C-A253-25278995B96A}" presName="node" presStyleLbl="node1" presStyleIdx="1" presStyleCnt="6">
        <dgm:presLayoutVars>
          <dgm:bulletEnabled val="1"/>
        </dgm:presLayoutVars>
      </dgm:prSet>
      <dgm:spPr/>
    </dgm:pt>
    <dgm:pt modelId="{5446C6B0-0215-4A63-9FEA-CD645842C9EF}" type="pres">
      <dgm:prSet presAssocID="{38939F08-DD00-44DF-9A58-3DC6F2B723B0}" presName="sibTrans" presStyleCnt="0"/>
      <dgm:spPr/>
    </dgm:pt>
    <dgm:pt modelId="{01E0449D-6863-4081-936D-ABF5367F71D9}" type="pres">
      <dgm:prSet presAssocID="{3BC08A1C-4D9B-4489-A199-B2B287012E41}" presName="node" presStyleLbl="node1" presStyleIdx="2" presStyleCnt="6">
        <dgm:presLayoutVars>
          <dgm:bulletEnabled val="1"/>
        </dgm:presLayoutVars>
      </dgm:prSet>
      <dgm:spPr/>
    </dgm:pt>
    <dgm:pt modelId="{83EC1988-BFA6-4E36-A9D1-E25DE56571F0}" type="pres">
      <dgm:prSet presAssocID="{30801D8B-1B16-40AF-8520-ACB414F3C809}" presName="sibTrans" presStyleCnt="0"/>
      <dgm:spPr/>
    </dgm:pt>
    <dgm:pt modelId="{3B7F95B2-D771-495F-B6B3-FCAACFC0BC41}" type="pres">
      <dgm:prSet presAssocID="{7671A8B1-7EF2-4087-99A2-BE31B2AF7B98}" presName="node" presStyleLbl="node1" presStyleIdx="3" presStyleCnt="6">
        <dgm:presLayoutVars>
          <dgm:bulletEnabled val="1"/>
        </dgm:presLayoutVars>
      </dgm:prSet>
      <dgm:spPr/>
    </dgm:pt>
    <dgm:pt modelId="{0197C9B9-0C61-4C6D-ABD3-ECFD284025BF}" type="pres">
      <dgm:prSet presAssocID="{1E3871F9-FA06-4F0E-83F7-363F8BF8EB19}" presName="sibTrans" presStyleCnt="0"/>
      <dgm:spPr/>
    </dgm:pt>
    <dgm:pt modelId="{C2F64EAA-6F64-407A-BE1E-65F4485E6B68}" type="pres">
      <dgm:prSet presAssocID="{C89F0489-3890-46CA-A191-CE1F64071F18}" presName="node" presStyleLbl="node1" presStyleIdx="4" presStyleCnt="6">
        <dgm:presLayoutVars>
          <dgm:bulletEnabled val="1"/>
        </dgm:presLayoutVars>
      </dgm:prSet>
      <dgm:spPr/>
    </dgm:pt>
    <dgm:pt modelId="{5EB2D903-1A0F-42CE-8131-4D0AAA9CA426}" type="pres">
      <dgm:prSet presAssocID="{A13274AC-675D-4E6C-BE59-760CE410AD35}" presName="sibTrans" presStyleCnt="0"/>
      <dgm:spPr/>
    </dgm:pt>
    <dgm:pt modelId="{0F158AD9-A065-4A8A-9B91-3669666C13F8}" type="pres">
      <dgm:prSet presAssocID="{6AF23EEE-255E-4F1C-B0B4-8995CC7D67CE}" presName="node" presStyleLbl="node1" presStyleIdx="5" presStyleCnt="6">
        <dgm:presLayoutVars>
          <dgm:bulletEnabled val="1"/>
        </dgm:presLayoutVars>
      </dgm:prSet>
      <dgm:spPr/>
    </dgm:pt>
  </dgm:ptLst>
  <dgm:cxnLst>
    <dgm:cxn modelId="{5C387D21-3613-4774-AE45-A81A19B0D221}" type="presOf" srcId="{2AC7A2BD-0274-4048-9EDD-F32FC0D27CBA}" destId="{163A6E9A-2E71-4923-99CF-07D9DCD20376}" srcOrd="0" destOrd="0" presId="urn:microsoft.com/office/officeart/2005/8/layout/default"/>
    <dgm:cxn modelId="{13A5985B-350E-4274-8C70-64AAEE093CDF}" type="presOf" srcId="{7671A8B1-7EF2-4087-99A2-BE31B2AF7B98}" destId="{3B7F95B2-D771-495F-B6B3-FCAACFC0BC41}" srcOrd="0" destOrd="0" presId="urn:microsoft.com/office/officeart/2005/8/layout/default"/>
    <dgm:cxn modelId="{074F3E61-1965-400A-A357-45AB197E5444}" srcId="{C8172228-FB7A-4907-ADB9-7AD08B2CBB2C}" destId="{C89F0489-3890-46CA-A191-CE1F64071F18}" srcOrd="4" destOrd="0" parTransId="{1CA5EC68-F290-4DFF-8FF0-3C977CF17E92}" sibTransId="{A13274AC-675D-4E6C-BE59-760CE410AD35}"/>
    <dgm:cxn modelId="{A338CC58-0530-4A00-8DD7-CE6E71116A7B}" type="presOf" srcId="{6AF23EEE-255E-4F1C-B0B4-8995CC7D67CE}" destId="{0F158AD9-A065-4A8A-9B91-3669666C13F8}" srcOrd="0" destOrd="0" presId="urn:microsoft.com/office/officeart/2005/8/layout/default"/>
    <dgm:cxn modelId="{16BBEB7A-3932-4B45-8A13-E480F0D24E86}" type="presOf" srcId="{C8172228-FB7A-4907-ADB9-7AD08B2CBB2C}" destId="{873A6F07-03C5-49EF-9C25-1796D8D3F1C0}" srcOrd="0" destOrd="0" presId="urn:microsoft.com/office/officeart/2005/8/layout/default"/>
    <dgm:cxn modelId="{CCCCD682-4188-4F45-8320-D3BA096C85B4}" srcId="{C8172228-FB7A-4907-ADB9-7AD08B2CBB2C}" destId="{2AC7A2BD-0274-4048-9EDD-F32FC0D27CBA}" srcOrd="0" destOrd="0" parTransId="{AA4E1AF5-F5CA-4E70-8202-6C28565AF64D}" sibTransId="{BB7BF2FC-EABD-4BA1-A39D-C7722691549D}"/>
    <dgm:cxn modelId="{46F264A5-B11D-49E4-8D8D-E5A56173E2BA}" type="presOf" srcId="{C89F0489-3890-46CA-A191-CE1F64071F18}" destId="{C2F64EAA-6F64-407A-BE1E-65F4485E6B68}" srcOrd="0" destOrd="0" presId="urn:microsoft.com/office/officeart/2005/8/layout/default"/>
    <dgm:cxn modelId="{1C60F7A8-72BA-4D8F-8E65-12A012C08F5B}" srcId="{C8172228-FB7A-4907-ADB9-7AD08B2CBB2C}" destId="{7671A8B1-7EF2-4087-99A2-BE31B2AF7B98}" srcOrd="3" destOrd="0" parTransId="{D698A248-33B3-436A-9298-03BD255EAD7C}" sibTransId="{1E3871F9-FA06-4F0E-83F7-363F8BF8EB19}"/>
    <dgm:cxn modelId="{4D97DAC2-7494-4BB2-ADBA-6FFA8070B885}" srcId="{C8172228-FB7A-4907-ADB9-7AD08B2CBB2C}" destId="{84ADD617-9B12-480C-A253-25278995B96A}" srcOrd="1" destOrd="0" parTransId="{B9321BDF-1569-4AAF-8616-E4AAE6F02FA1}" sibTransId="{38939F08-DD00-44DF-9A58-3DC6F2B723B0}"/>
    <dgm:cxn modelId="{E1B79BC4-0573-4B4E-9384-D77A68A790AD}" srcId="{C8172228-FB7A-4907-ADB9-7AD08B2CBB2C}" destId="{3BC08A1C-4D9B-4489-A199-B2B287012E41}" srcOrd="2" destOrd="0" parTransId="{3C3D0616-1BD2-4929-ACB3-457275A9F8B5}" sibTransId="{30801D8B-1B16-40AF-8520-ACB414F3C809}"/>
    <dgm:cxn modelId="{B7FB16E1-33D7-470F-A346-89DECAF0D598}" type="presOf" srcId="{3BC08A1C-4D9B-4489-A199-B2B287012E41}" destId="{01E0449D-6863-4081-936D-ABF5367F71D9}" srcOrd="0" destOrd="0" presId="urn:microsoft.com/office/officeart/2005/8/layout/default"/>
    <dgm:cxn modelId="{716DE7EB-4290-4E55-9448-E9E4D7225E5A}" type="presOf" srcId="{84ADD617-9B12-480C-A253-25278995B96A}" destId="{BC4EB598-D240-490E-A053-A6E2527BEEE8}" srcOrd="0" destOrd="0" presId="urn:microsoft.com/office/officeart/2005/8/layout/default"/>
    <dgm:cxn modelId="{591342F1-B7EE-481B-B15D-DE33DDC8B9E3}" srcId="{C8172228-FB7A-4907-ADB9-7AD08B2CBB2C}" destId="{6AF23EEE-255E-4F1C-B0B4-8995CC7D67CE}" srcOrd="5" destOrd="0" parTransId="{0E5578BF-825D-4DDE-B653-A49B3E8530B9}" sibTransId="{78C807C6-C1A6-4723-89F6-74DD8563906A}"/>
    <dgm:cxn modelId="{3516114E-520F-4828-AE60-72EAC5AC540F}" type="presParOf" srcId="{873A6F07-03C5-49EF-9C25-1796D8D3F1C0}" destId="{163A6E9A-2E71-4923-99CF-07D9DCD20376}" srcOrd="0" destOrd="0" presId="urn:microsoft.com/office/officeart/2005/8/layout/default"/>
    <dgm:cxn modelId="{7B636884-53AE-4949-A006-308AE8DE2758}" type="presParOf" srcId="{873A6F07-03C5-49EF-9C25-1796D8D3F1C0}" destId="{7FF04397-2284-4D0A-9B8E-8E6C17090D45}" srcOrd="1" destOrd="0" presId="urn:microsoft.com/office/officeart/2005/8/layout/default"/>
    <dgm:cxn modelId="{5C0854A8-5586-43C1-B7D2-11EC88BDF15E}" type="presParOf" srcId="{873A6F07-03C5-49EF-9C25-1796D8D3F1C0}" destId="{BC4EB598-D240-490E-A053-A6E2527BEEE8}" srcOrd="2" destOrd="0" presId="urn:microsoft.com/office/officeart/2005/8/layout/default"/>
    <dgm:cxn modelId="{6A8C59B9-14AC-4774-8697-5FE516247004}" type="presParOf" srcId="{873A6F07-03C5-49EF-9C25-1796D8D3F1C0}" destId="{5446C6B0-0215-4A63-9FEA-CD645842C9EF}" srcOrd="3" destOrd="0" presId="urn:microsoft.com/office/officeart/2005/8/layout/default"/>
    <dgm:cxn modelId="{D04311D8-F035-41AF-AB42-00C119E2065A}" type="presParOf" srcId="{873A6F07-03C5-49EF-9C25-1796D8D3F1C0}" destId="{01E0449D-6863-4081-936D-ABF5367F71D9}" srcOrd="4" destOrd="0" presId="urn:microsoft.com/office/officeart/2005/8/layout/default"/>
    <dgm:cxn modelId="{C5E049EE-DBDD-4895-8BF6-3312387E07C6}" type="presParOf" srcId="{873A6F07-03C5-49EF-9C25-1796D8D3F1C0}" destId="{83EC1988-BFA6-4E36-A9D1-E25DE56571F0}" srcOrd="5" destOrd="0" presId="urn:microsoft.com/office/officeart/2005/8/layout/default"/>
    <dgm:cxn modelId="{A2A1A59E-ED9A-472C-9046-B1ED3F3FF24E}" type="presParOf" srcId="{873A6F07-03C5-49EF-9C25-1796D8D3F1C0}" destId="{3B7F95B2-D771-495F-B6B3-FCAACFC0BC41}" srcOrd="6" destOrd="0" presId="urn:microsoft.com/office/officeart/2005/8/layout/default"/>
    <dgm:cxn modelId="{25EA1F7F-9D42-47AF-B4E9-F211D3E15EC7}" type="presParOf" srcId="{873A6F07-03C5-49EF-9C25-1796D8D3F1C0}" destId="{0197C9B9-0C61-4C6D-ABD3-ECFD284025BF}" srcOrd="7" destOrd="0" presId="urn:microsoft.com/office/officeart/2005/8/layout/default"/>
    <dgm:cxn modelId="{EDEAC2D5-3CFB-47B8-A7DC-25EDF082F56E}" type="presParOf" srcId="{873A6F07-03C5-49EF-9C25-1796D8D3F1C0}" destId="{C2F64EAA-6F64-407A-BE1E-65F4485E6B68}" srcOrd="8" destOrd="0" presId="urn:microsoft.com/office/officeart/2005/8/layout/default"/>
    <dgm:cxn modelId="{DE0D9E81-E79A-4336-BDB1-C1D0114A64D2}" type="presParOf" srcId="{873A6F07-03C5-49EF-9C25-1796D8D3F1C0}" destId="{5EB2D903-1A0F-42CE-8131-4D0AAA9CA426}" srcOrd="9" destOrd="0" presId="urn:microsoft.com/office/officeart/2005/8/layout/default"/>
    <dgm:cxn modelId="{EBF95872-C0A7-43E8-96BB-A6A1650F0999}" type="presParOf" srcId="{873A6F07-03C5-49EF-9C25-1796D8D3F1C0}" destId="{0F158AD9-A065-4A8A-9B91-3669666C13F8}"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8172228-FB7A-4907-ADB9-7AD08B2CBB2C}"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2AC7A2BD-0274-4048-9EDD-F32FC0D27CBA}">
      <dgm:prSet phldrT="[טקסט]"/>
      <dgm:spPr/>
      <dgm:t>
        <a:bodyPr/>
        <a:lstStyle/>
        <a:p>
          <a:pPr rtl="1"/>
          <a:r>
            <a:rPr lang="he-IL" dirty="0"/>
            <a:t>ככל שנשים לב לעונג הקטן שלנו, כך הוא ילך ויגדל. </a:t>
          </a:r>
        </a:p>
      </dgm:t>
    </dgm:pt>
    <dgm:pt modelId="{AA4E1AF5-F5CA-4E70-8202-6C28565AF64D}" type="parTrans" cxnId="{CCCCD682-4188-4F45-8320-D3BA096C85B4}">
      <dgm:prSet/>
      <dgm:spPr/>
      <dgm:t>
        <a:bodyPr/>
        <a:lstStyle/>
        <a:p>
          <a:pPr rtl="1"/>
          <a:endParaRPr lang="he-IL"/>
        </a:p>
      </dgm:t>
    </dgm:pt>
    <dgm:pt modelId="{BB7BF2FC-EABD-4BA1-A39D-C7722691549D}" type="sibTrans" cxnId="{CCCCD682-4188-4F45-8320-D3BA096C85B4}">
      <dgm:prSet/>
      <dgm:spPr/>
      <dgm:t>
        <a:bodyPr/>
        <a:lstStyle/>
        <a:p>
          <a:pPr rtl="1"/>
          <a:endParaRPr lang="he-IL"/>
        </a:p>
      </dgm:t>
    </dgm:pt>
    <dgm:pt modelId="{84ADD617-9B12-480C-A253-25278995B96A}">
      <dgm:prSet phldrT="[טקסט]"/>
      <dgm:spPr/>
      <dgm:t>
        <a:bodyPr/>
        <a:lstStyle/>
        <a:p>
          <a:pPr rtl="1"/>
          <a:r>
            <a:rPr lang="he-IL" dirty="0"/>
            <a:t>כדאי לחזור על כך כמה פעמים.</a:t>
          </a:r>
        </a:p>
      </dgm:t>
    </dgm:pt>
    <dgm:pt modelId="{B9321BDF-1569-4AAF-8616-E4AAE6F02FA1}" type="parTrans" cxnId="{4D97DAC2-7494-4BB2-ADBA-6FFA8070B885}">
      <dgm:prSet/>
      <dgm:spPr/>
      <dgm:t>
        <a:bodyPr/>
        <a:lstStyle/>
        <a:p>
          <a:pPr rtl="1"/>
          <a:endParaRPr lang="he-IL"/>
        </a:p>
      </dgm:t>
    </dgm:pt>
    <dgm:pt modelId="{38939F08-DD00-44DF-9A58-3DC6F2B723B0}" type="sibTrans" cxnId="{4D97DAC2-7494-4BB2-ADBA-6FFA8070B885}">
      <dgm:prSet/>
      <dgm:spPr/>
      <dgm:t>
        <a:bodyPr/>
        <a:lstStyle/>
        <a:p>
          <a:pPr rtl="1"/>
          <a:endParaRPr lang="he-IL"/>
        </a:p>
      </dgm:t>
    </dgm:pt>
    <dgm:pt modelId="{3BC08A1C-4D9B-4489-A199-B2B287012E41}">
      <dgm:prSet phldrT="[טקסט]"/>
      <dgm:spPr/>
      <dgm:t>
        <a:bodyPr/>
        <a:lstStyle/>
        <a:p>
          <a:pPr rtl="1"/>
          <a:r>
            <a:rPr lang="he-IL" dirty="0"/>
            <a:t>מילים יוצרות רגש </a:t>
          </a:r>
        </a:p>
        <a:p>
          <a:pPr rtl="1"/>
          <a:r>
            <a:rPr lang="he-IL" dirty="0"/>
            <a:t>לומר בהתפעלות = זה מרגש, זה מדהים, אני מאושר, אני מרגיש נפלא, אני נהנה, אני מתענג, טוב לי.</a:t>
          </a:r>
        </a:p>
      </dgm:t>
    </dgm:pt>
    <dgm:pt modelId="{3C3D0616-1BD2-4929-ACB3-457275A9F8B5}" type="parTrans" cxnId="{E1B79BC4-0573-4B4E-9384-D77A68A790AD}">
      <dgm:prSet/>
      <dgm:spPr/>
      <dgm:t>
        <a:bodyPr/>
        <a:lstStyle/>
        <a:p>
          <a:pPr rtl="1"/>
          <a:endParaRPr lang="he-IL"/>
        </a:p>
      </dgm:t>
    </dgm:pt>
    <dgm:pt modelId="{30801D8B-1B16-40AF-8520-ACB414F3C809}" type="sibTrans" cxnId="{E1B79BC4-0573-4B4E-9384-D77A68A790AD}">
      <dgm:prSet/>
      <dgm:spPr/>
      <dgm:t>
        <a:bodyPr/>
        <a:lstStyle/>
        <a:p>
          <a:pPr rtl="1"/>
          <a:endParaRPr lang="he-IL"/>
        </a:p>
      </dgm:t>
    </dgm:pt>
    <dgm:pt modelId="{7671A8B1-7EF2-4087-99A2-BE31B2AF7B98}">
      <dgm:prSet phldrT="[טקסט]"/>
      <dgm:spPr/>
      <dgm:t>
        <a:bodyPr/>
        <a:lstStyle/>
        <a:p>
          <a:pPr rtl="1"/>
          <a:r>
            <a:rPr lang="he-IL" dirty="0">
              <a:highlight>
                <a:srgbClr val="FF00FF"/>
              </a:highlight>
            </a:rPr>
            <a:t>תנועתיות</a:t>
          </a:r>
        </a:p>
        <a:p>
          <a:pPr rtl="1"/>
          <a:r>
            <a:rPr lang="he-IL" dirty="0"/>
            <a:t>כדאי גם לנוע בהתאם, </a:t>
          </a:r>
        </a:p>
        <a:p>
          <a:pPr rtl="1"/>
          <a:r>
            <a:rPr lang="he-IL" dirty="0"/>
            <a:t>לעשות תנועות של אדם שמח</a:t>
          </a:r>
        </a:p>
        <a:p>
          <a:pPr rtl="1"/>
          <a:r>
            <a:rPr lang="he-IL" dirty="0"/>
            <a:t>אדם מודה, לנגן בפה. </a:t>
          </a:r>
        </a:p>
      </dgm:t>
    </dgm:pt>
    <dgm:pt modelId="{D698A248-33B3-436A-9298-03BD255EAD7C}" type="parTrans" cxnId="{1C60F7A8-72BA-4D8F-8E65-12A012C08F5B}">
      <dgm:prSet/>
      <dgm:spPr/>
      <dgm:t>
        <a:bodyPr/>
        <a:lstStyle/>
        <a:p>
          <a:pPr rtl="1"/>
          <a:endParaRPr lang="he-IL"/>
        </a:p>
      </dgm:t>
    </dgm:pt>
    <dgm:pt modelId="{1E3871F9-FA06-4F0E-83F7-363F8BF8EB19}" type="sibTrans" cxnId="{1C60F7A8-72BA-4D8F-8E65-12A012C08F5B}">
      <dgm:prSet/>
      <dgm:spPr/>
      <dgm:t>
        <a:bodyPr/>
        <a:lstStyle/>
        <a:p>
          <a:pPr rtl="1"/>
          <a:endParaRPr lang="he-IL"/>
        </a:p>
      </dgm:t>
    </dgm:pt>
    <dgm:pt modelId="{6AF23EEE-255E-4F1C-B0B4-8995CC7D67CE}">
      <dgm:prSet phldrT="[טקסט]" custT="1"/>
      <dgm:spPr/>
      <dgm:t>
        <a:bodyPr/>
        <a:lstStyle/>
        <a:p>
          <a:pPr rtl="1"/>
          <a:r>
            <a:rPr lang="he-IL" sz="2800" b="1" dirty="0"/>
            <a:t>קולות מגבירים עונג</a:t>
          </a:r>
        </a:p>
      </dgm:t>
    </dgm:pt>
    <dgm:pt modelId="{0E5578BF-825D-4DDE-B653-A49B3E8530B9}" type="parTrans" cxnId="{591342F1-B7EE-481B-B15D-DE33DDC8B9E3}">
      <dgm:prSet/>
      <dgm:spPr/>
      <dgm:t>
        <a:bodyPr/>
        <a:lstStyle/>
        <a:p>
          <a:pPr rtl="1"/>
          <a:endParaRPr lang="he-IL"/>
        </a:p>
      </dgm:t>
    </dgm:pt>
    <dgm:pt modelId="{78C807C6-C1A6-4723-89F6-74DD8563906A}" type="sibTrans" cxnId="{591342F1-B7EE-481B-B15D-DE33DDC8B9E3}">
      <dgm:prSet/>
      <dgm:spPr/>
      <dgm:t>
        <a:bodyPr/>
        <a:lstStyle/>
        <a:p>
          <a:pPr rtl="1"/>
          <a:endParaRPr lang="he-IL"/>
        </a:p>
      </dgm:t>
    </dgm:pt>
    <dgm:pt modelId="{C89F0489-3890-46CA-A191-CE1F64071F18}">
      <dgm:prSet/>
      <dgm:spPr/>
      <dgm:t>
        <a:bodyPr/>
        <a:lstStyle/>
        <a:p>
          <a:pPr rtl="1"/>
          <a:r>
            <a:rPr lang="he-IL" dirty="0"/>
            <a:t>כדאי מאוד לחשוב במילים שמעוררות הרבה רגש. </a:t>
          </a:r>
        </a:p>
        <a:p>
          <a:pPr rtl="1"/>
          <a:r>
            <a:rPr lang="he-IL" dirty="0"/>
            <a:t>לדוגמא: במקום לומר ב"ה למדתי טוב</a:t>
          </a:r>
        </a:p>
        <a:p>
          <a:pPr rtl="1"/>
          <a:r>
            <a:rPr lang="he-IL" dirty="0"/>
            <a:t>אמור: </a:t>
          </a:r>
          <a:r>
            <a:rPr lang="he-IL" dirty="0" err="1"/>
            <a:t>ווהו</a:t>
          </a:r>
          <a:r>
            <a:rPr lang="he-IL" dirty="0"/>
            <a:t> אני </a:t>
          </a:r>
          <a:r>
            <a:rPr lang="he-IL" dirty="0" err="1"/>
            <a:t>מליונר</a:t>
          </a:r>
          <a:r>
            <a:rPr lang="he-IL" dirty="0"/>
            <a:t>, זכיתי ממש, למדתי כל כך טובה היום. איזה אושר עצום. </a:t>
          </a:r>
        </a:p>
      </dgm:t>
    </dgm:pt>
    <dgm:pt modelId="{1CA5EC68-F290-4DFF-8FF0-3C977CF17E92}" type="parTrans" cxnId="{074F3E61-1965-400A-A357-45AB197E5444}">
      <dgm:prSet/>
      <dgm:spPr/>
      <dgm:t>
        <a:bodyPr/>
        <a:lstStyle/>
        <a:p>
          <a:pPr rtl="1"/>
          <a:endParaRPr lang="he-IL"/>
        </a:p>
      </dgm:t>
    </dgm:pt>
    <dgm:pt modelId="{A13274AC-675D-4E6C-BE59-760CE410AD35}" type="sibTrans" cxnId="{074F3E61-1965-400A-A357-45AB197E5444}">
      <dgm:prSet/>
      <dgm:spPr/>
      <dgm:t>
        <a:bodyPr/>
        <a:lstStyle/>
        <a:p>
          <a:pPr rtl="1"/>
          <a:endParaRPr lang="he-IL"/>
        </a:p>
      </dgm:t>
    </dgm:pt>
    <dgm:pt modelId="{873A6F07-03C5-49EF-9C25-1796D8D3F1C0}" type="pres">
      <dgm:prSet presAssocID="{C8172228-FB7A-4907-ADB9-7AD08B2CBB2C}" presName="diagram" presStyleCnt="0">
        <dgm:presLayoutVars>
          <dgm:dir/>
          <dgm:resizeHandles val="exact"/>
        </dgm:presLayoutVars>
      </dgm:prSet>
      <dgm:spPr/>
    </dgm:pt>
    <dgm:pt modelId="{163A6E9A-2E71-4923-99CF-07D9DCD20376}" type="pres">
      <dgm:prSet presAssocID="{2AC7A2BD-0274-4048-9EDD-F32FC0D27CBA}" presName="node" presStyleLbl="node1" presStyleIdx="0" presStyleCnt="6">
        <dgm:presLayoutVars>
          <dgm:bulletEnabled val="1"/>
        </dgm:presLayoutVars>
      </dgm:prSet>
      <dgm:spPr/>
    </dgm:pt>
    <dgm:pt modelId="{7FF04397-2284-4D0A-9B8E-8E6C17090D45}" type="pres">
      <dgm:prSet presAssocID="{BB7BF2FC-EABD-4BA1-A39D-C7722691549D}" presName="sibTrans" presStyleCnt="0"/>
      <dgm:spPr/>
    </dgm:pt>
    <dgm:pt modelId="{BC4EB598-D240-490E-A053-A6E2527BEEE8}" type="pres">
      <dgm:prSet presAssocID="{84ADD617-9B12-480C-A253-25278995B96A}" presName="node" presStyleLbl="node1" presStyleIdx="1" presStyleCnt="6">
        <dgm:presLayoutVars>
          <dgm:bulletEnabled val="1"/>
        </dgm:presLayoutVars>
      </dgm:prSet>
      <dgm:spPr/>
    </dgm:pt>
    <dgm:pt modelId="{5446C6B0-0215-4A63-9FEA-CD645842C9EF}" type="pres">
      <dgm:prSet presAssocID="{38939F08-DD00-44DF-9A58-3DC6F2B723B0}" presName="sibTrans" presStyleCnt="0"/>
      <dgm:spPr/>
    </dgm:pt>
    <dgm:pt modelId="{01E0449D-6863-4081-936D-ABF5367F71D9}" type="pres">
      <dgm:prSet presAssocID="{3BC08A1C-4D9B-4489-A199-B2B287012E41}" presName="node" presStyleLbl="node1" presStyleIdx="2" presStyleCnt="6">
        <dgm:presLayoutVars>
          <dgm:bulletEnabled val="1"/>
        </dgm:presLayoutVars>
      </dgm:prSet>
      <dgm:spPr/>
    </dgm:pt>
    <dgm:pt modelId="{83EC1988-BFA6-4E36-A9D1-E25DE56571F0}" type="pres">
      <dgm:prSet presAssocID="{30801D8B-1B16-40AF-8520-ACB414F3C809}" presName="sibTrans" presStyleCnt="0"/>
      <dgm:spPr/>
    </dgm:pt>
    <dgm:pt modelId="{3B7F95B2-D771-495F-B6B3-FCAACFC0BC41}" type="pres">
      <dgm:prSet presAssocID="{7671A8B1-7EF2-4087-99A2-BE31B2AF7B98}" presName="node" presStyleLbl="node1" presStyleIdx="3" presStyleCnt="6">
        <dgm:presLayoutVars>
          <dgm:bulletEnabled val="1"/>
        </dgm:presLayoutVars>
      </dgm:prSet>
      <dgm:spPr/>
    </dgm:pt>
    <dgm:pt modelId="{0197C9B9-0C61-4C6D-ABD3-ECFD284025BF}" type="pres">
      <dgm:prSet presAssocID="{1E3871F9-FA06-4F0E-83F7-363F8BF8EB19}" presName="sibTrans" presStyleCnt="0"/>
      <dgm:spPr/>
    </dgm:pt>
    <dgm:pt modelId="{C2F64EAA-6F64-407A-BE1E-65F4485E6B68}" type="pres">
      <dgm:prSet presAssocID="{C89F0489-3890-46CA-A191-CE1F64071F18}" presName="node" presStyleLbl="node1" presStyleIdx="4" presStyleCnt="6">
        <dgm:presLayoutVars>
          <dgm:bulletEnabled val="1"/>
        </dgm:presLayoutVars>
      </dgm:prSet>
      <dgm:spPr/>
    </dgm:pt>
    <dgm:pt modelId="{5EB2D903-1A0F-42CE-8131-4D0AAA9CA426}" type="pres">
      <dgm:prSet presAssocID="{A13274AC-675D-4E6C-BE59-760CE410AD35}" presName="sibTrans" presStyleCnt="0"/>
      <dgm:spPr/>
    </dgm:pt>
    <dgm:pt modelId="{0F158AD9-A065-4A8A-9B91-3669666C13F8}" type="pres">
      <dgm:prSet presAssocID="{6AF23EEE-255E-4F1C-B0B4-8995CC7D67CE}" presName="node" presStyleLbl="node1" presStyleIdx="5" presStyleCnt="6">
        <dgm:presLayoutVars>
          <dgm:bulletEnabled val="1"/>
        </dgm:presLayoutVars>
      </dgm:prSet>
      <dgm:spPr/>
    </dgm:pt>
  </dgm:ptLst>
  <dgm:cxnLst>
    <dgm:cxn modelId="{5C387D21-3613-4774-AE45-A81A19B0D221}" type="presOf" srcId="{2AC7A2BD-0274-4048-9EDD-F32FC0D27CBA}" destId="{163A6E9A-2E71-4923-99CF-07D9DCD20376}" srcOrd="0" destOrd="0" presId="urn:microsoft.com/office/officeart/2005/8/layout/default"/>
    <dgm:cxn modelId="{13A5985B-350E-4274-8C70-64AAEE093CDF}" type="presOf" srcId="{7671A8B1-7EF2-4087-99A2-BE31B2AF7B98}" destId="{3B7F95B2-D771-495F-B6B3-FCAACFC0BC41}" srcOrd="0" destOrd="0" presId="urn:microsoft.com/office/officeart/2005/8/layout/default"/>
    <dgm:cxn modelId="{074F3E61-1965-400A-A357-45AB197E5444}" srcId="{C8172228-FB7A-4907-ADB9-7AD08B2CBB2C}" destId="{C89F0489-3890-46CA-A191-CE1F64071F18}" srcOrd="4" destOrd="0" parTransId="{1CA5EC68-F290-4DFF-8FF0-3C977CF17E92}" sibTransId="{A13274AC-675D-4E6C-BE59-760CE410AD35}"/>
    <dgm:cxn modelId="{A338CC58-0530-4A00-8DD7-CE6E71116A7B}" type="presOf" srcId="{6AF23EEE-255E-4F1C-B0B4-8995CC7D67CE}" destId="{0F158AD9-A065-4A8A-9B91-3669666C13F8}" srcOrd="0" destOrd="0" presId="urn:microsoft.com/office/officeart/2005/8/layout/default"/>
    <dgm:cxn modelId="{16BBEB7A-3932-4B45-8A13-E480F0D24E86}" type="presOf" srcId="{C8172228-FB7A-4907-ADB9-7AD08B2CBB2C}" destId="{873A6F07-03C5-49EF-9C25-1796D8D3F1C0}" srcOrd="0" destOrd="0" presId="urn:microsoft.com/office/officeart/2005/8/layout/default"/>
    <dgm:cxn modelId="{CCCCD682-4188-4F45-8320-D3BA096C85B4}" srcId="{C8172228-FB7A-4907-ADB9-7AD08B2CBB2C}" destId="{2AC7A2BD-0274-4048-9EDD-F32FC0D27CBA}" srcOrd="0" destOrd="0" parTransId="{AA4E1AF5-F5CA-4E70-8202-6C28565AF64D}" sibTransId="{BB7BF2FC-EABD-4BA1-A39D-C7722691549D}"/>
    <dgm:cxn modelId="{46F264A5-B11D-49E4-8D8D-E5A56173E2BA}" type="presOf" srcId="{C89F0489-3890-46CA-A191-CE1F64071F18}" destId="{C2F64EAA-6F64-407A-BE1E-65F4485E6B68}" srcOrd="0" destOrd="0" presId="urn:microsoft.com/office/officeart/2005/8/layout/default"/>
    <dgm:cxn modelId="{1C60F7A8-72BA-4D8F-8E65-12A012C08F5B}" srcId="{C8172228-FB7A-4907-ADB9-7AD08B2CBB2C}" destId="{7671A8B1-7EF2-4087-99A2-BE31B2AF7B98}" srcOrd="3" destOrd="0" parTransId="{D698A248-33B3-436A-9298-03BD255EAD7C}" sibTransId="{1E3871F9-FA06-4F0E-83F7-363F8BF8EB19}"/>
    <dgm:cxn modelId="{4D97DAC2-7494-4BB2-ADBA-6FFA8070B885}" srcId="{C8172228-FB7A-4907-ADB9-7AD08B2CBB2C}" destId="{84ADD617-9B12-480C-A253-25278995B96A}" srcOrd="1" destOrd="0" parTransId="{B9321BDF-1569-4AAF-8616-E4AAE6F02FA1}" sibTransId="{38939F08-DD00-44DF-9A58-3DC6F2B723B0}"/>
    <dgm:cxn modelId="{E1B79BC4-0573-4B4E-9384-D77A68A790AD}" srcId="{C8172228-FB7A-4907-ADB9-7AD08B2CBB2C}" destId="{3BC08A1C-4D9B-4489-A199-B2B287012E41}" srcOrd="2" destOrd="0" parTransId="{3C3D0616-1BD2-4929-ACB3-457275A9F8B5}" sibTransId="{30801D8B-1B16-40AF-8520-ACB414F3C809}"/>
    <dgm:cxn modelId="{B7FB16E1-33D7-470F-A346-89DECAF0D598}" type="presOf" srcId="{3BC08A1C-4D9B-4489-A199-B2B287012E41}" destId="{01E0449D-6863-4081-936D-ABF5367F71D9}" srcOrd="0" destOrd="0" presId="urn:microsoft.com/office/officeart/2005/8/layout/default"/>
    <dgm:cxn modelId="{716DE7EB-4290-4E55-9448-E9E4D7225E5A}" type="presOf" srcId="{84ADD617-9B12-480C-A253-25278995B96A}" destId="{BC4EB598-D240-490E-A053-A6E2527BEEE8}" srcOrd="0" destOrd="0" presId="urn:microsoft.com/office/officeart/2005/8/layout/default"/>
    <dgm:cxn modelId="{591342F1-B7EE-481B-B15D-DE33DDC8B9E3}" srcId="{C8172228-FB7A-4907-ADB9-7AD08B2CBB2C}" destId="{6AF23EEE-255E-4F1C-B0B4-8995CC7D67CE}" srcOrd="5" destOrd="0" parTransId="{0E5578BF-825D-4DDE-B653-A49B3E8530B9}" sibTransId="{78C807C6-C1A6-4723-89F6-74DD8563906A}"/>
    <dgm:cxn modelId="{3516114E-520F-4828-AE60-72EAC5AC540F}" type="presParOf" srcId="{873A6F07-03C5-49EF-9C25-1796D8D3F1C0}" destId="{163A6E9A-2E71-4923-99CF-07D9DCD20376}" srcOrd="0" destOrd="0" presId="urn:microsoft.com/office/officeart/2005/8/layout/default"/>
    <dgm:cxn modelId="{7B636884-53AE-4949-A006-308AE8DE2758}" type="presParOf" srcId="{873A6F07-03C5-49EF-9C25-1796D8D3F1C0}" destId="{7FF04397-2284-4D0A-9B8E-8E6C17090D45}" srcOrd="1" destOrd="0" presId="urn:microsoft.com/office/officeart/2005/8/layout/default"/>
    <dgm:cxn modelId="{5C0854A8-5586-43C1-B7D2-11EC88BDF15E}" type="presParOf" srcId="{873A6F07-03C5-49EF-9C25-1796D8D3F1C0}" destId="{BC4EB598-D240-490E-A053-A6E2527BEEE8}" srcOrd="2" destOrd="0" presId="urn:microsoft.com/office/officeart/2005/8/layout/default"/>
    <dgm:cxn modelId="{6A8C59B9-14AC-4774-8697-5FE516247004}" type="presParOf" srcId="{873A6F07-03C5-49EF-9C25-1796D8D3F1C0}" destId="{5446C6B0-0215-4A63-9FEA-CD645842C9EF}" srcOrd="3" destOrd="0" presId="urn:microsoft.com/office/officeart/2005/8/layout/default"/>
    <dgm:cxn modelId="{D04311D8-F035-41AF-AB42-00C119E2065A}" type="presParOf" srcId="{873A6F07-03C5-49EF-9C25-1796D8D3F1C0}" destId="{01E0449D-6863-4081-936D-ABF5367F71D9}" srcOrd="4" destOrd="0" presId="urn:microsoft.com/office/officeart/2005/8/layout/default"/>
    <dgm:cxn modelId="{C5E049EE-DBDD-4895-8BF6-3312387E07C6}" type="presParOf" srcId="{873A6F07-03C5-49EF-9C25-1796D8D3F1C0}" destId="{83EC1988-BFA6-4E36-A9D1-E25DE56571F0}" srcOrd="5" destOrd="0" presId="urn:microsoft.com/office/officeart/2005/8/layout/default"/>
    <dgm:cxn modelId="{A2A1A59E-ED9A-472C-9046-B1ED3F3FF24E}" type="presParOf" srcId="{873A6F07-03C5-49EF-9C25-1796D8D3F1C0}" destId="{3B7F95B2-D771-495F-B6B3-FCAACFC0BC41}" srcOrd="6" destOrd="0" presId="urn:microsoft.com/office/officeart/2005/8/layout/default"/>
    <dgm:cxn modelId="{25EA1F7F-9D42-47AF-B4E9-F211D3E15EC7}" type="presParOf" srcId="{873A6F07-03C5-49EF-9C25-1796D8D3F1C0}" destId="{0197C9B9-0C61-4C6D-ABD3-ECFD284025BF}" srcOrd="7" destOrd="0" presId="urn:microsoft.com/office/officeart/2005/8/layout/default"/>
    <dgm:cxn modelId="{EDEAC2D5-3CFB-47B8-A7DC-25EDF082F56E}" type="presParOf" srcId="{873A6F07-03C5-49EF-9C25-1796D8D3F1C0}" destId="{C2F64EAA-6F64-407A-BE1E-65F4485E6B68}" srcOrd="8" destOrd="0" presId="urn:microsoft.com/office/officeart/2005/8/layout/default"/>
    <dgm:cxn modelId="{DE0D9E81-E79A-4336-BDB1-C1D0114A64D2}" type="presParOf" srcId="{873A6F07-03C5-49EF-9C25-1796D8D3F1C0}" destId="{5EB2D903-1A0F-42CE-8131-4D0AAA9CA426}" srcOrd="9" destOrd="0" presId="urn:microsoft.com/office/officeart/2005/8/layout/default"/>
    <dgm:cxn modelId="{EBF95872-C0A7-43E8-96BB-A6A1650F0999}" type="presParOf" srcId="{873A6F07-03C5-49EF-9C25-1796D8D3F1C0}" destId="{0F158AD9-A065-4A8A-9B91-3669666C13F8}"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8172228-FB7A-4907-ADB9-7AD08B2CBB2C}"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2AC7A2BD-0274-4048-9EDD-F32FC0D27CBA}">
      <dgm:prSet phldrT="[טקסט]"/>
      <dgm:spPr/>
      <dgm:t>
        <a:bodyPr/>
        <a:lstStyle/>
        <a:p>
          <a:pPr rtl="1"/>
          <a:r>
            <a:rPr lang="he-IL" dirty="0"/>
            <a:t>תקשורת</a:t>
          </a:r>
        </a:p>
        <a:p>
          <a:pPr rtl="1"/>
          <a:r>
            <a:rPr lang="he-IL" dirty="0"/>
            <a:t>לדבר עם אלוקים. </a:t>
          </a:r>
        </a:p>
      </dgm:t>
    </dgm:pt>
    <dgm:pt modelId="{AA4E1AF5-F5CA-4E70-8202-6C28565AF64D}" type="parTrans" cxnId="{CCCCD682-4188-4F45-8320-D3BA096C85B4}">
      <dgm:prSet/>
      <dgm:spPr/>
      <dgm:t>
        <a:bodyPr/>
        <a:lstStyle/>
        <a:p>
          <a:pPr rtl="1"/>
          <a:endParaRPr lang="he-IL"/>
        </a:p>
      </dgm:t>
    </dgm:pt>
    <dgm:pt modelId="{BB7BF2FC-EABD-4BA1-A39D-C7722691549D}" type="sibTrans" cxnId="{CCCCD682-4188-4F45-8320-D3BA096C85B4}">
      <dgm:prSet/>
      <dgm:spPr/>
      <dgm:t>
        <a:bodyPr/>
        <a:lstStyle/>
        <a:p>
          <a:pPr rtl="1"/>
          <a:endParaRPr lang="he-IL"/>
        </a:p>
      </dgm:t>
    </dgm:pt>
    <dgm:pt modelId="{84ADD617-9B12-480C-A253-25278995B96A}">
      <dgm:prSet phldrT="[טקסט]"/>
      <dgm:spPr/>
      <dgm:t>
        <a:bodyPr/>
        <a:lstStyle/>
        <a:p>
          <a:pPr rtl="1"/>
          <a:r>
            <a:rPr lang="he-IL" dirty="0"/>
            <a:t>משחק מקדים להתחבר.</a:t>
          </a:r>
        </a:p>
        <a:p>
          <a:pPr rtl="1"/>
          <a:r>
            <a:rPr lang="he-IL" dirty="0"/>
            <a:t>לחשוב שלומדים תורת האלוקים. </a:t>
          </a:r>
        </a:p>
      </dgm:t>
    </dgm:pt>
    <dgm:pt modelId="{B9321BDF-1569-4AAF-8616-E4AAE6F02FA1}" type="parTrans" cxnId="{4D97DAC2-7494-4BB2-ADBA-6FFA8070B885}">
      <dgm:prSet/>
      <dgm:spPr/>
      <dgm:t>
        <a:bodyPr/>
        <a:lstStyle/>
        <a:p>
          <a:pPr rtl="1"/>
          <a:endParaRPr lang="he-IL"/>
        </a:p>
      </dgm:t>
    </dgm:pt>
    <dgm:pt modelId="{38939F08-DD00-44DF-9A58-3DC6F2B723B0}" type="sibTrans" cxnId="{4D97DAC2-7494-4BB2-ADBA-6FFA8070B885}">
      <dgm:prSet/>
      <dgm:spPr/>
      <dgm:t>
        <a:bodyPr/>
        <a:lstStyle/>
        <a:p>
          <a:pPr rtl="1"/>
          <a:endParaRPr lang="he-IL"/>
        </a:p>
      </dgm:t>
    </dgm:pt>
    <dgm:pt modelId="{3BC08A1C-4D9B-4489-A199-B2B287012E41}">
      <dgm:prSet phldrT="[טקסט]"/>
      <dgm:spPr/>
      <dgm:t>
        <a:bodyPr/>
        <a:lstStyle/>
        <a:p>
          <a:pPr rtl="1"/>
          <a:r>
            <a:rPr lang="he-IL" dirty="0"/>
            <a:t>הסחת דעת מונעת חיבור ועונג</a:t>
          </a:r>
        </a:p>
      </dgm:t>
    </dgm:pt>
    <dgm:pt modelId="{3C3D0616-1BD2-4929-ACB3-457275A9F8B5}" type="parTrans" cxnId="{E1B79BC4-0573-4B4E-9384-D77A68A790AD}">
      <dgm:prSet/>
      <dgm:spPr/>
      <dgm:t>
        <a:bodyPr/>
        <a:lstStyle/>
        <a:p>
          <a:pPr rtl="1"/>
          <a:endParaRPr lang="he-IL"/>
        </a:p>
      </dgm:t>
    </dgm:pt>
    <dgm:pt modelId="{30801D8B-1B16-40AF-8520-ACB414F3C809}" type="sibTrans" cxnId="{E1B79BC4-0573-4B4E-9384-D77A68A790AD}">
      <dgm:prSet/>
      <dgm:spPr/>
      <dgm:t>
        <a:bodyPr/>
        <a:lstStyle/>
        <a:p>
          <a:pPr rtl="1"/>
          <a:endParaRPr lang="he-IL"/>
        </a:p>
      </dgm:t>
    </dgm:pt>
    <dgm:pt modelId="{7671A8B1-7EF2-4087-99A2-BE31B2AF7B98}">
      <dgm:prSet phldrT="[טקסט]" phldr="1"/>
      <dgm:spPr/>
      <dgm:t>
        <a:bodyPr/>
        <a:lstStyle/>
        <a:p>
          <a:pPr rtl="1"/>
          <a:endParaRPr lang="he-IL" dirty="0"/>
        </a:p>
      </dgm:t>
    </dgm:pt>
    <dgm:pt modelId="{D698A248-33B3-436A-9298-03BD255EAD7C}" type="parTrans" cxnId="{1C60F7A8-72BA-4D8F-8E65-12A012C08F5B}">
      <dgm:prSet/>
      <dgm:spPr/>
      <dgm:t>
        <a:bodyPr/>
        <a:lstStyle/>
        <a:p>
          <a:pPr rtl="1"/>
          <a:endParaRPr lang="he-IL"/>
        </a:p>
      </dgm:t>
    </dgm:pt>
    <dgm:pt modelId="{1E3871F9-FA06-4F0E-83F7-363F8BF8EB19}" type="sibTrans" cxnId="{1C60F7A8-72BA-4D8F-8E65-12A012C08F5B}">
      <dgm:prSet/>
      <dgm:spPr/>
      <dgm:t>
        <a:bodyPr/>
        <a:lstStyle/>
        <a:p>
          <a:pPr rtl="1"/>
          <a:endParaRPr lang="he-IL"/>
        </a:p>
      </dgm:t>
    </dgm:pt>
    <dgm:pt modelId="{6AF23EEE-255E-4F1C-B0B4-8995CC7D67CE}">
      <dgm:prSet phldrT="[טקסט]"/>
      <dgm:spPr/>
      <dgm:t>
        <a:bodyPr/>
        <a:lstStyle/>
        <a:p>
          <a:pPr rtl="1"/>
          <a:r>
            <a:rPr lang="he-IL" b="0" i="0" dirty="0"/>
            <a:t>מעשה אהבה זה כאשר אנחנו ממוקדים בלתת עונג לבני הזוג שלנו וליצור עונג יחד </a:t>
          </a:r>
          <a:endParaRPr lang="he-IL" dirty="0"/>
        </a:p>
      </dgm:t>
    </dgm:pt>
    <dgm:pt modelId="{0E5578BF-825D-4DDE-B653-A49B3E8530B9}" type="parTrans" cxnId="{591342F1-B7EE-481B-B15D-DE33DDC8B9E3}">
      <dgm:prSet/>
      <dgm:spPr/>
      <dgm:t>
        <a:bodyPr/>
        <a:lstStyle/>
        <a:p>
          <a:pPr rtl="1"/>
          <a:endParaRPr lang="he-IL"/>
        </a:p>
      </dgm:t>
    </dgm:pt>
    <dgm:pt modelId="{78C807C6-C1A6-4723-89F6-74DD8563906A}" type="sibTrans" cxnId="{591342F1-B7EE-481B-B15D-DE33DDC8B9E3}">
      <dgm:prSet/>
      <dgm:spPr/>
      <dgm:t>
        <a:bodyPr/>
        <a:lstStyle/>
        <a:p>
          <a:pPr rtl="1"/>
          <a:endParaRPr lang="he-IL"/>
        </a:p>
      </dgm:t>
    </dgm:pt>
    <dgm:pt modelId="{C89F0489-3890-46CA-A191-CE1F64071F18}">
      <dgm:prSet/>
      <dgm:spPr/>
      <dgm:t>
        <a:bodyPr/>
        <a:lstStyle/>
        <a:p>
          <a:pPr rtl="1"/>
          <a:r>
            <a:rPr lang="he-IL" dirty="0"/>
            <a:t>אהבת ה' זה כאשר אנחנו ממוקדים בלשמח את הבורא.</a:t>
          </a:r>
        </a:p>
        <a:p>
          <a:pPr rtl="1"/>
          <a:r>
            <a:rPr lang="he-IL" dirty="0"/>
            <a:t>וליצור עונג יחד. </a:t>
          </a:r>
        </a:p>
      </dgm:t>
    </dgm:pt>
    <dgm:pt modelId="{1CA5EC68-F290-4DFF-8FF0-3C977CF17E92}" type="parTrans" cxnId="{074F3E61-1965-400A-A357-45AB197E5444}">
      <dgm:prSet/>
      <dgm:spPr/>
    </dgm:pt>
    <dgm:pt modelId="{A13274AC-675D-4E6C-BE59-760CE410AD35}" type="sibTrans" cxnId="{074F3E61-1965-400A-A357-45AB197E5444}">
      <dgm:prSet/>
      <dgm:spPr/>
    </dgm:pt>
    <dgm:pt modelId="{873A6F07-03C5-49EF-9C25-1796D8D3F1C0}" type="pres">
      <dgm:prSet presAssocID="{C8172228-FB7A-4907-ADB9-7AD08B2CBB2C}" presName="diagram" presStyleCnt="0">
        <dgm:presLayoutVars>
          <dgm:dir/>
          <dgm:resizeHandles val="exact"/>
        </dgm:presLayoutVars>
      </dgm:prSet>
      <dgm:spPr/>
    </dgm:pt>
    <dgm:pt modelId="{163A6E9A-2E71-4923-99CF-07D9DCD20376}" type="pres">
      <dgm:prSet presAssocID="{2AC7A2BD-0274-4048-9EDD-F32FC0D27CBA}" presName="node" presStyleLbl="node1" presStyleIdx="0" presStyleCnt="6">
        <dgm:presLayoutVars>
          <dgm:bulletEnabled val="1"/>
        </dgm:presLayoutVars>
      </dgm:prSet>
      <dgm:spPr/>
    </dgm:pt>
    <dgm:pt modelId="{7FF04397-2284-4D0A-9B8E-8E6C17090D45}" type="pres">
      <dgm:prSet presAssocID="{BB7BF2FC-EABD-4BA1-A39D-C7722691549D}" presName="sibTrans" presStyleCnt="0"/>
      <dgm:spPr/>
    </dgm:pt>
    <dgm:pt modelId="{BC4EB598-D240-490E-A053-A6E2527BEEE8}" type="pres">
      <dgm:prSet presAssocID="{84ADD617-9B12-480C-A253-25278995B96A}" presName="node" presStyleLbl="node1" presStyleIdx="1" presStyleCnt="6">
        <dgm:presLayoutVars>
          <dgm:bulletEnabled val="1"/>
        </dgm:presLayoutVars>
      </dgm:prSet>
      <dgm:spPr/>
    </dgm:pt>
    <dgm:pt modelId="{5446C6B0-0215-4A63-9FEA-CD645842C9EF}" type="pres">
      <dgm:prSet presAssocID="{38939F08-DD00-44DF-9A58-3DC6F2B723B0}" presName="sibTrans" presStyleCnt="0"/>
      <dgm:spPr/>
    </dgm:pt>
    <dgm:pt modelId="{01E0449D-6863-4081-936D-ABF5367F71D9}" type="pres">
      <dgm:prSet presAssocID="{3BC08A1C-4D9B-4489-A199-B2B287012E41}" presName="node" presStyleLbl="node1" presStyleIdx="2" presStyleCnt="6">
        <dgm:presLayoutVars>
          <dgm:bulletEnabled val="1"/>
        </dgm:presLayoutVars>
      </dgm:prSet>
      <dgm:spPr/>
    </dgm:pt>
    <dgm:pt modelId="{83EC1988-BFA6-4E36-A9D1-E25DE56571F0}" type="pres">
      <dgm:prSet presAssocID="{30801D8B-1B16-40AF-8520-ACB414F3C809}" presName="sibTrans" presStyleCnt="0"/>
      <dgm:spPr/>
    </dgm:pt>
    <dgm:pt modelId="{3B7F95B2-D771-495F-B6B3-FCAACFC0BC41}" type="pres">
      <dgm:prSet presAssocID="{7671A8B1-7EF2-4087-99A2-BE31B2AF7B98}" presName="node" presStyleLbl="node1" presStyleIdx="3" presStyleCnt="6">
        <dgm:presLayoutVars>
          <dgm:bulletEnabled val="1"/>
        </dgm:presLayoutVars>
      </dgm:prSet>
      <dgm:spPr/>
    </dgm:pt>
    <dgm:pt modelId="{0197C9B9-0C61-4C6D-ABD3-ECFD284025BF}" type="pres">
      <dgm:prSet presAssocID="{1E3871F9-FA06-4F0E-83F7-363F8BF8EB19}" presName="sibTrans" presStyleCnt="0"/>
      <dgm:spPr/>
    </dgm:pt>
    <dgm:pt modelId="{C2F64EAA-6F64-407A-BE1E-65F4485E6B68}" type="pres">
      <dgm:prSet presAssocID="{C89F0489-3890-46CA-A191-CE1F64071F18}" presName="node" presStyleLbl="node1" presStyleIdx="4" presStyleCnt="6">
        <dgm:presLayoutVars>
          <dgm:bulletEnabled val="1"/>
        </dgm:presLayoutVars>
      </dgm:prSet>
      <dgm:spPr/>
    </dgm:pt>
    <dgm:pt modelId="{5EB2D903-1A0F-42CE-8131-4D0AAA9CA426}" type="pres">
      <dgm:prSet presAssocID="{A13274AC-675D-4E6C-BE59-760CE410AD35}" presName="sibTrans" presStyleCnt="0"/>
      <dgm:spPr/>
    </dgm:pt>
    <dgm:pt modelId="{0F158AD9-A065-4A8A-9B91-3669666C13F8}" type="pres">
      <dgm:prSet presAssocID="{6AF23EEE-255E-4F1C-B0B4-8995CC7D67CE}" presName="node" presStyleLbl="node1" presStyleIdx="5" presStyleCnt="6">
        <dgm:presLayoutVars>
          <dgm:bulletEnabled val="1"/>
        </dgm:presLayoutVars>
      </dgm:prSet>
      <dgm:spPr/>
    </dgm:pt>
  </dgm:ptLst>
  <dgm:cxnLst>
    <dgm:cxn modelId="{5C387D21-3613-4774-AE45-A81A19B0D221}" type="presOf" srcId="{2AC7A2BD-0274-4048-9EDD-F32FC0D27CBA}" destId="{163A6E9A-2E71-4923-99CF-07D9DCD20376}" srcOrd="0" destOrd="0" presId="urn:microsoft.com/office/officeart/2005/8/layout/default"/>
    <dgm:cxn modelId="{13A5985B-350E-4274-8C70-64AAEE093CDF}" type="presOf" srcId="{7671A8B1-7EF2-4087-99A2-BE31B2AF7B98}" destId="{3B7F95B2-D771-495F-B6B3-FCAACFC0BC41}" srcOrd="0" destOrd="0" presId="urn:microsoft.com/office/officeart/2005/8/layout/default"/>
    <dgm:cxn modelId="{074F3E61-1965-400A-A357-45AB197E5444}" srcId="{C8172228-FB7A-4907-ADB9-7AD08B2CBB2C}" destId="{C89F0489-3890-46CA-A191-CE1F64071F18}" srcOrd="4" destOrd="0" parTransId="{1CA5EC68-F290-4DFF-8FF0-3C977CF17E92}" sibTransId="{A13274AC-675D-4E6C-BE59-760CE410AD35}"/>
    <dgm:cxn modelId="{A338CC58-0530-4A00-8DD7-CE6E71116A7B}" type="presOf" srcId="{6AF23EEE-255E-4F1C-B0B4-8995CC7D67CE}" destId="{0F158AD9-A065-4A8A-9B91-3669666C13F8}" srcOrd="0" destOrd="0" presId="urn:microsoft.com/office/officeart/2005/8/layout/default"/>
    <dgm:cxn modelId="{16BBEB7A-3932-4B45-8A13-E480F0D24E86}" type="presOf" srcId="{C8172228-FB7A-4907-ADB9-7AD08B2CBB2C}" destId="{873A6F07-03C5-49EF-9C25-1796D8D3F1C0}" srcOrd="0" destOrd="0" presId="urn:microsoft.com/office/officeart/2005/8/layout/default"/>
    <dgm:cxn modelId="{CCCCD682-4188-4F45-8320-D3BA096C85B4}" srcId="{C8172228-FB7A-4907-ADB9-7AD08B2CBB2C}" destId="{2AC7A2BD-0274-4048-9EDD-F32FC0D27CBA}" srcOrd="0" destOrd="0" parTransId="{AA4E1AF5-F5CA-4E70-8202-6C28565AF64D}" sibTransId="{BB7BF2FC-EABD-4BA1-A39D-C7722691549D}"/>
    <dgm:cxn modelId="{46F264A5-B11D-49E4-8D8D-E5A56173E2BA}" type="presOf" srcId="{C89F0489-3890-46CA-A191-CE1F64071F18}" destId="{C2F64EAA-6F64-407A-BE1E-65F4485E6B68}" srcOrd="0" destOrd="0" presId="urn:microsoft.com/office/officeart/2005/8/layout/default"/>
    <dgm:cxn modelId="{1C60F7A8-72BA-4D8F-8E65-12A012C08F5B}" srcId="{C8172228-FB7A-4907-ADB9-7AD08B2CBB2C}" destId="{7671A8B1-7EF2-4087-99A2-BE31B2AF7B98}" srcOrd="3" destOrd="0" parTransId="{D698A248-33B3-436A-9298-03BD255EAD7C}" sibTransId="{1E3871F9-FA06-4F0E-83F7-363F8BF8EB19}"/>
    <dgm:cxn modelId="{4D97DAC2-7494-4BB2-ADBA-6FFA8070B885}" srcId="{C8172228-FB7A-4907-ADB9-7AD08B2CBB2C}" destId="{84ADD617-9B12-480C-A253-25278995B96A}" srcOrd="1" destOrd="0" parTransId="{B9321BDF-1569-4AAF-8616-E4AAE6F02FA1}" sibTransId="{38939F08-DD00-44DF-9A58-3DC6F2B723B0}"/>
    <dgm:cxn modelId="{E1B79BC4-0573-4B4E-9384-D77A68A790AD}" srcId="{C8172228-FB7A-4907-ADB9-7AD08B2CBB2C}" destId="{3BC08A1C-4D9B-4489-A199-B2B287012E41}" srcOrd="2" destOrd="0" parTransId="{3C3D0616-1BD2-4929-ACB3-457275A9F8B5}" sibTransId="{30801D8B-1B16-40AF-8520-ACB414F3C809}"/>
    <dgm:cxn modelId="{B7FB16E1-33D7-470F-A346-89DECAF0D598}" type="presOf" srcId="{3BC08A1C-4D9B-4489-A199-B2B287012E41}" destId="{01E0449D-6863-4081-936D-ABF5367F71D9}" srcOrd="0" destOrd="0" presId="urn:microsoft.com/office/officeart/2005/8/layout/default"/>
    <dgm:cxn modelId="{716DE7EB-4290-4E55-9448-E9E4D7225E5A}" type="presOf" srcId="{84ADD617-9B12-480C-A253-25278995B96A}" destId="{BC4EB598-D240-490E-A053-A6E2527BEEE8}" srcOrd="0" destOrd="0" presId="urn:microsoft.com/office/officeart/2005/8/layout/default"/>
    <dgm:cxn modelId="{591342F1-B7EE-481B-B15D-DE33DDC8B9E3}" srcId="{C8172228-FB7A-4907-ADB9-7AD08B2CBB2C}" destId="{6AF23EEE-255E-4F1C-B0B4-8995CC7D67CE}" srcOrd="5" destOrd="0" parTransId="{0E5578BF-825D-4DDE-B653-A49B3E8530B9}" sibTransId="{78C807C6-C1A6-4723-89F6-74DD8563906A}"/>
    <dgm:cxn modelId="{3516114E-520F-4828-AE60-72EAC5AC540F}" type="presParOf" srcId="{873A6F07-03C5-49EF-9C25-1796D8D3F1C0}" destId="{163A6E9A-2E71-4923-99CF-07D9DCD20376}" srcOrd="0" destOrd="0" presId="urn:microsoft.com/office/officeart/2005/8/layout/default"/>
    <dgm:cxn modelId="{7B636884-53AE-4949-A006-308AE8DE2758}" type="presParOf" srcId="{873A6F07-03C5-49EF-9C25-1796D8D3F1C0}" destId="{7FF04397-2284-4D0A-9B8E-8E6C17090D45}" srcOrd="1" destOrd="0" presId="urn:microsoft.com/office/officeart/2005/8/layout/default"/>
    <dgm:cxn modelId="{5C0854A8-5586-43C1-B7D2-11EC88BDF15E}" type="presParOf" srcId="{873A6F07-03C5-49EF-9C25-1796D8D3F1C0}" destId="{BC4EB598-D240-490E-A053-A6E2527BEEE8}" srcOrd="2" destOrd="0" presId="urn:microsoft.com/office/officeart/2005/8/layout/default"/>
    <dgm:cxn modelId="{6A8C59B9-14AC-4774-8697-5FE516247004}" type="presParOf" srcId="{873A6F07-03C5-49EF-9C25-1796D8D3F1C0}" destId="{5446C6B0-0215-4A63-9FEA-CD645842C9EF}" srcOrd="3" destOrd="0" presId="urn:microsoft.com/office/officeart/2005/8/layout/default"/>
    <dgm:cxn modelId="{D04311D8-F035-41AF-AB42-00C119E2065A}" type="presParOf" srcId="{873A6F07-03C5-49EF-9C25-1796D8D3F1C0}" destId="{01E0449D-6863-4081-936D-ABF5367F71D9}" srcOrd="4" destOrd="0" presId="urn:microsoft.com/office/officeart/2005/8/layout/default"/>
    <dgm:cxn modelId="{C5E049EE-DBDD-4895-8BF6-3312387E07C6}" type="presParOf" srcId="{873A6F07-03C5-49EF-9C25-1796D8D3F1C0}" destId="{83EC1988-BFA6-4E36-A9D1-E25DE56571F0}" srcOrd="5" destOrd="0" presId="urn:microsoft.com/office/officeart/2005/8/layout/default"/>
    <dgm:cxn modelId="{A2A1A59E-ED9A-472C-9046-B1ED3F3FF24E}" type="presParOf" srcId="{873A6F07-03C5-49EF-9C25-1796D8D3F1C0}" destId="{3B7F95B2-D771-495F-B6B3-FCAACFC0BC41}" srcOrd="6" destOrd="0" presId="urn:microsoft.com/office/officeart/2005/8/layout/default"/>
    <dgm:cxn modelId="{25EA1F7F-9D42-47AF-B4E9-F211D3E15EC7}" type="presParOf" srcId="{873A6F07-03C5-49EF-9C25-1796D8D3F1C0}" destId="{0197C9B9-0C61-4C6D-ABD3-ECFD284025BF}" srcOrd="7" destOrd="0" presId="urn:microsoft.com/office/officeart/2005/8/layout/default"/>
    <dgm:cxn modelId="{EDEAC2D5-3CFB-47B8-A7DC-25EDF082F56E}" type="presParOf" srcId="{873A6F07-03C5-49EF-9C25-1796D8D3F1C0}" destId="{C2F64EAA-6F64-407A-BE1E-65F4485E6B68}" srcOrd="8" destOrd="0" presId="urn:microsoft.com/office/officeart/2005/8/layout/default"/>
    <dgm:cxn modelId="{DE0D9E81-E79A-4336-BDB1-C1D0114A64D2}" type="presParOf" srcId="{873A6F07-03C5-49EF-9C25-1796D8D3F1C0}" destId="{5EB2D903-1A0F-42CE-8131-4D0AAA9CA426}" srcOrd="9" destOrd="0" presId="urn:microsoft.com/office/officeart/2005/8/layout/default"/>
    <dgm:cxn modelId="{EBF95872-C0A7-43E8-96BB-A6A1650F0999}" type="presParOf" srcId="{873A6F07-03C5-49EF-9C25-1796D8D3F1C0}" destId="{0F158AD9-A065-4A8A-9B91-3669666C13F8}"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8172228-FB7A-4907-ADB9-7AD08B2CBB2C}"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2AC7A2BD-0274-4048-9EDD-F32FC0D27CBA}">
      <dgm:prSet phldrT="[טקסט]"/>
      <dgm:spPr/>
      <dgm:t>
        <a:bodyPr/>
        <a:lstStyle/>
        <a:p>
          <a:pPr rtl="1"/>
          <a:r>
            <a:rPr lang="he-IL" dirty="0"/>
            <a:t>גם בקשר שלנו עם בורא עולם</a:t>
          </a:r>
        </a:p>
        <a:p>
          <a:pPr rtl="1"/>
          <a:r>
            <a:rPr lang="he-IL" dirty="0"/>
            <a:t>יש ללמוד לפתח את הקשר הרגשי. </a:t>
          </a:r>
          <a:br>
            <a:rPr lang="en-US" dirty="0"/>
          </a:br>
          <a:r>
            <a:rPr lang="he-IL" dirty="0"/>
            <a:t>אחת מהדרכים לכך היא הודיה אמיתית. </a:t>
          </a:r>
        </a:p>
        <a:p>
          <a:pPr rtl="1"/>
          <a:r>
            <a:rPr lang="he-IL" dirty="0"/>
            <a:t>בנוסף: לקיים מצוות מתוך חיבור.</a:t>
          </a:r>
        </a:p>
      </dgm:t>
    </dgm:pt>
    <dgm:pt modelId="{AA4E1AF5-F5CA-4E70-8202-6C28565AF64D}" type="parTrans" cxnId="{CCCCD682-4188-4F45-8320-D3BA096C85B4}">
      <dgm:prSet/>
      <dgm:spPr/>
      <dgm:t>
        <a:bodyPr/>
        <a:lstStyle/>
        <a:p>
          <a:pPr rtl="1"/>
          <a:endParaRPr lang="he-IL"/>
        </a:p>
      </dgm:t>
    </dgm:pt>
    <dgm:pt modelId="{BB7BF2FC-EABD-4BA1-A39D-C7722691549D}" type="sibTrans" cxnId="{CCCCD682-4188-4F45-8320-D3BA096C85B4}">
      <dgm:prSet/>
      <dgm:spPr/>
      <dgm:t>
        <a:bodyPr/>
        <a:lstStyle/>
        <a:p>
          <a:pPr rtl="1"/>
          <a:endParaRPr lang="he-IL"/>
        </a:p>
      </dgm:t>
    </dgm:pt>
    <dgm:pt modelId="{84ADD617-9B12-480C-A253-25278995B96A}">
      <dgm:prSet phldrT="[טקסט]"/>
      <dgm:spPr/>
      <dgm:t>
        <a:bodyPr/>
        <a:lstStyle/>
        <a:p>
          <a:pPr rtl="1"/>
          <a:r>
            <a:rPr lang="he-IL" b="0" i="0" dirty="0"/>
            <a:t>כמובן שחיי נישואין תקינים דורשים, שהקשר בין בני הזוג יבוא תדיר לידי ביטוי מילולי! מדוע? </a:t>
          </a:r>
        </a:p>
        <a:p>
          <a:pPr rtl="1"/>
          <a:r>
            <a:rPr lang="he-IL" b="0" i="0" dirty="0" err="1"/>
            <a:t>מכיון</a:t>
          </a:r>
          <a:r>
            <a:rPr lang="he-IL" b="0" i="0" dirty="0"/>
            <a:t> שהדאגה לפרנסה הינה חלק טכני בלבד </a:t>
          </a:r>
          <a:r>
            <a:rPr lang="he-IL" b="0" i="0" dirty="0" err="1"/>
            <a:t>ממחוייבותו</a:t>
          </a:r>
          <a:r>
            <a:rPr lang="he-IL" b="0" i="0" dirty="0"/>
            <a:t> של האיש כלפי הבית, והחלק המהותי </a:t>
          </a:r>
          <a:r>
            <a:rPr lang="he-IL" b="0" i="0" dirty="0" err="1"/>
            <a:t>שהאשה</a:t>
          </a:r>
          <a:r>
            <a:rPr lang="he-IL" b="0" i="0" dirty="0"/>
            <a:t> מצפה מבן זוגה בחיי הנישואין הוא</a:t>
          </a:r>
          <a:r>
            <a:rPr lang="he-IL" b="0" i="0" dirty="0">
              <a:solidFill>
                <a:schemeClr val="accent5">
                  <a:lumMod val="50000"/>
                </a:schemeClr>
              </a:solidFill>
            </a:rPr>
            <a:t>, לפתח את הקשר והדו-שיח הרגשי שלו עמה – דבר יום ביומו</a:t>
          </a:r>
          <a:r>
            <a:rPr lang="he-IL" b="0" i="0" dirty="0"/>
            <a:t>, ואינה מסתפקת בדו-שיח על דברים טכניים בלבד.</a:t>
          </a:r>
          <a:endParaRPr lang="he-IL" dirty="0"/>
        </a:p>
      </dgm:t>
    </dgm:pt>
    <dgm:pt modelId="{B9321BDF-1569-4AAF-8616-E4AAE6F02FA1}" type="parTrans" cxnId="{4D97DAC2-7494-4BB2-ADBA-6FFA8070B885}">
      <dgm:prSet/>
      <dgm:spPr/>
      <dgm:t>
        <a:bodyPr/>
        <a:lstStyle/>
        <a:p>
          <a:pPr rtl="1"/>
          <a:endParaRPr lang="he-IL"/>
        </a:p>
      </dgm:t>
    </dgm:pt>
    <dgm:pt modelId="{38939F08-DD00-44DF-9A58-3DC6F2B723B0}" type="sibTrans" cxnId="{4D97DAC2-7494-4BB2-ADBA-6FFA8070B885}">
      <dgm:prSet/>
      <dgm:spPr/>
      <dgm:t>
        <a:bodyPr/>
        <a:lstStyle/>
        <a:p>
          <a:pPr rtl="1"/>
          <a:endParaRPr lang="he-IL"/>
        </a:p>
      </dgm:t>
    </dgm:pt>
    <dgm:pt modelId="{3BC08A1C-4D9B-4489-A199-B2B287012E41}">
      <dgm:prSet phldrT="[טקסט]"/>
      <dgm:spPr/>
      <dgm:t>
        <a:bodyPr/>
        <a:lstStyle/>
        <a:p>
          <a:pPr rtl="1"/>
          <a:r>
            <a:rPr lang="he-IL" b="0" i="0" dirty="0">
              <a:solidFill>
                <a:schemeClr val="tx1">
                  <a:lumMod val="95000"/>
                  <a:lumOff val="5000"/>
                </a:schemeClr>
              </a:solidFill>
            </a:rPr>
            <a:t>האם די בכך שבני זוג נשואים ידעו </a:t>
          </a:r>
          <a:r>
            <a:rPr lang="he-IL" b="0" i="0" dirty="0" err="1">
              <a:solidFill>
                <a:schemeClr val="tx1">
                  <a:lumMod val="95000"/>
                  <a:lumOff val="5000"/>
                </a:schemeClr>
              </a:solidFill>
            </a:rPr>
            <a:t>בלבם</a:t>
          </a:r>
          <a:r>
            <a:rPr lang="he-IL" b="0" i="0" dirty="0">
              <a:solidFill>
                <a:schemeClr val="tx1">
                  <a:lumMod val="95000"/>
                  <a:lumOff val="5000"/>
                </a:schemeClr>
              </a:solidFill>
            </a:rPr>
            <a:t> שהם אוהבים אחד את השני, או שהדבר זקוק לביטוי מילולי? </a:t>
          </a:r>
        </a:p>
        <a:p>
          <a:pPr rtl="1"/>
          <a:r>
            <a:rPr lang="he-IL" b="0" i="0" dirty="0">
              <a:solidFill>
                <a:schemeClr val="tx1">
                  <a:lumMod val="95000"/>
                  <a:lumOff val="5000"/>
                </a:schemeClr>
              </a:solidFill>
            </a:rPr>
            <a:t>יתירה מכך, האם הדבר זקוק לביטוי יום יומי או שמא ניתן להסתפק באמירה חד פעמית? </a:t>
          </a:r>
          <a:endParaRPr lang="he-IL" dirty="0">
            <a:solidFill>
              <a:schemeClr val="tx1">
                <a:lumMod val="95000"/>
                <a:lumOff val="5000"/>
              </a:schemeClr>
            </a:solidFill>
          </a:endParaRPr>
        </a:p>
      </dgm:t>
    </dgm:pt>
    <dgm:pt modelId="{3C3D0616-1BD2-4929-ACB3-457275A9F8B5}" type="parTrans" cxnId="{E1B79BC4-0573-4B4E-9384-D77A68A790AD}">
      <dgm:prSet/>
      <dgm:spPr/>
      <dgm:t>
        <a:bodyPr/>
        <a:lstStyle/>
        <a:p>
          <a:pPr rtl="1"/>
          <a:endParaRPr lang="he-IL"/>
        </a:p>
      </dgm:t>
    </dgm:pt>
    <dgm:pt modelId="{30801D8B-1B16-40AF-8520-ACB414F3C809}" type="sibTrans" cxnId="{E1B79BC4-0573-4B4E-9384-D77A68A790AD}">
      <dgm:prSet/>
      <dgm:spPr/>
      <dgm:t>
        <a:bodyPr/>
        <a:lstStyle/>
        <a:p>
          <a:pPr rtl="1"/>
          <a:endParaRPr lang="he-IL"/>
        </a:p>
      </dgm:t>
    </dgm:pt>
    <dgm:pt modelId="{7671A8B1-7EF2-4087-99A2-BE31B2AF7B98}">
      <dgm:prSet phldrT="[טקסט]" phldr="1"/>
      <dgm:spPr/>
      <dgm:t>
        <a:bodyPr/>
        <a:lstStyle/>
        <a:p>
          <a:pPr rtl="1"/>
          <a:endParaRPr lang="he-IL" dirty="0"/>
        </a:p>
      </dgm:t>
    </dgm:pt>
    <dgm:pt modelId="{D698A248-33B3-436A-9298-03BD255EAD7C}" type="parTrans" cxnId="{1C60F7A8-72BA-4D8F-8E65-12A012C08F5B}">
      <dgm:prSet/>
      <dgm:spPr/>
      <dgm:t>
        <a:bodyPr/>
        <a:lstStyle/>
        <a:p>
          <a:pPr rtl="1"/>
          <a:endParaRPr lang="he-IL"/>
        </a:p>
      </dgm:t>
    </dgm:pt>
    <dgm:pt modelId="{1E3871F9-FA06-4F0E-83F7-363F8BF8EB19}" type="sibTrans" cxnId="{1C60F7A8-72BA-4D8F-8E65-12A012C08F5B}">
      <dgm:prSet/>
      <dgm:spPr/>
      <dgm:t>
        <a:bodyPr/>
        <a:lstStyle/>
        <a:p>
          <a:pPr rtl="1"/>
          <a:endParaRPr lang="he-IL"/>
        </a:p>
      </dgm:t>
    </dgm:pt>
    <dgm:pt modelId="{6AF23EEE-255E-4F1C-B0B4-8995CC7D67CE}">
      <dgm:prSet phldrT="[טקסט]" phldr="1"/>
      <dgm:spPr/>
      <dgm:t>
        <a:bodyPr/>
        <a:lstStyle/>
        <a:p>
          <a:pPr rtl="1"/>
          <a:endParaRPr lang="he-IL"/>
        </a:p>
      </dgm:t>
    </dgm:pt>
    <dgm:pt modelId="{0E5578BF-825D-4DDE-B653-A49B3E8530B9}" type="parTrans" cxnId="{591342F1-B7EE-481B-B15D-DE33DDC8B9E3}">
      <dgm:prSet/>
      <dgm:spPr/>
      <dgm:t>
        <a:bodyPr/>
        <a:lstStyle/>
        <a:p>
          <a:pPr rtl="1"/>
          <a:endParaRPr lang="he-IL"/>
        </a:p>
      </dgm:t>
    </dgm:pt>
    <dgm:pt modelId="{78C807C6-C1A6-4723-89F6-74DD8563906A}" type="sibTrans" cxnId="{591342F1-B7EE-481B-B15D-DE33DDC8B9E3}">
      <dgm:prSet/>
      <dgm:spPr/>
      <dgm:t>
        <a:bodyPr/>
        <a:lstStyle/>
        <a:p>
          <a:pPr rtl="1"/>
          <a:endParaRPr lang="he-IL"/>
        </a:p>
      </dgm:t>
    </dgm:pt>
    <dgm:pt modelId="{C89F0489-3890-46CA-A191-CE1F64071F18}">
      <dgm:prSet/>
      <dgm:spPr/>
      <dgm:t>
        <a:bodyPr/>
        <a:lstStyle/>
        <a:p>
          <a:pPr rtl="1"/>
          <a:endParaRPr lang="he-IL"/>
        </a:p>
      </dgm:t>
    </dgm:pt>
    <dgm:pt modelId="{1CA5EC68-F290-4DFF-8FF0-3C977CF17E92}" type="parTrans" cxnId="{074F3E61-1965-400A-A357-45AB197E5444}">
      <dgm:prSet/>
      <dgm:spPr/>
    </dgm:pt>
    <dgm:pt modelId="{A13274AC-675D-4E6C-BE59-760CE410AD35}" type="sibTrans" cxnId="{074F3E61-1965-400A-A357-45AB197E5444}">
      <dgm:prSet/>
      <dgm:spPr/>
    </dgm:pt>
    <dgm:pt modelId="{873A6F07-03C5-49EF-9C25-1796D8D3F1C0}" type="pres">
      <dgm:prSet presAssocID="{C8172228-FB7A-4907-ADB9-7AD08B2CBB2C}" presName="diagram" presStyleCnt="0">
        <dgm:presLayoutVars>
          <dgm:dir/>
          <dgm:resizeHandles val="exact"/>
        </dgm:presLayoutVars>
      </dgm:prSet>
      <dgm:spPr/>
    </dgm:pt>
    <dgm:pt modelId="{163A6E9A-2E71-4923-99CF-07D9DCD20376}" type="pres">
      <dgm:prSet presAssocID="{2AC7A2BD-0274-4048-9EDD-F32FC0D27CBA}" presName="node" presStyleLbl="node1" presStyleIdx="0" presStyleCnt="6">
        <dgm:presLayoutVars>
          <dgm:bulletEnabled val="1"/>
        </dgm:presLayoutVars>
      </dgm:prSet>
      <dgm:spPr/>
    </dgm:pt>
    <dgm:pt modelId="{7FF04397-2284-4D0A-9B8E-8E6C17090D45}" type="pres">
      <dgm:prSet presAssocID="{BB7BF2FC-EABD-4BA1-A39D-C7722691549D}" presName="sibTrans" presStyleCnt="0"/>
      <dgm:spPr/>
    </dgm:pt>
    <dgm:pt modelId="{BC4EB598-D240-490E-A053-A6E2527BEEE8}" type="pres">
      <dgm:prSet presAssocID="{84ADD617-9B12-480C-A253-25278995B96A}" presName="node" presStyleLbl="node1" presStyleIdx="1" presStyleCnt="6">
        <dgm:presLayoutVars>
          <dgm:bulletEnabled val="1"/>
        </dgm:presLayoutVars>
      </dgm:prSet>
      <dgm:spPr/>
    </dgm:pt>
    <dgm:pt modelId="{5446C6B0-0215-4A63-9FEA-CD645842C9EF}" type="pres">
      <dgm:prSet presAssocID="{38939F08-DD00-44DF-9A58-3DC6F2B723B0}" presName="sibTrans" presStyleCnt="0"/>
      <dgm:spPr/>
    </dgm:pt>
    <dgm:pt modelId="{01E0449D-6863-4081-936D-ABF5367F71D9}" type="pres">
      <dgm:prSet presAssocID="{3BC08A1C-4D9B-4489-A199-B2B287012E41}" presName="node" presStyleLbl="node1" presStyleIdx="2" presStyleCnt="6">
        <dgm:presLayoutVars>
          <dgm:bulletEnabled val="1"/>
        </dgm:presLayoutVars>
      </dgm:prSet>
      <dgm:spPr/>
    </dgm:pt>
    <dgm:pt modelId="{83EC1988-BFA6-4E36-A9D1-E25DE56571F0}" type="pres">
      <dgm:prSet presAssocID="{30801D8B-1B16-40AF-8520-ACB414F3C809}" presName="sibTrans" presStyleCnt="0"/>
      <dgm:spPr/>
    </dgm:pt>
    <dgm:pt modelId="{3B7F95B2-D771-495F-B6B3-FCAACFC0BC41}" type="pres">
      <dgm:prSet presAssocID="{7671A8B1-7EF2-4087-99A2-BE31B2AF7B98}" presName="node" presStyleLbl="node1" presStyleIdx="3" presStyleCnt="6">
        <dgm:presLayoutVars>
          <dgm:bulletEnabled val="1"/>
        </dgm:presLayoutVars>
      </dgm:prSet>
      <dgm:spPr/>
    </dgm:pt>
    <dgm:pt modelId="{0197C9B9-0C61-4C6D-ABD3-ECFD284025BF}" type="pres">
      <dgm:prSet presAssocID="{1E3871F9-FA06-4F0E-83F7-363F8BF8EB19}" presName="sibTrans" presStyleCnt="0"/>
      <dgm:spPr/>
    </dgm:pt>
    <dgm:pt modelId="{C2F64EAA-6F64-407A-BE1E-65F4485E6B68}" type="pres">
      <dgm:prSet presAssocID="{C89F0489-3890-46CA-A191-CE1F64071F18}" presName="node" presStyleLbl="node1" presStyleIdx="4" presStyleCnt="6">
        <dgm:presLayoutVars>
          <dgm:bulletEnabled val="1"/>
        </dgm:presLayoutVars>
      </dgm:prSet>
      <dgm:spPr/>
    </dgm:pt>
    <dgm:pt modelId="{5EB2D903-1A0F-42CE-8131-4D0AAA9CA426}" type="pres">
      <dgm:prSet presAssocID="{A13274AC-675D-4E6C-BE59-760CE410AD35}" presName="sibTrans" presStyleCnt="0"/>
      <dgm:spPr/>
    </dgm:pt>
    <dgm:pt modelId="{0F158AD9-A065-4A8A-9B91-3669666C13F8}" type="pres">
      <dgm:prSet presAssocID="{6AF23EEE-255E-4F1C-B0B4-8995CC7D67CE}" presName="node" presStyleLbl="node1" presStyleIdx="5" presStyleCnt="6">
        <dgm:presLayoutVars>
          <dgm:bulletEnabled val="1"/>
        </dgm:presLayoutVars>
      </dgm:prSet>
      <dgm:spPr/>
    </dgm:pt>
  </dgm:ptLst>
  <dgm:cxnLst>
    <dgm:cxn modelId="{5C387D21-3613-4774-AE45-A81A19B0D221}" type="presOf" srcId="{2AC7A2BD-0274-4048-9EDD-F32FC0D27CBA}" destId="{163A6E9A-2E71-4923-99CF-07D9DCD20376}" srcOrd="0" destOrd="0" presId="urn:microsoft.com/office/officeart/2005/8/layout/default"/>
    <dgm:cxn modelId="{13A5985B-350E-4274-8C70-64AAEE093CDF}" type="presOf" srcId="{7671A8B1-7EF2-4087-99A2-BE31B2AF7B98}" destId="{3B7F95B2-D771-495F-B6B3-FCAACFC0BC41}" srcOrd="0" destOrd="0" presId="urn:microsoft.com/office/officeart/2005/8/layout/default"/>
    <dgm:cxn modelId="{074F3E61-1965-400A-A357-45AB197E5444}" srcId="{C8172228-FB7A-4907-ADB9-7AD08B2CBB2C}" destId="{C89F0489-3890-46CA-A191-CE1F64071F18}" srcOrd="4" destOrd="0" parTransId="{1CA5EC68-F290-4DFF-8FF0-3C977CF17E92}" sibTransId="{A13274AC-675D-4E6C-BE59-760CE410AD35}"/>
    <dgm:cxn modelId="{A338CC58-0530-4A00-8DD7-CE6E71116A7B}" type="presOf" srcId="{6AF23EEE-255E-4F1C-B0B4-8995CC7D67CE}" destId="{0F158AD9-A065-4A8A-9B91-3669666C13F8}" srcOrd="0" destOrd="0" presId="urn:microsoft.com/office/officeart/2005/8/layout/default"/>
    <dgm:cxn modelId="{16BBEB7A-3932-4B45-8A13-E480F0D24E86}" type="presOf" srcId="{C8172228-FB7A-4907-ADB9-7AD08B2CBB2C}" destId="{873A6F07-03C5-49EF-9C25-1796D8D3F1C0}" srcOrd="0" destOrd="0" presId="urn:microsoft.com/office/officeart/2005/8/layout/default"/>
    <dgm:cxn modelId="{CCCCD682-4188-4F45-8320-D3BA096C85B4}" srcId="{C8172228-FB7A-4907-ADB9-7AD08B2CBB2C}" destId="{2AC7A2BD-0274-4048-9EDD-F32FC0D27CBA}" srcOrd="0" destOrd="0" parTransId="{AA4E1AF5-F5CA-4E70-8202-6C28565AF64D}" sibTransId="{BB7BF2FC-EABD-4BA1-A39D-C7722691549D}"/>
    <dgm:cxn modelId="{46F264A5-B11D-49E4-8D8D-E5A56173E2BA}" type="presOf" srcId="{C89F0489-3890-46CA-A191-CE1F64071F18}" destId="{C2F64EAA-6F64-407A-BE1E-65F4485E6B68}" srcOrd="0" destOrd="0" presId="urn:microsoft.com/office/officeart/2005/8/layout/default"/>
    <dgm:cxn modelId="{1C60F7A8-72BA-4D8F-8E65-12A012C08F5B}" srcId="{C8172228-FB7A-4907-ADB9-7AD08B2CBB2C}" destId="{7671A8B1-7EF2-4087-99A2-BE31B2AF7B98}" srcOrd="3" destOrd="0" parTransId="{D698A248-33B3-436A-9298-03BD255EAD7C}" sibTransId="{1E3871F9-FA06-4F0E-83F7-363F8BF8EB19}"/>
    <dgm:cxn modelId="{4D97DAC2-7494-4BB2-ADBA-6FFA8070B885}" srcId="{C8172228-FB7A-4907-ADB9-7AD08B2CBB2C}" destId="{84ADD617-9B12-480C-A253-25278995B96A}" srcOrd="1" destOrd="0" parTransId="{B9321BDF-1569-4AAF-8616-E4AAE6F02FA1}" sibTransId="{38939F08-DD00-44DF-9A58-3DC6F2B723B0}"/>
    <dgm:cxn modelId="{E1B79BC4-0573-4B4E-9384-D77A68A790AD}" srcId="{C8172228-FB7A-4907-ADB9-7AD08B2CBB2C}" destId="{3BC08A1C-4D9B-4489-A199-B2B287012E41}" srcOrd="2" destOrd="0" parTransId="{3C3D0616-1BD2-4929-ACB3-457275A9F8B5}" sibTransId="{30801D8B-1B16-40AF-8520-ACB414F3C809}"/>
    <dgm:cxn modelId="{B7FB16E1-33D7-470F-A346-89DECAF0D598}" type="presOf" srcId="{3BC08A1C-4D9B-4489-A199-B2B287012E41}" destId="{01E0449D-6863-4081-936D-ABF5367F71D9}" srcOrd="0" destOrd="0" presId="urn:microsoft.com/office/officeart/2005/8/layout/default"/>
    <dgm:cxn modelId="{716DE7EB-4290-4E55-9448-E9E4D7225E5A}" type="presOf" srcId="{84ADD617-9B12-480C-A253-25278995B96A}" destId="{BC4EB598-D240-490E-A053-A6E2527BEEE8}" srcOrd="0" destOrd="0" presId="urn:microsoft.com/office/officeart/2005/8/layout/default"/>
    <dgm:cxn modelId="{591342F1-B7EE-481B-B15D-DE33DDC8B9E3}" srcId="{C8172228-FB7A-4907-ADB9-7AD08B2CBB2C}" destId="{6AF23EEE-255E-4F1C-B0B4-8995CC7D67CE}" srcOrd="5" destOrd="0" parTransId="{0E5578BF-825D-4DDE-B653-A49B3E8530B9}" sibTransId="{78C807C6-C1A6-4723-89F6-74DD8563906A}"/>
    <dgm:cxn modelId="{3516114E-520F-4828-AE60-72EAC5AC540F}" type="presParOf" srcId="{873A6F07-03C5-49EF-9C25-1796D8D3F1C0}" destId="{163A6E9A-2E71-4923-99CF-07D9DCD20376}" srcOrd="0" destOrd="0" presId="urn:microsoft.com/office/officeart/2005/8/layout/default"/>
    <dgm:cxn modelId="{7B636884-53AE-4949-A006-308AE8DE2758}" type="presParOf" srcId="{873A6F07-03C5-49EF-9C25-1796D8D3F1C0}" destId="{7FF04397-2284-4D0A-9B8E-8E6C17090D45}" srcOrd="1" destOrd="0" presId="urn:microsoft.com/office/officeart/2005/8/layout/default"/>
    <dgm:cxn modelId="{5C0854A8-5586-43C1-B7D2-11EC88BDF15E}" type="presParOf" srcId="{873A6F07-03C5-49EF-9C25-1796D8D3F1C0}" destId="{BC4EB598-D240-490E-A053-A6E2527BEEE8}" srcOrd="2" destOrd="0" presId="urn:microsoft.com/office/officeart/2005/8/layout/default"/>
    <dgm:cxn modelId="{6A8C59B9-14AC-4774-8697-5FE516247004}" type="presParOf" srcId="{873A6F07-03C5-49EF-9C25-1796D8D3F1C0}" destId="{5446C6B0-0215-4A63-9FEA-CD645842C9EF}" srcOrd="3" destOrd="0" presId="urn:microsoft.com/office/officeart/2005/8/layout/default"/>
    <dgm:cxn modelId="{D04311D8-F035-41AF-AB42-00C119E2065A}" type="presParOf" srcId="{873A6F07-03C5-49EF-9C25-1796D8D3F1C0}" destId="{01E0449D-6863-4081-936D-ABF5367F71D9}" srcOrd="4" destOrd="0" presId="urn:microsoft.com/office/officeart/2005/8/layout/default"/>
    <dgm:cxn modelId="{C5E049EE-DBDD-4895-8BF6-3312387E07C6}" type="presParOf" srcId="{873A6F07-03C5-49EF-9C25-1796D8D3F1C0}" destId="{83EC1988-BFA6-4E36-A9D1-E25DE56571F0}" srcOrd="5" destOrd="0" presId="urn:microsoft.com/office/officeart/2005/8/layout/default"/>
    <dgm:cxn modelId="{A2A1A59E-ED9A-472C-9046-B1ED3F3FF24E}" type="presParOf" srcId="{873A6F07-03C5-49EF-9C25-1796D8D3F1C0}" destId="{3B7F95B2-D771-495F-B6B3-FCAACFC0BC41}" srcOrd="6" destOrd="0" presId="urn:microsoft.com/office/officeart/2005/8/layout/default"/>
    <dgm:cxn modelId="{25EA1F7F-9D42-47AF-B4E9-F211D3E15EC7}" type="presParOf" srcId="{873A6F07-03C5-49EF-9C25-1796D8D3F1C0}" destId="{0197C9B9-0C61-4C6D-ABD3-ECFD284025BF}" srcOrd="7" destOrd="0" presId="urn:microsoft.com/office/officeart/2005/8/layout/default"/>
    <dgm:cxn modelId="{EDEAC2D5-3CFB-47B8-A7DC-25EDF082F56E}" type="presParOf" srcId="{873A6F07-03C5-49EF-9C25-1796D8D3F1C0}" destId="{C2F64EAA-6F64-407A-BE1E-65F4485E6B68}" srcOrd="8" destOrd="0" presId="urn:microsoft.com/office/officeart/2005/8/layout/default"/>
    <dgm:cxn modelId="{DE0D9E81-E79A-4336-BDB1-C1D0114A64D2}" type="presParOf" srcId="{873A6F07-03C5-49EF-9C25-1796D8D3F1C0}" destId="{5EB2D903-1A0F-42CE-8131-4D0AAA9CA426}" srcOrd="9" destOrd="0" presId="urn:microsoft.com/office/officeart/2005/8/layout/default"/>
    <dgm:cxn modelId="{EBF95872-C0A7-43E8-96BB-A6A1650F0999}" type="presParOf" srcId="{873A6F07-03C5-49EF-9C25-1796D8D3F1C0}" destId="{0F158AD9-A065-4A8A-9B91-3669666C13F8}"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8172228-FB7A-4907-ADB9-7AD08B2CBB2C}"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2AC7A2BD-0274-4048-9EDD-F32FC0D27CBA}">
      <dgm:prSet phldrT="[טקסט]" phldr="1"/>
      <dgm:spPr/>
      <dgm:t>
        <a:bodyPr/>
        <a:lstStyle/>
        <a:p>
          <a:pPr rtl="1"/>
          <a:endParaRPr lang="he-IL"/>
        </a:p>
      </dgm:t>
    </dgm:pt>
    <dgm:pt modelId="{AA4E1AF5-F5CA-4E70-8202-6C28565AF64D}" type="parTrans" cxnId="{CCCCD682-4188-4F45-8320-D3BA096C85B4}">
      <dgm:prSet/>
      <dgm:spPr/>
      <dgm:t>
        <a:bodyPr/>
        <a:lstStyle/>
        <a:p>
          <a:pPr rtl="1"/>
          <a:endParaRPr lang="he-IL"/>
        </a:p>
      </dgm:t>
    </dgm:pt>
    <dgm:pt modelId="{BB7BF2FC-EABD-4BA1-A39D-C7722691549D}" type="sibTrans" cxnId="{CCCCD682-4188-4F45-8320-D3BA096C85B4}">
      <dgm:prSet/>
      <dgm:spPr/>
      <dgm:t>
        <a:bodyPr/>
        <a:lstStyle/>
        <a:p>
          <a:pPr rtl="1"/>
          <a:endParaRPr lang="he-IL"/>
        </a:p>
      </dgm:t>
    </dgm:pt>
    <dgm:pt modelId="{84ADD617-9B12-480C-A253-25278995B96A}">
      <dgm:prSet phldrT="[טקסט]" phldr="1"/>
      <dgm:spPr/>
      <dgm:t>
        <a:bodyPr/>
        <a:lstStyle/>
        <a:p>
          <a:pPr rtl="1"/>
          <a:endParaRPr lang="he-IL" dirty="0"/>
        </a:p>
      </dgm:t>
    </dgm:pt>
    <dgm:pt modelId="{B9321BDF-1569-4AAF-8616-E4AAE6F02FA1}" type="parTrans" cxnId="{4D97DAC2-7494-4BB2-ADBA-6FFA8070B885}">
      <dgm:prSet/>
      <dgm:spPr/>
      <dgm:t>
        <a:bodyPr/>
        <a:lstStyle/>
        <a:p>
          <a:pPr rtl="1"/>
          <a:endParaRPr lang="he-IL"/>
        </a:p>
      </dgm:t>
    </dgm:pt>
    <dgm:pt modelId="{38939F08-DD00-44DF-9A58-3DC6F2B723B0}" type="sibTrans" cxnId="{4D97DAC2-7494-4BB2-ADBA-6FFA8070B885}">
      <dgm:prSet/>
      <dgm:spPr/>
      <dgm:t>
        <a:bodyPr/>
        <a:lstStyle/>
        <a:p>
          <a:pPr rtl="1"/>
          <a:endParaRPr lang="he-IL"/>
        </a:p>
      </dgm:t>
    </dgm:pt>
    <dgm:pt modelId="{3BC08A1C-4D9B-4489-A199-B2B287012E41}">
      <dgm:prSet phldrT="[טקסט]" phldr="1"/>
      <dgm:spPr/>
      <dgm:t>
        <a:bodyPr/>
        <a:lstStyle/>
        <a:p>
          <a:pPr rtl="1"/>
          <a:endParaRPr lang="he-IL" dirty="0"/>
        </a:p>
      </dgm:t>
    </dgm:pt>
    <dgm:pt modelId="{3C3D0616-1BD2-4929-ACB3-457275A9F8B5}" type="parTrans" cxnId="{E1B79BC4-0573-4B4E-9384-D77A68A790AD}">
      <dgm:prSet/>
      <dgm:spPr/>
      <dgm:t>
        <a:bodyPr/>
        <a:lstStyle/>
        <a:p>
          <a:pPr rtl="1"/>
          <a:endParaRPr lang="he-IL"/>
        </a:p>
      </dgm:t>
    </dgm:pt>
    <dgm:pt modelId="{30801D8B-1B16-40AF-8520-ACB414F3C809}" type="sibTrans" cxnId="{E1B79BC4-0573-4B4E-9384-D77A68A790AD}">
      <dgm:prSet/>
      <dgm:spPr/>
      <dgm:t>
        <a:bodyPr/>
        <a:lstStyle/>
        <a:p>
          <a:pPr rtl="1"/>
          <a:endParaRPr lang="he-IL"/>
        </a:p>
      </dgm:t>
    </dgm:pt>
    <dgm:pt modelId="{7671A8B1-7EF2-4087-99A2-BE31B2AF7B98}">
      <dgm:prSet phldrT="[טקסט]" phldr="1"/>
      <dgm:spPr/>
      <dgm:t>
        <a:bodyPr/>
        <a:lstStyle/>
        <a:p>
          <a:pPr rtl="1"/>
          <a:endParaRPr lang="he-IL" dirty="0"/>
        </a:p>
      </dgm:t>
    </dgm:pt>
    <dgm:pt modelId="{D698A248-33B3-436A-9298-03BD255EAD7C}" type="parTrans" cxnId="{1C60F7A8-72BA-4D8F-8E65-12A012C08F5B}">
      <dgm:prSet/>
      <dgm:spPr/>
      <dgm:t>
        <a:bodyPr/>
        <a:lstStyle/>
        <a:p>
          <a:pPr rtl="1"/>
          <a:endParaRPr lang="he-IL"/>
        </a:p>
      </dgm:t>
    </dgm:pt>
    <dgm:pt modelId="{1E3871F9-FA06-4F0E-83F7-363F8BF8EB19}" type="sibTrans" cxnId="{1C60F7A8-72BA-4D8F-8E65-12A012C08F5B}">
      <dgm:prSet/>
      <dgm:spPr/>
      <dgm:t>
        <a:bodyPr/>
        <a:lstStyle/>
        <a:p>
          <a:pPr rtl="1"/>
          <a:endParaRPr lang="he-IL"/>
        </a:p>
      </dgm:t>
    </dgm:pt>
    <dgm:pt modelId="{6AF23EEE-255E-4F1C-B0B4-8995CC7D67CE}">
      <dgm:prSet phldrT="[טקסט]" phldr="1"/>
      <dgm:spPr/>
      <dgm:t>
        <a:bodyPr/>
        <a:lstStyle/>
        <a:p>
          <a:pPr rtl="1"/>
          <a:endParaRPr lang="he-IL"/>
        </a:p>
      </dgm:t>
    </dgm:pt>
    <dgm:pt modelId="{0E5578BF-825D-4DDE-B653-A49B3E8530B9}" type="parTrans" cxnId="{591342F1-B7EE-481B-B15D-DE33DDC8B9E3}">
      <dgm:prSet/>
      <dgm:spPr/>
      <dgm:t>
        <a:bodyPr/>
        <a:lstStyle/>
        <a:p>
          <a:pPr rtl="1"/>
          <a:endParaRPr lang="he-IL"/>
        </a:p>
      </dgm:t>
    </dgm:pt>
    <dgm:pt modelId="{78C807C6-C1A6-4723-89F6-74DD8563906A}" type="sibTrans" cxnId="{591342F1-B7EE-481B-B15D-DE33DDC8B9E3}">
      <dgm:prSet/>
      <dgm:spPr/>
      <dgm:t>
        <a:bodyPr/>
        <a:lstStyle/>
        <a:p>
          <a:pPr rtl="1"/>
          <a:endParaRPr lang="he-IL"/>
        </a:p>
      </dgm:t>
    </dgm:pt>
    <dgm:pt modelId="{C89F0489-3890-46CA-A191-CE1F64071F18}">
      <dgm:prSet/>
      <dgm:spPr/>
      <dgm:t>
        <a:bodyPr/>
        <a:lstStyle/>
        <a:p>
          <a:pPr rtl="1"/>
          <a:endParaRPr lang="he-IL"/>
        </a:p>
      </dgm:t>
    </dgm:pt>
    <dgm:pt modelId="{1CA5EC68-F290-4DFF-8FF0-3C977CF17E92}" type="parTrans" cxnId="{074F3E61-1965-400A-A357-45AB197E5444}">
      <dgm:prSet/>
      <dgm:spPr/>
    </dgm:pt>
    <dgm:pt modelId="{A13274AC-675D-4E6C-BE59-760CE410AD35}" type="sibTrans" cxnId="{074F3E61-1965-400A-A357-45AB197E5444}">
      <dgm:prSet/>
      <dgm:spPr/>
    </dgm:pt>
    <dgm:pt modelId="{873A6F07-03C5-49EF-9C25-1796D8D3F1C0}" type="pres">
      <dgm:prSet presAssocID="{C8172228-FB7A-4907-ADB9-7AD08B2CBB2C}" presName="diagram" presStyleCnt="0">
        <dgm:presLayoutVars>
          <dgm:dir/>
          <dgm:resizeHandles val="exact"/>
        </dgm:presLayoutVars>
      </dgm:prSet>
      <dgm:spPr/>
    </dgm:pt>
    <dgm:pt modelId="{163A6E9A-2E71-4923-99CF-07D9DCD20376}" type="pres">
      <dgm:prSet presAssocID="{2AC7A2BD-0274-4048-9EDD-F32FC0D27CBA}" presName="node" presStyleLbl="node1" presStyleIdx="0" presStyleCnt="6">
        <dgm:presLayoutVars>
          <dgm:bulletEnabled val="1"/>
        </dgm:presLayoutVars>
      </dgm:prSet>
      <dgm:spPr/>
    </dgm:pt>
    <dgm:pt modelId="{7FF04397-2284-4D0A-9B8E-8E6C17090D45}" type="pres">
      <dgm:prSet presAssocID="{BB7BF2FC-EABD-4BA1-A39D-C7722691549D}" presName="sibTrans" presStyleCnt="0"/>
      <dgm:spPr/>
    </dgm:pt>
    <dgm:pt modelId="{BC4EB598-D240-490E-A053-A6E2527BEEE8}" type="pres">
      <dgm:prSet presAssocID="{84ADD617-9B12-480C-A253-25278995B96A}" presName="node" presStyleLbl="node1" presStyleIdx="1" presStyleCnt="6">
        <dgm:presLayoutVars>
          <dgm:bulletEnabled val="1"/>
        </dgm:presLayoutVars>
      </dgm:prSet>
      <dgm:spPr/>
    </dgm:pt>
    <dgm:pt modelId="{5446C6B0-0215-4A63-9FEA-CD645842C9EF}" type="pres">
      <dgm:prSet presAssocID="{38939F08-DD00-44DF-9A58-3DC6F2B723B0}" presName="sibTrans" presStyleCnt="0"/>
      <dgm:spPr/>
    </dgm:pt>
    <dgm:pt modelId="{01E0449D-6863-4081-936D-ABF5367F71D9}" type="pres">
      <dgm:prSet presAssocID="{3BC08A1C-4D9B-4489-A199-B2B287012E41}" presName="node" presStyleLbl="node1" presStyleIdx="2" presStyleCnt="6">
        <dgm:presLayoutVars>
          <dgm:bulletEnabled val="1"/>
        </dgm:presLayoutVars>
      </dgm:prSet>
      <dgm:spPr/>
    </dgm:pt>
    <dgm:pt modelId="{83EC1988-BFA6-4E36-A9D1-E25DE56571F0}" type="pres">
      <dgm:prSet presAssocID="{30801D8B-1B16-40AF-8520-ACB414F3C809}" presName="sibTrans" presStyleCnt="0"/>
      <dgm:spPr/>
    </dgm:pt>
    <dgm:pt modelId="{3B7F95B2-D771-495F-B6B3-FCAACFC0BC41}" type="pres">
      <dgm:prSet presAssocID="{7671A8B1-7EF2-4087-99A2-BE31B2AF7B98}" presName="node" presStyleLbl="node1" presStyleIdx="3" presStyleCnt="6">
        <dgm:presLayoutVars>
          <dgm:bulletEnabled val="1"/>
        </dgm:presLayoutVars>
      </dgm:prSet>
      <dgm:spPr/>
    </dgm:pt>
    <dgm:pt modelId="{0197C9B9-0C61-4C6D-ABD3-ECFD284025BF}" type="pres">
      <dgm:prSet presAssocID="{1E3871F9-FA06-4F0E-83F7-363F8BF8EB19}" presName="sibTrans" presStyleCnt="0"/>
      <dgm:spPr/>
    </dgm:pt>
    <dgm:pt modelId="{C2F64EAA-6F64-407A-BE1E-65F4485E6B68}" type="pres">
      <dgm:prSet presAssocID="{C89F0489-3890-46CA-A191-CE1F64071F18}" presName="node" presStyleLbl="node1" presStyleIdx="4" presStyleCnt="6">
        <dgm:presLayoutVars>
          <dgm:bulletEnabled val="1"/>
        </dgm:presLayoutVars>
      </dgm:prSet>
      <dgm:spPr/>
    </dgm:pt>
    <dgm:pt modelId="{5EB2D903-1A0F-42CE-8131-4D0AAA9CA426}" type="pres">
      <dgm:prSet presAssocID="{A13274AC-675D-4E6C-BE59-760CE410AD35}" presName="sibTrans" presStyleCnt="0"/>
      <dgm:spPr/>
    </dgm:pt>
    <dgm:pt modelId="{0F158AD9-A065-4A8A-9B91-3669666C13F8}" type="pres">
      <dgm:prSet presAssocID="{6AF23EEE-255E-4F1C-B0B4-8995CC7D67CE}" presName="node" presStyleLbl="node1" presStyleIdx="5" presStyleCnt="6">
        <dgm:presLayoutVars>
          <dgm:bulletEnabled val="1"/>
        </dgm:presLayoutVars>
      </dgm:prSet>
      <dgm:spPr/>
    </dgm:pt>
  </dgm:ptLst>
  <dgm:cxnLst>
    <dgm:cxn modelId="{5C387D21-3613-4774-AE45-A81A19B0D221}" type="presOf" srcId="{2AC7A2BD-0274-4048-9EDD-F32FC0D27CBA}" destId="{163A6E9A-2E71-4923-99CF-07D9DCD20376}" srcOrd="0" destOrd="0" presId="urn:microsoft.com/office/officeart/2005/8/layout/default"/>
    <dgm:cxn modelId="{13A5985B-350E-4274-8C70-64AAEE093CDF}" type="presOf" srcId="{7671A8B1-7EF2-4087-99A2-BE31B2AF7B98}" destId="{3B7F95B2-D771-495F-B6B3-FCAACFC0BC41}" srcOrd="0" destOrd="0" presId="urn:microsoft.com/office/officeart/2005/8/layout/default"/>
    <dgm:cxn modelId="{074F3E61-1965-400A-A357-45AB197E5444}" srcId="{C8172228-FB7A-4907-ADB9-7AD08B2CBB2C}" destId="{C89F0489-3890-46CA-A191-CE1F64071F18}" srcOrd="4" destOrd="0" parTransId="{1CA5EC68-F290-4DFF-8FF0-3C977CF17E92}" sibTransId="{A13274AC-675D-4E6C-BE59-760CE410AD35}"/>
    <dgm:cxn modelId="{A338CC58-0530-4A00-8DD7-CE6E71116A7B}" type="presOf" srcId="{6AF23EEE-255E-4F1C-B0B4-8995CC7D67CE}" destId="{0F158AD9-A065-4A8A-9B91-3669666C13F8}" srcOrd="0" destOrd="0" presId="urn:microsoft.com/office/officeart/2005/8/layout/default"/>
    <dgm:cxn modelId="{16BBEB7A-3932-4B45-8A13-E480F0D24E86}" type="presOf" srcId="{C8172228-FB7A-4907-ADB9-7AD08B2CBB2C}" destId="{873A6F07-03C5-49EF-9C25-1796D8D3F1C0}" srcOrd="0" destOrd="0" presId="urn:microsoft.com/office/officeart/2005/8/layout/default"/>
    <dgm:cxn modelId="{CCCCD682-4188-4F45-8320-D3BA096C85B4}" srcId="{C8172228-FB7A-4907-ADB9-7AD08B2CBB2C}" destId="{2AC7A2BD-0274-4048-9EDD-F32FC0D27CBA}" srcOrd="0" destOrd="0" parTransId="{AA4E1AF5-F5CA-4E70-8202-6C28565AF64D}" sibTransId="{BB7BF2FC-EABD-4BA1-A39D-C7722691549D}"/>
    <dgm:cxn modelId="{46F264A5-B11D-49E4-8D8D-E5A56173E2BA}" type="presOf" srcId="{C89F0489-3890-46CA-A191-CE1F64071F18}" destId="{C2F64EAA-6F64-407A-BE1E-65F4485E6B68}" srcOrd="0" destOrd="0" presId="urn:microsoft.com/office/officeart/2005/8/layout/default"/>
    <dgm:cxn modelId="{1C60F7A8-72BA-4D8F-8E65-12A012C08F5B}" srcId="{C8172228-FB7A-4907-ADB9-7AD08B2CBB2C}" destId="{7671A8B1-7EF2-4087-99A2-BE31B2AF7B98}" srcOrd="3" destOrd="0" parTransId="{D698A248-33B3-436A-9298-03BD255EAD7C}" sibTransId="{1E3871F9-FA06-4F0E-83F7-363F8BF8EB19}"/>
    <dgm:cxn modelId="{4D97DAC2-7494-4BB2-ADBA-6FFA8070B885}" srcId="{C8172228-FB7A-4907-ADB9-7AD08B2CBB2C}" destId="{84ADD617-9B12-480C-A253-25278995B96A}" srcOrd="1" destOrd="0" parTransId="{B9321BDF-1569-4AAF-8616-E4AAE6F02FA1}" sibTransId="{38939F08-DD00-44DF-9A58-3DC6F2B723B0}"/>
    <dgm:cxn modelId="{E1B79BC4-0573-4B4E-9384-D77A68A790AD}" srcId="{C8172228-FB7A-4907-ADB9-7AD08B2CBB2C}" destId="{3BC08A1C-4D9B-4489-A199-B2B287012E41}" srcOrd="2" destOrd="0" parTransId="{3C3D0616-1BD2-4929-ACB3-457275A9F8B5}" sibTransId="{30801D8B-1B16-40AF-8520-ACB414F3C809}"/>
    <dgm:cxn modelId="{B7FB16E1-33D7-470F-A346-89DECAF0D598}" type="presOf" srcId="{3BC08A1C-4D9B-4489-A199-B2B287012E41}" destId="{01E0449D-6863-4081-936D-ABF5367F71D9}" srcOrd="0" destOrd="0" presId="urn:microsoft.com/office/officeart/2005/8/layout/default"/>
    <dgm:cxn modelId="{716DE7EB-4290-4E55-9448-E9E4D7225E5A}" type="presOf" srcId="{84ADD617-9B12-480C-A253-25278995B96A}" destId="{BC4EB598-D240-490E-A053-A6E2527BEEE8}" srcOrd="0" destOrd="0" presId="urn:microsoft.com/office/officeart/2005/8/layout/default"/>
    <dgm:cxn modelId="{591342F1-B7EE-481B-B15D-DE33DDC8B9E3}" srcId="{C8172228-FB7A-4907-ADB9-7AD08B2CBB2C}" destId="{6AF23EEE-255E-4F1C-B0B4-8995CC7D67CE}" srcOrd="5" destOrd="0" parTransId="{0E5578BF-825D-4DDE-B653-A49B3E8530B9}" sibTransId="{78C807C6-C1A6-4723-89F6-74DD8563906A}"/>
    <dgm:cxn modelId="{3516114E-520F-4828-AE60-72EAC5AC540F}" type="presParOf" srcId="{873A6F07-03C5-49EF-9C25-1796D8D3F1C0}" destId="{163A6E9A-2E71-4923-99CF-07D9DCD20376}" srcOrd="0" destOrd="0" presId="urn:microsoft.com/office/officeart/2005/8/layout/default"/>
    <dgm:cxn modelId="{7B636884-53AE-4949-A006-308AE8DE2758}" type="presParOf" srcId="{873A6F07-03C5-49EF-9C25-1796D8D3F1C0}" destId="{7FF04397-2284-4D0A-9B8E-8E6C17090D45}" srcOrd="1" destOrd="0" presId="urn:microsoft.com/office/officeart/2005/8/layout/default"/>
    <dgm:cxn modelId="{5C0854A8-5586-43C1-B7D2-11EC88BDF15E}" type="presParOf" srcId="{873A6F07-03C5-49EF-9C25-1796D8D3F1C0}" destId="{BC4EB598-D240-490E-A053-A6E2527BEEE8}" srcOrd="2" destOrd="0" presId="urn:microsoft.com/office/officeart/2005/8/layout/default"/>
    <dgm:cxn modelId="{6A8C59B9-14AC-4774-8697-5FE516247004}" type="presParOf" srcId="{873A6F07-03C5-49EF-9C25-1796D8D3F1C0}" destId="{5446C6B0-0215-4A63-9FEA-CD645842C9EF}" srcOrd="3" destOrd="0" presId="urn:microsoft.com/office/officeart/2005/8/layout/default"/>
    <dgm:cxn modelId="{D04311D8-F035-41AF-AB42-00C119E2065A}" type="presParOf" srcId="{873A6F07-03C5-49EF-9C25-1796D8D3F1C0}" destId="{01E0449D-6863-4081-936D-ABF5367F71D9}" srcOrd="4" destOrd="0" presId="urn:microsoft.com/office/officeart/2005/8/layout/default"/>
    <dgm:cxn modelId="{C5E049EE-DBDD-4895-8BF6-3312387E07C6}" type="presParOf" srcId="{873A6F07-03C5-49EF-9C25-1796D8D3F1C0}" destId="{83EC1988-BFA6-4E36-A9D1-E25DE56571F0}" srcOrd="5" destOrd="0" presId="urn:microsoft.com/office/officeart/2005/8/layout/default"/>
    <dgm:cxn modelId="{A2A1A59E-ED9A-472C-9046-B1ED3F3FF24E}" type="presParOf" srcId="{873A6F07-03C5-49EF-9C25-1796D8D3F1C0}" destId="{3B7F95B2-D771-495F-B6B3-FCAACFC0BC41}" srcOrd="6" destOrd="0" presId="urn:microsoft.com/office/officeart/2005/8/layout/default"/>
    <dgm:cxn modelId="{25EA1F7F-9D42-47AF-B4E9-F211D3E15EC7}" type="presParOf" srcId="{873A6F07-03C5-49EF-9C25-1796D8D3F1C0}" destId="{0197C9B9-0C61-4C6D-ABD3-ECFD284025BF}" srcOrd="7" destOrd="0" presId="urn:microsoft.com/office/officeart/2005/8/layout/default"/>
    <dgm:cxn modelId="{EDEAC2D5-3CFB-47B8-A7DC-25EDF082F56E}" type="presParOf" srcId="{873A6F07-03C5-49EF-9C25-1796D8D3F1C0}" destId="{C2F64EAA-6F64-407A-BE1E-65F4485E6B68}" srcOrd="8" destOrd="0" presId="urn:microsoft.com/office/officeart/2005/8/layout/default"/>
    <dgm:cxn modelId="{DE0D9E81-E79A-4336-BDB1-C1D0114A64D2}" type="presParOf" srcId="{873A6F07-03C5-49EF-9C25-1796D8D3F1C0}" destId="{5EB2D903-1A0F-42CE-8131-4D0AAA9CA426}" srcOrd="9" destOrd="0" presId="urn:microsoft.com/office/officeart/2005/8/layout/default"/>
    <dgm:cxn modelId="{EBF95872-C0A7-43E8-96BB-A6A1650F0999}" type="presParOf" srcId="{873A6F07-03C5-49EF-9C25-1796D8D3F1C0}" destId="{0F158AD9-A065-4A8A-9B91-3669666C13F8}"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3A6E9A-2E71-4923-99CF-07D9DCD20376}">
      <dsp:nvSpPr>
        <dsp:cNvPr id="0" name=""/>
        <dsp:cNvSpPr/>
      </dsp:nvSpPr>
      <dsp:spPr>
        <a:xfrm>
          <a:off x="0" y="4879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b="0" i="0" kern="1200" dirty="0" err="1">
              <a:solidFill>
                <a:srgbClr val="141414"/>
              </a:solidFill>
              <a:effectLst/>
              <a:latin typeface="Guttman Drogolin" panose="02010401010101010101" pitchFamily="2" charset="-79"/>
              <a:cs typeface="Guttman Drogolin" panose="02010401010101010101" pitchFamily="2" charset="-79"/>
            </a:rPr>
            <a:t>וע</a:t>
          </a:r>
          <a:r>
            <a:rPr lang="he-IL" sz="1800" b="0" i="0" kern="1200" dirty="0">
              <a:solidFill>
                <a:srgbClr val="141414"/>
              </a:solidFill>
              <a:effectLst/>
              <a:latin typeface="Guttman Drogolin" panose="02010401010101010101" pitchFamily="2" charset="-79"/>
              <a:cs typeface="Guttman Drogolin" panose="02010401010101010101" pitchFamily="2" charset="-79"/>
            </a:rPr>
            <a:t>''י האהבה שבין איש לאשתו מקיים האדם מצוות ואהבת לרעת כמוך בשלמותה, </a:t>
          </a:r>
          <a:endParaRPr lang="he-IL" sz="1800" kern="1200" dirty="0"/>
        </a:p>
      </dsp:txBody>
      <dsp:txXfrm>
        <a:off x="0" y="48791"/>
        <a:ext cx="3238500" cy="1943099"/>
      </dsp:txXfrm>
    </dsp:sp>
    <dsp:sp modelId="{BC4EB598-D240-490E-A053-A6E2527BEEE8}">
      <dsp:nvSpPr>
        <dsp:cNvPr id="0" name=""/>
        <dsp:cNvSpPr/>
      </dsp:nvSpPr>
      <dsp:spPr>
        <a:xfrm>
          <a:off x="3562350" y="4879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b="0" i="0" kern="1200" dirty="0">
              <a:solidFill>
                <a:srgbClr val="141414"/>
              </a:solidFill>
              <a:effectLst/>
              <a:latin typeface="Guttman Drogolin" panose="02010401010101010101" pitchFamily="2" charset="-79"/>
              <a:cs typeface="Guttman Drogolin" panose="02010401010101010101" pitchFamily="2" charset="-79"/>
            </a:rPr>
            <a:t>ואהבת את ה' אלוקיך, ואהבת לרעך כמוך, הן שתי מצוות הכוללות כל התורה כולה, </a:t>
          </a:r>
          <a:endParaRPr lang="he-IL" sz="1800" kern="1200" dirty="0"/>
        </a:p>
      </dsp:txBody>
      <dsp:txXfrm>
        <a:off x="3562350" y="48791"/>
        <a:ext cx="3238500" cy="1943099"/>
      </dsp:txXfrm>
    </dsp:sp>
    <dsp:sp modelId="{01E0449D-6863-4081-936D-ABF5367F71D9}">
      <dsp:nvSpPr>
        <dsp:cNvPr id="0" name=""/>
        <dsp:cNvSpPr/>
      </dsp:nvSpPr>
      <dsp:spPr>
        <a:xfrm>
          <a:off x="7124700" y="4879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b="0" i="0" kern="1200" dirty="0">
              <a:solidFill>
                <a:srgbClr val="141414"/>
              </a:solidFill>
              <a:effectLst/>
              <a:latin typeface="Guttman Drogolin" panose="02010401010101010101" pitchFamily="2" charset="-79"/>
              <a:cs typeface="Guttman Drogolin" panose="02010401010101010101" pitchFamily="2" charset="-79"/>
            </a:rPr>
            <a:t>כתב ר' </a:t>
          </a:r>
          <a:r>
            <a:rPr lang="he-IL" sz="1800" b="0" i="0" kern="1200" dirty="0" err="1">
              <a:solidFill>
                <a:srgbClr val="141414"/>
              </a:solidFill>
              <a:effectLst/>
              <a:latin typeface="Guttman Drogolin" panose="02010401010101010101" pitchFamily="2" charset="-79"/>
              <a:cs typeface="Guttman Drogolin" panose="02010401010101010101" pitchFamily="2" charset="-79"/>
            </a:rPr>
            <a:t>איזיק</a:t>
          </a:r>
          <a:r>
            <a:rPr lang="he-IL" sz="1800" b="0" i="0" kern="1200" dirty="0">
              <a:solidFill>
                <a:srgbClr val="141414"/>
              </a:solidFill>
              <a:effectLst/>
              <a:latin typeface="Guttman Drogolin" panose="02010401010101010101" pitchFamily="2" charset="-79"/>
              <a:cs typeface="Guttman Drogolin" panose="02010401010101010101" pitchFamily="2" charset="-79"/>
            </a:rPr>
            <a:t> שר (כתב יד): </a:t>
          </a:r>
        </a:p>
        <a:p>
          <a:pPr marL="0" lvl="0" indent="0" algn="ctr" defTabSz="800100" rtl="1">
            <a:lnSpc>
              <a:spcPct val="90000"/>
            </a:lnSpc>
            <a:spcBef>
              <a:spcPct val="0"/>
            </a:spcBef>
            <a:spcAft>
              <a:spcPct val="35000"/>
            </a:spcAft>
            <a:buNone/>
          </a:pPr>
          <a:r>
            <a:rPr lang="he-IL" sz="1800" b="0" i="0" kern="1200" dirty="0">
              <a:solidFill>
                <a:srgbClr val="141414"/>
              </a:solidFill>
              <a:effectLst/>
              <a:latin typeface="Guttman Drogolin" panose="02010401010101010101" pitchFamily="2" charset="-79"/>
              <a:cs typeface="Guttman Drogolin" panose="02010401010101010101" pitchFamily="2" charset="-79"/>
            </a:rPr>
            <a:t>"מידת אהבה אינה מפותחת אצלנו כראוי... </a:t>
          </a:r>
        </a:p>
        <a:p>
          <a:pPr marL="0" lvl="0" indent="0" algn="ctr" defTabSz="800100" rtl="1">
            <a:lnSpc>
              <a:spcPct val="90000"/>
            </a:lnSpc>
            <a:spcBef>
              <a:spcPct val="0"/>
            </a:spcBef>
            <a:spcAft>
              <a:spcPct val="35000"/>
            </a:spcAft>
            <a:buNone/>
          </a:pPr>
          <a:r>
            <a:rPr lang="he-IL" sz="1800" b="0" i="0" kern="1200" dirty="0">
              <a:solidFill>
                <a:srgbClr val="141414"/>
              </a:solidFill>
              <a:effectLst/>
              <a:latin typeface="Guttman Drogolin" panose="02010401010101010101" pitchFamily="2" charset="-79"/>
              <a:cs typeface="Guttman Drogolin" panose="02010401010101010101" pitchFamily="2" charset="-79"/>
            </a:rPr>
            <a:t>אבל יש לדעת שכל שלימות האדם נקנית רק על ידי מידה זו, </a:t>
          </a:r>
          <a:endParaRPr lang="he-IL" sz="1800" kern="1200" dirty="0"/>
        </a:p>
      </dsp:txBody>
      <dsp:txXfrm>
        <a:off x="7124700" y="48791"/>
        <a:ext cx="3238500" cy="1943099"/>
      </dsp:txXfrm>
    </dsp:sp>
    <dsp:sp modelId="{3B7F95B2-D771-495F-B6B3-FCAACFC0BC41}">
      <dsp:nvSpPr>
        <dsp:cNvPr id="0" name=""/>
        <dsp:cNvSpPr/>
      </dsp:nvSpPr>
      <dsp:spPr>
        <a:xfrm>
          <a:off x="27980" y="231574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r>
            <a:rPr lang="he-IL" sz="1300" b="0" kern="1200" dirty="0"/>
            <a:t>ויתכן לפי זה להבין, שמה שאמר ה' "לא טוב היות האדם לבדו" הוא כי אי אפשר שיגיע לתכלית השלמות של דבקות בה' כל עוד שהוא לבדו, ולא ירגיש בחושיו ענין האהבה של הדבקות הגמורה. </a:t>
          </a:r>
        </a:p>
        <a:p>
          <a:pPr marL="0" lvl="0" indent="0" algn="ctr" defTabSz="577850" rtl="1">
            <a:lnSpc>
              <a:spcPct val="90000"/>
            </a:lnSpc>
            <a:spcBef>
              <a:spcPct val="0"/>
            </a:spcBef>
            <a:spcAft>
              <a:spcPct val="35000"/>
            </a:spcAft>
            <a:buNone/>
          </a:pPr>
          <a:r>
            <a:rPr lang="he-IL" sz="1300" b="0" kern="1200" dirty="0"/>
            <a:t>ולכן למדונו רז"ל שכל אדם שאין לו </a:t>
          </a:r>
          <a:r>
            <a:rPr lang="he-IL" sz="1300" b="0" kern="1200" dirty="0" err="1"/>
            <a:t>אשה</a:t>
          </a:r>
          <a:r>
            <a:rPr lang="he-IL" sz="1300" b="0" kern="1200" dirty="0"/>
            <a:t> שרוי בלא טובה </a:t>
          </a:r>
          <a:r>
            <a:rPr lang="he-IL" sz="1300" b="0" kern="1200" dirty="0" err="1"/>
            <a:t>דכתיב</a:t>
          </a:r>
          <a:r>
            <a:rPr lang="he-IL" sz="1300" b="0" kern="1200" dirty="0"/>
            <a:t> "לא טוב היות האדם לבדו" (יבמות ס"ב ע"ב), שהטובה שהיא טובה בעצם, היא דבקות בה' יתברך, אשר בזה זוכה לקבל טובתו של השי"ת שהוא הטוב האמיתי. וכל שאין לו </a:t>
          </a:r>
          <a:r>
            <a:rPr lang="he-IL" sz="1300" b="0" kern="1200" dirty="0" err="1"/>
            <a:t>אשה</a:t>
          </a:r>
          <a:r>
            <a:rPr lang="he-IL" sz="1300" b="0" kern="1200" dirty="0"/>
            <a:t> אי אפשר להגיע לידי כך. </a:t>
          </a:r>
          <a:endParaRPr lang="he-IL" sz="1300" kern="1200" dirty="0"/>
        </a:p>
      </dsp:txBody>
      <dsp:txXfrm>
        <a:off x="27980" y="2315741"/>
        <a:ext cx="3238500" cy="1943099"/>
      </dsp:txXfrm>
    </dsp:sp>
    <dsp:sp modelId="{C2F64EAA-6F64-407A-BE1E-65F4485E6B68}">
      <dsp:nvSpPr>
        <dsp:cNvPr id="0" name=""/>
        <dsp:cNvSpPr/>
      </dsp:nvSpPr>
      <dsp:spPr>
        <a:xfrm>
          <a:off x="3562350" y="231574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r>
            <a:rPr lang="he-IL" sz="1300" kern="1200" dirty="0"/>
            <a:t>הרב מרדכי </a:t>
          </a:r>
          <a:r>
            <a:rPr lang="he-IL" sz="1300" kern="1200" dirty="0" err="1"/>
            <a:t>גיפטער</a:t>
          </a:r>
          <a:r>
            <a:rPr lang="he-IL" sz="1300" kern="1200" dirty="0"/>
            <a:t> זצ"ל: </a:t>
          </a:r>
          <a:r>
            <a:rPr lang="he-IL" sz="1300" b="0" kern="1200" dirty="0"/>
            <a:t>אהבת ה' במלואה, אומרת בטול גמור של האוהב אל הנאהב עד כדי דבקות ואיחוד. ולמען הגיע לידי כך, צריך אדם להרגיש בגדר אהבה כזאת דרך החוש.</a:t>
          </a:r>
        </a:p>
        <a:p>
          <a:pPr marL="0" lvl="0" indent="0" algn="ctr" defTabSz="577850" rtl="1">
            <a:lnSpc>
              <a:spcPct val="90000"/>
            </a:lnSpc>
            <a:spcBef>
              <a:spcPct val="0"/>
            </a:spcBef>
            <a:spcAft>
              <a:spcPct val="35000"/>
            </a:spcAft>
            <a:buNone/>
          </a:pPr>
          <a:r>
            <a:rPr lang="he-IL" sz="1300" b="0" kern="1200" dirty="0"/>
            <a:t>בבריאת האדם כתיב "על כן </a:t>
          </a:r>
          <a:r>
            <a:rPr lang="he-IL" sz="1300" b="0" kern="1200" dirty="0" err="1"/>
            <a:t>יעזב</a:t>
          </a:r>
          <a:r>
            <a:rPr lang="he-IL" sz="1300" b="0" kern="1200" dirty="0"/>
            <a:t> איש את אביו ואת </a:t>
          </a:r>
          <a:r>
            <a:rPr lang="he-IL" sz="1300" b="0" kern="1200" dirty="0" err="1"/>
            <a:t>אמו</a:t>
          </a:r>
          <a:r>
            <a:rPr lang="he-IL" sz="1300" b="0" kern="1200" dirty="0"/>
            <a:t> ודבק באשתו..." - והוא הדבקות הגמורה של האוהב בנאהב. </a:t>
          </a:r>
        </a:p>
        <a:p>
          <a:pPr marL="0" lvl="0" indent="0" algn="ctr" defTabSz="577850" rtl="1">
            <a:lnSpc>
              <a:spcPct val="90000"/>
            </a:lnSpc>
            <a:spcBef>
              <a:spcPct val="0"/>
            </a:spcBef>
            <a:spcAft>
              <a:spcPct val="35000"/>
            </a:spcAft>
            <a:buNone/>
          </a:pPr>
          <a:r>
            <a:rPr lang="he-IL" sz="1300" b="0" kern="1200" dirty="0"/>
            <a:t>ובהתקיים בו באדם זו הדבקות, יוכשר להתעלות לאותה הדבקות השלמה של ביטול האוהב בנאהב שבאהבת ה'.</a:t>
          </a:r>
          <a:endParaRPr lang="he-IL" sz="1300" kern="1200" dirty="0"/>
        </a:p>
      </dsp:txBody>
      <dsp:txXfrm>
        <a:off x="3562350" y="2315741"/>
        <a:ext cx="3238500" cy="1943099"/>
      </dsp:txXfrm>
    </dsp:sp>
    <dsp:sp modelId="{0F158AD9-A065-4A8A-9B91-3669666C13F8}">
      <dsp:nvSpPr>
        <dsp:cNvPr id="0" name=""/>
        <dsp:cNvSpPr/>
      </dsp:nvSpPr>
      <dsp:spPr>
        <a:xfrm>
          <a:off x="7124700" y="231574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b="1" i="0" kern="1200" dirty="0">
              <a:solidFill>
                <a:srgbClr val="141414"/>
              </a:solidFill>
              <a:effectLst/>
              <a:latin typeface="Guttman Drogolin" panose="02010401010101010101" pitchFamily="2" charset="-79"/>
              <a:cs typeface="Guttman Drogolin" panose="02010401010101010101" pitchFamily="2" charset="-79"/>
            </a:rPr>
            <a:t>ויוכל להגיע לקיום מצוות אהבת ה' </a:t>
          </a:r>
          <a:r>
            <a:rPr lang="he-IL" sz="1800" b="1" i="0" kern="1200" dirty="0" err="1">
              <a:solidFill>
                <a:srgbClr val="141414"/>
              </a:solidFill>
              <a:effectLst/>
              <a:latin typeface="Guttman Drogolin" panose="02010401010101010101" pitchFamily="2" charset="-79"/>
              <a:cs typeface="Guttman Drogolin" panose="02010401010101010101" pitchFamily="2" charset="-79"/>
            </a:rPr>
            <a:t>ע''י</a:t>
          </a:r>
          <a:r>
            <a:rPr lang="he-IL" sz="1800" b="1" i="0" kern="1200" dirty="0">
              <a:solidFill>
                <a:srgbClr val="141414"/>
              </a:solidFill>
              <a:effectLst/>
              <a:latin typeface="Guttman Drogolin" panose="02010401010101010101" pitchFamily="2" charset="-79"/>
              <a:cs typeface="Guttman Drogolin" panose="02010401010101010101" pitchFamily="2" charset="-79"/>
            </a:rPr>
            <a:t> פיתוח האהבה </a:t>
          </a:r>
          <a:r>
            <a:rPr lang="he-IL" sz="1800" b="1" i="0" kern="1200" dirty="0" err="1">
              <a:solidFill>
                <a:srgbClr val="141414"/>
              </a:solidFill>
              <a:effectLst/>
              <a:latin typeface="Guttman Drogolin" panose="02010401010101010101" pitchFamily="2" charset="-79"/>
              <a:cs typeface="Guttman Drogolin" panose="02010401010101010101" pitchFamily="2" charset="-79"/>
            </a:rPr>
            <a:t>בענין</a:t>
          </a:r>
          <a:r>
            <a:rPr lang="he-IL" sz="1800" b="1" i="0" kern="1200" dirty="0">
              <a:solidFill>
                <a:srgbClr val="141414"/>
              </a:solidFill>
              <a:effectLst/>
              <a:latin typeface="Guttman Drogolin" panose="02010401010101010101" pitchFamily="2" charset="-79"/>
              <a:cs typeface="Guttman Drogolin" panose="02010401010101010101" pitchFamily="2" charset="-79"/>
            </a:rPr>
            <a:t> האישות.</a:t>
          </a:r>
          <a:endParaRPr lang="he-IL" sz="1800" kern="1200" dirty="0"/>
        </a:p>
      </dsp:txBody>
      <dsp:txXfrm>
        <a:off x="7124700" y="2315741"/>
        <a:ext cx="3238500" cy="194309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3A6E9A-2E71-4923-99CF-07D9DCD20376}">
      <dsp:nvSpPr>
        <dsp:cNvPr id="0" name=""/>
        <dsp:cNvSpPr/>
      </dsp:nvSpPr>
      <dsp:spPr>
        <a:xfrm>
          <a:off x="0" y="4879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1" i="1" kern="1200" dirty="0"/>
            <a:t>למה </a:t>
          </a:r>
          <a:r>
            <a:rPr lang="he-IL" sz="1400" b="1" i="1" kern="1200" dirty="0" err="1"/>
            <a:t>אשה</a:t>
          </a:r>
          <a:r>
            <a:rPr lang="he-IL" sz="1400" b="1" i="1" kern="1200" dirty="0"/>
            <a:t> צריכה מחמאות ?</a:t>
          </a:r>
          <a:endParaRPr lang="en-US" sz="1400" kern="1200" dirty="0"/>
        </a:p>
        <a:p>
          <a:pPr marL="0" lvl="0" indent="0" algn="ctr" defTabSz="622300" rtl="1">
            <a:lnSpc>
              <a:spcPct val="90000"/>
            </a:lnSpc>
            <a:spcBef>
              <a:spcPct val="0"/>
            </a:spcBef>
            <a:spcAft>
              <a:spcPct val="35000"/>
            </a:spcAft>
            <a:buNone/>
          </a:pPr>
          <a:r>
            <a:rPr lang="he-IL" sz="1400" kern="1200" dirty="0"/>
            <a:t>נתבונן ונראה כי ה' ברא את  </a:t>
          </a:r>
          <a:r>
            <a:rPr lang="he-IL" sz="1400" kern="1200" dirty="0" err="1"/>
            <a:t>האשה</a:t>
          </a:r>
          <a:r>
            <a:rPr lang="he-IL" sz="1400" kern="1200" dirty="0"/>
            <a:t> כך  שהבעל יוכל ללמוד את מידת הכרת הטוב.</a:t>
          </a:r>
          <a:endParaRPr lang="en-US" sz="1400" kern="1200" dirty="0"/>
        </a:p>
        <a:p>
          <a:pPr marL="0" lvl="0" indent="0" algn="ctr" defTabSz="622300" rtl="1">
            <a:lnSpc>
              <a:spcPct val="90000"/>
            </a:lnSpc>
            <a:spcBef>
              <a:spcPct val="0"/>
            </a:spcBef>
            <a:spcAft>
              <a:spcPct val="35000"/>
            </a:spcAft>
            <a:buNone/>
          </a:pPr>
          <a:r>
            <a:rPr lang="he-IL" sz="1400" kern="1200" dirty="0"/>
            <a:t>יתכן וכבר חשבת לעצמך , מדוע ברא ה' את </a:t>
          </a:r>
          <a:r>
            <a:rPr lang="he-IL" sz="1400" kern="1200" dirty="0" err="1"/>
            <a:t>האשה</a:t>
          </a:r>
          <a:r>
            <a:rPr lang="he-IL" sz="1400" kern="1200" dirty="0"/>
            <a:t> עם צורך במחמאות ודברי שבח מבעלה  על מעשיה, עד שכתב </a:t>
          </a:r>
          <a:r>
            <a:rPr lang="he-IL" sz="1400" kern="1200" dirty="0" err="1"/>
            <a:t>הסטיעפלר</a:t>
          </a:r>
          <a:r>
            <a:rPr lang="he-IL" sz="1400" kern="1200" dirty="0"/>
            <a:t> </a:t>
          </a:r>
          <a:r>
            <a:rPr lang="he-IL" sz="1400" kern="1200" dirty="0" err="1"/>
            <a:t>זצ</a:t>
          </a:r>
          <a:r>
            <a:rPr lang="he-IL" sz="1400" kern="1200" dirty="0"/>
            <a:t>''ל שדבר זה קרוב לפיקוח נפש ? </a:t>
          </a:r>
        </a:p>
      </dsp:txBody>
      <dsp:txXfrm>
        <a:off x="0" y="48791"/>
        <a:ext cx="3238500" cy="1943099"/>
      </dsp:txXfrm>
    </dsp:sp>
    <dsp:sp modelId="{BC4EB598-D240-490E-A053-A6E2527BEEE8}">
      <dsp:nvSpPr>
        <dsp:cNvPr id="0" name=""/>
        <dsp:cNvSpPr/>
      </dsp:nvSpPr>
      <dsp:spPr>
        <a:xfrm>
          <a:off x="3562350" y="4879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ומהי הדרך להגיע לאהבת ה'? הכרת הטוב. </a:t>
          </a:r>
          <a:endParaRPr lang="en-US" sz="1400" kern="1200" dirty="0"/>
        </a:p>
        <a:p>
          <a:pPr marL="0" lvl="0" indent="0" algn="ctr" defTabSz="622300" rtl="1">
            <a:lnSpc>
              <a:spcPct val="90000"/>
            </a:lnSpc>
            <a:spcBef>
              <a:spcPct val="0"/>
            </a:spcBef>
            <a:spcAft>
              <a:spcPct val="35000"/>
            </a:spcAft>
            <a:buNone/>
          </a:pPr>
          <a:r>
            <a:rPr lang="he-IL" sz="1400" kern="1200" dirty="0" err="1"/>
            <a:t>ע''י</a:t>
          </a:r>
          <a:r>
            <a:rPr lang="he-IL" sz="1400" kern="1200" dirty="0"/>
            <a:t> שאדם מכיר בטובות שה' עושה עימו הוא אוהב אותו </a:t>
          </a:r>
          <a:r>
            <a:rPr lang="he-IL" sz="1400" kern="1200" dirty="0" err="1"/>
            <a:t>ומתדבק</a:t>
          </a:r>
          <a:r>
            <a:rPr lang="he-IL" sz="1400" kern="1200" dirty="0"/>
            <a:t> בו. </a:t>
          </a:r>
        </a:p>
        <a:p>
          <a:pPr marL="0" lvl="0" indent="0" algn="ctr" defTabSz="622300" rtl="1">
            <a:lnSpc>
              <a:spcPct val="90000"/>
            </a:lnSpc>
            <a:spcBef>
              <a:spcPct val="0"/>
            </a:spcBef>
            <a:spcAft>
              <a:spcPct val="35000"/>
            </a:spcAft>
            <a:buNone/>
          </a:pPr>
          <a:r>
            <a:rPr lang="he-IL" sz="1400" kern="1200" dirty="0"/>
            <a:t>(עיין מכתב מאליהו </a:t>
          </a:r>
          <a:r>
            <a:rPr lang="he-IL" sz="1400" kern="1200" dirty="0" err="1"/>
            <a:t>ח''א</a:t>
          </a:r>
          <a:r>
            <a:rPr lang="he-IL" sz="1400" kern="1200" dirty="0"/>
            <a:t> עמוד 50 ) .</a:t>
          </a:r>
        </a:p>
        <a:p>
          <a:pPr marL="0" lvl="0" indent="0" algn="ctr" defTabSz="622300" rtl="1">
            <a:lnSpc>
              <a:spcPct val="90000"/>
            </a:lnSpc>
            <a:spcBef>
              <a:spcPct val="0"/>
            </a:spcBef>
            <a:spcAft>
              <a:spcPct val="35000"/>
            </a:spcAft>
            <a:buNone/>
          </a:pPr>
          <a:endParaRPr lang="he-IL" sz="1400" kern="1200" dirty="0"/>
        </a:p>
      </dsp:txBody>
      <dsp:txXfrm>
        <a:off x="3562350" y="48791"/>
        <a:ext cx="3238500" cy="1943099"/>
      </dsp:txXfrm>
    </dsp:sp>
    <dsp:sp modelId="{01E0449D-6863-4081-936D-ABF5367F71D9}">
      <dsp:nvSpPr>
        <dsp:cNvPr id="0" name=""/>
        <dsp:cNvSpPr/>
      </dsp:nvSpPr>
      <dsp:spPr>
        <a:xfrm>
          <a:off x="7124700" y="4879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rtl="1">
            <a:lnSpc>
              <a:spcPct val="90000"/>
            </a:lnSpc>
            <a:spcBef>
              <a:spcPct val="0"/>
            </a:spcBef>
            <a:spcAft>
              <a:spcPct val="35000"/>
            </a:spcAft>
            <a:buNone/>
          </a:pPr>
          <a:r>
            <a:rPr lang="he-IL" sz="1200" kern="1200" dirty="0"/>
            <a:t>מה הדרך הגדולה ביותר להגיע לאהבת אשתו?</a:t>
          </a:r>
          <a:endParaRPr lang="en-US" sz="1200" kern="1200" dirty="0"/>
        </a:p>
        <a:p>
          <a:pPr marL="0" lvl="0" indent="0" algn="ctr" defTabSz="533400" rtl="1">
            <a:lnSpc>
              <a:spcPct val="90000"/>
            </a:lnSpc>
            <a:spcBef>
              <a:spcPct val="0"/>
            </a:spcBef>
            <a:spcAft>
              <a:spcPct val="35000"/>
            </a:spcAft>
            <a:buNone/>
          </a:pPr>
          <a:r>
            <a:rPr lang="he-IL" sz="1400" b="1" kern="1200" dirty="0"/>
            <a:t>הכרת טובה</a:t>
          </a:r>
          <a:r>
            <a:rPr lang="he-IL" sz="1400" kern="1200" dirty="0"/>
            <a:t> על כל החסד שהיא עושה עימו.  כלשון </a:t>
          </a:r>
          <a:r>
            <a:rPr lang="he-IL" sz="1400" kern="1200" dirty="0" err="1"/>
            <a:t>הגמ</a:t>
          </a:r>
          <a:r>
            <a:rPr lang="he-IL" sz="1400" kern="1200" dirty="0"/>
            <a:t>' "דיינו שמגדלות את בנינו ומצילות אותנו מן החטא".</a:t>
          </a:r>
          <a:endParaRPr lang="en-US" sz="1400" kern="1200" dirty="0"/>
        </a:p>
      </dsp:txBody>
      <dsp:txXfrm>
        <a:off x="7124700" y="48791"/>
        <a:ext cx="3238500" cy="1943099"/>
      </dsp:txXfrm>
    </dsp:sp>
    <dsp:sp modelId="{3B7F95B2-D771-495F-B6B3-FCAACFC0BC41}">
      <dsp:nvSpPr>
        <dsp:cNvPr id="0" name=""/>
        <dsp:cNvSpPr/>
      </dsp:nvSpPr>
      <dsp:spPr>
        <a:xfrm>
          <a:off x="0" y="231574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Font typeface="+mj-cs"/>
            <a:buNone/>
          </a:pPr>
          <a:r>
            <a:rPr lang="he-IL" sz="1400" kern="1200" dirty="0" err="1"/>
            <a:t>אשה</a:t>
          </a:r>
          <a:r>
            <a:rPr lang="he-IL" sz="1400" kern="1200" dirty="0"/>
            <a:t> צריכה שיגידו לה כל הזמן מחמאות שיראו לה שהיא חשובה ואהובה – כך גם כל יהודי צריך כל הזמן מחמאות מה' שהוא אוהב אותו. </a:t>
          </a:r>
        </a:p>
        <a:p>
          <a:pPr marL="0" lvl="0" indent="0" algn="ctr" defTabSz="622300" rtl="1">
            <a:lnSpc>
              <a:spcPct val="90000"/>
            </a:lnSpc>
            <a:spcBef>
              <a:spcPct val="0"/>
            </a:spcBef>
            <a:spcAft>
              <a:spcPct val="35000"/>
            </a:spcAft>
            <a:buFont typeface="+mj-cs"/>
            <a:buNone/>
          </a:pPr>
          <a:r>
            <a:rPr lang="he-IL" sz="1400" kern="1200" dirty="0"/>
            <a:t>לכן קוראים כל יום ברכת אהבת עולם בוקר וערב , וכן בברכת אמת ויציב מופיע הרבה אהבת ה' לעמו , כל יום , משום שכל יום צריך לדעת ולשמוע אני אהוב.</a:t>
          </a:r>
        </a:p>
      </dsp:txBody>
      <dsp:txXfrm>
        <a:off x="0" y="2315741"/>
        <a:ext cx="3238500" cy="1943099"/>
      </dsp:txXfrm>
    </dsp:sp>
    <dsp:sp modelId="{C2F64EAA-6F64-407A-BE1E-65F4485E6B68}">
      <dsp:nvSpPr>
        <dsp:cNvPr id="0" name=""/>
        <dsp:cNvSpPr/>
      </dsp:nvSpPr>
      <dsp:spPr>
        <a:xfrm>
          <a:off x="3562350" y="231574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אדם צריך  להכיר לאשתו טובה  על שהיא מרגילה אותו להתלמד במידת הכרת הטוב. (במקום להרגיש "למה היא כל הזמן צריכה מחמאות"? דע כי ה' נתן לך כלי טוב להגיע לתכלית שלך.</a:t>
          </a:r>
          <a:endParaRPr lang="en-US" sz="1400" kern="1200" dirty="0"/>
        </a:p>
        <a:p>
          <a:pPr marL="0" lvl="0" indent="0" algn="ctr" defTabSz="622300" rtl="1">
            <a:lnSpc>
              <a:spcPct val="90000"/>
            </a:lnSpc>
            <a:spcBef>
              <a:spcPct val="0"/>
            </a:spcBef>
            <a:spcAft>
              <a:spcPct val="35000"/>
            </a:spcAft>
            <a:buNone/>
          </a:pPr>
          <a:r>
            <a:rPr lang="he-IL" sz="1400" kern="1200" dirty="0"/>
            <a:t>כל מחמאה ומחמאה שנאמרת מהלב מקנה לאדם עוד קנין במידה הנפלאה של הכרת הטוב.)</a:t>
          </a:r>
        </a:p>
      </dsp:txBody>
      <dsp:txXfrm>
        <a:off x="3562350" y="2315741"/>
        <a:ext cx="3238500" cy="1943099"/>
      </dsp:txXfrm>
    </dsp:sp>
    <dsp:sp modelId="{0F158AD9-A065-4A8A-9B91-3669666C13F8}">
      <dsp:nvSpPr>
        <dsp:cNvPr id="0" name=""/>
        <dsp:cNvSpPr/>
      </dsp:nvSpPr>
      <dsp:spPr>
        <a:xfrm>
          <a:off x="7124700" y="231574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התשובה נפלאה: ה' רצה לעזור לך להשריש בליבך את ההרגל להכיר טובה, ולהתבונן בטובות שעשו עימך.</a:t>
          </a:r>
          <a:endParaRPr lang="en-US" sz="1400" kern="1200" dirty="0"/>
        </a:p>
        <a:p>
          <a:pPr marL="0" lvl="0" indent="0" algn="ctr" defTabSz="622300" rtl="1">
            <a:lnSpc>
              <a:spcPct val="90000"/>
            </a:lnSpc>
            <a:spcBef>
              <a:spcPct val="0"/>
            </a:spcBef>
            <a:spcAft>
              <a:spcPct val="35000"/>
            </a:spcAft>
            <a:buNone/>
          </a:pPr>
          <a:r>
            <a:rPr lang="he-IL" sz="1400" kern="1200" dirty="0"/>
            <a:t>ה' יצר </a:t>
          </a:r>
          <a:r>
            <a:rPr lang="he-IL" sz="1400" kern="1200" dirty="0" err="1"/>
            <a:t>אשה</a:t>
          </a:r>
          <a:r>
            <a:rPr lang="he-IL" sz="1400" kern="1200" dirty="0"/>
            <a:t> הצריכה שיכירו בדברים הטובים שהיא עושה. </a:t>
          </a:r>
          <a:endParaRPr lang="en-US" sz="1400" kern="1200" dirty="0"/>
        </a:p>
        <a:p>
          <a:pPr marL="0" lvl="0" indent="0" algn="ctr" defTabSz="622300" rtl="1">
            <a:lnSpc>
              <a:spcPct val="90000"/>
            </a:lnSpc>
            <a:spcBef>
              <a:spcPct val="0"/>
            </a:spcBef>
            <a:spcAft>
              <a:spcPct val="35000"/>
            </a:spcAft>
            <a:buNone/>
          </a:pPr>
          <a:r>
            <a:rPr lang="he-IL" sz="1400" kern="1200" dirty="0"/>
            <a:t>בעל שלא מחמיא </a:t>
          </a:r>
          <a:r>
            <a:rPr lang="he-IL" sz="1400" kern="1200" dirty="0" err="1"/>
            <a:t>לאשתו,וממלא</a:t>
          </a:r>
          <a:r>
            <a:rPr lang="he-IL" sz="1400" kern="1200" dirty="0"/>
            <a:t> את הצורך שלה במחמאות, שלום הבית שלהם מתערער.</a:t>
          </a:r>
          <a:endParaRPr lang="en-US" sz="1400" kern="1200" dirty="0"/>
        </a:p>
        <a:p>
          <a:pPr marL="0" lvl="0" indent="0" algn="ctr" defTabSz="622300" rtl="1">
            <a:lnSpc>
              <a:spcPct val="90000"/>
            </a:lnSpc>
            <a:spcBef>
              <a:spcPct val="0"/>
            </a:spcBef>
            <a:spcAft>
              <a:spcPct val="35000"/>
            </a:spcAft>
            <a:buNone/>
          </a:pPr>
          <a:r>
            <a:rPr lang="he-IL" sz="1400" kern="1200" dirty="0"/>
            <a:t>כך האדם מתרגל להודות ולהכיר טובה .</a:t>
          </a:r>
        </a:p>
      </dsp:txBody>
      <dsp:txXfrm>
        <a:off x="7124700" y="2315741"/>
        <a:ext cx="3238500" cy="19430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3A6E9A-2E71-4923-99CF-07D9DCD20376}">
      <dsp:nvSpPr>
        <dsp:cNvPr id="0" name=""/>
        <dsp:cNvSpPr/>
      </dsp:nvSpPr>
      <dsp:spPr>
        <a:xfrm>
          <a:off x="0" y="4879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r>
            <a:rPr lang="he-IL" sz="1300" kern="1200" dirty="0"/>
            <a:t>ובאהבת ה': </a:t>
          </a:r>
          <a:endParaRPr lang="en-US" sz="1300" kern="1200" dirty="0"/>
        </a:p>
        <a:p>
          <a:pPr marL="0" lvl="0" indent="0" algn="ctr" defTabSz="577850" rtl="1">
            <a:lnSpc>
              <a:spcPct val="90000"/>
            </a:lnSpc>
            <a:spcBef>
              <a:spcPct val="0"/>
            </a:spcBef>
            <a:spcAft>
              <a:spcPct val="35000"/>
            </a:spcAft>
            <a:buNone/>
          </a:pPr>
          <a:r>
            <a:rPr lang="he-IL" sz="1300" kern="1200" dirty="0"/>
            <a:t>ספר מסילת ישרים - פרק </a:t>
          </a:r>
          <a:r>
            <a:rPr lang="he-IL" sz="1300" kern="1200" dirty="0" err="1"/>
            <a:t>יט</a:t>
          </a:r>
          <a:r>
            <a:rPr lang="he-IL" sz="1300" kern="1200" dirty="0"/>
            <a:t> </a:t>
          </a:r>
          <a:endParaRPr lang="en-US" sz="1300" kern="1200" dirty="0"/>
        </a:p>
        <a:p>
          <a:pPr marL="0" lvl="0" indent="0" algn="ctr" defTabSz="577850" rtl="1">
            <a:lnSpc>
              <a:spcPct val="90000"/>
            </a:lnSpc>
            <a:spcBef>
              <a:spcPct val="0"/>
            </a:spcBef>
            <a:spcAft>
              <a:spcPct val="35000"/>
            </a:spcAft>
            <a:buNone/>
          </a:pPr>
          <a:r>
            <a:rPr lang="he-IL" sz="1300" kern="1200" dirty="0"/>
            <a:t>וְהִנֵּה עִנְיַן הָאַהֲבָה הוּא שֶׁיִּהְיֶה הָאָדָם חוֹשֵׁק </a:t>
          </a:r>
          <a:r>
            <a:rPr lang="he-IL" sz="1300" kern="1200" dirty="0" err="1"/>
            <a:t>וּמִתְאַוֶּה</a:t>
          </a:r>
          <a:r>
            <a:rPr lang="he-IL" sz="1300" kern="1200" dirty="0"/>
            <a:t> מַמָּשׁ אֶל קִרְבָתוֹ יִתְבָּרֵךְ ...עַד שֶׁיִּהְיֶה לוֹ הַזְכָּרַת שְׁמוֹ יִתְבָּרֵךְ </a:t>
          </a:r>
          <a:r>
            <a:rPr lang="he-IL" sz="1300" b="1" kern="1200" dirty="0"/>
            <a:t>וְדִבּוּר </a:t>
          </a:r>
          <a:r>
            <a:rPr lang="he-IL" sz="1300" b="1" kern="1200" dirty="0" err="1"/>
            <a:t>בִּתְהִלּוֹתָיו</a:t>
          </a:r>
          <a:r>
            <a:rPr lang="he-IL" sz="1300" kern="1200" dirty="0"/>
            <a:t> וְהָעֵסֶק בְּדִבְרֵי תּוֹרָתוֹ </a:t>
          </a:r>
          <a:r>
            <a:rPr lang="he-IL" sz="1300" kern="1200" dirty="0" err="1"/>
            <a:t>וֶאֱלֹהוּתו</a:t>
          </a:r>
          <a:r>
            <a:rPr lang="he-IL" sz="1300" kern="1200" dirty="0"/>
            <a:t>ֹ יִתְבָּרֵךְ שַׁעֲשׁוּעַ וְעֹנֶג מַמָּשׁ, </a:t>
          </a:r>
          <a:r>
            <a:rPr lang="he-IL" sz="1300" b="1" kern="1200" dirty="0"/>
            <a:t>כְּמִי שֶׁאוֹהֵב אֶת אֵשֶׁת נְעוּרָיו</a:t>
          </a:r>
          <a:r>
            <a:rPr lang="he-IL" sz="1300" kern="1200" dirty="0"/>
            <a:t> ... אֲשֶׁר </a:t>
          </a:r>
          <a:r>
            <a:rPr lang="he-IL" sz="1300" kern="1200" dirty="0" err="1"/>
            <a:t>אֲפִלּו</a:t>
          </a:r>
          <a:r>
            <a:rPr lang="he-IL" sz="1300" kern="1200" dirty="0"/>
            <a:t>ּ </a:t>
          </a:r>
          <a:r>
            <a:rPr lang="he-IL" sz="1300" b="1" kern="1200" dirty="0"/>
            <a:t>הַדִּבּוּר בָּם</a:t>
          </a:r>
          <a:r>
            <a:rPr lang="he-IL" sz="1300" kern="1200" dirty="0"/>
            <a:t> יִהְיֶה לוֹ לְנַחַת וְתַעֲנוּג, </a:t>
          </a:r>
          <a:r>
            <a:rPr lang="he-IL" sz="1300" kern="1200" dirty="0" err="1"/>
            <a:t>וּכְעִנְיַן</a:t>
          </a:r>
          <a:r>
            <a:rPr lang="he-IL" sz="1300" kern="1200" dirty="0"/>
            <a:t> הַכָּתוּב (ירמיה לא), "כִּי מִדֵּי דַבְּרִי בּוֹ זָכוֹר אֶזְכְּרֶנּוּ עוֹד".</a:t>
          </a:r>
        </a:p>
      </dsp:txBody>
      <dsp:txXfrm>
        <a:off x="0" y="48791"/>
        <a:ext cx="3238500" cy="1943099"/>
      </dsp:txXfrm>
    </dsp:sp>
    <dsp:sp modelId="{BC4EB598-D240-490E-A053-A6E2527BEEE8}">
      <dsp:nvSpPr>
        <dsp:cNvPr id="0" name=""/>
        <dsp:cNvSpPr/>
      </dsp:nvSpPr>
      <dsp:spPr>
        <a:xfrm>
          <a:off x="3562350" y="4879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r>
            <a:rPr lang="he-IL" sz="1300" b="1" kern="1200" dirty="0"/>
            <a:t>למדנו מדבריו שעצם השיחה עם האישה גורמת קירבה וחיבור.</a:t>
          </a:r>
          <a:endParaRPr lang="en-US" sz="1300" kern="1200" dirty="0"/>
        </a:p>
        <a:p>
          <a:pPr marL="0" lvl="0" indent="0" algn="ctr" defTabSz="577850" rtl="1">
            <a:lnSpc>
              <a:spcPct val="90000"/>
            </a:lnSpc>
            <a:spcBef>
              <a:spcPct val="0"/>
            </a:spcBef>
            <a:spcAft>
              <a:spcPct val="35000"/>
            </a:spcAft>
            <a:buNone/>
          </a:pPr>
          <a:r>
            <a:rPr lang="he-IL" sz="1300" kern="1200" dirty="0"/>
            <a:t>צריך להעיר: שדיבור יוצר חיבור בעיקר שמעוניינים ורוצים בחיבור, וכן שמדברים בנחת וללא לחץ. </a:t>
          </a:r>
        </a:p>
      </dsp:txBody>
      <dsp:txXfrm>
        <a:off x="3562350" y="48791"/>
        <a:ext cx="3238500" cy="1943099"/>
      </dsp:txXfrm>
    </dsp:sp>
    <dsp:sp modelId="{01E0449D-6863-4081-936D-ABF5367F71D9}">
      <dsp:nvSpPr>
        <dsp:cNvPr id="0" name=""/>
        <dsp:cNvSpPr/>
      </dsp:nvSpPr>
      <dsp:spPr>
        <a:xfrm>
          <a:off x="7124700" y="4879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r>
            <a:rPr lang="he-IL" sz="1300" kern="1200" dirty="0"/>
            <a:t>כתב </a:t>
          </a:r>
          <a:r>
            <a:rPr lang="he-IL" sz="1300" kern="1200" dirty="0" err="1"/>
            <a:t>החזו"א</a:t>
          </a:r>
          <a:r>
            <a:rPr lang="he-IL" sz="1300" kern="1200" dirty="0"/>
            <a:t> באיגרתו: עליו להשתדל להראות אהבה וקירוב </a:t>
          </a:r>
          <a:r>
            <a:rPr lang="he-IL" sz="1300" b="1" kern="1200" dirty="0"/>
            <a:t>בריבוי שיחה וריצוי</a:t>
          </a:r>
          <a:r>
            <a:rPr lang="he-IL" sz="1300" kern="1200" dirty="0"/>
            <a:t>.</a:t>
          </a:r>
          <a:endParaRPr lang="en-US" sz="1300" kern="1200" dirty="0"/>
        </a:p>
        <a:p>
          <a:pPr marL="0" lvl="0" indent="0" algn="ctr" defTabSz="577850" rtl="1">
            <a:lnSpc>
              <a:spcPct val="90000"/>
            </a:lnSpc>
            <a:spcBef>
              <a:spcPct val="0"/>
            </a:spcBef>
            <a:spcAft>
              <a:spcPct val="35000"/>
            </a:spcAft>
            <a:buNone/>
          </a:pPr>
          <a:r>
            <a:rPr lang="he-IL" sz="1300" kern="1200" dirty="0"/>
            <a:t>ומה שאמרו אל תרבה שיחה עם האישה?</a:t>
          </a:r>
          <a:endParaRPr lang="en-US" sz="1300" kern="1200" dirty="0"/>
        </a:p>
        <a:p>
          <a:pPr marL="0" lvl="0" indent="0" algn="ctr" defTabSz="577850" rtl="1">
            <a:lnSpc>
              <a:spcPct val="90000"/>
            </a:lnSpc>
            <a:spcBef>
              <a:spcPct val="0"/>
            </a:spcBef>
            <a:spcAft>
              <a:spcPct val="35000"/>
            </a:spcAft>
            <a:buNone/>
          </a:pPr>
          <a:r>
            <a:rPr lang="he-IL" sz="1300" kern="1200" dirty="0"/>
            <a:t>באינו צריך לריצוי מדבר, </a:t>
          </a:r>
          <a:endParaRPr lang="en-US" sz="1300" kern="1200" dirty="0"/>
        </a:p>
        <a:p>
          <a:pPr marL="0" lvl="0" indent="0" algn="ctr" defTabSz="577850" rtl="1">
            <a:lnSpc>
              <a:spcPct val="90000"/>
            </a:lnSpc>
            <a:spcBef>
              <a:spcPct val="0"/>
            </a:spcBef>
            <a:spcAft>
              <a:spcPct val="35000"/>
            </a:spcAft>
            <a:buNone/>
          </a:pPr>
          <a:r>
            <a:rPr lang="he-IL" sz="1300" kern="1200" dirty="0"/>
            <a:t>ולא בשנה ראשונה שצריך להשתדלות ההתאחדות. ע"כ.</a:t>
          </a:r>
        </a:p>
      </dsp:txBody>
      <dsp:txXfrm>
        <a:off x="7124700" y="48791"/>
        <a:ext cx="3238500" cy="1943099"/>
      </dsp:txXfrm>
    </dsp:sp>
    <dsp:sp modelId="{3B7F95B2-D771-495F-B6B3-FCAACFC0BC41}">
      <dsp:nvSpPr>
        <dsp:cNvPr id="0" name=""/>
        <dsp:cNvSpPr/>
      </dsp:nvSpPr>
      <dsp:spPr>
        <a:xfrm>
          <a:off x="0" y="231574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endParaRPr lang="he-IL" sz="1300" kern="1200" dirty="0"/>
        </a:p>
      </dsp:txBody>
      <dsp:txXfrm>
        <a:off x="0" y="2315741"/>
        <a:ext cx="3238500" cy="1943099"/>
      </dsp:txXfrm>
    </dsp:sp>
    <dsp:sp modelId="{C2F64EAA-6F64-407A-BE1E-65F4485E6B68}">
      <dsp:nvSpPr>
        <dsp:cNvPr id="0" name=""/>
        <dsp:cNvSpPr/>
      </dsp:nvSpPr>
      <dsp:spPr>
        <a:xfrm>
          <a:off x="3562350" y="231574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וכמו אצל </a:t>
          </a:r>
          <a:r>
            <a:rPr lang="he-IL" sz="1800" kern="1200" dirty="0" err="1"/>
            <a:t>האשה</a:t>
          </a:r>
          <a:r>
            <a:rPr lang="he-IL" sz="1800" kern="1200" dirty="0"/>
            <a:t>: דיבור יוצר חיבור שמעוניינים להתחבר לה', שמדברים בנחת וללא לחץ, מתוך רוגע ושלווה.</a:t>
          </a:r>
        </a:p>
      </dsp:txBody>
      <dsp:txXfrm>
        <a:off x="3562350" y="2315741"/>
        <a:ext cx="3238500" cy="1943099"/>
      </dsp:txXfrm>
    </dsp:sp>
    <dsp:sp modelId="{0F158AD9-A065-4A8A-9B91-3669666C13F8}">
      <dsp:nvSpPr>
        <dsp:cNvPr id="0" name=""/>
        <dsp:cNvSpPr/>
      </dsp:nvSpPr>
      <dsp:spPr>
        <a:xfrm>
          <a:off x="7124700" y="231574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1">
            <a:lnSpc>
              <a:spcPct val="90000"/>
            </a:lnSpc>
            <a:spcBef>
              <a:spcPct val="0"/>
            </a:spcBef>
            <a:spcAft>
              <a:spcPct val="35000"/>
            </a:spcAft>
            <a:buNone/>
          </a:pPr>
          <a:r>
            <a:rPr lang="he-IL" sz="1300" kern="1200" dirty="0"/>
            <a:t>מי שזוכה לדבר יום יום בהתבודדו בשפתו ממש עם ה' יתברך, יודע מה הפרוש שהדיבור וההודיה לה' יתברך יהיה לו לשעשוע ועונג ממש.</a:t>
          </a:r>
          <a:endParaRPr lang="en-US" sz="1300" kern="1200" dirty="0"/>
        </a:p>
        <a:p>
          <a:pPr marL="0" lvl="0" indent="0" algn="ctr" defTabSz="577850" rtl="1">
            <a:lnSpc>
              <a:spcPct val="90000"/>
            </a:lnSpc>
            <a:spcBef>
              <a:spcPct val="0"/>
            </a:spcBef>
            <a:spcAft>
              <a:spcPct val="35000"/>
            </a:spcAft>
            <a:buNone/>
          </a:pPr>
          <a:r>
            <a:rPr lang="he-IL" sz="1300" kern="1200" dirty="0"/>
            <a:t>אחד מהדברים שיוצרים אהבת ה' גדולה מאוד-זה לדבר עם ה' יום יום בשפתו ממש.</a:t>
          </a:r>
        </a:p>
      </dsp:txBody>
      <dsp:txXfrm>
        <a:off x="7124700" y="2315741"/>
        <a:ext cx="3238500" cy="194309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3A6E9A-2E71-4923-99CF-07D9DCD20376}">
      <dsp:nvSpPr>
        <dsp:cNvPr id="0" name=""/>
        <dsp:cNvSpPr/>
      </dsp:nvSpPr>
      <dsp:spPr>
        <a:xfrm>
          <a:off x="0" y="4879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גם </a:t>
          </a:r>
          <a:r>
            <a:rPr lang="he-IL" sz="1700" kern="1200" dirty="0" err="1"/>
            <a:t>האשה</a:t>
          </a:r>
          <a:r>
            <a:rPr lang="he-IL" sz="1700" kern="1200" dirty="0"/>
            <a:t> יודעת שאם כואב הראש אפשר ללכת לנוח, אבל </a:t>
          </a:r>
          <a:r>
            <a:rPr lang="he-IL" sz="1700" kern="1200" dirty="0" err="1"/>
            <a:t>האשה</a:t>
          </a:r>
          <a:r>
            <a:rPr lang="he-IL" sz="1700" kern="1200" dirty="0"/>
            <a:t> ברא אותה בורא עולם שהיא צריכה שישתתפו איתה בצערה, שהיא מספרת לבעלה מה כואב לה היא לא צריכה פתרונות היא צריכה רגש של השתתפות בכאבה</a:t>
          </a:r>
        </a:p>
      </dsp:txBody>
      <dsp:txXfrm>
        <a:off x="0" y="48791"/>
        <a:ext cx="3238500" cy="1943099"/>
      </dsp:txXfrm>
    </dsp:sp>
    <dsp:sp modelId="{BC4EB598-D240-490E-A053-A6E2527BEEE8}">
      <dsp:nvSpPr>
        <dsp:cNvPr id="0" name=""/>
        <dsp:cNvSpPr/>
      </dsp:nvSpPr>
      <dsp:spPr>
        <a:xfrm>
          <a:off x="3562350" y="4879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הרב שמחה כהן </a:t>
          </a:r>
          <a:r>
            <a:rPr lang="he-IL" sz="1700" kern="1200" dirty="0" err="1"/>
            <a:t>שליט''א</a:t>
          </a:r>
          <a:r>
            <a:rPr lang="he-IL" sz="1700" kern="1200" dirty="0"/>
            <a:t> בספרו הבית היהודי כותב דבר יסודי מאוד, שאשה מספרת לבעלה שכואב לה הראש, הבעל מטבעו אומר לה אז לכי לנוח, </a:t>
          </a:r>
          <a:r>
            <a:rPr lang="he-IL" sz="1700" kern="1200" dirty="0" err="1"/>
            <a:t>והאשה</a:t>
          </a:r>
          <a:r>
            <a:rPr lang="he-IL" sz="1700" kern="1200" dirty="0"/>
            <a:t> אינה מרוצה מזה, מדוע? </a:t>
          </a:r>
        </a:p>
      </dsp:txBody>
      <dsp:txXfrm>
        <a:off x="3562350" y="48791"/>
        <a:ext cx="3238500" cy="1943099"/>
      </dsp:txXfrm>
    </dsp:sp>
    <dsp:sp modelId="{01E0449D-6863-4081-936D-ABF5367F71D9}">
      <dsp:nvSpPr>
        <dsp:cNvPr id="0" name=""/>
        <dsp:cNvSpPr/>
      </dsp:nvSpPr>
      <dsp:spPr>
        <a:xfrm>
          <a:off x="7124700" y="4879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b="1" i="1" kern="1200" dirty="0"/>
            <a:t>למה </a:t>
          </a:r>
          <a:r>
            <a:rPr lang="he-IL" sz="1700" b="1" i="1" kern="1200" dirty="0" err="1"/>
            <a:t>אשה</a:t>
          </a:r>
          <a:r>
            <a:rPr lang="he-IL" sz="1700" b="1" i="1" kern="1200" dirty="0"/>
            <a:t> מספרת לבעלה את כל מה שעבר עליה?</a:t>
          </a:r>
          <a:endParaRPr lang="en-US" sz="1700" kern="1200" dirty="0"/>
        </a:p>
        <a:p>
          <a:pPr marL="0" lvl="0" indent="0" algn="ctr" defTabSz="755650" rtl="1">
            <a:lnSpc>
              <a:spcPct val="90000"/>
            </a:lnSpc>
            <a:spcBef>
              <a:spcPct val="0"/>
            </a:spcBef>
            <a:spcAft>
              <a:spcPct val="35000"/>
            </a:spcAft>
            <a:buNone/>
          </a:pPr>
          <a:r>
            <a:rPr lang="he-IL" sz="1700" kern="1200" dirty="0"/>
            <a:t>עוד דרך בא אדם יכול לקנות אהבת אשתו היא: נושא בעול</a:t>
          </a:r>
          <a:endParaRPr lang="en-US" sz="1700" kern="1200" dirty="0"/>
        </a:p>
        <a:p>
          <a:pPr marL="0" lvl="0" indent="0" algn="ctr" defTabSz="755650" rtl="1">
            <a:lnSpc>
              <a:spcPct val="90000"/>
            </a:lnSpc>
            <a:spcBef>
              <a:spcPct val="0"/>
            </a:spcBef>
            <a:spcAft>
              <a:spcPct val="35000"/>
            </a:spcAft>
            <a:buNone/>
          </a:pPr>
          <a:r>
            <a:rPr lang="he-IL" sz="1700" kern="1200" dirty="0"/>
            <a:t>שאדם חי את הכאב של השני הוא מתחבר אליו,</a:t>
          </a:r>
        </a:p>
      </dsp:txBody>
      <dsp:txXfrm>
        <a:off x="7124700" y="48791"/>
        <a:ext cx="3238500" cy="1943099"/>
      </dsp:txXfrm>
    </dsp:sp>
    <dsp:sp modelId="{3B7F95B2-D771-495F-B6B3-FCAACFC0BC41}">
      <dsp:nvSpPr>
        <dsp:cNvPr id="0" name=""/>
        <dsp:cNvSpPr/>
      </dsp:nvSpPr>
      <dsp:spPr>
        <a:xfrm>
          <a:off x="0" y="231574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אהבת ה' יתברך קונים על ידי שאדם כואב את כאבו של בורא עולם מצטער בצערו ומתפלל על כך, וזה ענין כל הברכות שבשמונה עשרה על גאולת ישראל וירושלים .</a:t>
          </a:r>
        </a:p>
      </dsp:txBody>
      <dsp:txXfrm>
        <a:off x="0" y="2315741"/>
        <a:ext cx="3238500" cy="1943099"/>
      </dsp:txXfrm>
    </dsp:sp>
    <dsp:sp modelId="{C2F64EAA-6F64-407A-BE1E-65F4485E6B68}">
      <dsp:nvSpPr>
        <dsp:cNvPr id="0" name=""/>
        <dsp:cNvSpPr/>
      </dsp:nvSpPr>
      <dsp:spPr>
        <a:xfrm>
          <a:off x="3562350" y="231574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וכך באהבת ה' </a:t>
          </a:r>
          <a:endParaRPr lang="en-US" sz="1700" kern="1200" dirty="0"/>
        </a:p>
        <a:p>
          <a:pPr marL="0" lvl="0" indent="0" algn="ctr" defTabSz="755650" rtl="1">
            <a:lnSpc>
              <a:spcPct val="90000"/>
            </a:lnSpc>
            <a:spcBef>
              <a:spcPct val="0"/>
            </a:spcBef>
            <a:spcAft>
              <a:spcPct val="35000"/>
            </a:spcAft>
            <a:buNone/>
          </a:pPr>
          <a:r>
            <a:rPr lang="he-IL" sz="1700" kern="1200" dirty="0"/>
            <a:t>ספר מסילת ישרים פרק </a:t>
          </a:r>
          <a:r>
            <a:rPr lang="he-IL" sz="1700" kern="1200" dirty="0" err="1"/>
            <a:t>יט</a:t>
          </a:r>
          <a:r>
            <a:rPr lang="he-IL" sz="1700" kern="1200" dirty="0"/>
            <a:t> </a:t>
          </a:r>
          <a:endParaRPr lang="en-US" sz="1700" kern="1200" dirty="0"/>
        </a:p>
        <a:p>
          <a:pPr marL="0" lvl="0" indent="0" algn="ctr" defTabSz="755650" rtl="1">
            <a:lnSpc>
              <a:spcPct val="90000"/>
            </a:lnSpc>
            <a:spcBef>
              <a:spcPct val="0"/>
            </a:spcBef>
            <a:spcAft>
              <a:spcPct val="35000"/>
            </a:spcAft>
            <a:buNone/>
          </a:pPr>
          <a:r>
            <a:rPr lang="he-IL" sz="1700" kern="1200" dirty="0"/>
            <a:t>הנה החסיד כזה מלבד העבודה שהוא עובד במעשה מצותיו על הכונה הזאת, הנה ודאי צריך שיצטער תמיד צער ממש על הגלות ועל החורבן, מצד מה שזה גורם מיעוט כביכול לכבודו </a:t>
          </a:r>
          <a:r>
            <a:rPr lang="he-IL" sz="1700" kern="1200" dirty="0" err="1"/>
            <a:t>ית</a:t>
          </a:r>
          <a:r>
            <a:rPr lang="he-IL" sz="1700" kern="1200" dirty="0"/>
            <a:t>', </a:t>
          </a:r>
        </a:p>
      </dsp:txBody>
      <dsp:txXfrm>
        <a:off x="3562350" y="2315741"/>
        <a:ext cx="3238500" cy="1943099"/>
      </dsp:txXfrm>
    </dsp:sp>
    <dsp:sp modelId="{0F158AD9-A065-4A8A-9B91-3669666C13F8}">
      <dsp:nvSpPr>
        <dsp:cNvPr id="0" name=""/>
        <dsp:cNvSpPr/>
      </dsp:nvSpPr>
      <dsp:spPr>
        <a:xfrm>
          <a:off x="7124700" y="231574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ולמה ברא ה' כך את </a:t>
          </a:r>
          <a:r>
            <a:rPr lang="he-IL" sz="1700" kern="1200" dirty="0" err="1"/>
            <a:t>האשה</a:t>
          </a:r>
          <a:r>
            <a:rPr lang="he-IL" sz="1700" kern="1200" dirty="0"/>
            <a:t>? כדי לעזור לבעל לאהוב את אשתו כמו שלמדנו למעלה שעל ידי שנותן ליבו בכאבה וצערה הוא יודע אותה </a:t>
          </a:r>
          <a:r>
            <a:rPr lang="he-IL" sz="1700" kern="1200" dirty="0" err="1"/>
            <a:t>ומתדבק</a:t>
          </a:r>
          <a:r>
            <a:rPr lang="he-IL" sz="1700" kern="1200" dirty="0"/>
            <a:t> בה </a:t>
          </a:r>
        </a:p>
      </dsp:txBody>
      <dsp:txXfrm>
        <a:off x="7124700" y="2315741"/>
        <a:ext cx="3238500" cy="194309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3A6E9A-2E71-4923-99CF-07D9DCD20376}">
      <dsp:nvSpPr>
        <dsp:cNvPr id="0" name=""/>
        <dsp:cNvSpPr/>
      </dsp:nvSpPr>
      <dsp:spPr>
        <a:xfrm>
          <a:off x="0" y="4879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וכן כתב בראשית חכמה - שער האהבה - פרק רביעי </a:t>
          </a:r>
          <a:endParaRPr lang="en-US" sz="1500" kern="1200" dirty="0"/>
        </a:p>
        <a:p>
          <a:pPr marL="0" lvl="0" indent="0" algn="ctr" defTabSz="666750" rtl="1">
            <a:lnSpc>
              <a:spcPct val="90000"/>
            </a:lnSpc>
            <a:spcBef>
              <a:spcPct val="0"/>
            </a:spcBef>
            <a:spcAft>
              <a:spcPct val="35000"/>
            </a:spcAft>
            <a:buNone/>
          </a:pPr>
          <a:r>
            <a:rPr lang="he-IL" sz="1500" kern="1200" dirty="0"/>
            <a:t>"כתב שם </a:t>
          </a:r>
          <a:r>
            <a:rPr lang="he-IL" sz="1500" kern="1200" dirty="0" err="1"/>
            <a:t>ה"ר</a:t>
          </a:r>
          <a:r>
            <a:rPr lang="he-IL" sz="1500" kern="1200" dirty="0"/>
            <a:t> יצחק דמן עכו עליו השלום במעשיות הפרושים שמי שלא חשק לאשה הוא דומה לחמור ופחות ממנו, והטעם כי מהמרגש צריך שיבחין העבודה </a:t>
          </a:r>
          <a:r>
            <a:rPr lang="he-IL" sz="1500" kern="1200" dirty="0" err="1"/>
            <a:t>האלהית</a:t>
          </a:r>
          <a:r>
            <a:rPr lang="he-IL" sz="1500" kern="1200" dirty="0"/>
            <a:t> </a:t>
          </a:r>
          <a:r>
            <a:rPr lang="he-IL" sz="1500" kern="1200" dirty="0" err="1"/>
            <a:t>כדפירשנו</a:t>
          </a:r>
          <a:r>
            <a:rPr lang="he-IL" sz="1500" kern="1200" dirty="0"/>
            <a:t>."</a:t>
          </a:r>
        </a:p>
      </dsp:txBody>
      <dsp:txXfrm>
        <a:off x="0" y="48791"/>
        <a:ext cx="3238500" cy="1943099"/>
      </dsp:txXfrm>
    </dsp:sp>
    <dsp:sp modelId="{BC4EB598-D240-490E-A053-A6E2527BEEE8}">
      <dsp:nvSpPr>
        <dsp:cNvPr id="0" name=""/>
        <dsp:cNvSpPr/>
      </dsp:nvSpPr>
      <dsp:spPr>
        <a:xfrm>
          <a:off x="3562350" y="4879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שכן אדם חייב לפתח רגשות אהבה בליבו.</a:t>
          </a:r>
          <a:endParaRPr lang="en-US" sz="1500" kern="1200" dirty="0"/>
        </a:p>
        <a:p>
          <a:pPr marL="0" lvl="0" indent="0" algn="ctr" defTabSz="666750" rtl="1">
            <a:lnSpc>
              <a:spcPct val="90000"/>
            </a:lnSpc>
            <a:spcBef>
              <a:spcPct val="0"/>
            </a:spcBef>
            <a:spcAft>
              <a:spcPct val="35000"/>
            </a:spcAft>
            <a:buNone/>
          </a:pPr>
          <a:r>
            <a:rPr lang="he-IL" sz="1500" kern="1200" dirty="0"/>
            <a:t>אין לאדם אפשרות מיידית לאהוב את ה'. אדם חייב תחילה לאהוב דבר גשמי </a:t>
          </a:r>
          <a:r>
            <a:rPr lang="he-IL" sz="1500" kern="1200" dirty="0" err="1"/>
            <a:t>ואח''כ</a:t>
          </a:r>
          <a:r>
            <a:rPr lang="he-IL" sz="1500" kern="1200" dirty="0"/>
            <a:t> יוכל לעלות לאהוב דבר רוחני. </a:t>
          </a:r>
          <a:endParaRPr lang="en-US" sz="1500" kern="1200" dirty="0"/>
        </a:p>
        <a:p>
          <a:pPr marL="0" lvl="0" indent="0" algn="ctr" defTabSz="666750" rtl="1">
            <a:lnSpc>
              <a:spcPct val="90000"/>
            </a:lnSpc>
            <a:spcBef>
              <a:spcPct val="0"/>
            </a:spcBef>
            <a:spcAft>
              <a:spcPct val="35000"/>
            </a:spcAft>
            <a:buNone/>
          </a:pPr>
          <a:r>
            <a:rPr lang="he-IL" sz="1500" kern="1200" dirty="0"/>
            <a:t>ואם תראה אדם שדילג על השלב של אהבה גשמית, </a:t>
          </a:r>
        </a:p>
      </dsp:txBody>
      <dsp:txXfrm>
        <a:off x="3562350" y="48791"/>
        <a:ext cx="3238500" cy="1943099"/>
      </dsp:txXfrm>
    </dsp:sp>
    <dsp:sp modelId="{01E0449D-6863-4081-936D-ABF5367F71D9}">
      <dsp:nvSpPr>
        <dsp:cNvPr id="0" name=""/>
        <dsp:cNvSpPr/>
      </dsp:nvSpPr>
      <dsp:spPr>
        <a:xfrm>
          <a:off x="7124700" y="4879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b="1" kern="1200" dirty="0"/>
            <a:t>כמה טוב לעבוד על אהבת אשתו.</a:t>
          </a:r>
          <a:endParaRPr lang="en-US" sz="1500" kern="1200" dirty="0"/>
        </a:p>
        <a:p>
          <a:pPr marL="0" lvl="0" indent="0" algn="ctr" defTabSz="666750" rtl="1">
            <a:lnSpc>
              <a:spcPct val="90000"/>
            </a:lnSpc>
            <a:spcBef>
              <a:spcPct val="0"/>
            </a:spcBef>
            <a:spcAft>
              <a:spcPct val="35000"/>
            </a:spcAft>
            <a:buNone/>
          </a:pPr>
          <a:r>
            <a:rPr lang="he-IL" sz="1500" kern="1200" dirty="0"/>
            <a:t>אחרי שזיכה אותנו ה' להבין שאהבת ה' היא תכליתנו עלי אדמות נוכל להבין עד כמה מטיב לנו ה' שנתן לנו מצווה לאהוב את </a:t>
          </a:r>
          <a:r>
            <a:rPr lang="he-IL" sz="1500" kern="1200" dirty="0" err="1"/>
            <a:t>האשה</a:t>
          </a:r>
          <a:r>
            <a:rPr lang="he-IL" sz="1500" kern="1200" dirty="0"/>
            <a:t>,</a:t>
          </a:r>
        </a:p>
      </dsp:txBody>
      <dsp:txXfrm>
        <a:off x="7124700" y="48791"/>
        <a:ext cx="3238500" cy="1943099"/>
      </dsp:txXfrm>
    </dsp:sp>
    <dsp:sp modelId="{3B7F95B2-D771-495F-B6B3-FCAACFC0BC41}">
      <dsp:nvSpPr>
        <dsp:cNvPr id="0" name=""/>
        <dsp:cNvSpPr/>
      </dsp:nvSpPr>
      <dsp:spPr>
        <a:xfrm>
          <a:off x="0" y="231574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endParaRPr lang="he-IL" sz="1500" kern="1200" dirty="0"/>
        </a:p>
      </dsp:txBody>
      <dsp:txXfrm>
        <a:off x="0" y="2315741"/>
        <a:ext cx="3238500" cy="1943099"/>
      </dsp:txXfrm>
    </dsp:sp>
    <dsp:sp modelId="{C2F64EAA-6F64-407A-BE1E-65F4485E6B68}">
      <dsp:nvSpPr>
        <dsp:cNvPr id="0" name=""/>
        <dsp:cNvSpPr/>
      </dsp:nvSpPr>
      <dsp:spPr>
        <a:xfrm>
          <a:off x="3562350" y="231574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endParaRPr lang="he-IL" sz="1500" kern="1200"/>
        </a:p>
      </dsp:txBody>
      <dsp:txXfrm>
        <a:off x="3562350" y="2315741"/>
        <a:ext cx="3238500" cy="1943099"/>
      </dsp:txXfrm>
    </dsp:sp>
    <dsp:sp modelId="{0F158AD9-A065-4A8A-9B91-3669666C13F8}">
      <dsp:nvSpPr>
        <dsp:cNvPr id="0" name=""/>
        <dsp:cNvSpPr/>
      </dsp:nvSpPr>
      <dsp:spPr>
        <a:xfrm>
          <a:off x="7124700" y="231574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לפי זה נבין דבר נפלא מדוע "ואהבת לרעך כמוך זה כלל גדול בתורה"-ולפי הלל זוהי כל התורה כולה. </a:t>
          </a:r>
          <a:endParaRPr lang="en-US" sz="1500" kern="1200" dirty="0"/>
        </a:p>
        <a:p>
          <a:pPr marL="0" lvl="0" indent="0" algn="ctr" defTabSz="666750" rtl="1">
            <a:lnSpc>
              <a:spcPct val="90000"/>
            </a:lnSpc>
            <a:spcBef>
              <a:spcPct val="0"/>
            </a:spcBef>
            <a:spcAft>
              <a:spcPct val="35000"/>
            </a:spcAft>
            <a:buNone/>
          </a:pPr>
          <a:r>
            <a:rPr lang="he-IL" sz="1500" b="1" kern="1200" dirty="0"/>
            <a:t>כיצד יתכן וזוהי כל התורה כולה? הרי יש עוד מצוות בתורה ?</a:t>
          </a:r>
          <a:endParaRPr lang="en-US" sz="1500" kern="1200" dirty="0"/>
        </a:p>
        <a:p>
          <a:pPr marL="0" lvl="0" indent="0" algn="ctr" defTabSz="666750" rtl="1">
            <a:lnSpc>
              <a:spcPct val="90000"/>
            </a:lnSpc>
            <a:spcBef>
              <a:spcPct val="0"/>
            </a:spcBef>
            <a:spcAft>
              <a:spcPct val="35000"/>
            </a:spcAft>
            <a:buNone/>
          </a:pPr>
          <a:r>
            <a:rPr lang="he-IL" sz="1500" kern="1200" dirty="0"/>
            <a:t>אלא כאשר אדם קונה אהבת ישראל הוא קונה את </a:t>
          </a:r>
          <a:r>
            <a:rPr lang="he-IL" sz="1500" b="1" kern="1200" dirty="0"/>
            <a:t>מידת </a:t>
          </a:r>
          <a:r>
            <a:rPr lang="he-IL" sz="1500" b="1" kern="1200" dirty="0" err="1"/>
            <a:t>האהבה,</a:t>
          </a:r>
          <a:r>
            <a:rPr lang="he-IL" sz="1500" kern="1200" dirty="0" err="1"/>
            <a:t>ובזה</a:t>
          </a:r>
          <a:r>
            <a:rPr lang="he-IL" sz="1500" kern="1200" dirty="0"/>
            <a:t> יכול </a:t>
          </a:r>
          <a:r>
            <a:rPr lang="he-IL" sz="1500" kern="1200" dirty="0" err="1"/>
            <a:t>אח''כ</a:t>
          </a:r>
          <a:r>
            <a:rPr lang="he-IL" sz="1500" kern="1200" dirty="0"/>
            <a:t> לאהוב את ה' </a:t>
          </a:r>
          <a:r>
            <a:rPr lang="he-IL" sz="1500" b="1" kern="1200" dirty="0"/>
            <a:t>שזוהי</a:t>
          </a:r>
          <a:r>
            <a:rPr lang="he-IL" sz="1500" kern="1200" dirty="0"/>
            <a:t> כל התורה כולה.</a:t>
          </a:r>
        </a:p>
      </dsp:txBody>
      <dsp:txXfrm>
        <a:off x="7124700" y="2315741"/>
        <a:ext cx="3238500" cy="194309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3A6E9A-2E71-4923-99CF-07D9DCD20376}">
      <dsp:nvSpPr>
        <dsp:cNvPr id="0" name=""/>
        <dsp:cNvSpPr/>
      </dsp:nvSpPr>
      <dsp:spPr>
        <a:xfrm>
          <a:off x="0" y="4879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ברמב"ם ספר המצות מצות עשה ג: </a:t>
          </a:r>
        </a:p>
        <a:p>
          <a:pPr marL="0" lvl="0" indent="0" algn="ctr" defTabSz="800100" rtl="1">
            <a:lnSpc>
              <a:spcPct val="90000"/>
            </a:lnSpc>
            <a:spcBef>
              <a:spcPct val="0"/>
            </a:spcBef>
            <a:spcAft>
              <a:spcPct val="35000"/>
            </a:spcAft>
            <a:buNone/>
          </a:pPr>
          <a:r>
            <a:rPr lang="he-IL" sz="1800" kern="1200" dirty="0"/>
            <a:t>היא </a:t>
          </a:r>
          <a:r>
            <a:rPr lang="he-IL" sz="1800" kern="1200" dirty="0" err="1"/>
            <a:t>שצונו</a:t>
          </a:r>
          <a:r>
            <a:rPr lang="he-IL" sz="1800" kern="1200" dirty="0"/>
            <a:t> לאהבו יתעלה. וזה (וכיצד נזכה לזה?) שנתבונן ונשכיל מצותיו ופעולותיו עד שנשיגהו </a:t>
          </a:r>
          <a:r>
            <a:rPr lang="he-IL" sz="1800" b="1" kern="1200" dirty="0"/>
            <a:t>ונתענג בהשגתו תכלית התענוג</a:t>
          </a:r>
          <a:r>
            <a:rPr lang="he-IL" sz="1800" kern="1200" dirty="0"/>
            <a:t> וזאת היא האהבה </a:t>
          </a:r>
          <a:r>
            <a:rPr lang="he-IL" sz="1800" kern="1200" dirty="0" err="1"/>
            <a:t>המחוייבת</a:t>
          </a:r>
          <a:r>
            <a:rPr lang="he-IL" sz="1800" kern="1200" dirty="0"/>
            <a:t>.</a:t>
          </a:r>
        </a:p>
      </dsp:txBody>
      <dsp:txXfrm>
        <a:off x="0" y="48791"/>
        <a:ext cx="3238500" cy="1943099"/>
      </dsp:txXfrm>
    </dsp:sp>
    <dsp:sp modelId="{BC4EB598-D240-490E-A053-A6E2527BEEE8}">
      <dsp:nvSpPr>
        <dsp:cNvPr id="0" name=""/>
        <dsp:cNvSpPr/>
      </dsp:nvSpPr>
      <dsp:spPr>
        <a:xfrm>
          <a:off x="3562350" y="4879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למד </a:t>
          </a:r>
          <a:r>
            <a:rPr lang="he-IL" sz="1800" kern="1200" dirty="0" err="1"/>
            <a:t>האגלי</a:t>
          </a:r>
          <a:r>
            <a:rPr lang="he-IL" sz="1800" kern="1200" dirty="0"/>
            <a:t> טל מכאן הרי התורה היא החיבור שלנו עם הקב"ה, ולמדנו </a:t>
          </a:r>
          <a:r>
            <a:rPr lang="he-IL" sz="1800" kern="1200" dirty="0" err="1"/>
            <a:t>שכיצד</a:t>
          </a:r>
          <a:r>
            <a:rPr lang="he-IL" sz="1800" kern="1200" dirty="0"/>
            <a:t> מתחברים על ידי שנהנים ומתענגים, </a:t>
          </a:r>
        </a:p>
        <a:p>
          <a:pPr marL="0" lvl="0" indent="0" algn="ctr" defTabSz="800100" rtl="1">
            <a:lnSpc>
              <a:spcPct val="90000"/>
            </a:lnSpc>
            <a:spcBef>
              <a:spcPct val="0"/>
            </a:spcBef>
            <a:spcAft>
              <a:spcPct val="35000"/>
            </a:spcAft>
            <a:buNone/>
          </a:pPr>
          <a:r>
            <a:rPr lang="he-IL" sz="1800" kern="1200" dirty="0"/>
            <a:t>לכן עיקר מצוות לימוד תורה היא לשמוח ולהתענג בלימוד. </a:t>
          </a:r>
        </a:p>
      </dsp:txBody>
      <dsp:txXfrm>
        <a:off x="3562350" y="48791"/>
        <a:ext cx="3238500" cy="1943099"/>
      </dsp:txXfrm>
    </dsp:sp>
    <dsp:sp modelId="{01E0449D-6863-4081-936D-ABF5367F71D9}">
      <dsp:nvSpPr>
        <dsp:cNvPr id="0" name=""/>
        <dsp:cNvSpPr/>
      </dsp:nvSpPr>
      <dsp:spPr>
        <a:xfrm>
          <a:off x="7124700" y="4879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u="none" kern="1200" dirty="0"/>
            <a:t>מטרת מצוות עונה לשמח את בת המלך, </a:t>
          </a:r>
        </a:p>
        <a:p>
          <a:pPr marL="0" lvl="0" indent="0" algn="ctr" defTabSz="800100" rtl="1">
            <a:lnSpc>
              <a:spcPct val="90000"/>
            </a:lnSpc>
            <a:spcBef>
              <a:spcPct val="0"/>
            </a:spcBef>
            <a:spcAft>
              <a:spcPct val="35000"/>
            </a:spcAft>
            <a:buNone/>
          </a:pPr>
          <a:r>
            <a:rPr lang="he-IL" sz="1800" u="none" kern="1200" dirty="0"/>
            <a:t>ומה יקרה כאשר היא תשמח? השמחה והנאה גורמים לה להידבק בך (להתאחד איתך). </a:t>
          </a:r>
        </a:p>
      </dsp:txBody>
      <dsp:txXfrm>
        <a:off x="7124700" y="48791"/>
        <a:ext cx="3238500" cy="1943099"/>
      </dsp:txXfrm>
    </dsp:sp>
    <dsp:sp modelId="{3B7F95B2-D771-495F-B6B3-FCAACFC0BC41}">
      <dsp:nvSpPr>
        <dsp:cNvPr id="0" name=""/>
        <dsp:cNvSpPr/>
      </dsp:nvSpPr>
      <dsp:spPr>
        <a:xfrm>
          <a:off x="0" y="231574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endParaRPr lang="he-IL" sz="1800" kern="1200" dirty="0"/>
        </a:p>
      </dsp:txBody>
      <dsp:txXfrm>
        <a:off x="0" y="2315741"/>
        <a:ext cx="3238500" cy="1943099"/>
      </dsp:txXfrm>
    </dsp:sp>
    <dsp:sp modelId="{C2F64EAA-6F64-407A-BE1E-65F4485E6B68}">
      <dsp:nvSpPr>
        <dsp:cNvPr id="0" name=""/>
        <dsp:cNvSpPr/>
      </dsp:nvSpPr>
      <dsp:spPr>
        <a:xfrm>
          <a:off x="3562350" y="231574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rtl="1">
            <a:lnSpc>
              <a:spcPct val="90000"/>
            </a:lnSpc>
            <a:spcBef>
              <a:spcPct val="0"/>
            </a:spcBef>
            <a:spcAft>
              <a:spcPct val="35000"/>
            </a:spcAft>
            <a:buNone/>
          </a:pPr>
          <a:endParaRPr lang="he-IL" sz="1100" kern="1200" dirty="0"/>
        </a:p>
      </dsp:txBody>
      <dsp:txXfrm>
        <a:off x="3562350" y="2315741"/>
        <a:ext cx="3238500" cy="1943099"/>
      </dsp:txXfrm>
    </dsp:sp>
    <dsp:sp modelId="{0F158AD9-A065-4A8A-9B91-3669666C13F8}">
      <dsp:nvSpPr>
        <dsp:cNvPr id="0" name=""/>
        <dsp:cNvSpPr/>
      </dsp:nvSpPr>
      <dsp:spPr>
        <a:xfrm>
          <a:off x="7124700" y="231574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צריך האדם לקנות הרגל בעצמו בכל פעם שנהנה בלימוד או בקיום המצוות לחשוב:</a:t>
          </a:r>
        </a:p>
        <a:p>
          <a:pPr marL="0" lvl="0" indent="0" algn="ctr" defTabSz="800100" rtl="1">
            <a:lnSpc>
              <a:spcPct val="90000"/>
            </a:lnSpc>
            <a:spcBef>
              <a:spcPct val="0"/>
            </a:spcBef>
            <a:spcAft>
              <a:spcPct val="35000"/>
            </a:spcAft>
            <a:buNone/>
          </a:pPr>
          <a:r>
            <a:rPr lang="he-IL" sz="1800" kern="1200" dirty="0"/>
            <a:t> אך מתרגמים את ההנאה לדבקות, </a:t>
          </a:r>
        </a:p>
        <a:p>
          <a:pPr marL="0" lvl="0" indent="0" algn="ctr" defTabSz="800100" rtl="1">
            <a:lnSpc>
              <a:spcPct val="90000"/>
            </a:lnSpc>
            <a:spcBef>
              <a:spcPct val="0"/>
            </a:spcBef>
            <a:spcAft>
              <a:spcPct val="35000"/>
            </a:spcAft>
            <a:buNone/>
          </a:pPr>
          <a:r>
            <a:rPr lang="he-IL" sz="1800" kern="1200" dirty="0"/>
            <a:t>אפשר על ידי שיר לקב"ה, אפשר ע"י תפילה, תהילים פרק קי"ט ועוד.</a:t>
          </a:r>
        </a:p>
      </dsp:txBody>
      <dsp:txXfrm>
        <a:off x="7124700" y="2315741"/>
        <a:ext cx="3238500" cy="194309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3A6E9A-2E71-4923-99CF-07D9DCD20376}">
      <dsp:nvSpPr>
        <dsp:cNvPr id="0" name=""/>
        <dsp:cNvSpPr/>
      </dsp:nvSpPr>
      <dsp:spPr>
        <a:xfrm>
          <a:off x="0" y="4879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600" kern="1200" dirty="0"/>
            <a:t>אם האדם מרוכז בהנאה הפיזית, </a:t>
          </a:r>
        </a:p>
        <a:p>
          <a:pPr marL="0" marR="0" lvl="0" indent="0" algn="ctr" defTabSz="914400" rtl="1" eaLnBrk="1" fontAlgn="auto" latinLnBrk="0" hangingPunct="1">
            <a:lnSpc>
              <a:spcPct val="100000"/>
            </a:lnSpc>
            <a:spcBef>
              <a:spcPct val="0"/>
            </a:spcBef>
            <a:spcAft>
              <a:spcPts val="0"/>
            </a:spcAft>
            <a:buClrTx/>
            <a:buSzTx/>
            <a:buFontTx/>
            <a:buNone/>
            <a:tabLst/>
            <a:defRPr/>
          </a:pPr>
          <a:r>
            <a:rPr lang="he-IL" sz="1600" kern="1200" dirty="0"/>
            <a:t>בדרך כלל הוא לא ישים לב בכלל להנאה הרגשית והשכלית שיש בדבר, </a:t>
          </a:r>
        </a:p>
        <a:p>
          <a:pPr marL="0" marR="0" lvl="0" indent="0" algn="ctr" defTabSz="914400" rtl="1" eaLnBrk="1" fontAlgn="auto" latinLnBrk="0" hangingPunct="1">
            <a:lnSpc>
              <a:spcPct val="100000"/>
            </a:lnSpc>
            <a:spcBef>
              <a:spcPct val="0"/>
            </a:spcBef>
            <a:spcAft>
              <a:spcPts val="0"/>
            </a:spcAft>
            <a:buClrTx/>
            <a:buSzTx/>
            <a:buFontTx/>
            <a:buNone/>
            <a:tabLst/>
            <a:defRPr/>
          </a:pPr>
          <a:r>
            <a:rPr lang="he-IL" sz="1600" kern="1200" dirty="0"/>
            <a:t>למרות שהם הרבה פעמים יותר חזקים.</a:t>
          </a:r>
        </a:p>
        <a:p>
          <a:pPr marL="0" marR="0" lvl="0" indent="0" algn="ctr" defTabSz="914400" rtl="1" eaLnBrk="1" fontAlgn="auto" latinLnBrk="0" hangingPunct="1">
            <a:lnSpc>
              <a:spcPct val="100000"/>
            </a:lnSpc>
            <a:spcBef>
              <a:spcPct val="0"/>
            </a:spcBef>
            <a:spcAft>
              <a:spcPts val="0"/>
            </a:spcAft>
            <a:buClrTx/>
            <a:buSzTx/>
            <a:buFontTx/>
            <a:buNone/>
            <a:tabLst/>
            <a:defRPr/>
          </a:pPr>
          <a:r>
            <a:rPr lang="he-IL" sz="1600" kern="1200" dirty="0"/>
            <a:t> </a:t>
          </a:r>
        </a:p>
        <a:p>
          <a:pPr marL="0" lvl="0" algn="ctr" defTabSz="577850" rtl="1">
            <a:lnSpc>
              <a:spcPct val="90000"/>
            </a:lnSpc>
            <a:spcBef>
              <a:spcPct val="0"/>
            </a:spcBef>
            <a:spcAft>
              <a:spcPct val="35000"/>
            </a:spcAft>
            <a:buNone/>
          </a:pPr>
          <a:endParaRPr lang="he-IL" sz="1600" kern="1200" dirty="0"/>
        </a:p>
      </dsp:txBody>
      <dsp:txXfrm>
        <a:off x="0" y="48791"/>
        <a:ext cx="3238500" cy="1943099"/>
      </dsp:txXfrm>
    </dsp:sp>
    <dsp:sp modelId="{BC4EB598-D240-490E-A053-A6E2527BEEE8}">
      <dsp:nvSpPr>
        <dsp:cNvPr id="0" name=""/>
        <dsp:cNvSpPr/>
      </dsp:nvSpPr>
      <dsp:spPr>
        <a:xfrm>
          <a:off x="3562350" y="4879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kern="1200" dirty="0"/>
            <a:t>חיבור איש ואישה בנוי מכל חלקי האדם</a:t>
          </a:r>
        </a:p>
        <a:p>
          <a:pPr marL="0" lvl="0" indent="0" algn="ctr" defTabSz="711200" rtl="1">
            <a:lnSpc>
              <a:spcPct val="90000"/>
            </a:lnSpc>
            <a:spcBef>
              <a:spcPct val="0"/>
            </a:spcBef>
            <a:spcAft>
              <a:spcPct val="35000"/>
            </a:spcAft>
            <a:buNone/>
          </a:pPr>
          <a:r>
            <a:rPr lang="he-IL" sz="1600" kern="1200" dirty="0"/>
            <a:t>גוף – פיזי וגם </a:t>
          </a:r>
          <a:r>
            <a:rPr lang="he-IL" sz="1600" kern="1200" dirty="0" err="1"/>
            <a:t>ההתענוג</a:t>
          </a:r>
          <a:r>
            <a:rPr lang="he-IL" sz="1600" kern="1200" dirty="0"/>
            <a:t> הפיזי.</a:t>
          </a:r>
        </a:p>
        <a:p>
          <a:pPr marL="0" lvl="0" indent="0" algn="ctr" defTabSz="711200" rtl="1">
            <a:lnSpc>
              <a:spcPct val="90000"/>
            </a:lnSpc>
            <a:spcBef>
              <a:spcPct val="0"/>
            </a:spcBef>
            <a:spcAft>
              <a:spcPct val="35000"/>
            </a:spcAft>
            <a:buNone/>
          </a:pPr>
          <a:r>
            <a:rPr lang="he-IL" sz="1600" kern="1200" dirty="0"/>
            <a:t>נפש – חשק.</a:t>
          </a:r>
        </a:p>
        <a:p>
          <a:pPr marL="0" lvl="0" indent="0" algn="ctr" defTabSz="711200" rtl="1">
            <a:lnSpc>
              <a:spcPct val="90000"/>
            </a:lnSpc>
            <a:spcBef>
              <a:spcPct val="0"/>
            </a:spcBef>
            <a:spcAft>
              <a:spcPct val="35000"/>
            </a:spcAft>
            <a:buNone/>
          </a:pPr>
          <a:r>
            <a:rPr lang="he-IL" sz="1600" kern="1200" dirty="0"/>
            <a:t>רגש – אהבה שמחה.</a:t>
          </a:r>
        </a:p>
        <a:p>
          <a:pPr marL="0" lvl="0" indent="0" algn="ctr" defTabSz="711200" rtl="1">
            <a:lnSpc>
              <a:spcPct val="90000"/>
            </a:lnSpc>
            <a:spcBef>
              <a:spcPct val="0"/>
            </a:spcBef>
            <a:spcAft>
              <a:spcPct val="35000"/>
            </a:spcAft>
            <a:buNone/>
          </a:pPr>
          <a:r>
            <a:rPr lang="he-IL" sz="1600" kern="1200" dirty="0"/>
            <a:t>שכל – לפי המשמעות שיש לאדם בדבר. </a:t>
          </a:r>
        </a:p>
        <a:p>
          <a:pPr marL="0" lvl="0" indent="0" algn="ctr" defTabSz="711200" rtl="1">
            <a:lnSpc>
              <a:spcPct val="90000"/>
            </a:lnSpc>
            <a:spcBef>
              <a:spcPct val="0"/>
            </a:spcBef>
            <a:spcAft>
              <a:spcPct val="35000"/>
            </a:spcAft>
            <a:buNone/>
          </a:pPr>
          <a:endParaRPr lang="he-IL" sz="1600" kern="1200" dirty="0"/>
        </a:p>
      </dsp:txBody>
      <dsp:txXfrm>
        <a:off x="3562350" y="48791"/>
        <a:ext cx="3238500" cy="1943099"/>
      </dsp:txXfrm>
    </dsp:sp>
    <dsp:sp modelId="{01E0449D-6863-4081-936D-ABF5367F71D9}">
      <dsp:nvSpPr>
        <dsp:cNvPr id="0" name=""/>
        <dsp:cNvSpPr/>
      </dsp:nvSpPr>
      <dsp:spPr>
        <a:xfrm>
          <a:off x="7124700" y="4879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u="none" kern="1200" dirty="0"/>
            <a:t>מדוע יש נשים שלא מתענגות בחיבור?</a:t>
          </a:r>
        </a:p>
        <a:p>
          <a:pPr marL="0" lvl="0" indent="0" algn="ctr" defTabSz="711200" rtl="1">
            <a:lnSpc>
              <a:spcPct val="90000"/>
            </a:lnSpc>
            <a:spcBef>
              <a:spcPct val="0"/>
            </a:spcBef>
            <a:spcAft>
              <a:spcPct val="35000"/>
            </a:spcAft>
            <a:buNone/>
          </a:pPr>
          <a:r>
            <a:rPr lang="he-IL" sz="1600" kern="1200" dirty="0"/>
            <a:t>מדוע הרבה אנשים עמלים בתורה ולא מגיעים לידי תענוג? </a:t>
          </a:r>
          <a:endParaRPr lang="he-IL" sz="1600" u="none" kern="1200" dirty="0"/>
        </a:p>
      </dsp:txBody>
      <dsp:txXfrm>
        <a:off x="7124700" y="48791"/>
        <a:ext cx="3238500" cy="1943099"/>
      </dsp:txXfrm>
    </dsp:sp>
    <dsp:sp modelId="{3B7F95B2-D771-495F-B6B3-FCAACFC0BC41}">
      <dsp:nvSpPr>
        <dsp:cNvPr id="0" name=""/>
        <dsp:cNvSpPr/>
      </dsp:nvSpPr>
      <dsp:spPr>
        <a:xfrm>
          <a:off x="0" y="231574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kern="1200" dirty="0"/>
            <a:t>עצה טובה היא: כל פעם שנגרם לך קצת התענגות מהלימוד, עצור קצת מלימודך תהנה מהדבר ותודה לה' יתברך על התענוג שנתן לך, </a:t>
          </a:r>
        </a:p>
        <a:p>
          <a:pPr marL="0" lvl="0" indent="0" algn="ctr" defTabSz="711200" rtl="1">
            <a:lnSpc>
              <a:spcPct val="90000"/>
            </a:lnSpc>
            <a:spcBef>
              <a:spcPct val="0"/>
            </a:spcBef>
            <a:spcAft>
              <a:spcPct val="35000"/>
            </a:spcAft>
            <a:buNone/>
          </a:pPr>
          <a:r>
            <a:rPr lang="he-IL" sz="1600" kern="1200" dirty="0"/>
            <a:t>על ידי זה אתה תשים לב לתענוג שנותן לך ה' יתברך, ובהודיה אדם נדבק </a:t>
          </a:r>
          <a:r>
            <a:rPr lang="he-IL" sz="1600" kern="1200" dirty="0" err="1"/>
            <a:t>בקב''ה</a:t>
          </a:r>
          <a:r>
            <a:rPr lang="he-IL" sz="1600" kern="1200" dirty="0"/>
            <a:t>. </a:t>
          </a:r>
        </a:p>
      </dsp:txBody>
      <dsp:txXfrm>
        <a:off x="0" y="2315741"/>
        <a:ext cx="3238500" cy="1943099"/>
      </dsp:txXfrm>
    </dsp:sp>
    <dsp:sp modelId="{C2F64EAA-6F64-407A-BE1E-65F4485E6B68}">
      <dsp:nvSpPr>
        <dsp:cNvPr id="0" name=""/>
        <dsp:cNvSpPr/>
      </dsp:nvSpPr>
      <dsp:spPr>
        <a:xfrm>
          <a:off x="3562350" y="231574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600" kern="1200" dirty="0"/>
            <a:t>וכך לגבי תורה: אם לא יוצרים רצון להדבק בהקב"ה להיות כלי מקבל לחפש את התענוג. </a:t>
          </a:r>
        </a:p>
        <a:p>
          <a:pPr marL="0" marR="0" lvl="0" indent="0" algn="ctr" defTabSz="914400" rtl="1" eaLnBrk="1" fontAlgn="auto" latinLnBrk="0" hangingPunct="1">
            <a:lnSpc>
              <a:spcPct val="100000"/>
            </a:lnSpc>
            <a:spcBef>
              <a:spcPct val="0"/>
            </a:spcBef>
            <a:spcAft>
              <a:spcPts val="0"/>
            </a:spcAft>
            <a:buClrTx/>
            <a:buSzTx/>
            <a:buFontTx/>
            <a:buNone/>
            <a:tabLst/>
            <a:defRPr/>
          </a:pPr>
          <a:r>
            <a:rPr lang="he-IL" sz="1600" kern="1200" dirty="0"/>
            <a:t>לשים לב כמה אתה נהנה מסברה יפה, מחידוש יפה, ממנוחת הנפש. </a:t>
          </a:r>
        </a:p>
        <a:p>
          <a:pPr marL="0" marR="0" lvl="0" indent="0" algn="ctr" defTabSz="914400" rtl="1" eaLnBrk="1" fontAlgn="auto" latinLnBrk="0" hangingPunct="1">
            <a:lnSpc>
              <a:spcPct val="100000"/>
            </a:lnSpc>
            <a:spcBef>
              <a:spcPct val="0"/>
            </a:spcBef>
            <a:spcAft>
              <a:spcPts val="0"/>
            </a:spcAft>
            <a:buClrTx/>
            <a:buSzTx/>
            <a:buFontTx/>
            <a:buNone/>
            <a:tabLst/>
            <a:defRPr/>
          </a:pPr>
          <a:endParaRPr lang="he-IL" sz="600" kern="1200" dirty="0"/>
        </a:p>
        <a:p>
          <a:pPr marL="0" marR="0" lvl="0" indent="0" algn="ctr" defTabSz="914400" rtl="1" eaLnBrk="1" fontAlgn="auto" latinLnBrk="0" hangingPunct="1">
            <a:lnSpc>
              <a:spcPct val="100000"/>
            </a:lnSpc>
            <a:spcBef>
              <a:spcPct val="0"/>
            </a:spcBef>
            <a:spcAft>
              <a:spcPts val="0"/>
            </a:spcAft>
            <a:buClrTx/>
            <a:buSzTx/>
            <a:buFontTx/>
            <a:buNone/>
            <a:tabLst/>
            <a:defRPr/>
          </a:pPr>
          <a:r>
            <a:rPr lang="he-IL" sz="1600" kern="1200" dirty="0"/>
            <a:t>כדאי גם לחפש להתענג בשביל לאהוב ולהתאחד עם </a:t>
          </a:r>
          <a:r>
            <a:rPr lang="he-IL" sz="1600" kern="1200" dirty="0" err="1"/>
            <a:t>הקב''ה</a:t>
          </a:r>
          <a:r>
            <a:rPr lang="he-IL" sz="1600" kern="1200" dirty="0"/>
            <a:t>. </a:t>
          </a:r>
        </a:p>
        <a:p>
          <a:pPr marL="0" lvl="0" algn="ctr" defTabSz="2889250" rtl="1">
            <a:lnSpc>
              <a:spcPct val="90000"/>
            </a:lnSpc>
            <a:spcBef>
              <a:spcPct val="0"/>
            </a:spcBef>
            <a:spcAft>
              <a:spcPct val="35000"/>
            </a:spcAft>
            <a:buNone/>
          </a:pPr>
          <a:endParaRPr lang="he-IL" sz="1100" kern="1200" dirty="0"/>
        </a:p>
      </dsp:txBody>
      <dsp:txXfrm>
        <a:off x="3562350" y="2315741"/>
        <a:ext cx="3238500" cy="1943099"/>
      </dsp:txXfrm>
    </dsp:sp>
    <dsp:sp modelId="{0F158AD9-A065-4A8A-9B91-3669666C13F8}">
      <dsp:nvSpPr>
        <dsp:cNvPr id="0" name=""/>
        <dsp:cNvSpPr/>
      </dsp:nvSpPr>
      <dsp:spPr>
        <a:xfrm>
          <a:off x="7124700" y="231574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kern="1200" dirty="0"/>
            <a:t>ואפילו בהנאה הפיזית</a:t>
          </a:r>
        </a:p>
        <a:p>
          <a:pPr marL="0" lvl="0" indent="0" algn="ctr" defTabSz="711200" rtl="1">
            <a:lnSpc>
              <a:spcPct val="90000"/>
            </a:lnSpc>
            <a:spcBef>
              <a:spcPct val="0"/>
            </a:spcBef>
            <a:spcAft>
              <a:spcPct val="35000"/>
            </a:spcAft>
            <a:buNone/>
          </a:pPr>
          <a:r>
            <a:rPr lang="he-IL" sz="1600" kern="1200" dirty="0"/>
            <a:t>אם האדם מרוכז בסוג מסוים של הנאה</a:t>
          </a:r>
        </a:p>
        <a:p>
          <a:pPr marL="0" lvl="0" indent="0" algn="ctr" defTabSz="711200" rtl="1">
            <a:lnSpc>
              <a:spcPct val="90000"/>
            </a:lnSpc>
            <a:spcBef>
              <a:spcPct val="0"/>
            </a:spcBef>
            <a:spcAft>
              <a:spcPct val="35000"/>
            </a:spcAft>
            <a:buNone/>
          </a:pPr>
          <a:r>
            <a:rPr lang="he-IL" sz="1600" kern="1200" dirty="0"/>
            <a:t>הוא לא ירגיש כמעט בכלל</a:t>
          </a:r>
        </a:p>
        <a:p>
          <a:pPr marL="0" lvl="0" indent="0" algn="ctr" defTabSz="711200" rtl="1">
            <a:lnSpc>
              <a:spcPct val="90000"/>
            </a:lnSpc>
            <a:spcBef>
              <a:spcPct val="0"/>
            </a:spcBef>
            <a:spcAft>
              <a:spcPct val="35000"/>
            </a:spcAft>
            <a:buNone/>
          </a:pPr>
          <a:r>
            <a:rPr lang="he-IL" sz="1600" kern="1200" dirty="0"/>
            <a:t>את כל שאר ההנאות. </a:t>
          </a:r>
        </a:p>
        <a:p>
          <a:pPr marL="0" lvl="0" indent="0" algn="ctr" defTabSz="711200" rtl="1">
            <a:lnSpc>
              <a:spcPct val="90000"/>
            </a:lnSpc>
            <a:spcBef>
              <a:spcPct val="0"/>
            </a:spcBef>
            <a:spcAft>
              <a:spcPct val="35000"/>
            </a:spcAft>
            <a:buNone/>
          </a:pPr>
          <a:r>
            <a:rPr lang="he-IL" sz="1600" kern="1200" dirty="0"/>
            <a:t>המפתח הוא: התמקדות בעונג עצמי,</a:t>
          </a:r>
        </a:p>
        <a:p>
          <a:pPr marL="0" lvl="0" indent="0" algn="ctr" defTabSz="711200" rtl="1">
            <a:lnSpc>
              <a:spcPct val="90000"/>
            </a:lnSpc>
            <a:spcBef>
              <a:spcPct val="0"/>
            </a:spcBef>
            <a:spcAft>
              <a:spcPct val="35000"/>
            </a:spcAft>
            <a:buNone/>
          </a:pPr>
          <a:r>
            <a:rPr lang="he-IL" sz="1600" kern="1200" dirty="0"/>
            <a:t>כאן ועכשיו</a:t>
          </a:r>
        </a:p>
      </dsp:txBody>
      <dsp:txXfrm>
        <a:off x="7124700" y="2315741"/>
        <a:ext cx="3238500" cy="194309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3A6E9A-2E71-4923-99CF-07D9DCD20376}">
      <dsp:nvSpPr>
        <dsp:cNvPr id="0" name=""/>
        <dsp:cNvSpPr/>
      </dsp:nvSpPr>
      <dsp:spPr>
        <a:xfrm>
          <a:off x="0" y="4879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ככל שנשים לב לעונג הקטן שלנו, כך הוא ילך ויגדל. </a:t>
          </a:r>
        </a:p>
      </dsp:txBody>
      <dsp:txXfrm>
        <a:off x="0" y="48791"/>
        <a:ext cx="3238500" cy="1943099"/>
      </dsp:txXfrm>
    </dsp:sp>
    <dsp:sp modelId="{BC4EB598-D240-490E-A053-A6E2527BEEE8}">
      <dsp:nvSpPr>
        <dsp:cNvPr id="0" name=""/>
        <dsp:cNvSpPr/>
      </dsp:nvSpPr>
      <dsp:spPr>
        <a:xfrm>
          <a:off x="3562350" y="4879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כדאי לחזור על כך כמה פעמים.</a:t>
          </a:r>
        </a:p>
      </dsp:txBody>
      <dsp:txXfrm>
        <a:off x="3562350" y="48791"/>
        <a:ext cx="3238500" cy="1943099"/>
      </dsp:txXfrm>
    </dsp:sp>
    <dsp:sp modelId="{01E0449D-6863-4081-936D-ABF5367F71D9}">
      <dsp:nvSpPr>
        <dsp:cNvPr id="0" name=""/>
        <dsp:cNvSpPr/>
      </dsp:nvSpPr>
      <dsp:spPr>
        <a:xfrm>
          <a:off x="7124700" y="4879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מילים יוצרות רגש </a:t>
          </a:r>
        </a:p>
        <a:p>
          <a:pPr marL="0" lvl="0" indent="0" algn="ctr" defTabSz="755650" rtl="1">
            <a:lnSpc>
              <a:spcPct val="90000"/>
            </a:lnSpc>
            <a:spcBef>
              <a:spcPct val="0"/>
            </a:spcBef>
            <a:spcAft>
              <a:spcPct val="35000"/>
            </a:spcAft>
            <a:buNone/>
          </a:pPr>
          <a:r>
            <a:rPr lang="he-IL" sz="1700" kern="1200" dirty="0"/>
            <a:t>לומר בהתפעלות = זה מרגש, זה מדהים, אני מאושר, אני מרגיש נפלא, אני נהנה, אני מתענג, טוב לי.</a:t>
          </a:r>
        </a:p>
      </dsp:txBody>
      <dsp:txXfrm>
        <a:off x="7124700" y="48791"/>
        <a:ext cx="3238500" cy="1943099"/>
      </dsp:txXfrm>
    </dsp:sp>
    <dsp:sp modelId="{3B7F95B2-D771-495F-B6B3-FCAACFC0BC41}">
      <dsp:nvSpPr>
        <dsp:cNvPr id="0" name=""/>
        <dsp:cNvSpPr/>
      </dsp:nvSpPr>
      <dsp:spPr>
        <a:xfrm>
          <a:off x="0" y="231574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highlight>
                <a:srgbClr val="FF00FF"/>
              </a:highlight>
            </a:rPr>
            <a:t>תנועתיות</a:t>
          </a:r>
        </a:p>
        <a:p>
          <a:pPr marL="0" lvl="0" indent="0" algn="ctr" defTabSz="755650" rtl="1">
            <a:lnSpc>
              <a:spcPct val="90000"/>
            </a:lnSpc>
            <a:spcBef>
              <a:spcPct val="0"/>
            </a:spcBef>
            <a:spcAft>
              <a:spcPct val="35000"/>
            </a:spcAft>
            <a:buNone/>
          </a:pPr>
          <a:r>
            <a:rPr lang="he-IL" sz="1700" kern="1200" dirty="0"/>
            <a:t>כדאי גם לנוע בהתאם, </a:t>
          </a:r>
        </a:p>
        <a:p>
          <a:pPr marL="0" lvl="0" indent="0" algn="ctr" defTabSz="755650" rtl="1">
            <a:lnSpc>
              <a:spcPct val="90000"/>
            </a:lnSpc>
            <a:spcBef>
              <a:spcPct val="0"/>
            </a:spcBef>
            <a:spcAft>
              <a:spcPct val="35000"/>
            </a:spcAft>
            <a:buNone/>
          </a:pPr>
          <a:r>
            <a:rPr lang="he-IL" sz="1700" kern="1200" dirty="0"/>
            <a:t>לעשות תנועות של אדם שמח</a:t>
          </a:r>
        </a:p>
        <a:p>
          <a:pPr marL="0" lvl="0" indent="0" algn="ctr" defTabSz="755650" rtl="1">
            <a:lnSpc>
              <a:spcPct val="90000"/>
            </a:lnSpc>
            <a:spcBef>
              <a:spcPct val="0"/>
            </a:spcBef>
            <a:spcAft>
              <a:spcPct val="35000"/>
            </a:spcAft>
            <a:buNone/>
          </a:pPr>
          <a:r>
            <a:rPr lang="he-IL" sz="1700" kern="1200" dirty="0"/>
            <a:t>אדם מודה, לנגן בפה. </a:t>
          </a:r>
        </a:p>
      </dsp:txBody>
      <dsp:txXfrm>
        <a:off x="0" y="2315741"/>
        <a:ext cx="3238500" cy="1943099"/>
      </dsp:txXfrm>
    </dsp:sp>
    <dsp:sp modelId="{C2F64EAA-6F64-407A-BE1E-65F4485E6B68}">
      <dsp:nvSpPr>
        <dsp:cNvPr id="0" name=""/>
        <dsp:cNvSpPr/>
      </dsp:nvSpPr>
      <dsp:spPr>
        <a:xfrm>
          <a:off x="3562350" y="231574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כדאי מאוד לחשוב במילים שמעוררות הרבה רגש. </a:t>
          </a:r>
        </a:p>
        <a:p>
          <a:pPr marL="0" lvl="0" indent="0" algn="ctr" defTabSz="755650" rtl="1">
            <a:lnSpc>
              <a:spcPct val="90000"/>
            </a:lnSpc>
            <a:spcBef>
              <a:spcPct val="0"/>
            </a:spcBef>
            <a:spcAft>
              <a:spcPct val="35000"/>
            </a:spcAft>
            <a:buNone/>
          </a:pPr>
          <a:r>
            <a:rPr lang="he-IL" sz="1700" kern="1200" dirty="0"/>
            <a:t>לדוגמא: במקום לומר ב"ה למדתי טוב</a:t>
          </a:r>
        </a:p>
        <a:p>
          <a:pPr marL="0" lvl="0" indent="0" algn="ctr" defTabSz="755650" rtl="1">
            <a:lnSpc>
              <a:spcPct val="90000"/>
            </a:lnSpc>
            <a:spcBef>
              <a:spcPct val="0"/>
            </a:spcBef>
            <a:spcAft>
              <a:spcPct val="35000"/>
            </a:spcAft>
            <a:buNone/>
          </a:pPr>
          <a:r>
            <a:rPr lang="he-IL" sz="1700" kern="1200" dirty="0"/>
            <a:t>אמור: </a:t>
          </a:r>
          <a:r>
            <a:rPr lang="he-IL" sz="1700" kern="1200" dirty="0" err="1"/>
            <a:t>ווהו</a:t>
          </a:r>
          <a:r>
            <a:rPr lang="he-IL" sz="1700" kern="1200" dirty="0"/>
            <a:t> אני </a:t>
          </a:r>
          <a:r>
            <a:rPr lang="he-IL" sz="1700" kern="1200" dirty="0" err="1"/>
            <a:t>מליונר</a:t>
          </a:r>
          <a:r>
            <a:rPr lang="he-IL" sz="1700" kern="1200" dirty="0"/>
            <a:t>, זכיתי ממש, למדתי כל כך טובה היום. איזה אושר עצום. </a:t>
          </a:r>
        </a:p>
      </dsp:txBody>
      <dsp:txXfrm>
        <a:off x="3562350" y="2315741"/>
        <a:ext cx="3238500" cy="1943099"/>
      </dsp:txXfrm>
    </dsp:sp>
    <dsp:sp modelId="{0F158AD9-A065-4A8A-9B91-3669666C13F8}">
      <dsp:nvSpPr>
        <dsp:cNvPr id="0" name=""/>
        <dsp:cNvSpPr/>
      </dsp:nvSpPr>
      <dsp:spPr>
        <a:xfrm>
          <a:off x="7124700" y="231574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b="1" kern="1200" dirty="0"/>
            <a:t>קולות מגבירים עונג</a:t>
          </a:r>
        </a:p>
      </dsp:txBody>
      <dsp:txXfrm>
        <a:off x="7124700" y="2315741"/>
        <a:ext cx="3238500" cy="194309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3A6E9A-2E71-4923-99CF-07D9DCD20376}">
      <dsp:nvSpPr>
        <dsp:cNvPr id="0" name=""/>
        <dsp:cNvSpPr/>
      </dsp:nvSpPr>
      <dsp:spPr>
        <a:xfrm>
          <a:off x="0" y="4879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תקשורת</a:t>
          </a:r>
        </a:p>
        <a:p>
          <a:pPr marL="0" lvl="0" indent="0" algn="ctr" defTabSz="1244600" rtl="1">
            <a:lnSpc>
              <a:spcPct val="90000"/>
            </a:lnSpc>
            <a:spcBef>
              <a:spcPct val="0"/>
            </a:spcBef>
            <a:spcAft>
              <a:spcPct val="35000"/>
            </a:spcAft>
            <a:buNone/>
          </a:pPr>
          <a:r>
            <a:rPr lang="he-IL" sz="2800" kern="1200" dirty="0"/>
            <a:t>לדבר עם אלוקים. </a:t>
          </a:r>
        </a:p>
      </dsp:txBody>
      <dsp:txXfrm>
        <a:off x="0" y="48791"/>
        <a:ext cx="3238500" cy="1943099"/>
      </dsp:txXfrm>
    </dsp:sp>
    <dsp:sp modelId="{BC4EB598-D240-490E-A053-A6E2527BEEE8}">
      <dsp:nvSpPr>
        <dsp:cNvPr id="0" name=""/>
        <dsp:cNvSpPr/>
      </dsp:nvSpPr>
      <dsp:spPr>
        <a:xfrm>
          <a:off x="3562350" y="4879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משחק מקדים להתחבר.</a:t>
          </a:r>
        </a:p>
        <a:p>
          <a:pPr marL="0" lvl="0" indent="0" algn="ctr" defTabSz="1244600" rtl="1">
            <a:lnSpc>
              <a:spcPct val="90000"/>
            </a:lnSpc>
            <a:spcBef>
              <a:spcPct val="0"/>
            </a:spcBef>
            <a:spcAft>
              <a:spcPct val="35000"/>
            </a:spcAft>
            <a:buNone/>
          </a:pPr>
          <a:r>
            <a:rPr lang="he-IL" sz="2800" kern="1200" dirty="0"/>
            <a:t>לחשוב שלומדים תורת האלוקים. </a:t>
          </a:r>
        </a:p>
      </dsp:txBody>
      <dsp:txXfrm>
        <a:off x="3562350" y="48791"/>
        <a:ext cx="3238500" cy="1943099"/>
      </dsp:txXfrm>
    </dsp:sp>
    <dsp:sp modelId="{01E0449D-6863-4081-936D-ABF5367F71D9}">
      <dsp:nvSpPr>
        <dsp:cNvPr id="0" name=""/>
        <dsp:cNvSpPr/>
      </dsp:nvSpPr>
      <dsp:spPr>
        <a:xfrm>
          <a:off x="7124700" y="4879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הסחת דעת מונעת חיבור ועונג</a:t>
          </a:r>
        </a:p>
      </dsp:txBody>
      <dsp:txXfrm>
        <a:off x="7124700" y="48791"/>
        <a:ext cx="3238500" cy="1943099"/>
      </dsp:txXfrm>
    </dsp:sp>
    <dsp:sp modelId="{3B7F95B2-D771-495F-B6B3-FCAACFC0BC41}">
      <dsp:nvSpPr>
        <dsp:cNvPr id="0" name=""/>
        <dsp:cNvSpPr/>
      </dsp:nvSpPr>
      <dsp:spPr>
        <a:xfrm>
          <a:off x="0" y="231574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endParaRPr lang="he-IL" sz="2800" kern="1200" dirty="0"/>
        </a:p>
      </dsp:txBody>
      <dsp:txXfrm>
        <a:off x="0" y="2315741"/>
        <a:ext cx="3238500" cy="1943099"/>
      </dsp:txXfrm>
    </dsp:sp>
    <dsp:sp modelId="{C2F64EAA-6F64-407A-BE1E-65F4485E6B68}">
      <dsp:nvSpPr>
        <dsp:cNvPr id="0" name=""/>
        <dsp:cNvSpPr/>
      </dsp:nvSpPr>
      <dsp:spPr>
        <a:xfrm>
          <a:off x="3562350" y="231574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אהבת ה' זה כאשר אנחנו ממוקדים בלשמח את הבורא.</a:t>
          </a:r>
        </a:p>
        <a:p>
          <a:pPr marL="0" lvl="0" indent="0" algn="ctr" defTabSz="1244600" rtl="1">
            <a:lnSpc>
              <a:spcPct val="90000"/>
            </a:lnSpc>
            <a:spcBef>
              <a:spcPct val="0"/>
            </a:spcBef>
            <a:spcAft>
              <a:spcPct val="35000"/>
            </a:spcAft>
            <a:buNone/>
          </a:pPr>
          <a:r>
            <a:rPr lang="he-IL" sz="2800" kern="1200" dirty="0"/>
            <a:t>וליצור עונג יחד. </a:t>
          </a:r>
        </a:p>
      </dsp:txBody>
      <dsp:txXfrm>
        <a:off x="3562350" y="2315741"/>
        <a:ext cx="3238500" cy="1943099"/>
      </dsp:txXfrm>
    </dsp:sp>
    <dsp:sp modelId="{0F158AD9-A065-4A8A-9B91-3669666C13F8}">
      <dsp:nvSpPr>
        <dsp:cNvPr id="0" name=""/>
        <dsp:cNvSpPr/>
      </dsp:nvSpPr>
      <dsp:spPr>
        <a:xfrm>
          <a:off x="7124700" y="231574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b="0" i="0" kern="1200" dirty="0"/>
            <a:t>מעשה אהבה זה כאשר אנחנו ממוקדים בלתת עונג לבני הזוג שלנו וליצור עונג יחד </a:t>
          </a:r>
          <a:endParaRPr lang="he-IL" sz="2800" kern="1200" dirty="0"/>
        </a:p>
      </dsp:txBody>
      <dsp:txXfrm>
        <a:off x="7124700" y="2315741"/>
        <a:ext cx="3238500" cy="194309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3A6E9A-2E71-4923-99CF-07D9DCD20376}">
      <dsp:nvSpPr>
        <dsp:cNvPr id="0" name=""/>
        <dsp:cNvSpPr/>
      </dsp:nvSpPr>
      <dsp:spPr>
        <a:xfrm>
          <a:off x="0" y="4879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גם בקשר שלנו עם בורא עולם</a:t>
          </a:r>
        </a:p>
        <a:p>
          <a:pPr marL="0" lvl="0" indent="0" algn="ctr" defTabSz="622300" rtl="1">
            <a:lnSpc>
              <a:spcPct val="90000"/>
            </a:lnSpc>
            <a:spcBef>
              <a:spcPct val="0"/>
            </a:spcBef>
            <a:spcAft>
              <a:spcPct val="35000"/>
            </a:spcAft>
            <a:buNone/>
          </a:pPr>
          <a:r>
            <a:rPr lang="he-IL" sz="1400" kern="1200" dirty="0"/>
            <a:t>יש ללמוד לפתח את הקשר הרגשי. </a:t>
          </a:r>
          <a:br>
            <a:rPr lang="en-US" sz="1400" kern="1200" dirty="0"/>
          </a:br>
          <a:r>
            <a:rPr lang="he-IL" sz="1400" kern="1200" dirty="0"/>
            <a:t>אחת מהדרכים לכך היא הודיה אמיתית. </a:t>
          </a:r>
        </a:p>
        <a:p>
          <a:pPr marL="0" lvl="0" indent="0" algn="ctr" defTabSz="622300" rtl="1">
            <a:lnSpc>
              <a:spcPct val="90000"/>
            </a:lnSpc>
            <a:spcBef>
              <a:spcPct val="0"/>
            </a:spcBef>
            <a:spcAft>
              <a:spcPct val="35000"/>
            </a:spcAft>
            <a:buNone/>
          </a:pPr>
          <a:r>
            <a:rPr lang="he-IL" sz="1400" kern="1200" dirty="0"/>
            <a:t>בנוסף: לקיים מצוות מתוך חיבור.</a:t>
          </a:r>
        </a:p>
      </dsp:txBody>
      <dsp:txXfrm>
        <a:off x="0" y="48791"/>
        <a:ext cx="3238500" cy="1943099"/>
      </dsp:txXfrm>
    </dsp:sp>
    <dsp:sp modelId="{BC4EB598-D240-490E-A053-A6E2527BEEE8}">
      <dsp:nvSpPr>
        <dsp:cNvPr id="0" name=""/>
        <dsp:cNvSpPr/>
      </dsp:nvSpPr>
      <dsp:spPr>
        <a:xfrm>
          <a:off x="3562350" y="4879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0" i="0" kern="1200" dirty="0"/>
            <a:t>כמובן שחיי נישואין תקינים דורשים, שהקשר בין בני הזוג יבוא תדיר לידי ביטוי מילולי! מדוע? </a:t>
          </a:r>
        </a:p>
        <a:p>
          <a:pPr marL="0" lvl="0" indent="0" algn="ctr" defTabSz="622300" rtl="1">
            <a:lnSpc>
              <a:spcPct val="90000"/>
            </a:lnSpc>
            <a:spcBef>
              <a:spcPct val="0"/>
            </a:spcBef>
            <a:spcAft>
              <a:spcPct val="35000"/>
            </a:spcAft>
            <a:buNone/>
          </a:pPr>
          <a:r>
            <a:rPr lang="he-IL" sz="1400" b="0" i="0" kern="1200" dirty="0" err="1"/>
            <a:t>מכיון</a:t>
          </a:r>
          <a:r>
            <a:rPr lang="he-IL" sz="1400" b="0" i="0" kern="1200" dirty="0"/>
            <a:t> שהדאגה לפרנסה הינה חלק טכני בלבד </a:t>
          </a:r>
          <a:r>
            <a:rPr lang="he-IL" sz="1400" b="0" i="0" kern="1200" dirty="0" err="1"/>
            <a:t>ממחוייבותו</a:t>
          </a:r>
          <a:r>
            <a:rPr lang="he-IL" sz="1400" b="0" i="0" kern="1200" dirty="0"/>
            <a:t> של האיש כלפי הבית, והחלק המהותי </a:t>
          </a:r>
          <a:r>
            <a:rPr lang="he-IL" sz="1400" b="0" i="0" kern="1200" dirty="0" err="1"/>
            <a:t>שהאשה</a:t>
          </a:r>
          <a:r>
            <a:rPr lang="he-IL" sz="1400" b="0" i="0" kern="1200" dirty="0"/>
            <a:t> מצפה מבן זוגה בחיי הנישואין הוא</a:t>
          </a:r>
          <a:r>
            <a:rPr lang="he-IL" sz="1400" b="0" i="0" kern="1200" dirty="0">
              <a:solidFill>
                <a:schemeClr val="accent5">
                  <a:lumMod val="50000"/>
                </a:schemeClr>
              </a:solidFill>
            </a:rPr>
            <a:t>, לפתח את הקשר והדו-שיח הרגשי שלו עמה – דבר יום ביומו</a:t>
          </a:r>
          <a:r>
            <a:rPr lang="he-IL" sz="1400" b="0" i="0" kern="1200" dirty="0"/>
            <a:t>, ואינה מסתפקת בדו-שיח על דברים טכניים בלבד.</a:t>
          </a:r>
          <a:endParaRPr lang="he-IL" sz="1400" kern="1200" dirty="0"/>
        </a:p>
      </dsp:txBody>
      <dsp:txXfrm>
        <a:off x="3562350" y="48791"/>
        <a:ext cx="3238500" cy="1943099"/>
      </dsp:txXfrm>
    </dsp:sp>
    <dsp:sp modelId="{01E0449D-6863-4081-936D-ABF5367F71D9}">
      <dsp:nvSpPr>
        <dsp:cNvPr id="0" name=""/>
        <dsp:cNvSpPr/>
      </dsp:nvSpPr>
      <dsp:spPr>
        <a:xfrm>
          <a:off x="7124700" y="4879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0" i="0" kern="1200" dirty="0">
              <a:solidFill>
                <a:schemeClr val="tx1">
                  <a:lumMod val="95000"/>
                  <a:lumOff val="5000"/>
                </a:schemeClr>
              </a:solidFill>
            </a:rPr>
            <a:t>האם די בכך שבני זוג נשואים ידעו </a:t>
          </a:r>
          <a:r>
            <a:rPr lang="he-IL" sz="1400" b="0" i="0" kern="1200" dirty="0" err="1">
              <a:solidFill>
                <a:schemeClr val="tx1">
                  <a:lumMod val="95000"/>
                  <a:lumOff val="5000"/>
                </a:schemeClr>
              </a:solidFill>
            </a:rPr>
            <a:t>בלבם</a:t>
          </a:r>
          <a:r>
            <a:rPr lang="he-IL" sz="1400" b="0" i="0" kern="1200" dirty="0">
              <a:solidFill>
                <a:schemeClr val="tx1">
                  <a:lumMod val="95000"/>
                  <a:lumOff val="5000"/>
                </a:schemeClr>
              </a:solidFill>
            </a:rPr>
            <a:t> שהם אוהבים אחד את השני, או שהדבר זקוק לביטוי מילולי? </a:t>
          </a:r>
        </a:p>
        <a:p>
          <a:pPr marL="0" lvl="0" indent="0" algn="ctr" defTabSz="622300" rtl="1">
            <a:lnSpc>
              <a:spcPct val="90000"/>
            </a:lnSpc>
            <a:spcBef>
              <a:spcPct val="0"/>
            </a:spcBef>
            <a:spcAft>
              <a:spcPct val="35000"/>
            </a:spcAft>
            <a:buNone/>
          </a:pPr>
          <a:r>
            <a:rPr lang="he-IL" sz="1400" b="0" i="0" kern="1200" dirty="0">
              <a:solidFill>
                <a:schemeClr val="tx1">
                  <a:lumMod val="95000"/>
                  <a:lumOff val="5000"/>
                </a:schemeClr>
              </a:solidFill>
            </a:rPr>
            <a:t>יתירה מכך, האם הדבר זקוק לביטוי יום יומי או שמא ניתן להסתפק באמירה חד פעמית? </a:t>
          </a:r>
          <a:endParaRPr lang="he-IL" sz="1400" kern="1200" dirty="0">
            <a:solidFill>
              <a:schemeClr val="tx1">
                <a:lumMod val="95000"/>
                <a:lumOff val="5000"/>
              </a:schemeClr>
            </a:solidFill>
          </a:endParaRPr>
        </a:p>
      </dsp:txBody>
      <dsp:txXfrm>
        <a:off x="7124700" y="48791"/>
        <a:ext cx="3238500" cy="1943099"/>
      </dsp:txXfrm>
    </dsp:sp>
    <dsp:sp modelId="{3B7F95B2-D771-495F-B6B3-FCAACFC0BC41}">
      <dsp:nvSpPr>
        <dsp:cNvPr id="0" name=""/>
        <dsp:cNvSpPr/>
      </dsp:nvSpPr>
      <dsp:spPr>
        <a:xfrm>
          <a:off x="0" y="231574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endParaRPr lang="he-IL" sz="1400" kern="1200" dirty="0"/>
        </a:p>
      </dsp:txBody>
      <dsp:txXfrm>
        <a:off x="0" y="2315741"/>
        <a:ext cx="3238500" cy="1943099"/>
      </dsp:txXfrm>
    </dsp:sp>
    <dsp:sp modelId="{C2F64EAA-6F64-407A-BE1E-65F4485E6B68}">
      <dsp:nvSpPr>
        <dsp:cNvPr id="0" name=""/>
        <dsp:cNvSpPr/>
      </dsp:nvSpPr>
      <dsp:spPr>
        <a:xfrm>
          <a:off x="3562350" y="231574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endParaRPr lang="he-IL" sz="1400" kern="1200"/>
        </a:p>
      </dsp:txBody>
      <dsp:txXfrm>
        <a:off x="3562350" y="2315741"/>
        <a:ext cx="3238500" cy="1943099"/>
      </dsp:txXfrm>
    </dsp:sp>
    <dsp:sp modelId="{0F158AD9-A065-4A8A-9B91-3669666C13F8}">
      <dsp:nvSpPr>
        <dsp:cNvPr id="0" name=""/>
        <dsp:cNvSpPr/>
      </dsp:nvSpPr>
      <dsp:spPr>
        <a:xfrm>
          <a:off x="7124700" y="231574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endParaRPr lang="he-IL" sz="1400" kern="1200"/>
        </a:p>
      </dsp:txBody>
      <dsp:txXfrm>
        <a:off x="7124700" y="2315741"/>
        <a:ext cx="3238500" cy="194309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3A6E9A-2E71-4923-99CF-07D9DCD20376}">
      <dsp:nvSpPr>
        <dsp:cNvPr id="0" name=""/>
        <dsp:cNvSpPr/>
      </dsp:nvSpPr>
      <dsp:spPr>
        <a:xfrm>
          <a:off x="0" y="4879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a:p>
      </dsp:txBody>
      <dsp:txXfrm>
        <a:off x="0" y="48791"/>
        <a:ext cx="3238500" cy="1943099"/>
      </dsp:txXfrm>
    </dsp:sp>
    <dsp:sp modelId="{BC4EB598-D240-490E-A053-A6E2527BEEE8}">
      <dsp:nvSpPr>
        <dsp:cNvPr id="0" name=""/>
        <dsp:cNvSpPr/>
      </dsp:nvSpPr>
      <dsp:spPr>
        <a:xfrm>
          <a:off x="3562350" y="4879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3562350" y="48791"/>
        <a:ext cx="3238500" cy="1943099"/>
      </dsp:txXfrm>
    </dsp:sp>
    <dsp:sp modelId="{01E0449D-6863-4081-936D-ABF5367F71D9}">
      <dsp:nvSpPr>
        <dsp:cNvPr id="0" name=""/>
        <dsp:cNvSpPr/>
      </dsp:nvSpPr>
      <dsp:spPr>
        <a:xfrm>
          <a:off x="7124700" y="4879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7124700" y="48791"/>
        <a:ext cx="3238500" cy="1943099"/>
      </dsp:txXfrm>
    </dsp:sp>
    <dsp:sp modelId="{3B7F95B2-D771-495F-B6B3-FCAACFC0BC41}">
      <dsp:nvSpPr>
        <dsp:cNvPr id="0" name=""/>
        <dsp:cNvSpPr/>
      </dsp:nvSpPr>
      <dsp:spPr>
        <a:xfrm>
          <a:off x="0" y="231574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0" y="2315741"/>
        <a:ext cx="3238500" cy="1943099"/>
      </dsp:txXfrm>
    </dsp:sp>
    <dsp:sp modelId="{C2F64EAA-6F64-407A-BE1E-65F4485E6B68}">
      <dsp:nvSpPr>
        <dsp:cNvPr id="0" name=""/>
        <dsp:cNvSpPr/>
      </dsp:nvSpPr>
      <dsp:spPr>
        <a:xfrm>
          <a:off x="3562350" y="231574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a:p>
      </dsp:txBody>
      <dsp:txXfrm>
        <a:off x="3562350" y="2315741"/>
        <a:ext cx="3238500" cy="1943099"/>
      </dsp:txXfrm>
    </dsp:sp>
    <dsp:sp modelId="{0F158AD9-A065-4A8A-9B91-3669666C13F8}">
      <dsp:nvSpPr>
        <dsp:cNvPr id="0" name=""/>
        <dsp:cNvSpPr/>
      </dsp:nvSpPr>
      <dsp:spPr>
        <a:xfrm>
          <a:off x="7124700" y="2315741"/>
          <a:ext cx="3238500" cy="1943099"/>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a:p>
      </dsp:txBody>
      <dsp:txXfrm>
        <a:off x="7124700" y="2315741"/>
        <a:ext cx="3238500" cy="194309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a:extLst>
              <a:ext uri="{FF2B5EF4-FFF2-40B4-BE49-F238E27FC236}">
                <a16:creationId xmlns:a16="http://schemas.microsoft.com/office/drawing/2014/main" id="{8BA968D5-CF52-5C09-A0B6-1CE915C39F35}"/>
              </a:ext>
            </a:extLst>
          </p:cNvPr>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a:extLst>
              <a:ext uri="{FF2B5EF4-FFF2-40B4-BE49-F238E27FC236}">
                <a16:creationId xmlns:a16="http://schemas.microsoft.com/office/drawing/2014/main" id="{C6FB9354-F59D-A0D8-C101-EADFF1ED45AE}"/>
              </a:ext>
            </a:extLst>
          </p:cNvPr>
          <p:cNvSpPr>
            <a:spLocks noGrp="1"/>
          </p:cNvSpPr>
          <p:nvPr>
            <p:ph type="dt" sz="quarter" idx="1"/>
          </p:nvPr>
        </p:nvSpPr>
        <p:spPr>
          <a:xfrm>
            <a:off x="1588" y="0"/>
            <a:ext cx="2971800" cy="458788"/>
          </a:xfrm>
          <a:prstGeom prst="rect">
            <a:avLst/>
          </a:prstGeom>
        </p:spPr>
        <p:txBody>
          <a:bodyPr vert="horz" lIns="91440" tIns="45720" rIns="91440" bIns="45720" rtlCol="1"/>
          <a:lstStyle>
            <a:lvl1pPr algn="l">
              <a:defRPr sz="1200"/>
            </a:lvl1pPr>
          </a:lstStyle>
          <a:p>
            <a:fld id="{22D33D4C-1ECC-4935-9163-232C769DBFE8}" type="datetimeFigureOut">
              <a:rPr lang="he-IL" smtClean="0"/>
              <a:t>כ"ו/שבט/תשפ"ד</a:t>
            </a:fld>
            <a:endParaRPr lang="he-IL"/>
          </a:p>
        </p:txBody>
      </p:sp>
      <p:sp>
        <p:nvSpPr>
          <p:cNvPr id="4" name="מציין מיקום של כותרת תחתונה 3">
            <a:extLst>
              <a:ext uri="{FF2B5EF4-FFF2-40B4-BE49-F238E27FC236}">
                <a16:creationId xmlns:a16="http://schemas.microsoft.com/office/drawing/2014/main" id="{EE863E18-CD95-C945-2F86-6225D66BCB50}"/>
              </a:ext>
            </a:extLst>
          </p:cNvPr>
          <p:cNvSpPr>
            <a:spLocks noGrp="1"/>
          </p:cNvSpPr>
          <p:nvPr>
            <p:ph type="ftr" sz="quarter" idx="2"/>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5" name="מציין מיקום של מספר שקופית 4">
            <a:extLst>
              <a:ext uri="{FF2B5EF4-FFF2-40B4-BE49-F238E27FC236}">
                <a16:creationId xmlns:a16="http://schemas.microsoft.com/office/drawing/2014/main" id="{C6F5598A-C191-A967-246B-E19C9ACB7148}"/>
              </a:ext>
            </a:extLst>
          </p:cNvPr>
          <p:cNvSpPr>
            <a:spLocks noGrp="1"/>
          </p:cNvSpPr>
          <p:nvPr>
            <p:ph type="sldNum" sz="quarter" idx="3"/>
          </p:nvPr>
        </p:nvSpPr>
        <p:spPr>
          <a:xfrm>
            <a:off x="1588" y="8685213"/>
            <a:ext cx="2971800" cy="458787"/>
          </a:xfrm>
          <a:prstGeom prst="rect">
            <a:avLst/>
          </a:prstGeom>
        </p:spPr>
        <p:txBody>
          <a:bodyPr vert="horz" lIns="91440" tIns="45720" rIns="91440" bIns="45720" rtlCol="1" anchor="b"/>
          <a:lstStyle>
            <a:lvl1pPr algn="l">
              <a:defRPr sz="1200"/>
            </a:lvl1pPr>
          </a:lstStyle>
          <a:p>
            <a:fld id="{973B8CEB-3D5C-49B0-9FE4-450B03FD61F2}" type="slidenum">
              <a:rPr lang="he-IL" smtClean="0"/>
              <a:t>‹#›</a:t>
            </a:fld>
            <a:endParaRPr lang="he-IL"/>
          </a:p>
        </p:txBody>
      </p:sp>
    </p:spTree>
    <p:extLst>
      <p:ext uri="{BB962C8B-B14F-4D97-AF65-F5344CB8AC3E}">
        <p14:creationId xmlns:p14="http://schemas.microsoft.com/office/powerpoint/2010/main" val="1233528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E203B6F1-5666-4825-8CC4-2FAD1364F2A1}" type="datetimeFigureOut">
              <a:rPr lang="he-IL" smtClean="0"/>
              <a:t>כ"ו/שבט/תשפ"ד</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B8ED7CB9-870D-4102-B0BF-6803003CD2BF}" type="slidenum">
              <a:rPr lang="he-IL" smtClean="0"/>
              <a:t>‹#›</a:t>
            </a:fld>
            <a:endParaRPr lang="he-IL"/>
          </a:p>
        </p:txBody>
      </p:sp>
    </p:spTree>
    <p:extLst>
      <p:ext uri="{BB962C8B-B14F-4D97-AF65-F5344CB8AC3E}">
        <p14:creationId xmlns:p14="http://schemas.microsoft.com/office/powerpoint/2010/main" val="300602899"/>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5"/>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F97DC217-DF71-1A49-B3EA-559F1F43B0FF}" type="slidenum">
              <a:rPr kumimoji="0" lang="he-IL" sz="1200" b="0" i="0" u="none" strike="noStrike" kern="1200" cap="none" spc="0" normalizeH="0" baseline="0" noProof="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15</a:t>
            </a:fld>
            <a:endParaRPr kumimoji="0" lang="he-IL" sz="1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2545497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A87A34-81AB-432B-8DAE-1953F412C126}" type="datetimeFigureOut">
              <a:rPr lang="en-US" dirty="0"/>
              <a:t>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he-IL"/>
              <a:t>לחץ כדי לערוך סגנון כותרת של תבנית בסיס</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12" name="Content Placeholder 3"/>
          <p:cNvSpPr>
            <a:spLocks noGrp="1"/>
          </p:cNvSpPr>
          <p:nvPr>
            <p:ph sz="quarter" idx="13"/>
          </p:nvPr>
        </p:nvSpPr>
        <p:spPr>
          <a:xfrm>
            <a:off x="913774" y="3051012"/>
            <a:ext cx="5106027" cy="2740187"/>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13" name="Content Placeholder 5"/>
          <p:cNvSpPr>
            <a:spLocks noGrp="1"/>
          </p:cNvSpPr>
          <p:nvPr>
            <p:ph sz="quarter" idx="14"/>
          </p:nvPr>
        </p:nvSpPr>
        <p:spPr>
          <a:xfrm>
            <a:off x="6172200" y="3051012"/>
            <a:ext cx="5105401" cy="2740187"/>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2/5/2024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2/5/2024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2/5/2024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he-IL"/>
              <a:t>לחץ כדי לערוך סגנון כותרת של תבנית בסיס</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תמונה פנורמית עם כיתוב">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he-IL"/>
              <a:t>לחץ כדי לערוך סגנון כותרת של תבנית בסיס</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he-IL"/>
              <a:t>לחץ כדי לערוך סגנון כותרת של תבנית בסיס</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he-IL"/>
              <a:t>לחץ כדי לערוך סגנון כותרת של תבנית בסיס</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48A87A34-81AB-432B-8DAE-1953F412C126}" type="datetimeFigureOut">
              <a:rPr lang="en-US" dirty="0"/>
              <a:t>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עמודות">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he-IL"/>
              <a:t>לחץ כדי לערוך סגנון כותרת של תבנית בסיס</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3" name="Date Placeholder 2"/>
          <p:cNvSpPr>
            <a:spLocks noGrp="1"/>
          </p:cNvSpPr>
          <p:nvPr>
            <p:ph type="dt" sz="half" idx="10"/>
          </p:nvPr>
        </p:nvSpPr>
        <p:spPr/>
        <p:txBody>
          <a:bodyPr/>
          <a:lstStyle/>
          <a:p>
            <a:fld id="{48A87A34-81AB-432B-8DAE-1953F412C126}" type="datetimeFigureOut">
              <a:rPr lang="en-US" dirty="0"/>
              <a:t>2/5/2024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עמודת 3 תמונות">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he-IL"/>
              <a:t>לחץ כדי לערוך סגנון כותרת של תבנית בסיס</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3" name="Date Placeholder 2"/>
          <p:cNvSpPr>
            <a:spLocks noGrp="1"/>
          </p:cNvSpPr>
          <p:nvPr>
            <p:ph type="dt" sz="half" idx="10"/>
          </p:nvPr>
        </p:nvSpPr>
        <p:spPr/>
        <p:txBody>
          <a:bodyPr/>
          <a:lstStyle/>
          <a:p>
            <a:fld id="{48A87A34-81AB-432B-8DAE-1953F412C126}" type="datetimeFigureOut">
              <a:rPr lang="en-US" dirty="0"/>
              <a:t>2/5/2024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he-IL"/>
              <a:t>לחץ כדי לערוך סגנון כותרת של תבנית בסיס</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כותרת ותוכן 3">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D97974-B93C-4C96-B3F6-F69E3D6DE6CA}"/>
              </a:ext>
            </a:extLst>
          </p:cNvPr>
          <p:cNvSpPr>
            <a:spLocks noGrp="1"/>
          </p:cNvSpPr>
          <p:nvPr>
            <p:ph type="title"/>
          </p:nvPr>
        </p:nvSpPr>
        <p:spPr>
          <a:xfrm flipH="1">
            <a:off x="1245325" y="381000"/>
            <a:ext cx="9779183" cy="1325563"/>
          </a:xfrm>
        </p:spPr>
        <p:txBody>
          <a:bodyPr rtlCol="1" anchor="b">
            <a:noAutofit/>
          </a:bodyPr>
          <a:lstStyle>
            <a:lvl1pPr algn="r" rtl="1">
              <a:defRPr sz="4800" b="1">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לחץ כדי לערוך סגנון כותרת של תבנית בסיס</a:t>
            </a:r>
          </a:p>
        </p:txBody>
      </p:sp>
      <p:sp>
        <p:nvSpPr>
          <p:cNvPr id="3" name="מציין מיקום תוכן 2">
            <a:extLst>
              <a:ext uri="{FF2B5EF4-FFF2-40B4-BE49-F238E27FC236}">
                <a16:creationId xmlns:a16="http://schemas.microsoft.com/office/drawing/2014/main" id="{8A6FC6F2-80B4-49A7-9448-33FE2DF0E967}"/>
              </a:ext>
            </a:extLst>
          </p:cNvPr>
          <p:cNvSpPr>
            <a:spLocks noGrp="1"/>
          </p:cNvSpPr>
          <p:nvPr>
            <p:ph idx="1"/>
          </p:nvPr>
        </p:nvSpPr>
        <p:spPr>
          <a:xfrm flipH="1">
            <a:off x="7805821" y="2526318"/>
            <a:ext cx="3218688" cy="2828613"/>
          </a:xfrm>
        </p:spPr>
        <p:txBody>
          <a:bodyPr rtlCol="1">
            <a:noAutofit/>
          </a:bodyPr>
          <a:lstStyle>
            <a:lvl1pPr marL="0" indent="0" algn="r" rtl="1">
              <a:buNone/>
              <a:defRPr sz="2000">
                <a:latin typeface="Tahoma" panose="020B0604030504040204" pitchFamily="34" charset="0"/>
                <a:ea typeface="Tahoma" panose="020B0604030504040204" pitchFamily="34" charset="0"/>
                <a:cs typeface="Tahoma" panose="020B0604030504040204" pitchFamily="34" charset="0"/>
              </a:defRPr>
            </a:lvl1pPr>
            <a:lvl2pPr marL="457200" indent="0" algn="r" rtl="1">
              <a:buNone/>
              <a:defRPr sz="1800">
                <a:latin typeface="Tahoma" panose="020B0604030504040204" pitchFamily="34" charset="0"/>
                <a:ea typeface="Tahoma" panose="020B0604030504040204" pitchFamily="34" charset="0"/>
                <a:cs typeface="Tahoma" panose="020B0604030504040204" pitchFamily="34" charset="0"/>
              </a:defRPr>
            </a:lvl2pPr>
            <a:lvl3pPr marL="914400" indent="0" algn="r" rtl="1">
              <a:buNone/>
              <a:defRPr sz="1600">
                <a:latin typeface="Tahoma" panose="020B0604030504040204" pitchFamily="34" charset="0"/>
                <a:ea typeface="Tahoma" panose="020B0604030504040204" pitchFamily="34" charset="0"/>
                <a:cs typeface="Tahoma" panose="020B0604030504040204" pitchFamily="34" charset="0"/>
              </a:defRPr>
            </a:lvl3pPr>
            <a:lvl4pPr marL="1371600" indent="0" algn="r" rtl="1">
              <a:buNone/>
              <a:defRPr sz="1400">
                <a:latin typeface="Tahoma" panose="020B0604030504040204" pitchFamily="34" charset="0"/>
                <a:ea typeface="Tahoma" panose="020B0604030504040204" pitchFamily="34" charset="0"/>
                <a:cs typeface="Tahoma" panose="020B0604030504040204" pitchFamily="34" charset="0"/>
              </a:defRPr>
            </a:lvl4pPr>
            <a:lvl5pPr marL="1828800" indent="0" algn="r" rtl="1">
              <a:buNone/>
              <a:defRPr sz="1400">
                <a:latin typeface="Tahoma" panose="020B0604030504040204" pitchFamily="34" charset="0"/>
                <a:ea typeface="Tahoma" panose="020B0604030504040204" pitchFamily="34" charset="0"/>
                <a:cs typeface="Tahoma" panose="020B0604030504040204" pitchFamily="34" charset="0"/>
              </a:defRPr>
            </a:lvl5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p>
        </p:txBody>
      </p:sp>
      <p:sp>
        <p:nvSpPr>
          <p:cNvPr id="4" name="צורה חופשית 3">
            <a:extLst>
              <a:ext uri="{FF2B5EF4-FFF2-40B4-BE49-F238E27FC236}">
                <a16:creationId xmlns:a16="http://schemas.microsoft.com/office/drawing/2014/main" id="{6A7F6A3F-E1DD-A246-9A6D-5F9B18BA2588}"/>
              </a:ext>
            </a:extLst>
          </p:cNvPr>
          <p:cNvSpPr/>
          <p:nvPr userDrawn="1"/>
        </p:nvSpPr>
        <p:spPr>
          <a:xfrm rot="16200000" flipH="1">
            <a:off x="0" y="0"/>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5" name="צורה חופשית 4">
            <a:extLst>
              <a:ext uri="{FF2B5EF4-FFF2-40B4-BE49-F238E27FC236}">
                <a16:creationId xmlns:a16="http://schemas.microsoft.com/office/drawing/2014/main" id="{055FD0FC-C8FF-6741-A364-A29CDC6F9495}"/>
              </a:ext>
            </a:extLst>
          </p:cNvPr>
          <p:cNvSpPr/>
          <p:nvPr userDrawn="1"/>
        </p:nvSpPr>
        <p:spPr>
          <a:xfrm flipH="1">
            <a:off x="8583260"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6" name="צורה חופשית 5">
            <a:extLst>
              <a:ext uri="{FF2B5EF4-FFF2-40B4-BE49-F238E27FC236}">
                <a16:creationId xmlns:a16="http://schemas.microsoft.com/office/drawing/2014/main" id="{D11C9832-A021-954E-A34F-2988D1189AE9}"/>
              </a:ext>
            </a:extLst>
          </p:cNvPr>
          <p:cNvSpPr/>
          <p:nvPr userDrawn="1"/>
        </p:nvSpPr>
        <p:spPr>
          <a:xfrm rot="16200000">
            <a:off x="0" y="5924144"/>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nvGrpSpPr>
          <p:cNvPr id="9" name="קבוצה 8">
            <a:extLst>
              <a:ext uri="{FF2B5EF4-FFF2-40B4-BE49-F238E27FC236}">
                <a16:creationId xmlns:a16="http://schemas.microsoft.com/office/drawing/2014/main" id="{9861BC34-DFBF-2D4F-B463-FCFBC08391FF}"/>
              </a:ext>
            </a:extLst>
          </p:cNvPr>
          <p:cNvGrpSpPr/>
          <p:nvPr userDrawn="1"/>
        </p:nvGrpSpPr>
        <p:grpSpPr>
          <a:xfrm flipH="1">
            <a:off x="8032203" y="5590903"/>
            <a:ext cx="1572380" cy="1267097"/>
            <a:chOff x="7413403" y="4976359"/>
            <a:chExt cx="2334986" cy="1881641"/>
          </a:xfrm>
        </p:grpSpPr>
        <p:sp>
          <p:nvSpPr>
            <p:cNvPr id="7" name="צורה חופשית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 name="צורה חופשית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10" name="מציין מיקום של תאריך 3">
            <a:extLst>
              <a:ext uri="{FF2B5EF4-FFF2-40B4-BE49-F238E27FC236}">
                <a16:creationId xmlns:a16="http://schemas.microsoft.com/office/drawing/2014/main" id="{7536C149-3EFE-A94E-902D-57CED00B2C0F}"/>
              </a:ext>
            </a:extLst>
          </p:cNvPr>
          <p:cNvSpPr>
            <a:spLocks noGrp="1"/>
          </p:cNvSpPr>
          <p:nvPr>
            <p:ph type="dt" sz="half" idx="2"/>
          </p:nvPr>
        </p:nvSpPr>
        <p:spPr>
          <a:xfrm flipH="1">
            <a:off x="10043886" y="6356350"/>
            <a:ext cx="1767114" cy="365125"/>
          </a:xfrm>
          <a:prstGeom prst="rect">
            <a:avLst/>
          </a:prstGeom>
        </p:spPr>
        <p:txBody>
          <a:bodyPr vert="horz" lIns="91440" tIns="45720" rIns="91440" bIns="45720" rtlCol="1" anchor="ctr">
            <a:noAutofit/>
          </a:bodyPr>
          <a:lstStyle>
            <a:lvl1pPr algn="r" rtl="1">
              <a:defRPr sz="1200">
                <a:solidFill>
                  <a:schemeClr val="accent2"/>
                </a:solidFill>
                <a:latin typeface="Tahoma" panose="020B0604030504040204" pitchFamily="34" charset="0"/>
                <a:ea typeface="Tahoma" panose="020B0604030504040204" pitchFamily="34" charset="0"/>
                <a:cs typeface="Tahoma" panose="020B0604030504040204" pitchFamily="34" charset="0"/>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fld id="{8FE27541-FDB3-41A0-83A1-8763AF362743}" type="datetime1">
              <a:rPr kumimoji="0" lang="he-IL" sz="1200" b="0" i="0" u="none" strike="noStrike" kern="1200" cap="none" spc="0" normalizeH="0" baseline="0" noProof="0" smtClean="0">
                <a:ln>
                  <a:noFill/>
                </a:ln>
                <a:solidFill>
                  <a:srgbClr val="DAE5EF"/>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כ"ו/שבט/תשפ"ד</a:t>
            </a:fld>
            <a:endParaRPr kumimoji="0" lang="he-IL" sz="1200" b="0" i="0" u="none" strike="noStrike" kern="1200" cap="none" spc="0" normalizeH="0" baseline="0" noProof="0">
              <a:ln>
                <a:noFill/>
              </a:ln>
              <a:solidFill>
                <a:srgbClr val="DAE5EF"/>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1" name="מציין מיקום של כותרת תחתונה 4">
            <a:extLst>
              <a:ext uri="{FF2B5EF4-FFF2-40B4-BE49-F238E27FC236}">
                <a16:creationId xmlns:a16="http://schemas.microsoft.com/office/drawing/2014/main" id="{53CA1E78-F17D-F34D-9F81-0DBF44F37894}"/>
              </a:ext>
            </a:extLst>
          </p:cNvPr>
          <p:cNvSpPr>
            <a:spLocks noGrp="1"/>
          </p:cNvSpPr>
          <p:nvPr>
            <p:ph type="ftr" sz="quarter" idx="3"/>
          </p:nvPr>
        </p:nvSpPr>
        <p:spPr>
          <a:xfrm flipH="1">
            <a:off x="4038600" y="6356350"/>
            <a:ext cx="4114800" cy="365125"/>
          </a:xfrm>
          <a:prstGeom prst="rect">
            <a:avLst/>
          </a:prstGeom>
        </p:spPr>
        <p:txBody>
          <a:bodyPr vert="horz" lIns="91440" tIns="45720" rIns="91440" bIns="45720" rtlCol="1" anchor="ctr">
            <a:noAutofit/>
          </a:bodyPr>
          <a:lstStyle>
            <a:lvl1pPr algn="ctr" rtl="1">
              <a:defRPr sz="1200">
                <a:solidFill>
                  <a:schemeClr val="accent3"/>
                </a:solidFill>
                <a:latin typeface="Tahoma" panose="020B0604030504040204" pitchFamily="34" charset="0"/>
                <a:ea typeface="Tahoma" panose="020B0604030504040204" pitchFamily="34" charset="0"/>
                <a:cs typeface="Tahoma" panose="020B0604030504040204" pitchFamily="34" charset="0"/>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200" b="0" i="0" u="none" strike="noStrike" kern="1200" cap="none" spc="0" normalizeH="0" baseline="0" noProof="0">
                <a:ln>
                  <a:noFill/>
                </a:ln>
                <a:solidFill>
                  <a:srgbClr val="637183"/>
                </a:solidFill>
                <a:effectLst/>
                <a:uLnTx/>
                <a:uFillTx/>
                <a:latin typeface="Tahoma" panose="020B0604030504040204" pitchFamily="34" charset="0"/>
                <a:ea typeface="Tahoma" panose="020B0604030504040204" pitchFamily="34" charset="0"/>
                <a:cs typeface="Tahoma" panose="020B0604030504040204" pitchFamily="34" charset="0"/>
              </a:rPr>
              <a:t>כותרת המצגת</a:t>
            </a:r>
          </a:p>
        </p:txBody>
      </p:sp>
      <p:sp>
        <p:nvSpPr>
          <p:cNvPr id="13" name="מציין מיקום תוכן 2">
            <a:extLst>
              <a:ext uri="{FF2B5EF4-FFF2-40B4-BE49-F238E27FC236}">
                <a16:creationId xmlns:a16="http://schemas.microsoft.com/office/drawing/2014/main" id="{94CA559C-3355-DE44-ACF9-BDB6083C4225}"/>
              </a:ext>
            </a:extLst>
          </p:cNvPr>
          <p:cNvSpPr>
            <a:spLocks noGrp="1"/>
          </p:cNvSpPr>
          <p:nvPr>
            <p:ph idx="10"/>
          </p:nvPr>
        </p:nvSpPr>
        <p:spPr>
          <a:xfrm flipH="1">
            <a:off x="4334934" y="2526318"/>
            <a:ext cx="3173279" cy="2828613"/>
          </a:xfrm>
        </p:spPr>
        <p:txBody>
          <a:bodyPr rtlCol="1">
            <a:noAutofit/>
          </a:bodyPr>
          <a:lstStyle>
            <a:lvl1pPr marL="0" indent="0" algn="r" rtl="1">
              <a:buNone/>
              <a:defRPr sz="2000">
                <a:latin typeface="Tahoma" panose="020B0604030504040204" pitchFamily="34" charset="0"/>
                <a:ea typeface="Tahoma" panose="020B0604030504040204" pitchFamily="34" charset="0"/>
                <a:cs typeface="Tahoma" panose="020B0604030504040204" pitchFamily="34" charset="0"/>
              </a:defRPr>
            </a:lvl1pPr>
            <a:lvl2pPr marL="457200" indent="0" algn="r" rtl="1">
              <a:buNone/>
              <a:defRPr sz="1800">
                <a:latin typeface="Tahoma" panose="020B0604030504040204" pitchFamily="34" charset="0"/>
                <a:ea typeface="Tahoma" panose="020B0604030504040204" pitchFamily="34" charset="0"/>
                <a:cs typeface="Tahoma" panose="020B0604030504040204" pitchFamily="34" charset="0"/>
              </a:defRPr>
            </a:lvl2pPr>
            <a:lvl3pPr marL="914400" indent="0" algn="r" rtl="1">
              <a:buNone/>
              <a:defRPr sz="1600">
                <a:latin typeface="Tahoma" panose="020B0604030504040204" pitchFamily="34" charset="0"/>
                <a:ea typeface="Tahoma" panose="020B0604030504040204" pitchFamily="34" charset="0"/>
                <a:cs typeface="Tahoma" panose="020B0604030504040204" pitchFamily="34" charset="0"/>
              </a:defRPr>
            </a:lvl3pPr>
            <a:lvl4pPr marL="1371600" indent="0" algn="r" rtl="1">
              <a:buNone/>
              <a:defRPr sz="1400">
                <a:latin typeface="Tahoma" panose="020B0604030504040204" pitchFamily="34" charset="0"/>
                <a:ea typeface="Tahoma" panose="020B0604030504040204" pitchFamily="34" charset="0"/>
                <a:cs typeface="Tahoma" panose="020B0604030504040204" pitchFamily="34" charset="0"/>
              </a:defRPr>
            </a:lvl4pPr>
            <a:lvl5pPr marL="1828800" indent="0" algn="r" rtl="1">
              <a:buNone/>
              <a:defRPr sz="1400">
                <a:latin typeface="Tahoma" panose="020B0604030504040204" pitchFamily="34" charset="0"/>
                <a:ea typeface="Tahoma" panose="020B0604030504040204" pitchFamily="34" charset="0"/>
                <a:cs typeface="Tahoma" panose="020B0604030504040204" pitchFamily="34" charset="0"/>
              </a:defRPr>
            </a:lvl5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p>
        </p:txBody>
      </p:sp>
      <p:sp>
        <p:nvSpPr>
          <p:cNvPr id="14" name="מציין מיקום תוכן 2">
            <a:extLst>
              <a:ext uri="{FF2B5EF4-FFF2-40B4-BE49-F238E27FC236}">
                <a16:creationId xmlns:a16="http://schemas.microsoft.com/office/drawing/2014/main" id="{0B33DABA-7BF5-1147-BA5E-63B92F220E51}"/>
              </a:ext>
            </a:extLst>
          </p:cNvPr>
          <p:cNvSpPr>
            <a:spLocks noGrp="1"/>
          </p:cNvSpPr>
          <p:nvPr>
            <p:ph idx="11"/>
          </p:nvPr>
        </p:nvSpPr>
        <p:spPr>
          <a:xfrm flipH="1">
            <a:off x="7851229" y="2003804"/>
            <a:ext cx="3173278" cy="522514"/>
          </a:xfrm>
        </p:spPr>
        <p:txBody>
          <a:bodyPr rtlCol="1">
            <a:noAutofit/>
          </a:bodyPr>
          <a:lstStyle>
            <a:lvl1pPr marL="0" indent="0" algn="r" rtl="1">
              <a:buNone/>
              <a:defRPr sz="2400" b="1">
                <a:latin typeface="Tahoma" panose="020B0604030504040204" pitchFamily="34" charset="0"/>
                <a:ea typeface="Tahoma" panose="020B0604030504040204" pitchFamily="34" charset="0"/>
                <a:cs typeface="Tahoma" panose="020B0604030504040204" pitchFamily="34" charset="0"/>
              </a:defRPr>
            </a:lvl1pPr>
            <a:lvl2pPr marL="457200" indent="0" algn="r" rtl="1">
              <a:buNone/>
              <a:defRPr sz="2000" b="1">
                <a:latin typeface="Tahoma" panose="020B0604030504040204" pitchFamily="34" charset="0"/>
                <a:ea typeface="Tahoma" panose="020B0604030504040204" pitchFamily="34" charset="0"/>
                <a:cs typeface="Tahoma" panose="020B0604030504040204" pitchFamily="34" charset="0"/>
              </a:defRPr>
            </a:lvl2pPr>
            <a:lvl3pPr marL="914400" indent="0" algn="r" rtl="1">
              <a:buNone/>
              <a:defRPr sz="1800" b="1">
                <a:latin typeface="Tahoma" panose="020B0604030504040204" pitchFamily="34" charset="0"/>
                <a:ea typeface="Tahoma" panose="020B0604030504040204" pitchFamily="34" charset="0"/>
                <a:cs typeface="Tahoma" panose="020B0604030504040204" pitchFamily="34" charset="0"/>
              </a:defRPr>
            </a:lvl3pPr>
            <a:lvl4pPr marL="1371600" indent="0" algn="r" rtl="1">
              <a:buNone/>
              <a:defRPr sz="1600" b="1">
                <a:latin typeface="Tahoma" panose="020B0604030504040204" pitchFamily="34" charset="0"/>
                <a:ea typeface="Tahoma" panose="020B0604030504040204" pitchFamily="34" charset="0"/>
                <a:cs typeface="Tahoma" panose="020B0604030504040204" pitchFamily="34" charset="0"/>
              </a:defRPr>
            </a:lvl4pPr>
            <a:lvl5pPr marL="1828800" indent="0" algn="r" rtl="1">
              <a:buNone/>
              <a:defRPr sz="1600" b="1">
                <a:latin typeface="Tahoma" panose="020B0604030504040204" pitchFamily="34" charset="0"/>
                <a:ea typeface="Tahoma" panose="020B0604030504040204" pitchFamily="34" charset="0"/>
                <a:cs typeface="Tahoma" panose="020B0604030504040204" pitchFamily="34" charset="0"/>
              </a:defRPr>
            </a:lvl5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p>
        </p:txBody>
      </p:sp>
      <p:sp>
        <p:nvSpPr>
          <p:cNvPr id="15" name="מציין מיקום תוכן 2">
            <a:extLst>
              <a:ext uri="{FF2B5EF4-FFF2-40B4-BE49-F238E27FC236}">
                <a16:creationId xmlns:a16="http://schemas.microsoft.com/office/drawing/2014/main" id="{1B05BEE9-8BC0-EC44-B913-DB6426DF2EA7}"/>
              </a:ext>
            </a:extLst>
          </p:cNvPr>
          <p:cNvSpPr>
            <a:spLocks noGrp="1"/>
          </p:cNvSpPr>
          <p:nvPr>
            <p:ph idx="12"/>
          </p:nvPr>
        </p:nvSpPr>
        <p:spPr>
          <a:xfrm flipH="1">
            <a:off x="4334934" y="2003804"/>
            <a:ext cx="3173278" cy="522514"/>
          </a:xfrm>
        </p:spPr>
        <p:txBody>
          <a:bodyPr rtlCol="1">
            <a:noAutofit/>
          </a:bodyPr>
          <a:lstStyle>
            <a:lvl1pPr marL="0" indent="0" algn="r" rtl="1">
              <a:buNone/>
              <a:defRPr sz="2400" b="1">
                <a:latin typeface="Tahoma" panose="020B0604030504040204" pitchFamily="34" charset="0"/>
                <a:ea typeface="Tahoma" panose="020B0604030504040204" pitchFamily="34" charset="0"/>
                <a:cs typeface="Tahoma" panose="020B0604030504040204" pitchFamily="34" charset="0"/>
              </a:defRPr>
            </a:lvl1pPr>
            <a:lvl2pPr marL="457200" indent="0" algn="r" rtl="1">
              <a:buNone/>
              <a:defRPr sz="2000" b="1">
                <a:latin typeface="Tahoma" panose="020B0604030504040204" pitchFamily="34" charset="0"/>
                <a:ea typeface="Tahoma" panose="020B0604030504040204" pitchFamily="34" charset="0"/>
                <a:cs typeface="Tahoma" panose="020B0604030504040204" pitchFamily="34" charset="0"/>
              </a:defRPr>
            </a:lvl2pPr>
            <a:lvl3pPr marL="914400" indent="0" algn="r" rtl="1">
              <a:buNone/>
              <a:defRPr sz="1800" b="1">
                <a:latin typeface="Tahoma" panose="020B0604030504040204" pitchFamily="34" charset="0"/>
                <a:ea typeface="Tahoma" panose="020B0604030504040204" pitchFamily="34" charset="0"/>
                <a:cs typeface="Tahoma" panose="020B0604030504040204" pitchFamily="34" charset="0"/>
              </a:defRPr>
            </a:lvl3pPr>
            <a:lvl4pPr marL="1371600" indent="0" algn="r" rtl="1">
              <a:buNone/>
              <a:defRPr sz="1600" b="1">
                <a:latin typeface="Tahoma" panose="020B0604030504040204" pitchFamily="34" charset="0"/>
                <a:ea typeface="Tahoma" panose="020B0604030504040204" pitchFamily="34" charset="0"/>
                <a:cs typeface="Tahoma" panose="020B0604030504040204" pitchFamily="34" charset="0"/>
              </a:defRPr>
            </a:lvl4pPr>
            <a:lvl5pPr marL="1828800" indent="0" algn="r" rtl="1">
              <a:buNone/>
              <a:defRPr sz="1600" b="1">
                <a:latin typeface="Tahoma" panose="020B0604030504040204" pitchFamily="34" charset="0"/>
                <a:ea typeface="Tahoma" panose="020B0604030504040204" pitchFamily="34" charset="0"/>
                <a:cs typeface="Tahoma" panose="020B0604030504040204" pitchFamily="34" charset="0"/>
              </a:defRPr>
            </a:lvl5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p>
        </p:txBody>
      </p:sp>
      <p:sp>
        <p:nvSpPr>
          <p:cNvPr id="16" name="מציין מיקום תוכן 2">
            <a:extLst>
              <a:ext uri="{FF2B5EF4-FFF2-40B4-BE49-F238E27FC236}">
                <a16:creationId xmlns:a16="http://schemas.microsoft.com/office/drawing/2014/main" id="{43D62993-A055-DF4F-9286-4FFE3A5C7FD7}"/>
              </a:ext>
            </a:extLst>
          </p:cNvPr>
          <p:cNvSpPr>
            <a:spLocks noGrp="1"/>
          </p:cNvSpPr>
          <p:nvPr>
            <p:ph idx="13"/>
          </p:nvPr>
        </p:nvSpPr>
        <p:spPr>
          <a:xfrm flipH="1">
            <a:off x="818639" y="2526318"/>
            <a:ext cx="3173279" cy="2828613"/>
          </a:xfrm>
        </p:spPr>
        <p:txBody>
          <a:bodyPr rtlCol="1">
            <a:noAutofit/>
          </a:bodyPr>
          <a:lstStyle>
            <a:lvl1pPr marL="0" indent="0" algn="r" rtl="1">
              <a:buNone/>
              <a:defRPr sz="2000">
                <a:latin typeface="Tahoma" panose="020B0604030504040204" pitchFamily="34" charset="0"/>
                <a:ea typeface="Tahoma" panose="020B0604030504040204" pitchFamily="34" charset="0"/>
                <a:cs typeface="Tahoma" panose="020B0604030504040204" pitchFamily="34" charset="0"/>
              </a:defRPr>
            </a:lvl1pPr>
            <a:lvl2pPr marL="457200" indent="0" algn="r" rtl="1">
              <a:buNone/>
              <a:defRPr sz="1800">
                <a:latin typeface="Tahoma" panose="020B0604030504040204" pitchFamily="34" charset="0"/>
                <a:ea typeface="Tahoma" panose="020B0604030504040204" pitchFamily="34" charset="0"/>
                <a:cs typeface="Tahoma" panose="020B0604030504040204" pitchFamily="34" charset="0"/>
              </a:defRPr>
            </a:lvl2pPr>
            <a:lvl3pPr marL="914400" indent="0" algn="r" rtl="1">
              <a:buNone/>
              <a:defRPr sz="1600">
                <a:latin typeface="Tahoma" panose="020B0604030504040204" pitchFamily="34" charset="0"/>
                <a:ea typeface="Tahoma" panose="020B0604030504040204" pitchFamily="34" charset="0"/>
                <a:cs typeface="Tahoma" panose="020B0604030504040204" pitchFamily="34" charset="0"/>
              </a:defRPr>
            </a:lvl3pPr>
            <a:lvl4pPr marL="1371600" indent="0" algn="r" rtl="1">
              <a:buNone/>
              <a:defRPr sz="1400">
                <a:latin typeface="Tahoma" panose="020B0604030504040204" pitchFamily="34" charset="0"/>
                <a:ea typeface="Tahoma" panose="020B0604030504040204" pitchFamily="34" charset="0"/>
                <a:cs typeface="Tahoma" panose="020B0604030504040204" pitchFamily="34" charset="0"/>
              </a:defRPr>
            </a:lvl4pPr>
            <a:lvl5pPr marL="1828800" indent="0" algn="r" rtl="1">
              <a:buNone/>
              <a:defRPr sz="1400">
                <a:latin typeface="Tahoma" panose="020B0604030504040204" pitchFamily="34" charset="0"/>
                <a:ea typeface="Tahoma" panose="020B0604030504040204" pitchFamily="34" charset="0"/>
                <a:cs typeface="Tahoma" panose="020B0604030504040204" pitchFamily="34" charset="0"/>
              </a:defRPr>
            </a:lvl5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p>
        </p:txBody>
      </p:sp>
      <p:sp>
        <p:nvSpPr>
          <p:cNvPr id="17" name="מציין מיקום תוכן 2">
            <a:extLst>
              <a:ext uri="{FF2B5EF4-FFF2-40B4-BE49-F238E27FC236}">
                <a16:creationId xmlns:a16="http://schemas.microsoft.com/office/drawing/2014/main" id="{A896DA2E-4448-254C-86D1-9E16E63CC6A0}"/>
              </a:ext>
            </a:extLst>
          </p:cNvPr>
          <p:cNvSpPr>
            <a:spLocks noGrp="1"/>
          </p:cNvSpPr>
          <p:nvPr>
            <p:ph idx="14"/>
          </p:nvPr>
        </p:nvSpPr>
        <p:spPr>
          <a:xfrm flipH="1">
            <a:off x="818639" y="2003804"/>
            <a:ext cx="3173278" cy="522514"/>
          </a:xfrm>
        </p:spPr>
        <p:txBody>
          <a:bodyPr rtlCol="1">
            <a:noAutofit/>
          </a:bodyPr>
          <a:lstStyle>
            <a:lvl1pPr marL="0" indent="0" algn="r" rtl="1">
              <a:buNone/>
              <a:defRPr sz="2400" b="1">
                <a:latin typeface="Tahoma" panose="020B0604030504040204" pitchFamily="34" charset="0"/>
                <a:ea typeface="Tahoma" panose="020B0604030504040204" pitchFamily="34" charset="0"/>
                <a:cs typeface="Tahoma" panose="020B0604030504040204" pitchFamily="34" charset="0"/>
              </a:defRPr>
            </a:lvl1pPr>
            <a:lvl2pPr marL="457200" indent="0" algn="r" rtl="1">
              <a:buNone/>
              <a:defRPr sz="2000" b="1">
                <a:latin typeface="Tahoma" panose="020B0604030504040204" pitchFamily="34" charset="0"/>
                <a:ea typeface="Tahoma" panose="020B0604030504040204" pitchFamily="34" charset="0"/>
                <a:cs typeface="Tahoma" panose="020B0604030504040204" pitchFamily="34" charset="0"/>
              </a:defRPr>
            </a:lvl2pPr>
            <a:lvl3pPr marL="914400" indent="0" algn="r" rtl="1">
              <a:buNone/>
              <a:defRPr sz="1800" b="1">
                <a:latin typeface="Tahoma" panose="020B0604030504040204" pitchFamily="34" charset="0"/>
                <a:ea typeface="Tahoma" panose="020B0604030504040204" pitchFamily="34" charset="0"/>
                <a:cs typeface="Tahoma" panose="020B0604030504040204" pitchFamily="34" charset="0"/>
              </a:defRPr>
            </a:lvl3pPr>
            <a:lvl4pPr marL="1371600" indent="0" algn="r" rtl="1">
              <a:buNone/>
              <a:defRPr sz="1600" b="1">
                <a:latin typeface="Tahoma" panose="020B0604030504040204" pitchFamily="34" charset="0"/>
                <a:ea typeface="Tahoma" panose="020B0604030504040204" pitchFamily="34" charset="0"/>
                <a:cs typeface="Tahoma" panose="020B0604030504040204" pitchFamily="34" charset="0"/>
              </a:defRPr>
            </a:lvl4pPr>
            <a:lvl5pPr marL="1828800" indent="0" algn="r" rtl="1">
              <a:buNone/>
              <a:defRPr sz="1600" b="1">
                <a:latin typeface="Tahoma" panose="020B0604030504040204" pitchFamily="34" charset="0"/>
                <a:ea typeface="Tahoma" panose="020B0604030504040204" pitchFamily="34" charset="0"/>
                <a:cs typeface="Tahoma" panose="020B0604030504040204" pitchFamily="34" charset="0"/>
              </a:defRPr>
            </a:lvl5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p>
        </p:txBody>
      </p:sp>
      <p:sp>
        <p:nvSpPr>
          <p:cNvPr id="12" name="מציין מיקום של מספר שקופית 5">
            <a:extLst>
              <a:ext uri="{FF2B5EF4-FFF2-40B4-BE49-F238E27FC236}">
                <a16:creationId xmlns:a16="http://schemas.microsoft.com/office/drawing/2014/main" id="{1FE54918-A625-F64F-A42E-A427E9B2D489}"/>
              </a:ext>
            </a:extLst>
          </p:cNvPr>
          <p:cNvSpPr>
            <a:spLocks noGrp="1"/>
          </p:cNvSpPr>
          <p:nvPr>
            <p:ph type="sldNum" sz="quarter" idx="4"/>
          </p:nvPr>
        </p:nvSpPr>
        <p:spPr>
          <a:xfrm flipH="1">
            <a:off x="381001" y="6356350"/>
            <a:ext cx="1657723" cy="365125"/>
          </a:xfrm>
          <a:prstGeom prst="rect">
            <a:avLst/>
          </a:prstGeom>
        </p:spPr>
        <p:txBody>
          <a:bodyPr vert="horz" lIns="91440" tIns="45720" rIns="91440" bIns="45720" rtlCol="1" anchor="ctr">
            <a:noAutofit/>
          </a:bodyPr>
          <a:lstStyle>
            <a:lvl1pPr algn="l" rtl="1">
              <a:defRPr sz="1200">
                <a:solidFill>
                  <a:schemeClr val="accent2"/>
                </a:solidFill>
                <a:latin typeface="Tahoma" panose="020B0604030504040204" pitchFamily="34" charset="0"/>
                <a:ea typeface="Tahoma" panose="020B0604030504040204" pitchFamily="34" charset="0"/>
                <a:cs typeface="Tahoma" panose="020B0604030504040204" pitchFamily="34" charset="0"/>
              </a:defRPr>
            </a:lvl1pPr>
          </a:lstStyle>
          <a:p>
            <a:pPr marL="0" marR="0" lvl="0" indent="0" algn="l" defTabSz="914400" rtl="1" eaLnBrk="1" fontAlgn="auto" latinLnBrk="0" hangingPunct="1">
              <a:lnSpc>
                <a:spcPct val="100000"/>
              </a:lnSpc>
              <a:spcBef>
                <a:spcPts val="0"/>
              </a:spcBef>
              <a:spcAft>
                <a:spcPts val="0"/>
              </a:spcAft>
              <a:buClrTx/>
              <a:buSzTx/>
              <a:buFontTx/>
              <a:buNone/>
              <a:tabLst/>
              <a:defRPr/>
            </a:pPr>
            <a:fld id="{294A09A9-5501-47C1-A89A-A340965A2BE2}" type="slidenum">
              <a:rPr kumimoji="0" lang="he-IL" sz="1200" b="0" i="0" u="none" strike="noStrike" kern="1200" cap="none" spc="0" normalizeH="0" baseline="0" noProof="0" smtClean="0">
                <a:ln>
                  <a:noFill/>
                </a:ln>
                <a:solidFill>
                  <a:srgbClr val="DAE5EF"/>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dirty="0">
              <a:ln>
                <a:noFill/>
              </a:ln>
              <a:solidFill>
                <a:srgbClr val="DAE5EF"/>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6613782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8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2/5/2024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1"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r" defTabSz="914400" rtl="1"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r" defTabSz="914400" rtl="1"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r" defTabSz="914400" rtl="1"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9198F9AA-2C87-421D-97C1-B4248DFDC2C2}"/>
              </a:ext>
            </a:extLst>
          </p:cNvPr>
          <p:cNvSpPr>
            <a:spLocks noGrp="1"/>
          </p:cNvSpPr>
          <p:nvPr>
            <p:ph type="title"/>
          </p:nvPr>
        </p:nvSpPr>
        <p:spPr>
          <a:xfrm flipH="1">
            <a:off x="381000" y="381000"/>
            <a:ext cx="11430000" cy="1325563"/>
          </a:xfrm>
          <a:prstGeom prst="rect">
            <a:avLst/>
          </a:prstGeom>
        </p:spPr>
        <p:txBody>
          <a:bodyPr vert="horz" lIns="91440" tIns="45720" rIns="91440" bIns="45720" rtlCol="1" anchor="ctr">
            <a:noAutofit/>
          </a:bodyPr>
          <a:lstStyle/>
          <a:p>
            <a:pPr rtl="1"/>
            <a:r>
              <a:rPr lang="he-IL" noProof="0"/>
              <a:t>לחץ כדי לערוך סגנון כותרת של תבנית בסיס</a:t>
            </a:r>
          </a:p>
        </p:txBody>
      </p:sp>
      <p:sp>
        <p:nvSpPr>
          <p:cNvPr id="3" name="מציין מיקום טקסט 2">
            <a:extLst>
              <a:ext uri="{FF2B5EF4-FFF2-40B4-BE49-F238E27FC236}">
                <a16:creationId xmlns:a16="http://schemas.microsoft.com/office/drawing/2014/main" id="{AE98FC63-C8D2-4CE6-A3F1-EE8ED24590C4}"/>
              </a:ext>
            </a:extLst>
          </p:cNvPr>
          <p:cNvSpPr>
            <a:spLocks noGrp="1"/>
          </p:cNvSpPr>
          <p:nvPr>
            <p:ph type="body" idx="1"/>
          </p:nvPr>
        </p:nvSpPr>
        <p:spPr>
          <a:xfrm flipH="1">
            <a:off x="381000" y="1825625"/>
            <a:ext cx="11430000" cy="4351338"/>
          </a:xfrm>
          <a:prstGeom prst="rect">
            <a:avLst/>
          </a:prstGeom>
        </p:spPr>
        <p:txBody>
          <a:bodyPr vert="horz" lIns="91440" tIns="45720" rIns="91440" bIns="45720" rtlCol="1">
            <a:noAutofit/>
          </a:bodyPr>
          <a:lstStyle/>
          <a:p>
            <a:pPr lvl="0" rtl="1"/>
            <a:r>
              <a:rPr lang="he-IL" noProof="0"/>
              <a:t>לחץ כדי לערוך סגנונות טקסט של תבנית בסיס</a:t>
            </a:r>
          </a:p>
          <a:p>
            <a:pPr lvl="1" rtl="1"/>
            <a:r>
              <a:rPr lang="he-IL" noProof="0"/>
              <a:t>רמה שניה</a:t>
            </a:r>
          </a:p>
          <a:p>
            <a:pPr lvl="2" rtl="1"/>
            <a:r>
              <a:rPr lang="he-IL" noProof="0"/>
              <a:t>רמה שלישית</a:t>
            </a:r>
          </a:p>
          <a:p>
            <a:pPr lvl="3" rtl="1"/>
            <a:r>
              <a:rPr lang="he-IL" noProof="0"/>
              <a:t>רמה רביעית</a:t>
            </a:r>
          </a:p>
          <a:p>
            <a:pPr lvl="4" rtl="1"/>
            <a:r>
              <a:rPr lang="he-IL" noProof="0"/>
              <a:t>רמה חמישית</a:t>
            </a:r>
          </a:p>
        </p:txBody>
      </p:sp>
      <p:sp>
        <p:nvSpPr>
          <p:cNvPr id="4" name="מציין מיקום של תאריך 3">
            <a:extLst>
              <a:ext uri="{FF2B5EF4-FFF2-40B4-BE49-F238E27FC236}">
                <a16:creationId xmlns:a16="http://schemas.microsoft.com/office/drawing/2014/main" id="{EED77A09-15C2-4E47-948E-AACAFCA47D40}"/>
              </a:ext>
            </a:extLst>
          </p:cNvPr>
          <p:cNvSpPr>
            <a:spLocks noGrp="1"/>
          </p:cNvSpPr>
          <p:nvPr>
            <p:ph type="dt" sz="half" idx="2"/>
          </p:nvPr>
        </p:nvSpPr>
        <p:spPr>
          <a:xfrm flipH="1">
            <a:off x="9067800" y="6356350"/>
            <a:ext cx="2743200" cy="365125"/>
          </a:xfrm>
          <a:prstGeom prst="rect">
            <a:avLst/>
          </a:prstGeom>
        </p:spPr>
        <p:txBody>
          <a:bodyPr vert="horz" lIns="91440" tIns="45720" rIns="91440" bIns="45720" rtlCol="1" anchor="ctr">
            <a:noAutofit/>
          </a:bodyPr>
          <a:lstStyle>
            <a:lvl1pPr algn="r" rtl="1">
              <a:defRPr sz="1200">
                <a:solidFill>
                  <a:schemeClr val="tx2"/>
                </a:solidFill>
                <a:latin typeface="Tahoma" panose="020B0604030504040204" pitchFamily="34" charset="0"/>
                <a:ea typeface="Tahoma" panose="020B0604030504040204" pitchFamily="34" charset="0"/>
                <a:cs typeface="Tahoma" panose="020B0604030504040204" pitchFamily="34" charset="0"/>
              </a:defRPr>
            </a:lvl1pPr>
          </a:lstStyle>
          <a:p>
            <a:fld id="{32374856-8065-47DB-9F60-C30C7E98E838}" type="datetime1">
              <a:rPr lang="he-IL" noProof="0" smtClean="0">
                <a:latin typeface="Tahoma" panose="020B0604030504040204" pitchFamily="34" charset="0"/>
                <a:ea typeface="Tahoma" panose="020B0604030504040204" pitchFamily="34" charset="0"/>
                <a:cs typeface="Tahoma" panose="020B0604030504040204" pitchFamily="34" charset="0"/>
              </a:rPr>
              <a:t>כ"ו/שבט/תשפ"ד</a:t>
            </a:fld>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5" name="מציין מיקום של כותרת תחתונה 4">
            <a:extLst>
              <a:ext uri="{FF2B5EF4-FFF2-40B4-BE49-F238E27FC236}">
                <a16:creationId xmlns:a16="http://schemas.microsoft.com/office/drawing/2014/main" id="{60567522-C3B6-46EB-A361-BEC2510B00CA}"/>
              </a:ext>
            </a:extLst>
          </p:cNvPr>
          <p:cNvSpPr>
            <a:spLocks noGrp="1"/>
          </p:cNvSpPr>
          <p:nvPr>
            <p:ph type="ftr" sz="quarter" idx="3"/>
          </p:nvPr>
        </p:nvSpPr>
        <p:spPr>
          <a:xfrm flipH="1">
            <a:off x="4038600" y="6356350"/>
            <a:ext cx="4114800" cy="365125"/>
          </a:xfrm>
          <a:prstGeom prst="rect">
            <a:avLst/>
          </a:prstGeom>
        </p:spPr>
        <p:txBody>
          <a:bodyPr vert="horz" lIns="91440" tIns="45720" rIns="91440" bIns="45720" rtlCol="1" anchor="ctr">
            <a:noAutofit/>
          </a:bodyPr>
          <a:lstStyle>
            <a:lvl1pPr algn="ctr" rtl="1">
              <a:defRPr sz="1200">
                <a:solidFill>
                  <a:schemeClr val="tx2"/>
                </a:solidFill>
                <a:latin typeface="Tahoma" panose="020B0604030504040204" pitchFamily="34" charset="0"/>
                <a:ea typeface="Tahoma" panose="020B0604030504040204" pitchFamily="34" charset="0"/>
                <a:cs typeface="Tahoma" panose="020B0604030504040204" pitchFamily="34" charset="0"/>
              </a:defRPr>
            </a:lvl1pPr>
          </a:lstStyle>
          <a:p>
            <a:r>
              <a:rPr lang="he-IL" noProof="0"/>
              <a:t>כותרת המצגת</a:t>
            </a:r>
            <a:endParaRPr lang="he-IL" noProof="0">
              <a:latin typeface="Tahoma" panose="020B0604030504040204" pitchFamily="34" charset="0"/>
              <a:ea typeface="Tahoma" panose="020B0604030504040204" pitchFamily="34" charset="0"/>
              <a:cs typeface="Tahoma" panose="020B0604030504040204" pitchFamily="34" charset="0"/>
            </a:endParaRPr>
          </a:p>
        </p:txBody>
      </p:sp>
      <p:sp>
        <p:nvSpPr>
          <p:cNvPr id="6" name="מציין מיקום של מספר שקופית 5">
            <a:extLst>
              <a:ext uri="{FF2B5EF4-FFF2-40B4-BE49-F238E27FC236}">
                <a16:creationId xmlns:a16="http://schemas.microsoft.com/office/drawing/2014/main" id="{CDC57CF0-034F-450D-937C-718D5AF1A059}"/>
              </a:ext>
            </a:extLst>
          </p:cNvPr>
          <p:cNvSpPr>
            <a:spLocks noGrp="1"/>
          </p:cNvSpPr>
          <p:nvPr>
            <p:ph type="sldNum" sz="quarter" idx="4"/>
          </p:nvPr>
        </p:nvSpPr>
        <p:spPr>
          <a:xfrm flipH="1">
            <a:off x="381000" y="6356350"/>
            <a:ext cx="2743200" cy="365125"/>
          </a:xfrm>
          <a:prstGeom prst="rect">
            <a:avLst/>
          </a:prstGeom>
        </p:spPr>
        <p:txBody>
          <a:bodyPr vert="horz" lIns="91440" tIns="45720" rIns="91440" bIns="45720" rtlCol="1" anchor="ctr">
            <a:noAutofit/>
          </a:bodyPr>
          <a:lstStyle>
            <a:lvl1pPr algn="l" rtl="1">
              <a:defRPr sz="1200">
                <a:solidFill>
                  <a:schemeClr val="tx2"/>
                </a:solidFill>
                <a:latin typeface="Tahoma" panose="020B0604030504040204" pitchFamily="34" charset="0"/>
                <a:ea typeface="Tahoma" panose="020B0604030504040204" pitchFamily="34" charset="0"/>
                <a:cs typeface="Tahoma" panose="020B0604030504040204" pitchFamily="34" charset="0"/>
              </a:defRPr>
            </a:lvl1pPr>
          </a:lstStyle>
          <a:p>
            <a:pPr algn="l"/>
            <a:fld id="{294A09A9-5501-47C1-A89A-A340965A2BE2}" type="slidenum">
              <a:rPr lang="he-IL" noProof="0" smtClean="0"/>
              <a:pPr/>
              <a:t>‹#›</a:t>
            </a:fld>
            <a:endParaRPr lang="he-IL" noProof="0"/>
          </a:p>
        </p:txBody>
      </p:sp>
    </p:spTree>
    <p:extLst>
      <p:ext uri="{BB962C8B-B14F-4D97-AF65-F5344CB8AC3E}">
        <p14:creationId xmlns:p14="http://schemas.microsoft.com/office/powerpoint/2010/main" val="177315917"/>
      </p:ext>
    </p:extLst>
  </p:cSld>
  <p:clrMap bg1="lt1" tx1="dk1" bg2="lt2" tx2="dk2" accent1="accent1" accent2="accent2" accent3="accent3" accent4="accent4" accent5="accent5" accent6="accent6" hlink="hlink" folHlink="folHlink"/>
  <p:sldLayoutIdLst>
    <p:sldLayoutId id="2147483670" r:id="rId1"/>
  </p:sldLayoutIdLst>
  <p:hf hdr="0"/>
  <p:txStyles>
    <p:titleStyle>
      <a:lvl1pPr algn="r" defTabSz="914400" rtl="1" eaLnBrk="1" latinLnBrk="0" hangingPunct="1">
        <a:lnSpc>
          <a:spcPct val="90000"/>
        </a:lnSpc>
        <a:spcBef>
          <a:spcPct val="0"/>
        </a:spcBef>
        <a:buNone/>
        <a:defRPr sz="4400" kern="1200">
          <a:solidFill>
            <a:schemeClr val="tx1"/>
          </a:solidFill>
          <a:latin typeface="Tahoma" panose="020B0604030504040204" pitchFamily="34" charset="0"/>
          <a:ea typeface="Tahoma" panose="020B0604030504040204" pitchFamily="34" charset="0"/>
          <a:cs typeface="Tahoma" panose="020B0604030504040204" pitchFamily="34" charset="0"/>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3960">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B50B4C7-EED0-B2BF-E505-FB9BC9981058}"/>
              </a:ext>
            </a:extLst>
          </p:cNvPr>
          <p:cNvSpPr>
            <a:spLocks noGrp="1"/>
          </p:cNvSpPr>
          <p:nvPr>
            <p:ph type="ctrTitle"/>
          </p:nvPr>
        </p:nvSpPr>
        <p:spPr/>
        <p:txBody>
          <a:bodyPr>
            <a:normAutofit fontScale="90000"/>
          </a:bodyPr>
          <a:lstStyle/>
          <a:p>
            <a:r>
              <a:rPr lang="he-IL" sz="6000" dirty="0">
                <a:solidFill>
                  <a:srgbClr val="FF0000"/>
                </a:solidFill>
                <a:effectLst>
                  <a:glow rad="139700">
                    <a:schemeClr val="accent2">
                      <a:satMod val="175000"/>
                      <a:alpha val="40000"/>
                    </a:schemeClr>
                  </a:glow>
                </a:effectLst>
              </a:rPr>
              <a:t>ברוכים הבאים</a:t>
            </a:r>
            <a:br>
              <a:rPr lang="he-IL" sz="6000" dirty="0">
                <a:solidFill>
                  <a:srgbClr val="FF0000"/>
                </a:solidFill>
                <a:effectLst>
                  <a:glow rad="139700">
                    <a:schemeClr val="accent2">
                      <a:satMod val="175000"/>
                      <a:alpha val="40000"/>
                    </a:schemeClr>
                  </a:glow>
                </a:effectLst>
              </a:rPr>
            </a:br>
            <a:r>
              <a:rPr lang="he-IL" sz="6000" dirty="0">
                <a:solidFill>
                  <a:srgbClr val="FF0000"/>
                </a:solidFill>
                <a:effectLst>
                  <a:glow rad="139700">
                    <a:schemeClr val="accent2">
                      <a:satMod val="175000"/>
                      <a:alpha val="40000"/>
                    </a:schemeClr>
                  </a:glow>
                </a:effectLst>
              </a:rPr>
              <a:t>לבית הספר</a:t>
            </a:r>
            <a:br>
              <a:rPr lang="he-IL" sz="6000" dirty="0">
                <a:solidFill>
                  <a:srgbClr val="FF0000"/>
                </a:solidFill>
                <a:effectLst>
                  <a:glow rad="139700">
                    <a:schemeClr val="accent2">
                      <a:satMod val="175000"/>
                      <a:alpha val="40000"/>
                    </a:schemeClr>
                  </a:glow>
                </a:effectLst>
              </a:rPr>
            </a:br>
            <a:r>
              <a:rPr lang="he-IL" sz="6000" dirty="0">
                <a:solidFill>
                  <a:srgbClr val="FF0000"/>
                </a:solidFill>
                <a:effectLst>
                  <a:glow rad="139700">
                    <a:schemeClr val="accent2">
                      <a:satMod val="175000"/>
                      <a:alpha val="40000"/>
                    </a:schemeClr>
                  </a:glow>
                </a:effectLst>
              </a:rPr>
              <a:t>לפיתוח רגש אהבה</a:t>
            </a:r>
          </a:p>
        </p:txBody>
      </p:sp>
      <p:sp>
        <p:nvSpPr>
          <p:cNvPr id="3" name="כותרת משנה 2">
            <a:extLst>
              <a:ext uri="{FF2B5EF4-FFF2-40B4-BE49-F238E27FC236}">
                <a16:creationId xmlns:a16="http://schemas.microsoft.com/office/drawing/2014/main" id="{6CF9E1D6-8D8B-1318-17E5-69D20664EB86}"/>
              </a:ext>
            </a:extLst>
          </p:cNvPr>
          <p:cNvSpPr>
            <a:spLocks noGrp="1"/>
          </p:cNvSpPr>
          <p:nvPr>
            <p:ph type="subTitle" idx="1"/>
          </p:nvPr>
        </p:nvSpPr>
        <p:spPr/>
        <p:txBody>
          <a:bodyPr/>
          <a:lstStyle/>
          <a:p>
            <a:endParaRPr lang="he-IL" dirty="0"/>
          </a:p>
        </p:txBody>
      </p:sp>
    </p:spTree>
    <p:extLst>
      <p:ext uri="{BB962C8B-B14F-4D97-AF65-F5344CB8AC3E}">
        <p14:creationId xmlns:p14="http://schemas.microsoft.com/office/powerpoint/2010/main" val="38241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a:extLst>
              <a:ext uri="{FF2B5EF4-FFF2-40B4-BE49-F238E27FC236}">
                <a16:creationId xmlns:a16="http://schemas.microsoft.com/office/drawing/2014/main" id="{818C43DE-E39C-5699-1B41-91E1E39836E3}"/>
              </a:ext>
            </a:extLst>
          </p:cNvPr>
          <p:cNvPicPr>
            <a:picLocks noChangeAspect="1"/>
          </p:cNvPicPr>
          <p:nvPr/>
        </p:nvPicPr>
        <p:blipFill>
          <a:blip r:embed="rId2">
            <a:duotone>
              <a:schemeClr val="accent2">
                <a:shade val="45000"/>
                <a:satMod val="135000"/>
              </a:schemeClr>
              <a:prstClr val="white"/>
            </a:duotone>
          </a:blip>
          <a:stretch>
            <a:fillRect/>
          </a:stretch>
        </p:blipFill>
        <p:spPr>
          <a:xfrm>
            <a:off x="1176544" y="1954954"/>
            <a:ext cx="9236238" cy="3680735"/>
          </a:xfrm>
          <a:prstGeom prst="rect">
            <a:avLst/>
          </a:prstGeom>
          <a:solidFill>
            <a:srgbClr val="DACAEE"/>
          </a:solidFill>
          <a:effectLst>
            <a:glow rad="127000">
              <a:srgbClr val="DACAEE"/>
            </a:glow>
          </a:effectLst>
        </p:spPr>
      </p:pic>
      <p:sp>
        <p:nvSpPr>
          <p:cNvPr id="2" name="כותרת 1">
            <a:extLst>
              <a:ext uri="{FF2B5EF4-FFF2-40B4-BE49-F238E27FC236}">
                <a16:creationId xmlns:a16="http://schemas.microsoft.com/office/drawing/2014/main" id="{4F157B6B-A2DE-06F5-16B5-55CF402FBD0C}"/>
              </a:ext>
            </a:extLst>
          </p:cNvPr>
          <p:cNvSpPr>
            <a:spLocks noGrp="1"/>
          </p:cNvSpPr>
          <p:nvPr>
            <p:ph type="title"/>
          </p:nvPr>
        </p:nvSpPr>
        <p:spPr/>
        <p:txBody>
          <a:bodyPr/>
          <a:lstStyle/>
          <a:p>
            <a:r>
              <a:rPr lang="he-IL" dirty="0"/>
              <a:t>הגאון ר' </a:t>
            </a:r>
            <a:r>
              <a:rPr lang="he-IL" dirty="0" err="1"/>
              <a:t>איזיק</a:t>
            </a:r>
            <a:r>
              <a:rPr lang="he-IL" dirty="0"/>
              <a:t> שר – ראש ישיבת </a:t>
            </a:r>
            <a:r>
              <a:rPr lang="he-IL" dirty="0" err="1"/>
              <a:t>סלבודקא</a:t>
            </a:r>
            <a:br>
              <a:rPr lang="he-IL" dirty="0"/>
            </a:br>
            <a:r>
              <a:rPr lang="he-IL" dirty="0"/>
              <a:t>חובת פיתוח הרגש</a:t>
            </a:r>
          </a:p>
        </p:txBody>
      </p:sp>
    </p:spTree>
    <p:extLst>
      <p:ext uri="{BB962C8B-B14F-4D97-AF65-F5344CB8AC3E}">
        <p14:creationId xmlns:p14="http://schemas.microsoft.com/office/powerpoint/2010/main" val="2145664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E14F5E56-D21A-3ED8-4F93-35FB88DB5F89}"/>
              </a:ext>
            </a:extLst>
          </p:cNvPr>
          <p:cNvPicPr>
            <a:picLocks noChangeAspect="1"/>
          </p:cNvPicPr>
          <p:nvPr/>
        </p:nvPicPr>
        <p:blipFill>
          <a:blip r:embed="rId2"/>
          <a:stretch>
            <a:fillRect/>
          </a:stretch>
        </p:blipFill>
        <p:spPr>
          <a:xfrm>
            <a:off x="1103706" y="328299"/>
            <a:ext cx="9578705" cy="2396240"/>
          </a:xfrm>
          <a:prstGeom prst="rect">
            <a:avLst/>
          </a:prstGeom>
          <a:solidFill>
            <a:schemeClr val="accent6">
              <a:lumMod val="60000"/>
              <a:lumOff val="40000"/>
            </a:schemeClr>
          </a:solidFill>
        </p:spPr>
      </p:pic>
      <p:sp>
        <p:nvSpPr>
          <p:cNvPr id="4" name="תיבת טקסט 3">
            <a:extLst>
              <a:ext uri="{FF2B5EF4-FFF2-40B4-BE49-F238E27FC236}">
                <a16:creationId xmlns:a16="http://schemas.microsoft.com/office/drawing/2014/main" id="{0F1CD771-8AE0-108B-D27F-047C16ED6373}"/>
              </a:ext>
            </a:extLst>
          </p:cNvPr>
          <p:cNvSpPr txBox="1"/>
          <p:nvPr/>
        </p:nvSpPr>
        <p:spPr>
          <a:xfrm>
            <a:off x="6708710" y="466531"/>
            <a:ext cx="3881535" cy="369332"/>
          </a:xfrm>
          <a:prstGeom prst="rect">
            <a:avLst/>
          </a:prstGeom>
          <a:solidFill>
            <a:schemeClr val="bg1"/>
          </a:solidFill>
        </p:spPr>
        <p:txBody>
          <a:bodyPr wrap="square" rtlCol="1">
            <a:spAutoFit/>
          </a:bodyPr>
          <a:lstStyle/>
          <a:p>
            <a:endParaRPr lang="he-IL" dirty="0"/>
          </a:p>
        </p:txBody>
      </p:sp>
      <p:pic>
        <p:nvPicPr>
          <p:cNvPr id="6" name="תמונה 5">
            <a:extLst>
              <a:ext uri="{FF2B5EF4-FFF2-40B4-BE49-F238E27FC236}">
                <a16:creationId xmlns:a16="http://schemas.microsoft.com/office/drawing/2014/main" id="{D18B31D9-BA48-6BA9-5E21-2BDBE8422B95}"/>
              </a:ext>
            </a:extLst>
          </p:cNvPr>
          <p:cNvPicPr>
            <a:picLocks noChangeAspect="1"/>
          </p:cNvPicPr>
          <p:nvPr/>
        </p:nvPicPr>
        <p:blipFill>
          <a:blip r:embed="rId3"/>
          <a:stretch>
            <a:fillRect/>
          </a:stretch>
        </p:blipFill>
        <p:spPr>
          <a:xfrm>
            <a:off x="1826954" y="2912610"/>
            <a:ext cx="7461972" cy="3226932"/>
          </a:xfrm>
          <a:prstGeom prst="rect">
            <a:avLst/>
          </a:prstGeom>
        </p:spPr>
      </p:pic>
    </p:spTree>
    <p:extLst>
      <p:ext uri="{BB962C8B-B14F-4D97-AF65-F5344CB8AC3E}">
        <p14:creationId xmlns:p14="http://schemas.microsoft.com/office/powerpoint/2010/main" val="605787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9546C87-6A28-D37E-5244-EFFC1D8CFC2F}"/>
              </a:ext>
            </a:extLst>
          </p:cNvPr>
          <p:cNvSpPr>
            <a:spLocks noGrp="1"/>
          </p:cNvSpPr>
          <p:nvPr>
            <p:ph type="title"/>
          </p:nvPr>
        </p:nvSpPr>
        <p:spPr/>
        <p:txBody>
          <a:bodyPr/>
          <a:lstStyle/>
          <a:p>
            <a:r>
              <a:rPr lang="he-IL" dirty="0"/>
              <a:t>חובת היהודי לפתח רגשותיו</a:t>
            </a:r>
          </a:p>
        </p:txBody>
      </p:sp>
      <p:pic>
        <p:nvPicPr>
          <p:cNvPr id="4" name="תמונה 3">
            <a:extLst>
              <a:ext uri="{FF2B5EF4-FFF2-40B4-BE49-F238E27FC236}">
                <a16:creationId xmlns:a16="http://schemas.microsoft.com/office/drawing/2014/main" id="{C43FD080-164D-7898-0BE7-60E1B98DCD85}"/>
              </a:ext>
            </a:extLst>
          </p:cNvPr>
          <p:cNvPicPr>
            <a:picLocks noChangeAspect="1"/>
          </p:cNvPicPr>
          <p:nvPr/>
        </p:nvPicPr>
        <p:blipFill>
          <a:blip r:embed="rId2"/>
          <a:stretch>
            <a:fillRect/>
          </a:stretch>
        </p:blipFill>
        <p:spPr>
          <a:xfrm>
            <a:off x="1048501" y="1860473"/>
            <a:ext cx="9973836" cy="3318016"/>
          </a:xfrm>
          <a:prstGeom prst="rect">
            <a:avLst/>
          </a:prstGeom>
        </p:spPr>
      </p:pic>
    </p:spTree>
    <p:extLst>
      <p:ext uri="{BB962C8B-B14F-4D97-AF65-F5344CB8AC3E}">
        <p14:creationId xmlns:p14="http://schemas.microsoft.com/office/powerpoint/2010/main" val="19162651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484D265-4864-546B-3EAD-A6CBEE5D9359}"/>
              </a:ext>
            </a:extLst>
          </p:cNvPr>
          <p:cNvSpPr>
            <a:spLocks noGrp="1"/>
          </p:cNvSpPr>
          <p:nvPr>
            <p:ph type="title"/>
          </p:nvPr>
        </p:nvSpPr>
        <p:spPr>
          <a:xfrm>
            <a:off x="913775" y="618518"/>
            <a:ext cx="10364451" cy="706430"/>
          </a:xfrm>
        </p:spPr>
        <p:txBody>
          <a:bodyPr/>
          <a:lstStyle/>
          <a:p>
            <a:r>
              <a:rPr lang="he-IL" dirty="0">
                <a:solidFill>
                  <a:schemeClr val="accent6">
                    <a:lumMod val="75000"/>
                  </a:schemeClr>
                </a:solidFill>
                <a:effectLst>
                  <a:glow rad="228600">
                    <a:schemeClr val="accent6">
                      <a:satMod val="175000"/>
                      <a:alpha val="40000"/>
                    </a:schemeClr>
                  </a:glow>
                </a:effectLst>
              </a:rPr>
              <a:t>פיתוח אהבה</a:t>
            </a:r>
            <a:endParaRPr lang="he-IL" dirty="0"/>
          </a:p>
        </p:txBody>
      </p:sp>
      <p:graphicFrame>
        <p:nvGraphicFramePr>
          <p:cNvPr id="4" name="מציין מיקום תוכן 3">
            <a:extLst>
              <a:ext uri="{FF2B5EF4-FFF2-40B4-BE49-F238E27FC236}">
                <a16:creationId xmlns:a16="http://schemas.microsoft.com/office/drawing/2014/main" id="{4FA16F36-8006-5FF2-DEF6-22BFFA102E1E}"/>
              </a:ext>
            </a:extLst>
          </p:cNvPr>
          <p:cNvGraphicFramePr>
            <a:graphicFrameLocks noGrp="1"/>
          </p:cNvGraphicFramePr>
          <p:nvPr>
            <p:ph sz="quarter" idx="13"/>
            <p:extLst>
              <p:ext uri="{D42A27DB-BD31-4B8C-83A1-F6EECF244321}">
                <p14:modId xmlns:p14="http://schemas.microsoft.com/office/powerpoint/2010/main" val="3418558596"/>
              </p:ext>
            </p:extLst>
          </p:nvPr>
        </p:nvGraphicFramePr>
        <p:xfrm>
          <a:off x="914400" y="1483567"/>
          <a:ext cx="10363200" cy="43076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904812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484D265-4864-546B-3EAD-A6CBEE5D9359}"/>
              </a:ext>
            </a:extLst>
          </p:cNvPr>
          <p:cNvSpPr>
            <a:spLocks noGrp="1"/>
          </p:cNvSpPr>
          <p:nvPr>
            <p:ph type="title"/>
          </p:nvPr>
        </p:nvSpPr>
        <p:spPr>
          <a:xfrm>
            <a:off x="913775" y="618518"/>
            <a:ext cx="10364451" cy="706430"/>
          </a:xfrm>
        </p:spPr>
        <p:txBody>
          <a:bodyPr/>
          <a:lstStyle/>
          <a:p>
            <a:r>
              <a:rPr lang="he-IL" dirty="0">
                <a:solidFill>
                  <a:schemeClr val="accent6">
                    <a:lumMod val="75000"/>
                  </a:schemeClr>
                </a:solidFill>
                <a:effectLst>
                  <a:glow rad="228600">
                    <a:schemeClr val="accent6">
                      <a:satMod val="175000"/>
                      <a:alpha val="40000"/>
                    </a:schemeClr>
                  </a:glow>
                </a:effectLst>
              </a:rPr>
              <a:t>לראות את החיובי ולהתפעל</a:t>
            </a:r>
            <a:endParaRPr lang="he-IL" dirty="0"/>
          </a:p>
        </p:txBody>
      </p:sp>
      <p:graphicFrame>
        <p:nvGraphicFramePr>
          <p:cNvPr id="4" name="מציין מיקום תוכן 3">
            <a:extLst>
              <a:ext uri="{FF2B5EF4-FFF2-40B4-BE49-F238E27FC236}">
                <a16:creationId xmlns:a16="http://schemas.microsoft.com/office/drawing/2014/main" id="{4FA16F36-8006-5FF2-DEF6-22BFFA102E1E}"/>
              </a:ext>
            </a:extLst>
          </p:cNvPr>
          <p:cNvGraphicFramePr>
            <a:graphicFrameLocks noGrp="1"/>
          </p:cNvGraphicFramePr>
          <p:nvPr>
            <p:ph sz="quarter" idx="13"/>
            <p:extLst>
              <p:ext uri="{D42A27DB-BD31-4B8C-83A1-F6EECF244321}">
                <p14:modId xmlns:p14="http://schemas.microsoft.com/office/powerpoint/2010/main" val="2511828214"/>
              </p:ext>
            </p:extLst>
          </p:nvPr>
        </p:nvGraphicFramePr>
        <p:xfrm>
          <a:off x="914400" y="1483567"/>
          <a:ext cx="10363200" cy="43076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423922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484D265-4864-546B-3EAD-A6CBEE5D9359}"/>
              </a:ext>
            </a:extLst>
          </p:cNvPr>
          <p:cNvSpPr>
            <a:spLocks noGrp="1"/>
          </p:cNvSpPr>
          <p:nvPr>
            <p:ph type="title"/>
          </p:nvPr>
        </p:nvSpPr>
        <p:spPr>
          <a:xfrm>
            <a:off x="913775" y="618518"/>
            <a:ext cx="10364451" cy="706430"/>
          </a:xfrm>
        </p:spPr>
        <p:txBody>
          <a:bodyPr/>
          <a:lstStyle/>
          <a:p>
            <a:r>
              <a:rPr lang="he-IL" dirty="0">
                <a:solidFill>
                  <a:schemeClr val="accent6">
                    <a:lumMod val="75000"/>
                  </a:schemeClr>
                </a:solidFill>
                <a:effectLst>
                  <a:glow rad="228600">
                    <a:schemeClr val="accent6">
                      <a:satMod val="175000"/>
                      <a:alpha val="40000"/>
                    </a:schemeClr>
                  </a:glow>
                </a:effectLst>
              </a:rPr>
              <a:t>דיבור יוצר חיבור</a:t>
            </a:r>
            <a:endParaRPr lang="he-IL" dirty="0"/>
          </a:p>
        </p:txBody>
      </p:sp>
      <p:graphicFrame>
        <p:nvGraphicFramePr>
          <p:cNvPr id="4" name="מציין מיקום תוכן 3">
            <a:extLst>
              <a:ext uri="{FF2B5EF4-FFF2-40B4-BE49-F238E27FC236}">
                <a16:creationId xmlns:a16="http://schemas.microsoft.com/office/drawing/2014/main" id="{4FA16F36-8006-5FF2-DEF6-22BFFA102E1E}"/>
              </a:ext>
            </a:extLst>
          </p:cNvPr>
          <p:cNvGraphicFramePr>
            <a:graphicFrameLocks noGrp="1"/>
          </p:cNvGraphicFramePr>
          <p:nvPr>
            <p:ph sz="quarter" idx="13"/>
            <p:extLst>
              <p:ext uri="{D42A27DB-BD31-4B8C-83A1-F6EECF244321}">
                <p14:modId xmlns:p14="http://schemas.microsoft.com/office/powerpoint/2010/main" val="759907883"/>
              </p:ext>
            </p:extLst>
          </p:nvPr>
        </p:nvGraphicFramePr>
        <p:xfrm>
          <a:off x="914400" y="1483567"/>
          <a:ext cx="10363200" cy="43076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3908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484D265-4864-546B-3EAD-A6CBEE5D9359}"/>
              </a:ext>
            </a:extLst>
          </p:cNvPr>
          <p:cNvSpPr>
            <a:spLocks noGrp="1"/>
          </p:cNvSpPr>
          <p:nvPr>
            <p:ph type="title"/>
          </p:nvPr>
        </p:nvSpPr>
        <p:spPr>
          <a:xfrm>
            <a:off x="913775" y="618518"/>
            <a:ext cx="10364451" cy="706430"/>
          </a:xfrm>
        </p:spPr>
        <p:txBody>
          <a:bodyPr/>
          <a:lstStyle/>
          <a:p>
            <a:r>
              <a:rPr lang="he-IL" dirty="0">
                <a:solidFill>
                  <a:schemeClr val="accent6">
                    <a:lumMod val="75000"/>
                  </a:schemeClr>
                </a:solidFill>
                <a:effectLst>
                  <a:glow rad="228600">
                    <a:schemeClr val="accent6">
                      <a:satMod val="175000"/>
                      <a:alpha val="40000"/>
                    </a:schemeClr>
                  </a:glow>
                </a:effectLst>
              </a:rPr>
              <a:t>הדיבור מחבר</a:t>
            </a:r>
            <a:endParaRPr lang="he-IL" dirty="0"/>
          </a:p>
        </p:txBody>
      </p:sp>
      <p:graphicFrame>
        <p:nvGraphicFramePr>
          <p:cNvPr id="4" name="מציין מיקום תוכן 3">
            <a:extLst>
              <a:ext uri="{FF2B5EF4-FFF2-40B4-BE49-F238E27FC236}">
                <a16:creationId xmlns:a16="http://schemas.microsoft.com/office/drawing/2014/main" id="{4FA16F36-8006-5FF2-DEF6-22BFFA102E1E}"/>
              </a:ext>
            </a:extLst>
          </p:cNvPr>
          <p:cNvGraphicFramePr>
            <a:graphicFrameLocks noGrp="1"/>
          </p:cNvGraphicFramePr>
          <p:nvPr>
            <p:ph sz="quarter" idx="13"/>
            <p:extLst>
              <p:ext uri="{D42A27DB-BD31-4B8C-83A1-F6EECF244321}">
                <p14:modId xmlns:p14="http://schemas.microsoft.com/office/powerpoint/2010/main" val="1218725430"/>
              </p:ext>
            </p:extLst>
          </p:nvPr>
        </p:nvGraphicFramePr>
        <p:xfrm>
          <a:off x="914400" y="1483567"/>
          <a:ext cx="10363200" cy="43076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295724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484D265-4864-546B-3EAD-A6CBEE5D9359}"/>
              </a:ext>
            </a:extLst>
          </p:cNvPr>
          <p:cNvSpPr>
            <a:spLocks noGrp="1"/>
          </p:cNvSpPr>
          <p:nvPr>
            <p:ph type="title"/>
          </p:nvPr>
        </p:nvSpPr>
        <p:spPr>
          <a:xfrm>
            <a:off x="913775" y="618518"/>
            <a:ext cx="10364451" cy="706430"/>
          </a:xfrm>
        </p:spPr>
        <p:txBody>
          <a:bodyPr/>
          <a:lstStyle/>
          <a:p>
            <a:r>
              <a:rPr lang="he-IL" dirty="0">
                <a:solidFill>
                  <a:schemeClr val="accent6">
                    <a:lumMod val="75000"/>
                  </a:schemeClr>
                </a:solidFill>
                <a:effectLst>
                  <a:glow rad="228600">
                    <a:schemeClr val="accent6">
                      <a:satMod val="175000"/>
                      <a:alpha val="40000"/>
                    </a:schemeClr>
                  </a:glow>
                </a:effectLst>
              </a:rPr>
              <a:t>פיתוח רגשי אהבה</a:t>
            </a:r>
            <a:endParaRPr lang="he-IL" dirty="0"/>
          </a:p>
        </p:txBody>
      </p:sp>
      <p:graphicFrame>
        <p:nvGraphicFramePr>
          <p:cNvPr id="4" name="מציין מיקום תוכן 3">
            <a:extLst>
              <a:ext uri="{FF2B5EF4-FFF2-40B4-BE49-F238E27FC236}">
                <a16:creationId xmlns:a16="http://schemas.microsoft.com/office/drawing/2014/main" id="{4FA16F36-8006-5FF2-DEF6-22BFFA102E1E}"/>
              </a:ext>
            </a:extLst>
          </p:cNvPr>
          <p:cNvGraphicFramePr>
            <a:graphicFrameLocks noGrp="1"/>
          </p:cNvGraphicFramePr>
          <p:nvPr>
            <p:ph sz="quarter" idx="13"/>
            <p:extLst>
              <p:ext uri="{D42A27DB-BD31-4B8C-83A1-F6EECF244321}">
                <p14:modId xmlns:p14="http://schemas.microsoft.com/office/powerpoint/2010/main" val="3516457771"/>
              </p:ext>
            </p:extLst>
          </p:nvPr>
        </p:nvGraphicFramePr>
        <p:xfrm>
          <a:off x="914400" y="1483567"/>
          <a:ext cx="10363200" cy="43076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447699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484D265-4864-546B-3EAD-A6CBEE5D9359}"/>
              </a:ext>
            </a:extLst>
          </p:cNvPr>
          <p:cNvSpPr>
            <a:spLocks noGrp="1"/>
          </p:cNvSpPr>
          <p:nvPr>
            <p:ph type="title"/>
          </p:nvPr>
        </p:nvSpPr>
        <p:spPr>
          <a:xfrm>
            <a:off x="913775" y="618518"/>
            <a:ext cx="10364451" cy="706430"/>
          </a:xfrm>
        </p:spPr>
        <p:txBody>
          <a:bodyPr/>
          <a:lstStyle/>
          <a:p>
            <a:r>
              <a:rPr lang="he-IL" dirty="0">
                <a:solidFill>
                  <a:schemeClr val="accent6">
                    <a:lumMod val="75000"/>
                  </a:schemeClr>
                </a:solidFill>
                <a:effectLst>
                  <a:glow rad="228600">
                    <a:schemeClr val="accent6">
                      <a:satMod val="175000"/>
                      <a:alpha val="40000"/>
                    </a:schemeClr>
                  </a:glow>
                </a:effectLst>
              </a:rPr>
              <a:t>עונג מביא חיבור ודבקות</a:t>
            </a:r>
          </a:p>
        </p:txBody>
      </p:sp>
      <p:graphicFrame>
        <p:nvGraphicFramePr>
          <p:cNvPr id="4" name="מציין מיקום תוכן 3">
            <a:extLst>
              <a:ext uri="{FF2B5EF4-FFF2-40B4-BE49-F238E27FC236}">
                <a16:creationId xmlns:a16="http://schemas.microsoft.com/office/drawing/2014/main" id="{4FA16F36-8006-5FF2-DEF6-22BFFA102E1E}"/>
              </a:ext>
            </a:extLst>
          </p:cNvPr>
          <p:cNvGraphicFramePr>
            <a:graphicFrameLocks noGrp="1"/>
          </p:cNvGraphicFramePr>
          <p:nvPr>
            <p:ph sz="quarter" idx="13"/>
            <p:extLst>
              <p:ext uri="{D42A27DB-BD31-4B8C-83A1-F6EECF244321}">
                <p14:modId xmlns:p14="http://schemas.microsoft.com/office/powerpoint/2010/main" val="1488480913"/>
              </p:ext>
            </p:extLst>
          </p:nvPr>
        </p:nvGraphicFramePr>
        <p:xfrm>
          <a:off x="914400" y="1483567"/>
          <a:ext cx="10363200" cy="43076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912391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484D265-4864-546B-3EAD-A6CBEE5D9359}"/>
              </a:ext>
            </a:extLst>
          </p:cNvPr>
          <p:cNvSpPr>
            <a:spLocks noGrp="1"/>
          </p:cNvSpPr>
          <p:nvPr>
            <p:ph type="title"/>
          </p:nvPr>
        </p:nvSpPr>
        <p:spPr>
          <a:xfrm>
            <a:off x="913775" y="618518"/>
            <a:ext cx="10364451" cy="706430"/>
          </a:xfrm>
        </p:spPr>
        <p:txBody>
          <a:bodyPr/>
          <a:lstStyle/>
          <a:p>
            <a:r>
              <a:rPr lang="he-IL" dirty="0">
                <a:solidFill>
                  <a:schemeClr val="accent6">
                    <a:lumMod val="75000"/>
                  </a:schemeClr>
                </a:solidFill>
                <a:effectLst>
                  <a:glow rad="228600">
                    <a:schemeClr val="accent6">
                      <a:satMod val="175000"/>
                      <a:alpha val="40000"/>
                    </a:schemeClr>
                  </a:glow>
                </a:effectLst>
              </a:rPr>
              <a:t>להתרכז בעונג</a:t>
            </a:r>
          </a:p>
        </p:txBody>
      </p:sp>
      <p:graphicFrame>
        <p:nvGraphicFramePr>
          <p:cNvPr id="4" name="מציין מיקום תוכן 3">
            <a:extLst>
              <a:ext uri="{FF2B5EF4-FFF2-40B4-BE49-F238E27FC236}">
                <a16:creationId xmlns:a16="http://schemas.microsoft.com/office/drawing/2014/main" id="{4FA16F36-8006-5FF2-DEF6-22BFFA102E1E}"/>
              </a:ext>
            </a:extLst>
          </p:cNvPr>
          <p:cNvGraphicFramePr>
            <a:graphicFrameLocks noGrp="1"/>
          </p:cNvGraphicFramePr>
          <p:nvPr>
            <p:ph sz="quarter" idx="13"/>
            <p:extLst>
              <p:ext uri="{D42A27DB-BD31-4B8C-83A1-F6EECF244321}">
                <p14:modId xmlns:p14="http://schemas.microsoft.com/office/powerpoint/2010/main" val="1755761281"/>
              </p:ext>
            </p:extLst>
          </p:nvPr>
        </p:nvGraphicFramePr>
        <p:xfrm>
          <a:off x="914400" y="1483567"/>
          <a:ext cx="10363200" cy="43076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395313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484D265-4864-546B-3EAD-A6CBEE5D9359}"/>
              </a:ext>
            </a:extLst>
          </p:cNvPr>
          <p:cNvSpPr>
            <a:spLocks noGrp="1"/>
          </p:cNvSpPr>
          <p:nvPr>
            <p:ph type="title"/>
          </p:nvPr>
        </p:nvSpPr>
        <p:spPr>
          <a:xfrm>
            <a:off x="913775" y="618518"/>
            <a:ext cx="10364451" cy="706430"/>
          </a:xfrm>
        </p:spPr>
        <p:txBody>
          <a:bodyPr/>
          <a:lstStyle/>
          <a:p>
            <a:r>
              <a:rPr lang="he-IL" dirty="0">
                <a:effectLst>
                  <a:glow rad="228600">
                    <a:schemeClr val="accent6">
                      <a:satMod val="175000"/>
                      <a:alpha val="40000"/>
                    </a:schemeClr>
                  </a:glow>
                </a:effectLst>
              </a:rPr>
              <a:t>קולות, מילים ותנועתיות</a:t>
            </a:r>
          </a:p>
        </p:txBody>
      </p:sp>
      <p:graphicFrame>
        <p:nvGraphicFramePr>
          <p:cNvPr id="4" name="מציין מיקום תוכן 3">
            <a:extLst>
              <a:ext uri="{FF2B5EF4-FFF2-40B4-BE49-F238E27FC236}">
                <a16:creationId xmlns:a16="http://schemas.microsoft.com/office/drawing/2014/main" id="{4FA16F36-8006-5FF2-DEF6-22BFFA102E1E}"/>
              </a:ext>
            </a:extLst>
          </p:cNvPr>
          <p:cNvGraphicFramePr>
            <a:graphicFrameLocks noGrp="1"/>
          </p:cNvGraphicFramePr>
          <p:nvPr>
            <p:ph sz="quarter" idx="13"/>
            <p:extLst>
              <p:ext uri="{D42A27DB-BD31-4B8C-83A1-F6EECF244321}">
                <p14:modId xmlns:p14="http://schemas.microsoft.com/office/powerpoint/2010/main" val="1005935814"/>
              </p:ext>
            </p:extLst>
          </p:nvPr>
        </p:nvGraphicFramePr>
        <p:xfrm>
          <a:off x="914400" y="1483567"/>
          <a:ext cx="10363200" cy="43076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989353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484D265-4864-546B-3EAD-A6CBEE5D9359}"/>
              </a:ext>
            </a:extLst>
          </p:cNvPr>
          <p:cNvSpPr>
            <a:spLocks noGrp="1"/>
          </p:cNvSpPr>
          <p:nvPr>
            <p:ph type="title"/>
          </p:nvPr>
        </p:nvSpPr>
        <p:spPr>
          <a:xfrm>
            <a:off x="913775" y="618518"/>
            <a:ext cx="10364451" cy="706430"/>
          </a:xfrm>
        </p:spPr>
        <p:txBody>
          <a:bodyPr/>
          <a:lstStyle/>
          <a:p>
            <a:r>
              <a:rPr lang="he-IL" dirty="0">
                <a:effectLst>
                  <a:glow rad="228600">
                    <a:schemeClr val="accent6">
                      <a:satMod val="175000"/>
                      <a:alpha val="40000"/>
                    </a:schemeClr>
                  </a:glow>
                </a:effectLst>
              </a:rPr>
              <a:t>להתמקד</a:t>
            </a:r>
            <a:endParaRPr lang="he-IL" dirty="0"/>
          </a:p>
        </p:txBody>
      </p:sp>
      <p:graphicFrame>
        <p:nvGraphicFramePr>
          <p:cNvPr id="4" name="מציין מיקום תוכן 3">
            <a:extLst>
              <a:ext uri="{FF2B5EF4-FFF2-40B4-BE49-F238E27FC236}">
                <a16:creationId xmlns:a16="http://schemas.microsoft.com/office/drawing/2014/main" id="{4FA16F36-8006-5FF2-DEF6-22BFFA102E1E}"/>
              </a:ext>
            </a:extLst>
          </p:cNvPr>
          <p:cNvGraphicFramePr>
            <a:graphicFrameLocks noGrp="1"/>
          </p:cNvGraphicFramePr>
          <p:nvPr>
            <p:ph sz="quarter" idx="13"/>
            <p:extLst>
              <p:ext uri="{D42A27DB-BD31-4B8C-83A1-F6EECF244321}">
                <p14:modId xmlns:p14="http://schemas.microsoft.com/office/powerpoint/2010/main" val="4231297066"/>
              </p:ext>
            </p:extLst>
          </p:nvPr>
        </p:nvGraphicFramePr>
        <p:xfrm>
          <a:off x="914400" y="1483567"/>
          <a:ext cx="10363200" cy="43076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541439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484D265-4864-546B-3EAD-A6CBEE5D9359}"/>
              </a:ext>
            </a:extLst>
          </p:cNvPr>
          <p:cNvSpPr>
            <a:spLocks noGrp="1"/>
          </p:cNvSpPr>
          <p:nvPr>
            <p:ph type="title"/>
          </p:nvPr>
        </p:nvSpPr>
        <p:spPr>
          <a:xfrm>
            <a:off x="913775" y="618518"/>
            <a:ext cx="10364451" cy="706430"/>
          </a:xfrm>
        </p:spPr>
        <p:txBody>
          <a:bodyPr/>
          <a:lstStyle/>
          <a:p>
            <a:r>
              <a:rPr lang="he-IL" dirty="0">
                <a:effectLst>
                  <a:glow rad="228600">
                    <a:schemeClr val="accent6">
                      <a:satMod val="175000"/>
                      <a:alpha val="40000"/>
                    </a:schemeClr>
                  </a:glow>
                </a:effectLst>
              </a:rPr>
              <a:t>חיבור רגשי</a:t>
            </a:r>
            <a:endParaRPr lang="he-IL" dirty="0"/>
          </a:p>
        </p:txBody>
      </p:sp>
      <p:graphicFrame>
        <p:nvGraphicFramePr>
          <p:cNvPr id="4" name="מציין מיקום תוכן 3">
            <a:extLst>
              <a:ext uri="{FF2B5EF4-FFF2-40B4-BE49-F238E27FC236}">
                <a16:creationId xmlns:a16="http://schemas.microsoft.com/office/drawing/2014/main" id="{4FA16F36-8006-5FF2-DEF6-22BFFA102E1E}"/>
              </a:ext>
            </a:extLst>
          </p:cNvPr>
          <p:cNvGraphicFramePr>
            <a:graphicFrameLocks noGrp="1"/>
          </p:cNvGraphicFramePr>
          <p:nvPr>
            <p:ph sz="quarter" idx="13"/>
            <p:extLst>
              <p:ext uri="{D42A27DB-BD31-4B8C-83A1-F6EECF244321}">
                <p14:modId xmlns:p14="http://schemas.microsoft.com/office/powerpoint/2010/main" val="214290792"/>
              </p:ext>
            </p:extLst>
          </p:nvPr>
        </p:nvGraphicFramePr>
        <p:xfrm>
          <a:off x="914400" y="1483567"/>
          <a:ext cx="10363200" cy="43076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033718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5F191A4-7839-4F63-B17C-7C366C59488C}"/>
              </a:ext>
            </a:extLst>
          </p:cNvPr>
          <p:cNvSpPr>
            <a:spLocks noGrp="1"/>
          </p:cNvSpPr>
          <p:nvPr>
            <p:ph type="title"/>
          </p:nvPr>
        </p:nvSpPr>
        <p:spPr>
          <a:xfrm flipH="1">
            <a:off x="1245325" y="381000"/>
            <a:ext cx="9779183" cy="1325563"/>
          </a:xfrm>
        </p:spPr>
        <p:txBody>
          <a:bodyPr rtlCol="1"/>
          <a:lstStyle/>
          <a:p>
            <a:pPr algn="r" rtl="1"/>
            <a:r>
              <a:rPr lang="he-IL" dirty="0"/>
              <a:t>כיצד נוכל להגיע לשלמות</a:t>
            </a:r>
          </a:p>
        </p:txBody>
      </p:sp>
      <p:sp>
        <p:nvSpPr>
          <p:cNvPr id="9" name="מציין מיקום תוכן 8">
            <a:extLst>
              <a:ext uri="{FF2B5EF4-FFF2-40B4-BE49-F238E27FC236}">
                <a16:creationId xmlns:a16="http://schemas.microsoft.com/office/drawing/2014/main" id="{472FA7B1-CD7F-3646-B44C-91A107A0CBEE}"/>
              </a:ext>
            </a:extLst>
          </p:cNvPr>
          <p:cNvSpPr>
            <a:spLocks noGrp="1"/>
          </p:cNvSpPr>
          <p:nvPr>
            <p:ph idx="11"/>
          </p:nvPr>
        </p:nvSpPr>
        <p:spPr>
          <a:xfrm flipH="1">
            <a:off x="7851229" y="2031796"/>
            <a:ext cx="3173278" cy="522514"/>
          </a:xfrm>
        </p:spPr>
        <p:txBody>
          <a:bodyPr rtlCol="1"/>
          <a:lstStyle/>
          <a:p>
            <a:pPr algn="r" rtl="1"/>
            <a:r>
              <a:rPr lang="he-IL" dirty="0"/>
              <a:t>פיתוח אהבה</a:t>
            </a:r>
          </a:p>
        </p:txBody>
      </p:sp>
      <p:sp>
        <p:nvSpPr>
          <p:cNvPr id="4" name="מציין מיקום תוכן 3">
            <a:extLst>
              <a:ext uri="{FF2B5EF4-FFF2-40B4-BE49-F238E27FC236}">
                <a16:creationId xmlns:a16="http://schemas.microsoft.com/office/drawing/2014/main" id="{9B9ED227-95A7-4B08-91FE-5E0EF0D41D20}"/>
              </a:ext>
            </a:extLst>
          </p:cNvPr>
          <p:cNvSpPr>
            <a:spLocks noGrp="1"/>
          </p:cNvSpPr>
          <p:nvPr>
            <p:ph idx="1"/>
          </p:nvPr>
        </p:nvSpPr>
        <p:spPr>
          <a:xfrm flipH="1">
            <a:off x="7805821" y="2526318"/>
            <a:ext cx="3218688" cy="2828613"/>
          </a:xfrm>
        </p:spPr>
        <p:txBody>
          <a:bodyPr vert="horz" lIns="91440" tIns="45720" rIns="91440" bIns="45720" rtlCol="1" anchor="t">
            <a:noAutofit/>
          </a:bodyPr>
          <a:lstStyle/>
          <a:p>
            <a:pPr algn="r" rtl="1"/>
            <a:r>
              <a:rPr lang="he-IL" dirty="0"/>
              <a:t>להתבונן שפיתוח רגש אהבה בבית, הוא מפתח לפתח את רגש אהבה כלפי הבורא. </a:t>
            </a:r>
          </a:p>
          <a:p>
            <a:pPr algn="r" rtl="1"/>
            <a:r>
              <a:rPr lang="he-IL" dirty="0"/>
              <a:t>זה ממש באותה צורה. </a:t>
            </a:r>
          </a:p>
          <a:p>
            <a:pPr algn="r" rtl="1"/>
            <a:endParaRPr lang="he-IL" dirty="0"/>
          </a:p>
          <a:p>
            <a:pPr algn="r" rtl="1"/>
            <a:endParaRPr lang="he-IL" dirty="0"/>
          </a:p>
        </p:txBody>
      </p:sp>
      <p:sp>
        <p:nvSpPr>
          <p:cNvPr id="10" name="מציין מיקום תוכן 9">
            <a:extLst>
              <a:ext uri="{FF2B5EF4-FFF2-40B4-BE49-F238E27FC236}">
                <a16:creationId xmlns:a16="http://schemas.microsoft.com/office/drawing/2014/main" id="{585697B7-EBBB-0E4B-AA02-0D3F94821C6E}"/>
              </a:ext>
            </a:extLst>
          </p:cNvPr>
          <p:cNvSpPr>
            <a:spLocks noGrp="1"/>
          </p:cNvSpPr>
          <p:nvPr>
            <p:ph idx="12"/>
          </p:nvPr>
        </p:nvSpPr>
        <p:spPr>
          <a:xfrm flipH="1">
            <a:off x="4334934" y="2003804"/>
            <a:ext cx="3173278" cy="522514"/>
          </a:xfrm>
        </p:spPr>
        <p:txBody>
          <a:bodyPr rtlCol="1"/>
          <a:lstStyle/>
          <a:p>
            <a:pPr algn="r" rtl="1"/>
            <a:r>
              <a:rPr lang="he-IL" dirty="0"/>
              <a:t>הדרכים לאהבה</a:t>
            </a:r>
          </a:p>
        </p:txBody>
      </p:sp>
      <p:sp>
        <p:nvSpPr>
          <p:cNvPr id="5" name="מציין מיקום תוכן 4">
            <a:extLst>
              <a:ext uri="{FF2B5EF4-FFF2-40B4-BE49-F238E27FC236}">
                <a16:creationId xmlns:a16="http://schemas.microsoft.com/office/drawing/2014/main" id="{9C2ECAAA-1E9C-4845-8EA9-E11A76F08150}"/>
              </a:ext>
            </a:extLst>
          </p:cNvPr>
          <p:cNvSpPr>
            <a:spLocks noGrp="1"/>
          </p:cNvSpPr>
          <p:nvPr>
            <p:ph idx="10"/>
          </p:nvPr>
        </p:nvSpPr>
        <p:spPr>
          <a:xfrm flipH="1">
            <a:off x="4334934" y="2526318"/>
            <a:ext cx="3173279" cy="2828613"/>
          </a:xfrm>
        </p:spPr>
        <p:txBody>
          <a:bodyPr vert="horz" lIns="91440" tIns="45720" rIns="91440" bIns="45720" rtlCol="1" anchor="t">
            <a:normAutofit/>
          </a:bodyPr>
          <a:lstStyle/>
          <a:p>
            <a:pPr algn="r" rtl="1"/>
            <a:r>
              <a:rPr lang="he-IL" dirty="0"/>
              <a:t>הכרת הטוב</a:t>
            </a:r>
          </a:p>
          <a:p>
            <a:pPr algn="r" rtl="1"/>
            <a:r>
              <a:rPr lang="he-IL" dirty="0"/>
              <a:t>מחמאות</a:t>
            </a:r>
          </a:p>
          <a:p>
            <a:pPr algn="r" rtl="1"/>
            <a:r>
              <a:rPr lang="he-IL" dirty="0"/>
              <a:t>דיבור – חיבור</a:t>
            </a:r>
          </a:p>
          <a:p>
            <a:pPr algn="r" rtl="1"/>
            <a:r>
              <a:rPr lang="he-IL" dirty="0"/>
              <a:t>חיבור רגשי</a:t>
            </a:r>
          </a:p>
          <a:p>
            <a:pPr algn="r" rtl="1"/>
            <a:endParaRPr lang="he-IL" dirty="0"/>
          </a:p>
          <a:p>
            <a:pPr algn="r" rtl="1"/>
            <a:endParaRPr lang="he-IL" dirty="0"/>
          </a:p>
        </p:txBody>
      </p:sp>
      <p:sp>
        <p:nvSpPr>
          <p:cNvPr id="13" name="מציין מיקום תוכן 12">
            <a:extLst>
              <a:ext uri="{FF2B5EF4-FFF2-40B4-BE49-F238E27FC236}">
                <a16:creationId xmlns:a16="http://schemas.microsoft.com/office/drawing/2014/main" id="{EB1FFBC5-1733-5E4A-BF11-2C157D9917CC}"/>
              </a:ext>
            </a:extLst>
          </p:cNvPr>
          <p:cNvSpPr>
            <a:spLocks noGrp="1"/>
          </p:cNvSpPr>
          <p:nvPr>
            <p:ph idx="14"/>
          </p:nvPr>
        </p:nvSpPr>
        <p:spPr>
          <a:xfrm flipH="1">
            <a:off x="818639" y="1800808"/>
            <a:ext cx="3173278" cy="725510"/>
          </a:xfrm>
        </p:spPr>
        <p:txBody>
          <a:bodyPr rtlCol="1"/>
          <a:lstStyle/>
          <a:p>
            <a:pPr algn="r" rtl="1"/>
            <a:r>
              <a:rPr lang="he-IL" dirty="0"/>
              <a:t>עונג מביא חיבור ודבקות.</a:t>
            </a:r>
          </a:p>
        </p:txBody>
      </p:sp>
      <p:sp>
        <p:nvSpPr>
          <p:cNvPr id="11" name="מציין מיקום תוכן 10">
            <a:extLst>
              <a:ext uri="{FF2B5EF4-FFF2-40B4-BE49-F238E27FC236}">
                <a16:creationId xmlns:a16="http://schemas.microsoft.com/office/drawing/2014/main" id="{48A12450-9474-8A49-BAEB-20C6F51540D5}"/>
              </a:ext>
            </a:extLst>
          </p:cNvPr>
          <p:cNvSpPr>
            <a:spLocks noGrp="1"/>
          </p:cNvSpPr>
          <p:nvPr>
            <p:ph idx="13"/>
          </p:nvPr>
        </p:nvSpPr>
        <p:spPr>
          <a:xfrm flipH="1">
            <a:off x="818639" y="2526318"/>
            <a:ext cx="3173279" cy="2828613"/>
          </a:xfrm>
        </p:spPr>
        <p:txBody>
          <a:bodyPr rtlCol="1"/>
          <a:lstStyle/>
          <a:p>
            <a:r>
              <a:rPr lang="he-IL" dirty="0"/>
              <a:t>להתרכז בעונג.</a:t>
            </a:r>
          </a:p>
          <a:p>
            <a:r>
              <a:rPr lang="he-IL" dirty="0"/>
              <a:t>קולות מילים ותנועות.</a:t>
            </a:r>
          </a:p>
          <a:p>
            <a:r>
              <a:rPr lang="he-IL" dirty="0"/>
              <a:t>להתמקד.</a:t>
            </a:r>
          </a:p>
          <a:p>
            <a:pPr algn="r" rtl="1"/>
            <a:endParaRPr lang="he-IL" dirty="0"/>
          </a:p>
        </p:txBody>
      </p:sp>
      <p:sp>
        <p:nvSpPr>
          <p:cNvPr id="3" name="מציין מיקום של תאריך 2">
            <a:extLst>
              <a:ext uri="{FF2B5EF4-FFF2-40B4-BE49-F238E27FC236}">
                <a16:creationId xmlns:a16="http://schemas.microsoft.com/office/drawing/2014/main" id="{75202033-17DD-3E4F-BB90-ADC6A1F0C66F}"/>
              </a:ext>
            </a:extLst>
          </p:cNvPr>
          <p:cNvSpPr>
            <a:spLocks noGrp="1"/>
          </p:cNvSpPr>
          <p:nvPr>
            <p:ph type="dt" sz="half" idx="2"/>
          </p:nvPr>
        </p:nvSpPr>
        <p:spPr>
          <a:xfrm flipH="1">
            <a:off x="10043886" y="6356350"/>
            <a:ext cx="1767114" cy="365125"/>
          </a:xfrm>
        </p:spPr>
        <p:txBody>
          <a:bodyPr rtlCol="1"/>
          <a:lstStyle/>
          <a:p>
            <a:pPr marL="0" marR="0" lvl="0" indent="0" algn="r" defTabSz="914400" rtl="1" eaLnBrk="1" fontAlgn="auto" latinLnBrk="0" hangingPunct="1">
              <a:lnSpc>
                <a:spcPct val="100000"/>
              </a:lnSpc>
              <a:spcBef>
                <a:spcPts val="0"/>
              </a:spcBef>
              <a:spcAft>
                <a:spcPts val="0"/>
              </a:spcAft>
              <a:buClrTx/>
              <a:buSzTx/>
              <a:buFontTx/>
              <a:buNone/>
              <a:tabLst/>
              <a:defRPr/>
            </a:pPr>
            <a:fld id="{54D11B1F-F974-443E-84A2-C1995B8CCD29}" type="datetime1">
              <a:rPr kumimoji="0" lang="he-IL" sz="1200" b="0" i="0" u="none" strike="noStrike" kern="1200" cap="none" spc="0" normalizeH="0" baseline="0" noProof="0" smtClean="0">
                <a:ln>
                  <a:noFill/>
                </a:ln>
                <a:solidFill>
                  <a:srgbClr val="DAE5EF"/>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כ"ו/שבט/תשפ"ד</a:t>
            </a:fld>
            <a:endParaRPr kumimoji="0" lang="he-IL" sz="1200" b="0" i="0" u="none" strike="noStrike" kern="1200" cap="none" spc="0" normalizeH="0" baseline="0" noProof="0">
              <a:ln>
                <a:noFill/>
              </a:ln>
              <a:solidFill>
                <a:srgbClr val="DAE5EF"/>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7" name="מציין מיקום של כותרת תחתונה 6">
            <a:extLst>
              <a:ext uri="{FF2B5EF4-FFF2-40B4-BE49-F238E27FC236}">
                <a16:creationId xmlns:a16="http://schemas.microsoft.com/office/drawing/2014/main" id="{B42ACFC2-B54A-8244-B5D9-4B1EC2EED59D}"/>
              </a:ext>
            </a:extLst>
          </p:cNvPr>
          <p:cNvSpPr>
            <a:spLocks noGrp="1"/>
          </p:cNvSpPr>
          <p:nvPr>
            <p:ph type="ftr" sz="quarter" idx="3"/>
          </p:nvPr>
        </p:nvSpPr>
        <p:spPr>
          <a:xfrm flipH="1">
            <a:off x="4038600" y="6356350"/>
            <a:ext cx="4114800" cy="365125"/>
          </a:xfrm>
        </p:spPr>
        <p:txBody>
          <a:bodyPr rtlCol="1"/>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he-IL" sz="1200" b="0" i="0" u="none" strike="noStrike" kern="1200" cap="none" spc="0" normalizeH="0" baseline="0" noProof="0" dirty="0">
                <a:ln>
                  <a:noFill/>
                </a:ln>
                <a:solidFill>
                  <a:srgbClr val="637183"/>
                </a:solidFill>
                <a:effectLst/>
                <a:uLnTx/>
                <a:uFillTx/>
                <a:latin typeface="Tahoma" panose="020B0604030504040204" pitchFamily="34" charset="0"/>
                <a:ea typeface="Tahoma" panose="020B0604030504040204" pitchFamily="34" charset="0"/>
                <a:cs typeface="Tahoma" panose="020B0604030504040204" pitchFamily="34" charset="0"/>
              </a:rPr>
              <a:t>בית הספר לפיתוח רגשות אהבה</a:t>
            </a:r>
          </a:p>
        </p:txBody>
      </p:sp>
      <p:sp>
        <p:nvSpPr>
          <p:cNvPr id="8" name="מציין מיקום של מספר שקופית 7">
            <a:extLst>
              <a:ext uri="{FF2B5EF4-FFF2-40B4-BE49-F238E27FC236}">
                <a16:creationId xmlns:a16="http://schemas.microsoft.com/office/drawing/2014/main" id="{B609FC03-B5BE-D846-993A-8E351C9509F3}"/>
              </a:ext>
            </a:extLst>
          </p:cNvPr>
          <p:cNvSpPr>
            <a:spLocks noGrp="1"/>
          </p:cNvSpPr>
          <p:nvPr>
            <p:ph type="sldNum" sz="quarter" idx="4"/>
          </p:nvPr>
        </p:nvSpPr>
        <p:spPr>
          <a:xfrm flipH="1">
            <a:off x="381001" y="6356350"/>
            <a:ext cx="1657723" cy="365125"/>
          </a:xfrm>
        </p:spPr>
        <p:txBody>
          <a:bodyPr rtlCol="1"/>
          <a:lstStyle/>
          <a:p>
            <a:pPr marL="0" marR="0" lvl="0" indent="0" algn="l" defTabSz="914400" rtl="1" eaLnBrk="1" fontAlgn="auto" latinLnBrk="0" hangingPunct="1">
              <a:lnSpc>
                <a:spcPct val="100000"/>
              </a:lnSpc>
              <a:spcBef>
                <a:spcPts val="0"/>
              </a:spcBef>
              <a:spcAft>
                <a:spcPts val="0"/>
              </a:spcAft>
              <a:buClrTx/>
              <a:buSzTx/>
              <a:buFontTx/>
              <a:buNone/>
              <a:tabLst/>
              <a:defRPr/>
            </a:pPr>
            <a:fld id="{294A09A9-5501-47C1-A89A-A340965A2BE2}" type="slidenum">
              <a:rPr kumimoji="0" lang="he-IL" sz="1200" b="0" i="0" u="none" strike="noStrike" kern="1200" cap="none" spc="0" normalizeH="0" baseline="0" noProof="0" smtClean="0">
                <a:ln>
                  <a:noFill/>
                </a:ln>
                <a:solidFill>
                  <a:srgbClr val="DAE5EF"/>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15</a:t>
            </a:fld>
            <a:endParaRPr kumimoji="0" lang="he-IL" sz="1200" b="0" i="0" u="none" strike="noStrike" kern="1200" cap="none" spc="0" normalizeH="0" baseline="0" noProof="0">
              <a:ln>
                <a:noFill/>
              </a:ln>
              <a:solidFill>
                <a:srgbClr val="DAE5EF"/>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1746431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484D265-4864-546B-3EAD-A6CBEE5D9359}"/>
              </a:ext>
            </a:extLst>
          </p:cNvPr>
          <p:cNvSpPr>
            <a:spLocks noGrp="1"/>
          </p:cNvSpPr>
          <p:nvPr>
            <p:ph type="title"/>
          </p:nvPr>
        </p:nvSpPr>
        <p:spPr>
          <a:xfrm>
            <a:off x="913775" y="618518"/>
            <a:ext cx="10364451" cy="706430"/>
          </a:xfrm>
        </p:spPr>
        <p:txBody>
          <a:bodyPr/>
          <a:lstStyle/>
          <a:p>
            <a:endParaRPr lang="he-IL" dirty="0"/>
          </a:p>
        </p:txBody>
      </p:sp>
      <p:graphicFrame>
        <p:nvGraphicFramePr>
          <p:cNvPr id="4" name="מציין מיקום תוכן 3">
            <a:extLst>
              <a:ext uri="{FF2B5EF4-FFF2-40B4-BE49-F238E27FC236}">
                <a16:creationId xmlns:a16="http://schemas.microsoft.com/office/drawing/2014/main" id="{4FA16F36-8006-5FF2-DEF6-22BFFA102E1E}"/>
              </a:ext>
            </a:extLst>
          </p:cNvPr>
          <p:cNvGraphicFramePr>
            <a:graphicFrameLocks noGrp="1"/>
          </p:cNvGraphicFramePr>
          <p:nvPr>
            <p:ph sz="quarter" idx="13"/>
          </p:nvPr>
        </p:nvGraphicFramePr>
        <p:xfrm>
          <a:off x="914400" y="1483567"/>
          <a:ext cx="10363200" cy="43076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79165338"/>
      </p:ext>
    </p:extLst>
  </p:cSld>
  <p:clrMapOvr>
    <a:masterClrMapping/>
  </p:clrMapOvr>
</p:sld>
</file>

<file path=ppt/theme/theme1.xml><?xml version="1.0" encoding="utf-8"?>
<a:theme xmlns:a="http://schemas.openxmlformats.org/drawingml/2006/main" name="טיפה">
  <a:themeElements>
    <a:clrScheme name="Droplet">
      <a:dk1>
        <a:sysClr val="windowText" lastClr="000000"/>
      </a:dk1>
      <a:lt1>
        <a:sysClr val="window" lastClr="FFFFFF"/>
      </a:lt1>
      <a:dk2>
        <a:srgbClr val="27537E"/>
      </a:dk2>
      <a:lt2>
        <a:srgbClr val="AABED7"/>
      </a:lt2>
      <a:accent1>
        <a:srgbClr val="E34B7A"/>
      </a:accent1>
      <a:accent2>
        <a:srgbClr val="AC339A"/>
      </a:accent2>
      <a:accent3>
        <a:srgbClr val="6953B7"/>
      </a:accent3>
      <a:accent4>
        <a:srgbClr val="1D7EAB"/>
      </a:accent4>
      <a:accent5>
        <a:srgbClr val="43AFD6"/>
      </a:accent5>
      <a:accent6>
        <a:srgbClr val="DE85E1"/>
      </a:accent6>
      <a:hlink>
        <a:srgbClr val="ED87A6"/>
      </a:hlink>
      <a:folHlink>
        <a:srgbClr val="C99EAC"/>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78000"/>
                <a:shade val="100000"/>
                <a:hueMod val="136000"/>
                <a:satMod val="160000"/>
                <a:lumMod val="105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C71B277C-C29A-4BA0-A7BA-43502DF21AB3}"/>
    </a:ext>
  </a:extLst>
</a:theme>
</file>

<file path=ppt/theme/theme2.xml><?xml version="1.0" encoding="utf-8"?>
<a:theme xmlns:a="http://schemas.openxmlformats.org/drawingml/2006/main" name="ערכת נושא של Office">
  <a:themeElements>
    <a:clrScheme name="Universal Color Block">
      <a:dk1>
        <a:srgbClr val="000000"/>
      </a:dk1>
      <a:lt1>
        <a:srgbClr val="FFFFFF"/>
      </a:lt1>
      <a:dk2>
        <a:srgbClr val="44546A"/>
      </a:dk2>
      <a:lt2>
        <a:srgbClr val="E7E6E6"/>
      </a:lt2>
      <a:accent1>
        <a:srgbClr val="0068FF"/>
      </a:accent1>
      <a:accent2>
        <a:srgbClr val="DAE5EF"/>
      </a:accent2>
      <a:accent3>
        <a:srgbClr val="637183"/>
      </a:accent3>
      <a:accent4>
        <a:srgbClr val="434E5E"/>
      </a:accent4>
      <a:accent5>
        <a:srgbClr val="5B9BD5"/>
      </a:accent5>
      <a:accent6>
        <a:srgbClr val="70AD47"/>
      </a:accent6>
      <a:hlink>
        <a:srgbClr val="0563C1"/>
      </a:hlink>
      <a:folHlink>
        <a:srgbClr val="954F72"/>
      </a:folHlink>
    </a:clrScheme>
    <a:fontScheme name="Custom 75">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60257844_TF45331398_Win32new" id="{16C1CB02-2DCB-4D1B-8D54-0FABF6BB615A}" vid="{C50BB2EE-AD55-418B-A942-8443BDB6EA6B}"/>
    </a:ext>
  </a:extLst>
</a:theme>
</file>

<file path=ppt/theme/theme3.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TM04033925[[fn=טיפה]]</Template>
  <TotalTime>394</TotalTime>
  <Words>1820</Words>
  <Application>Microsoft Office PowerPoint</Application>
  <PresentationFormat>מסך רחב</PresentationFormat>
  <Paragraphs>148</Paragraphs>
  <Slides>16</Slides>
  <Notes>1</Notes>
  <HiddenSlides>0</HiddenSlides>
  <MMClips>0</MMClips>
  <ScaleCrop>false</ScaleCrop>
  <HeadingPairs>
    <vt:vector size="6" baseType="variant">
      <vt:variant>
        <vt:lpstr>גופנים בשימוש</vt:lpstr>
      </vt:variant>
      <vt:variant>
        <vt:i4>5</vt:i4>
      </vt:variant>
      <vt:variant>
        <vt:lpstr>ערכת נושא</vt:lpstr>
      </vt:variant>
      <vt:variant>
        <vt:i4>2</vt:i4>
      </vt:variant>
      <vt:variant>
        <vt:lpstr>כותרות שקופיות</vt:lpstr>
      </vt:variant>
      <vt:variant>
        <vt:i4>16</vt:i4>
      </vt:variant>
    </vt:vector>
  </HeadingPairs>
  <TitlesOfParts>
    <vt:vector size="23" baseType="lpstr">
      <vt:lpstr>Arial</vt:lpstr>
      <vt:lpstr>Calibri</vt:lpstr>
      <vt:lpstr>Guttman Drogolin</vt:lpstr>
      <vt:lpstr>Tahoma</vt:lpstr>
      <vt:lpstr>Tw Cen MT</vt:lpstr>
      <vt:lpstr>טיפה</vt:lpstr>
      <vt:lpstr>ערכת נושא של Office</vt:lpstr>
      <vt:lpstr>ברוכים הבאים לבית הספר לפיתוח רגש אהבה</vt:lpstr>
      <vt:lpstr>הגאון ר' איזיק שר – ראש ישיבת סלבודקא חובת פיתוח הרגש</vt:lpstr>
      <vt:lpstr>מצגת של PowerPoint‏</vt:lpstr>
      <vt:lpstr>חובת היהודי לפתח רגשותיו</vt:lpstr>
      <vt:lpstr>פיתוח אהבה</vt:lpstr>
      <vt:lpstr>לראות את החיובי ולהתפעל</vt:lpstr>
      <vt:lpstr>דיבור יוצר חיבור</vt:lpstr>
      <vt:lpstr>הדיבור מחבר</vt:lpstr>
      <vt:lpstr>פיתוח רגשי אהבה</vt:lpstr>
      <vt:lpstr>עונג מביא חיבור ודבקות</vt:lpstr>
      <vt:lpstr>להתרכז בעונג</vt:lpstr>
      <vt:lpstr>קולות, מילים ותנועתיות</vt:lpstr>
      <vt:lpstr>להתמקד</vt:lpstr>
      <vt:lpstr>חיבור רגשי</vt:lpstr>
      <vt:lpstr>כיצד נוכל להגיע לשלמות</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ברוכים הבאים לבית הספר לפיתוח רגש אהבה</dc:title>
  <dc:creator>יהודה טאוב</dc:creator>
  <cp:lastModifiedBy>יהודה טאוב</cp:lastModifiedBy>
  <cp:revision>2</cp:revision>
  <dcterms:created xsi:type="dcterms:W3CDTF">2024-02-05T09:24:16Z</dcterms:created>
  <dcterms:modified xsi:type="dcterms:W3CDTF">2024-02-05T15:58:28Z</dcterms:modified>
</cp:coreProperties>
</file>