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79" d="100"/>
          <a:sy n="79" d="100"/>
        </p:scale>
        <p:origin x="86" y="4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19AEDC-2BA8-4862-8E2A-1FA81D8A2248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788383AB-6782-4C7F-8568-CD225B061EBA}">
      <dgm:prSet phldrT="[טקסט]"/>
      <dgm:spPr/>
      <dgm:t>
        <a:bodyPr/>
        <a:lstStyle/>
        <a:p>
          <a:pPr rtl="1"/>
          <a:r>
            <a:rPr lang="he-IL" dirty="0"/>
            <a:t>טוב ומטיב</a:t>
          </a:r>
        </a:p>
      </dgm:t>
    </dgm:pt>
    <dgm:pt modelId="{6222F8B8-C624-4E08-AA33-FB8CA4BF80D7}" type="parTrans" cxnId="{16CA1EB4-4B96-4ACF-9B9F-2B2E014C698A}">
      <dgm:prSet/>
      <dgm:spPr/>
      <dgm:t>
        <a:bodyPr/>
        <a:lstStyle/>
        <a:p>
          <a:pPr rtl="1"/>
          <a:endParaRPr lang="he-IL"/>
        </a:p>
      </dgm:t>
    </dgm:pt>
    <dgm:pt modelId="{D77B72BE-A625-4863-AE8F-BE3F5E6FB8F6}" type="sibTrans" cxnId="{16CA1EB4-4B96-4ACF-9B9F-2B2E014C698A}">
      <dgm:prSet/>
      <dgm:spPr/>
      <dgm:t>
        <a:bodyPr/>
        <a:lstStyle/>
        <a:p>
          <a:pPr rtl="1"/>
          <a:endParaRPr lang="he-IL"/>
        </a:p>
      </dgm:t>
    </dgm:pt>
    <dgm:pt modelId="{F83EACDD-1F3E-45FF-9E3D-C0BBCC43F42D}">
      <dgm:prSet phldrT="[טקסט]"/>
      <dgm:spPr/>
      <dgm:t>
        <a:bodyPr/>
        <a:lstStyle/>
        <a:p>
          <a:pPr rtl="1"/>
          <a:r>
            <a:rPr lang="he-IL" dirty="0"/>
            <a:t>צדיק</a:t>
          </a:r>
        </a:p>
        <a:p>
          <a:pPr rtl="1"/>
          <a:r>
            <a:rPr lang="he-IL" dirty="0"/>
            <a:t>נקי מחטא</a:t>
          </a:r>
        </a:p>
      </dgm:t>
    </dgm:pt>
    <dgm:pt modelId="{65BE084B-D292-4849-B2B4-B218303A9C03}" type="parTrans" cxnId="{0DD27102-88F6-4563-8A5C-2D656D5AFB88}">
      <dgm:prSet/>
      <dgm:spPr/>
      <dgm:t>
        <a:bodyPr/>
        <a:lstStyle/>
        <a:p>
          <a:pPr rtl="1"/>
          <a:endParaRPr lang="he-IL"/>
        </a:p>
      </dgm:t>
    </dgm:pt>
    <dgm:pt modelId="{ABF156C0-F2E9-49EC-9868-F1BF21A58E80}" type="sibTrans" cxnId="{0DD27102-88F6-4563-8A5C-2D656D5AFB88}">
      <dgm:prSet/>
      <dgm:spPr/>
      <dgm:t>
        <a:bodyPr/>
        <a:lstStyle/>
        <a:p>
          <a:pPr rtl="1"/>
          <a:endParaRPr lang="he-IL"/>
        </a:p>
      </dgm:t>
    </dgm:pt>
    <dgm:pt modelId="{BD27DE10-1479-439F-9B87-1EE9B1C5A7C1}">
      <dgm:prSet phldrT="[טקסט]"/>
      <dgm:spPr/>
      <dgm:t>
        <a:bodyPr/>
        <a:lstStyle/>
        <a:p>
          <a:pPr rtl="1"/>
          <a:r>
            <a:rPr lang="he-IL" dirty="0"/>
            <a:t>ילדים</a:t>
          </a:r>
        </a:p>
      </dgm:t>
    </dgm:pt>
    <dgm:pt modelId="{11325401-D71D-4A8F-9AE9-0BFFD0EC4A39}" type="parTrans" cxnId="{6474670D-107E-45CB-83BB-D978A1551BF1}">
      <dgm:prSet/>
      <dgm:spPr/>
      <dgm:t>
        <a:bodyPr/>
        <a:lstStyle/>
        <a:p>
          <a:pPr rtl="1"/>
          <a:endParaRPr lang="he-IL"/>
        </a:p>
      </dgm:t>
    </dgm:pt>
    <dgm:pt modelId="{AD5DB9F3-4784-4E85-8F6A-0B4E16126956}" type="sibTrans" cxnId="{6474670D-107E-45CB-83BB-D978A1551BF1}">
      <dgm:prSet/>
      <dgm:spPr/>
      <dgm:t>
        <a:bodyPr/>
        <a:lstStyle/>
        <a:p>
          <a:pPr rtl="1"/>
          <a:endParaRPr lang="he-IL"/>
        </a:p>
      </dgm:t>
    </dgm:pt>
    <dgm:pt modelId="{91AA2450-BEBE-41AD-8A05-A17D3D284CA1}">
      <dgm:prSet phldrT="[טקסט]"/>
      <dgm:spPr/>
      <dgm:t>
        <a:bodyPr/>
        <a:lstStyle/>
        <a:p>
          <a:pPr rtl="1"/>
          <a:r>
            <a:rPr lang="he-IL" dirty="0"/>
            <a:t>חיי חברה</a:t>
          </a:r>
        </a:p>
      </dgm:t>
    </dgm:pt>
    <dgm:pt modelId="{424C71F0-6B6B-4C04-92FC-06C77F7EA16C}" type="parTrans" cxnId="{3B9CEAF8-9E8D-4622-8359-1EFEBE2C4055}">
      <dgm:prSet/>
      <dgm:spPr/>
      <dgm:t>
        <a:bodyPr/>
        <a:lstStyle/>
        <a:p>
          <a:pPr rtl="1"/>
          <a:endParaRPr lang="he-IL"/>
        </a:p>
      </dgm:t>
    </dgm:pt>
    <dgm:pt modelId="{0D33A79F-C62D-48E4-A138-21F9DA7F85DD}" type="sibTrans" cxnId="{3B9CEAF8-9E8D-4622-8359-1EFEBE2C4055}">
      <dgm:prSet/>
      <dgm:spPr/>
      <dgm:t>
        <a:bodyPr/>
        <a:lstStyle/>
        <a:p>
          <a:pPr rtl="1"/>
          <a:endParaRPr lang="he-IL"/>
        </a:p>
      </dgm:t>
    </dgm:pt>
    <dgm:pt modelId="{FE969E9D-070E-49A8-A6F0-F34BD35A1A41}">
      <dgm:prSet phldrT="[טקסט]"/>
      <dgm:spPr/>
      <dgm:t>
        <a:bodyPr/>
        <a:lstStyle/>
        <a:p>
          <a:pPr rtl="1"/>
          <a:r>
            <a:rPr lang="he-IL" dirty="0"/>
            <a:t>צלם אלוקים</a:t>
          </a:r>
        </a:p>
      </dgm:t>
    </dgm:pt>
    <dgm:pt modelId="{C3A67D14-AAE2-49BC-BC7C-68ADF70D8B0B}" type="parTrans" cxnId="{1F708E02-2018-4696-8711-19A5CB977B13}">
      <dgm:prSet/>
      <dgm:spPr/>
      <dgm:t>
        <a:bodyPr/>
        <a:lstStyle/>
        <a:p>
          <a:pPr rtl="1"/>
          <a:endParaRPr lang="he-IL"/>
        </a:p>
      </dgm:t>
    </dgm:pt>
    <dgm:pt modelId="{45F1613A-1DA2-4AEA-B452-FFDCD2D019DC}" type="sibTrans" cxnId="{1F708E02-2018-4696-8711-19A5CB977B13}">
      <dgm:prSet/>
      <dgm:spPr/>
      <dgm:t>
        <a:bodyPr/>
        <a:lstStyle/>
        <a:p>
          <a:pPr rtl="1"/>
          <a:endParaRPr lang="he-IL"/>
        </a:p>
      </dgm:t>
    </dgm:pt>
    <dgm:pt modelId="{1CC331CB-7BDA-46D7-BE79-229119C34769}" type="pres">
      <dgm:prSet presAssocID="{8F19AEDC-2BA8-4862-8E2A-1FA81D8A2248}" presName="diagram" presStyleCnt="0">
        <dgm:presLayoutVars>
          <dgm:dir/>
          <dgm:resizeHandles val="exact"/>
        </dgm:presLayoutVars>
      </dgm:prSet>
      <dgm:spPr/>
    </dgm:pt>
    <dgm:pt modelId="{8AF5CB5B-E4A8-48E1-B06A-727B0D81F535}" type="pres">
      <dgm:prSet presAssocID="{788383AB-6782-4C7F-8568-CD225B061EBA}" presName="node" presStyleLbl="node1" presStyleIdx="0" presStyleCnt="5">
        <dgm:presLayoutVars>
          <dgm:bulletEnabled val="1"/>
        </dgm:presLayoutVars>
      </dgm:prSet>
      <dgm:spPr/>
    </dgm:pt>
    <dgm:pt modelId="{E8E1C8B7-1D5B-43E5-842A-B00E2D3772EA}" type="pres">
      <dgm:prSet presAssocID="{D77B72BE-A625-4863-AE8F-BE3F5E6FB8F6}" presName="sibTrans" presStyleCnt="0"/>
      <dgm:spPr/>
    </dgm:pt>
    <dgm:pt modelId="{6C5D6E05-66FA-4560-9540-E4BBBD5F977F}" type="pres">
      <dgm:prSet presAssocID="{F83EACDD-1F3E-45FF-9E3D-C0BBCC43F42D}" presName="node" presStyleLbl="node1" presStyleIdx="1" presStyleCnt="5">
        <dgm:presLayoutVars>
          <dgm:bulletEnabled val="1"/>
        </dgm:presLayoutVars>
      </dgm:prSet>
      <dgm:spPr/>
    </dgm:pt>
    <dgm:pt modelId="{D122D1E7-195D-4EAE-B894-55B536B2DAA4}" type="pres">
      <dgm:prSet presAssocID="{ABF156C0-F2E9-49EC-9868-F1BF21A58E80}" presName="sibTrans" presStyleCnt="0"/>
      <dgm:spPr/>
    </dgm:pt>
    <dgm:pt modelId="{7C6649A3-B7CC-4146-8F1F-9EA1662CB438}" type="pres">
      <dgm:prSet presAssocID="{BD27DE10-1479-439F-9B87-1EE9B1C5A7C1}" presName="node" presStyleLbl="node1" presStyleIdx="2" presStyleCnt="5">
        <dgm:presLayoutVars>
          <dgm:bulletEnabled val="1"/>
        </dgm:presLayoutVars>
      </dgm:prSet>
      <dgm:spPr/>
    </dgm:pt>
    <dgm:pt modelId="{911A04AB-1CD4-4372-BC10-C893EB84DD33}" type="pres">
      <dgm:prSet presAssocID="{AD5DB9F3-4784-4E85-8F6A-0B4E16126956}" presName="sibTrans" presStyleCnt="0"/>
      <dgm:spPr/>
    </dgm:pt>
    <dgm:pt modelId="{DF6695E2-2782-452A-9C13-CBEA0FC85B1D}" type="pres">
      <dgm:prSet presAssocID="{91AA2450-BEBE-41AD-8A05-A17D3D284CA1}" presName="node" presStyleLbl="node1" presStyleIdx="3" presStyleCnt="5">
        <dgm:presLayoutVars>
          <dgm:bulletEnabled val="1"/>
        </dgm:presLayoutVars>
      </dgm:prSet>
      <dgm:spPr/>
    </dgm:pt>
    <dgm:pt modelId="{6BDD6467-14D4-4D65-A7F0-7356292D695E}" type="pres">
      <dgm:prSet presAssocID="{0D33A79F-C62D-48E4-A138-21F9DA7F85DD}" presName="sibTrans" presStyleCnt="0"/>
      <dgm:spPr/>
    </dgm:pt>
    <dgm:pt modelId="{8A1C20C8-8DBE-462A-A9AB-31325FB79250}" type="pres">
      <dgm:prSet presAssocID="{FE969E9D-070E-49A8-A6F0-F34BD35A1A41}" presName="node" presStyleLbl="node1" presStyleIdx="4" presStyleCnt="5">
        <dgm:presLayoutVars>
          <dgm:bulletEnabled val="1"/>
        </dgm:presLayoutVars>
      </dgm:prSet>
      <dgm:spPr/>
    </dgm:pt>
  </dgm:ptLst>
  <dgm:cxnLst>
    <dgm:cxn modelId="{0DD27102-88F6-4563-8A5C-2D656D5AFB88}" srcId="{8F19AEDC-2BA8-4862-8E2A-1FA81D8A2248}" destId="{F83EACDD-1F3E-45FF-9E3D-C0BBCC43F42D}" srcOrd="1" destOrd="0" parTransId="{65BE084B-D292-4849-B2B4-B218303A9C03}" sibTransId="{ABF156C0-F2E9-49EC-9868-F1BF21A58E80}"/>
    <dgm:cxn modelId="{1F708E02-2018-4696-8711-19A5CB977B13}" srcId="{8F19AEDC-2BA8-4862-8E2A-1FA81D8A2248}" destId="{FE969E9D-070E-49A8-A6F0-F34BD35A1A41}" srcOrd="4" destOrd="0" parTransId="{C3A67D14-AAE2-49BC-BC7C-68ADF70D8B0B}" sibTransId="{45F1613A-1DA2-4AEA-B452-FFDCD2D019DC}"/>
    <dgm:cxn modelId="{6474670D-107E-45CB-83BB-D978A1551BF1}" srcId="{8F19AEDC-2BA8-4862-8E2A-1FA81D8A2248}" destId="{BD27DE10-1479-439F-9B87-1EE9B1C5A7C1}" srcOrd="2" destOrd="0" parTransId="{11325401-D71D-4A8F-9AE9-0BFFD0EC4A39}" sibTransId="{AD5DB9F3-4784-4E85-8F6A-0B4E16126956}"/>
    <dgm:cxn modelId="{672A4C11-319B-4B9D-AD14-E0039B942BFE}" type="presOf" srcId="{91AA2450-BEBE-41AD-8A05-A17D3D284CA1}" destId="{DF6695E2-2782-452A-9C13-CBEA0FC85B1D}" srcOrd="0" destOrd="0" presId="urn:microsoft.com/office/officeart/2005/8/layout/default"/>
    <dgm:cxn modelId="{552ACC42-133C-4E0E-9ED0-F7AEDCEE341E}" type="presOf" srcId="{8F19AEDC-2BA8-4862-8E2A-1FA81D8A2248}" destId="{1CC331CB-7BDA-46D7-BE79-229119C34769}" srcOrd="0" destOrd="0" presId="urn:microsoft.com/office/officeart/2005/8/layout/default"/>
    <dgm:cxn modelId="{53B02878-9880-4112-B78D-5A2BBEFE060D}" type="presOf" srcId="{BD27DE10-1479-439F-9B87-1EE9B1C5A7C1}" destId="{7C6649A3-B7CC-4146-8F1F-9EA1662CB438}" srcOrd="0" destOrd="0" presId="urn:microsoft.com/office/officeart/2005/8/layout/default"/>
    <dgm:cxn modelId="{9047858E-2404-4C61-8A2B-AB88B5C4A518}" type="presOf" srcId="{FE969E9D-070E-49A8-A6F0-F34BD35A1A41}" destId="{8A1C20C8-8DBE-462A-A9AB-31325FB79250}" srcOrd="0" destOrd="0" presId="urn:microsoft.com/office/officeart/2005/8/layout/default"/>
    <dgm:cxn modelId="{16CA1EB4-4B96-4ACF-9B9F-2B2E014C698A}" srcId="{8F19AEDC-2BA8-4862-8E2A-1FA81D8A2248}" destId="{788383AB-6782-4C7F-8568-CD225B061EBA}" srcOrd="0" destOrd="0" parTransId="{6222F8B8-C624-4E08-AA33-FB8CA4BF80D7}" sibTransId="{D77B72BE-A625-4863-AE8F-BE3F5E6FB8F6}"/>
    <dgm:cxn modelId="{3D3851D8-F849-4E76-BB0F-D7516537A602}" type="presOf" srcId="{788383AB-6782-4C7F-8568-CD225B061EBA}" destId="{8AF5CB5B-E4A8-48E1-B06A-727B0D81F535}" srcOrd="0" destOrd="0" presId="urn:microsoft.com/office/officeart/2005/8/layout/default"/>
    <dgm:cxn modelId="{1400EAF4-CBCA-48DA-9EBE-05875A6C37AB}" type="presOf" srcId="{F83EACDD-1F3E-45FF-9E3D-C0BBCC43F42D}" destId="{6C5D6E05-66FA-4560-9540-E4BBBD5F977F}" srcOrd="0" destOrd="0" presId="urn:microsoft.com/office/officeart/2005/8/layout/default"/>
    <dgm:cxn modelId="{3B9CEAF8-9E8D-4622-8359-1EFEBE2C4055}" srcId="{8F19AEDC-2BA8-4862-8E2A-1FA81D8A2248}" destId="{91AA2450-BEBE-41AD-8A05-A17D3D284CA1}" srcOrd="3" destOrd="0" parTransId="{424C71F0-6B6B-4C04-92FC-06C77F7EA16C}" sibTransId="{0D33A79F-C62D-48E4-A138-21F9DA7F85DD}"/>
    <dgm:cxn modelId="{3F584345-3A57-47B9-96F3-729571AF92F9}" type="presParOf" srcId="{1CC331CB-7BDA-46D7-BE79-229119C34769}" destId="{8AF5CB5B-E4A8-48E1-B06A-727B0D81F535}" srcOrd="0" destOrd="0" presId="urn:microsoft.com/office/officeart/2005/8/layout/default"/>
    <dgm:cxn modelId="{BD9D88E6-2E72-4D8E-99DC-5E00C76C6F5D}" type="presParOf" srcId="{1CC331CB-7BDA-46D7-BE79-229119C34769}" destId="{E8E1C8B7-1D5B-43E5-842A-B00E2D3772EA}" srcOrd="1" destOrd="0" presId="urn:microsoft.com/office/officeart/2005/8/layout/default"/>
    <dgm:cxn modelId="{34FB3AF6-FA3E-40C5-B5FF-92C8CBD8887A}" type="presParOf" srcId="{1CC331CB-7BDA-46D7-BE79-229119C34769}" destId="{6C5D6E05-66FA-4560-9540-E4BBBD5F977F}" srcOrd="2" destOrd="0" presId="urn:microsoft.com/office/officeart/2005/8/layout/default"/>
    <dgm:cxn modelId="{590C1D73-E0DF-4687-B4A4-24DC3CB759B3}" type="presParOf" srcId="{1CC331CB-7BDA-46D7-BE79-229119C34769}" destId="{D122D1E7-195D-4EAE-B894-55B536B2DAA4}" srcOrd="3" destOrd="0" presId="urn:microsoft.com/office/officeart/2005/8/layout/default"/>
    <dgm:cxn modelId="{9BBD93E1-43B5-47F7-8096-0B01DF0E4E7B}" type="presParOf" srcId="{1CC331CB-7BDA-46D7-BE79-229119C34769}" destId="{7C6649A3-B7CC-4146-8F1F-9EA1662CB438}" srcOrd="4" destOrd="0" presId="urn:microsoft.com/office/officeart/2005/8/layout/default"/>
    <dgm:cxn modelId="{60776730-EC5F-450D-B648-04431C167D44}" type="presParOf" srcId="{1CC331CB-7BDA-46D7-BE79-229119C34769}" destId="{911A04AB-1CD4-4372-BC10-C893EB84DD33}" srcOrd="5" destOrd="0" presId="urn:microsoft.com/office/officeart/2005/8/layout/default"/>
    <dgm:cxn modelId="{8949FD11-1B15-4994-8193-1F50649C37FF}" type="presParOf" srcId="{1CC331CB-7BDA-46D7-BE79-229119C34769}" destId="{DF6695E2-2782-452A-9C13-CBEA0FC85B1D}" srcOrd="6" destOrd="0" presId="urn:microsoft.com/office/officeart/2005/8/layout/default"/>
    <dgm:cxn modelId="{9E7875C6-8D5C-4818-BB69-B2BBA3ACE63D}" type="presParOf" srcId="{1CC331CB-7BDA-46D7-BE79-229119C34769}" destId="{6BDD6467-14D4-4D65-A7F0-7356292D695E}" srcOrd="7" destOrd="0" presId="urn:microsoft.com/office/officeart/2005/8/layout/default"/>
    <dgm:cxn modelId="{7C677CE9-38DF-4D67-908C-C9F64299107C}" type="presParOf" srcId="{1CC331CB-7BDA-46D7-BE79-229119C34769}" destId="{8A1C20C8-8DBE-462A-A9AB-31325FB79250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F5CB5B-E4A8-48E1-B06A-727B0D81F535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000" kern="1200" dirty="0"/>
            <a:t>טוב ומטיב</a:t>
          </a:r>
        </a:p>
      </dsp:txBody>
      <dsp:txXfrm>
        <a:off x="0" y="39687"/>
        <a:ext cx="3286125" cy="1971675"/>
      </dsp:txXfrm>
    </dsp:sp>
    <dsp:sp modelId="{6C5D6E05-66FA-4560-9540-E4BBBD5F977F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000" kern="1200" dirty="0"/>
            <a:t>צדיק</a:t>
          </a:r>
        </a:p>
        <a:p>
          <a:pPr marL="0" lvl="0" indent="0" algn="ctr" defTabSz="2222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000" kern="1200" dirty="0"/>
            <a:t>נקי מחטא</a:t>
          </a:r>
        </a:p>
      </dsp:txBody>
      <dsp:txXfrm>
        <a:off x="3614737" y="39687"/>
        <a:ext cx="3286125" cy="1971675"/>
      </dsp:txXfrm>
    </dsp:sp>
    <dsp:sp modelId="{7C6649A3-B7CC-4146-8F1F-9EA1662CB438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000" kern="1200" dirty="0"/>
            <a:t>ילדים</a:t>
          </a:r>
        </a:p>
      </dsp:txBody>
      <dsp:txXfrm>
        <a:off x="7229475" y="39687"/>
        <a:ext cx="3286125" cy="1971675"/>
      </dsp:txXfrm>
    </dsp:sp>
    <dsp:sp modelId="{DF6695E2-2782-452A-9C13-CBEA0FC85B1D}">
      <dsp:nvSpPr>
        <dsp:cNvPr id="0" name=""/>
        <dsp:cNvSpPr/>
      </dsp:nvSpPr>
      <dsp:spPr>
        <a:xfrm>
          <a:off x="1807368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000" kern="1200" dirty="0"/>
            <a:t>חיי חברה</a:t>
          </a:r>
        </a:p>
      </dsp:txBody>
      <dsp:txXfrm>
        <a:off x="1807368" y="2339975"/>
        <a:ext cx="3286125" cy="1971675"/>
      </dsp:txXfrm>
    </dsp:sp>
    <dsp:sp modelId="{8A1C20C8-8DBE-462A-A9AB-31325FB79250}">
      <dsp:nvSpPr>
        <dsp:cNvPr id="0" name=""/>
        <dsp:cNvSpPr/>
      </dsp:nvSpPr>
      <dsp:spPr>
        <a:xfrm>
          <a:off x="5422106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000" kern="1200" dirty="0"/>
            <a:t>צלם אלוקים</a:t>
          </a:r>
        </a:p>
      </dsp:txBody>
      <dsp:txXfrm>
        <a:off x="5422106" y="2339975"/>
        <a:ext cx="3286125" cy="19716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EF7FE0C-759D-AB19-0028-B33177A642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19C9CDD1-A6A7-E48D-FE43-2D255FE2F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53C30E9-4852-229B-6756-844D1E775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9547E-AABD-46CD-8170-FCA380BD3C3F}" type="datetimeFigureOut">
              <a:rPr lang="he-IL" smtClean="0"/>
              <a:t>כ"ח/טבת/תשפ"ד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2AC6E47-D74B-D8E7-1733-0A010C340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7571FE8-35CD-4EA5-B4FA-A0FD76279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E03B4-C8B4-4511-8F66-2DC3A91C0F0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21705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1E60D3F-A00D-8AB8-E307-727817F44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AA0CC8D-17F0-8989-960D-078B962217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CE2B492-5989-5017-8F26-19CECC9BD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9547E-AABD-46CD-8170-FCA380BD3C3F}" type="datetimeFigureOut">
              <a:rPr lang="he-IL" smtClean="0"/>
              <a:t>כ"ח/טבת/תשפ"ד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D379ED9-529E-D1CC-3B7F-7FD66EFBD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A069A81-E01B-9698-C099-62991823F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E03B4-C8B4-4511-8F66-2DC3A91C0F0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52767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718EE8D-802C-D9F4-9B34-A6FA8A49C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575C7829-2F00-4676-6BF3-37B1A735A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B332BF5-5FBC-B51B-0DD8-169556891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9547E-AABD-46CD-8170-FCA380BD3C3F}" type="datetimeFigureOut">
              <a:rPr lang="he-IL" smtClean="0"/>
              <a:t>כ"ח/טבת/תשפ"ד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28C65B1-D2F4-9898-88AA-B736DDFAB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7BD4F73-A201-246D-AC5E-6C2A0C4E2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E03B4-C8B4-4511-8F66-2DC3A91C0F0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30609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67E61A8-04FC-E923-A78E-E452B7F58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11A400B-C284-7D04-B12A-3556A9768E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C2833FFD-B0C1-AD2F-0E89-6AC4E6A060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56A615CE-A399-EA43-E24F-6833FB94E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9547E-AABD-46CD-8170-FCA380BD3C3F}" type="datetimeFigureOut">
              <a:rPr lang="he-IL" smtClean="0"/>
              <a:t>כ"ח/טבת/תשפ"ד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428782C9-B7F5-ECD9-1B9C-EEB20E7F0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CBBF1E81-B204-8A64-96C9-00957B551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E03B4-C8B4-4511-8F66-2DC3A91C0F0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58407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638A567-47F5-9D93-24B7-1AEF23972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21A5D2FE-7CB0-6320-9C9C-A7EA534C7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E2FC5C06-1265-F137-3C40-35861DB0A6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3383FF8B-197C-AB10-C80E-CAF1482834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6C185342-F556-F805-0308-E69BA8F457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DCE39EC6-EA1F-39A0-E61B-01A0306FC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9547E-AABD-46CD-8170-FCA380BD3C3F}" type="datetimeFigureOut">
              <a:rPr lang="he-IL" smtClean="0"/>
              <a:t>כ"ח/טבת/תשפ"ד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705A3456-F9DE-2F2B-AC17-5E8C53B31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EE9B41A6-019E-F79D-D306-FCFCAEBF0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E03B4-C8B4-4511-8F66-2DC3A91C0F0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21748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BE19FED-0F05-4D70-0177-4A3A7A235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632C4A89-6F80-EBA9-88B7-2FC3EB5DF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9547E-AABD-46CD-8170-FCA380BD3C3F}" type="datetimeFigureOut">
              <a:rPr lang="he-IL" smtClean="0"/>
              <a:t>כ"ח/טבת/תשפ"ד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7798FD3B-17DB-8F7D-2936-FFB4591FF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F2A84DF1-FD27-BF03-7D73-D72F3C76B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E03B4-C8B4-4511-8F66-2DC3A91C0F0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01091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46560189-6766-CE57-0609-2767BAE21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9547E-AABD-46CD-8170-FCA380BD3C3F}" type="datetimeFigureOut">
              <a:rPr lang="he-IL" smtClean="0"/>
              <a:t>כ"ח/טבת/תשפ"ד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2798ECEB-B6A0-8F17-35EC-353E0A5A0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F718F554-D40F-D027-0984-50AE900FE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E03B4-C8B4-4511-8F66-2DC3A91C0F0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11848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71D31C1-3774-EF8C-56BE-68610BC9C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BA05FE3-4DDF-E45E-A3F6-88F401CF35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47BFA352-3950-1DF0-ED78-9AD1511CBA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47301C36-DEEC-5830-9E5D-22E9DCDD5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9547E-AABD-46CD-8170-FCA380BD3C3F}" type="datetimeFigureOut">
              <a:rPr lang="he-IL" smtClean="0"/>
              <a:t>כ"ח/טבת/תשפ"ד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92FBD720-4F6C-2C41-E82A-5DF17A286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B34FFF8D-B961-0DE0-6125-157E4BE0C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E03B4-C8B4-4511-8F66-2DC3A91C0F0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11955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9181864-2332-2BCD-89E1-96663D1D1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5C9760FC-D9C9-CDDC-514B-B54DABAB84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0CB17537-F76A-9370-55BF-89BC7AC698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8E8BC115-C0AA-55D4-EAB5-C95EB213D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9547E-AABD-46CD-8170-FCA380BD3C3F}" type="datetimeFigureOut">
              <a:rPr lang="he-IL" smtClean="0"/>
              <a:t>כ"ח/טבת/תשפ"ד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CD9A37A3-A5EE-7377-0EC5-A055B1780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9C0872BF-BF58-AF60-7D78-87040D967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E03B4-C8B4-4511-8F66-2DC3A91C0F0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82750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A5E0A1B-4E9D-9744-D288-6DA64265C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262DCA3C-E6B5-D629-6AE9-05FF3CAC41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58FFDD3-EE38-192D-85B9-9B969EFBE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9547E-AABD-46CD-8170-FCA380BD3C3F}" type="datetimeFigureOut">
              <a:rPr lang="he-IL" smtClean="0"/>
              <a:t>כ"ח/טבת/תשפ"ד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A4019C1-610C-523E-72F1-313D6910A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01635FA-AA1D-A08A-11F2-55587BB27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E03B4-C8B4-4511-8F66-2DC3A91C0F0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59638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E7AB8E49-38AA-FBF8-3183-7B7F09DD58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CA376F63-7F3E-E123-849C-039321F14F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8118002-71AC-251C-FE6D-3214099F8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9547E-AABD-46CD-8170-FCA380BD3C3F}" type="datetimeFigureOut">
              <a:rPr lang="he-IL" smtClean="0"/>
              <a:t>כ"ח/טבת/תשפ"ד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8A23D49-FB0C-BD0B-66CF-F16D62DB2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FFAF330-7584-D550-6BA3-511500089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E03B4-C8B4-4511-8F66-2DC3A91C0F0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14630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DB0A20B4-3CA1-E242-F114-50CAB363D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DFA43973-1E59-B192-E89E-0A480D40D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A8A0BA3-2681-1538-8A0F-068367D263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9547E-AABD-46CD-8170-FCA380BD3C3F}" type="datetimeFigureOut">
              <a:rPr lang="he-IL" smtClean="0"/>
              <a:t>כ"ח/טבת/תשפ"ד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6867E39-EC12-3E84-8BF5-935A6BAAB0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45606D9-2FC8-4FF4-B982-2A172DC244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5E03B4-C8B4-4511-8F66-2DC3A91C0F0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27739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AE0624D-1D77-BDA5-EDA7-82063072BE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523560"/>
          </a:xfrm>
        </p:spPr>
        <p:txBody>
          <a:bodyPr/>
          <a:lstStyle/>
          <a:p>
            <a:r>
              <a:rPr lang="he-IL" dirty="0"/>
              <a:t>לא טוב היות האדם לבדו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46A98534-5AF8-2FD5-424D-89E3B2433A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22579"/>
            <a:ext cx="9144000" cy="2613058"/>
          </a:xfrm>
        </p:spPr>
        <p:txBody>
          <a:bodyPr>
            <a:normAutofit/>
          </a:bodyPr>
          <a:lstStyle/>
          <a:p>
            <a:r>
              <a:rPr lang="he-I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התורה מספרת לנו שאחר בריאת אדם הראשון אמר הקב"ה, </a:t>
            </a:r>
          </a:p>
          <a:p>
            <a:r>
              <a:rPr lang="he-I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לא טוב היות האדם לבדו, אעשה לו עזר כנגדו. </a:t>
            </a:r>
          </a:p>
          <a:p>
            <a:r>
              <a:rPr lang="he-I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כביכול הקב"ה ראה שהמצב בו אדם בודד אינו טוב, </a:t>
            </a:r>
          </a:p>
          <a:p>
            <a:r>
              <a:rPr lang="he-I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ולכן הוא יצר את </a:t>
            </a:r>
            <a:r>
              <a:rPr lang="he-IL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האשה</a:t>
            </a:r>
            <a:r>
              <a:rPr lang="he-I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להיות לו עזר.</a:t>
            </a:r>
          </a:p>
          <a:p>
            <a:r>
              <a:rPr lang="he-I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ואנו רוצים להתבונן – מה מונח ב</a:t>
            </a:r>
          </a:p>
          <a:p>
            <a:endParaRPr lang="he-I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he-IL" sz="1800" dirty="0"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מצא אישה מצא טוב</a:t>
            </a:r>
            <a:endParaRPr lang="he-IL" dirty="0">
              <a:highlight>
                <a:srgbClr val="00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317695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8727F1C-884E-6004-7B3E-905689184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פירושים מקובלים</a:t>
            </a:r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B59D0439-9D1B-92B0-76F4-6AA64A24C0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219356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67023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6C1FA25-72C1-2A04-5BC0-9ADC39221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7200" b="1" dirty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Segoe UI" panose="020B0502040204020203" pitchFamily="34" charset="0"/>
              </a:rPr>
              <a:t>דבקות</a:t>
            </a:r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927D282F-D37B-F699-6D9F-B7CF72EFEB74}"/>
              </a:ext>
            </a:extLst>
          </p:cNvPr>
          <p:cNvSpPr txBox="1"/>
          <p:nvPr/>
        </p:nvSpPr>
        <p:spPr>
          <a:xfrm>
            <a:off x="838201" y="2456953"/>
            <a:ext cx="10206162" cy="3416320"/>
          </a:xfrm>
          <a:prstGeom prst="rect">
            <a:avLst/>
          </a:prstGeom>
          <a:pattFill prst="trellis">
            <a:fgClr>
              <a:srgbClr val="FFFF00"/>
            </a:fgClr>
            <a:bgClr>
              <a:schemeClr val="bg1"/>
            </a:bgClr>
          </a:pattFill>
          <a:effectLst>
            <a:glow rad="127000">
              <a:schemeClr val="accent5">
                <a:lumMod val="40000"/>
                <a:lumOff val="60000"/>
              </a:schemeClr>
            </a:glow>
          </a:effectLst>
          <a:scene3d>
            <a:camera prst="orthographicFront"/>
            <a:lightRig rig="twoPt" dir="t"/>
          </a:scene3d>
          <a:sp3d>
            <a:bevelT w="165100" prst="coolSlant"/>
          </a:sp3d>
        </p:spPr>
        <p:txBody>
          <a:bodyPr wrap="square" rtlCol="1">
            <a:spAutoFit/>
          </a:bodyPr>
          <a:lstStyle/>
          <a:p>
            <a:pPr algn="ctr"/>
            <a:r>
              <a:rPr lang="he-IL" b="0" i="0" dirty="0">
                <a:solidFill>
                  <a:srgbClr val="141414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הפועל דביקות מופיע בתורה פעמיים - כלפי בורא עולם וכלפי </a:t>
            </a:r>
            <a:r>
              <a:rPr lang="he-IL" b="0" i="0" dirty="0" err="1">
                <a:solidFill>
                  <a:srgbClr val="141414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רעיתו</a:t>
            </a:r>
            <a:r>
              <a:rPr lang="he-IL" b="0" i="0" dirty="0">
                <a:solidFill>
                  <a:srgbClr val="141414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,</a:t>
            </a:r>
            <a:b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0" i="0" dirty="0">
                <a:solidFill>
                  <a:srgbClr val="141414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באה התורה ולימדה אותנו, אם אתה רוצה לדעת לאן צריך להגיע החיבור שלך עם בורא עולם, </a:t>
            </a:r>
          </a:p>
          <a:p>
            <a:pPr algn="ctr"/>
            <a:r>
              <a:rPr lang="he-IL" b="0" i="0" dirty="0">
                <a:solidFill>
                  <a:srgbClr val="141414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וכיצד קונים כזאת אהבה?</a:t>
            </a:r>
          </a:p>
          <a:p>
            <a:pPr algn="ctr"/>
            <a:b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0" i="0" dirty="0">
                <a:solidFill>
                  <a:srgbClr val="141414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צא ולמד מה רצון התורה שיגיע הקשר שלך עם ביתו של המלך, </a:t>
            </a:r>
          </a:p>
          <a:p>
            <a:pPr algn="ctr"/>
            <a:r>
              <a:rPr lang="he-IL" b="0" i="0" dirty="0">
                <a:solidFill>
                  <a:srgbClr val="141414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תבדוק כיצד קונים כזה חיבור עם בת המלך, </a:t>
            </a:r>
          </a:p>
          <a:p>
            <a:pPr algn="ctr"/>
            <a:r>
              <a:rPr lang="he-IL" b="0" i="0" dirty="0">
                <a:solidFill>
                  <a:srgbClr val="141414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לפי זה תדע לאן צריכים להביא אותך כל המצוות.</a:t>
            </a:r>
            <a:b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</a:br>
            <a:b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0" i="0" dirty="0">
                <a:solidFill>
                  <a:srgbClr val="141414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נמצא שאהבת בת המלך (רעייתך) היא אמצעי נפלא ללימוד על אהבת ה', </a:t>
            </a:r>
          </a:p>
          <a:p>
            <a:pPr algn="ctr"/>
            <a:r>
              <a:rPr lang="he-IL" b="0" i="0" dirty="0">
                <a:solidFill>
                  <a:srgbClr val="141414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בבחינת </a:t>
            </a:r>
            <a:r>
              <a:rPr lang="he-IL" b="1" i="0" dirty="0">
                <a:solidFill>
                  <a:srgbClr val="141414"/>
                </a:solidFill>
                <a:effectLst/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בית הספר לאהבת ה' יתברך</a:t>
            </a:r>
            <a:r>
              <a:rPr lang="he-IL" b="0" i="0" dirty="0">
                <a:solidFill>
                  <a:srgbClr val="141414"/>
                </a:solidFill>
                <a:effectLst/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,</a:t>
            </a:r>
            <a:b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0" i="0" dirty="0">
                <a:solidFill>
                  <a:srgbClr val="141414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וזה אחת הסיבות הגדולות שיהודי מתחתן כדי לדעת לאהוב את הבורא.</a:t>
            </a:r>
            <a:b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</a:br>
            <a:endParaRPr lang="he-IL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2440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1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6C1FA25-72C1-2A04-5BC0-9ADC39221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74569"/>
          </a:xfrm>
        </p:spPr>
        <p:txBody>
          <a:bodyPr>
            <a:normAutofit fontScale="90000"/>
          </a:bodyPr>
          <a:lstStyle/>
          <a:p>
            <a:pPr algn="ctr"/>
            <a:r>
              <a:rPr lang="he-IL" sz="7200" b="1" dirty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Segoe UI" panose="020B0502040204020203" pitchFamily="34" charset="0"/>
              </a:rPr>
              <a:t>הכשרה מעשית לאהבת השם </a:t>
            </a:r>
            <a:br>
              <a:rPr lang="he-IL" sz="7200" b="1" dirty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Segoe UI" panose="020B0502040204020203" pitchFamily="34" charset="0"/>
              </a:rPr>
            </a:br>
            <a:r>
              <a:rPr lang="he-IL" b="1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 הרב </a:t>
            </a:r>
            <a:r>
              <a:rPr lang="he-IL" b="1" i="0" dirty="0" err="1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גיפטער</a:t>
            </a:r>
            <a:r>
              <a:rPr lang="he-IL" b="1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​</a:t>
            </a:r>
            <a:br>
              <a:rPr lang="he-IL" b="1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</a:br>
            <a:endParaRPr lang="he-IL" dirty="0"/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927D282F-D37B-F699-6D9F-B7CF72EFEB74}"/>
              </a:ext>
            </a:extLst>
          </p:cNvPr>
          <p:cNvSpPr txBox="1"/>
          <p:nvPr/>
        </p:nvSpPr>
        <p:spPr>
          <a:xfrm>
            <a:off x="528763" y="1721796"/>
            <a:ext cx="10515600" cy="5813471"/>
          </a:xfrm>
          <a:prstGeom prst="rect">
            <a:avLst/>
          </a:prstGeom>
          <a:noFill/>
        </p:spPr>
        <p:txBody>
          <a:bodyPr wrap="square" rtlCol="1">
            <a:normAutofit/>
          </a:bodyPr>
          <a:lstStyle/>
          <a:p>
            <a:pPr algn="ctr"/>
            <a:r>
              <a:rPr lang="he-IL" b="0" i="0" dirty="0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כתב הגאון הרב מרדכי </a:t>
            </a:r>
            <a:r>
              <a:rPr lang="he-IL" b="0" i="0" dirty="0" err="1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גיפטער</a:t>
            </a:r>
            <a:r>
              <a:rPr lang="he-IL" b="0" i="0" dirty="0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 זצ"ל בפתיחתו למגילת שיר השירים (הוצאת </a:t>
            </a:r>
            <a:r>
              <a:rPr lang="he-IL" b="0" i="0" dirty="0" err="1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ארטסקרול</a:t>
            </a:r>
            <a:r>
              <a:rPr lang="he-IL" b="0" i="0" dirty="0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) אות ד'. וז"ל:</a:t>
            </a:r>
            <a:br>
              <a:rPr lang="he-IL" dirty="0">
                <a:latin typeface="Guttman Drogolin" panose="02010401010101010101" pitchFamily="2" charset="-79"/>
                <a:cs typeface="Guttman Drogolin" panose="02010401010101010101" pitchFamily="2" charset="-79"/>
              </a:rPr>
            </a:br>
            <a:br>
              <a:rPr lang="he-IL" dirty="0">
                <a:latin typeface="Guttman Drogolin" panose="02010401010101010101" pitchFamily="2" charset="-79"/>
                <a:cs typeface="Guttman Drogolin" panose="02010401010101010101" pitchFamily="2" charset="-79"/>
              </a:rPr>
            </a:br>
            <a:r>
              <a:rPr lang="he-IL" b="0" i="0" dirty="0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אהבת ה' במלואה אומרת בטול גמור של האוהב אל הנאהב עד כדי דבקות ואיחוד. </a:t>
            </a:r>
          </a:p>
          <a:p>
            <a:pPr algn="ctr"/>
            <a:r>
              <a:rPr lang="he-IL" b="0" i="0" dirty="0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ולמען הגיע לידי כך </a:t>
            </a:r>
            <a:r>
              <a:rPr lang="he-IL" b="1" i="0" dirty="0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צריך אדם להרגיש בגדר אהבה כזאת דרך החוש.</a:t>
            </a:r>
          </a:p>
          <a:p>
            <a:pPr algn="ctr"/>
            <a:br>
              <a:rPr lang="he-IL" dirty="0">
                <a:latin typeface="Guttman Drogolin" panose="02010401010101010101" pitchFamily="2" charset="-79"/>
                <a:cs typeface="Guttman Drogolin" panose="02010401010101010101" pitchFamily="2" charset="-79"/>
              </a:rPr>
            </a:br>
            <a:r>
              <a:rPr lang="he-IL" b="0" i="0" dirty="0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בבריאת האדם כתיב "על כן </a:t>
            </a:r>
            <a:r>
              <a:rPr lang="he-IL" b="0" i="0" dirty="0" err="1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יעזב</a:t>
            </a:r>
            <a:r>
              <a:rPr lang="he-IL" b="0" i="0" dirty="0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 איש את אביו ואת </a:t>
            </a:r>
            <a:r>
              <a:rPr lang="he-IL" b="0" i="0" dirty="0" err="1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אמו</a:t>
            </a:r>
            <a:r>
              <a:rPr lang="he-IL" b="0" i="0" dirty="0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 ודבק באשתו..." - והוא הדבקות הגמורה של האוהב בנאהב. ועיין שם ברמב"ן </a:t>
            </a:r>
            <a:r>
              <a:rPr lang="he-IL" b="0" i="0" dirty="0" err="1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ובספורנו</a:t>
            </a:r>
            <a:r>
              <a:rPr lang="he-IL" b="0" i="0" dirty="0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.</a:t>
            </a:r>
            <a:br>
              <a:rPr lang="he-IL" dirty="0">
                <a:latin typeface="Guttman Drogolin" panose="02010401010101010101" pitchFamily="2" charset="-79"/>
                <a:cs typeface="Guttman Drogolin" panose="02010401010101010101" pitchFamily="2" charset="-79"/>
              </a:rPr>
            </a:br>
            <a:r>
              <a:rPr lang="he-IL" b="0" i="0" dirty="0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ובהתקיים בו באדם זו הדבקות,</a:t>
            </a:r>
            <a:r>
              <a:rPr lang="he-IL" b="1" i="0" dirty="0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 יוכשר להתעלות לאותה הדבקות השלמה של ביטול האוהב בנאהב שבאהבת ה'.</a:t>
            </a:r>
            <a:br>
              <a:rPr lang="he-IL" dirty="0">
                <a:latin typeface="Guttman Drogolin" panose="02010401010101010101" pitchFamily="2" charset="-79"/>
                <a:cs typeface="Guttman Drogolin" panose="02010401010101010101" pitchFamily="2" charset="-79"/>
              </a:rPr>
            </a:br>
            <a:br>
              <a:rPr lang="he-IL" dirty="0">
                <a:latin typeface="Guttman Drogolin" panose="02010401010101010101" pitchFamily="2" charset="-79"/>
                <a:cs typeface="Guttman Drogolin" panose="02010401010101010101" pitchFamily="2" charset="-79"/>
              </a:rPr>
            </a:br>
            <a:r>
              <a:rPr lang="he-IL" b="0" i="0" dirty="0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ויתכן לפי זה להבין שמה שאמר ה' "לא טוב היות האדם לבדו" הוא: </a:t>
            </a:r>
          </a:p>
          <a:p>
            <a:pPr algn="ctr"/>
            <a:r>
              <a:rPr lang="he-IL" b="1" i="0" dirty="0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כי אי אפשר שיגיע לתכלית השלמות של דבקות בה' כל עוד שהוא לבדו, ולא ירגיש בחושיו ענין האהבה של הדבקות הגמורה.</a:t>
            </a:r>
            <a:br>
              <a:rPr lang="he-IL" dirty="0">
                <a:latin typeface="Guttman Drogolin" panose="02010401010101010101" pitchFamily="2" charset="-79"/>
                <a:cs typeface="Guttman Drogolin" panose="02010401010101010101" pitchFamily="2" charset="-79"/>
              </a:rPr>
            </a:br>
            <a:br>
              <a:rPr lang="he-IL" dirty="0">
                <a:latin typeface="Guttman Drogolin" panose="02010401010101010101" pitchFamily="2" charset="-79"/>
                <a:cs typeface="Guttman Drogolin" panose="02010401010101010101" pitchFamily="2" charset="-79"/>
              </a:rPr>
            </a:br>
            <a:r>
              <a:rPr lang="he-IL" b="0" i="0" dirty="0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ולכן למדונו רז"ל שכל אדם שאין לו </a:t>
            </a:r>
            <a:r>
              <a:rPr lang="he-IL" b="0" i="0" dirty="0" err="1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אשה</a:t>
            </a:r>
            <a:r>
              <a:rPr lang="he-IL" b="0" i="0" dirty="0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 שרוי בלא טובה </a:t>
            </a:r>
            <a:r>
              <a:rPr lang="he-IL" b="0" i="0" dirty="0" err="1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דכתיב</a:t>
            </a:r>
            <a:r>
              <a:rPr lang="he-IL" b="0" i="0" dirty="0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 "לא טוב היות האדם לבדו" (יבמות ס"ב ע"ב),</a:t>
            </a:r>
            <a:br>
              <a:rPr lang="he-IL" dirty="0">
                <a:latin typeface="Guttman Drogolin" panose="02010401010101010101" pitchFamily="2" charset="-79"/>
                <a:cs typeface="Guttman Drogolin" panose="02010401010101010101" pitchFamily="2" charset="-79"/>
              </a:rPr>
            </a:br>
            <a:r>
              <a:rPr lang="he-IL" b="1" i="0" dirty="0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שהטובה שהיא טובה בעצם היא דבקות בה' יתברך,</a:t>
            </a:r>
            <a:br>
              <a:rPr lang="he-IL" dirty="0">
                <a:latin typeface="Guttman Drogolin" panose="02010401010101010101" pitchFamily="2" charset="-79"/>
                <a:cs typeface="Guttman Drogolin" panose="02010401010101010101" pitchFamily="2" charset="-79"/>
              </a:rPr>
            </a:br>
            <a:r>
              <a:rPr lang="he-IL" b="0" i="0" dirty="0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אשר בזה זוכה לקבל טובתו של השי"ת שהוא הטוב האמיתי. וכל שאין לו </a:t>
            </a:r>
            <a:r>
              <a:rPr lang="he-IL" b="0" i="0" dirty="0" err="1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אשה</a:t>
            </a:r>
            <a:r>
              <a:rPr lang="he-IL" b="0" i="0" dirty="0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 אי אפשר להגיע לידי כך.</a:t>
            </a:r>
            <a:br>
              <a:rPr lang="he-IL" dirty="0">
                <a:latin typeface="Guttman Drogolin" panose="02010401010101010101" pitchFamily="2" charset="-79"/>
                <a:cs typeface="Guttman Drogolin" panose="02010401010101010101" pitchFamily="2" charset="-79"/>
              </a:rPr>
            </a:br>
            <a:endParaRPr lang="he-IL" dirty="0">
              <a:latin typeface="Guttman Drogolin" panose="02010401010101010101" pitchFamily="2" charset="-79"/>
              <a:cs typeface="Guttman Drogolin" panose="02010401010101010101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41741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6C1FA25-72C1-2A04-5BC0-9ADC39221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b="1" dirty="0">
                <a:solidFill>
                  <a:srgbClr val="141414"/>
                </a:solidFill>
                <a:latin typeface="Segoe UI" panose="020B0502040204020203" pitchFamily="34" charset="0"/>
              </a:rPr>
              <a:t>סיכום</a:t>
            </a:r>
            <a:endParaRPr lang="he-IL" dirty="0"/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927D282F-D37B-F699-6D9F-B7CF72EFEB74}"/>
              </a:ext>
            </a:extLst>
          </p:cNvPr>
          <p:cNvSpPr txBox="1"/>
          <p:nvPr/>
        </p:nvSpPr>
        <p:spPr>
          <a:xfrm>
            <a:off x="838201" y="2456953"/>
            <a:ext cx="10206162" cy="406265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b="0" i="0" dirty="0">
                <a:solidFill>
                  <a:srgbClr val="FF0000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שאלנו מדוע אדם ללא </a:t>
            </a:r>
            <a:r>
              <a:rPr lang="he-IL" sz="2000" b="0" i="0" dirty="0" err="1">
                <a:solidFill>
                  <a:srgbClr val="FF0000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אשה</a:t>
            </a:r>
            <a:r>
              <a:rPr lang="he-IL" sz="2000" b="0" i="0" dirty="0">
                <a:solidFill>
                  <a:srgbClr val="FF0000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 הוא לא טוב?</a:t>
            </a:r>
          </a:p>
          <a:p>
            <a:pPr algn="ctr"/>
            <a:br>
              <a:rPr lang="he-IL" sz="2000" dirty="0">
                <a:latin typeface="Guttman Drogolin" panose="02010401010101010101" pitchFamily="2" charset="-79"/>
                <a:cs typeface="Guttman Drogolin" panose="02010401010101010101" pitchFamily="2" charset="-79"/>
              </a:rPr>
            </a:br>
            <a:r>
              <a:rPr lang="he-IL" sz="2000" b="0" i="0" dirty="0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לפי מה שלמדנו הפירוש כך: </a:t>
            </a:r>
          </a:p>
          <a:p>
            <a:pPr algn="ctr"/>
            <a:r>
              <a:rPr lang="he-IL" sz="2000" b="1" i="0" dirty="0">
                <a:solidFill>
                  <a:srgbClr val="141414"/>
                </a:solidFill>
                <a:effectLst/>
                <a:highlight>
                  <a:srgbClr val="00FFFF"/>
                </a:highlight>
                <a:latin typeface="Guttman Drogolin" panose="02010401010101010101" pitchFamily="2" charset="-79"/>
                <a:cs typeface="Guttman Drogolin" panose="02010401010101010101" pitchFamily="2" charset="-79"/>
              </a:rPr>
              <a:t>ללא </a:t>
            </a:r>
            <a:r>
              <a:rPr lang="he-IL" sz="2000" b="1" i="0" dirty="0" err="1">
                <a:solidFill>
                  <a:srgbClr val="141414"/>
                </a:solidFill>
                <a:effectLst/>
                <a:highlight>
                  <a:srgbClr val="00FFFF"/>
                </a:highlight>
                <a:latin typeface="Guttman Drogolin" panose="02010401010101010101" pitchFamily="2" charset="-79"/>
                <a:cs typeface="Guttman Drogolin" panose="02010401010101010101" pitchFamily="2" charset="-79"/>
              </a:rPr>
              <a:t>אשה</a:t>
            </a:r>
            <a:r>
              <a:rPr lang="he-IL" sz="2000" b="1" i="0" dirty="0">
                <a:solidFill>
                  <a:srgbClr val="141414"/>
                </a:solidFill>
                <a:effectLst/>
                <a:highlight>
                  <a:srgbClr val="00FFFF"/>
                </a:highlight>
                <a:latin typeface="Guttman Drogolin" panose="02010401010101010101" pitchFamily="2" charset="-79"/>
                <a:cs typeface="Guttman Drogolin" panose="02010401010101010101" pitchFamily="2" charset="-79"/>
              </a:rPr>
              <a:t> חסר לאדם הרבה מאוד באהבת ה', ולכן לא טוב שיהיה לבדו</a:t>
            </a:r>
            <a:r>
              <a:rPr lang="he-IL" sz="2000" b="0" i="0" dirty="0">
                <a:solidFill>
                  <a:srgbClr val="141414"/>
                </a:solidFill>
                <a:effectLst/>
                <a:highlight>
                  <a:srgbClr val="00FFFF"/>
                </a:highlight>
                <a:latin typeface="Guttman Drogolin" panose="02010401010101010101" pitchFamily="2" charset="-79"/>
                <a:cs typeface="Guttman Drogolin" panose="02010401010101010101" pitchFamily="2" charset="-79"/>
              </a:rPr>
              <a:t>, </a:t>
            </a:r>
          </a:p>
          <a:p>
            <a:pPr algn="ctr"/>
            <a:r>
              <a:rPr lang="he-IL" sz="2000" b="0" i="0" dirty="0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אעשה לו עזר כנגדו, שיעזור לו להרגיש מהי אהבה וכיצד קונים אותה, </a:t>
            </a:r>
          </a:p>
          <a:p>
            <a:pPr algn="ctr"/>
            <a:r>
              <a:rPr lang="he-IL" sz="2000" b="0" i="0" dirty="0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וכך יוכל לאהוב את ה' יתברך.</a:t>
            </a:r>
            <a:br>
              <a:rPr lang="he-IL" sz="2000" dirty="0">
                <a:latin typeface="Guttman Drogolin" panose="02010401010101010101" pitchFamily="2" charset="-79"/>
                <a:cs typeface="Guttman Drogolin" panose="02010401010101010101" pitchFamily="2" charset="-79"/>
              </a:rPr>
            </a:br>
            <a:br>
              <a:rPr lang="he-IL" sz="2000" dirty="0">
                <a:latin typeface="Guttman Drogolin" panose="02010401010101010101" pitchFamily="2" charset="-79"/>
                <a:cs typeface="Guttman Drogolin" panose="02010401010101010101" pitchFamily="2" charset="-79"/>
              </a:rPr>
            </a:br>
            <a:r>
              <a:rPr lang="he-IL" sz="2000" b="0" i="0" dirty="0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וכך כתב ר' </a:t>
            </a:r>
            <a:r>
              <a:rPr lang="he-IL" sz="2000" b="0" i="0" dirty="0" err="1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איזיק</a:t>
            </a:r>
            <a:r>
              <a:rPr lang="he-IL" sz="2000" b="0" i="0" dirty="0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 שר (כתב יד): </a:t>
            </a:r>
          </a:p>
          <a:p>
            <a:pPr algn="ctr"/>
            <a:r>
              <a:rPr lang="he-IL" sz="2000" b="0" i="0" dirty="0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"מידת אהבה אינה מפותחת אצלנו כראוי... </a:t>
            </a:r>
          </a:p>
          <a:p>
            <a:pPr algn="ctr"/>
            <a:r>
              <a:rPr lang="he-IL" sz="2000" b="0" i="0" dirty="0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אבל יש לדעת שכל שלימות האדם נקנית רק על ידי מידה זו, </a:t>
            </a:r>
          </a:p>
          <a:p>
            <a:pPr algn="ctr"/>
            <a:r>
              <a:rPr lang="he-IL" sz="2000" b="0" i="0" dirty="0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ואהבת את ה' אלוקיך, ואהבת לרעך כמוך, הן שתי מצוות הכוללות כל התורה כולה, </a:t>
            </a:r>
          </a:p>
          <a:p>
            <a:pPr algn="ctr"/>
            <a:r>
              <a:rPr lang="he-IL" sz="2000" b="0" i="0" dirty="0" err="1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וע</a:t>
            </a:r>
            <a:r>
              <a:rPr lang="he-IL" sz="2000" b="0" i="0" dirty="0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''י האהבה שבין איש לאשתו מקיים האדם מצוות ואהבת לרעת כמוך בשלמותה, </a:t>
            </a:r>
          </a:p>
          <a:p>
            <a:pPr algn="ctr"/>
            <a:r>
              <a:rPr lang="he-IL" sz="2000" b="1" i="0" dirty="0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ויוכל להגיע לקיום מצוות אהבת ה' </a:t>
            </a:r>
            <a:r>
              <a:rPr lang="he-IL" sz="2000" b="1" i="0" dirty="0" err="1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ע''י</a:t>
            </a:r>
            <a:r>
              <a:rPr lang="he-IL" sz="2000" b="1" i="0" dirty="0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 פיתוח האהבה </a:t>
            </a:r>
            <a:r>
              <a:rPr lang="he-IL" sz="2000" b="1" i="0" dirty="0" err="1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בענין</a:t>
            </a:r>
            <a:r>
              <a:rPr lang="he-IL" sz="2000" b="1" i="0" dirty="0">
                <a:solidFill>
                  <a:srgbClr val="141414"/>
                </a:solidFill>
                <a:effectLst/>
                <a:latin typeface="Guttman Drogolin" panose="02010401010101010101" pitchFamily="2" charset="-79"/>
                <a:cs typeface="Guttman Drogolin" panose="02010401010101010101" pitchFamily="2" charset="-79"/>
              </a:rPr>
              <a:t> האישות.</a:t>
            </a:r>
            <a:endParaRPr lang="he-IL" sz="2000" dirty="0">
              <a:latin typeface="Guttman Drogolin" panose="02010401010101010101" pitchFamily="2" charset="-79"/>
              <a:cs typeface="Guttman Drogolin" panose="02010401010101010101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71587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42B82CE-09A2-C8CF-829D-CC0926897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5400" b="1" dirty="0">
                <a:solidFill>
                  <a:srgbClr val="FF0000"/>
                </a:solidFill>
                <a:effectLst>
                  <a:glow rad="812800">
                    <a:srgbClr val="00B050">
                      <a:alpha val="40000"/>
                    </a:srgbClr>
                  </a:glow>
                </a:effectLst>
              </a:rPr>
              <a:t>פתחנו - בית הספר לאהבה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7DCBAC9A-6B81-96A0-3E90-2C8D01A92362}"/>
              </a:ext>
            </a:extLst>
          </p:cNvPr>
          <p:cNvSpPr txBox="1"/>
          <p:nvPr/>
        </p:nvSpPr>
        <p:spPr>
          <a:xfrm>
            <a:off x="838200" y="2140085"/>
            <a:ext cx="10251332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/>
              <a:t>הבית היהודי מלמד </a:t>
            </a:r>
            <a:r>
              <a:rPr lang="he-IL" sz="3200" dirty="0" err="1"/>
              <a:t>יעודו</a:t>
            </a:r>
            <a:r>
              <a:rPr lang="he-IL" sz="3200" dirty="0"/>
              <a:t> העצמי</a:t>
            </a:r>
          </a:p>
          <a:p>
            <a:pPr algn="ctr"/>
            <a:r>
              <a:rPr lang="he-IL" sz="3200" dirty="0"/>
              <a:t>הוא גם ממש בית הספר לאהבה</a:t>
            </a:r>
          </a:p>
          <a:p>
            <a:pPr algn="ctr"/>
            <a:r>
              <a:rPr lang="he-IL" sz="3200" dirty="0"/>
              <a:t>את כל קניני הנפש לאהבה ניתן לקנות בו</a:t>
            </a:r>
          </a:p>
          <a:p>
            <a:pPr algn="ctr"/>
            <a:r>
              <a:rPr lang="he-IL" sz="3200" dirty="0"/>
              <a:t>אנו מזמינים אותכם ללמוד כיצד כל מה שצריך לאהבה</a:t>
            </a:r>
          </a:p>
          <a:p>
            <a:pPr algn="ctr"/>
            <a:r>
              <a:rPr lang="he-IL" sz="3200" dirty="0"/>
              <a:t>תוכלו למצוא בבית היהודי. </a:t>
            </a:r>
          </a:p>
          <a:p>
            <a:pPr algn="ctr"/>
            <a:endParaRPr lang="he-IL" sz="3200" dirty="0"/>
          </a:p>
          <a:p>
            <a:pPr algn="ctr"/>
            <a:r>
              <a:rPr lang="he-IL" sz="3200" dirty="0"/>
              <a:t>לשיעורים בזום תוכלו לפנות ל</a:t>
            </a:r>
          </a:p>
          <a:p>
            <a:pPr algn="ctr"/>
            <a:r>
              <a:rPr lang="he-IL" sz="3200" dirty="0"/>
              <a:t>0527139520</a:t>
            </a:r>
          </a:p>
          <a:p>
            <a:pPr algn="ctr"/>
            <a:r>
              <a:rPr lang="he-IL" sz="3200" dirty="0"/>
              <a:t>יהודה טאוב</a:t>
            </a:r>
          </a:p>
        </p:txBody>
      </p:sp>
    </p:spTree>
    <p:extLst>
      <p:ext uri="{BB962C8B-B14F-4D97-AF65-F5344CB8AC3E}">
        <p14:creationId xmlns:p14="http://schemas.microsoft.com/office/powerpoint/2010/main" val="84446447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569</Words>
  <Application>Microsoft Office PowerPoint</Application>
  <PresentationFormat>מסך רחב</PresentationFormat>
  <Paragraphs>48</Paragraphs>
  <Slides>6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David</vt:lpstr>
      <vt:lpstr>Guttman Drogolin</vt:lpstr>
      <vt:lpstr>Segoe UI</vt:lpstr>
      <vt:lpstr>ערכת נושא Office</vt:lpstr>
      <vt:lpstr>לא טוב היות האדם לבדו</vt:lpstr>
      <vt:lpstr>פירושים מקובלים</vt:lpstr>
      <vt:lpstr>דבקות</vt:lpstr>
      <vt:lpstr>הכשרה מעשית לאהבת השם   הרב גיפטער​ </vt:lpstr>
      <vt:lpstr>סיכום</vt:lpstr>
      <vt:lpstr>פתחנו - בית הספר לאהבה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לא טוב היות האדם לבדו</dc:title>
  <dc:creator>יהודה טאוב</dc:creator>
  <cp:lastModifiedBy>יהודה טאוב</cp:lastModifiedBy>
  <cp:revision>1</cp:revision>
  <dcterms:created xsi:type="dcterms:W3CDTF">2024-01-09T02:07:48Z</dcterms:created>
  <dcterms:modified xsi:type="dcterms:W3CDTF">2024-01-09T03:32:04Z</dcterms:modified>
</cp:coreProperties>
</file>