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1"/>
  </p:notesMasterIdLst>
  <p:sldIdLst>
    <p:sldId id="256" r:id="rId6"/>
    <p:sldId id="670" r:id="rId7"/>
    <p:sldId id="671" r:id="rId8"/>
    <p:sldId id="703" r:id="rId9"/>
    <p:sldId id="672" r:id="rId10"/>
    <p:sldId id="673" r:id="rId11"/>
    <p:sldId id="674" r:id="rId12"/>
    <p:sldId id="675" r:id="rId13"/>
    <p:sldId id="676" r:id="rId14"/>
    <p:sldId id="677" r:id="rId15"/>
    <p:sldId id="678" r:id="rId16"/>
    <p:sldId id="679" r:id="rId17"/>
    <p:sldId id="680" r:id="rId18"/>
    <p:sldId id="681" r:id="rId19"/>
    <p:sldId id="682" r:id="rId20"/>
    <p:sldId id="683" r:id="rId21"/>
    <p:sldId id="684" r:id="rId22"/>
    <p:sldId id="685" r:id="rId23"/>
    <p:sldId id="686" r:id="rId24"/>
    <p:sldId id="687" r:id="rId25"/>
    <p:sldId id="688" r:id="rId26"/>
    <p:sldId id="689" r:id="rId27"/>
    <p:sldId id="690" r:id="rId28"/>
    <p:sldId id="691" r:id="rId29"/>
    <p:sldId id="692" r:id="rId30"/>
    <p:sldId id="693" r:id="rId31"/>
    <p:sldId id="694" r:id="rId32"/>
    <p:sldId id="695" r:id="rId33"/>
    <p:sldId id="696" r:id="rId34"/>
    <p:sldId id="697" r:id="rId35"/>
    <p:sldId id="698" r:id="rId36"/>
    <p:sldId id="699" r:id="rId37"/>
    <p:sldId id="700" r:id="rId38"/>
    <p:sldId id="701" r:id="rId39"/>
    <p:sldId id="702" r:id="rId4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703"/>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230"/>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D8A7B74B-CB14-4AA4-9C6A-0BD70805D192}"/>
    <pc:docChg chg="addSld modSld modSection">
      <pc:chgData name="יהודה טאוב" userId="80c2dbd02819b45c" providerId="LiveId" clId="{D8A7B74B-CB14-4AA4-9C6A-0BD70805D192}" dt="2024-06-07T14:25:17.803" v="294" actId="20577"/>
      <pc:docMkLst>
        <pc:docMk/>
      </pc:docMkLst>
      <pc:sldChg chg="modSp modAnim">
        <pc:chgData name="יהודה טאוב" userId="80c2dbd02819b45c" providerId="LiveId" clId="{D8A7B74B-CB14-4AA4-9C6A-0BD70805D192}" dt="2024-06-07T14:25:17.803" v="294" actId="20577"/>
        <pc:sldMkLst>
          <pc:docMk/>
          <pc:sldMk cId="1675713158" sldId="676"/>
        </pc:sldMkLst>
        <pc:spChg chg="mod">
          <ac:chgData name="יהודה טאוב" userId="80c2dbd02819b45c" providerId="LiveId" clId="{D8A7B74B-CB14-4AA4-9C6A-0BD70805D192}" dt="2024-06-07T14:25:17.803" v="294" actId="20577"/>
          <ac:spMkLst>
            <pc:docMk/>
            <pc:sldMk cId="1675713158" sldId="676"/>
            <ac:spMk id="3" creationId="{CFBCB363-E023-ECFA-91B1-FC6E0E7B2F9A}"/>
          </ac:spMkLst>
        </pc:spChg>
      </pc:sldChg>
      <pc:sldChg chg="modSp add modAnim">
        <pc:chgData name="יהודה טאוב" userId="80c2dbd02819b45c" providerId="LiveId" clId="{D8A7B74B-CB14-4AA4-9C6A-0BD70805D192}" dt="2024-06-07T14:24:34.146" v="248" actId="20577"/>
        <pc:sldMkLst>
          <pc:docMk/>
          <pc:sldMk cId="142677819" sldId="703"/>
        </pc:sldMkLst>
        <pc:spChg chg="mod">
          <ac:chgData name="יהודה טאוב" userId="80c2dbd02819b45c" providerId="LiveId" clId="{D8A7B74B-CB14-4AA4-9C6A-0BD70805D192}" dt="2024-06-07T14:24:34.146" v="248" actId="20577"/>
          <ac:spMkLst>
            <pc:docMk/>
            <pc:sldMk cId="142677819" sldId="703"/>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כ"ט/אייר/תשפ"ד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6/6/2024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6/6/2024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6/6/2024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6/6/2024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6/6/2024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6/6/2024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6/6/2024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6/6/2024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6/6/2024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6/6/2024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6/6/2024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6/6/2024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6/6/2024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6/6/2024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6/6/2024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רמב"ם הלכות עבודה זרה פרק א הלכה א</a:t>
            </a:r>
          </a:p>
          <a:p>
            <a:r>
              <a:rPr lang="he-IL" dirty="0"/>
              <a:t>בימי אנוש טעו בני האדם טעות גדול ונבערה עצת חכמי אותו הדור ואנוש עצמו מן הטועים היה, וזו </a:t>
            </a:r>
            <a:r>
              <a:rPr lang="he-IL" dirty="0" err="1"/>
              <a:t>היתה</a:t>
            </a:r>
            <a:r>
              <a:rPr lang="he-IL" dirty="0"/>
              <a:t> טעותם, אמרו הואיל </a:t>
            </a:r>
            <a:r>
              <a:rPr lang="he-IL" dirty="0" err="1"/>
              <a:t>והאלהים</a:t>
            </a:r>
            <a:r>
              <a:rPr lang="he-IL" dirty="0"/>
              <a:t> ברא כוכבים אלו וגלגלים להנהיג את העולם ונתנם במרום וחלק להם כבוד והם שמשים המשמשים לפניו </a:t>
            </a:r>
            <a:r>
              <a:rPr lang="he-IL" dirty="0" err="1"/>
              <a:t>ראויין</a:t>
            </a:r>
            <a:r>
              <a:rPr lang="he-IL" dirty="0"/>
              <a:t> הם לשבחם ולפארם ולחלוק להם כבוד, וזהו רצון האל ברוך הוא לגדל ולכבד מי שגדלו וכבדו, כמו שהמלך רוצה לכבד העומדים לפניו וזהו כבודו של מלך, כיון שעלה דבר זה על לבם </a:t>
            </a:r>
            <a:r>
              <a:rPr lang="he-IL" b="1" dirty="0"/>
              <a:t>התחילו לבנות לכוכבים היכלות ולהקריב להן </a:t>
            </a:r>
            <a:r>
              <a:rPr lang="he-IL" b="1" dirty="0" err="1"/>
              <a:t>קרבנות</a:t>
            </a:r>
            <a:r>
              <a:rPr lang="he-IL" b="1" dirty="0"/>
              <a:t> ולשבחם ולפארם בדברים ולהשתחוות </a:t>
            </a:r>
            <a:r>
              <a:rPr lang="he-IL" b="1" dirty="0" err="1"/>
              <a:t>למולם</a:t>
            </a:r>
            <a:r>
              <a:rPr lang="he-IL" b="1" dirty="0"/>
              <a:t> כדי להשיג רצון הבורא בדעתם הרעה,</a:t>
            </a:r>
            <a:r>
              <a:rPr lang="he-IL" dirty="0"/>
              <a:t> וזה היה עיקר עבודת כוכבים, וכך היו אומרים עובדיה היודעים עיקרה, לא שהן אומרים שאין שם אלוה אלא כוכב זה, הוא שירמיהו אומר מי לא </a:t>
            </a:r>
            <a:r>
              <a:rPr lang="he-IL" dirty="0" err="1"/>
              <a:t>ייראך</a:t>
            </a:r>
            <a:r>
              <a:rPr lang="he-IL" dirty="0"/>
              <a:t> מלך </a:t>
            </a:r>
            <a:r>
              <a:rPr lang="he-IL" dirty="0" err="1"/>
              <a:t>הגוים</a:t>
            </a:r>
            <a:r>
              <a:rPr lang="he-IL" dirty="0"/>
              <a:t> כי לך </a:t>
            </a:r>
            <a:r>
              <a:rPr lang="he-IL" dirty="0" err="1"/>
              <a:t>יאתה</a:t>
            </a:r>
            <a:r>
              <a:rPr lang="he-IL" dirty="0"/>
              <a:t> כי בכל חכמי </a:t>
            </a:r>
            <a:r>
              <a:rPr lang="he-IL" dirty="0" err="1"/>
              <a:t>הגוים</a:t>
            </a:r>
            <a:r>
              <a:rPr lang="he-IL" dirty="0"/>
              <a:t> ובכל מלכותם מאין כמוך ובאחת יבערו </a:t>
            </a:r>
            <a:r>
              <a:rPr lang="he-IL" dirty="0" err="1"/>
              <a:t>ויכסלו</a:t>
            </a:r>
            <a:r>
              <a:rPr lang="he-IL" dirty="0"/>
              <a:t> מוסר הבלים עץ הוא, כלומר </a:t>
            </a:r>
            <a:r>
              <a:rPr lang="he-IL" dirty="0" err="1"/>
              <a:t>הכל</a:t>
            </a:r>
            <a:r>
              <a:rPr lang="he-IL" dirty="0"/>
              <a:t> יודעים שאתה הוא לבדך אבל טעותם וכסילותם שמדמים שזה ההבל רצונך הוא. </a:t>
            </a:r>
          </a:p>
          <a:p>
            <a:r>
              <a:rPr lang="he-IL" dirty="0"/>
              <a:t>רמב"ם הלכות עבודה זרה פרק ב הלכה א</a:t>
            </a:r>
          </a:p>
          <a:p>
            <a:r>
              <a:rPr lang="he-IL" dirty="0"/>
              <a:t>עיקר </a:t>
            </a:r>
            <a:r>
              <a:rPr lang="he-IL" dirty="0" err="1"/>
              <a:t>הצווי</a:t>
            </a:r>
            <a:r>
              <a:rPr lang="he-IL" dirty="0"/>
              <a:t> בעבודת כוכבים שלא לעבוד אחד מכל הברואים לא מלאך ולא גלגל ולא כוכב ולא אחד מארבעה היסודות </a:t>
            </a:r>
            <a:r>
              <a:rPr lang="he-IL" b="1" dirty="0"/>
              <a:t>ולא אחד מכל הנבראים מהן ואף על פי שהעובד יודע שה' הוא </a:t>
            </a:r>
            <a:r>
              <a:rPr lang="he-IL" b="1" dirty="0" err="1"/>
              <a:t>האלהים</a:t>
            </a:r>
            <a:r>
              <a:rPr lang="he-IL" b="1" dirty="0"/>
              <a:t> והוא עובד הנברא הזה על דרך שעבד אנוש ואנשי דורו תחלה הרי זה עובד כוכבים</a:t>
            </a:r>
            <a:r>
              <a:rPr lang="he-IL" dirty="0"/>
              <a:t>, וענין זה הוא שהזהירה תורה עליו ואמרה ופן </a:t>
            </a:r>
            <a:r>
              <a:rPr lang="he-IL" dirty="0" err="1"/>
              <a:t>תשא</a:t>
            </a:r>
            <a:r>
              <a:rPr lang="he-IL" dirty="0"/>
              <a:t> עיניך </a:t>
            </a:r>
            <a:r>
              <a:rPr lang="he-IL" dirty="0" err="1"/>
              <a:t>השמימה</a:t>
            </a:r>
            <a:r>
              <a:rPr lang="he-IL" dirty="0"/>
              <a:t> וראית את השמש וגו' אשר חלק ה' </a:t>
            </a:r>
            <a:r>
              <a:rPr lang="he-IL" dirty="0" err="1"/>
              <a:t>אלהיך</a:t>
            </a:r>
            <a:r>
              <a:rPr lang="he-IL" dirty="0"/>
              <a:t> אותם לכל העמים, כלומר שמא תשוט בעין </a:t>
            </a:r>
            <a:r>
              <a:rPr lang="he-IL" dirty="0" err="1"/>
              <a:t>לבך</a:t>
            </a:r>
            <a:r>
              <a:rPr lang="he-IL" dirty="0"/>
              <a:t> תראה שאלו הן המנהיגים את העולם והם שחלק ה' אותם לכל העולם להיות חיים והווים ואינם נפסדים כמנהגו של עולם ותאמר שראוי להשתחוות להם ולעובדן, </a:t>
            </a:r>
            <a:r>
              <a:rPr lang="he-IL" dirty="0" err="1"/>
              <a:t>ובענין</a:t>
            </a:r>
            <a:r>
              <a:rPr lang="he-IL" dirty="0"/>
              <a:t> הזה </a:t>
            </a:r>
            <a:r>
              <a:rPr lang="he-IL" dirty="0" err="1"/>
              <a:t>צוה</a:t>
            </a:r>
            <a:r>
              <a:rPr lang="he-IL" dirty="0"/>
              <a:t> ואמר השמרו לכם פן יפתה לבבכם, כלומר שלא תטעו בהרהור הלב לעבוד אלו להיות סרסור ביניכם ובין הבורא.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ספקות בדין הרמב"ם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מתי אסור לכבד את גורמי השמים?</a:t>
            </a:r>
          </a:p>
          <a:p>
            <a:r>
              <a:rPr lang="he-IL" dirty="0"/>
              <a:t>האם רק כאשר חושב שיש להם כוח רוחני, או אפילו </a:t>
            </a:r>
            <a:r>
              <a:rPr lang="he-IL" dirty="0" err="1"/>
              <a:t>במכבדם</a:t>
            </a:r>
            <a:r>
              <a:rPr lang="he-IL" dirty="0"/>
              <a:t> סתם – כמשרתי ה'. </a:t>
            </a:r>
          </a:p>
          <a:p>
            <a:r>
              <a:rPr lang="he-IL" dirty="0"/>
              <a:t>אם נאמר שאסור גם </a:t>
            </a:r>
            <a:r>
              <a:rPr lang="he-IL" dirty="0" err="1"/>
              <a:t>במכבדם</a:t>
            </a:r>
            <a:r>
              <a:rPr lang="he-IL" dirty="0"/>
              <a:t> סתם, צ"ע מדוע מותר לכבד בשר ודם? </a:t>
            </a:r>
          </a:p>
          <a:p>
            <a:r>
              <a:rPr lang="he-IL" dirty="0"/>
              <a:t>בנוסף מצינו שיהושע </a:t>
            </a:r>
            <a:r>
              <a:rPr lang="he-IL" dirty="0" err="1"/>
              <a:t>התשחווה</a:t>
            </a:r>
            <a:r>
              <a:rPr lang="he-IL" dirty="0"/>
              <a:t> למלאך?</a:t>
            </a:r>
          </a:p>
          <a:p>
            <a:r>
              <a:rPr lang="he-IL" dirty="0"/>
              <a:t>גם אם נאמר שאסור - לא ברור האם רק ד' עבודות אסור, </a:t>
            </a:r>
            <a:r>
              <a:rPr lang="he-IL" b="1" dirty="0"/>
              <a:t>או כל עבודה שאין דרך לעשות לבני אדם בשר ודם?</a:t>
            </a:r>
          </a:p>
          <a:p>
            <a:r>
              <a:rPr lang="he-IL" dirty="0"/>
              <a:t>אם איסור זה כולל גם צדיקים מתים - הרי ברור שמותר לכבדם, כמו שהיו עושים הספדים, שרים שירים, עושים ישיבה על קברו ועוד.</a:t>
            </a:r>
          </a:p>
          <a:p>
            <a:br>
              <a:rPr lang="he-IL" dirty="0"/>
            </a:br>
            <a:endParaRPr lang="he-IL" dirty="0"/>
          </a:p>
          <a:p>
            <a:br>
              <a:rPr lang="he-IL" dirty="0"/>
            </a:b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ספקות בדין הרמב"ם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גם הרמב"ם סובר שאיסור עבודה זרה זה רק שאתה מייחס לו אלוהות</a:t>
            </a:r>
          </a:p>
          <a:p>
            <a:r>
              <a:rPr lang="he-IL" dirty="0"/>
              <a:t>ובאמת אין כוונתו שדור אנוש עבדו עבודה זרה – אלא רק שטעו שצריך לתת להם כבוד</a:t>
            </a:r>
          </a:p>
          <a:p>
            <a:r>
              <a:rPr lang="he-IL" dirty="0"/>
              <a:t>ואחר כך צמחה מזה עבודה זרה גמורה. </a:t>
            </a:r>
          </a:p>
          <a:p>
            <a:r>
              <a:rPr lang="he-IL" dirty="0"/>
              <a:t>או שדור אנוש בעצמם טעו וחשבו שהם קיבלו כוח שהם אחראים עליו. </a:t>
            </a:r>
          </a:p>
          <a:p>
            <a:br>
              <a:rPr lang="he-IL" dirty="0"/>
            </a:br>
            <a:endParaRPr lang="he-IL" dirty="0"/>
          </a:p>
          <a:p>
            <a:br>
              <a:rPr lang="he-IL" dirty="0"/>
            </a:b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142677819"/>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הריא"ז</a:t>
            </a:r>
            <a:r>
              <a:rPr lang="he-IL" dirty="0"/>
              <a:t> </a:t>
            </a:r>
            <a:br>
              <a:rPr lang="he-IL" dirty="0"/>
            </a:br>
            <a:r>
              <a:rPr lang="he-IL" dirty="0"/>
              <a:t>והאם הלכה כמותו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"נ"ל שאלו הקדשים של גוים, כגון </a:t>
            </a:r>
            <a:r>
              <a:rPr lang="he-IL" dirty="0" err="1"/>
              <a:t>עון</a:t>
            </a:r>
            <a:r>
              <a:rPr lang="he-IL" dirty="0"/>
              <a:t> פיטרו </a:t>
            </a:r>
            <a:r>
              <a:rPr lang="he-IL" dirty="0" err="1"/>
              <a:t>ועון</a:t>
            </a:r>
            <a:r>
              <a:rPr lang="he-IL" dirty="0"/>
              <a:t> </a:t>
            </a:r>
            <a:r>
              <a:rPr lang="he-IL" dirty="0" err="1"/>
              <a:t>יאני</a:t>
            </a:r>
            <a:r>
              <a:rPr lang="he-IL" dirty="0"/>
              <a:t> וכיוצא בהם, לא ע"ז </a:t>
            </a:r>
            <a:r>
              <a:rPr lang="he-IL" dirty="0" err="1"/>
              <a:t>נינהו</a:t>
            </a:r>
            <a:r>
              <a:rPr lang="he-IL" dirty="0"/>
              <a:t>, שאין מקבלים אותם </a:t>
            </a:r>
            <a:r>
              <a:rPr lang="he-IL" dirty="0" err="1"/>
              <a:t>באלהות</a:t>
            </a:r>
            <a:r>
              <a:rPr lang="he-IL" dirty="0"/>
              <a:t>, שאין עובדים אלא לישו הנוצרי, ואלו מכבדים אותם מפני שהיו תלמידיו, ואף על פי </a:t>
            </a:r>
            <a:r>
              <a:rPr lang="he-IL" dirty="0" err="1"/>
              <a:t>שמשתחוים</a:t>
            </a:r>
            <a:r>
              <a:rPr lang="he-IL" dirty="0"/>
              <a:t> להם ועובדים אותם, לאו בתורת </a:t>
            </a:r>
            <a:r>
              <a:rPr lang="he-IL" dirty="0" err="1"/>
              <a:t>אלהות</a:t>
            </a:r>
            <a:r>
              <a:rPr lang="he-IL" dirty="0"/>
              <a:t> הם עובדים, ודמי </a:t>
            </a:r>
            <a:r>
              <a:rPr lang="he-IL" dirty="0" err="1"/>
              <a:t>לאנדרטי</a:t>
            </a:r>
            <a:r>
              <a:rPr lang="he-IL" dirty="0"/>
              <a:t> </a:t>
            </a:r>
            <a:r>
              <a:rPr lang="he-IL" dirty="0" err="1"/>
              <a:t>דאמרינן</a:t>
            </a:r>
            <a:r>
              <a:rPr lang="he-IL" dirty="0"/>
              <a:t> לעיל ש[א]ם לא קבלה עליה </a:t>
            </a:r>
            <a:r>
              <a:rPr lang="he-IL" dirty="0" err="1"/>
              <a:t>באלהות</a:t>
            </a:r>
            <a:r>
              <a:rPr lang="he-IL" dirty="0"/>
              <a:t> לאו עובד ע"ז הוא." (קונטרס הראיות </a:t>
            </a:r>
            <a:r>
              <a:rPr lang="he-IL" dirty="0" err="1"/>
              <a:t>לריא"ז</a:t>
            </a:r>
            <a:r>
              <a:rPr lang="he-IL" dirty="0"/>
              <a:t> סנהדרין </a:t>
            </a:r>
            <a:r>
              <a:rPr lang="he-IL" dirty="0" err="1"/>
              <a:t>סג</a:t>
            </a:r>
            <a:r>
              <a:rPr lang="he-IL" dirty="0"/>
              <a:t> ע"ב).</a:t>
            </a:r>
          </a:p>
          <a:p>
            <a:r>
              <a:rPr lang="he-IL" dirty="0"/>
              <a:t>עוד כתב שם -</a:t>
            </a:r>
          </a:p>
          <a:p>
            <a:r>
              <a:rPr lang="he-IL" dirty="0"/>
              <a:t>"והמקטר לשד </a:t>
            </a:r>
            <a:r>
              <a:rPr lang="he-IL" b="1" dirty="0"/>
              <a:t>כדי לעשות לו חפציו</a:t>
            </a:r>
            <a:r>
              <a:rPr lang="he-IL" dirty="0"/>
              <a:t>, אינו חייב משום עובד ע"ז, שהרי אינו עובדו כדרך ע"ז הואיל ואינו מקבלו עליו לאלוה, אלא עושה לו נחת רוח ומפייסו, כדי שיעשה לו חפציו. וכן בחברו נמי, אם הוא נעבד כהמן </a:t>
            </a:r>
            <a:r>
              <a:rPr lang="he-IL" dirty="0" err="1"/>
              <a:t>המשתחוה</a:t>
            </a:r>
            <a:r>
              <a:rPr lang="he-IL" dirty="0"/>
              <a:t> לו חייב, לפי שעבדו כדרך ע"ז ומקבלו עליו לאלוה, אבל אם הוא </a:t>
            </a:r>
            <a:r>
              <a:rPr lang="he-IL" dirty="0" err="1"/>
              <a:t>משתחוה</a:t>
            </a:r>
            <a:r>
              <a:rPr lang="he-IL" dirty="0"/>
              <a:t> לו לפייסו שיעשה לו חפציו מותר, </a:t>
            </a:r>
            <a:r>
              <a:rPr lang="he-IL" dirty="0" err="1"/>
              <a:t>כדאמרינן</a:t>
            </a:r>
            <a:r>
              <a:rPr lang="he-IL" dirty="0"/>
              <a:t> נמי לעיל, אבל אתה </a:t>
            </a:r>
            <a:r>
              <a:rPr lang="he-IL" dirty="0" err="1"/>
              <a:t>משתחוה</a:t>
            </a:r>
            <a:r>
              <a:rPr lang="he-IL" dirty="0"/>
              <a:t> לאדם כמותך.</a:t>
            </a:r>
          </a:p>
          <a:p>
            <a:r>
              <a:rPr lang="he-IL" dirty="0"/>
              <a:t>ומלאך, אם אינו מקבלו עליו לאלוה, </a:t>
            </a:r>
            <a:r>
              <a:rPr lang="he-IL" dirty="0" err="1"/>
              <a:t>המשתחוה</a:t>
            </a:r>
            <a:r>
              <a:rPr lang="he-IL" dirty="0"/>
              <a:t> לו שיעזור לו ויליץ בעדו </a:t>
            </a:r>
            <a:r>
              <a:rPr lang="he-IL" dirty="0" err="1"/>
              <a:t>כענין</a:t>
            </a:r>
            <a:r>
              <a:rPr lang="he-IL" dirty="0"/>
              <a:t> שנאמר 'אם יש עליו מלאך מליץ', 'והנה מיכאל בא </a:t>
            </a:r>
            <a:r>
              <a:rPr lang="he-IL" dirty="0" err="1"/>
              <a:t>לעזרני</a:t>
            </a:r>
            <a:r>
              <a:rPr lang="he-IL" dirty="0"/>
              <a:t>', שצריך לעזרת המלאך ומפייסו שיעזור לו, הואיל ואין מקבלו עליו לאלוה, לא עובד ע"ז הוא אף על פי </a:t>
            </a:r>
            <a:r>
              <a:rPr lang="he-IL" dirty="0" err="1"/>
              <a:t>שמשתחוה</a:t>
            </a:r>
            <a:r>
              <a:rPr lang="he-IL" dirty="0"/>
              <a:t> לו.</a:t>
            </a:r>
          </a:p>
          <a:p>
            <a:r>
              <a:rPr lang="he-IL" dirty="0"/>
              <a:t>מיהו </a:t>
            </a:r>
            <a:r>
              <a:rPr lang="he-IL" dirty="0" err="1"/>
              <a:t>לכתחלה</a:t>
            </a:r>
            <a:r>
              <a:rPr lang="he-IL" dirty="0"/>
              <a:t> ודאי אין להשתחוות ולעבוד המלאכים, שנראה כעובד ע"ז, אך אם נראה לו המלאך בשליחות הבורא ראוי להשתחוות לו כמו </a:t>
            </a:r>
            <a:r>
              <a:rPr lang="he-IL" dirty="0" err="1"/>
              <a:t>שהשתחוה</a:t>
            </a:r>
            <a:r>
              <a:rPr lang="he-IL" dirty="0"/>
              <a:t> יהושע למלאך שנראה אליו ואמר לו 'אני שר צבא ה'', אבל אם לא נראה לו ורוצה לעבוד או להשתחוות לאחד מהמלאכים כדי שיהא בעזרו, מכוער הדבר מפני שנראה כעובד ע"ז, מיהו לא הוי עובד ע"ז ממש הואיל ואינו מקבלו עליו באלוה. וכן המקטר לשד ומפייסו שיעשה לו חפצו, הואיל ואינו עובדו בדרך </a:t>
            </a:r>
            <a:r>
              <a:rPr lang="he-IL" dirty="0" err="1"/>
              <a:t>אלהות</a:t>
            </a:r>
            <a:r>
              <a:rPr lang="he-IL" dirty="0"/>
              <a:t> ואינו מקבלו עליו לאלוה לאו עובד עבודה זרה.</a:t>
            </a:r>
          </a:p>
          <a:p>
            <a:r>
              <a:rPr lang="he-IL" dirty="0"/>
              <a:t>ומאי </a:t>
            </a:r>
            <a:r>
              <a:rPr lang="he-IL" dirty="0" err="1"/>
              <a:t>דאמרינן</a:t>
            </a:r>
            <a:r>
              <a:rPr lang="he-IL" dirty="0"/>
              <a:t> לעיל להם אי אתה </a:t>
            </a:r>
            <a:r>
              <a:rPr lang="he-IL" dirty="0" err="1"/>
              <a:t>משתחוה</a:t>
            </a:r>
            <a:r>
              <a:rPr lang="he-IL" dirty="0"/>
              <a:t> אבל אתה </a:t>
            </a:r>
            <a:r>
              <a:rPr lang="he-IL" dirty="0" err="1"/>
              <a:t>משתחוה</a:t>
            </a:r>
            <a:r>
              <a:rPr lang="he-IL" dirty="0"/>
              <a:t> לאדם שכמותך, הכין פירושו, להם אי אתה </a:t>
            </a:r>
            <a:r>
              <a:rPr lang="he-IL" dirty="0" err="1"/>
              <a:t>משתחוה</a:t>
            </a:r>
            <a:r>
              <a:rPr lang="he-IL" dirty="0"/>
              <a:t> לפי שאתה </a:t>
            </a:r>
            <a:r>
              <a:rPr lang="he-IL" dirty="0" err="1"/>
              <a:t>משתחוה</a:t>
            </a:r>
            <a:r>
              <a:rPr lang="he-IL" dirty="0"/>
              <a:t> להם </a:t>
            </a:r>
            <a:r>
              <a:rPr lang="he-IL" dirty="0" err="1"/>
              <a:t>באלהות</a:t>
            </a:r>
            <a:r>
              <a:rPr lang="he-IL" dirty="0"/>
              <a:t> אבל לאדם שכמותך אין דרך להשתחוות לו בדרך </a:t>
            </a:r>
            <a:r>
              <a:rPr lang="he-IL" dirty="0" err="1"/>
              <a:t>אלהות</a:t>
            </a:r>
            <a:r>
              <a:rPr lang="he-IL" dirty="0"/>
              <a:t>, אבל אם הוא נעבד כהמן גם לאדם אין אתה </a:t>
            </a:r>
            <a:r>
              <a:rPr lang="he-IL" dirty="0" err="1"/>
              <a:t>משתחוה</a:t>
            </a:r>
            <a:r>
              <a:rPr lang="he-IL" dirty="0"/>
              <a:t>, שאין חלוק לאדם ובין שאר הבריות." (שם סה ע"א)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גדר אלוה שאסור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רק שמאמין שיש לו כוח גם בלי שהקב"ה רוצה.   </a:t>
            </a:r>
          </a:p>
          <a:p>
            <a:r>
              <a:rPr lang="he-IL" dirty="0"/>
              <a:t>או אפילו שמאמין שהקב"ה נותן לו שליטה </a:t>
            </a:r>
            <a:r>
              <a:rPr lang="he-IL" dirty="0" err="1"/>
              <a:t>מסויימת</a:t>
            </a:r>
            <a:r>
              <a:rPr lang="he-IL" dirty="0"/>
              <a:t> כמו פקיד הממונה על תיק </a:t>
            </a:r>
            <a:r>
              <a:rPr lang="he-IL" dirty="0" err="1"/>
              <a:t>בעיריה</a:t>
            </a:r>
            <a:r>
              <a:rPr lang="he-IL" dirty="0"/>
              <a:t>, שמקבל סמכות להחליט בדברים מסוימים, כל עוד שלא פיטרו אותו, גם זה נחשב לעבודה זרה. </a:t>
            </a:r>
          </a:p>
          <a:p>
            <a:r>
              <a:rPr lang="he-IL" dirty="0"/>
              <a:t>אפשר שהחילוק הוא: אם הפניה למושא הפניה היא משום שהוא תופס אותו כמקור העדכני לשפע הזה הרי זה עבודה זרה, </a:t>
            </a:r>
          </a:p>
          <a:p>
            <a:r>
              <a:rPr lang="he-IL" dirty="0"/>
              <a:t>אם פונה אליו כאחד שיודע לארגן לו את השפע – אין בזה איסור. </a:t>
            </a:r>
          </a:p>
          <a:p>
            <a:r>
              <a:rPr lang="he-IL" dirty="0"/>
              <a:t>ואולי בכל מקום ששוכח שהצדיק צריך בשביל לפעול לבקש מהקב"ה הרי זה אסור.</a:t>
            </a:r>
          </a:p>
          <a:p>
            <a:br>
              <a:rPr lang="he-IL" dirty="0"/>
            </a:br>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צדיקים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להתפלל לצדיק בעצמו - זה רק איסור דורש אל המתים או גם איסור עבודה זרה.</a:t>
            </a:r>
          </a:p>
          <a:p>
            <a:r>
              <a:rPr lang="he-IL" dirty="0"/>
              <a:t>ויש גם הרבה להסתפק שמאמין שהקב"ה נתן כוח לצדיק שיהיה אחראי עליו, ומבקש ממנו – האם זה איסור עבודה זרה? </a:t>
            </a:r>
          </a:p>
          <a:p>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הלכתי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מסתבר לומר להשוות הדעות: שכל האיסור לכבד גורמי השמים זה רק כאשר מאמין שיש להם כוח אלוהי משלהם, אבל סתם כבוד אין איסור. </a:t>
            </a:r>
          </a:p>
          <a:p>
            <a:r>
              <a:rPr lang="he-IL" dirty="0"/>
              <a:t>ולכן אין איסור להדליק מדורה לכבוד הצדיק. ולפי זה מותר גם לשחוט בהמות על קברי הצדיק, </a:t>
            </a:r>
            <a:r>
              <a:rPr lang="he-IL" dirty="0" err="1"/>
              <a:t>ודלא</a:t>
            </a:r>
            <a:r>
              <a:rPr lang="he-IL" dirty="0"/>
              <a:t> כתשובת הבן איש חי רב פעלים יוד ב  לא</a:t>
            </a:r>
          </a:p>
          <a:p>
            <a:r>
              <a:rPr lang="he-IL" dirty="0"/>
              <a:t>כאשר חושב שלצדיק יש כוח משלו – למרות שמאמין שקיבל אותו מהבורא והבורא יכול לקחת לו אותו, יש לחשוש לאיסור עבודה זרה.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רצוננו לראות את מלכנו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אור </a:t>
            </a:r>
            <a:r>
              <a:rPr lang="he-IL" dirty="0" err="1"/>
              <a:t>הרשב"י</a:t>
            </a:r>
            <a:r>
              <a:rPr lang="he-IL" dirty="0"/>
              <a:t> הוציאו שיר מאוד יפה, אבל יש שמה מילים </a:t>
            </a:r>
            <a:r>
              <a:rPr lang="he-IL" dirty="0" err="1"/>
              <a:t>לדהלן</a:t>
            </a:r>
            <a:r>
              <a:rPr lang="he-IL" dirty="0"/>
              <a:t> "ר' שמעון מבטל כל הגזירות" ולאחר מכן יש עוד קטע בשיר "שמע אותי ר שמעון בר יוחאי, שמור אותי רבי שמעון בר יוחאי</a:t>
            </a:r>
            <a:br>
              <a:rPr lang="he-IL" dirty="0"/>
            </a:br>
            <a:r>
              <a:rPr lang="he-IL" dirty="0"/>
              <a:t>יש עדיין מישהו שחושב שזה דמיונות של הרב </a:t>
            </a:r>
            <a:r>
              <a:rPr lang="he-IL" dirty="0" err="1"/>
              <a:t>בוצ'קובסקי</a:t>
            </a:r>
            <a:r>
              <a:rPr lang="he-IL" dirty="0"/>
              <a:t>.</a:t>
            </a:r>
          </a:p>
          <a:p>
            <a:r>
              <a:rPr lang="he-IL" dirty="0"/>
              <a:t>מבטל כל הגזירות – זה מותר</a:t>
            </a:r>
          </a:p>
          <a:p>
            <a:r>
              <a:rPr lang="he-IL" dirty="0"/>
              <a:t>יבטל כל </a:t>
            </a:r>
            <a:r>
              <a:rPr lang="he-IL"/>
              <a:t>הגזירות – אסור.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22549</TotalTime>
  <Words>1149</Words>
  <Application>Microsoft Office PowerPoint</Application>
  <PresentationFormat>מסך רחב</PresentationFormat>
  <Paragraphs>81</Paragraphs>
  <Slides>35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35</vt:i4>
      </vt:variant>
    </vt:vector>
  </HeadingPairs>
  <TitlesOfParts>
    <vt:vector size="46"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מצגת של PowerPoint‏</vt:lpstr>
      <vt:lpstr>מצגת של PowerPoint‏</vt:lpstr>
      <vt:lpstr>ספקות בדין הרמב"ם</vt:lpstr>
      <vt:lpstr>ספקות בדין הרמב"ם</vt:lpstr>
      <vt:lpstr>שיטת הריא"ז  והאם הלכה כמותו </vt:lpstr>
      <vt:lpstr>מה גדר אלוה שאסור</vt:lpstr>
      <vt:lpstr>צדיקים</vt:lpstr>
      <vt:lpstr>סיכום הלכתי</vt:lpstr>
      <vt:lpstr>רצוננו לראות את מלכנו</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2024-06-07T14:25:21Z</dcterms:modified>
</cp:coreProperties>
</file>