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5"/>
  </p:notesMasterIdLst>
  <p:sldIdLst>
    <p:sldId id="256" r:id="rId2"/>
    <p:sldId id="267" r:id="rId3"/>
    <p:sldId id="258" r:id="rId4"/>
    <p:sldId id="259" r:id="rId5"/>
    <p:sldId id="260" r:id="rId6"/>
    <p:sldId id="261" r:id="rId7"/>
    <p:sldId id="275" r:id="rId8"/>
    <p:sldId id="265" r:id="rId9"/>
    <p:sldId id="257" r:id="rId10"/>
    <p:sldId id="273" r:id="rId11"/>
    <p:sldId id="274" r:id="rId12"/>
    <p:sldId id="262" r:id="rId13"/>
    <p:sldId id="264" r:id="rId14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commentAuthors" Target="commentAuthors.xml" /><Relationship Id="rId20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notesMaster" Target="notesMasters/notesMaster1.xml" /><Relationship Id="rId10" Type="http://schemas.openxmlformats.org/officeDocument/2006/relationships/slide" Target="slides/slide9.xml" /><Relationship Id="rId19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9004D6A-92F5-45B6-AF58-60E7AC05D374}" type="datetimeFigureOut">
              <a:rPr lang="he-IL" smtClean="0"/>
              <a:t>ט'/טבת/תשפ"ג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901FD40-9157-4565-954E-7571D2D492C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06904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622285A-7157-4F0E-9EAD-C4566B909E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0328DA2-DB4C-4EC6-93B7-DE84241C7C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86F7917-635E-4EAD-8ADF-911D849E2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0A61D-4623-49FD-A834-C3D2282669C7}" type="datetimeFigureOut">
              <a:rPr lang="he-IL" smtClean="0"/>
              <a:t>ט'/טבת/תשפ"ג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33CFD9E-7D0D-4DFF-B10D-58BB7D97A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4422D8E-7E38-493A-8B37-2508D7272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3CBE-4545-4122-864C-30640AE014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27856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12749F6-D074-4738-923B-5307F4E4D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372C06C-3FA8-43A0-8170-8CBEEA5124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647A01E-53EA-490B-BEBA-755A13A72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0A61D-4623-49FD-A834-C3D2282669C7}" type="datetimeFigureOut">
              <a:rPr lang="he-IL" smtClean="0"/>
              <a:t>ט'/טבת/תשפ"ג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A2F65C0-19D1-437E-B160-DB9130FB5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C7C6F35-005B-448D-BC4C-352FE60D1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3CBE-4545-4122-864C-30640AE014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05854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98ABF3B-9624-4B36-97FF-ED2351A08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D8D5ECDE-1164-4DDE-A7D6-9041CE3F97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1F17514-D8A3-4605-A1BD-5CAC99C3C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0A61D-4623-49FD-A834-C3D2282669C7}" type="datetimeFigureOut">
              <a:rPr lang="he-IL" smtClean="0"/>
              <a:t>ט'/טבת/תשפ"ג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E4AEEEB-E43C-4600-A59B-45738139E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69ADA3B-941C-4C8C-8800-8764AE92E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3CBE-4545-4122-864C-30640AE014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77272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5DED1B0-9721-43EA-9710-9127C06D3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B12C5FA-5E69-4EB9-8F2A-8EBB4AF19B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4C45A846-02CB-4389-926D-A56D27F882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4F59FDF8-E975-442D-86E1-C4C35D503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0A61D-4623-49FD-A834-C3D2282669C7}" type="datetimeFigureOut">
              <a:rPr lang="he-IL" smtClean="0"/>
              <a:t>ט'/טבת/תשפ"ג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F5DB43C-723F-4347-AB7F-015700847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C1C98C6F-E208-4F0F-9521-8F022CB5E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3CBE-4545-4122-864C-30640AE014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60169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1D222D6-8782-496B-B920-CD1A33BE7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86611691-FBF4-4E2A-82C5-DB34D4C92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7954DD9A-B5C7-4881-82B0-182A9153E9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66735EF7-CBB4-445B-A46C-7826DC9E02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4EA880F9-C4CE-4A41-850A-80803E63C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C916C7BB-D24C-409E-9974-D4C83F94C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0A61D-4623-49FD-A834-C3D2282669C7}" type="datetimeFigureOut">
              <a:rPr lang="he-IL" smtClean="0"/>
              <a:t>ט'/טבת/תשפ"ג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7599E340-8F22-4FCD-B68B-183AC9529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AFD7AF4B-560C-48E0-BE78-73C564247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3CBE-4545-4122-864C-30640AE014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35959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509A035-89D2-420E-8F40-8156717A6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BFAD927F-D33F-4B98-AAF2-980D8AC01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0A61D-4623-49FD-A834-C3D2282669C7}" type="datetimeFigureOut">
              <a:rPr lang="he-IL" smtClean="0"/>
              <a:t>ט'/טבת/תשפ"ג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2043200A-986F-4D44-B9A8-E5068E1B3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4B65062D-4F24-4C52-8AAA-4EACBC64D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3CBE-4545-4122-864C-30640AE014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7028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42F90A36-D245-4307-827D-A0A29A859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0A61D-4623-49FD-A834-C3D2282669C7}" type="datetimeFigureOut">
              <a:rPr lang="he-IL" smtClean="0"/>
              <a:t>ט'/טבת/תשפ"ג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5003A8B7-4877-4C90-B8C6-B44298242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6CADFC5-AAB9-4CF4-904B-95B9E7738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3CBE-4545-4122-864C-30640AE014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32619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B0AB900-074D-4B0B-B155-C6BA632F2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C25C64A-24ED-403F-BC01-E7F41FADC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EE48EF4D-9F7F-46C4-A9EF-BCD2710851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7F2DF24-90E5-4E0F-8D53-5C8F0BE8E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0A61D-4623-49FD-A834-C3D2282669C7}" type="datetimeFigureOut">
              <a:rPr lang="he-IL" smtClean="0"/>
              <a:t>ט'/טבת/תשפ"ג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CDAEA87-2A3E-4BA6-A664-7D94838AE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12A60DE6-8689-4501-8D6F-2E96CD4BF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3CBE-4545-4122-864C-30640AE014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46924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2ECA41C-A964-4FEA-84DA-6C24180B9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B9A1FA1A-431E-49CD-9D93-9ADA599C05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4EFE8E07-AA7A-4CC5-A919-D6A1981E26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AD8853E-A297-401D-8E81-57635E0AD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0A61D-4623-49FD-A834-C3D2282669C7}" type="datetimeFigureOut">
              <a:rPr lang="he-IL" smtClean="0"/>
              <a:t>ט'/טבת/תשפ"ג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CA0D7A92-9231-4F42-B97C-99A3EA39A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9786F88A-D039-46A0-A8F5-B4625CA10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3CBE-4545-4122-864C-30640AE014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4374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381B14A-82D2-4C38-B24C-227A4E412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7C8C1A74-F03C-4479-95B6-13D11AB2AD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2EFEFDE-6CE2-444C-9D3D-1491245F2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0A61D-4623-49FD-A834-C3D2282669C7}" type="datetimeFigureOut">
              <a:rPr lang="he-IL" smtClean="0"/>
              <a:t>ט'/טבת/תשפ"ג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5B0AEE9-2E5A-41E2-BD1B-CA018B2A1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35644A5-8998-4D3A-B418-6563D5327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3CBE-4545-4122-864C-30640AE014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64758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273F8714-434C-4F7B-BFF4-0B4C6C2ECB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13F4EB80-9BB1-497C-B7D3-292A73B17D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75EE913-F1E2-4E38-9F53-D50605E11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0A61D-4623-49FD-A834-C3D2282669C7}" type="datetimeFigureOut">
              <a:rPr lang="he-IL" smtClean="0"/>
              <a:t>ט'/טבת/תשפ"ג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5530DEC-E9EE-44AD-983D-AE964DF0A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172BA43-1CCF-4C1F-84D4-97155829F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3CBE-4545-4122-864C-30640AE014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66422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0FE852E7-59AA-43FF-B76B-C681430D6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D133EA03-6F39-4C8C-BCDD-7E6C201713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114C364-EDF0-40D7-967B-6148B84428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0A61D-4623-49FD-A834-C3D2282669C7}" type="datetimeFigureOut">
              <a:rPr lang="he-IL" smtClean="0"/>
              <a:t>ט'/טבת/תשפ"ג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31FA7DE-1BFC-4C1B-986D-A95DFF44EC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3BF7611-8E99-455B-8481-6295C5A53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D3CBE-4545-4122-864C-30640AE014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38958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8.jpeg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נייר גלילה ישן אופקי">
            <a:extLst>
              <a:ext uri="{FF2B5EF4-FFF2-40B4-BE49-F238E27FC236}">
                <a16:creationId xmlns:a16="http://schemas.microsoft.com/office/drawing/2014/main" id="{EACBE7D1-3F38-4D89-96B9-F7AE9C4350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32" b="1169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B6CE9617-0CAA-405A-ABEA-5672CFE3F87A}"/>
              </a:ext>
            </a:extLst>
          </p:cNvPr>
          <p:cNvSpPr txBox="1"/>
          <p:nvPr/>
        </p:nvSpPr>
        <p:spPr>
          <a:xfrm>
            <a:off x="1441553" y="1550504"/>
            <a:ext cx="9571003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600" b="1" dirty="0">
                <a:latin typeface="FrankRuehl" panose="020E0503060101010101" pitchFamily="34" charset="-79"/>
                <a:cs typeface="FrankRuehl" panose="020E0503060101010101" pitchFamily="34" charset="-79"/>
              </a:rPr>
              <a:t>צום</a:t>
            </a:r>
          </a:p>
          <a:p>
            <a:pPr algn="ctr"/>
            <a:r>
              <a:rPr lang="he-IL" sz="9600" b="1" dirty="0">
                <a:latin typeface="FrankRuehl" panose="020E0503060101010101" pitchFamily="34" charset="-79"/>
                <a:cs typeface="FrankRuehl" panose="020E0503060101010101" pitchFamily="34" charset="-79"/>
              </a:rPr>
              <a:t>עשרה בטבת</a:t>
            </a:r>
          </a:p>
        </p:txBody>
      </p:sp>
    </p:spTree>
    <p:extLst>
      <p:ext uri="{BB962C8B-B14F-4D97-AF65-F5344CB8AC3E}">
        <p14:creationId xmlns:p14="http://schemas.microsoft.com/office/powerpoint/2010/main" val="61051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שלמה">
            <a:extLst>
              <a:ext uri="{FF2B5EF4-FFF2-40B4-BE49-F238E27FC236}">
                <a16:creationId xmlns:a16="http://schemas.microsoft.com/office/drawing/2014/main" id="{186DE2A6-CBF4-44C3-BFF8-DD936C5B077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9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FFFFE15E-EF04-4733-8166-A461F53F94C2}"/>
              </a:ext>
            </a:extLst>
          </p:cNvPr>
          <p:cNvSpPr txBox="1"/>
          <p:nvPr/>
        </p:nvSpPr>
        <p:spPr>
          <a:xfrm>
            <a:off x="1046921" y="-251792"/>
            <a:ext cx="1083212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6600" b="1" dirty="0">
                <a:solidFill>
                  <a:srgbClr val="FF0000"/>
                </a:solidFill>
                <a:latin typeface="Fb Hachaluzim Black" panose="02020503050405020304" pitchFamily="18" charset="-79"/>
                <a:cs typeface="Fb Hachaluzim Black" panose="02020503050405020304" pitchFamily="18" charset="-79"/>
              </a:rPr>
              <a:t>התחלת המצור על ירושלים</a:t>
            </a:r>
          </a:p>
          <a:p>
            <a:pPr algn="ctr"/>
            <a:r>
              <a:rPr lang="he-IL" sz="6600" b="1" dirty="0">
                <a:latin typeface="Fb Hachaluzim Black" panose="02020503050405020304" pitchFamily="18" charset="-79"/>
                <a:cs typeface="Fb Hachaluzim Black" panose="02020503050405020304" pitchFamily="18" charset="-79"/>
              </a:rPr>
              <a:t>בתקופת בית המקדש הראשון</a:t>
            </a:r>
          </a:p>
        </p:txBody>
      </p:sp>
    </p:spTree>
    <p:extLst>
      <p:ext uri="{BB962C8B-B14F-4D97-AF65-F5344CB8AC3E}">
        <p14:creationId xmlns:p14="http://schemas.microsoft.com/office/powerpoint/2010/main" val="2213320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בלוק חדר צבעוני עם דפוס מלוכלך צילום חינם">
            <a:extLst>
              <a:ext uri="{FF2B5EF4-FFF2-40B4-BE49-F238E27FC236}">
                <a16:creationId xmlns:a16="http://schemas.microsoft.com/office/drawing/2014/main" id="{D6A69FCF-BDB3-49EC-8787-7E81728D0AC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B2B563F0-F0A5-48D9-BDFD-F4FE3E72A465}"/>
              </a:ext>
            </a:extLst>
          </p:cNvPr>
          <p:cNvSpPr txBox="1"/>
          <p:nvPr/>
        </p:nvSpPr>
        <p:spPr>
          <a:xfrm>
            <a:off x="602106" y="151179"/>
            <a:ext cx="10987788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6000" b="1" u="sng" dirty="0">
                <a:effectLst/>
                <a:latin typeface="Fb Hachaluzim Black" panose="02020503050405020304" pitchFamily="18" charset="-79"/>
                <a:cs typeface="Fb Hachaluzim Black" panose="02020503050405020304" pitchFamily="18" charset="-79"/>
              </a:rPr>
              <a:t>מלכים ב' כה':</a:t>
            </a:r>
          </a:p>
          <a:p>
            <a:pPr algn="ctr"/>
            <a:endParaRPr lang="he-IL" sz="6000" b="1" u="sng" dirty="0">
              <a:effectLst/>
              <a:latin typeface="Fb Hachaluzim Black" panose="02020503050405020304" pitchFamily="18" charset="-79"/>
              <a:cs typeface="Fb Hachaluzim Black" panose="02020503050405020304" pitchFamily="18" charset="-79"/>
            </a:endParaRPr>
          </a:p>
          <a:p>
            <a:pPr algn="ctr"/>
            <a:r>
              <a:rPr lang="he-IL" sz="4800" dirty="0">
                <a:effectLst/>
                <a:latin typeface="Fb Hachaluzim" panose="02020503050405020304" pitchFamily="18" charset="-79"/>
                <a:cs typeface="Fb Hachaluzim" panose="02020503050405020304" pitchFamily="18" charset="-79"/>
              </a:rPr>
              <a:t>(א) וַיְהִי בִשְׁנַת הַתְּשִׁיעִית לְמָלְכוֹ </a:t>
            </a:r>
            <a:r>
              <a:rPr lang="he-IL" sz="5400" b="1" dirty="0">
                <a:effectLst/>
                <a:latin typeface="Fb Hachaluzim" panose="02020503050405020304" pitchFamily="18" charset="-79"/>
                <a:cs typeface="Fb Hachaluzim" panose="02020503050405020304" pitchFamily="18" charset="-79"/>
              </a:rPr>
              <a:t>בַּחֹדֶשׁ הָעֲשִׂירִי בֶּעָשׂוֹר לַחֹדֶשׁ </a:t>
            </a:r>
            <a:r>
              <a:rPr lang="he-IL" sz="4800" dirty="0">
                <a:effectLst/>
                <a:latin typeface="Fb Hachaluzim" panose="02020503050405020304" pitchFamily="18" charset="-79"/>
                <a:cs typeface="Fb Hachaluzim" panose="02020503050405020304" pitchFamily="18" charset="-79"/>
              </a:rPr>
              <a:t>בָּא נְבֻכַדְנֶאצַּר מֶלֶךְ-בָּבֶל הוּא וְכָל-חֵילוֹ עַל-יְרוּשָׁלִַם וַיִּחַן עָלֶיהָ וַיִּבְנוּ עָלֶיהָ דָּיֵק סָבִיב. (ב) וַתָּבֹא הָעִיר בַּמָּצוֹר ...</a:t>
            </a:r>
          </a:p>
        </p:txBody>
      </p:sp>
    </p:spTree>
    <p:extLst>
      <p:ext uri="{BB962C8B-B14F-4D97-AF65-F5344CB8AC3E}">
        <p14:creationId xmlns:p14="http://schemas.microsoft.com/office/powerpoint/2010/main" val="2527864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098" name="Picture 2" descr="בלוק חדר צבעוני עם דפוס מלוכלך צילום חינם">
            <a:extLst>
              <a:ext uri="{FF2B5EF4-FFF2-40B4-BE49-F238E27FC236}">
                <a16:creationId xmlns:a16="http://schemas.microsoft.com/office/drawing/2014/main" id="{0B1F1251-0529-4DE8-867D-8CC1252D998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D5F3C52A-59C6-481F-8813-B0C7B057CE7C}"/>
              </a:ext>
            </a:extLst>
          </p:cNvPr>
          <p:cNvSpPr txBox="1"/>
          <p:nvPr/>
        </p:nvSpPr>
        <p:spPr>
          <a:xfrm>
            <a:off x="4833115" y="177623"/>
            <a:ext cx="7026639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4400" dirty="0">
                <a:latin typeface="Fb Hachaluzim Black" panose="02020503050405020304" pitchFamily="18" charset="-79"/>
                <a:cs typeface="Fb Hachaluzim Black" panose="02020503050405020304" pitchFamily="18" charset="-79"/>
              </a:rPr>
              <a:t>אחרי שנה וחצי של מצור</a:t>
            </a:r>
          </a:p>
          <a:p>
            <a:pPr algn="ctr"/>
            <a:r>
              <a:rPr lang="he-IL" sz="4400" dirty="0">
                <a:latin typeface="Fb Hachaluzim Black" panose="02020503050405020304" pitchFamily="18" charset="-79"/>
                <a:cs typeface="Fb Hachaluzim Black" panose="02020503050405020304" pitchFamily="18" charset="-79"/>
              </a:rPr>
              <a:t>בתאריך </a:t>
            </a:r>
            <a:r>
              <a:rPr lang="he-IL" sz="4400" dirty="0" err="1">
                <a:latin typeface="Fb Hachaluzim Black" panose="02020503050405020304" pitchFamily="18" charset="-79"/>
                <a:cs typeface="Fb Hachaluzim Black" panose="02020503050405020304" pitchFamily="18" charset="-79"/>
              </a:rPr>
              <a:t>יז</a:t>
            </a:r>
            <a:r>
              <a:rPr lang="he-IL" sz="4400" dirty="0">
                <a:latin typeface="Fb Hachaluzim Black" panose="02020503050405020304" pitchFamily="18" charset="-79"/>
                <a:cs typeface="Fb Hachaluzim Black" panose="02020503050405020304" pitchFamily="18" charset="-79"/>
              </a:rPr>
              <a:t>' תמוז פרצו הבבלים את חומות ירושלים.</a:t>
            </a:r>
          </a:p>
          <a:p>
            <a:pPr algn="ctr"/>
            <a:r>
              <a:rPr lang="he-IL" sz="4400" dirty="0">
                <a:latin typeface="Fb Hachaluzim Black" panose="02020503050405020304" pitchFamily="18" charset="-79"/>
                <a:cs typeface="Fb Hachaluzim Black" panose="02020503050405020304" pitchFamily="18" charset="-79"/>
              </a:rPr>
              <a:t>בט' באב שרף נבוכדנצר מלך בבל בית המקדש הראשון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B66937C4-D398-42AD-A67F-F745BC967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46" y="2580061"/>
            <a:ext cx="4518050" cy="42347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6969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1CDD8E39-EA14-4679-9655-1BFF5A7B63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3d render of a wrecking ball demolishing a wall">
            <a:extLst>
              <a:ext uri="{FF2B5EF4-FFF2-40B4-BE49-F238E27FC236}">
                <a16:creationId xmlns:a16="http://schemas.microsoft.com/office/drawing/2014/main" id="{CED2F753-62B8-471F-842B-18BAE33064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4" b="25624"/>
          <a:stretch/>
        </p:blipFill>
        <p:spPr bwMode="auto">
          <a:xfrm>
            <a:off x="20" y="1282"/>
            <a:ext cx="12191980" cy="6856718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1560655" y="6858000"/>
                </a:lnTo>
                <a:lnTo>
                  <a:pt x="11572884" y="6759738"/>
                </a:lnTo>
                <a:cubicBezTo>
                  <a:pt x="11663744" y="6693104"/>
                  <a:pt x="11749315" y="6619456"/>
                  <a:pt x="11812292" y="6532282"/>
                </a:cubicBezTo>
                <a:cubicBezTo>
                  <a:pt x="11851232" y="6478675"/>
                  <a:pt x="11886807" y="6425068"/>
                  <a:pt x="11956995" y="6386992"/>
                </a:cubicBezTo>
                <a:cubicBezTo>
                  <a:pt x="11918054" y="6334888"/>
                  <a:pt x="11851232" y="6322863"/>
                  <a:pt x="11801234" y="6284788"/>
                </a:cubicBezTo>
                <a:cubicBezTo>
                  <a:pt x="11797390" y="6253224"/>
                  <a:pt x="11876711" y="6262743"/>
                  <a:pt x="11856520" y="6193604"/>
                </a:cubicBezTo>
                <a:cubicBezTo>
                  <a:pt x="11829119" y="6101419"/>
                  <a:pt x="11858923" y="5996209"/>
                  <a:pt x="11722875" y="5956630"/>
                </a:cubicBezTo>
                <a:cubicBezTo>
                  <a:pt x="11686819" y="5866950"/>
                  <a:pt x="11676724" y="5723664"/>
                  <a:pt x="11763258" y="5635988"/>
                </a:cubicBezTo>
                <a:cubicBezTo>
                  <a:pt x="11892094" y="5505226"/>
                  <a:pt x="11871424" y="5422059"/>
                  <a:pt x="11706050" y="5351418"/>
                </a:cubicBezTo>
                <a:cubicBezTo>
                  <a:pt x="11684896" y="5342400"/>
                  <a:pt x="11707491" y="4786287"/>
                  <a:pt x="11697876" y="4763241"/>
                </a:cubicBezTo>
                <a:cubicBezTo>
                  <a:pt x="11713260" y="4731677"/>
                  <a:pt x="11749315" y="4739192"/>
                  <a:pt x="11776236" y="4730675"/>
                </a:cubicBezTo>
                <a:cubicBezTo>
                  <a:pt x="11894018" y="4694603"/>
                  <a:pt x="11897864" y="4694603"/>
                  <a:pt x="11868540" y="4584884"/>
                </a:cubicBezTo>
                <a:cubicBezTo>
                  <a:pt x="11859884" y="4551817"/>
                  <a:pt x="11880076" y="4538289"/>
                  <a:pt x="11898825" y="4517749"/>
                </a:cubicBezTo>
                <a:cubicBezTo>
                  <a:pt x="11969013" y="4441095"/>
                  <a:pt x="11969494" y="4440094"/>
                  <a:pt x="11897864" y="4375464"/>
                </a:cubicBezTo>
                <a:cubicBezTo>
                  <a:pt x="11877192" y="4356928"/>
                  <a:pt x="11863252" y="4336887"/>
                  <a:pt x="11854116" y="4311838"/>
                </a:cubicBezTo>
                <a:cubicBezTo>
                  <a:pt x="11837290" y="4266245"/>
                  <a:pt x="11837771" y="4228169"/>
                  <a:pt x="11901709" y="4203620"/>
                </a:cubicBezTo>
                <a:cubicBezTo>
                  <a:pt x="11946418" y="4186086"/>
                  <a:pt x="11971897" y="4166044"/>
                  <a:pt x="11974782" y="4114442"/>
                </a:cubicBezTo>
                <a:cubicBezTo>
                  <a:pt x="11976706" y="4071355"/>
                  <a:pt x="11981993" y="4043299"/>
                  <a:pt x="11932476" y="4024762"/>
                </a:cubicBezTo>
                <a:cubicBezTo>
                  <a:pt x="11892576" y="4009732"/>
                  <a:pt x="11881038" y="3977668"/>
                  <a:pt x="11885365" y="3939592"/>
                </a:cubicBezTo>
                <a:cubicBezTo>
                  <a:pt x="11895460" y="3846405"/>
                  <a:pt x="11841137" y="3791796"/>
                  <a:pt x="11751719" y="3749211"/>
                </a:cubicBezTo>
                <a:cubicBezTo>
                  <a:pt x="11666628" y="3708629"/>
                  <a:pt x="11592115" y="3654019"/>
                  <a:pt x="11513754" y="3604420"/>
                </a:cubicBezTo>
                <a:cubicBezTo>
                  <a:pt x="11426740" y="3549310"/>
                  <a:pt x="11325786" y="3516243"/>
                  <a:pt x="11220504" y="3488188"/>
                </a:cubicBezTo>
                <a:cubicBezTo>
                  <a:pt x="11239734" y="3448108"/>
                  <a:pt x="11306076" y="3470653"/>
                  <a:pt x="11312805" y="3414541"/>
                </a:cubicBezTo>
                <a:cubicBezTo>
                  <a:pt x="11148394" y="3366945"/>
                  <a:pt x="10991193" y="3295301"/>
                  <a:pt x="10805146" y="3277767"/>
                </a:cubicBezTo>
                <a:cubicBezTo>
                  <a:pt x="10955618" y="3286784"/>
                  <a:pt x="11092147" y="3222154"/>
                  <a:pt x="11234926" y="3203117"/>
                </a:cubicBezTo>
                <a:cubicBezTo>
                  <a:pt x="11248386" y="3171554"/>
                  <a:pt x="11217140" y="3179569"/>
                  <a:pt x="11204640" y="3174060"/>
                </a:cubicBezTo>
                <a:cubicBezTo>
                  <a:pt x="11192140" y="3168047"/>
                  <a:pt x="11176757" y="3166042"/>
                  <a:pt x="11174834" y="3143498"/>
                </a:cubicBezTo>
                <a:cubicBezTo>
                  <a:pt x="11243580" y="3110932"/>
                  <a:pt x="11329632" y="3132475"/>
                  <a:pt x="11400780" y="3099410"/>
                </a:cubicBezTo>
                <a:cubicBezTo>
                  <a:pt x="11384916" y="3051314"/>
                  <a:pt x="11323382" y="3080371"/>
                  <a:pt x="11297902" y="3041793"/>
                </a:cubicBezTo>
                <a:cubicBezTo>
                  <a:pt x="11364246" y="3034780"/>
                  <a:pt x="11425779" y="3031774"/>
                  <a:pt x="11485870" y="3021253"/>
                </a:cubicBezTo>
                <a:cubicBezTo>
                  <a:pt x="11532984" y="3013236"/>
                  <a:pt x="11545964" y="2972154"/>
                  <a:pt x="11513754" y="2944098"/>
                </a:cubicBezTo>
                <a:cubicBezTo>
                  <a:pt x="11484909" y="2919049"/>
                  <a:pt x="11442604" y="2917044"/>
                  <a:pt x="11405107" y="2906523"/>
                </a:cubicBezTo>
                <a:cubicBezTo>
                  <a:pt x="11137817" y="2833377"/>
                  <a:pt x="10857066" y="2809829"/>
                  <a:pt x="10572950" y="2803317"/>
                </a:cubicBezTo>
                <a:cubicBezTo>
                  <a:pt x="10117210" y="2792795"/>
                  <a:pt x="9660028" y="2793297"/>
                  <a:pt x="9205250" y="2778767"/>
                </a:cubicBezTo>
                <a:cubicBezTo>
                  <a:pt x="8996489" y="2772379"/>
                  <a:pt x="8788540" y="2761765"/>
                  <a:pt x="8579578" y="2759181"/>
                </a:cubicBezTo>
                <a:cubicBezTo>
                  <a:pt x="8509922" y="2758320"/>
                  <a:pt x="8440155" y="2758352"/>
                  <a:pt x="8370208" y="2759730"/>
                </a:cubicBezTo>
                <a:cubicBezTo>
                  <a:pt x="8070708" y="2765742"/>
                  <a:pt x="7771690" y="2764238"/>
                  <a:pt x="7470748" y="2819849"/>
                </a:cubicBezTo>
                <a:cubicBezTo>
                  <a:pt x="7316911" y="2848407"/>
                  <a:pt x="7156825" y="2838887"/>
                  <a:pt x="7001547" y="2861432"/>
                </a:cubicBezTo>
                <a:cubicBezTo>
                  <a:pt x="6765024" y="2896002"/>
                  <a:pt x="6528501" y="2936583"/>
                  <a:pt x="6295343" y="2988688"/>
                </a:cubicBezTo>
                <a:cubicBezTo>
                  <a:pt x="6222271" y="3005220"/>
                  <a:pt x="6131892" y="3015241"/>
                  <a:pt x="6075166" y="3078367"/>
                </a:cubicBezTo>
                <a:cubicBezTo>
                  <a:pt x="5985266" y="3038288"/>
                  <a:pt x="5929502" y="3113938"/>
                  <a:pt x="5859314" y="3139490"/>
                </a:cubicBezTo>
                <a:cubicBezTo>
                  <a:pt x="5831912" y="3149510"/>
                  <a:pt x="5795857" y="3163538"/>
                  <a:pt x="5800183" y="3195101"/>
                </a:cubicBezTo>
                <a:cubicBezTo>
                  <a:pt x="5804030" y="3234680"/>
                  <a:pt x="5844410" y="3260231"/>
                  <a:pt x="5882870" y="3252215"/>
                </a:cubicBezTo>
                <a:cubicBezTo>
                  <a:pt x="6002574" y="3227164"/>
                  <a:pt x="6109777" y="3283277"/>
                  <a:pt x="6232848" y="3274760"/>
                </a:cubicBezTo>
                <a:cubicBezTo>
                  <a:pt x="6125643" y="3298808"/>
                  <a:pt x="6018918" y="3323358"/>
                  <a:pt x="5911715" y="3347407"/>
                </a:cubicBezTo>
                <a:cubicBezTo>
                  <a:pt x="6070839" y="3366444"/>
                  <a:pt x="6227559" y="3332376"/>
                  <a:pt x="6384279" y="3312836"/>
                </a:cubicBezTo>
                <a:cubicBezTo>
                  <a:pt x="6434757" y="3306824"/>
                  <a:pt x="6513117" y="3260732"/>
                  <a:pt x="6526097" y="3325362"/>
                </a:cubicBezTo>
                <a:cubicBezTo>
                  <a:pt x="6534750" y="3368448"/>
                  <a:pt x="6450622" y="3371454"/>
                  <a:pt x="6403028" y="3383478"/>
                </a:cubicBezTo>
                <a:cubicBezTo>
                  <a:pt x="6192945" y="3435081"/>
                  <a:pt x="5979497" y="3465141"/>
                  <a:pt x="5767013" y="3500713"/>
                </a:cubicBezTo>
                <a:cubicBezTo>
                  <a:pt x="5746822" y="3504220"/>
                  <a:pt x="5720381" y="3501214"/>
                  <a:pt x="5706920" y="3511233"/>
                </a:cubicBezTo>
                <a:cubicBezTo>
                  <a:pt x="5598272" y="3591895"/>
                  <a:pt x="5460782" y="3618449"/>
                  <a:pt x="5310793" y="3677066"/>
                </a:cubicBezTo>
                <a:cubicBezTo>
                  <a:pt x="5405498" y="3704622"/>
                  <a:pt x="5469435" y="3648007"/>
                  <a:pt x="5548276" y="3660533"/>
                </a:cubicBezTo>
                <a:cubicBezTo>
                  <a:pt x="5467993" y="3721154"/>
                  <a:pt x="5374730" y="3732677"/>
                  <a:pt x="5293005" y="3765743"/>
                </a:cubicBezTo>
                <a:cubicBezTo>
                  <a:pt x="5234355" y="3789291"/>
                  <a:pt x="5016580" y="3862938"/>
                  <a:pt x="4983410" y="3883981"/>
                </a:cubicBezTo>
                <a:cubicBezTo>
                  <a:pt x="4883416" y="3949110"/>
                  <a:pt x="4756501" y="3979672"/>
                  <a:pt x="4674775" y="4068850"/>
                </a:cubicBezTo>
                <a:cubicBezTo>
                  <a:pt x="4617087" y="4131477"/>
                  <a:pt x="4520939" y="4119952"/>
                  <a:pt x="4453155" y="4163539"/>
                </a:cubicBezTo>
                <a:cubicBezTo>
                  <a:pt x="4429119" y="4204622"/>
                  <a:pt x="4475751" y="4215143"/>
                  <a:pt x="4492095" y="4237188"/>
                </a:cubicBezTo>
                <a:cubicBezTo>
                  <a:pt x="4513728" y="4266746"/>
                  <a:pt x="4475269" y="4283280"/>
                  <a:pt x="4464213" y="4318851"/>
                </a:cubicBezTo>
                <a:cubicBezTo>
                  <a:pt x="4591608" y="4278771"/>
                  <a:pt x="4713234" y="4255223"/>
                  <a:pt x="4857456" y="4241696"/>
                </a:cubicBezTo>
                <a:cubicBezTo>
                  <a:pt x="4809862" y="4299311"/>
                  <a:pt x="4752174" y="4274261"/>
                  <a:pt x="4713234" y="4295303"/>
                </a:cubicBezTo>
                <a:cubicBezTo>
                  <a:pt x="4687756" y="4308830"/>
                  <a:pt x="4648816" y="4314843"/>
                  <a:pt x="4656026" y="4348410"/>
                </a:cubicBezTo>
                <a:cubicBezTo>
                  <a:pt x="4661795" y="4374963"/>
                  <a:pt x="4694486" y="4371456"/>
                  <a:pt x="4718523" y="4368951"/>
                </a:cubicBezTo>
                <a:cubicBezTo>
                  <a:pt x="4810825" y="4359433"/>
                  <a:pt x="4900722" y="4356425"/>
                  <a:pt x="4989178" y="4420054"/>
                </a:cubicBezTo>
                <a:cubicBezTo>
                  <a:pt x="4764193" y="4512739"/>
                  <a:pt x="4505557" y="4473661"/>
                  <a:pt x="4304127" y="4609933"/>
                </a:cubicBezTo>
                <a:cubicBezTo>
                  <a:pt x="4332491" y="4652018"/>
                  <a:pt x="4372871" y="4629473"/>
                  <a:pt x="4402677" y="4624463"/>
                </a:cubicBezTo>
                <a:cubicBezTo>
                  <a:pt x="4598338" y="4590394"/>
                  <a:pt x="5297331" y="4651016"/>
                  <a:pt x="5398287" y="4608430"/>
                </a:cubicBezTo>
                <a:cubicBezTo>
                  <a:pt x="5460301" y="4582379"/>
                  <a:pt x="5525682" y="4569853"/>
                  <a:pt x="5592504" y="4585886"/>
                </a:cubicBezTo>
                <a:cubicBezTo>
                  <a:pt x="5656923" y="4601416"/>
                  <a:pt x="5640578" y="4819353"/>
                  <a:pt x="5411266" y="4964142"/>
                </a:cubicBezTo>
                <a:cubicBezTo>
                  <a:pt x="5378575" y="4984684"/>
                  <a:pt x="5524721" y="5014244"/>
                  <a:pt x="5480493" y="5031277"/>
                </a:cubicBezTo>
                <a:cubicBezTo>
                  <a:pt x="5445880" y="5044804"/>
                  <a:pt x="5276179" y="5037289"/>
                  <a:pt x="5233393" y="5047810"/>
                </a:cubicBezTo>
                <a:cubicBezTo>
                  <a:pt x="5216567" y="5052318"/>
                  <a:pt x="4701216" y="5221157"/>
                  <a:pt x="4750251" y="5256728"/>
                </a:cubicBezTo>
                <a:cubicBezTo>
                  <a:pt x="4896877" y="5363441"/>
                  <a:pt x="5388190" y="5558833"/>
                  <a:pt x="4508440" y="5624965"/>
                </a:cubicBezTo>
                <a:cubicBezTo>
                  <a:pt x="4536323" y="5663542"/>
                  <a:pt x="4613241" y="5638994"/>
                  <a:pt x="4602665" y="5706629"/>
                </a:cubicBezTo>
                <a:cubicBezTo>
                  <a:pt x="4485845" y="5743202"/>
                  <a:pt x="4350758" y="5741198"/>
                  <a:pt x="4215189" y="5797811"/>
                </a:cubicBezTo>
                <a:cubicBezTo>
                  <a:pt x="4276245" y="5838893"/>
                  <a:pt x="4346432" y="5813844"/>
                  <a:pt x="4407966" y="5826870"/>
                </a:cubicBezTo>
                <a:cubicBezTo>
                  <a:pt x="4373353" y="5878473"/>
                  <a:pt x="4313741" y="5870457"/>
                  <a:pt x="4265186" y="5881478"/>
                </a:cubicBezTo>
                <a:cubicBezTo>
                  <a:pt x="4220479" y="5892001"/>
                  <a:pt x="4125774" y="5981680"/>
                  <a:pt x="4145964" y="5977170"/>
                </a:cubicBezTo>
                <a:cubicBezTo>
                  <a:pt x="4332971" y="5937091"/>
                  <a:pt x="4522862" y="5948113"/>
                  <a:pt x="4710350" y="5909035"/>
                </a:cubicBezTo>
                <a:cubicBezTo>
                  <a:pt x="4772366" y="5896009"/>
                  <a:pt x="4842554" y="5870958"/>
                  <a:pt x="4870916" y="5949616"/>
                </a:cubicBezTo>
                <a:cubicBezTo>
                  <a:pt x="4879571" y="5972663"/>
                  <a:pt x="4873320" y="5980177"/>
                  <a:pt x="4960333" y="5949115"/>
                </a:cubicBezTo>
                <a:cubicBezTo>
                  <a:pt x="4994466" y="5937091"/>
                  <a:pt x="5039656" y="5924065"/>
                  <a:pt x="5073788" y="5953623"/>
                </a:cubicBezTo>
                <a:cubicBezTo>
                  <a:pt x="5052154" y="5990698"/>
                  <a:pt x="5010331" y="5979675"/>
                  <a:pt x="4979084" y="5990197"/>
                </a:cubicBezTo>
                <a:cubicBezTo>
                  <a:pt x="4896397" y="6017250"/>
                  <a:pt x="5180513" y="6120457"/>
                  <a:pt x="5100228" y="6151519"/>
                </a:cubicBezTo>
                <a:cubicBezTo>
                  <a:pt x="4935817" y="6215148"/>
                  <a:pt x="4832938" y="6196611"/>
                  <a:pt x="4666602" y="6266250"/>
                </a:cubicBezTo>
                <a:cubicBezTo>
                  <a:pt x="4723331" y="6264746"/>
                  <a:pt x="4706024" y="6288795"/>
                  <a:pt x="4762750" y="6288795"/>
                </a:cubicBezTo>
                <a:cubicBezTo>
                  <a:pt x="4788229" y="6288795"/>
                  <a:pt x="4815151" y="6294807"/>
                  <a:pt x="4815151" y="6322363"/>
                </a:cubicBezTo>
                <a:cubicBezTo>
                  <a:pt x="4815151" y="6348414"/>
                  <a:pt x="4516613" y="6491199"/>
                  <a:pt x="4558918" y="6504727"/>
                </a:cubicBezTo>
                <a:cubicBezTo>
                  <a:pt x="4674295" y="6541299"/>
                  <a:pt x="4970431" y="6429075"/>
                  <a:pt x="4899280" y="6480679"/>
                </a:cubicBezTo>
                <a:cubicBezTo>
                  <a:pt x="4791114" y="6559337"/>
                  <a:pt x="4774769" y="6574868"/>
                  <a:pt x="4692563" y="6586391"/>
                </a:cubicBezTo>
                <a:cubicBezTo>
                  <a:pt x="4621894" y="6596411"/>
                  <a:pt x="4373353" y="6816352"/>
                  <a:pt x="4303645" y="6834888"/>
                </a:cubicBezTo>
                <a:cubicBezTo>
                  <a:pt x="4288262" y="6838896"/>
                  <a:pt x="4291687" y="6845065"/>
                  <a:pt x="4307829" y="6852361"/>
                </a:cubicBezTo>
                <a:lnTo>
                  <a:pt x="432378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81488AF4-89A4-4429-8B8B-8DAA77B26E4A}"/>
              </a:ext>
            </a:extLst>
          </p:cNvPr>
          <p:cNvSpPr txBox="1"/>
          <p:nvPr/>
        </p:nvSpPr>
        <p:spPr>
          <a:xfrm>
            <a:off x="5636817" y="3265784"/>
            <a:ext cx="5552090" cy="13360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e-IL" sz="4800" dirty="0">
                <a:latin typeface="Fb Hachaluzim Black" panose="02020503050405020304" pitchFamily="18" charset="-79"/>
                <a:ea typeface="+mj-ea"/>
                <a:cs typeface="Fb Hachaluzim Black" panose="02020503050405020304" pitchFamily="18" charset="-79"/>
              </a:rPr>
              <a:t>מאות שנים אחר כך...</a:t>
            </a:r>
          </a:p>
          <a:p>
            <a:pPr algn="ctr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e-IL" sz="4800" dirty="0">
                <a:latin typeface="Fb Hachaluzim Black" panose="02020503050405020304" pitchFamily="18" charset="-79"/>
                <a:ea typeface="+mj-ea"/>
                <a:cs typeface="Fb Hachaluzim Black" panose="02020503050405020304" pitchFamily="18" charset="-79"/>
              </a:rPr>
              <a:t>באותו יום בט' באב </a:t>
            </a:r>
            <a:endParaRPr lang="en-US" sz="4800" dirty="0">
              <a:latin typeface="Fb Hachaluzim Black" panose="02020503050405020304" pitchFamily="18" charset="-79"/>
              <a:ea typeface="+mj-ea"/>
              <a:cs typeface="Fb Hachaluzim Black" panose="02020503050405020304" pitchFamily="18" charset="-79"/>
            </a:endParaRPr>
          </a:p>
        </p:txBody>
      </p:sp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ED7BCEF8-D6DA-4DF2-B1F4-AA04520C42CB}"/>
              </a:ext>
            </a:extLst>
          </p:cNvPr>
          <p:cNvSpPr txBox="1"/>
          <p:nvPr/>
        </p:nvSpPr>
        <p:spPr>
          <a:xfrm>
            <a:off x="6295869" y="4781862"/>
            <a:ext cx="4593234" cy="1647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rtl="0">
              <a:lnSpc>
                <a:spcPct val="90000"/>
              </a:lnSpc>
              <a:spcAft>
                <a:spcPts val="600"/>
              </a:spcAft>
            </a:pPr>
            <a:r>
              <a:rPr lang="en-US" sz="4000" dirty="0" err="1">
                <a:latin typeface="Fb Hachaluzim Black" panose="02020503050405020304" pitchFamily="18" charset="-79"/>
                <a:cs typeface="Fb Hachaluzim Black" panose="02020503050405020304" pitchFamily="18" charset="-79"/>
              </a:rPr>
              <a:t>הרומאים</a:t>
            </a:r>
            <a:r>
              <a:rPr lang="en-US" sz="4000" dirty="0">
                <a:latin typeface="Fb Hachaluzim Black" panose="02020503050405020304" pitchFamily="18" charset="-79"/>
                <a:cs typeface="Fb Hachaluzim Black" panose="02020503050405020304" pitchFamily="18" charset="-79"/>
              </a:rPr>
              <a:t> החריבו את המקדש </a:t>
            </a:r>
            <a:r>
              <a:rPr lang="en-US" sz="4000" dirty="0" err="1">
                <a:latin typeface="Fb Hachaluzim Black" panose="02020503050405020304" pitchFamily="18" charset="-79"/>
                <a:cs typeface="Fb Hachaluzim Black" panose="02020503050405020304" pitchFamily="18" charset="-79"/>
              </a:rPr>
              <a:t>השני</a:t>
            </a:r>
            <a:endParaRPr lang="en-US" sz="4000" dirty="0">
              <a:latin typeface="Fb Hachaluzim Black" panose="02020503050405020304" pitchFamily="18" charset="-79"/>
              <a:cs typeface="Fb Hachaluzim Black" panose="020205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51346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8">
            <a:extLst>
              <a:ext uri="{FF2B5EF4-FFF2-40B4-BE49-F238E27FC236}">
                <a16:creationId xmlns:a16="http://schemas.microsoft.com/office/drawing/2014/main" id="{0F6CDC51-8D27-4BF4-AB33-7D5905E8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08905" y="3726"/>
            <a:ext cx="648309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1" name="Picture 140">
            <a:extLst>
              <a:ext uri="{FF2B5EF4-FFF2-40B4-BE49-F238E27FC236}">
                <a16:creationId xmlns:a16="http://schemas.microsoft.com/office/drawing/2014/main" id="{24FB90F3-DFB9-42D4-B851-120249962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1782F7A4-7436-4AA7-B9A6-400708853611}"/>
              </a:ext>
            </a:extLst>
          </p:cNvPr>
          <p:cNvSpPr txBox="1"/>
          <p:nvPr/>
        </p:nvSpPr>
        <p:spPr>
          <a:xfrm>
            <a:off x="727373" y="54314"/>
            <a:ext cx="5568496" cy="19099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>
                <a:solidFill>
                  <a:srgbClr val="000000"/>
                </a:solidFill>
                <a:latin typeface="Fb Hachaluzim Black" panose="02020503050405020304" pitchFamily="18" charset="-79"/>
                <a:ea typeface="+mj-ea"/>
                <a:cs typeface="Fb Hachaluzim Black" panose="02020503050405020304" pitchFamily="18" charset="-79"/>
              </a:rPr>
              <a:t>הצומות שאנו צמים לזכר חורבן </a:t>
            </a:r>
            <a:r>
              <a:rPr lang="en-US" sz="5400" b="1" dirty="0" err="1">
                <a:solidFill>
                  <a:srgbClr val="000000"/>
                </a:solidFill>
                <a:latin typeface="Fb Hachaluzim Black" panose="02020503050405020304" pitchFamily="18" charset="-79"/>
                <a:ea typeface="+mj-ea"/>
                <a:cs typeface="Fb Hachaluzim Black" panose="02020503050405020304" pitchFamily="18" charset="-79"/>
              </a:rPr>
              <a:t>בית</a:t>
            </a:r>
            <a:r>
              <a:rPr lang="en-US" sz="5400" b="1" dirty="0">
                <a:solidFill>
                  <a:srgbClr val="000000"/>
                </a:solidFill>
                <a:latin typeface="Fb Hachaluzim Black" panose="02020503050405020304" pitchFamily="18" charset="-79"/>
                <a:ea typeface="+mj-ea"/>
                <a:cs typeface="Fb Hachaluzim Black" panose="02020503050405020304" pitchFamily="18" charset="-79"/>
              </a:rPr>
              <a:t> </a:t>
            </a:r>
            <a:r>
              <a:rPr lang="en-US" sz="5400" b="1" dirty="0" err="1">
                <a:solidFill>
                  <a:srgbClr val="000000"/>
                </a:solidFill>
                <a:latin typeface="Fb Hachaluzim Black" panose="02020503050405020304" pitchFamily="18" charset="-79"/>
                <a:ea typeface="+mj-ea"/>
                <a:cs typeface="Fb Hachaluzim Black" panose="02020503050405020304" pitchFamily="18" charset="-79"/>
              </a:rPr>
              <a:t>המקדש</a:t>
            </a:r>
            <a:r>
              <a:rPr lang="he-IL" sz="5400" b="1" dirty="0">
                <a:solidFill>
                  <a:srgbClr val="000000"/>
                </a:solidFill>
                <a:latin typeface="Fb Hachaluzim Black" panose="02020503050405020304" pitchFamily="18" charset="-79"/>
                <a:ea typeface="+mj-ea"/>
                <a:cs typeface="Fb Hachaluzim Black" panose="02020503050405020304" pitchFamily="18" charset="-79"/>
              </a:rPr>
              <a:t>:</a:t>
            </a:r>
            <a:endParaRPr lang="en-US" sz="5400" b="1" dirty="0">
              <a:solidFill>
                <a:srgbClr val="000000"/>
              </a:solidFill>
              <a:latin typeface="Fb Hachaluzim Black" panose="02020503050405020304" pitchFamily="18" charset="-79"/>
              <a:ea typeface="+mj-ea"/>
              <a:cs typeface="Fb Hachaluzim Black" panose="02020503050405020304" pitchFamily="18" charset="-79"/>
            </a:endParaRPr>
          </a:p>
        </p:txBody>
      </p:sp>
      <p:sp>
        <p:nvSpPr>
          <p:cNvPr id="143" name="Freeform 60">
            <a:extLst>
              <a:ext uri="{FF2B5EF4-FFF2-40B4-BE49-F238E27FC236}">
                <a16:creationId xmlns:a16="http://schemas.microsoft.com/office/drawing/2014/main" id="{DF4CE22F-8463-44F2-BE50-65D9B503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88720" y="0"/>
            <a:ext cx="3762182" cy="2258435"/>
          </a:xfrm>
          <a:custGeom>
            <a:avLst/>
            <a:gdLst>
              <a:gd name="connsiteX0" fmla="*/ 39946 w 3960192"/>
              <a:gd name="connsiteY0" fmla="*/ 0 h 2377300"/>
              <a:gd name="connsiteX1" fmla="*/ 3920247 w 3960192"/>
              <a:gd name="connsiteY1" fmla="*/ 0 h 2377300"/>
              <a:gd name="connsiteX2" fmla="*/ 3949969 w 3960192"/>
              <a:gd name="connsiteY2" fmla="*/ 194751 h 2377300"/>
              <a:gd name="connsiteX3" fmla="*/ 3960192 w 3960192"/>
              <a:gd name="connsiteY3" fmla="*/ 397204 h 2377300"/>
              <a:gd name="connsiteX4" fmla="*/ 1980096 w 3960192"/>
              <a:gd name="connsiteY4" fmla="*/ 2377300 h 2377300"/>
              <a:gd name="connsiteX5" fmla="*/ 0 w 3960192"/>
              <a:gd name="connsiteY5" fmla="*/ 397204 h 2377300"/>
              <a:gd name="connsiteX6" fmla="*/ 10224 w 3960192"/>
              <a:gd name="connsiteY6" fmla="*/ 194751 h 237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0192" h="2377300">
                <a:moveTo>
                  <a:pt x="39946" y="0"/>
                </a:moveTo>
                <a:lnTo>
                  <a:pt x="3920247" y="0"/>
                </a:lnTo>
                <a:lnTo>
                  <a:pt x="3949969" y="194751"/>
                </a:lnTo>
                <a:cubicBezTo>
                  <a:pt x="3956729" y="261316"/>
                  <a:pt x="3960192" y="328856"/>
                  <a:pt x="3960192" y="397204"/>
                </a:cubicBezTo>
                <a:cubicBezTo>
                  <a:pt x="3960192" y="1490781"/>
                  <a:pt x="3073673" y="2377300"/>
                  <a:pt x="1980096" y="2377300"/>
                </a:cubicBezTo>
                <a:cubicBezTo>
                  <a:pt x="886519" y="2377300"/>
                  <a:pt x="0" y="1490781"/>
                  <a:pt x="0" y="397204"/>
                </a:cubicBezTo>
                <a:cubicBezTo>
                  <a:pt x="0" y="328856"/>
                  <a:pt x="3463" y="261316"/>
                  <a:pt x="10224" y="194751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150" name="Picture 6" descr="מוצרים - לב עיצובים מסגור והדפסת תמונות">
            <a:extLst>
              <a:ext uri="{FF2B5EF4-FFF2-40B4-BE49-F238E27FC236}">
                <a16:creationId xmlns:a16="http://schemas.microsoft.com/office/drawing/2014/main" id="{0C7175BE-5257-42DC-855A-8D846E208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73148" y="349653"/>
            <a:ext cx="2393326" cy="120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78DCCE12-5299-4BC1-878D-4CB911717100}"/>
              </a:ext>
            </a:extLst>
          </p:cNvPr>
          <p:cNvSpPr txBox="1"/>
          <p:nvPr/>
        </p:nvSpPr>
        <p:spPr>
          <a:xfrm>
            <a:off x="878793" y="867690"/>
            <a:ext cx="5145024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rtl="0">
              <a:lnSpc>
                <a:spcPct val="90000"/>
              </a:lnSpc>
              <a:spcAft>
                <a:spcPts val="600"/>
              </a:spcAft>
            </a:pPr>
            <a:r>
              <a:rPr lang="he-IL" sz="5400" b="1" dirty="0">
                <a:solidFill>
                  <a:srgbClr val="000000"/>
                </a:solidFill>
                <a:latin typeface="Fb Hachaluzim Black" panose="02020503050405020304" pitchFamily="18" charset="-79"/>
                <a:cs typeface="Fb Hachaluzim Black" panose="02020503050405020304" pitchFamily="18" charset="-79"/>
              </a:rPr>
              <a:t>ג' </a:t>
            </a:r>
            <a:r>
              <a:rPr lang="en-US" sz="5400" b="1" dirty="0">
                <a:solidFill>
                  <a:srgbClr val="000000"/>
                </a:solidFill>
                <a:latin typeface="Fb Hachaluzim Black" panose="02020503050405020304" pitchFamily="18" charset="-79"/>
                <a:cs typeface="Fb Hachaluzim Black" panose="02020503050405020304" pitchFamily="18" charset="-79"/>
              </a:rPr>
              <a:t>תשרי </a:t>
            </a:r>
          </a:p>
        </p:txBody>
      </p:sp>
      <p:sp>
        <p:nvSpPr>
          <p:cNvPr id="145" name="Freeform 67">
            <a:extLst>
              <a:ext uri="{FF2B5EF4-FFF2-40B4-BE49-F238E27FC236}">
                <a16:creationId xmlns:a16="http://schemas.microsoft.com/office/drawing/2014/main" id="{3FA1383B-2709-4E36-8FF8-7A737213B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57503" y="3006774"/>
            <a:ext cx="4734497" cy="3851226"/>
          </a:xfrm>
          <a:custGeom>
            <a:avLst/>
            <a:gdLst>
              <a:gd name="connsiteX0" fmla="*/ 2718646 w 4647408"/>
              <a:gd name="connsiteY0" fmla="*/ 0 h 3780384"/>
              <a:gd name="connsiteX1" fmla="*/ 4641019 w 4647408"/>
              <a:gd name="connsiteY1" fmla="*/ 796273 h 3780384"/>
              <a:gd name="connsiteX2" fmla="*/ 4647408 w 4647408"/>
              <a:gd name="connsiteY2" fmla="*/ 803303 h 3780384"/>
              <a:gd name="connsiteX3" fmla="*/ 4647408 w 4647408"/>
              <a:gd name="connsiteY3" fmla="*/ 3780384 h 3780384"/>
              <a:gd name="connsiteX4" fmla="*/ 215340 w 4647408"/>
              <a:gd name="connsiteY4" fmla="*/ 3780384 h 3780384"/>
              <a:gd name="connsiteX5" fmla="*/ 213645 w 4647408"/>
              <a:gd name="connsiteY5" fmla="*/ 3776866 h 3780384"/>
              <a:gd name="connsiteX6" fmla="*/ 0 w 4647408"/>
              <a:gd name="connsiteY6" fmla="*/ 2718646 h 3780384"/>
              <a:gd name="connsiteX7" fmla="*/ 2718646 w 4647408"/>
              <a:gd name="connsiteY7" fmla="*/ 0 h 378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47408" h="3780384">
                <a:moveTo>
                  <a:pt x="2718646" y="0"/>
                </a:moveTo>
                <a:cubicBezTo>
                  <a:pt x="3469379" y="0"/>
                  <a:pt x="4149041" y="304295"/>
                  <a:pt x="4641019" y="796273"/>
                </a:cubicBezTo>
                <a:lnTo>
                  <a:pt x="4647408" y="803303"/>
                </a:lnTo>
                <a:lnTo>
                  <a:pt x="4647408" y="3780384"/>
                </a:lnTo>
                <a:lnTo>
                  <a:pt x="215340" y="3780384"/>
                </a:lnTo>
                <a:lnTo>
                  <a:pt x="213645" y="3776866"/>
                </a:lnTo>
                <a:cubicBezTo>
                  <a:pt x="76074" y="3451612"/>
                  <a:pt x="0" y="3094013"/>
                  <a:pt x="0" y="2718646"/>
                </a:cubicBezTo>
                <a:cubicBezTo>
                  <a:pt x="0" y="1217179"/>
                  <a:pt x="1217179" y="0"/>
                  <a:pt x="271864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4" descr="סט שלטים אסור">
            <a:extLst>
              <a:ext uri="{FF2B5EF4-FFF2-40B4-BE49-F238E27FC236}">
                <a16:creationId xmlns:a16="http://schemas.microsoft.com/office/drawing/2014/main" id="{0DB08C90-F43B-48B4-B08C-EBD1367F0C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81" t="34083" r="4724" b="35018"/>
          <a:stretch/>
        </p:blipFill>
        <p:spPr bwMode="auto">
          <a:xfrm>
            <a:off x="8979794" y="3989614"/>
            <a:ext cx="2333413" cy="2548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AA99E097-13C2-40E4-9E45-AE2A8EA9364D}"/>
              </a:ext>
            </a:extLst>
          </p:cNvPr>
          <p:cNvSpPr txBox="1"/>
          <p:nvPr/>
        </p:nvSpPr>
        <p:spPr>
          <a:xfrm>
            <a:off x="495220" y="2937200"/>
            <a:ext cx="60935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he-IL" sz="5400" b="1" dirty="0">
                <a:latin typeface="Fb Hachaluzim Black" panose="02020503050405020304" pitchFamily="18" charset="-79"/>
                <a:cs typeface="Fb Hachaluzim Black" panose="02020503050405020304" pitchFamily="18" charset="-79"/>
              </a:rPr>
              <a:t>י' בטבת</a:t>
            </a:r>
          </a:p>
        </p:txBody>
      </p:sp>
      <p:sp>
        <p:nvSpPr>
          <p:cNvPr id="22" name="תיבת טקסט 21">
            <a:extLst>
              <a:ext uri="{FF2B5EF4-FFF2-40B4-BE49-F238E27FC236}">
                <a16:creationId xmlns:a16="http://schemas.microsoft.com/office/drawing/2014/main" id="{E622929E-9ACF-4A2B-A6E9-1155B38B3C09}"/>
              </a:ext>
            </a:extLst>
          </p:cNvPr>
          <p:cNvSpPr txBox="1"/>
          <p:nvPr/>
        </p:nvSpPr>
        <p:spPr>
          <a:xfrm>
            <a:off x="431750" y="3781604"/>
            <a:ext cx="60935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he-IL" sz="5400" b="1" dirty="0">
                <a:latin typeface="Fb Hachaluzim Black" panose="02020503050405020304" pitchFamily="18" charset="-79"/>
                <a:cs typeface="Fb Hachaluzim Black" panose="02020503050405020304" pitchFamily="18" charset="-79"/>
              </a:rPr>
              <a:t>י"ז תמוז</a:t>
            </a:r>
          </a:p>
        </p:txBody>
      </p:sp>
      <p:sp>
        <p:nvSpPr>
          <p:cNvPr id="26" name="תיבת טקסט 25">
            <a:extLst>
              <a:ext uri="{FF2B5EF4-FFF2-40B4-BE49-F238E27FC236}">
                <a16:creationId xmlns:a16="http://schemas.microsoft.com/office/drawing/2014/main" id="{3ED18E82-DDB1-4ED4-84D5-77F89B7A99CC}"/>
              </a:ext>
            </a:extLst>
          </p:cNvPr>
          <p:cNvSpPr txBox="1"/>
          <p:nvPr/>
        </p:nvSpPr>
        <p:spPr>
          <a:xfrm>
            <a:off x="431750" y="4636979"/>
            <a:ext cx="60935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he-IL" sz="5400" b="1" dirty="0">
                <a:latin typeface="Fb Hachaluzim Black" panose="02020503050405020304" pitchFamily="18" charset="-79"/>
                <a:cs typeface="Fb Hachaluzim Black" panose="02020503050405020304" pitchFamily="18" charset="-79"/>
              </a:rPr>
              <a:t>ט' באב</a:t>
            </a:r>
          </a:p>
        </p:txBody>
      </p:sp>
      <p:sp>
        <p:nvSpPr>
          <p:cNvPr id="32" name="תיבת טקסט 31">
            <a:extLst>
              <a:ext uri="{FF2B5EF4-FFF2-40B4-BE49-F238E27FC236}">
                <a16:creationId xmlns:a16="http://schemas.microsoft.com/office/drawing/2014/main" id="{6E3C7626-F104-4FD9-9BA8-1D9777784D7C}"/>
              </a:ext>
            </a:extLst>
          </p:cNvPr>
          <p:cNvSpPr txBox="1"/>
          <p:nvPr/>
        </p:nvSpPr>
        <p:spPr>
          <a:xfrm>
            <a:off x="3050498" y="3248081"/>
            <a:ext cx="6100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Fb Hachaluzim Black" panose="02020503050405020304" pitchFamily="18" charset="-79"/>
                <a:cs typeface="Fb Hachaluzim Black" panose="02020503050405020304" pitchFamily="18" charset="-79"/>
              </a:rPr>
              <a:t>'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481889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10B7AC4-6888-4889-A65E-000012760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287" y="172278"/>
            <a:ext cx="11741426" cy="6321287"/>
          </a:xfrm>
        </p:spPr>
        <p:txBody>
          <a:bodyPr>
            <a:normAutofit fontScale="92500" lnSpcReduction="10000"/>
          </a:bodyPr>
          <a:lstStyle/>
          <a:p>
            <a:r>
              <a:rPr lang="he-IL" sz="3600" b="0" i="0" dirty="0">
                <a:solidFill>
                  <a:srgbClr val="000000"/>
                </a:solidFill>
                <a:effectLst/>
                <a:latin typeface="Alef" panose="00000500000000000000" pitchFamily="2" charset="-79"/>
              </a:rPr>
              <a:t>וכיוון שכבר נקבע צום בעשרה בטבת, </a:t>
            </a:r>
            <a:r>
              <a:rPr lang="he-IL" sz="3600" b="0" i="0" dirty="0" err="1">
                <a:solidFill>
                  <a:srgbClr val="000000"/>
                </a:solidFill>
                <a:effectLst/>
                <a:latin typeface="Alef" panose="00000500000000000000" pitchFamily="2" charset="-79"/>
              </a:rPr>
              <a:t>נצטרפו</a:t>
            </a:r>
            <a:r>
              <a:rPr lang="he-IL" sz="3600" b="0" i="0" dirty="0">
                <a:solidFill>
                  <a:srgbClr val="000000"/>
                </a:solidFill>
                <a:effectLst/>
                <a:latin typeface="Alef" panose="00000500000000000000" pitchFamily="2" charset="-79"/>
              </a:rPr>
              <a:t> לעניינו של הצום עוד שני מאורעות מצערים שחלו סמוך לאותו יום:</a:t>
            </a:r>
          </a:p>
          <a:p>
            <a:pPr algn="ctr"/>
            <a:r>
              <a:rPr lang="he-IL" sz="3600" dirty="0">
                <a:solidFill>
                  <a:srgbClr val="000000"/>
                </a:solidFill>
                <a:latin typeface="Alef" panose="00000500000000000000" pitchFamily="2" charset="-79"/>
              </a:rPr>
              <a:t> </a:t>
            </a:r>
            <a:r>
              <a:rPr lang="he-IL" sz="3600" b="1" dirty="0">
                <a:solidFill>
                  <a:srgbClr val="000000"/>
                </a:solidFill>
                <a:latin typeface="Alef" panose="00000500000000000000" pitchFamily="2" charset="-79"/>
              </a:rPr>
              <a:t>תרגום התורה ליוונית בח’ בטבת</a:t>
            </a:r>
            <a:endParaRPr lang="he-IL" sz="3600" b="1" dirty="0"/>
          </a:p>
          <a:p>
            <a:pPr algn="ctr"/>
            <a:r>
              <a:rPr lang="he-IL" sz="3600" b="1" i="0" dirty="0">
                <a:solidFill>
                  <a:srgbClr val="000000"/>
                </a:solidFill>
                <a:effectLst/>
                <a:latin typeface="Alef" panose="00000500000000000000" pitchFamily="2" charset="-79"/>
              </a:rPr>
              <a:t>מיתת עזרא הסופר בט’ בטבת. </a:t>
            </a:r>
          </a:p>
          <a:p>
            <a:pPr marL="0" indent="0">
              <a:buNone/>
            </a:pPr>
            <a:endParaRPr lang="he-IL" sz="3600" b="0" i="0" dirty="0">
              <a:solidFill>
                <a:srgbClr val="000000"/>
              </a:solidFill>
              <a:effectLst/>
              <a:latin typeface="Alef" panose="00000500000000000000" pitchFamily="2" charset="-79"/>
            </a:endParaRPr>
          </a:p>
          <a:p>
            <a:r>
              <a:rPr lang="he-IL" sz="3600" b="0" i="0" dirty="0">
                <a:solidFill>
                  <a:srgbClr val="000000"/>
                </a:solidFill>
                <a:effectLst/>
                <a:latin typeface="Alef" panose="00000500000000000000" pitchFamily="2" charset="-79"/>
              </a:rPr>
              <a:t> הרב צבי יהודה קוק זצ”ל, כתב שיש לתקן בי' בטבת שלושה עניינים אלו:</a:t>
            </a:r>
          </a:p>
          <a:p>
            <a:r>
              <a:rPr lang="he-IL" sz="3600" b="0" i="0" dirty="0">
                <a:solidFill>
                  <a:srgbClr val="000000"/>
                </a:solidFill>
                <a:effectLst/>
                <a:latin typeface="Alef" panose="00000500000000000000" pitchFamily="2" charset="-79"/>
              </a:rPr>
              <a:t> א) </a:t>
            </a:r>
            <a:r>
              <a:rPr lang="he-IL" sz="3600" b="1" i="0" dirty="0">
                <a:solidFill>
                  <a:srgbClr val="000000"/>
                </a:solidFill>
                <a:effectLst/>
                <a:latin typeface="Alef" panose="00000500000000000000" pitchFamily="2" charset="-79"/>
              </a:rPr>
              <a:t>לעומת המצור על ירושלים </a:t>
            </a:r>
            <a:r>
              <a:rPr lang="he-IL" sz="3600" b="0" i="0" dirty="0">
                <a:solidFill>
                  <a:srgbClr val="000000"/>
                </a:solidFill>
                <a:effectLst/>
                <a:latin typeface="Alef" panose="00000500000000000000" pitchFamily="2" charset="-79"/>
              </a:rPr>
              <a:t>– לבנות את ירושלים ולבנות את הארץ </a:t>
            </a:r>
          </a:p>
          <a:p>
            <a:r>
              <a:rPr lang="he-IL" sz="3600" b="0" i="0" dirty="0">
                <a:solidFill>
                  <a:srgbClr val="000000"/>
                </a:solidFill>
                <a:effectLst/>
                <a:latin typeface="Alef" panose="00000500000000000000" pitchFamily="2" charset="-79"/>
              </a:rPr>
              <a:t>ב) </a:t>
            </a:r>
            <a:r>
              <a:rPr lang="he-IL" sz="3600" b="1" i="0" dirty="0">
                <a:solidFill>
                  <a:srgbClr val="000000"/>
                </a:solidFill>
                <a:effectLst/>
                <a:latin typeface="Alef" panose="00000500000000000000" pitchFamily="2" charset="-79"/>
              </a:rPr>
              <a:t>לעומת מיתת עזרא- </a:t>
            </a:r>
            <a:r>
              <a:rPr lang="he-IL" sz="3600" b="0" i="0" dirty="0">
                <a:solidFill>
                  <a:srgbClr val="000000"/>
                </a:solidFill>
                <a:effectLst/>
                <a:latin typeface="Alef" panose="00000500000000000000" pitchFamily="2" charset="-79"/>
              </a:rPr>
              <a:t>יש להגדיל תורה ולהאדירה ולקבץ גלויות</a:t>
            </a:r>
          </a:p>
          <a:p>
            <a:r>
              <a:rPr lang="he-IL" sz="3600" b="0" i="0" dirty="0">
                <a:solidFill>
                  <a:srgbClr val="000000"/>
                </a:solidFill>
                <a:effectLst/>
                <a:latin typeface="Alef" panose="00000500000000000000" pitchFamily="2" charset="-79"/>
              </a:rPr>
              <a:t> ג) </a:t>
            </a:r>
            <a:r>
              <a:rPr lang="he-IL" sz="3600" b="1" i="0" dirty="0">
                <a:solidFill>
                  <a:srgbClr val="000000"/>
                </a:solidFill>
                <a:effectLst/>
                <a:latin typeface="Alef" panose="00000500000000000000" pitchFamily="2" charset="-79"/>
              </a:rPr>
              <a:t>לעומת תרגום התורה ליוונית-  </a:t>
            </a:r>
            <a:r>
              <a:rPr lang="he-IL" sz="3600" b="0" i="0" dirty="0">
                <a:solidFill>
                  <a:srgbClr val="000000"/>
                </a:solidFill>
                <a:effectLst/>
                <a:latin typeface="Alef" panose="00000500000000000000" pitchFamily="2" charset="-79"/>
              </a:rPr>
              <a:t>יש להבריא את הרוח והתרבות הישראלית ולעקור ממנה את הרוחות הרעות שדבקו בה במשך הגלות ושלטון הגויים.</a:t>
            </a:r>
            <a:endParaRPr lang="he-IL" sz="3600" dirty="0"/>
          </a:p>
        </p:txBody>
      </p:sp>
    </p:spTree>
    <p:extLst>
      <p:ext uri="{BB962C8B-B14F-4D97-AF65-F5344CB8AC3E}">
        <p14:creationId xmlns:p14="http://schemas.microsoft.com/office/powerpoint/2010/main" val="60678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Rectangle 72">
            <a:extLst>
              <a:ext uri="{FF2B5EF4-FFF2-40B4-BE49-F238E27FC236}">
                <a16:creationId xmlns:a16="http://schemas.microsoft.com/office/drawing/2014/main" id="{E559D998-AB6C-46E1-B394-118E9A1E2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4" name="Picture 4" descr="תקריב נר נר בוער בהיר ברקע השחור.">
            <a:extLst>
              <a:ext uri="{FF2B5EF4-FFF2-40B4-BE49-F238E27FC236}">
                <a16:creationId xmlns:a16="http://schemas.microsoft.com/office/drawing/2014/main" id="{9A652871-CB68-4F49-A3DF-4DF1C7BE84D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3" b="4132"/>
          <a:stretch/>
        </p:blipFill>
        <p:spPr bwMode="auto">
          <a:xfrm>
            <a:off x="20" y="265054"/>
            <a:ext cx="12191980" cy="6865943"/>
          </a:xfrm>
          <a:custGeom>
            <a:avLst/>
            <a:gdLst/>
            <a:ahLst/>
            <a:cxnLst/>
            <a:rect l="l" t="t" r="r" b="b"/>
            <a:pathLst>
              <a:path w="12192000" h="6857681">
                <a:moveTo>
                  <a:pt x="0" y="0"/>
                </a:moveTo>
                <a:lnTo>
                  <a:pt x="6033794" y="0"/>
                </a:lnTo>
                <a:lnTo>
                  <a:pt x="6104632" y="17448"/>
                </a:lnTo>
                <a:cubicBezTo>
                  <a:pt x="6167597" y="23966"/>
                  <a:pt x="6148747" y="27214"/>
                  <a:pt x="6198111" y="26888"/>
                </a:cubicBezTo>
                <a:cubicBezTo>
                  <a:pt x="6203032" y="26525"/>
                  <a:pt x="6212450" y="35708"/>
                  <a:pt x="6231511" y="33431"/>
                </a:cubicBezTo>
                <a:cubicBezTo>
                  <a:pt x="6261681" y="37362"/>
                  <a:pt x="6245025" y="48416"/>
                  <a:pt x="6283668" y="52056"/>
                </a:cubicBezTo>
                <a:cubicBezTo>
                  <a:pt x="6280095" y="55478"/>
                  <a:pt x="6317954" y="53783"/>
                  <a:pt x="6321602" y="65933"/>
                </a:cubicBezTo>
                <a:cubicBezTo>
                  <a:pt x="6338020" y="69803"/>
                  <a:pt x="6363241" y="73066"/>
                  <a:pt x="6382175" y="75274"/>
                </a:cubicBezTo>
                <a:cubicBezTo>
                  <a:pt x="6410543" y="81224"/>
                  <a:pt x="6424665" y="87641"/>
                  <a:pt x="6428857" y="91880"/>
                </a:cubicBezTo>
                <a:cubicBezTo>
                  <a:pt x="6457257" y="98611"/>
                  <a:pt x="6454186" y="99822"/>
                  <a:pt x="6491478" y="114104"/>
                </a:cubicBezTo>
                <a:cubicBezTo>
                  <a:pt x="6513363" y="108974"/>
                  <a:pt x="6532168" y="120070"/>
                  <a:pt x="6541328" y="130204"/>
                </a:cubicBezTo>
                <a:cubicBezTo>
                  <a:pt x="6566101" y="139804"/>
                  <a:pt x="6619910" y="162727"/>
                  <a:pt x="6655300" y="165762"/>
                </a:cubicBezTo>
                <a:cubicBezTo>
                  <a:pt x="6709422" y="165032"/>
                  <a:pt x="6694278" y="176304"/>
                  <a:pt x="6718357" y="184874"/>
                </a:cubicBezTo>
                <a:cubicBezTo>
                  <a:pt x="6737101" y="195527"/>
                  <a:pt x="6734493" y="186329"/>
                  <a:pt x="6754054" y="199796"/>
                </a:cubicBezTo>
                <a:lnTo>
                  <a:pt x="6790284" y="215417"/>
                </a:lnTo>
                <a:lnTo>
                  <a:pt x="6833979" y="239878"/>
                </a:lnTo>
                <a:lnTo>
                  <a:pt x="6843981" y="246602"/>
                </a:lnTo>
                <a:cubicBezTo>
                  <a:pt x="6849111" y="246626"/>
                  <a:pt x="6852366" y="247045"/>
                  <a:pt x="6854445" y="247782"/>
                </a:cubicBezTo>
                <a:cubicBezTo>
                  <a:pt x="6854496" y="247881"/>
                  <a:pt x="6854549" y="247980"/>
                  <a:pt x="6854600" y="248079"/>
                </a:cubicBezTo>
                <a:lnTo>
                  <a:pt x="6869364" y="251040"/>
                </a:lnTo>
                <a:cubicBezTo>
                  <a:pt x="6886479" y="251404"/>
                  <a:pt x="6920818" y="277370"/>
                  <a:pt x="6937072" y="276678"/>
                </a:cubicBezTo>
                <a:cubicBezTo>
                  <a:pt x="6944247" y="293133"/>
                  <a:pt x="6941053" y="265766"/>
                  <a:pt x="6968404" y="280704"/>
                </a:cubicBezTo>
                <a:cubicBezTo>
                  <a:pt x="6980596" y="282696"/>
                  <a:pt x="6985722" y="284716"/>
                  <a:pt x="6995938" y="286247"/>
                </a:cubicBezTo>
                <a:cubicBezTo>
                  <a:pt x="6996079" y="286667"/>
                  <a:pt x="7029560" y="289467"/>
                  <a:pt x="7029701" y="289887"/>
                </a:cubicBezTo>
                <a:lnTo>
                  <a:pt x="7054104" y="293980"/>
                </a:lnTo>
                <a:lnTo>
                  <a:pt x="7059678" y="296051"/>
                </a:lnTo>
                <a:lnTo>
                  <a:pt x="7092167" y="292851"/>
                </a:lnTo>
                <a:lnTo>
                  <a:pt x="7108387" y="292672"/>
                </a:lnTo>
                <a:lnTo>
                  <a:pt x="7114139" y="289579"/>
                </a:lnTo>
                <a:cubicBezTo>
                  <a:pt x="7119705" y="287930"/>
                  <a:pt x="7126840" y="287741"/>
                  <a:pt x="7137488" y="290860"/>
                </a:cubicBezTo>
                <a:lnTo>
                  <a:pt x="7139729" y="292153"/>
                </a:lnTo>
                <a:lnTo>
                  <a:pt x="7172532" y="286561"/>
                </a:lnTo>
                <a:cubicBezTo>
                  <a:pt x="7179544" y="284784"/>
                  <a:pt x="7207552" y="294171"/>
                  <a:pt x="7213458" y="290616"/>
                </a:cubicBezTo>
                <a:cubicBezTo>
                  <a:pt x="7269364" y="295457"/>
                  <a:pt x="7303569" y="278925"/>
                  <a:pt x="7371827" y="290351"/>
                </a:cubicBezTo>
                <a:cubicBezTo>
                  <a:pt x="7417519" y="294938"/>
                  <a:pt x="7443196" y="294841"/>
                  <a:pt x="7472683" y="298450"/>
                </a:cubicBezTo>
                <a:cubicBezTo>
                  <a:pt x="7502170" y="302059"/>
                  <a:pt x="7529752" y="308462"/>
                  <a:pt x="7548749" y="312007"/>
                </a:cubicBezTo>
                <a:cubicBezTo>
                  <a:pt x="7567746" y="315552"/>
                  <a:pt x="7562619" y="317217"/>
                  <a:pt x="7586664" y="319723"/>
                </a:cubicBezTo>
                <a:cubicBezTo>
                  <a:pt x="7610709" y="322229"/>
                  <a:pt x="7669675" y="320322"/>
                  <a:pt x="7693021" y="327043"/>
                </a:cubicBezTo>
                <a:cubicBezTo>
                  <a:pt x="7718238" y="326359"/>
                  <a:pt x="7721537" y="337391"/>
                  <a:pt x="7735314" y="336075"/>
                </a:cubicBezTo>
                <a:cubicBezTo>
                  <a:pt x="7806549" y="352546"/>
                  <a:pt x="7865892" y="349618"/>
                  <a:pt x="7952583" y="346950"/>
                </a:cubicBezTo>
                <a:cubicBezTo>
                  <a:pt x="8009730" y="351831"/>
                  <a:pt x="8008698" y="354607"/>
                  <a:pt x="8033745" y="357420"/>
                </a:cubicBezTo>
                <a:cubicBezTo>
                  <a:pt x="8041390" y="360247"/>
                  <a:pt x="8045181" y="350414"/>
                  <a:pt x="8052068" y="354306"/>
                </a:cubicBezTo>
                <a:lnTo>
                  <a:pt x="8087434" y="359505"/>
                </a:lnTo>
                <a:lnTo>
                  <a:pt x="8113399" y="369645"/>
                </a:lnTo>
                <a:lnTo>
                  <a:pt x="8137804" y="376078"/>
                </a:lnTo>
                <a:lnTo>
                  <a:pt x="8167138" y="378809"/>
                </a:lnTo>
                <a:cubicBezTo>
                  <a:pt x="8176124" y="381225"/>
                  <a:pt x="8176713" y="389019"/>
                  <a:pt x="8188557" y="388892"/>
                </a:cubicBezTo>
                <a:cubicBezTo>
                  <a:pt x="8224517" y="394064"/>
                  <a:pt x="8289287" y="398547"/>
                  <a:pt x="8338182" y="404244"/>
                </a:cubicBezTo>
                <a:cubicBezTo>
                  <a:pt x="8362404" y="400849"/>
                  <a:pt x="8397142" y="407351"/>
                  <a:pt x="8407187" y="417040"/>
                </a:cubicBezTo>
                <a:cubicBezTo>
                  <a:pt x="8419182" y="419735"/>
                  <a:pt x="8448098" y="419784"/>
                  <a:pt x="8459765" y="417876"/>
                </a:cubicBezTo>
                <a:cubicBezTo>
                  <a:pt x="8470121" y="418155"/>
                  <a:pt x="8471999" y="421843"/>
                  <a:pt x="8485759" y="423277"/>
                </a:cubicBezTo>
                <a:cubicBezTo>
                  <a:pt x="8500778" y="426656"/>
                  <a:pt x="8533354" y="442668"/>
                  <a:pt x="8547497" y="447675"/>
                </a:cubicBezTo>
                <a:cubicBezTo>
                  <a:pt x="8561640" y="452682"/>
                  <a:pt x="8547256" y="447497"/>
                  <a:pt x="8570615" y="453317"/>
                </a:cubicBezTo>
                <a:cubicBezTo>
                  <a:pt x="8578949" y="455301"/>
                  <a:pt x="8577204" y="463036"/>
                  <a:pt x="8595122" y="466725"/>
                </a:cubicBezTo>
                <a:cubicBezTo>
                  <a:pt x="8613041" y="470415"/>
                  <a:pt x="8653176" y="474680"/>
                  <a:pt x="8678126" y="475454"/>
                </a:cubicBezTo>
                <a:cubicBezTo>
                  <a:pt x="8706000" y="462935"/>
                  <a:pt x="8696233" y="479979"/>
                  <a:pt x="8747203" y="464224"/>
                </a:cubicBezTo>
                <a:cubicBezTo>
                  <a:pt x="8748514" y="466239"/>
                  <a:pt x="8769343" y="465372"/>
                  <a:pt x="8790692" y="466720"/>
                </a:cubicBezTo>
                <a:cubicBezTo>
                  <a:pt x="8812041" y="468068"/>
                  <a:pt x="8857501" y="479363"/>
                  <a:pt x="8875298" y="472310"/>
                </a:cubicBezTo>
                <a:lnTo>
                  <a:pt x="9032306" y="471571"/>
                </a:lnTo>
                <a:lnTo>
                  <a:pt x="9122435" y="483407"/>
                </a:lnTo>
                <a:cubicBezTo>
                  <a:pt x="9153775" y="485302"/>
                  <a:pt x="9159039" y="493942"/>
                  <a:pt x="9179171" y="490552"/>
                </a:cubicBezTo>
                <a:cubicBezTo>
                  <a:pt x="9213108" y="492737"/>
                  <a:pt x="9191622" y="508779"/>
                  <a:pt x="9230778" y="495862"/>
                </a:cubicBezTo>
                <a:cubicBezTo>
                  <a:pt x="9220076" y="509598"/>
                  <a:pt x="9249178" y="492136"/>
                  <a:pt x="9269314" y="503195"/>
                </a:cubicBezTo>
                <a:cubicBezTo>
                  <a:pt x="9297556" y="495041"/>
                  <a:pt x="9326591" y="505312"/>
                  <a:pt x="9343734" y="506508"/>
                </a:cubicBezTo>
                <a:cubicBezTo>
                  <a:pt x="9360877" y="507704"/>
                  <a:pt x="9347612" y="511465"/>
                  <a:pt x="9372172" y="510372"/>
                </a:cubicBezTo>
                <a:lnTo>
                  <a:pt x="9406856" y="515908"/>
                </a:lnTo>
                <a:cubicBezTo>
                  <a:pt x="9405045" y="511337"/>
                  <a:pt x="9410063" y="512684"/>
                  <a:pt x="9423824" y="513399"/>
                </a:cubicBezTo>
                <a:lnTo>
                  <a:pt x="9460782" y="509325"/>
                </a:lnTo>
                <a:lnTo>
                  <a:pt x="9486144" y="513434"/>
                </a:lnTo>
                <a:cubicBezTo>
                  <a:pt x="9489544" y="513295"/>
                  <a:pt x="9513720" y="508821"/>
                  <a:pt x="9513235" y="505310"/>
                </a:cubicBezTo>
                <a:cubicBezTo>
                  <a:pt x="9539685" y="520038"/>
                  <a:pt x="9542332" y="510786"/>
                  <a:pt x="9569455" y="507032"/>
                </a:cubicBezTo>
                <a:cubicBezTo>
                  <a:pt x="9592710" y="508415"/>
                  <a:pt x="9572665" y="508880"/>
                  <a:pt x="9628861" y="510620"/>
                </a:cubicBezTo>
                <a:cubicBezTo>
                  <a:pt x="9650737" y="526789"/>
                  <a:pt x="9635011" y="498901"/>
                  <a:pt x="9677951" y="521543"/>
                </a:cubicBezTo>
                <a:cubicBezTo>
                  <a:pt x="9680053" y="519778"/>
                  <a:pt x="9706563" y="521397"/>
                  <a:pt x="9720438" y="523172"/>
                </a:cubicBezTo>
                <a:cubicBezTo>
                  <a:pt x="9734313" y="524947"/>
                  <a:pt x="9746849" y="522784"/>
                  <a:pt x="9761204" y="532196"/>
                </a:cubicBezTo>
                <a:cubicBezTo>
                  <a:pt x="9771692" y="535091"/>
                  <a:pt x="9752949" y="530854"/>
                  <a:pt x="9785747" y="535781"/>
                </a:cubicBezTo>
                <a:cubicBezTo>
                  <a:pt x="9818545" y="540708"/>
                  <a:pt x="9925449" y="557390"/>
                  <a:pt x="9957993" y="561756"/>
                </a:cubicBezTo>
                <a:cubicBezTo>
                  <a:pt x="9990537" y="566122"/>
                  <a:pt x="9967648" y="568686"/>
                  <a:pt x="9981009" y="569119"/>
                </a:cubicBezTo>
                <a:cubicBezTo>
                  <a:pt x="9994370" y="569552"/>
                  <a:pt x="10023139" y="562486"/>
                  <a:pt x="10038159" y="564356"/>
                </a:cubicBezTo>
                <a:cubicBezTo>
                  <a:pt x="10057015" y="566262"/>
                  <a:pt x="10059811" y="573563"/>
                  <a:pt x="10071129" y="573194"/>
                </a:cubicBezTo>
                <a:cubicBezTo>
                  <a:pt x="10081593" y="562977"/>
                  <a:pt x="10092704" y="563090"/>
                  <a:pt x="10110830" y="569286"/>
                </a:cubicBezTo>
                <a:cubicBezTo>
                  <a:pt x="10144643" y="572070"/>
                  <a:pt x="10144670" y="561560"/>
                  <a:pt x="10177323" y="563075"/>
                </a:cubicBezTo>
                <a:cubicBezTo>
                  <a:pt x="10191652" y="562496"/>
                  <a:pt x="10199318" y="565790"/>
                  <a:pt x="10223224" y="562516"/>
                </a:cubicBezTo>
                <a:cubicBezTo>
                  <a:pt x="10240245" y="563214"/>
                  <a:pt x="10274444" y="564970"/>
                  <a:pt x="10297489" y="554688"/>
                </a:cubicBezTo>
                <a:cubicBezTo>
                  <a:pt x="10322484" y="553379"/>
                  <a:pt x="10304332" y="552915"/>
                  <a:pt x="10331612" y="555505"/>
                </a:cubicBezTo>
                <a:cubicBezTo>
                  <a:pt x="10364938" y="556023"/>
                  <a:pt x="10378810" y="549792"/>
                  <a:pt x="10398068" y="551274"/>
                </a:cubicBezTo>
                <a:cubicBezTo>
                  <a:pt x="10410608" y="547019"/>
                  <a:pt x="10396406" y="552090"/>
                  <a:pt x="10444604" y="546749"/>
                </a:cubicBezTo>
                <a:cubicBezTo>
                  <a:pt x="10463706" y="556208"/>
                  <a:pt x="10480046" y="543272"/>
                  <a:pt x="10496391" y="545310"/>
                </a:cubicBezTo>
                <a:cubicBezTo>
                  <a:pt x="10522313" y="544276"/>
                  <a:pt x="10586025" y="544389"/>
                  <a:pt x="10609659" y="542925"/>
                </a:cubicBezTo>
                <a:cubicBezTo>
                  <a:pt x="10633293" y="541461"/>
                  <a:pt x="10608137" y="539280"/>
                  <a:pt x="10638198" y="536528"/>
                </a:cubicBezTo>
                <a:cubicBezTo>
                  <a:pt x="10693566" y="548777"/>
                  <a:pt x="10724464" y="526732"/>
                  <a:pt x="10780502" y="524034"/>
                </a:cubicBezTo>
                <a:cubicBezTo>
                  <a:pt x="10814519" y="506962"/>
                  <a:pt x="10838626" y="524696"/>
                  <a:pt x="10875821" y="511631"/>
                </a:cubicBezTo>
                <a:cubicBezTo>
                  <a:pt x="10900992" y="507636"/>
                  <a:pt x="10904648" y="511453"/>
                  <a:pt x="10918825" y="509588"/>
                </a:cubicBezTo>
                <a:cubicBezTo>
                  <a:pt x="10933002" y="507723"/>
                  <a:pt x="10948992" y="503227"/>
                  <a:pt x="10960884" y="500440"/>
                </a:cubicBezTo>
                <a:cubicBezTo>
                  <a:pt x="10967249" y="504078"/>
                  <a:pt x="11016720" y="497668"/>
                  <a:pt x="11015578" y="492864"/>
                </a:cubicBezTo>
                <a:cubicBezTo>
                  <a:pt x="11022928" y="494510"/>
                  <a:pt x="11043247" y="500882"/>
                  <a:pt x="11045541" y="493276"/>
                </a:cubicBezTo>
                <a:cubicBezTo>
                  <a:pt x="11083069" y="493195"/>
                  <a:pt x="11104152" y="492128"/>
                  <a:pt x="11136980" y="502266"/>
                </a:cubicBezTo>
                <a:cubicBezTo>
                  <a:pt x="11160311" y="506043"/>
                  <a:pt x="11144016" y="504016"/>
                  <a:pt x="11158537" y="506413"/>
                </a:cubicBezTo>
                <a:cubicBezTo>
                  <a:pt x="11173058" y="508810"/>
                  <a:pt x="11197248" y="504516"/>
                  <a:pt x="11220930" y="503946"/>
                </a:cubicBezTo>
                <a:cubicBezTo>
                  <a:pt x="11244941" y="504078"/>
                  <a:pt x="11272916" y="508160"/>
                  <a:pt x="11290697" y="509588"/>
                </a:cubicBezTo>
                <a:cubicBezTo>
                  <a:pt x="11308478" y="511016"/>
                  <a:pt x="11312720" y="510673"/>
                  <a:pt x="11327615" y="512515"/>
                </a:cubicBezTo>
                <a:cubicBezTo>
                  <a:pt x="11352471" y="509065"/>
                  <a:pt x="11373358" y="510883"/>
                  <a:pt x="11391973" y="518258"/>
                </a:cubicBezTo>
                <a:cubicBezTo>
                  <a:pt x="11406458" y="520151"/>
                  <a:pt x="11399034" y="524460"/>
                  <a:pt x="11409760" y="526257"/>
                </a:cubicBezTo>
                <a:cubicBezTo>
                  <a:pt x="11420486" y="528054"/>
                  <a:pt x="11427325" y="519930"/>
                  <a:pt x="11456330" y="521896"/>
                </a:cubicBezTo>
                <a:cubicBezTo>
                  <a:pt x="11466649" y="522293"/>
                  <a:pt x="11466304" y="529914"/>
                  <a:pt x="11488341" y="531019"/>
                </a:cubicBezTo>
                <a:cubicBezTo>
                  <a:pt x="11510378" y="532124"/>
                  <a:pt x="11598983" y="536881"/>
                  <a:pt x="11631415" y="538053"/>
                </a:cubicBezTo>
                <a:cubicBezTo>
                  <a:pt x="11663847" y="539225"/>
                  <a:pt x="11650717" y="536007"/>
                  <a:pt x="11666264" y="535672"/>
                </a:cubicBezTo>
                <a:cubicBezTo>
                  <a:pt x="11681811" y="535337"/>
                  <a:pt x="11700204" y="526934"/>
                  <a:pt x="11724698" y="536041"/>
                </a:cubicBezTo>
                <a:cubicBezTo>
                  <a:pt x="11743020" y="531196"/>
                  <a:pt x="11743491" y="542315"/>
                  <a:pt x="11763807" y="545183"/>
                </a:cubicBezTo>
                <a:cubicBezTo>
                  <a:pt x="11775016" y="549241"/>
                  <a:pt x="11789046" y="548064"/>
                  <a:pt x="11798300" y="550863"/>
                </a:cubicBezTo>
                <a:cubicBezTo>
                  <a:pt x="11807554" y="553662"/>
                  <a:pt x="11814870" y="554166"/>
                  <a:pt x="11821716" y="557213"/>
                </a:cubicBezTo>
                <a:cubicBezTo>
                  <a:pt x="11828562" y="560260"/>
                  <a:pt x="11830643" y="566367"/>
                  <a:pt x="11839374" y="569145"/>
                </a:cubicBezTo>
                <a:cubicBezTo>
                  <a:pt x="11848105" y="571923"/>
                  <a:pt x="11861759" y="576813"/>
                  <a:pt x="11871722" y="578644"/>
                </a:cubicBezTo>
                <a:cubicBezTo>
                  <a:pt x="11881685" y="580475"/>
                  <a:pt x="11880173" y="577641"/>
                  <a:pt x="11899154" y="580133"/>
                </a:cubicBezTo>
                <a:cubicBezTo>
                  <a:pt x="11930093" y="585454"/>
                  <a:pt x="11957956" y="589309"/>
                  <a:pt x="11992753" y="588833"/>
                </a:cubicBezTo>
                <a:cubicBezTo>
                  <a:pt x="11999276" y="598540"/>
                  <a:pt x="12009663" y="594134"/>
                  <a:pt x="12023554" y="588997"/>
                </a:cubicBezTo>
                <a:cubicBezTo>
                  <a:pt x="12049522" y="596077"/>
                  <a:pt x="12093380" y="601562"/>
                  <a:pt x="12137802" y="617391"/>
                </a:cubicBezTo>
                <a:cubicBezTo>
                  <a:pt x="12156710" y="627093"/>
                  <a:pt x="12160884" y="628759"/>
                  <a:pt x="12174434" y="631430"/>
                </a:cubicBezTo>
                <a:lnTo>
                  <a:pt x="12192000" y="634770"/>
                </a:lnTo>
                <a:lnTo>
                  <a:pt x="12192000" y="6857681"/>
                </a:lnTo>
                <a:lnTo>
                  <a:pt x="9979612" y="6857681"/>
                </a:lnTo>
                <a:lnTo>
                  <a:pt x="9971269" y="6854457"/>
                </a:lnTo>
                <a:cubicBezTo>
                  <a:pt x="9959912" y="6851181"/>
                  <a:pt x="9949163" y="6849764"/>
                  <a:pt x="9939502" y="6851921"/>
                </a:cubicBezTo>
                <a:cubicBezTo>
                  <a:pt x="9891606" y="6835635"/>
                  <a:pt x="9864404" y="6844006"/>
                  <a:pt x="9834453" y="6832151"/>
                </a:cubicBezTo>
                <a:cubicBezTo>
                  <a:pt x="9804501" y="6820296"/>
                  <a:pt x="9801374" y="6798259"/>
                  <a:pt x="9759795" y="6780787"/>
                </a:cubicBezTo>
                <a:cubicBezTo>
                  <a:pt x="9718217" y="6763314"/>
                  <a:pt x="9629817" y="6740362"/>
                  <a:pt x="9584980" y="6727313"/>
                </a:cubicBezTo>
                <a:cubicBezTo>
                  <a:pt x="9546420" y="6722010"/>
                  <a:pt x="9530408" y="6725469"/>
                  <a:pt x="9490770" y="6702489"/>
                </a:cubicBezTo>
                <a:cubicBezTo>
                  <a:pt x="9443320" y="6701025"/>
                  <a:pt x="9424336" y="6690023"/>
                  <a:pt x="9380405" y="6676541"/>
                </a:cubicBezTo>
                <a:cubicBezTo>
                  <a:pt x="9335978" y="6675243"/>
                  <a:pt x="9297645" y="6680915"/>
                  <a:pt x="9259939" y="6674414"/>
                </a:cubicBezTo>
                <a:cubicBezTo>
                  <a:pt x="9244772" y="6679394"/>
                  <a:pt x="9230416" y="6681084"/>
                  <a:pt x="9216296" y="6672209"/>
                </a:cubicBezTo>
                <a:cubicBezTo>
                  <a:pt x="9174886" y="6673387"/>
                  <a:pt x="9165078" y="6684906"/>
                  <a:pt x="9138624" y="6674601"/>
                </a:cubicBezTo>
                <a:cubicBezTo>
                  <a:pt x="9108454" y="6672027"/>
                  <a:pt x="9060163" y="6657862"/>
                  <a:pt x="9035273" y="6656766"/>
                </a:cubicBezTo>
                <a:cubicBezTo>
                  <a:pt x="9043993" y="6670577"/>
                  <a:pt x="8988276" y="6655711"/>
                  <a:pt x="8989286" y="6668016"/>
                </a:cubicBezTo>
                <a:cubicBezTo>
                  <a:pt x="8965548" y="6651220"/>
                  <a:pt x="8960144" y="6673151"/>
                  <a:pt x="8932387" y="6668707"/>
                </a:cubicBezTo>
                <a:cubicBezTo>
                  <a:pt x="8918435" y="6662528"/>
                  <a:pt x="8909159" y="6661716"/>
                  <a:pt x="8898375" y="6669282"/>
                </a:cubicBezTo>
                <a:cubicBezTo>
                  <a:pt x="8833747" y="6639096"/>
                  <a:pt x="8863155" y="6669089"/>
                  <a:pt x="8806495" y="6658618"/>
                </a:cubicBezTo>
                <a:cubicBezTo>
                  <a:pt x="8757168" y="6647242"/>
                  <a:pt x="8702613" y="6640665"/>
                  <a:pt x="8650927" y="6611139"/>
                </a:cubicBezTo>
                <a:cubicBezTo>
                  <a:pt x="8640770" y="6602610"/>
                  <a:pt x="8619775" y="6599998"/>
                  <a:pt x="8604033" y="6605300"/>
                </a:cubicBezTo>
                <a:cubicBezTo>
                  <a:pt x="8601324" y="6606213"/>
                  <a:pt x="8598878" y="6607331"/>
                  <a:pt x="8596767" y="6608618"/>
                </a:cubicBezTo>
                <a:cubicBezTo>
                  <a:pt x="8565299" y="6587556"/>
                  <a:pt x="8548876" y="6598771"/>
                  <a:pt x="8533762" y="6584302"/>
                </a:cubicBezTo>
                <a:cubicBezTo>
                  <a:pt x="8487059" y="6579247"/>
                  <a:pt x="8451683" y="6594395"/>
                  <a:pt x="8437660" y="6581725"/>
                </a:cubicBezTo>
                <a:cubicBezTo>
                  <a:pt x="8414209" y="6582991"/>
                  <a:pt x="8383722" y="6598678"/>
                  <a:pt x="8364494" y="6585073"/>
                </a:cubicBezTo>
                <a:cubicBezTo>
                  <a:pt x="8363342" y="6596536"/>
                  <a:pt x="8336540" y="6576888"/>
                  <a:pt x="8323751" y="6584665"/>
                </a:cubicBezTo>
                <a:cubicBezTo>
                  <a:pt x="8314841" y="6591411"/>
                  <a:pt x="8304634" y="6587022"/>
                  <a:pt x="8293791" y="6586903"/>
                </a:cubicBezTo>
                <a:cubicBezTo>
                  <a:pt x="8280721" y="6592424"/>
                  <a:pt x="8232642" y="6585021"/>
                  <a:pt x="8219223" y="6578961"/>
                </a:cubicBezTo>
                <a:cubicBezTo>
                  <a:pt x="8185638" y="6557431"/>
                  <a:pt x="8123924" y="6576522"/>
                  <a:pt x="8096330" y="6560092"/>
                </a:cubicBezTo>
                <a:cubicBezTo>
                  <a:pt x="8087121" y="6557869"/>
                  <a:pt x="8078422" y="6557144"/>
                  <a:pt x="8070086" y="6557355"/>
                </a:cubicBezTo>
                <a:lnTo>
                  <a:pt x="8047207" y="6560092"/>
                </a:lnTo>
                <a:lnTo>
                  <a:pt x="8041620" y="6565163"/>
                </a:lnTo>
                <a:lnTo>
                  <a:pt x="8027134" y="6564473"/>
                </a:lnTo>
                <a:lnTo>
                  <a:pt x="8023214" y="6565355"/>
                </a:lnTo>
                <a:cubicBezTo>
                  <a:pt x="8015729" y="6567060"/>
                  <a:pt x="8008307" y="6568574"/>
                  <a:pt x="8000801" y="6569339"/>
                </a:cubicBezTo>
                <a:cubicBezTo>
                  <a:pt x="8005606" y="6544751"/>
                  <a:pt x="7937754" y="6571777"/>
                  <a:pt x="7954618" y="6551428"/>
                </a:cubicBezTo>
                <a:cubicBezTo>
                  <a:pt x="7914215" y="6551344"/>
                  <a:pt x="7940865" y="6531998"/>
                  <a:pt x="7896427" y="6551123"/>
                </a:cubicBezTo>
                <a:lnTo>
                  <a:pt x="7643090" y="6532163"/>
                </a:lnTo>
                <a:cubicBezTo>
                  <a:pt x="7673996" y="6576436"/>
                  <a:pt x="7562550" y="6494154"/>
                  <a:pt x="7553164" y="6525457"/>
                </a:cubicBezTo>
                <a:cubicBezTo>
                  <a:pt x="7546247" y="6496957"/>
                  <a:pt x="7465610" y="6497391"/>
                  <a:pt x="7421154" y="6476273"/>
                </a:cubicBezTo>
                <a:cubicBezTo>
                  <a:pt x="7361551" y="6472649"/>
                  <a:pt x="7315144" y="6450550"/>
                  <a:pt x="7255968" y="6462166"/>
                </a:cubicBezTo>
                <a:cubicBezTo>
                  <a:pt x="7253251" y="6458417"/>
                  <a:pt x="7249451" y="6455333"/>
                  <a:pt x="7244911" y="6452730"/>
                </a:cubicBezTo>
                <a:lnTo>
                  <a:pt x="7230265" y="6446549"/>
                </a:lnTo>
                <a:lnTo>
                  <a:pt x="7227815" y="6447125"/>
                </a:lnTo>
                <a:cubicBezTo>
                  <a:pt x="7217801" y="6447570"/>
                  <a:pt x="7212312" y="6446146"/>
                  <a:pt x="7208840" y="6443899"/>
                </a:cubicBezTo>
                <a:lnTo>
                  <a:pt x="7205995" y="6440529"/>
                </a:lnTo>
                <a:lnTo>
                  <a:pt x="7193384" y="6437481"/>
                </a:lnTo>
                <a:lnTo>
                  <a:pt x="7169652" y="6429226"/>
                </a:lnTo>
                <a:lnTo>
                  <a:pt x="7164173" y="6429791"/>
                </a:lnTo>
                <a:lnTo>
                  <a:pt x="7126763" y="6420626"/>
                </a:lnTo>
                <a:lnTo>
                  <a:pt x="7125753" y="6421501"/>
                </a:lnTo>
                <a:cubicBezTo>
                  <a:pt x="7122639" y="6423254"/>
                  <a:pt x="7118733" y="6424154"/>
                  <a:pt x="7113057" y="6423293"/>
                </a:cubicBezTo>
                <a:cubicBezTo>
                  <a:pt x="7114552" y="6439288"/>
                  <a:pt x="7106783" y="6428384"/>
                  <a:pt x="7089914" y="6424434"/>
                </a:cubicBezTo>
                <a:cubicBezTo>
                  <a:pt x="7088470" y="6448394"/>
                  <a:pt x="7044915" y="6428308"/>
                  <a:pt x="7030458" y="6439456"/>
                </a:cubicBezTo>
                <a:cubicBezTo>
                  <a:pt x="7018098" y="6436014"/>
                  <a:pt x="7005002" y="6432811"/>
                  <a:pt x="6991398" y="6430012"/>
                </a:cubicBezTo>
                <a:lnTo>
                  <a:pt x="6983250" y="6428652"/>
                </a:lnTo>
                <a:lnTo>
                  <a:pt x="6982969" y="6428851"/>
                </a:lnTo>
                <a:cubicBezTo>
                  <a:pt x="6980946" y="6429033"/>
                  <a:pt x="6978171" y="6428766"/>
                  <a:pt x="6974140" y="6427864"/>
                </a:cubicBezTo>
                <a:lnTo>
                  <a:pt x="6968396" y="6426177"/>
                </a:lnTo>
                <a:lnTo>
                  <a:pt x="6952590" y="6423541"/>
                </a:lnTo>
                <a:lnTo>
                  <a:pt x="6946361" y="6424122"/>
                </a:lnTo>
                <a:lnTo>
                  <a:pt x="6942752" y="6426497"/>
                </a:lnTo>
                <a:lnTo>
                  <a:pt x="6941472" y="6425953"/>
                </a:lnTo>
                <a:cubicBezTo>
                  <a:pt x="6933258" y="6419432"/>
                  <a:pt x="6934084" y="6412085"/>
                  <a:pt x="6907932" y="6428597"/>
                </a:cubicBezTo>
                <a:cubicBezTo>
                  <a:pt x="6887113" y="6416820"/>
                  <a:pt x="6874835" y="6427475"/>
                  <a:pt x="6837100" y="6425985"/>
                </a:cubicBezTo>
                <a:cubicBezTo>
                  <a:pt x="6826990" y="6416391"/>
                  <a:pt x="6813527" y="6417132"/>
                  <a:pt x="6798354" y="6421041"/>
                </a:cubicBezTo>
                <a:cubicBezTo>
                  <a:pt x="6766250" y="6412267"/>
                  <a:pt x="6729955" y="6415375"/>
                  <a:pt x="6690235" y="6411268"/>
                </a:cubicBezTo>
                <a:cubicBezTo>
                  <a:pt x="6654585" y="6395260"/>
                  <a:pt x="6622599" y="6408785"/>
                  <a:pt x="6580197" y="6404322"/>
                </a:cubicBezTo>
                <a:cubicBezTo>
                  <a:pt x="6554864" y="6382418"/>
                  <a:pt x="6541862" y="6413854"/>
                  <a:pt x="6516748" y="6416928"/>
                </a:cubicBezTo>
                <a:lnTo>
                  <a:pt x="6510427" y="6416567"/>
                </a:lnTo>
                <a:lnTo>
                  <a:pt x="6496409" y="6411723"/>
                </a:lnTo>
                <a:lnTo>
                  <a:pt x="6491671" y="6409264"/>
                </a:lnTo>
                <a:cubicBezTo>
                  <a:pt x="6488210" y="6407807"/>
                  <a:pt x="6485652" y="6407144"/>
                  <a:pt x="6483603" y="6407023"/>
                </a:cubicBezTo>
                <a:lnTo>
                  <a:pt x="6483235" y="6407169"/>
                </a:lnTo>
                <a:lnTo>
                  <a:pt x="6476007" y="6404672"/>
                </a:lnTo>
                <a:cubicBezTo>
                  <a:pt x="6464202" y="6399995"/>
                  <a:pt x="6453088" y="6395002"/>
                  <a:pt x="6442802" y="6389891"/>
                </a:cubicBezTo>
                <a:cubicBezTo>
                  <a:pt x="6423332" y="6398448"/>
                  <a:pt x="6390988" y="6372810"/>
                  <a:pt x="6377838" y="6395551"/>
                </a:cubicBezTo>
                <a:cubicBezTo>
                  <a:pt x="6363436" y="6389290"/>
                  <a:pt x="6361258" y="6377704"/>
                  <a:pt x="6354860" y="6393247"/>
                </a:cubicBezTo>
                <a:cubicBezTo>
                  <a:pt x="6349784" y="6391587"/>
                  <a:pt x="6345558" y="6391878"/>
                  <a:pt x="6341683" y="6393098"/>
                </a:cubicBezTo>
                <a:lnTo>
                  <a:pt x="6340276" y="6393789"/>
                </a:lnTo>
                <a:lnTo>
                  <a:pt x="6308531" y="6379516"/>
                </a:lnTo>
                <a:lnTo>
                  <a:pt x="6302948" y="6379253"/>
                </a:lnTo>
                <a:cubicBezTo>
                  <a:pt x="6248814" y="6382108"/>
                  <a:pt x="6205926" y="6362006"/>
                  <a:pt x="6140607" y="6334265"/>
                </a:cubicBezTo>
                <a:cubicBezTo>
                  <a:pt x="6137487" y="6331108"/>
                  <a:pt x="6051161" y="6339116"/>
                  <a:pt x="6050365" y="6335126"/>
                </a:cubicBezTo>
                <a:cubicBezTo>
                  <a:pt x="6006576" y="6331181"/>
                  <a:pt x="6035144" y="6327580"/>
                  <a:pt x="5978838" y="6322018"/>
                </a:cubicBezTo>
                <a:cubicBezTo>
                  <a:pt x="5962530" y="6314338"/>
                  <a:pt x="5894920" y="6289616"/>
                  <a:pt x="5897645" y="6301654"/>
                </a:cubicBezTo>
                <a:lnTo>
                  <a:pt x="5796158" y="6279213"/>
                </a:lnTo>
                <a:lnTo>
                  <a:pt x="5664797" y="6258481"/>
                </a:lnTo>
                <a:lnTo>
                  <a:pt x="5558293" y="6242384"/>
                </a:lnTo>
                <a:lnTo>
                  <a:pt x="5549921" y="6243309"/>
                </a:lnTo>
                <a:lnTo>
                  <a:pt x="5528450" y="6240218"/>
                </a:lnTo>
                <a:lnTo>
                  <a:pt x="5520604" y="6238128"/>
                </a:lnTo>
                <a:cubicBezTo>
                  <a:pt x="5515114" y="6237034"/>
                  <a:pt x="5511354" y="6236750"/>
                  <a:pt x="5508634" y="6237043"/>
                </a:cubicBezTo>
                <a:lnTo>
                  <a:pt x="5508268" y="6237311"/>
                </a:lnTo>
                <a:lnTo>
                  <a:pt x="5497199" y="6235718"/>
                </a:lnTo>
                <a:cubicBezTo>
                  <a:pt x="5478687" y="6232353"/>
                  <a:pt x="5460838" y="6228438"/>
                  <a:pt x="5443971" y="6224189"/>
                </a:cubicBezTo>
                <a:cubicBezTo>
                  <a:pt x="5425088" y="6239333"/>
                  <a:pt x="5365198" y="6213813"/>
                  <a:pt x="5364587" y="6245607"/>
                </a:cubicBezTo>
                <a:cubicBezTo>
                  <a:pt x="5341603" y="6240798"/>
                  <a:pt x="5330518" y="6226543"/>
                  <a:pt x="5333425" y="6247706"/>
                </a:cubicBezTo>
                <a:cubicBezTo>
                  <a:pt x="5325718" y="6246708"/>
                  <a:pt x="5320498" y="6247999"/>
                  <a:pt x="5316391" y="6250403"/>
                </a:cubicBezTo>
                <a:lnTo>
                  <a:pt x="5315083" y="6251588"/>
                </a:lnTo>
                <a:lnTo>
                  <a:pt x="5264093" y="6240388"/>
                </a:lnTo>
                <a:lnTo>
                  <a:pt x="5256734" y="6241276"/>
                </a:lnTo>
                <a:lnTo>
                  <a:pt x="5224251" y="6230935"/>
                </a:lnTo>
                <a:lnTo>
                  <a:pt x="5207068" y="6227214"/>
                </a:lnTo>
                <a:lnTo>
                  <a:pt x="5203042" y="6222819"/>
                </a:lnTo>
                <a:lnTo>
                  <a:pt x="5013633" y="6212104"/>
                </a:lnTo>
                <a:cubicBezTo>
                  <a:pt x="5007363" y="6208771"/>
                  <a:pt x="4867451" y="6189553"/>
                  <a:pt x="4863573" y="6184654"/>
                </a:cubicBezTo>
                <a:lnTo>
                  <a:pt x="4651416" y="6166539"/>
                </a:lnTo>
                <a:cubicBezTo>
                  <a:pt x="4624977" y="6160344"/>
                  <a:pt x="4469364" y="6128170"/>
                  <a:pt x="4481486" y="6142882"/>
                </a:cubicBezTo>
                <a:cubicBezTo>
                  <a:pt x="4405439" y="6106748"/>
                  <a:pt x="4365783" y="6101727"/>
                  <a:pt x="4269331" y="6098123"/>
                </a:cubicBezTo>
                <a:cubicBezTo>
                  <a:pt x="4210440" y="6124597"/>
                  <a:pt x="4245321" y="6098279"/>
                  <a:pt x="4190801" y="6099192"/>
                </a:cubicBezTo>
                <a:cubicBezTo>
                  <a:pt x="4212420" y="6071793"/>
                  <a:pt x="4151268" y="6084104"/>
                  <a:pt x="4127486" y="6076624"/>
                </a:cubicBezTo>
                <a:cubicBezTo>
                  <a:pt x="4117403" y="6077826"/>
                  <a:pt x="4107474" y="6080022"/>
                  <a:pt x="4097468" y="6082472"/>
                </a:cubicBezTo>
                <a:lnTo>
                  <a:pt x="4092230" y="6083737"/>
                </a:lnTo>
                <a:lnTo>
                  <a:pt x="4072646" y="6083192"/>
                </a:lnTo>
                <a:lnTo>
                  <a:pt x="4065392" y="6090055"/>
                </a:lnTo>
                <a:lnTo>
                  <a:pt x="4034674" y="6094262"/>
                </a:lnTo>
                <a:cubicBezTo>
                  <a:pt x="4023438" y="6094753"/>
                  <a:pt x="4011659" y="6094013"/>
                  <a:pt x="3999109" y="6091300"/>
                </a:cubicBezTo>
                <a:cubicBezTo>
                  <a:pt x="3960965" y="6070220"/>
                  <a:pt x="3878759" y="6097089"/>
                  <a:pt x="3832245" y="6069403"/>
                </a:cubicBezTo>
                <a:cubicBezTo>
                  <a:pt x="3780875" y="6064935"/>
                  <a:pt x="3723613" y="6065226"/>
                  <a:pt x="3690889" y="6064489"/>
                </a:cubicBezTo>
                <a:cubicBezTo>
                  <a:pt x="3674068" y="6075123"/>
                  <a:pt x="3636813" y="6049759"/>
                  <a:pt x="3635899" y="6064980"/>
                </a:cubicBezTo>
                <a:lnTo>
                  <a:pt x="3620576" y="6070271"/>
                </a:lnTo>
                <a:lnTo>
                  <a:pt x="3604087" y="6064439"/>
                </a:lnTo>
                <a:cubicBezTo>
                  <a:pt x="3590166" y="6069757"/>
                  <a:pt x="3579308" y="6073243"/>
                  <a:pt x="3568387" y="6069146"/>
                </a:cubicBezTo>
                <a:lnTo>
                  <a:pt x="3503818" y="6089506"/>
                </a:lnTo>
                <a:cubicBezTo>
                  <a:pt x="3510915" y="6100196"/>
                  <a:pt x="3472416" y="6088681"/>
                  <a:pt x="3466246" y="6098777"/>
                </a:cubicBezTo>
                <a:cubicBezTo>
                  <a:pt x="3462890" y="6107015"/>
                  <a:pt x="3450430" y="6105442"/>
                  <a:pt x="3440422" y="6107901"/>
                </a:cubicBezTo>
                <a:cubicBezTo>
                  <a:pt x="3432391" y="6116010"/>
                  <a:pt x="3383132" y="6120663"/>
                  <a:pt x="3366542" y="6118330"/>
                </a:cubicBezTo>
                <a:cubicBezTo>
                  <a:pt x="3311828" y="6124732"/>
                  <a:pt x="3277604" y="6138667"/>
                  <a:pt x="3240669" y="6130264"/>
                </a:cubicBezTo>
                <a:cubicBezTo>
                  <a:pt x="3230661" y="6130422"/>
                  <a:pt x="3222184" y="6131822"/>
                  <a:pt x="3214708" y="6133988"/>
                </a:cubicBezTo>
                <a:lnTo>
                  <a:pt x="3194214" y="6147821"/>
                </a:lnTo>
                <a:lnTo>
                  <a:pt x="3180468" y="6150623"/>
                </a:lnTo>
                <a:lnTo>
                  <a:pt x="3177508" y="6152351"/>
                </a:lnTo>
                <a:cubicBezTo>
                  <a:pt x="3171873" y="6155673"/>
                  <a:pt x="3166158" y="6158806"/>
                  <a:pt x="3159834" y="6161276"/>
                </a:cubicBezTo>
                <a:cubicBezTo>
                  <a:pt x="3135185" y="6159416"/>
                  <a:pt x="3121213" y="6160394"/>
                  <a:pt x="3104835" y="6155927"/>
                </a:cubicBezTo>
                <a:cubicBezTo>
                  <a:pt x="3067805" y="6165414"/>
                  <a:pt x="3078432" y="6141523"/>
                  <a:pt x="3051373" y="6169421"/>
                </a:cubicBezTo>
                <a:cubicBezTo>
                  <a:pt x="2978033" y="6169169"/>
                  <a:pt x="2947947" y="6220998"/>
                  <a:pt x="2877306" y="6208324"/>
                </a:cubicBezTo>
                <a:cubicBezTo>
                  <a:pt x="2821913" y="6217975"/>
                  <a:pt x="2762952" y="6223226"/>
                  <a:pt x="2719018" y="6227333"/>
                </a:cubicBezTo>
                <a:cubicBezTo>
                  <a:pt x="2639811" y="6232636"/>
                  <a:pt x="2504877" y="6234795"/>
                  <a:pt x="2454061" y="6236538"/>
                </a:cubicBezTo>
                <a:cubicBezTo>
                  <a:pt x="2403245" y="6238280"/>
                  <a:pt x="2420126" y="6239079"/>
                  <a:pt x="2414120" y="6237789"/>
                </a:cubicBezTo>
                <a:lnTo>
                  <a:pt x="2384765" y="6235638"/>
                </a:lnTo>
                <a:lnTo>
                  <a:pt x="2365600" y="6233135"/>
                </a:lnTo>
                <a:cubicBezTo>
                  <a:pt x="2356752" y="6235910"/>
                  <a:pt x="2350716" y="6235915"/>
                  <a:pt x="2345941" y="6234695"/>
                </a:cubicBezTo>
                <a:lnTo>
                  <a:pt x="2340941" y="6232305"/>
                </a:lnTo>
                <a:lnTo>
                  <a:pt x="2327235" y="6232519"/>
                </a:lnTo>
                <a:lnTo>
                  <a:pt x="2299646" y="6230633"/>
                </a:lnTo>
                <a:lnTo>
                  <a:pt x="2295035" y="6232443"/>
                </a:lnTo>
                <a:lnTo>
                  <a:pt x="2268728" y="6240177"/>
                </a:lnTo>
                <a:cubicBezTo>
                  <a:pt x="2268628" y="6240521"/>
                  <a:pt x="2254084" y="6233657"/>
                  <a:pt x="2253984" y="6234001"/>
                </a:cubicBezTo>
                <a:cubicBezTo>
                  <a:pt x="2239122" y="6237048"/>
                  <a:pt x="2209108" y="6234931"/>
                  <a:pt x="2191113" y="6240434"/>
                </a:cubicBezTo>
                <a:lnTo>
                  <a:pt x="2146012" y="6259810"/>
                </a:lnTo>
                <a:cubicBezTo>
                  <a:pt x="2145973" y="6259892"/>
                  <a:pt x="2128598" y="6274390"/>
                  <a:pt x="2128560" y="6274472"/>
                </a:cubicBezTo>
                <a:cubicBezTo>
                  <a:pt x="2126838" y="6275117"/>
                  <a:pt x="2124109" y="6275530"/>
                  <a:pt x="2119778" y="6275665"/>
                </a:cubicBezTo>
                <a:lnTo>
                  <a:pt x="2110434" y="6282700"/>
                </a:lnTo>
                <a:lnTo>
                  <a:pt x="2081418" y="6289059"/>
                </a:lnTo>
                <a:lnTo>
                  <a:pt x="2088526" y="6281659"/>
                </a:lnTo>
                <a:cubicBezTo>
                  <a:pt x="2076371" y="6277676"/>
                  <a:pt x="2071903" y="6270803"/>
                  <a:pt x="2059717" y="6292002"/>
                </a:cubicBezTo>
                <a:cubicBezTo>
                  <a:pt x="2032291" y="6286224"/>
                  <a:pt x="2028634" y="6298813"/>
                  <a:pt x="1993045" y="6306390"/>
                </a:cubicBezTo>
                <a:cubicBezTo>
                  <a:pt x="1976971" y="6300063"/>
                  <a:pt x="1965178" y="6303922"/>
                  <a:pt x="1954075" y="6311066"/>
                </a:cubicBezTo>
                <a:cubicBezTo>
                  <a:pt x="1918456" y="6310689"/>
                  <a:pt x="1887456" y="6322102"/>
                  <a:pt x="1848190" y="6327771"/>
                </a:cubicBezTo>
                <a:lnTo>
                  <a:pt x="1737951" y="6344513"/>
                </a:lnTo>
                <a:lnTo>
                  <a:pt x="1696709" y="6346605"/>
                </a:lnTo>
                <a:cubicBezTo>
                  <a:pt x="1692504" y="6346100"/>
                  <a:pt x="1663837" y="6347211"/>
                  <a:pt x="1661872" y="6347587"/>
                </a:cubicBezTo>
                <a:lnTo>
                  <a:pt x="1655864" y="6347808"/>
                </a:lnTo>
                <a:lnTo>
                  <a:pt x="1633028" y="6358060"/>
                </a:lnTo>
                <a:cubicBezTo>
                  <a:pt x="1618899" y="6356602"/>
                  <a:pt x="1619623" y="6369112"/>
                  <a:pt x="1606576" y="6366899"/>
                </a:cubicBezTo>
                <a:lnTo>
                  <a:pt x="1461291" y="6379054"/>
                </a:lnTo>
                <a:lnTo>
                  <a:pt x="1428798" y="6379606"/>
                </a:lnTo>
                <a:cubicBezTo>
                  <a:pt x="1424834" y="6377722"/>
                  <a:pt x="1419064" y="6376842"/>
                  <a:pt x="1409244" y="6378241"/>
                </a:cubicBezTo>
                <a:lnTo>
                  <a:pt x="1406951" y="6379043"/>
                </a:lnTo>
                <a:lnTo>
                  <a:pt x="1391002" y="6374347"/>
                </a:lnTo>
                <a:cubicBezTo>
                  <a:pt x="1385899" y="6372215"/>
                  <a:pt x="1381417" y="6369535"/>
                  <a:pt x="1377852" y="6366097"/>
                </a:cubicBezTo>
                <a:cubicBezTo>
                  <a:pt x="1352108" y="6365458"/>
                  <a:pt x="1267249" y="6359383"/>
                  <a:pt x="1239424" y="6359700"/>
                </a:cubicBezTo>
                <a:cubicBezTo>
                  <a:pt x="1211599" y="6360016"/>
                  <a:pt x="1221978" y="6361392"/>
                  <a:pt x="1208014" y="6357188"/>
                </a:cubicBezTo>
                <a:lnTo>
                  <a:pt x="1152751" y="6345283"/>
                </a:lnTo>
                <a:lnTo>
                  <a:pt x="949771" y="6335308"/>
                </a:lnTo>
                <a:cubicBezTo>
                  <a:pt x="888502" y="6312655"/>
                  <a:pt x="822682" y="6331858"/>
                  <a:pt x="752723" y="6320875"/>
                </a:cubicBezTo>
                <a:cubicBezTo>
                  <a:pt x="697396" y="6317271"/>
                  <a:pt x="686655" y="6275609"/>
                  <a:pt x="665167" y="6275293"/>
                </a:cubicBezTo>
                <a:cubicBezTo>
                  <a:pt x="657908" y="6276764"/>
                  <a:pt x="625159" y="6270979"/>
                  <a:pt x="618141" y="6273378"/>
                </a:cubicBezTo>
                <a:cubicBezTo>
                  <a:pt x="606112" y="6250236"/>
                  <a:pt x="628751" y="6263137"/>
                  <a:pt x="596498" y="6261621"/>
                </a:cubicBezTo>
                <a:cubicBezTo>
                  <a:pt x="598654" y="6267969"/>
                  <a:pt x="583476" y="6241875"/>
                  <a:pt x="568296" y="6259035"/>
                </a:cubicBezTo>
                <a:lnTo>
                  <a:pt x="550874" y="6247808"/>
                </a:lnTo>
                <a:lnTo>
                  <a:pt x="521056" y="6251759"/>
                </a:lnTo>
                <a:cubicBezTo>
                  <a:pt x="512844" y="6252767"/>
                  <a:pt x="496898" y="6238469"/>
                  <a:pt x="487255" y="6237156"/>
                </a:cubicBezTo>
                <a:cubicBezTo>
                  <a:pt x="449168" y="6235869"/>
                  <a:pt x="452372" y="6218847"/>
                  <a:pt x="431825" y="6228675"/>
                </a:cubicBezTo>
                <a:cubicBezTo>
                  <a:pt x="409674" y="6239271"/>
                  <a:pt x="353899" y="6202116"/>
                  <a:pt x="346639" y="6209624"/>
                </a:cubicBezTo>
                <a:cubicBezTo>
                  <a:pt x="335776" y="6218525"/>
                  <a:pt x="269484" y="6176632"/>
                  <a:pt x="271007" y="6188053"/>
                </a:cubicBezTo>
                <a:cubicBezTo>
                  <a:pt x="223668" y="6157668"/>
                  <a:pt x="207158" y="6173403"/>
                  <a:pt x="189996" y="6162482"/>
                </a:cubicBezTo>
                <a:cubicBezTo>
                  <a:pt x="167941" y="6147838"/>
                  <a:pt x="134526" y="6155297"/>
                  <a:pt x="121342" y="6139836"/>
                </a:cubicBezTo>
                <a:cubicBezTo>
                  <a:pt x="108158" y="6124375"/>
                  <a:pt x="113782" y="6146084"/>
                  <a:pt x="90669" y="6116573"/>
                </a:cubicBezTo>
                <a:cubicBezTo>
                  <a:pt x="76705" y="6097951"/>
                  <a:pt x="64226" y="6077165"/>
                  <a:pt x="49115" y="6053333"/>
                </a:cubicBezTo>
                <a:cubicBezTo>
                  <a:pt x="34004" y="6029501"/>
                  <a:pt x="12038" y="6070748"/>
                  <a:pt x="0" y="602404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6C1BDEB6-604A-4F17-B936-C0CB44079AF6}"/>
              </a:ext>
            </a:extLst>
          </p:cNvPr>
          <p:cNvSpPr txBox="1"/>
          <p:nvPr/>
        </p:nvSpPr>
        <p:spPr>
          <a:xfrm>
            <a:off x="302627" y="1259851"/>
            <a:ext cx="7600013" cy="552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he-IL" sz="3200" b="1" dirty="0">
                <a:solidFill>
                  <a:schemeClr val="bg1"/>
                </a:solidFill>
                <a:effectLst/>
                <a:latin typeface="Fb Hachaluzim" panose="02020503050405020304" pitchFamily="18" charset="-79"/>
                <a:cs typeface="Fb Hachaluzim" panose="02020503050405020304" pitchFamily="18" charset="-79"/>
              </a:rPr>
              <a:t>בימינו קיבל התאריך עשרה בטבת משמעות נוספת, הקשורה לשואה: בתקופת השואה נרצחו בידי הנאצים ושותפיהם שישה מיליונים יהודים.</a:t>
            </a:r>
          </a:p>
          <a:p>
            <a:pPr algn="ctr">
              <a:spcAft>
                <a:spcPts val="600"/>
              </a:spcAft>
            </a:pPr>
            <a:r>
              <a:rPr lang="he-IL" sz="3200" b="1" dirty="0">
                <a:solidFill>
                  <a:schemeClr val="bg1"/>
                </a:solidFill>
                <a:effectLst/>
                <a:latin typeface="Fb Hachaluzim" panose="02020503050405020304" pitchFamily="18" charset="-79"/>
                <a:cs typeface="Fb Hachaluzim" panose="02020503050405020304" pitchFamily="18" charset="-79"/>
              </a:rPr>
              <a:t>תאריך מותם של רבים מהם אינו ידוע, ועל כן נקבע על ידי הרבנות הראשית - עשרה  בטבת, שהוא יום צום ותענית, כיום הקדיש הכללי: יום שבו אומרים תפילת קדיש לזכרם של האנשים, הנשים והילדים שנרצחו בשואה ואשר יום מותם אינו ידוע. </a:t>
            </a:r>
            <a:br>
              <a:rPr lang="he-IL" sz="2800" b="1" dirty="0">
                <a:solidFill>
                  <a:schemeClr val="bg1"/>
                </a:solidFill>
                <a:effectLst/>
                <a:latin typeface="Fb Hachaluzim" panose="02020503050405020304" pitchFamily="18" charset="-79"/>
                <a:cs typeface="Fb Hachaluzim" panose="02020503050405020304" pitchFamily="18" charset="-79"/>
              </a:rPr>
            </a:br>
            <a:endParaRPr lang="he-IL" sz="2800" dirty="0">
              <a:solidFill>
                <a:schemeClr val="bg1"/>
              </a:solidFill>
              <a:latin typeface="Fb Hachaluzim" panose="02020503050405020304" pitchFamily="18" charset="-79"/>
              <a:cs typeface="Fb Hachaluzim" panose="02020503050405020304" pitchFamily="18" charset="-79"/>
            </a:endParaRP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CEA03513-6FBA-4001-A7B2-FBE14FD12FE5}"/>
              </a:ext>
            </a:extLst>
          </p:cNvPr>
          <p:cNvSpPr txBox="1"/>
          <p:nvPr/>
        </p:nvSpPr>
        <p:spPr>
          <a:xfrm>
            <a:off x="1004340" y="367265"/>
            <a:ext cx="5531371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6000" dirty="0">
                <a:solidFill>
                  <a:schemeClr val="bg1"/>
                </a:solidFill>
                <a:latin typeface="Fb Hachaluzim Black" panose="02020503050405020304" pitchFamily="18" charset="-79"/>
                <a:cs typeface="Fb Hachaluzim Black" panose="02020503050405020304" pitchFamily="18" charset="-79"/>
              </a:rPr>
              <a:t>יום הקדיש הכללי</a:t>
            </a:r>
          </a:p>
        </p:txBody>
      </p:sp>
    </p:spTree>
    <p:extLst>
      <p:ext uri="{BB962C8B-B14F-4D97-AF65-F5344CB8AC3E}">
        <p14:creationId xmlns:p14="http://schemas.microsoft.com/office/powerpoint/2010/main" val="172435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DDC4F8F-A9DD-4D3F-94A7-4DF0A65947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2328" y="490330"/>
            <a:ext cx="10421775" cy="5841303"/>
          </a:xfrm>
        </p:spPr>
        <p:txBody>
          <a:bodyPr>
            <a:noAutofit/>
          </a:bodyPr>
          <a:lstStyle/>
          <a:p>
            <a:pPr algn="ctr" rtl="0"/>
            <a:r>
              <a:rPr lang="he-IL" sz="32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פרק </a:t>
            </a:r>
            <a:r>
              <a:rPr lang="he-IL" sz="3200" b="1" u="sng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קכ</a:t>
            </a:r>
            <a:endParaRPr lang="en-US" sz="3200" b="1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שִׁיר הַמַּעֲלוֹת אֶל יְהוָה בַּצָּרָתָה לִּי קָרָאתִי וַיַּעֲנֵנִי: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יְהוָה הַצִּילָה נַפְשִׁי מִשְּׂפַת שֶׁקֶר מִלָּשׁוֹן רְמִיָּה: 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מַה </a:t>
            </a:r>
            <a:r>
              <a:rPr lang="he-IL" sz="32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יִּתֵּן</a:t>
            </a:r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לְךָ וּמַה </a:t>
            </a:r>
            <a:r>
              <a:rPr lang="he-IL" sz="32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יֹּסִיף</a:t>
            </a:r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לָךְ לָשׁוֹן רְמִיָּה: 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חִצֵּי </a:t>
            </a:r>
            <a:r>
              <a:rPr lang="he-IL" sz="32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גִבּוֹר</a:t>
            </a:r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שְׁנוּנִים עִם גַּחֲלֵי רְתָמִים: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 אוֹיָה לִי כִּי גַרְתִּי מֶשֶׁךְ שָׁכַנְתִּי עִם </a:t>
            </a:r>
            <a:r>
              <a:rPr lang="he-IL" sz="32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אָהֳלֵי</a:t>
            </a:r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קֵדָר: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רַבַּת שָׁכְנָה לָּהּ נַפְשִׁי עִם שׂוֹנֵא שָׁלוֹם: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אֲנִי שָׁלוֹם וְכִי אֲדַבֵּר הֵמָּה לַמִּלְחָמָה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he-IL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תמונה 7" descr="תמונה שמכילה משחק&#10;&#10;התיאור נוצר באופן אוטומטי">
            <a:extLst>
              <a:ext uri="{FF2B5EF4-FFF2-40B4-BE49-F238E27FC236}">
                <a16:creationId xmlns:a16="http://schemas.microsoft.com/office/drawing/2014/main" id="{E8520307-44A8-4153-BA3B-DFDAB1082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6612" r="95868">
                        <a14:foregroundMark x1="29752" y1="51250" x2="22314" y2="53750"/>
                        <a14:foregroundMark x1="21488" y1="53750" x2="21488" y2="53750"/>
                        <a14:foregroundMark x1="23140" y1="41250" x2="23967" y2="35000"/>
                        <a14:foregroundMark x1="23967" y1="35000" x2="23967" y2="35000"/>
                        <a14:foregroundMark x1="8264" y1="30000" x2="8264" y2="30000"/>
                        <a14:foregroundMark x1="8264" y1="20000" x2="8264" y2="20000"/>
                        <a14:foregroundMark x1="7438" y1="18750" x2="7438" y2="18750"/>
                        <a14:foregroundMark x1="19008" y1="90000" x2="19008" y2="90000"/>
                        <a14:foregroundMark x1="82645" y1="52500" x2="82645" y2="52500"/>
                        <a14:foregroundMark x1="92562" y1="43750" x2="92562" y2="43750"/>
                        <a14:foregroundMark x1="95868" y1="36250" x2="95868" y2="36250"/>
                        <a14:foregroundMark x1="85124" y1="63750" x2="85124" y2="63750"/>
                        <a14:foregroundMark x1="95041" y1="38750" x2="95041" y2="38750"/>
                        <a14:backgroundMark x1="89256" y1="42500" x2="89256" y2="42500"/>
                        <a14:backgroundMark x1="92562" y1="37500" x2="92562" y2="37500"/>
                        <a14:backgroundMark x1="15702" y1="21250" x2="15702" y2="2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0416" y="132664"/>
            <a:ext cx="1463604" cy="96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4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DDC4F8F-A9DD-4D3F-94A7-4DF0A65947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3390" y="861391"/>
            <a:ext cx="10077218" cy="6115461"/>
          </a:xfrm>
        </p:spPr>
        <p:txBody>
          <a:bodyPr>
            <a:noAutofit/>
          </a:bodyPr>
          <a:lstStyle/>
          <a:p>
            <a:pPr algn="ctr"/>
            <a:r>
              <a:rPr lang="he-IL" sz="32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פרק </a:t>
            </a:r>
            <a:r>
              <a:rPr lang="he-IL" sz="3200" b="1" u="sng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קכא</a:t>
            </a:r>
            <a:endParaRPr lang="he-IL" sz="3200" b="1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שִׁיר לַמַּעֲלוֹת אֶשָּׂא עֵינַי אֶל הֶהָרִים מֵאַיִן יָבֹא עֶזְרִי:</a:t>
            </a:r>
          </a:p>
          <a:p>
            <a:pPr algn="ctr"/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עֶזְרִי מֵעִם יְהוָה עֹשֵׂה שָׁמַיִם וָאָרֶץ:</a:t>
            </a:r>
          </a:p>
          <a:p>
            <a:pPr algn="ctr"/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אַל </a:t>
            </a:r>
            <a:r>
              <a:rPr lang="he-IL" sz="32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יִתֵּן</a:t>
            </a:r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לַמּוֹט רַגְלֶךָ אַל יָנוּם שֹׁמְרֶךָ: </a:t>
            </a:r>
          </a:p>
          <a:p>
            <a:pPr algn="ctr"/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הִנֵּה לֹא יָנוּם וְלֹא יִישָׁן שׁוֹמֵר יִשְׂרָאֵל:</a:t>
            </a:r>
          </a:p>
          <a:p>
            <a:pPr algn="ctr"/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יְהוָה שֹׁמְרֶךָ יְהוָה צִלְּךָ עַל יַד יְמִינֶךָ: </a:t>
            </a:r>
          </a:p>
          <a:p>
            <a:pPr algn="ctr"/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יוֹמָם הַשֶּׁמֶשׁ לֹא </a:t>
            </a:r>
            <a:r>
              <a:rPr lang="he-IL" sz="32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יַכֶּכָּה</a:t>
            </a:r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וְיָרֵחַ בַּלָּיְלָה: </a:t>
            </a:r>
          </a:p>
          <a:p>
            <a:pPr algn="ctr"/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יְהוָה יִשְׁמָרְךָ מִכָּל רָע יִשְׁמֹר אֶת נַפְשֶׁךָ: </a:t>
            </a:r>
          </a:p>
          <a:p>
            <a:pPr algn="ctr"/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יְהוָה יִשְׁמָר צֵאתְךָ וּבוֹאֶךָ מֵעַתָּה וְעַד עוֹלָם</a:t>
            </a:r>
          </a:p>
          <a:p>
            <a:pPr algn="ctr"/>
            <a:endParaRPr lang="he-IL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תמונה 7" descr="תמונה שמכילה משחק&#10;&#10;התיאור נוצר באופן אוטומטי">
            <a:extLst>
              <a:ext uri="{FF2B5EF4-FFF2-40B4-BE49-F238E27FC236}">
                <a16:creationId xmlns:a16="http://schemas.microsoft.com/office/drawing/2014/main" id="{E8520307-44A8-4153-BA3B-DFDAB1082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6612" r="95868">
                        <a14:foregroundMark x1="29752" y1="51250" x2="22314" y2="53750"/>
                        <a14:foregroundMark x1="21488" y1="53750" x2="21488" y2="53750"/>
                        <a14:foregroundMark x1="23140" y1="41250" x2="23967" y2="35000"/>
                        <a14:foregroundMark x1="23967" y1="35000" x2="23967" y2="35000"/>
                        <a14:foregroundMark x1="8264" y1="30000" x2="8264" y2="30000"/>
                        <a14:foregroundMark x1="8264" y1="20000" x2="8264" y2="20000"/>
                        <a14:foregroundMark x1="7438" y1="18750" x2="7438" y2="18750"/>
                        <a14:foregroundMark x1="19008" y1="90000" x2="19008" y2="90000"/>
                        <a14:foregroundMark x1="82645" y1="52500" x2="82645" y2="52500"/>
                        <a14:foregroundMark x1="92562" y1="43750" x2="92562" y2="43750"/>
                        <a14:foregroundMark x1="95868" y1="36250" x2="95868" y2="36250"/>
                        <a14:foregroundMark x1="85124" y1="63750" x2="85124" y2="63750"/>
                        <a14:foregroundMark x1="95041" y1="38750" x2="95041" y2="38750"/>
                        <a14:backgroundMark x1="89256" y1="42500" x2="89256" y2="42500"/>
                        <a14:backgroundMark x1="92562" y1="37500" x2="92562" y2="37500"/>
                        <a14:backgroundMark x1="15702" y1="21250" x2="15702" y2="2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0416" y="132664"/>
            <a:ext cx="1463604" cy="96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195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DDC4F8F-A9DD-4D3F-94A7-4DF0A65947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5095" y="735780"/>
            <a:ext cx="9418320" cy="6539399"/>
          </a:xfrm>
        </p:spPr>
        <p:txBody>
          <a:bodyPr>
            <a:noAutofit/>
          </a:bodyPr>
          <a:lstStyle/>
          <a:p>
            <a:pPr algn="ctr" rtl="0"/>
            <a:r>
              <a:rPr lang="he-IL" sz="32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פרק </a:t>
            </a:r>
            <a:r>
              <a:rPr lang="he-IL" sz="3200" b="1" u="sng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קכב</a:t>
            </a:r>
            <a:endParaRPr lang="en-US" sz="3200" b="1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שִׁיר הַמַּעֲלוֹת לְדָוִד שָׂמַחְתִּי בְּאֹמְרִים לִי בֵּית יְהוָה נֵלֵךְ: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 עֹמְדוֹת הָיוּ רַגְלֵינוּ בִּשְׁעָרַיִךְ יְרוּשָׁלִָם: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יְרוּשָׁלִַם הַבְּנוּיָה כְּעִיר שֶׁחֻבְּרָה לָּהּ יַחְדָּו: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 שֶׁשָּׁם עָלוּ שְׁבָטִים שִׁבְטֵי יָהּ עֵדוּת לְיִשְׂרָאֵל </a:t>
            </a:r>
            <a:r>
              <a:rPr lang="he-IL" sz="32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לְהֹדוֹת</a:t>
            </a:r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לְשֵׁם יְהוָה: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 כִּי שָׁמָּה יָשְׁבוּ כִסְאוֹת לְמִשְׁפָּט כִּסְאוֹת לְבֵית דָּוִיד: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 שַׁאֲלוּ שְׁלוֹם יְרוּשָׁלִָם </a:t>
            </a:r>
            <a:r>
              <a:rPr lang="he-IL" sz="32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יִשְׁלָיו</a:t>
            </a:r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ּ אֹהֲבָיִךְ: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 יְהִי שָׁלוֹם בְּחֵילֵךְ שַׁלְוָה </a:t>
            </a:r>
            <a:r>
              <a:rPr lang="he-IL" sz="32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בְּאַרְמְנוֹתָיִך</a:t>
            </a:r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ְ: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 לְמַעַן אַחַי וְרֵעָי אֲדַבְּרָה נָּא שָׁלוֹם בָּךְ: 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לְמַעַן בֵּית יְהוָה </a:t>
            </a:r>
            <a:r>
              <a:rPr lang="he-IL" sz="32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אֱלֹהֵינו</a:t>
            </a:r>
            <a:r>
              <a:rPr lang="he-IL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ּ אֲבַקְשָׁה טוֹב לָךְ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he-IL" sz="2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תמונה 7" descr="תמונה שמכילה משחק&#10;&#10;התיאור נוצר באופן אוטומטי">
            <a:extLst>
              <a:ext uri="{FF2B5EF4-FFF2-40B4-BE49-F238E27FC236}">
                <a16:creationId xmlns:a16="http://schemas.microsoft.com/office/drawing/2014/main" id="{E8520307-44A8-4153-BA3B-DFDAB1082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6612" r="95868">
                        <a14:foregroundMark x1="29752" y1="51250" x2="22314" y2="53750"/>
                        <a14:foregroundMark x1="21488" y1="53750" x2="21488" y2="53750"/>
                        <a14:foregroundMark x1="23140" y1="41250" x2="23967" y2="35000"/>
                        <a14:foregroundMark x1="23967" y1="35000" x2="23967" y2="35000"/>
                        <a14:foregroundMark x1="8264" y1="30000" x2="8264" y2="30000"/>
                        <a14:foregroundMark x1="8264" y1="20000" x2="8264" y2="20000"/>
                        <a14:foregroundMark x1="7438" y1="18750" x2="7438" y2="18750"/>
                        <a14:foregroundMark x1="19008" y1="90000" x2="19008" y2="90000"/>
                        <a14:foregroundMark x1="82645" y1="52500" x2="82645" y2="52500"/>
                        <a14:foregroundMark x1="92562" y1="43750" x2="92562" y2="43750"/>
                        <a14:foregroundMark x1="95868" y1="36250" x2="95868" y2="36250"/>
                        <a14:foregroundMark x1="85124" y1="63750" x2="85124" y2="63750"/>
                        <a14:foregroundMark x1="95041" y1="38750" x2="95041" y2="38750"/>
                        <a14:backgroundMark x1="89256" y1="42500" x2="89256" y2="42500"/>
                        <a14:backgroundMark x1="92562" y1="37500" x2="92562" y2="37500"/>
                        <a14:backgroundMark x1="15702" y1="21250" x2="15702" y2="2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0416" y="132664"/>
            <a:ext cx="1463604" cy="96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305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9CCCFDD-5784-4842-BF5C-4AF1939D2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0D1CF07-C442-4CA2-87B4-EEF35FE52A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Picture 2" descr="בלוק חדר צבעוני עם דפוס מלוכלך צילום חינם">
            <a:extLst>
              <a:ext uri="{FF2B5EF4-FFF2-40B4-BE49-F238E27FC236}">
                <a16:creationId xmlns:a16="http://schemas.microsoft.com/office/drawing/2014/main" id="{B2C6FBB0-38E2-4B4E-8ADD-04697B669B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EC4AD04B-03D5-44EE-9147-82C644F99A17}"/>
              </a:ext>
            </a:extLst>
          </p:cNvPr>
          <p:cNvSpPr txBox="1"/>
          <p:nvPr/>
        </p:nvSpPr>
        <p:spPr>
          <a:xfrm>
            <a:off x="2290372" y="76924"/>
            <a:ext cx="7611256" cy="11079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e-IL" sz="6600" b="1" cap="none" spc="0" dirty="0">
                <a:ln w="18000">
                  <a:noFill/>
                  <a:prstDash val="solid"/>
                  <a:miter lim="800000"/>
                </a:ln>
                <a:latin typeface="Fb Hachaluzim Black" panose="02020503050405020304" pitchFamily="18" charset="-79"/>
                <a:cs typeface="Fb Hachaluzim Black" panose="02020503050405020304" pitchFamily="18" charset="-79"/>
              </a:rPr>
              <a:t>נבואת ה' על הצומות:</a:t>
            </a: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8A84C14C-A9B9-49BF-B01C-24B15861699B}"/>
              </a:ext>
            </a:extLst>
          </p:cNvPr>
          <p:cNvSpPr txBox="1"/>
          <p:nvPr/>
        </p:nvSpPr>
        <p:spPr>
          <a:xfrm>
            <a:off x="-756378" y="6211669"/>
            <a:ext cx="6093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3600" b="1" cap="none" spc="0" dirty="0">
                <a:ln w="24500" cmpd="dbl">
                  <a:noFill/>
                  <a:prstDash val="solid"/>
                  <a:miter lim="800000"/>
                </a:ln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Fb Hachaluzim Black" panose="02020503050405020304" pitchFamily="18" charset="-79"/>
                <a:cs typeface="Fb Hachaluzim Black" panose="02020503050405020304" pitchFamily="18" charset="-79"/>
              </a:rPr>
              <a:t>זכריה ח'/י"ט</a:t>
            </a:r>
          </a:p>
        </p:txBody>
      </p:sp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5B21F546-4F53-4C71-A3F5-9175859D33C8}"/>
              </a:ext>
            </a:extLst>
          </p:cNvPr>
          <p:cNvSpPr txBox="1"/>
          <p:nvPr/>
        </p:nvSpPr>
        <p:spPr>
          <a:xfrm>
            <a:off x="1227542" y="1260562"/>
            <a:ext cx="9731956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4800" dirty="0">
                <a:effectLst/>
                <a:latin typeface="Guttman Frank" panose="02010401010101010101" pitchFamily="2" charset="-79"/>
                <a:cs typeface="Guttman Frank" panose="02010401010101010101" pitchFamily="2" charset="-79"/>
              </a:rPr>
              <a:t>"כֹּה-אָמַר יְהוָה צְבָאוֹת :</a:t>
            </a:r>
          </a:p>
          <a:p>
            <a:pPr algn="ctr"/>
            <a:r>
              <a:rPr lang="he-IL" sz="4800" dirty="0">
                <a:effectLst/>
                <a:latin typeface="Guttman Frank" panose="02010401010101010101" pitchFamily="2" charset="-79"/>
                <a:cs typeface="Guttman Frank" panose="02010401010101010101" pitchFamily="2" charset="-79"/>
              </a:rPr>
              <a:t> צוֹם</a:t>
            </a:r>
            <a:r>
              <a:rPr lang="he-IL" sz="4800" dirty="0">
                <a:solidFill>
                  <a:srgbClr val="FF0000"/>
                </a:solidFill>
                <a:effectLst/>
                <a:latin typeface="Guttman Frank" panose="02010401010101010101" pitchFamily="2" charset="-79"/>
                <a:cs typeface="Guttman Frank" panose="02010401010101010101" pitchFamily="2" charset="-79"/>
              </a:rPr>
              <a:t> </a:t>
            </a:r>
            <a:r>
              <a:rPr lang="he-IL" sz="4800" dirty="0">
                <a:effectLst/>
                <a:latin typeface="Guttman Frank" panose="02010401010101010101" pitchFamily="2" charset="-79"/>
                <a:cs typeface="Guttman Frank" panose="02010401010101010101" pitchFamily="2" charset="-79"/>
              </a:rPr>
              <a:t>ה</a:t>
            </a:r>
            <a:r>
              <a:rPr lang="he-IL" sz="4800" dirty="0">
                <a:latin typeface="Guttman Frank" panose="02010401010101010101" pitchFamily="2" charset="-79"/>
                <a:cs typeface="Guttman Frank" panose="02010401010101010101" pitchFamily="2" charset="-79"/>
              </a:rPr>
              <a:t>ָ</a:t>
            </a:r>
            <a:r>
              <a:rPr lang="he-IL" sz="4800" dirty="0">
                <a:effectLst/>
                <a:latin typeface="Guttman Frank" panose="02010401010101010101" pitchFamily="2" charset="-79"/>
                <a:cs typeface="Guttman Frank" panose="02010401010101010101" pitchFamily="2" charset="-79"/>
              </a:rPr>
              <a:t>רְבִיעִי(</a:t>
            </a:r>
            <a:r>
              <a:rPr lang="he-IL" sz="4800" dirty="0" err="1">
                <a:effectLst/>
                <a:latin typeface="Guttman Frank" panose="02010401010101010101" pitchFamily="2" charset="-79"/>
                <a:cs typeface="Guttman Frank" panose="02010401010101010101" pitchFamily="2" charset="-79"/>
              </a:rPr>
              <a:t>יז</a:t>
            </a:r>
            <a:r>
              <a:rPr lang="he-IL" sz="4800" dirty="0">
                <a:effectLst/>
                <a:latin typeface="Guttman Frank" panose="02010401010101010101" pitchFamily="2" charset="-79"/>
                <a:cs typeface="Guttman Frank" panose="02010401010101010101" pitchFamily="2" charset="-79"/>
              </a:rPr>
              <a:t> תמוז)</a:t>
            </a:r>
            <a:r>
              <a:rPr lang="he-IL" sz="4800" dirty="0">
                <a:solidFill>
                  <a:srgbClr val="FF0000"/>
                </a:solidFill>
                <a:effectLst/>
                <a:latin typeface="Guttman Frank" panose="02010401010101010101" pitchFamily="2" charset="-79"/>
                <a:cs typeface="Guttman Frank" panose="02010401010101010101" pitchFamily="2" charset="-79"/>
              </a:rPr>
              <a:t> </a:t>
            </a:r>
          </a:p>
          <a:p>
            <a:pPr algn="ctr"/>
            <a:r>
              <a:rPr lang="he-IL" sz="4800" dirty="0">
                <a:effectLst/>
                <a:latin typeface="Guttman Frank" panose="02010401010101010101" pitchFamily="2" charset="-79"/>
                <a:cs typeface="Guttman Frank" panose="02010401010101010101" pitchFamily="2" charset="-79"/>
              </a:rPr>
              <a:t>וְצוֹם הַחֲמִישִׁי( ט' באב)  </a:t>
            </a:r>
          </a:p>
          <a:p>
            <a:pPr algn="ctr"/>
            <a:r>
              <a:rPr lang="he-IL" sz="4800" dirty="0">
                <a:effectLst/>
                <a:latin typeface="Guttman Frank" panose="02010401010101010101" pitchFamily="2" charset="-79"/>
                <a:cs typeface="Guttman Frank" panose="02010401010101010101" pitchFamily="2" charset="-79"/>
              </a:rPr>
              <a:t>וְצוֹם הַשְּׁבִיעִי(ג' בתשרי)</a:t>
            </a:r>
          </a:p>
          <a:p>
            <a:pPr algn="ctr"/>
            <a:r>
              <a:rPr lang="he-IL" sz="4800" dirty="0">
                <a:effectLst/>
                <a:latin typeface="Guttman Frank" panose="02010401010101010101" pitchFamily="2" charset="-79"/>
                <a:cs typeface="Guttman Frank" panose="02010401010101010101" pitchFamily="2" charset="-79"/>
              </a:rPr>
              <a:t> וְצוֹם הָעֲשִׂירִי( י' בטבת) </a:t>
            </a:r>
          </a:p>
          <a:p>
            <a:pPr algn="ctr"/>
            <a:r>
              <a:rPr lang="he-IL" sz="4800" dirty="0">
                <a:effectLst/>
                <a:latin typeface="Guttman Frank" panose="02010401010101010101" pitchFamily="2" charset="-79"/>
                <a:cs typeface="Guttman Frank" panose="02010401010101010101" pitchFamily="2" charset="-79"/>
              </a:rPr>
              <a:t>יִהְיֶה לְבֵית-יְהוּדָה לְשָׂשׂוֹן וּלְשִׂמְחָה וּלְמֹעֲדִים טוֹבִים וְהָאֱמֶת וְהַשָּׁלוֹם אֱהָבוּ. </a:t>
            </a:r>
          </a:p>
          <a:p>
            <a:pPr algn="ctr"/>
            <a:endParaRPr lang="he-IL" sz="4800" dirty="0">
              <a:effectLst/>
              <a:latin typeface="Fb Hachaluzim" panose="02020503050405020304" pitchFamily="18" charset="-79"/>
              <a:cs typeface="Fb Hachaluzim" panose="020205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38568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>
            <a:extLst>
              <a:ext uri="{FF2B5EF4-FFF2-40B4-BE49-F238E27FC236}">
                <a16:creationId xmlns:a16="http://schemas.microsoft.com/office/drawing/2014/main" id="{931DE728-8710-4D0D-ABEA-461458917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9DA40CD5-DB90-4597-B6CF-072A8E2ED39A}"/>
              </a:ext>
            </a:extLst>
          </p:cNvPr>
          <p:cNvSpPr txBox="1"/>
          <p:nvPr/>
        </p:nvSpPr>
        <p:spPr>
          <a:xfrm>
            <a:off x="3458816" y="4831090"/>
            <a:ext cx="5658679" cy="1386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 err="1">
                <a:latin typeface="+mj-lt"/>
                <a:ea typeface="+mj-ea"/>
              </a:rPr>
              <a:t>מה</a:t>
            </a:r>
            <a:r>
              <a:rPr lang="en-US" sz="3600" b="1" dirty="0">
                <a:latin typeface="+mj-lt"/>
                <a:ea typeface="+mj-ea"/>
              </a:rPr>
              <a:t> </a:t>
            </a:r>
            <a:r>
              <a:rPr lang="en-US" sz="3600" b="1" dirty="0" err="1">
                <a:latin typeface="+mj-lt"/>
                <a:ea typeface="+mj-ea"/>
              </a:rPr>
              <a:t>נוכל</a:t>
            </a:r>
            <a:r>
              <a:rPr lang="en-US" sz="3600" b="1" dirty="0">
                <a:latin typeface="+mj-lt"/>
                <a:ea typeface="+mj-ea"/>
              </a:rPr>
              <a:t> </a:t>
            </a:r>
            <a:r>
              <a:rPr lang="en-US" sz="3600" b="1" dirty="0" err="1">
                <a:latin typeface="+mj-lt"/>
                <a:ea typeface="+mj-ea"/>
              </a:rPr>
              <a:t>לעשות</a:t>
            </a:r>
            <a:r>
              <a:rPr lang="en-US" sz="3600" b="1" dirty="0">
                <a:latin typeface="+mj-lt"/>
                <a:ea typeface="+mj-ea"/>
              </a:rPr>
              <a:t> </a:t>
            </a:r>
            <a:r>
              <a:rPr lang="en-US" sz="3600" b="1" dirty="0" err="1">
                <a:latin typeface="+mj-lt"/>
                <a:ea typeface="+mj-ea"/>
              </a:rPr>
              <a:t>כדיי</a:t>
            </a:r>
            <a:r>
              <a:rPr lang="en-US" sz="3600" b="1" dirty="0">
                <a:latin typeface="+mj-lt"/>
                <a:ea typeface="+mj-ea"/>
              </a:rPr>
              <a:t> </a:t>
            </a:r>
            <a:r>
              <a:rPr lang="en-US" sz="3600" b="1" dirty="0" err="1">
                <a:latin typeface="+mj-lt"/>
                <a:ea typeface="+mj-ea"/>
              </a:rPr>
              <a:t>לזרז</a:t>
            </a:r>
            <a:r>
              <a:rPr lang="en-US" sz="3600" b="1" dirty="0">
                <a:latin typeface="+mj-lt"/>
                <a:ea typeface="+mj-ea"/>
              </a:rPr>
              <a:t> </a:t>
            </a:r>
            <a:r>
              <a:rPr lang="en-US" sz="3600" b="1" dirty="0" err="1">
                <a:latin typeface="+mj-lt"/>
                <a:ea typeface="+mj-ea"/>
              </a:rPr>
              <a:t>את</a:t>
            </a:r>
            <a:r>
              <a:rPr lang="en-US" sz="3600" b="1" dirty="0">
                <a:latin typeface="+mj-lt"/>
                <a:ea typeface="+mj-ea"/>
              </a:rPr>
              <a:t> </a:t>
            </a:r>
            <a:r>
              <a:rPr lang="en-US" sz="3600" b="1" dirty="0" err="1">
                <a:latin typeface="+mj-lt"/>
                <a:ea typeface="+mj-ea"/>
              </a:rPr>
              <a:t>בנייית</a:t>
            </a:r>
            <a:r>
              <a:rPr lang="en-US" sz="3600" b="1" dirty="0">
                <a:latin typeface="+mj-lt"/>
                <a:ea typeface="+mj-ea"/>
              </a:rPr>
              <a:t>  </a:t>
            </a:r>
            <a:r>
              <a:rPr lang="en-US" sz="3600" b="1" dirty="0" err="1">
                <a:latin typeface="+mj-lt"/>
                <a:ea typeface="+mj-ea"/>
              </a:rPr>
              <a:t>המקדש</a:t>
            </a:r>
            <a:r>
              <a:rPr lang="en-US" sz="3600" b="1" dirty="0">
                <a:latin typeface="+mj-lt"/>
                <a:ea typeface="+mj-ea"/>
              </a:rPr>
              <a:t> </a:t>
            </a:r>
            <a:r>
              <a:rPr lang="en-US" sz="3600" b="1" dirty="0" err="1">
                <a:latin typeface="+mj-lt"/>
                <a:ea typeface="+mj-ea"/>
              </a:rPr>
              <a:t>השלישי</a:t>
            </a:r>
            <a:r>
              <a:rPr lang="he-IL" sz="3600" b="1" dirty="0">
                <a:latin typeface="+mj-lt"/>
                <a:ea typeface="+mj-ea"/>
              </a:rPr>
              <a:t>?</a:t>
            </a:r>
            <a:r>
              <a:rPr lang="en-US" sz="3600" b="1" dirty="0">
                <a:latin typeface="+mj-lt"/>
                <a:ea typeface="+mj-ea"/>
              </a:rPr>
              <a:t> 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5AAE9118-0436-4488-AC4A-C14DF6A7B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1"/>
            <a:ext cx="12192002" cy="4489449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ounded Rectangle 28">
            <a:extLst>
              <a:ext uri="{FF2B5EF4-FFF2-40B4-BE49-F238E27FC236}">
                <a16:creationId xmlns:a16="http://schemas.microsoft.com/office/drawing/2014/main" id="{07A0C51E-5464-4470-855E-CA530A59B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59557" y="640091"/>
            <a:ext cx="8072887" cy="355090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2" descr="איך באמת נראה בית המקדש שבנה הורדוס? - Xnet">
            <a:extLst>
              <a:ext uri="{FF2B5EF4-FFF2-40B4-BE49-F238E27FC236}">
                <a16:creationId xmlns:a16="http://schemas.microsoft.com/office/drawing/2014/main" id="{CCA44A94-A235-479B-A9EA-4AB5A54350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9" r="1" b="8555"/>
          <a:stretch/>
        </p:blipFill>
        <p:spPr bwMode="auto">
          <a:xfrm>
            <a:off x="2184401" y="749300"/>
            <a:ext cx="7823199" cy="334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6614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573</Words>
  <Application>Microsoft Office PowerPoint</Application>
  <PresentationFormat>מסך רחב</PresentationFormat>
  <Paragraphs>66</Paragraphs>
  <Slides>13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13</vt:i4>
      </vt:variant>
    </vt:vector>
  </HeadingPairs>
  <TitlesOfParts>
    <vt:vector size="14" baseType="lpstr"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שמואל אמינוב</cp:lastModifiedBy>
  <cp:revision>9</cp:revision>
  <dcterms:created xsi:type="dcterms:W3CDTF">2020-12-23T18:40:42Z</dcterms:created>
  <dcterms:modified xsi:type="dcterms:W3CDTF">2023-01-02T13:34:34Z</dcterms:modified>
</cp:coreProperties>
</file>