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tags/tag13.xml" ContentType="application/vnd.openxmlformats-officedocument.presentationml.tags+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comments/modernComment_13E_9F2A6B45.xml" ContentType="application/vnd.ms-powerpoint.comments+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13B_2C1A66AC.xml" ContentType="application/vnd.ms-powerpoint.comments+xml"/>
  <Override PartName="/ppt/notesSlides/notesSlide36.xml" ContentType="application/vnd.openxmlformats-officedocument.presentationml.notesSlide+xml"/>
  <Override PartName="/ppt/tags/tag23.xml" ContentType="application/vnd.openxmlformats-officedocument.presentationml.tags+xml"/>
  <Override PartName="/ppt/notesSlides/notesSlide37.xml" ContentType="application/vnd.openxmlformats-officedocument.presentationml.notesSlide+xml"/>
  <Override PartName="/ppt/media/image61.jpg" ContentType="image/png"/>
  <Override PartName="/ppt/notesSlides/notesSlide38.xml" ContentType="application/vnd.openxmlformats-officedocument.presentationml.notesSlide+xml"/>
  <Override PartName="/ppt/tags/tag24.xml" ContentType="application/vnd.openxmlformats-officedocument.presentationml.tags+xml"/>
  <Override PartName="/ppt/notesSlides/notesSlide39.xml" ContentType="application/vnd.openxmlformats-officedocument.presentationml.notesSlide+xml"/>
  <Override PartName="/ppt/comments/modernComment_13C_B07CEAF7.xml" ContentType="application/vnd.ms-powerpoint.comments+xml"/>
  <Override PartName="/ppt/tags/tag25.xml" ContentType="application/vnd.openxmlformats-officedocument.presentationml.tags+xml"/>
  <Override PartName="/ppt/notesSlides/notesSlide40.xml" ContentType="application/vnd.openxmlformats-officedocument.presentationml.notesSlide+xml"/>
  <Override PartName="/ppt/tags/tag26.xml" ContentType="application/vnd.openxmlformats-officedocument.presentationml.tags+xml"/>
  <Override PartName="/ppt/notesSlides/notesSlide41.xml" ContentType="application/vnd.openxmlformats-officedocument.presentationml.notesSlide+xml"/>
  <Override PartName="/ppt/comments/modernComment_14E_517FCF6A.xml" ContentType="application/vnd.ms-powerpoint.comments+xml"/>
  <Override PartName="/ppt/tags/tag27.xml" ContentType="application/vnd.openxmlformats-officedocument.presentationml.tags+xml"/>
  <Override PartName="/ppt/notesSlides/notesSlide42.xml" ContentType="application/vnd.openxmlformats-officedocument.presentationml.notesSlide+xml"/>
  <Override PartName="/ppt/tags/tag28.xml" ContentType="application/vnd.openxmlformats-officedocument.presentationml.tags+xml"/>
  <Override PartName="/ppt/notesSlides/notesSlide43.xml" ContentType="application/vnd.openxmlformats-officedocument.presentationml.notesSlide+xml"/>
  <Override PartName="/ppt/tags/tag29.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embedTrueTypeFonts="1" saveSubsetFonts="1" autoCompressPictures="0">
  <p:sldMasterIdLst>
    <p:sldMasterId id="2147483673" r:id="rId1"/>
  </p:sldMasterIdLst>
  <p:notesMasterIdLst>
    <p:notesMasterId r:id="rId88"/>
  </p:notesMasterIdLst>
  <p:sldIdLst>
    <p:sldId id="256" r:id="rId2"/>
    <p:sldId id="340" r:id="rId3"/>
    <p:sldId id="312" r:id="rId4"/>
    <p:sldId id="310" r:id="rId5"/>
    <p:sldId id="339" r:id="rId6"/>
    <p:sldId id="341" r:id="rId7"/>
    <p:sldId id="335" r:id="rId8"/>
    <p:sldId id="338" r:id="rId9"/>
    <p:sldId id="311" r:id="rId10"/>
    <p:sldId id="331" r:id="rId11"/>
    <p:sldId id="337" r:id="rId12"/>
    <p:sldId id="313" r:id="rId13"/>
    <p:sldId id="323" r:id="rId14"/>
    <p:sldId id="266" r:id="rId15"/>
    <p:sldId id="257" r:id="rId16"/>
    <p:sldId id="332" r:id="rId17"/>
    <p:sldId id="330" r:id="rId18"/>
    <p:sldId id="324" r:id="rId19"/>
    <p:sldId id="325" r:id="rId20"/>
    <p:sldId id="259" r:id="rId21"/>
    <p:sldId id="302" r:id="rId22"/>
    <p:sldId id="303" r:id="rId23"/>
    <p:sldId id="304" r:id="rId24"/>
    <p:sldId id="321" r:id="rId25"/>
    <p:sldId id="305" r:id="rId26"/>
    <p:sldId id="308" r:id="rId27"/>
    <p:sldId id="326" r:id="rId28"/>
    <p:sldId id="319" r:id="rId29"/>
    <p:sldId id="320" r:id="rId30"/>
    <p:sldId id="327" r:id="rId31"/>
    <p:sldId id="329" r:id="rId32"/>
    <p:sldId id="309" r:id="rId33"/>
    <p:sldId id="268" r:id="rId34"/>
    <p:sldId id="307" r:id="rId35"/>
    <p:sldId id="287" r:id="rId36"/>
    <p:sldId id="343" r:id="rId37"/>
    <p:sldId id="344" r:id="rId38"/>
    <p:sldId id="318" r:id="rId39"/>
    <p:sldId id="288" r:id="rId40"/>
    <p:sldId id="291" r:id="rId41"/>
    <p:sldId id="289" r:id="rId42"/>
    <p:sldId id="333" r:id="rId43"/>
    <p:sldId id="290" r:id="rId44"/>
    <p:sldId id="292" r:id="rId45"/>
    <p:sldId id="293" r:id="rId46"/>
    <p:sldId id="346" r:id="rId47"/>
    <p:sldId id="294" r:id="rId48"/>
    <p:sldId id="295" r:id="rId49"/>
    <p:sldId id="315" r:id="rId50"/>
    <p:sldId id="258" r:id="rId51"/>
    <p:sldId id="278" r:id="rId52"/>
    <p:sldId id="279" r:id="rId53"/>
    <p:sldId id="316" r:id="rId54"/>
    <p:sldId id="322" r:id="rId55"/>
    <p:sldId id="334" r:id="rId56"/>
    <p:sldId id="342" r:id="rId57"/>
    <p:sldId id="317" r:id="rId58"/>
    <p:sldId id="296" r:id="rId59"/>
    <p:sldId id="297" r:id="rId60"/>
    <p:sldId id="299" r:id="rId61"/>
    <p:sldId id="306" r:id="rId62"/>
    <p:sldId id="300" r:id="rId63"/>
    <p:sldId id="301" r:id="rId64"/>
    <p:sldId id="269" r:id="rId65"/>
    <p:sldId id="270" r:id="rId66"/>
    <p:sldId id="264" r:id="rId67"/>
    <p:sldId id="261" r:id="rId68"/>
    <p:sldId id="262" r:id="rId69"/>
    <p:sldId id="263" r:id="rId70"/>
    <p:sldId id="265" r:id="rId71"/>
    <p:sldId id="267" r:id="rId72"/>
    <p:sldId id="272" r:id="rId73"/>
    <p:sldId id="273" r:id="rId74"/>
    <p:sldId id="274" r:id="rId75"/>
    <p:sldId id="275" r:id="rId76"/>
    <p:sldId id="271" r:id="rId77"/>
    <p:sldId id="345" r:id="rId78"/>
    <p:sldId id="276" r:id="rId79"/>
    <p:sldId id="277" r:id="rId80"/>
    <p:sldId id="280" r:id="rId81"/>
    <p:sldId id="281" r:id="rId82"/>
    <p:sldId id="282" r:id="rId83"/>
    <p:sldId id="283" r:id="rId84"/>
    <p:sldId id="284" r:id="rId85"/>
    <p:sldId id="285" r:id="rId86"/>
    <p:sldId id="286" r:id="rId87"/>
  </p:sldIdLst>
  <p:sldSz cx="9144000" cy="5143500" type="screen16x9"/>
  <p:notesSz cx="6858000" cy="9144000"/>
  <p:embeddedFontLst>
    <p:embeddedFont>
      <p:font typeface="Helvetica Neue" panose="020B0604020202020204" charset="0"/>
      <p:regular r:id="rId89"/>
      <p:bold r:id="rId90"/>
      <p:italic r:id="rId91"/>
      <p:boldItalic r:id="rId92"/>
    </p:embeddedFont>
    <p:embeddedFont>
      <p:font typeface="Tahoma" panose="020B0604030504040204" pitchFamily="34" charset="0"/>
      <p:regular r:id="rId93"/>
      <p:bold r:id="rId9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מקטע ברירת מחדל" id="{6BD58CF8-CB2B-44EB-B4E0-7CCB69F4AA62}">
          <p14:sldIdLst>
            <p14:sldId id="256"/>
          </p14:sldIdLst>
        </p14:section>
        <p14:section name="פתיחה - האסון האידאולוגי" id="{5280C469-C6EB-4B68-8A2F-87EC8EDDDE33}">
          <p14:sldIdLst>
            <p14:sldId id="340"/>
            <p14:sldId id="312"/>
            <p14:sldId id="310"/>
            <p14:sldId id="339"/>
            <p14:sldId id="341"/>
            <p14:sldId id="335"/>
            <p14:sldId id="338"/>
            <p14:sldId id="311"/>
            <p14:sldId id="331"/>
            <p14:sldId id="337"/>
            <p14:sldId id="313"/>
            <p14:sldId id="323"/>
            <p14:sldId id="266"/>
            <p14:sldId id="257"/>
            <p14:sldId id="332"/>
            <p14:sldId id="330"/>
            <p14:sldId id="324"/>
          </p14:sldIdLst>
        </p14:section>
        <p14:section name="החלום ושברו" id="{051EBE9B-D008-4E08-8DB9-9F598CFA72B5}">
          <p14:sldIdLst>
            <p14:sldId id="325"/>
            <p14:sldId id="259"/>
            <p14:sldId id="302"/>
            <p14:sldId id="303"/>
            <p14:sldId id="304"/>
            <p14:sldId id="321"/>
            <p14:sldId id="305"/>
            <p14:sldId id="308"/>
          </p14:sldIdLst>
        </p14:section>
        <p14:section name="הגישות" id="{988FBCCC-C1B6-4ABD-9F93-C45F68971642}">
          <p14:sldIdLst>
            <p14:sldId id="326"/>
            <p14:sldId id="319"/>
            <p14:sldId id="320"/>
            <p14:sldId id="327"/>
            <p14:sldId id="329"/>
            <p14:sldId id="309"/>
            <p14:sldId id="268"/>
            <p14:sldId id="307"/>
            <p14:sldId id="287"/>
            <p14:sldId id="343"/>
            <p14:sldId id="344"/>
            <p14:sldId id="318"/>
            <p14:sldId id="288"/>
            <p14:sldId id="291"/>
            <p14:sldId id="289"/>
            <p14:sldId id="333"/>
            <p14:sldId id="290"/>
            <p14:sldId id="292"/>
            <p14:sldId id="293"/>
            <p14:sldId id="346"/>
            <p14:sldId id="294"/>
            <p14:sldId id="295"/>
            <p14:sldId id="315"/>
            <p14:sldId id="258"/>
            <p14:sldId id="278"/>
            <p14:sldId id="279"/>
            <p14:sldId id="316"/>
            <p14:sldId id="322"/>
            <p14:sldId id="334"/>
            <p14:sldId id="342"/>
            <p14:sldId id="317"/>
            <p14:sldId id="296"/>
            <p14:sldId id="297"/>
            <p14:sldId id="299"/>
            <p14:sldId id="306"/>
            <p14:sldId id="300"/>
            <p14:sldId id="301"/>
          </p14:sldIdLst>
        </p14:section>
        <p14:section name="הקמת הארגון" id="{E4E153DF-1DB4-4D49-8349-F1E43553F741}">
          <p14:sldIdLst>
            <p14:sldId id="269"/>
            <p14:sldId id="270"/>
            <p14:sldId id="264"/>
            <p14:sldId id="261"/>
            <p14:sldId id="262"/>
            <p14:sldId id="263"/>
            <p14:sldId id="265"/>
            <p14:sldId id="267"/>
            <p14:sldId id="272"/>
            <p14:sldId id="273"/>
            <p14:sldId id="274"/>
          </p14:sldIdLst>
        </p14:section>
        <p14:section name="החזון" id="{2100093C-62B2-4805-A7DF-46FB4CD383B9}">
          <p14:sldIdLst>
            <p14:sldId id="275"/>
            <p14:sldId id="271"/>
            <p14:sldId id="345"/>
            <p14:sldId id="276"/>
            <p14:sldId id="277"/>
            <p14:sldId id="280"/>
            <p14:sldId id="281"/>
            <p14:sldId id="282"/>
            <p14:sldId id="283"/>
            <p14:sldId id="284"/>
            <p14:sldId id="285"/>
            <p14:sldId id="286"/>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78F7AD-D38C-7F6C-F4F4-A565DC105171}" name="יהודה טאוב" initials="יט" userId="80c2dbd02819b45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3C2869-A05D-4C2C-BA58-4CEACF068060}" v="4093" dt="2024-11-13T07:55:27.6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735" autoAdjust="0"/>
    <p:restoredTop sz="94713" autoAdjust="0"/>
  </p:normalViewPr>
  <p:slideViewPr>
    <p:cSldViewPr snapToGrid="0">
      <p:cViewPr varScale="1">
        <p:scale>
          <a:sx n="110" d="100"/>
          <a:sy n="110" d="100"/>
        </p:scale>
        <p:origin x="62" y="3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1.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2.fntdata"/><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font" Target="fonts/font3.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6.fntdata"/><Relationship Id="rId99" Type="http://schemas.microsoft.com/office/2016/11/relationships/changesInfo" Target="changesInfos/changesInfo1.xml"/><Relationship Id="rId10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5.fntdata"/><Relationship Id="rId98" Type="http://schemas.openxmlformats.org/officeDocument/2006/relationships/tableStyles" Target="tableStyle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3:27.478" v="95"/>
      <pc:docMkLst>
        <pc:docMk/>
      </pc:docMkLst>
      <pc:sldChg chg="delSp mod delAnim modAnim">
        <pc:chgData name="יהודה טאוב" userId="80c2dbd02819b45c" providerId="LiveId" clId="{9C42E4DE-A4EE-4899-912D-CC2AC8F5DB5D}" dt="2026-10-18T02:23:24.459" v="1"/>
        <pc:sldMkLst>
          <pc:docMk/>
          <pc:sldMk cId="0" sldId="256"/>
        </pc:sldMkLst>
        <pc:picChg chg="del">
          <ac:chgData name="יהודה טאוב" userId="80c2dbd02819b45c" providerId="LiveId" clId="{9C42E4DE-A4EE-4899-912D-CC2AC8F5DB5D}" dt="2026-10-18T02:23:24.459" v="1"/>
          <ac:picMkLst>
            <pc:docMk/>
            <pc:sldMk cId="0" sldId="256"/>
            <ac:picMk id="5" creationId="{4F76BA9B-C20C-0684-1219-952E8ECE47E1}"/>
          </ac:picMkLst>
        </pc:picChg>
      </pc:sldChg>
      <pc:sldChg chg="delSp mod delAnim modAnim">
        <pc:chgData name="יהודה טאוב" userId="80c2dbd02819b45c" providerId="LiveId" clId="{9C42E4DE-A4EE-4899-912D-CC2AC8F5DB5D}" dt="2026-10-18T02:23:25.862" v="29"/>
        <pc:sldMkLst>
          <pc:docMk/>
          <pc:sldMk cId="0" sldId="257"/>
        </pc:sldMkLst>
        <pc:picChg chg="del">
          <ac:chgData name="יהודה טאוב" userId="80c2dbd02819b45c" providerId="LiveId" clId="{9C42E4DE-A4EE-4899-912D-CC2AC8F5DB5D}" dt="2026-10-18T02:23:25.862" v="29"/>
          <ac:picMkLst>
            <pc:docMk/>
            <pc:sldMk cId="0" sldId="257"/>
            <ac:picMk id="5" creationId="{98911F61-BAA4-727E-B9F2-C230D0392D34}"/>
          </ac:picMkLst>
        </pc:picChg>
      </pc:sldChg>
      <pc:sldChg chg="delSp mod delAnim modAnim">
        <pc:chgData name="יהודה טאוב" userId="80c2dbd02819b45c" providerId="LiveId" clId="{9C42E4DE-A4EE-4899-912D-CC2AC8F5DB5D}" dt="2026-10-18T02:23:26.092" v="39"/>
        <pc:sldMkLst>
          <pc:docMk/>
          <pc:sldMk cId="0" sldId="259"/>
        </pc:sldMkLst>
        <pc:picChg chg="del">
          <ac:chgData name="יהודה טאוב" userId="80c2dbd02819b45c" providerId="LiveId" clId="{9C42E4DE-A4EE-4899-912D-CC2AC8F5DB5D}" dt="2026-10-18T02:23:26.092" v="39"/>
          <ac:picMkLst>
            <pc:docMk/>
            <pc:sldMk cId="0" sldId="259"/>
            <ac:picMk id="12" creationId="{5E8EE353-5D29-46E3-1788-E52831B49BD2}"/>
          </ac:picMkLst>
        </pc:picChg>
      </pc:sldChg>
      <pc:sldChg chg="delSp mod delAnim modAnim">
        <pc:chgData name="יהודה טאוב" userId="80c2dbd02819b45c" providerId="LiveId" clId="{9C42E4DE-A4EE-4899-912D-CC2AC8F5DB5D}" dt="2026-10-18T02:23:25.838" v="27"/>
        <pc:sldMkLst>
          <pc:docMk/>
          <pc:sldMk cId="0" sldId="266"/>
        </pc:sldMkLst>
        <pc:picChg chg="del">
          <ac:chgData name="יהודה טאוב" userId="80c2dbd02819b45c" providerId="LiveId" clId="{9C42E4DE-A4EE-4899-912D-CC2AC8F5DB5D}" dt="2026-10-18T02:23:25.838" v="27"/>
          <ac:picMkLst>
            <pc:docMk/>
            <pc:sldMk cId="0" sldId="266"/>
            <ac:picMk id="8" creationId="{5E041096-8585-8689-E07E-7D41FC1C273C}"/>
          </ac:picMkLst>
        </pc:picChg>
      </pc:sldChg>
      <pc:sldChg chg="delSp mod delAnim modAnim">
        <pc:chgData name="יהודה טאוב" userId="80c2dbd02819b45c" providerId="LiveId" clId="{9C42E4DE-A4EE-4899-912D-CC2AC8F5DB5D}" dt="2026-10-18T02:23:26.761" v="65"/>
        <pc:sldMkLst>
          <pc:docMk/>
          <pc:sldMk cId="2036192443" sldId="268"/>
        </pc:sldMkLst>
        <pc:picChg chg="del">
          <ac:chgData name="יהודה טאוב" userId="80c2dbd02819b45c" providerId="LiveId" clId="{9C42E4DE-A4EE-4899-912D-CC2AC8F5DB5D}" dt="2026-10-18T02:23:26.761" v="65"/>
          <ac:picMkLst>
            <pc:docMk/>
            <pc:sldMk cId="2036192443" sldId="268"/>
            <ac:picMk id="13" creationId="{2B39D8C5-0E3F-7B3E-771C-31BF5F8104A0}"/>
          </ac:picMkLst>
        </pc:picChg>
      </pc:sldChg>
      <pc:sldChg chg="delSp mod delAnim modAnim">
        <pc:chgData name="יהודה טאוב" userId="80c2dbd02819b45c" providerId="LiveId" clId="{9C42E4DE-A4EE-4899-912D-CC2AC8F5DB5D}" dt="2026-10-18T02:23:27.219" v="81"/>
        <pc:sldMkLst>
          <pc:docMk/>
          <pc:sldMk cId="0" sldId="278"/>
        </pc:sldMkLst>
        <pc:picChg chg="del">
          <ac:chgData name="יהודה טאוב" userId="80c2dbd02819b45c" providerId="LiveId" clId="{9C42E4DE-A4EE-4899-912D-CC2AC8F5DB5D}" dt="2026-10-18T02:23:27.219" v="81"/>
          <ac:picMkLst>
            <pc:docMk/>
            <pc:sldMk cId="0" sldId="278"/>
            <ac:picMk id="7" creationId="{ED8C932D-DCC7-A589-4254-59368024B697}"/>
          </ac:picMkLst>
        </pc:picChg>
      </pc:sldChg>
      <pc:sldChg chg="delSp mod delAnim modAnim">
        <pc:chgData name="יהודה טאוב" userId="80c2dbd02819b45c" providerId="LiveId" clId="{9C42E4DE-A4EE-4899-912D-CC2AC8F5DB5D}" dt="2026-10-18T02:23:27.251" v="83"/>
        <pc:sldMkLst>
          <pc:docMk/>
          <pc:sldMk cId="0" sldId="279"/>
        </pc:sldMkLst>
        <pc:picChg chg="del">
          <ac:chgData name="יהודה טאוב" userId="80c2dbd02819b45c" providerId="LiveId" clId="{9C42E4DE-A4EE-4899-912D-CC2AC8F5DB5D}" dt="2026-10-18T02:23:27.251" v="83"/>
          <ac:picMkLst>
            <pc:docMk/>
            <pc:sldMk cId="0" sldId="279"/>
            <ac:picMk id="8" creationId="{2A751482-2EF8-1CA7-F048-9266D19E84B7}"/>
          </ac:picMkLst>
        </pc:picChg>
      </pc:sldChg>
      <pc:sldChg chg="delSp mod delAnim modAnim">
        <pc:chgData name="יהודה טאוב" userId="80c2dbd02819b45c" providerId="LiveId" clId="{9C42E4DE-A4EE-4899-912D-CC2AC8F5DB5D}" dt="2026-10-18T02:23:26.837" v="69"/>
        <pc:sldMkLst>
          <pc:docMk/>
          <pc:sldMk cId="1464029829" sldId="287"/>
        </pc:sldMkLst>
        <pc:picChg chg="del">
          <ac:chgData name="יהודה טאוב" userId="80c2dbd02819b45c" providerId="LiveId" clId="{9C42E4DE-A4EE-4899-912D-CC2AC8F5DB5D}" dt="2026-10-18T02:23:26.837" v="69"/>
          <ac:picMkLst>
            <pc:docMk/>
            <pc:sldMk cId="1464029829" sldId="287"/>
            <ac:picMk id="12" creationId="{48BABB9D-A3D2-AA74-0C78-892DD4B12CC9}"/>
          </ac:picMkLst>
        </pc:picChg>
      </pc:sldChg>
      <pc:sldChg chg="delSp mod delAnim modAnim">
        <pc:chgData name="יהודה טאוב" userId="80c2dbd02819b45c" providerId="LiveId" clId="{9C42E4DE-A4EE-4899-912D-CC2AC8F5DB5D}" dt="2026-10-18T02:23:26.944" v="77"/>
        <pc:sldMkLst>
          <pc:docMk/>
          <pc:sldMk cId="3348972316" sldId="288"/>
        </pc:sldMkLst>
        <pc:picChg chg="del">
          <ac:chgData name="יהודה טאוב" userId="80c2dbd02819b45c" providerId="LiveId" clId="{9C42E4DE-A4EE-4899-912D-CC2AC8F5DB5D}" dt="2026-10-18T02:23:26.944" v="77"/>
          <ac:picMkLst>
            <pc:docMk/>
            <pc:sldMk cId="3348972316" sldId="288"/>
            <ac:picMk id="13" creationId="{BBF6C7C1-8822-45F8-3BBC-C83E052BAA52}"/>
          </ac:picMkLst>
        </pc:picChg>
      </pc:sldChg>
      <pc:sldChg chg="delSp mod delAnim modAnim">
        <pc:chgData name="יהודה טאוב" userId="80c2dbd02819b45c" providerId="LiveId" clId="{9C42E4DE-A4EE-4899-912D-CC2AC8F5DB5D}" dt="2026-10-18T02:23:26.990" v="79"/>
        <pc:sldMkLst>
          <pc:docMk/>
          <pc:sldMk cId="3393594986" sldId="291"/>
        </pc:sldMkLst>
        <pc:picChg chg="del">
          <ac:chgData name="יהודה טאוב" userId="80c2dbd02819b45c" providerId="LiveId" clId="{9C42E4DE-A4EE-4899-912D-CC2AC8F5DB5D}" dt="2026-10-18T02:23:26.990" v="79"/>
          <ac:picMkLst>
            <pc:docMk/>
            <pc:sldMk cId="3393594986" sldId="291"/>
            <ac:picMk id="11" creationId="{A43D1757-1A79-68F5-15A8-738289C15744}"/>
          </ac:picMkLst>
        </pc:picChg>
      </pc:sldChg>
      <pc:sldChg chg="delSp mod delAnim modAnim">
        <pc:chgData name="יהודה טאוב" userId="80c2dbd02819b45c" providerId="LiveId" clId="{9C42E4DE-A4EE-4899-912D-CC2AC8F5DB5D}" dt="2026-10-18T02:23:27.478" v="95"/>
        <pc:sldMkLst>
          <pc:docMk/>
          <pc:sldMk cId="2806048929" sldId="296"/>
        </pc:sldMkLst>
        <pc:picChg chg="del">
          <ac:chgData name="יהודה טאוב" userId="80c2dbd02819b45c" providerId="LiveId" clId="{9C42E4DE-A4EE-4899-912D-CC2AC8F5DB5D}" dt="2026-10-18T02:23:27.478" v="95"/>
          <ac:picMkLst>
            <pc:docMk/>
            <pc:sldMk cId="2806048929" sldId="296"/>
            <ac:picMk id="11" creationId="{9686E326-B0A3-EE41-CCD7-10AB372111C4}"/>
          </ac:picMkLst>
        </pc:picChg>
      </pc:sldChg>
      <pc:sldChg chg="delSp mod delAnim modAnim">
        <pc:chgData name="יהודה טאוב" userId="80c2dbd02819b45c" providerId="LiveId" clId="{9C42E4DE-A4EE-4899-912D-CC2AC8F5DB5D}" dt="2026-10-18T02:23:26.185" v="41"/>
        <pc:sldMkLst>
          <pc:docMk/>
          <pc:sldMk cId="4255348496" sldId="302"/>
        </pc:sldMkLst>
        <pc:picChg chg="del">
          <ac:chgData name="יהודה טאוב" userId="80c2dbd02819b45c" providerId="LiveId" clId="{9C42E4DE-A4EE-4899-912D-CC2AC8F5DB5D}" dt="2026-10-18T02:23:26.185" v="41"/>
          <ac:picMkLst>
            <pc:docMk/>
            <pc:sldMk cId="4255348496" sldId="302"/>
            <ac:picMk id="12" creationId="{B1D3CF5A-1E4A-8DEA-C3CF-4A9C02027FB5}"/>
          </ac:picMkLst>
        </pc:picChg>
      </pc:sldChg>
      <pc:sldChg chg="delSp mod delAnim modAnim">
        <pc:chgData name="יהודה טאוב" userId="80c2dbd02819b45c" providerId="LiveId" clId="{9C42E4DE-A4EE-4899-912D-CC2AC8F5DB5D}" dt="2026-10-18T02:23:26.269" v="43"/>
        <pc:sldMkLst>
          <pc:docMk/>
          <pc:sldMk cId="3739328927" sldId="303"/>
        </pc:sldMkLst>
        <pc:picChg chg="del">
          <ac:chgData name="יהודה טאוב" userId="80c2dbd02819b45c" providerId="LiveId" clId="{9C42E4DE-A4EE-4899-912D-CC2AC8F5DB5D}" dt="2026-10-18T02:23:26.269" v="43"/>
          <ac:picMkLst>
            <pc:docMk/>
            <pc:sldMk cId="3739328927" sldId="303"/>
            <ac:picMk id="10" creationId="{6C1AFB19-9F76-078E-7D10-20F87DAC8657}"/>
          </ac:picMkLst>
        </pc:picChg>
      </pc:sldChg>
      <pc:sldChg chg="delSp mod delAnim modAnim">
        <pc:chgData name="יהודה טאוב" userId="80c2dbd02819b45c" providerId="LiveId" clId="{9C42E4DE-A4EE-4899-912D-CC2AC8F5DB5D}" dt="2026-10-18T02:23:26.315" v="45"/>
        <pc:sldMkLst>
          <pc:docMk/>
          <pc:sldMk cId="2170016582" sldId="304"/>
        </pc:sldMkLst>
        <pc:picChg chg="del">
          <ac:chgData name="יהודה טאוב" userId="80c2dbd02819b45c" providerId="LiveId" clId="{9C42E4DE-A4EE-4899-912D-CC2AC8F5DB5D}" dt="2026-10-18T02:23:26.315" v="45"/>
          <ac:picMkLst>
            <pc:docMk/>
            <pc:sldMk cId="2170016582" sldId="304"/>
            <ac:picMk id="8" creationId="{2827D769-8551-BE34-69BB-ACF15D7D87A8}"/>
          </ac:picMkLst>
        </pc:picChg>
      </pc:sldChg>
      <pc:sldChg chg="delSp mod delAnim modAnim">
        <pc:chgData name="יהודה טאוב" userId="80c2dbd02819b45c" providerId="LiveId" clId="{9C42E4DE-A4EE-4899-912D-CC2AC8F5DB5D}" dt="2026-10-18T02:23:26.409" v="49"/>
        <pc:sldMkLst>
          <pc:docMk/>
          <pc:sldMk cId="1568276504" sldId="305"/>
        </pc:sldMkLst>
        <pc:picChg chg="del">
          <ac:chgData name="יהודה טאוב" userId="80c2dbd02819b45c" providerId="LiveId" clId="{9C42E4DE-A4EE-4899-912D-CC2AC8F5DB5D}" dt="2026-10-18T02:23:26.409" v="49"/>
          <ac:picMkLst>
            <pc:docMk/>
            <pc:sldMk cId="1568276504" sldId="305"/>
            <ac:picMk id="9" creationId="{96D8FB93-9A96-16CA-E343-512D287D9777}"/>
          </ac:picMkLst>
        </pc:picChg>
      </pc:sldChg>
      <pc:sldChg chg="delSp mod delAnim modAnim">
        <pc:chgData name="יהודה טאוב" userId="80c2dbd02819b45c" providerId="LiveId" clId="{9C42E4DE-A4EE-4899-912D-CC2AC8F5DB5D}" dt="2026-10-18T02:23:26.798" v="67"/>
        <pc:sldMkLst>
          <pc:docMk/>
          <pc:sldMk cId="2811311462" sldId="307"/>
        </pc:sldMkLst>
        <pc:picChg chg="del">
          <ac:chgData name="יהודה טאוב" userId="80c2dbd02819b45c" providerId="LiveId" clId="{9C42E4DE-A4EE-4899-912D-CC2AC8F5DB5D}" dt="2026-10-18T02:23:26.798" v="67"/>
          <ac:picMkLst>
            <pc:docMk/>
            <pc:sldMk cId="2811311462" sldId="307"/>
            <ac:picMk id="11" creationId="{ABB70758-CC48-13E3-17FD-925ED5431254}"/>
          </ac:picMkLst>
        </pc:picChg>
      </pc:sldChg>
      <pc:sldChg chg="delSp mod delAnim modAnim">
        <pc:chgData name="יהודה טאוב" userId="80c2dbd02819b45c" providerId="LiveId" clId="{9C42E4DE-A4EE-4899-912D-CC2AC8F5DB5D}" dt="2026-10-18T02:23:26.447" v="51"/>
        <pc:sldMkLst>
          <pc:docMk/>
          <pc:sldMk cId="1532885859" sldId="308"/>
        </pc:sldMkLst>
        <pc:picChg chg="del">
          <ac:chgData name="יהודה טאוב" userId="80c2dbd02819b45c" providerId="LiveId" clId="{9C42E4DE-A4EE-4899-912D-CC2AC8F5DB5D}" dt="2026-10-18T02:23:26.447" v="51"/>
          <ac:picMkLst>
            <pc:docMk/>
            <pc:sldMk cId="1532885859" sldId="308"/>
            <ac:picMk id="6" creationId="{952DAD9E-1A63-CBB3-43AB-2B787556DEFA}"/>
          </ac:picMkLst>
        </pc:picChg>
      </pc:sldChg>
      <pc:sldChg chg="delSp mod delAnim modAnim">
        <pc:chgData name="יהודה טאוב" userId="80c2dbd02819b45c" providerId="LiveId" clId="{9C42E4DE-A4EE-4899-912D-CC2AC8F5DB5D}" dt="2026-10-18T02:23:26.714" v="63"/>
        <pc:sldMkLst>
          <pc:docMk/>
          <pc:sldMk cId="869142853" sldId="309"/>
        </pc:sldMkLst>
        <pc:picChg chg="del">
          <ac:chgData name="יהודה טאוב" userId="80c2dbd02819b45c" providerId="LiveId" clId="{9C42E4DE-A4EE-4899-912D-CC2AC8F5DB5D}" dt="2026-10-18T02:23:26.714" v="63"/>
          <ac:picMkLst>
            <pc:docMk/>
            <pc:sldMk cId="869142853" sldId="309"/>
            <ac:picMk id="14" creationId="{9D48BC2E-D2DF-6D89-FBBE-FE48448BB7AB}"/>
          </ac:picMkLst>
        </pc:picChg>
      </pc:sldChg>
      <pc:sldChg chg="delSp mod delAnim modAnim">
        <pc:chgData name="יהודה טאוב" userId="80c2dbd02819b45c" providerId="LiveId" clId="{9C42E4DE-A4EE-4899-912D-CC2AC8F5DB5D}" dt="2026-10-18T02:23:25.116" v="7"/>
        <pc:sldMkLst>
          <pc:docMk/>
          <pc:sldMk cId="1345958045" sldId="310"/>
        </pc:sldMkLst>
        <pc:picChg chg="del">
          <ac:chgData name="יהודה טאוב" userId="80c2dbd02819b45c" providerId="LiveId" clId="{9C42E4DE-A4EE-4899-912D-CC2AC8F5DB5D}" dt="2026-10-18T02:23:25.116" v="7"/>
          <ac:picMkLst>
            <pc:docMk/>
            <pc:sldMk cId="1345958045" sldId="310"/>
            <ac:picMk id="6" creationId="{F917EA40-72E1-FC98-D848-80B1A67BCF7E}"/>
          </ac:picMkLst>
        </pc:picChg>
      </pc:sldChg>
      <pc:sldChg chg="delSp mod delAnim modAnim">
        <pc:chgData name="יהודה טאוב" userId="80c2dbd02819b45c" providerId="LiveId" clId="{9C42E4DE-A4EE-4899-912D-CC2AC8F5DB5D}" dt="2026-10-18T02:23:25.479" v="17"/>
        <pc:sldMkLst>
          <pc:docMk/>
          <pc:sldMk cId="3865475823" sldId="311"/>
        </pc:sldMkLst>
        <pc:picChg chg="del">
          <ac:chgData name="יהודה טאוב" userId="80c2dbd02819b45c" providerId="LiveId" clId="{9C42E4DE-A4EE-4899-912D-CC2AC8F5DB5D}" dt="2026-10-18T02:23:25.479" v="17"/>
          <ac:picMkLst>
            <pc:docMk/>
            <pc:sldMk cId="3865475823" sldId="311"/>
            <ac:picMk id="6" creationId="{7CEE21AB-CA63-B3CF-9B6A-1ED4FABDED7F}"/>
          </ac:picMkLst>
        </pc:picChg>
      </pc:sldChg>
      <pc:sldChg chg="delSp mod delAnim modAnim">
        <pc:chgData name="יהודה טאוב" userId="80c2dbd02819b45c" providerId="LiveId" clId="{9C42E4DE-A4EE-4899-912D-CC2AC8F5DB5D}" dt="2026-10-18T02:23:24.952" v="5"/>
        <pc:sldMkLst>
          <pc:docMk/>
          <pc:sldMk cId="4033009894" sldId="312"/>
        </pc:sldMkLst>
        <pc:picChg chg="del">
          <ac:chgData name="יהודה טאוב" userId="80c2dbd02819b45c" providerId="LiveId" clId="{9C42E4DE-A4EE-4899-912D-CC2AC8F5DB5D}" dt="2026-10-18T02:23:24.952" v="5"/>
          <ac:picMkLst>
            <pc:docMk/>
            <pc:sldMk cId="4033009894" sldId="312"/>
            <ac:picMk id="5" creationId="{F10AC83C-D619-D9AD-678C-C1AFE269994E}"/>
          </ac:picMkLst>
        </pc:picChg>
      </pc:sldChg>
      <pc:sldChg chg="delSp mod delAnim modAnim">
        <pc:chgData name="יהודה טאוב" userId="80c2dbd02819b45c" providerId="LiveId" clId="{9C42E4DE-A4EE-4899-912D-CC2AC8F5DB5D}" dt="2026-10-18T02:23:25.730" v="23"/>
        <pc:sldMkLst>
          <pc:docMk/>
          <pc:sldMk cId="3058225220" sldId="313"/>
        </pc:sldMkLst>
        <pc:picChg chg="del">
          <ac:chgData name="יהודה טאוב" userId="80c2dbd02819b45c" providerId="LiveId" clId="{9C42E4DE-A4EE-4899-912D-CC2AC8F5DB5D}" dt="2026-10-18T02:23:25.730" v="23"/>
          <ac:picMkLst>
            <pc:docMk/>
            <pc:sldMk cId="3058225220" sldId="313"/>
            <ac:picMk id="5" creationId="{953A43CA-5B3B-755B-104F-C93BDF584369}"/>
          </ac:picMkLst>
        </pc:picChg>
      </pc:sldChg>
      <pc:sldChg chg="delSp mod delAnim modAnim">
        <pc:chgData name="יהודה טאוב" userId="80c2dbd02819b45c" providerId="LiveId" clId="{9C42E4DE-A4EE-4899-912D-CC2AC8F5DB5D}" dt="2026-10-18T02:23:27.307" v="85"/>
        <pc:sldMkLst>
          <pc:docMk/>
          <pc:sldMk cId="2960976631" sldId="316"/>
        </pc:sldMkLst>
        <pc:picChg chg="del">
          <ac:chgData name="יהודה טאוב" userId="80c2dbd02819b45c" providerId="LiveId" clId="{9C42E4DE-A4EE-4899-912D-CC2AC8F5DB5D}" dt="2026-10-18T02:23:27.307" v="85"/>
          <ac:picMkLst>
            <pc:docMk/>
            <pc:sldMk cId="2960976631" sldId="316"/>
            <ac:picMk id="11" creationId="{11DCEE5B-ED0D-9F42-5762-29DD4F9F5A64}"/>
          </ac:picMkLst>
        </pc:picChg>
      </pc:sldChg>
      <pc:sldChg chg="delSp mod delAnim modAnim">
        <pc:chgData name="יהודה טאוב" userId="80c2dbd02819b45c" providerId="LiveId" clId="{9C42E4DE-A4EE-4899-912D-CC2AC8F5DB5D}" dt="2026-10-18T02:23:27.447" v="93"/>
        <pc:sldMkLst>
          <pc:docMk/>
          <pc:sldMk cId="4096399609" sldId="317"/>
        </pc:sldMkLst>
        <pc:picChg chg="del">
          <ac:chgData name="יהודה טאוב" userId="80c2dbd02819b45c" providerId="LiveId" clId="{9C42E4DE-A4EE-4899-912D-CC2AC8F5DB5D}" dt="2026-10-18T02:23:27.447" v="93"/>
          <ac:picMkLst>
            <pc:docMk/>
            <pc:sldMk cId="4096399609" sldId="317"/>
            <ac:picMk id="6" creationId="{6772E917-E2A0-B8EF-2952-E0A72FBBCBEE}"/>
          </ac:picMkLst>
        </pc:picChg>
      </pc:sldChg>
      <pc:sldChg chg="delSp mod delAnim modAnim">
        <pc:chgData name="יהודה טאוב" userId="80c2dbd02819b45c" providerId="LiveId" clId="{9C42E4DE-A4EE-4899-912D-CC2AC8F5DB5D}" dt="2026-10-18T02:23:26.917" v="75"/>
        <pc:sldMkLst>
          <pc:docMk/>
          <pc:sldMk cId="2670357317" sldId="318"/>
        </pc:sldMkLst>
        <pc:picChg chg="del">
          <ac:chgData name="יהודה טאוב" userId="80c2dbd02819b45c" providerId="LiveId" clId="{9C42E4DE-A4EE-4899-912D-CC2AC8F5DB5D}" dt="2026-10-18T02:23:26.917" v="75"/>
          <ac:picMkLst>
            <pc:docMk/>
            <pc:sldMk cId="2670357317" sldId="318"/>
            <ac:picMk id="11" creationId="{75310117-DEEE-68D4-BBDD-00636ECEC6C5}"/>
          </ac:picMkLst>
        </pc:picChg>
      </pc:sldChg>
      <pc:sldChg chg="delSp mod delAnim modAnim">
        <pc:chgData name="יהודה טאוב" userId="80c2dbd02819b45c" providerId="LiveId" clId="{9C42E4DE-A4EE-4899-912D-CC2AC8F5DB5D}" dt="2026-10-18T02:23:26.536" v="55"/>
        <pc:sldMkLst>
          <pc:docMk/>
          <pc:sldMk cId="2407315953" sldId="319"/>
        </pc:sldMkLst>
        <pc:picChg chg="del">
          <ac:chgData name="יהודה טאוב" userId="80c2dbd02819b45c" providerId="LiveId" clId="{9C42E4DE-A4EE-4899-912D-CC2AC8F5DB5D}" dt="2026-10-18T02:23:26.536" v="55"/>
          <ac:picMkLst>
            <pc:docMk/>
            <pc:sldMk cId="2407315953" sldId="319"/>
            <ac:picMk id="12" creationId="{95638525-AF7F-AB43-8D01-866C0A0082CC}"/>
          </ac:picMkLst>
        </pc:picChg>
      </pc:sldChg>
      <pc:sldChg chg="delSp mod delAnim modAnim">
        <pc:chgData name="יהודה טאוב" userId="80c2dbd02819b45c" providerId="LiveId" clId="{9C42E4DE-A4EE-4899-912D-CC2AC8F5DB5D}" dt="2026-10-18T02:23:26.572" v="57"/>
        <pc:sldMkLst>
          <pc:docMk/>
          <pc:sldMk cId="4042682231" sldId="320"/>
        </pc:sldMkLst>
        <pc:picChg chg="del">
          <ac:chgData name="יהודה טאוב" userId="80c2dbd02819b45c" providerId="LiveId" clId="{9C42E4DE-A4EE-4899-912D-CC2AC8F5DB5D}" dt="2026-10-18T02:23:26.572" v="57"/>
          <ac:picMkLst>
            <pc:docMk/>
            <pc:sldMk cId="4042682231" sldId="320"/>
            <ac:picMk id="10" creationId="{5ABFE27B-F5E5-FCF5-1000-B59F89B644D9}"/>
          </ac:picMkLst>
        </pc:picChg>
      </pc:sldChg>
      <pc:sldChg chg="delSp mod delAnim modAnim">
        <pc:chgData name="יהודה טאוב" userId="80c2dbd02819b45c" providerId="LiveId" clId="{9C42E4DE-A4EE-4899-912D-CC2AC8F5DB5D}" dt="2026-10-18T02:23:26.362" v="47"/>
        <pc:sldMkLst>
          <pc:docMk/>
          <pc:sldMk cId="351408908" sldId="321"/>
        </pc:sldMkLst>
        <pc:picChg chg="del">
          <ac:chgData name="יהודה טאוב" userId="80c2dbd02819b45c" providerId="LiveId" clId="{9C42E4DE-A4EE-4899-912D-CC2AC8F5DB5D}" dt="2026-10-18T02:23:26.362" v="47"/>
          <ac:picMkLst>
            <pc:docMk/>
            <pc:sldMk cId="351408908" sldId="321"/>
            <ac:picMk id="9" creationId="{2D67FE7F-D63B-377B-2BED-0576D8D442B7}"/>
          </ac:picMkLst>
        </pc:picChg>
      </pc:sldChg>
      <pc:sldChg chg="delSp mod delAnim modAnim">
        <pc:chgData name="יהודה טאוב" userId="80c2dbd02819b45c" providerId="LiveId" clId="{9C42E4DE-A4EE-4899-912D-CC2AC8F5DB5D}" dt="2026-10-18T02:23:27.349" v="87"/>
        <pc:sldMkLst>
          <pc:docMk/>
          <pc:sldMk cId="3480096192" sldId="322"/>
        </pc:sldMkLst>
        <pc:picChg chg="del">
          <ac:chgData name="יהודה טאוב" userId="80c2dbd02819b45c" providerId="LiveId" clId="{9C42E4DE-A4EE-4899-912D-CC2AC8F5DB5D}" dt="2026-10-18T02:23:27.349" v="87"/>
          <ac:picMkLst>
            <pc:docMk/>
            <pc:sldMk cId="3480096192" sldId="322"/>
            <ac:picMk id="11" creationId="{5E4C7B87-313D-3A03-75DD-895C540AED10}"/>
          </ac:picMkLst>
        </pc:picChg>
      </pc:sldChg>
      <pc:sldChg chg="delSp mod delAnim modAnim">
        <pc:chgData name="יהודה טאוב" userId="80c2dbd02819b45c" providerId="LiveId" clId="{9C42E4DE-A4EE-4899-912D-CC2AC8F5DB5D}" dt="2026-10-18T02:23:25.787" v="25"/>
        <pc:sldMkLst>
          <pc:docMk/>
          <pc:sldMk cId="1893181697" sldId="323"/>
        </pc:sldMkLst>
        <pc:picChg chg="del">
          <ac:chgData name="יהודה טאוב" userId="80c2dbd02819b45c" providerId="LiveId" clId="{9C42E4DE-A4EE-4899-912D-CC2AC8F5DB5D}" dt="2026-10-18T02:23:25.787" v="25"/>
          <ac:picMkLst>
            <pc:docMk/>
            <pc:sldMk cId="1893181697" sldId="323"/>
            <ac:picMk id="4" creationId="{CD657DFB-DA1E-671D-1E54-85567715DA40}"/>
          </ac:picMkLst>
        </pc:picChg>
      </pc:sldChg>
      <pc:sldChg chg="delSp mod delAnim modAnim">
        <pc:chgData name="יהודה טאוב" userId="80c2dbd02819b45c" providerId="LiveId" clId="{9C42E4DE-A4EE-4899-912D-CC2AC8F5DB5D}" dt="2026-10-18T02:23:25.982" v="35"/>
        <pc:sldMkLst>
          <pc:docMk/>
          <pc:sldMk cId="1716703135" sldId="324"/>
        </pc:sldMkLst>
        <pc:picChg chg="del">
          <ac:chgData name="יהודה טאוב" userId="80c2dbd02819b45c" providerId="LiveId" clId="{9C42E4DE-A4EE-4899-912D-CC2AC8F5DB5D}" dt="2026-10-18T02:23:25.982" v="35"/>
          <ac:picMkLst>
            <pc:docMk/>
            <pc:sldMk cId="1716703135" sldId="324"/>
            <ac:picMk id="5" creationId="{E0007660-62BB-7129-40F8-EE19546C9B59}"/>
          </ac:picMkLst>
        </pc:picChg>
      </pc:sldChg>
      <pc:sldChg chg="delSp mod delAnim modAnim">
        <pc:chgData name="יהודה טאוב" userId="80c2dbd02819b45c" providerId="LiveId" clId="{9C42E4DE-A4EE-4899-912D-CC2AC8F5DB5D}" dt="2026-10-18T02:23:26.068" v="37"/>
        <pc:sldMkLst>
          <pc:docMk/>
          <pc:sldMk cId="1986899173" sldId="325"/>
        </pc:sldMkLst>
        <pc:picChg chg="del">
          <ac:chgData name="יהודה טאוב" userId="80c2dbd02819b45c" providerId="LiveId" clId="{9C42E4DE-A4EE-4899-912D-CC2AC8F5DB5D}" dt="2026-10-18T02:23:26.068" v="37"/>
          <ac:picMkLst>
            <pc:docMk/>
            <pc:sldMk cId="1986899173" sldId="325"/>
            <ac:picMk id="7" creationId="{B91E134D-A126-DD0C-650C-E02FFD40E668}"/>
          </ac:picMkLst>
        </pc:picChg>
      </pc:sldChg>
      <pc:sldChg chg="delSp mod delAnim modAnim">
        <pc:chgData name="יהודה טאוב" userId="80c2dbd02819b45c" providerId="LiveId" clId="{9C42E4DE-A4EE-4899-912D-CC2AC8F5DB5D}" dt="2026-10-18T02:23:26.507" v="53"/>
        <pc:sldMkLst>
          <pc:docMk/>
          <pc:sldMk cId="431109954" sldId="326"/>
        </pc:sldMkLst>
        <pc:picChg chg="del">
          <ac:chgData name="יהודה טאוב" userId="80c2dbd02819b45c" providerId="LiveId" clId="{9C42E4DE-A4EE-4899-912D-CC2AC8F5DB5D}" dt="2026-10-18T02:23:26.507" v="53"/>
          <ac:picMkLst>
            <pc:docMk/>
            <pc:sldMk cId="431109954" sldId="326"/>
            <ac:picMk id="4" creationId="{5F41FD0D-A1E5-8F69-AFD9-ED966DECF98C}"/>
          </ac:picMkLst>
        </pc:picChg>
      </pc:sldChg>
      <pc:sldChg chg="delSp mod delAnim modAnim">
        <pc:chgData name="יהודה טאוב" userId="80c2dbd02819b45c" providerId="LiveId" clId="{9C42E4DE-A4EE-4899-912D-CC2AC8F5DB5D}" dt="2026-10-18T02:23:26.628" v="59"/>
        <pc:sldMkLst>
          <pc:docMk/>
          <pc:sldMk cId="952924176" sldId="327"/>
        </pc:sldMkLst>
        <pc:picChg chg="del">
          <ac:chgData name="יהודה טאוב" userId="80c2dbd02819b45c" providerId="LiveId" clId="{9C42E4DE-A4EE-4899-912D-CC2AC8F5DB5D}" dt="2026-10-18T02:23:26.628" v="59"/>
          <ac:picMkLst>
            <pc:docMk/>
            <pc:sldMk cId="952924176" sldId="327"/>
            <ac:picMk id="11" creationId="{2EB1DC70-62A3-20F6-955F-BAC7FDDC31B1}"/>
          </ac:picMkLst>
        </pc:picChg>
      </pc:sldChg>
      <pc:sldChg chg="delSp mod delAnim modAnim">
        <pc:chgData name="יהודה טאוב" userId="80c2dbd02819b45c" providerId="LiveId" clId="{9C42E4DE-A4EE-4899-912D-CC2AC8F5DB5D}" dt="2026-10-18T02:23:26.658" v="61"/>
        <pc:sldMkLst>
          <pc:docMk/>
          <pc:sldMk cId="944898816" sldId="329"/>
        </pc:sldMkLst>
        <pc:picChg chg="del">
          <ac:chgData name="יהודה טאוב" userId="80c2dbd02819b45c" providerId="LiveId" clId="{9C42E4DE-A4EE-4899-912D-CC2AC8F5DB5D}" dt="2026-10-18T02:23:26.658" v="61"/>
          <ac:picMkLst>
            <pc:docMk/>
            <pc:sldMk cId="944898816" sldId="329"/>
            <ac:picMk id="9" creationId="{30C3B158-D1E5-0975-7B10-967666CE00F8}"/>
          </ac:picMkLst>
        </pc:picChg>
      </pc:sldChg>
      <pc:sldChg chg="delSp mod delAnim modAnim">
        <pc:chgData name="יהודה טאוב" userId="80c2dbd02819b45c" providerId="LiveId" clId="{9C42E4DE-A4EE-4899-912D-CC2AC8F5DB5D}" dt="2026-10-18T02:23:25.948" v="33"/>
        <pc:sldMkLst>
          <pc:docMk/>
          <pc:sldMk cId="3285660641" sldId="330"/>
        </pc:sldMkLst>
        <pc:picChg chg="del">
          <ac:chgData name="יהודה טאוב" userId="80c2dbd02819b45c" providerId="LiveId" clId="{9C42E4DE-A4EE-4899-912D-CC2AC8F5DB5D}" dt="2026-10-18T02:23:25.948" v="33"/>
          <ac:picMkLst>
            <pc:docMk/>
            <pc:sldMk cId="3285660641" sldId="330"/>
            <ac:picMk id="5" creationId="{0DE7D391-DDAE-47E6-B51A-9EF192AF5227}"/>
          </ac:picMkLst>
        </pc:picChg>
      </pc:sldChg>
      <pc:sldChg chg="delSp mod delAnim modAnim">
        <pc:chgData name="יהודה טאוב" userId="80c2dbd02819b45c" providerId="LiveId" clId="{9C42E4DE-A4EE-4899-912D-CC2AC8F5DB5D}" dt="2026-10-18T02:23:25.597" v="19"/>
        <pc:sldMkLst>
          <pc:docMk/>
          <pc:sldMk cId="4156275944" sldId="331"/>
        </pc:sldMkLst>
        <pc:picChg chg="del">
          <ac:chgData name="יהודה טאוב" userId="80c2dbd02819b45c" providerId="LiveId" clId="{9C42E4DE-A4EE-4899-912D-CC2AC8F5DB5D}" dt="2026-10-18T02:23:25.597" v="19"/>
          <ac:picMkLst>
            <pc:docMk/>
            <pc:sldMk cId="4156275944" sldId="331"/>
            <ac:picMk id="4" creationId="{32E188A4-8FB9-134F-FC0C-8C2E759DE6C9}"/>
          </ac:picMkLst>
        </pc:picChg>
      </pc:sldChg>
      <pc:sldChg chg="delSp mod delAnim modAnim">
        <pc:chgData name="יהודה טאוב" userId="80c2dbd02819b45c" providerId="LiveId" clId="{9C42E4DE-A4EE-4899-912D-CC2AC8F5DB5D}" dt="2026-10-18T02:23:25.909" v="31"/>
        <pc:sldMkLst>
          <pc:docMk/>
          <pc:sldMk cId="367589488" sldId="332"/>
        </pc:sldMkLst>
        <pc:picChg chg="del">
          <ac:chgData name="יהודה טאוב" userId="80c2dbd02819b45c" providerId="LiveId" clId="{9C42E4DE-A4EE-4899-912D-CC2AC8F5DB5D}" dt="2026-10-18T02:23:25.909" v="31"/>
          <ac:picMkLst>
            <pc:docMk/>
            <pc:sldMk cId="367589488" sldId="332"/>
            <ac:picMk id="4" creationId="{5AAC7A93-961F-DA02-4412-AD81F84FC28F}"/>
          </ac:picMkLst>
        </pc:picChg>
      </pc:sldChg>
      <pc:sldChg chg="delSp mod delAnim modAnim">
        <pc:chgData name="יהודה טאוב" userId="80c2dbd02819b45c" providerId="LiveId" clId="{9C42E4DE-A4EE-4899-912D-CC2AC8F5DB5D}" dt="2026-10-18T02:23:27.370" v="89"/>
        <pc:sldMkLst>
          <pc:docMk/>
          <pc:sldMk cId="1367330666" sldId="334"/>
        </pc:sldMkLst>
        <pc:picChg chg="del">
          <ac:chgData name="יהודה טאוב" userId="80c2dbd02819b45c" providerId="LiveId" clId="{9C42E4DE-A4EE-4899-912D-CC2AC8F5DB5D}" dt="2026-10-18T02:23:27.370" v="89"/>
          <ac:picMkLst>
            <pc:docMk/>
            <pc:sldMk cId="1367330666" sldId="334"/>
            <ac:picMk id="10" creationId="{E5D3A042-C938-7D94-5F57-FC8AD31807CE}"/>
          </ac:picMkLst>
        </pc:picChg>
      </pc:sldChg>
      <pc:sldChg chg="delSp mod delAnim modAnim">
        <pc:chgData name="יהודה טאוב" userId="80c2dbd02819b45c" providerId="LiveId" clId="{9C42E4DE-A4EE-4899-912D-CC2AC8F5DB5D}" dt="2026-10-18T02:23:25.341" v="13"/>
        <pc:sldMkLst>
          <pc:docMk/>
          <pc:sldMk cId="2149671468" sldId="335"/>
        </pc:sldMkLst>
        <pc:picChg chg="del">
          <ac:chgData name="יהודה טאוב" userId="80c2dbd02819b45c" providerId="LiveId" clId="{9C42E4DE-A4EE-4899-912D-CC2AC8F5DB5D}" dt="2026-10-18T02:23:25.341" v="13"/>
          <ac:picMkLst>
            <pc:docMk/>
            <pc:sldMk cId="2149671468" sldId="335"/>
            <ac:picMk id="7" creationId="{9A0949B7-0AE4-FAA1-B6FD-CBFB7C1D58A9}"/>
          </ac:picMkLst>
        </pc:picChg>
      </pc:sldChg>
      <pc:sldChg chg="delSp mod delAnim modAnim">
        <pc:chgData name="יהודה טאוב" userId="80c2dbd02819b45c" providerId="LiveId" clId="{9C42E4DE-A4EE-4899-912D-CC2AC8F5DB5D}" dt="2026-10-18T02:23:25.647" v="21"/>
        <pc:sldMkLst>
          <pc:docMk/>
          <pc:sldMk cId="3087291951" sldId="337"/>
        </pc:sldMkLst>
        <pc:picChg chg="del">
          <ac:chgData name="יהודה טאוב" userId="80c2dbd02819b45c" providerId="LiveId" clId="{9C42E4DE-A4EE-4899-912D-CC2AC8F5DB5D}" dt="2026-10-18T02:23:25.647" v="21"/>
          <ac:picMkLst>
            <pc:docMk/>
            <pc:sldMk cId="3087291951" sldId="337"/>
            <ac:picMk id="10" creationId="{E88FC9CD-9613-24F0-B129-6ECAD1F1BA80}"/>
          </ac:picMkLst>
        </pc:picChg>
      </pc:sldChg>
      <pc:sldChg chg="delSp mod delAnim modAnim">
        <pc:chgData name="יהודה טאוב" userId="80c2dbd02819b45c" providerId="LiveId" clId="{9C42E4DE-A4EE-4899-912D-CC2AC8F5DB5D}" dt="2026-10-18T02:23:25.421" v="15"/>
        <pc:sldMkLst>
          <pc:docMk/>
          <pc:sldMk cId="3487679431" sldId="338"/>
        </pc:sldMkLst>
        <pc:picChg chg="del">
          <ac:chgData name="יהודה טאוב" userId="80c2dbd02819b45c" providerId="LiveId" clId="{9C42E4DE-A4EE-4899-912D-CC2AC8F5DB5D}" dt="2026-10-18T02:23:25.421" v="15"/>
          <ac:picMkLst>
            <pc:docMk/>
            <pc:sldMk cId="3487679431" sldId="338"/>
            <ac:picMk id="6" creationId="{1F173008-C305-F428-2C24-F817F0197B66}"/>
          </ac:picMkLst>
        </pc:picChg>
      </pc:sldChg>
      <pc:sldChg chg="delSp mod delAnim modAnim">
        <pc:chgData name="יהודה טאוב" userId="80c2dbd02819b45c" providerId="LiveId" clId="{9C42E4DE-A4EE-4899-912D-CC2AC8F5DB5D}" dt="2026-10-18T02:23:25.182" v="9"/>
        <pc:sldMkLst>
          <pc:docMk/>
          <pc:sldMk cId="3907528013" sldId="339"/>
        </pc:sldMkLst>
        <pc:picChg chg="del">
          <ac:chgData name="יהודה טאוב" userId="80c2dbd02819b45c" providerId="LiveId" clId="{9C42E4DE-A4EE-4899-912D-CC2AC8F5DB5D}" dt="2026-10-18T02:23:25.182" v="9"/>
          <ac:picMkLst>
            <pc:docMk/>
            <pc:sldMk cId="3907528013" sldId="339"/>
            <ac:picMk id="6" creationId="{BCF3D474-CA59-7207-35CA-B844D0675D11}"/>
          </ac:picMkLst>
        </pc:picChg>
      </pc:sldChg>
      <pc:sldChg chg="delSp mod delAnim modAnim">
        <pc:chgData name="יהודה טאוב" userId="80c2dbd02819b45c" providerId="LiveId" clId="{9C42E4DE-A4EE-4899-912D-CC2AC8F5DB5D}" dt="2026-10-18T02:23:24.688" v="3"/>
        <pc:sldMkLst>
          <pc:docMk/>
          <pc:sldMk cId="1662924854" sldId="340"/>
        </pc:sldMkLst>
        <pc:picChg chg="del">
          <ac:chgData name="יהודה טאוב" userId="80c2dbd02819b45c" providerId="LiveId" clId="{9C42E4DE-A4EE-4899-912D-CC2AC8F5DB5D}" dt="2026-10-18T02:23:24.688" v="3"/>
          <ac:picMkLst>
            <pc:docMk/>
            <pc:sldMk cId="1662924854" sldId="340"/>
            <ac:picMk id="8" creationId="{E7ACDC5C-723D-31CE-6039-4BA4F9AC14A9}"/>
          </ac:picMkLst>
        </pc:picChg>
      </pc:sldChg>
      <pc:sldChg chg="delSp mod delAnim modAnim">
        <pc:chgData name="יהודה טאוב" userId="80c2dbd02819b45c" providerId="LiveId" clId="{9C42E4DE-A4EE-4899-912D-CC2AC8F5DB5D}" dt="2026-10-18T02:23:25.268" v="11"/>
        <pc:sldMkLst>
          <pc:docMk/>
          <pc:sldMk cId="2101696945" sldId="341"/>
        </pc:sldMkLst>
        <pc:picChg chg="del">
          <ac:chgData name="יהודה טאוב" userId="80c2dbd02819b45c" providerId="LiveId" clId="{9C42E4DE-A4EE-4899-912D-CC2AC8F5DB5D}" dt="2026-10-18T02:23:25.268" v="11"/>
          <ac:picMkLst>
            <pc:docMk/>
            <pc:sldMk cId="2101696945" sldId="341"/>
            <ac:picMk id="6" creationId="{D65DFCF8-98C5-375F-2850-98003529E8E9}"/>
          </ac:picMkLst>
        </pc:picChg>
      </pc:sldChg>
      <pc:sldChg chg="delSp mod delAnim modAnim">
        <pc:chgData name="יהודה טאוב" userId="80c2dbd02819b45c" providerId="LiveId" clId="{9C42E4DE-A4EE-4899-912D-CC2AC8F5DB5D}" dt="2026-10-18T02:23:27.419" v="91"/>
        <pc:sldMkLst>
          <pc:docMk/>
          <pc:sldMk cId="1714805449" sldId="342"/>
        </pc:sldMkLst>
        <pc:picChg chg="del">
          <ac:chgData name="יהודה טאוב" userId="80c2dbd02819b45c" providerId="LiveId" clId="{9C42E4DE-A4EE-4899-912D-CC2AC8F5DB5D}" dt="2026-10-18T02:23:27.419" v="91"/>
          <ac:picMkLst>
            <pc:docMk/>
            <pc:sldMk cId="1714805449" sldId="342"/>
            <ac:picMk id="10" creationId="{65324D34-7EC6-B498-A47F-0000B6F538DE}"/>
          </ac:picMkLst>
        </pc:picChg>
      </pc:sldChg>
      <pc:sldChg chg="delSp mod delAnim modAnim">
        <pc:chgData name="יהודה טאוב" userId="80c2dbd02819b45c" providerId="LiveId" clId="{9C42E4DE-A4EE-4899-912D-CC2AC8F5DB5D}" dt="2026-10-18T02:23:26.870" v="71"/>
        <pc:sldMkLst>
          <pc:docMk/>
          <pc:sldMk cId="3674230344" sldId="343"/>
        </pc:sldMkLst>
        <pc:picChg chg="del">
          <ac:chgData name="יהודה טאוב" userId="80c2dbd02819b45c" providerId="LiveId" clId="{9C42E4DE-A4EE-4899-912D-CC2AC8F5DB5D}" dt="2026-10-18T02:23:26.870" v="71"/>
          <ac:picMkLst>
            <pc:docMk/>
            <pc:sldMk cId="3674230344" sldId="343"/>
            <ac:picMk id="9" creationId="{752087D8-1FCC-497E-3EB8-4EE4D1A99C06}"/>
          </ac:picMkLst>
        </pc:picChg>
      </pc:sldChg>
      <pc:sldChg chg="delSp mod delAnim modAnim">
        <pc:chgData name="יהודה טאוב" userId="80c2dbd02819b45c" providerId="LiveId" clId="{9C42E4DE-A4EE-4899-912D-CC2AC8F5DB5D}" dt="2026-10-18T02:23:26.891" v="73"/>
        <pc:sldMkLst>
          <pc:docMk/>
          <pc:sldMk cId="2935883938" sldId="344"/>
        </pc:sldMkLst>
        <pc:picChg chg="del">
          <ac:chgData name="יהודה טאוב" userId="80c2dbd02819b45c" providerId="LiveId" clId="{9C42E4DE-A4EE-4899-912D-CC2AC8F5DB5D}" dt="2026-10-18T02:23:26.891" v="73"/>
          <ac:picMkLst>
            <pc:docMk/>
            <pc:sldMk cId="2935883938" sldId="344"/>
            <ac:picMk id="13" creationId="{86B767F8-9D2B-105E-C959-EDFDDACA1137}"/>
          </ac:picMkLst>
        </pc:picChg>
      </pc:sldChg>
    </pc:docChg>
  </pc:docChgLst>
  <pc:docChgLst>
    <pc:chgData name="יהודה טאוב" userId="80c2dbd02819b45c" providerId="LiveId" clId="{893C2869-A05D-4C2C-BA58-4CEACF068060}"/>
    <pc:docChg chg="undo redo custSel addSld delSld modSld sldOrd delMainMaster modMainMaster addSection delSection modSection">
      <pc:chgData name="יהודה טאוב" userId="80c2dbd02819b45c" providerId="LiveId" clId="{893C2869-A05D-4C2C-BA58-4CEACF068060}" dt="2024-11-13T07:55:27.663" v="6914" actId="1076"/>
      <pc:docMkLst>
        <pc:docMk/>
      </pc:docMkLst>
      <pc:sldChg chg="addSp modSp mod">
        <pc:chgData name="יהודה טאוב" userId="80c2dbd02819b45c" providerId="LiveId" clId="{893C2869-A05D-4C2C-BA58-4CEACF068060}" dt="2024-11-13T06:16:29.191" v="6806" actId="167"/>
        <pc:sldMkLst>
          <pc:docMk/>
          <pc:sldMk cId="0" sldId="256"/>
        </pc:sldMkLst>
        <pc:spChg chg="mod">
          <ac:chgData name="יהודה טאוב" userId="80c2dbd02819b45c" providerId="LiveId" clId="{893C2869-A05D-4C2C-BA58-4CEACF068060}" dt="2024-11-10T14:30:36.744" v="3914" actId="14100"/>
          <ac:spMkLst>
            <pc:docMk/>
            <pc:sldMk cId="0" sldId="256"/>
            <ac:spMk id="135" creationId="{00000000-0000-0000-0000-000000000000}"/>
          </ac:spMkLst>
        </pc:spChg>
        <pc:spChg chg="mod">
          <ac:chgData name="יהודה טאוב" userId="80c2dbd02819b45c" providerId="LiveId" clId="{893C2869-A05D-4C2C-BA58-4CEACF068060}" dt="2024-11-07T14:43:37.902" v="1303" actId="20577"/>
          <ac:spMkLst>
            <pc:docMk/>
            <pc:sldMk cId="0" sldId="256"/>
            <ac:spMk id="136" creationId="{00000000-0000-0000-0000-000000000000}"/>
          </ac:spMkLst>
        </pc:spChg>
        <pc:spChg chg="mod">
          <ac:chgData name="יהודה טאוב" userId="80c2dbd02819b45c" providerId="LiveId" clId="{893C2869-A05D-4C2C-BA58-4CEACF068060}" dt="2024-11-07T14:43:32.598" v="1289" actId="20577"/>
          <ac:spMkLst>
            <pc:docMk/>
            <pc:sldMk cId="0" sldId="256"/>
            <ac:spMk id="137" creationId="{00000000-0000-0000-0000-000000000000}"/>
          </ac:spMkLst>
        </pc:spChg>
        <pc:picChg chg="add mod ord">
          <ac:chgData name="יהודה טאוב" userId="80c2dbd02819b45c" providerId="LiveId" clId="{893C2869-A05D-4C2C-BA58-4CEACF068060}" dt="2024-11-13T06:16:29.191" v="6806" actId="167"/>
          <ac:picMkLst>
            <pc:docMk/>
            <pc:sldMk cId="0" sldId="256"/>
            <ac:picMk id="4" creationId="{EB9C744A-E1B8-9162-0A9A-1CE53B0F0FBE}"/>
          </ac:picMkLst>
        </pc:picChg>
        <pc:picChg chg="add mod">
          <ac:chgData name="יהודה טאוב" userId="80c2dbd02819b45c" providerId="LiveId" clId="{893C2869-A05D-4C2C-BA58-4CEACF068060}" dt="2024-11-10T14:30:01.415" v="3907" actId="1076"/>
          <ac:picMkLst>
            <pc:docMk/>
            <pc:sldMk cId="0" sldId="256"/>
            <ac:picMk id="3074" creationId="{5C8661FC-E45D-147F-9715-4C961F7FFCA4}"/>
          </ac:picMkLst>
        </pc:picChg>
        <pc:picChg chg="add mod">
          <ac:chgData name="יהודה טאוב" userId="80c2dbd02819b45c" providerId="LiveId" clId="{893C2869-A05D-4C2C-BA58-4CEACF068060}" dt="2024-11-10T14:32:14.997" v="3916" actId="1076"/>
          <ac:picMkLst>
            <pc:docMk/>
            <pc:sldMk cId="0" sldId="256"/>
            <ac:picMk id="3076" creationId="{68611805-E864-F11B-67BF-1F6FCDFCFDDC}"/>
          </ac:picMkLst>
        </pc:picChg>
      </pc:sldChg>
      <pc:sldChg chg="ord">
        <pc:chgData name="יהודה טאוב" userId="80c2dbd02819b45c" providerId="LiveId" clId="{893C2869-A05D-4C2C-BA58-4CEACF068060}" dt="2024-11-11T03:21:44.623" v="4173"/>
        <pc:sldMkLst>
          <pc:docMk/>
          <pc:sldMk cId="0" sldId="257"/>
        </pc:sldMkLst>
      </pc:sldChg>
      <pc:sldChg chg="modSp del mod">
        <pc:chgData name="יהודה טאוב" userId="80c2dbd02819b45c" providerId="LiveId" clId="{893C2869-A05D-4C2C-BA58-4CEACF068060}" dt="2024-11-10T15:16:06.955" v="3943" actId="2696"/>
        <pc:sldMkLst>
          <pc:docMk/>
          <pc:sldMk cId="0" sldId="258"/>
        </pc:sldMkLst>
        <pc:spChg chg="mod">
          <ac:chgData name="יהודה טאוב" userId="80c2dbd02819b45c" providerId="LiveId" clId="{893C2869-A05D-4C2C-BA58-4CEACF068060}" dt="2024-11-10T14:02:38.107" v="3797" actId="6549"/>
          <ac:spMkLst>
            <pc:docMk/>
            <pc:sldMk cId="0" sldId="258"/>
            <ac:spMk id="150" creationId="{00000000-0000-0000-0000-000000000000}"/>
          </ac:spMkLst>
        </pc:spChg>
      </pc:sldChg>
      <pc:sldChg chg="addSp modSp add">
        <pc:chgData name="יהודה טאוב" userId="80c2dbd02819b45c" providerId="LiveId" clId="{893C2869-A05D-4C2C-BA58-4CEACF068060}" dt="2024-11-13T06:43:19.649" v="6886" actId="1076"/>
        <pc:sldMkLst>
          <pc:docMk/>
          <pc:sldMk cId="3480230904" sldId="258"/>
        </pc:sldMkLst>
        <pc:picChg chg="add mod">
          <ac:chgData name="יהודה טאוב" userId="80c2dbd02819b45c" providerId="LiveId" clId="{893C2869-A05D-4C2C-BA58-4CEACF068060}" dt="2024-11-13T06:43:19.649" v="6886" actId="1076"/>
          <ac:picMkLst>
            <pc:docMk/>
            <pc:sldMk cId="3480230904" sldId="258"/>
            <ac:picMk id="30722" creationId="{AE25251B-9DDF-0F58-6EDE-3F7F8E04BCF7}"/>
          </ac:picMkLst>
        </pc:picChg>
      </pc:sldChg>
      <pc:sldChg chg="addSp delSp modSp mod">
        <pc:chgData name="יהודה טאוב" userId="80c2dbd02819b45c" providerId="LiveId" clId="{893C2869-A05D-4C2C-BA58-4CEACF068060}" dt="2024-11-11T08:35:05.370" v="4901" actId="732"/>
        <pc:sldMkLst>
          <pc:docMk/>
          <pc:sldMk cId="3292252197" sldId="264"/>
        </pc:sldMkLst>
        <pc:spChg chg="mod">
          <ac:chgData name="יהודה טאוב" userId="80c2dbd02819b45c" providerId="LiveId" clId="{893C2869-A05D-4C2C-BA58-4CEACF068060}" dt="2024-11-11T08:33:18.252" v="4896" actId="20577"/>
          <ac:spMkLst>
            <pc:docMk/>
            <pc:sldMk cId="3292252197" sldId="264"/>
            <ac:spMk id="187" creationId="{00000000-0000-0000-0000-000000000000}"/>
          </ac:spMkLst>
        </pc:spChg>
        <pc:picChg chg="del">
          <ac:chgData name="יהודה טאוב" userId="80c2dbd02819b45c" providerId="LiveId" clId="{893C2869-A05D-4C2C-BA58-4CEACF068060}" dt="2024-11-11T08:33:21.115" v="4897" actId="478"/>
          <ac:picMkLst>
            <pc:docMk/>
            <pc:sldMk cId="3292252197" sldId="264"/>
            <ac:picMk id="188" creationId="{00000000-0000-0000-0000-000000000000}"/>
          </ac:picMkLst>
        </pc:picChg>
        <pc:picChg chg="add mod">
          <ac:chgData name="יהודה טאוב" userId="80c2dbd02819b45c" providerId="LiveId" clId="{893C2869-A05D-4C2C-BA58-4CEACF068060}" dt="2024-11-11T08:35:05.370" v="4901" actId="732"/>
          <ac:picMkLst>
            <pc:docMk/>
            <pc:sldMk cId="3292252197" sldId="264"/>
            <ac:picMk id="8194" creationId="{1DD9534F-D0E9-DF99-0129-AC4DD3C92C76}"/>
          </ac:picMkLst>
        </pc:picChg>
      </pc:sldChg>
      <pc:sldChg chg="ord">
        <pc:chgData name="יהודה טאוב" userId="80c2dbd02819b45c" providerId="LiveId" clId="{893C2869-A05D-4C2C-BA58-4CEACF068060}" dt="2024-11-11T05:00:47.311" v="4360"/>
        <pc:sldMkLst>
          <pc:docMk/>
          <pc:sldMk cId="0" sldId="266"/>
        </pc:sldMkLst>
      </pc:sldChg>
      <pc:sldChg chg="modSp mod modAnim">
        <pc:chgData name="יהודה טאוב" userId="80c2dbd02819b45c" providerId="LiveId" clId="{893C2869-A05D-4C2C-BA58-4CEACF068060}" dt="2024-11-12T09:55:04.358" v="6306" actId="20577"/>
        <pc:sldMkLst>
          <pc:docMk/>
          <pc:sldMk cId="2036192443" sldId="268"/>
        </pc:sldMkLst>
        <pc:spChg chg="mod">
          <ac:chgData name="יהודה טאוב" userId="80c2dbd02819b45c" providerId="LiveId" clId="{893C2869-A05D-4C2C-BA58-4CEACF068060}" dt="2024-11-12T09:55:04.358" v="6306" actId="20577"/>
          <ac:spMkLst>
            <pc:docMk/>
            <pc:sldMk cId="2036192443" sldId="268"/>
            <ac:spMk id="211" creationId="{00000000-0000-0000-0000-000000000000}"/>
          </ac:spMkLst>
        </pc:spChg>
      </pc:sldChg>
      <pc:sldChg chg="addSp delSp modSp mod">
        <pc:chgData name="יהודה טאוב" userId="80c2dbd02819b45c" providerId="LiveId" clId="{893C2869-A05D-4C2C-BA58-4CEACF068060}" dt="2024-11-10T02:25:57.673" v="3125"/>
        <pc:sldMkLst>
          <pc:docMk/>
          <pc:sldMk cId="0" sldId="269"/>
        </pc:sldMkLst>
        <pc:spChg chg="add del mod">
          <ac:chgData name="יהודה טאוב" userId="80c2dbd02819b45c" providerId="LiveId" clId="{893C2869-A05D-4C2C-BA58-4CEACF068060}" dt="2024-11-10T02:25:57.673" v="3125"/>
          <ac:spMkLst>
            <pc:docMk/>
            <pc:sldMk cId="0" sldId="269"/>
            <ac:spMk id="2" creationId="{CB0E7E75-3BFE-1BE5-C9B7-7FC45E36AFCE}"/>
          </ac:spMkLst>
        </pc:spChg>
        <pc:spChg chg="mod">
          <ac:chgData name="יהודה טאוב" userId="80c2dbd02819b45c" providerId="LiveId" clId="{893C2869-A05D-4C2C-BA58-4CEACF068060}" dt="2024-11-10T02:24:49.361" v="3114" actId="404"/>
          <ac:spMkLst>
            <pc:docMk/>
            <pc:sldMk cId="0" sldId="269"/>
            <ac:spMk id="217" creationId="{00000000-0000-0000-0000-000000000000}"/>
          </ac:spMkLst>
        </pc:spChg>
        <pc:picChg chg="del mod ord">
          <ac:chgData name="יהודה טאוב" userId="80c2dbd02819b45c" providerId="LiveId" clId="{893C2869-A05D-4C2C-BA58-4CEACF068060}" dt="2024-11-10T02:25:17.532" v="3118" actId="478"/>
          <ac:picMkLst>
            <pc:docMk/>
            <pc:sldMk cId="0" sldId="269"/>
            <ac:picMk id="218" creationId="{00000000-0000-0000-0000-000000000000}"/>
          </ac:picMkLst>
        </pc:picChg>
      </pc:sldChg>
      <pc:sldChg chg="addSp delSp modSp mod">
        <pc:chgData name="יהודה טאוב" userId="80c2dbd02819b45c" providerId="LiveId" clId="{893C2869-A05D-4C2C-BA58-4CEACF068060}" dt="2024-11-10T02:31:02.724" v="3232" actId="121"/>
        <pc:sldMkLst>
          <pc:docMk/>
          <pc:sldMk cId="0" sldId="270"/>
        </pc:sldMkLst>
        <pc:spChg chg="mod">
          <ac:chgData name="יהודה טאוב" userId="80c2dbd02819b45c" providerId="LiveId" clId="{893C2869-A05D-4C2C-BA58-4CEACF068060}" dt="2024-11-10T02:31:02.724" v="3232" actId="121"/>
          <ac:spMkLst>
            <pc:docMk/>
            <pc:sldMk cId="0" sldId="270"/>
            <ac:spMk id="223" creationId="{00000000-0000-0000-0000-000000000000}"/>
          </ac:spMkLst>
        </pc:spChg>
        <pc:picChg chg="add mod">
          <ac:chgData name="יהודה טאוב" userId="80c2dbd02819b45c" providerId="LiveId" clId="{893C2869-A05D-4C2C-BA58-4CEACF068060}" dt="2024-11-10T02:30:04.152" v="3218" actId="1076"/>
          <ac:picMkLst>
            <pc:docMk/>
            <pc:sldMk cId="0" sldId="270"/>
            <ac:picMk id="3" creationId="{25F4781E-4931-C01F-BA3B-42BAB2C6BD01}"/>
          </ac:picMkLst>
        </pc:picChg>
        <pc:picChg chg="del">
          <ac:chgData name="יהודה טאוב" userId="80c2dbd02819b45c" providerId="LiveId" clId="{893C2869-A05D-4C2C-BA58-4CEACF068060}" dt="2024-11-10T02:29:57.479" v="3215" actId="478"/>
          <ac:picMkLst>
            <pc:docMk/>
            <pc:sldMk cId="0" sldId="270"/>
            <ac:picMk id="224" creationId="{00000000-0000-0000-0000-000000000000}"/>
          </ac:picMkLst>
        </pc:picChg>
      </pc:sldChg>
      <pc:sldChg chg="delSp modSp mod ord modAnim">
        <pc:chgData name="יהודה טאוב" userId="80c2dbd02819b45c" providerId="LiveId" clId="{893C2869-A05D-4C2C-BA58-4CEACF068060}" dt="2024-11-13T04:36:49.453" v="6799" actId="6549"/>
        <pc:sldMkLst>
          <pc:docMk/>
          <pc:sldMk cId="0" sldId="271"/>
        </pc:sldMkLst>
        <pc:spChg chg="mod">
          <ac:chgData name="יהודה טאוב" userId="80c2dbd02819b45c" providerId="LiveId" clId="{893C2869-A05D-4C2C-BA58-4CEACF068060}" dt="2024-11-13T04:36:49.453" v="6799" actId="6549"/>
          <ac:spMkLst>
            <pc:docMk/>
            <pc:sldMk cId="0" sldId="271"/>
            <ac:spMk id="229" creationId="{00000000-0000-0000-0000-000000000000}"/>
          </ac:spMkLst>
        </pc:spChg>
        <pc:picChg chg="del">
          <ac:chgData name="יהודה טאוב" userId="80c2dbd02819b45c" providerId="LiveId" clId="{893C2869-A05D-4C2C-BA58-4CEACF068060}" dt="2024-11-13T04:36:07.843" v="6789" actId="478"/>
          <ac:picMkLst>
            <pc:docMk/>
            <pc:sldMk cId="0" sldId="271"/>
            <ac:picMk id="230" creationId="{00000000-0000-0000-0000-000000000000}"/>
          </ac:picMkLst>
        </pc:picChg>
      </pc:sldChg>
      <pc:sldChg chg="modSp modAnim">
        <pc:chgData name="יהודה טאוב" userId="80c2dbd02819b45c" providerId="LiveId" clId="{893C2869-A05D-4C2C-BA58-4CEACF068060}" dt="2024-11-11T09:25:11.554" v="5260" actId="20577"/>
        <pc:sldMkLst>
          <pc:docMk/>
          <pc:sldMk cId="0" sldId="275"/>
        </pc:sldMkLst>
        <pc:spChg chg="mod">
          <ac:chgData name="יהודה טאוב" userId="80c2dbd02819b45c" providerId="LiveId" clId="{893C2869-A05D-4C2C-BA58-4CEACF068060}" dt="2024-11-11T09:22:45.443" v="5141" actId="20577"/>
          <ac:spMkLst>
            <pc:docMk/>
            <pc:sldMk cId="0" sldId="275"/>
            <ac:spMk id="253" creationId="{00000000-0000-0000-0000-000000000000}"/>
          </ac:spMkLst>
        </pc:spChg>
        <pc:spChg chg="mod">
          <ac:chgData name="יהודה טאוב" userId="80c2dbd02819b45c" providerId="LiveId" clId="{893C2869-A05D-4C2C-BA58-4CEACF068060}" dt="2024-11-11T09:25:11.554" v="5260" actId="20577"/>
          <ac:spMkLst>
            <pc:docMk/>
            <pc:sldMk cId="0" sldId="275"/>
            <ac:spMk id="255" creationId="{00000000-0000-0000-0000-000000000000}"/>
          </ac:spMkLst>
        </pc:spChg>
      </pc:sldChg>
      <pc:sldChg chg="modSp mod">
        <pc:chgData name="יהודה טאוב" userId="80c2dbd02819b45c" providerId="LiveId" clId="{893C2869-A05D-4C2C-BA58-4CEACF068060}" dt="2024-11-12T09:44:57.832" v="6072" actId="20577"/>
        <pc:sldMkLst>
          <pc:docMk/>
          <pc:sldMk cId="0" sldId="276"/>
        </pc:sldMkLst>
        <pc:spChg chg="mod">
          <ac:chgData name="יהודה טאוב" userId="80c2dbd02819b45c" providerId="LiveId" clId="{893C2869-A05D-4C2C-BA58-4CEACF068060}" dt="2024-11-12T09:44:57.832" v="6072" actId="20577"/>
          <ac:spMkLst>
            <pc:docMk/>
            <pc:sldMk cId="0" sldId="276"/>
            <ac:spMk id="261" creationId="{00000000-0000-0000-0000-000000000000}"/>
          </ac:spMkLst>
        </pc:spChg>
      </pc:sldChg>
      <pc:sldChg chg="addSp delSp modSp mod">
        <pc:chgData name="יהודה טאוב" userId="80c2dbd02819b45c" providerId="LiveId" clId="{893C2869-A05D-4C2C-BA58-4CEACF068060}" dt="2024-11-12T09:51:35.139" v="6292" actId="20577"/>
        <pc:sldMkLst>
          <pc:docMk/>
          <pc:sldMk cId="0" sldId="277"/>
        </pc:sldMkLst>
        <pc:spChg chg="add">
          <ac:chgData name="יהודה טאוב" userId="80c2dbd02819b45c" providerId="LiveId" clId="{893C2869-A05D-4C2C-BA58-4CEACF068060}" dt="2024-11-12T09:51:13.770" v="6273"/>
          <ac:spMkLst>
            <pc:docMk/>
            <pc:sldMk cId="0" sldId="277"/>
            <ac:spMk id="3" creationId="{77A3481F-38B7-2125-B7F0-34BFCE577528}"/>
          </ac:spMkLst>
        </pc:spChg>
        <pc:spChg chg="mod">
          <ac:chgData name="יהודה טאוב" userId="80c2dbd02819b45c" providerId="LiveId" clId="{893C2869-A05D-4C2C-BA58-4CEACF068060}" dt="2024-11-12T09:51:35.139" v="6292" actId="20577"/>
          <ac:spMkLst>
            <pc:docMk/>
            <pc:sldMk cId="0" sldId="277"/>
            <ac:spMk id="267" creationId="{00000000-0000-0000-0000-000000000000}"/>
          </ac:spMkLst>
        </pc:spChg>
        <pc:picChg chg="add mod">
          <ac:chgData name="יהודה טאוב" userId="80c2dbd02819b45c" providerId="LiveId" clId="{893C2869-A05D-4C2C-BA58-4CEACF068060}" dt="2024-11-12T09:50:57.755" v="6272"/>
          <ac:picMkLst>
            <pc:docMk/>
            <pc:sldMk cId="0" sldId="277"/>
            <ac:picMk id="2" creationId="{1B66C189-2939-487E-99D2-170FD63E165D}"/>
          </ac:picMkLst>
        </pc:picChg>
        <pc:picChg chg="add mod">
          <ac:chgData name="יהודה טאוב" userId="80c2dbd02819b45c" providerId="LiveId" clId="{893C2869-A05D-4C2C-BA58-4CEACF068060}" dt="2024-11-12T09:51:18.497" v="6275" actId="1076"/>
          <ac:picMkLst>
            <pc:docMk/>
            <pc:sldMk cId="0" sldId="277"/>
            <ac:picMk id="4" creationId="{0EA96F62-E927-3BD3-7687-C124F170B8C7}"/>
          </ac:picMkLst>
        </pc:picChg>
        <pc:picChg chg="del">
          <ac:chgData name="יהודה טאוב" userId="80c2dbd02819b45c" providerId="LiveId" clId="{893C2869-A05D-4C2C-BA58-4CEACF068060}" dt="2024-11-12T09:50:56.822" v="6271" actId="478"/>
          <ac:picMkLst>
            <pc:docMk/>
            <pc:sldMk cId="0" sldId="277"/>
            <ac:picMk id="266" creationId="{00000000-0000-0000-0000-000000000000}"/>
          </ac:picMkLst>
        </pc:picChg>
      </pc:sldChg>
      <pc:sldChg chg="addSp delSp modSp mod ord modAnim">
        <pc:chgData name="יהודה טאוב" userId="80c2dbd02819b45c" providerId="LiveId" clId="{893C2869-A05D-4C2C-BA58-4CEACF068060}" dt="2024-11-13T06:46:52.146" v="6911" actId="962"/>
        <pc:sldMkLst>
          <pc:docMk/>
          <pc:sldMk cId="0" sldId="278"/>
        </pc:sldMkLst>
        <pc:spChg chg="mod">
          <ac:chgData name="יהודה טאוב" userId="80c2dbd02819b45c" providerId="LiveId" clId="{893C2869-A05D-4C2C-BA58-4CEACF068060}" dt="2024-11-07T15:53:35.751" v="1712" actId="20577"/>
          <ac:spMkLst>
            <pc:docMk/>
            <pc:sldMk cId="0" sldId="278"/>
            <ac:spMk id="272" creationId="{00000000-0000-0000-0000-000000000000}"/>
          </ac:spMkLst>
        </pc:spChg>
        <pc:picChg chg="add mod">
          <ac:chgData name="יהודה טאוב" userId="80c2dbd02819b45c" providerId="LiveId" clId="{893C2869-A05D-4C2C-BA58-4CEACF068060}" dt="2024-11-13T06:46:52.146" v="6911" actId="962"/>
          <ac:picMkLst>
            <pc:docMk/>
            <pc:sldMk cId="0" sldId="278"/>
            <ac:picMk id="3" creationId="{2263570B-60DA-5002-ED7E-FCB73C874257}"/>
          </ac:picMkLst>
        </pc:picChg>
        <pc:picChg chg="del">
          <ac:chgData name="יהודה טאוב" userId="80c2dbd02819b45c" providerId="LiveId" clId="{893C2869-A05D-4C2C-BA58-4CEACF068060}" dt="2024-11-13T06:46:06.618" v="6906" actId="478"/>
          <ac:picMkLst>
            <pc:docMk/>
            <pc:sldMk cId="0" sldId="278"/>
            <ac:picMk id="273" creationId="{00000000-0000-0000-0000-000000000000}"/>
          </ac:picMkLst>
        </pc:picChg>
      </pc:sldChg>
      <pc:sldChg chg="addSp delSp modSp mod ord">
        <pc:chgData name="יהודה טאוב" userId="80c2dbd02819b45c" providerId="LiveId" clId="{893C2869-A05D-4C2C-BA58-4CEACF068060}" dt="2024-11-11T08:31:59.227" v="4731"/>
        <pc:sldMkLst>
          <pc:docMk/>
          <pc:sldMk cId="0" sldId="279"/>
        </pc:sldMkLst>
        <pc:spChg chg="add mod">
          <ac:chgData name="יהודה טאוב" userId="80c2dbd02819b45c" providerId="LiveId" clId="{893C2869-A05D-4C2C-BA58-4CEACF068060}" dt="2024-11-07T15:56:01.113" v="1740" actId="20577"/>
          <ac:spMkLst>
            <pc:docMk/>
            <pc:sldMk cId="0" sldId="279"/>
            <ac:spMk id="4" creationId="{7D321B51-6DC5-67E0-F33E-B2641A3350EC}"/>
          </ac:spMkLst>
        </pc:spChg>
        <pc:spChg chg="mod">
          <ac:chgData name="יהודה טאוב" userId="80c2dbd02819b45c" providerId="LiveId" clId="{893C2869-A05D-4C2C-BA58-4CEACF068060}" dt="2024-11-07T15:55:36.379" v="1735" actId="21"/>
          <ac:spMkLst>
            <pc:docMk/>
            <pc:sldMk cId="0" sldId="279"/>
            <ac:spMk id="279" creationId="{00000000-0000-0000-0000-000000000000}"/>
          </ac:spMkLst>
        </pc:spChg>
        <pc:picChg chg="add mod">
          <ac:chgData name="יהודה טאוב" userId="80c2dbd02819b45c" providerId="LiveId" clId="{893C2869-A05D-4C2C-BA58-4CEACF068060}" dt="2024-11-07T15:55:05.316" v="1733" actId="1076"/>
          <ac:picMkLst>
            <pc:docMk/>
            <pc:sldMk cId="0" sldId="279"/>
            <ac:picMk id="3" creationId="{01A0D717-50FA-F01A-C6D5-DA4C67917456}"/>
          </ac:picMkLst>
        </pc:picChg>
        <pc:picChg chg="del">
          <ac:chgData name="יהודה טאוב" userId="80c2dbd02819b45c" providerId="LiveId" clId="{893C2869-A05D-4C2C-BA58-4CEACF068060}" dt="2024-11-07T15:54:56.588" v="1730" actId="478"/>
          <ac:picMkLst>
            <pc:docMk/>
            <pc:sldMk cId="0" sldId="279"/>
            <ac:picMk id="278" creationId="{00000000-0000-0000-0000-000000000000}"/>
          </ac:picMkLst>
        </pc:picChg>
      </pc:sldChg>
      <pc:sldChg chg="modSp">
        <pc:chgData name="יהודה טאוב" userId="80c2dbd02819b45c" providerId="LiveId" clId="{893C2869-A05D-4C2C-BA58-4CEACF068060}" dt="2024-11-10T14:24:31.903" v="3846" actId="20577"/>
        <pc:sldMkLst>
          <pc:docMk/>
          <pc:sldMk cId="1464029829" sldId="287"/>
        </pc:sldMkLst>
        <pc:spChg chg="mod">
          <ac:chgData name="יהודה טאוב" userId="80c2dbd02819b45c" providerId="LiveId" clId="{893C2869-A05D-4C2C-BA58-4CEACF068060}" dt="2024-11-10T14:24:31.903" v="3846" actId="20577"/>
          <ac:spMkLst>
            <pc:docMk/>
            <pc:sldMk cId="1464029829" sldId="287"/>
            <ac:spMk id="211" creationId="{C5B0AC4D-FD18-0DD1-A191-A0FECB67C461}"/>
          </ac:spMkLst>
        </pc:spChg>
      </pc:sldChg>
      <pc:sldChg chg="modSp">
        <pc:chgData name="יהודה טאוב" userId="80c2dbd02819b45c" providerId="LiveId" clId="{893C2869-A05D-4C2C-BA58-4CEACF068060}" dt="2024-11-10T17:43:33.953" v="3989" actId="20577"/>
        <pc:sldMkLst>
          <pc:docMk/>
          <pc:sldMk cId="3348972316" sldId="288"/>
        </pc:sldMkLst>
        <pc:spChg chg="mod">
          <ac:chgData name="יהודה טאוב" userId="80c2dbd02819b45c" providerId="LiveId" clId="{893C2869-A05D-4C2C-BA58-4CEACF068060}" dt="2024-11-10T17:43:33.953" v="3989" actId="20577"/>
          <ac:spMkLst>
            <pc:docMk/>
            <pc:sldMk cId="3348972316" sldId="288"/>
            <ac:spMk id="211" creationId="{9B9F2087-AB93-77F2-F48F-11C220CBC1AF}"/>
          </ac:spMkLst>
        </pc:spChg>
      </pc:sldChg>
      <pc:sldChg chg="addSp delSp modSp">
        <pc:chgData name="יהודה טאוב" userId="80c2dbd02819b45c" providerId="LiveId" clId="{893C2869-A05D-4C2C-BA58-4CEACF068060}" dt="2024-11-13T06:35:24.159" v="6850" actId="1076"/>
        <pc:sldMkLst>
          <pc:docMk/>
          <pc:sldMk cId="837026279" sldId="289"/>
        </pc:sldMkLst>
        <pc:spChg chg="mod">
          <ac:chgData name="יהודה טאוב" userId="80c2dbd02819b45c" providerId="LiveId" clId="{893C2869-A05D-4C2C-BA58-4CEACF068060}" dt="2024-11-11T08:00:59.944" v="4729" actId="13926"/>
          <ac:spMkLst>
            <pc:docMk/>
            <pc:sldMk cId="837026279" sldId="289"/>
            <ac:spMk id="211" creationId="{736092FF-7E01-771E-CC94-374A06D8377E}"/>
          </ac:spMkLst>
        </pc:spChg>
        <pc:picChg chg="del">
          <ac:chgData name="יהודה טאוב" userId="80c2dbd02819b45c" providerId="LiveId" clId="{893C2869-A05D-4C2C-BA58-4CEACF068060}" dt="2024-11-13T06:35:19.952" v="6848" actId="478"/>
          <ac:picMkLst>
            <pc:docMk/>
            <pc:sldMk cId="837026279" sldId="289"/>
            <ac:picMk id="1026" creationId="{602F255A-7F19-D668-1C1B-BFD2F58A7BA1}"/>
          </ac:picMkLst>
        </pc:picChg>
        <pc:picChg chg="add mod">
          <ac:chgData name="יהודה טאוב" userId="80c2dbd02819b45c" providerId="LiveId" clId="{893C2869-A05D-4C2C-BA58-4CEACF068060}" dt="2024-11-13T06:35:24.159" v="6850" actId="1076"/>
          <ac:picMkLst>
            <pc:docMk/>
            <pc:sldMk cId="837026279" sldId="289"/>
            <ac:picMk id="23554" creationId="{726A8778-C6D2-A16B-A819-95AE4793B03B}"/>
          </ac:picMkLst>
        </pc:picChg>
      </pc:sldChg>
      <pc:sldChg chg="addSp delSp modSp">
        <pc:chgData name="יהודה טאוב" userId="80c2dbd02819b45c" providerId="LiveId" clId="{893C2869-A05D-4C2C-BA58-4CEACF068060}" dt="2024-11-13T06:36:14.290" v="6856" actId="1076"/>
        <pc:sldMkLst>
          <pc:docMk/>
          <pc:sldMk cId="1864396676" sldId="290"/>
        </pc:sldMkLst>
        <pc:picChg chg="del">
          <ac:chgData name="יהודה טאוב" userId="80c2dbd02819b45c" providerId="LiveId" clId="{893C2869-A05D-4C2C-BA58-4CEACF068060}" dt="2024-11-13T06:36:09.842" v="6854" actId="478"/>
          <ac:picMkLst>
            <pc:docMk/>
            <pc:sldMk cId="1864396676" sldId="290"/>
            <ac:picMk id="1026" creationId="{11ADEC7C-B55D-DCEF-8FE5-6E8BFF638123}"/>
          </ac:picMkLst>
        </pc:picChg>
        <pc:picChg chg="add mod">
          <ac:chgData name="יהודה טאוב" userId="80c2dbd02819b45c" providerId="LiveId" clId="{893C2869-A05D-4C2C-BA58-4CEACF068060}" dt="2024-11-13T06:36:14.290" v="6856" actId="1076"/>
          <ac:picMkLst>
            <pc:docMk/>
            <pc:sldMk cId="1864396676" sldId="290"/>
            <ac:picMk id="25602" creationId="{DFC6EACE-5021-6483-DE5B-E849759D5E63}"/>
          </ac:picMkLst>
        </pc:picChg>
      </pc:sldChg>
      <pc:sldChg chg="addSp delSp modSp mod ord modAnim">
        <pc:chgData name="יהודה טאוב" userId="80c2dbd02819b45c" providerId="LiveId" clId="{893C2869-A05D-4C2C-BA58-4CEACF068060}" dt="2024-11-13T06:34:32.967" v="6847" actId="1076"/>
        <pc:sldMkLst>
          <pc:docMk/>
          <pc:sldMk cId="3393594986" sldId="291"/>
        </pc:sldMkLst>
        <pc:spChg chg="mod">
          <ac:chgData name="יהודה טאוב" userId="80c2dbd02819b45c" providerId="LiveId" clId="{893C2869-A05D-4C2C-BA58-4CEACF068060}" dt="2024-11-11T08:50:04.984" v="4902" actId="14100"/>
          <ac:spMkLst>
            <pc:docMk/>
            <pc:sldMk cId="3393594986" sldId="291"/>
            <ac:spMk id="211" creationId="{88704B28-9A0D-1ACE-CB62-98D44ADF2744}"/>
          </ac:spMkLst>
        </pc:spChg>
        <pc:picChg chg="del">
          <ac:chgData name="יהודה טאוב" userId="80c2dbd02819b45c" providerId="LiveId" clId="{893C2869-A05D-4C2C-BA58-4CEACF068060}" dt="2024-11-13T06:34:29.119" v="6845" actId="478"/>
          <ac:picMkLst>
            <pc:docMk/>
            <pc:sldMk cId="3393594986" sldId="291"/>
            <ac:picMk id="1026" creationId="{E76134B9-BB20-BE8C-DB9D-E2B5B8C76E85}"/>
          </ac:picMkLst>
        </pc:picChg>
        <pc:picChg chg="add mod">
          <ac:chgData name="יהודה טאוב" userId="80c2dbd02819b45c" providerId="LiveId" clId="{893C2869-A05D-4C2C-BA58-4CEACF068060}" dt="2024-11-13T06:34:32.967" v="6847" actId="1076"/>
          <ac:picMkLst>
            <pc:docMk/>
            <pc:sldMk cId="3393594986" sldId="291"/>
            <ac:picMk id="22530" creationId="{ACB5329B-A6F7-EB4A-9449-05A5B99CF614}"/>
          </ac:picMkLst>
        </pc:picChg>
      </pc:sldChg>
      <pc:sldChg chg="addSp delSp modSp mod">
        <pc:chgData name="יהודה טאוב" userId="80c2dbd02819b45c" providerId="LiveId" clId="{893C2869-A05D-4C2C-BA58-4CEACF068060}" dt="2024-11-13T06:36:57.339" v="6861" actId="14100"/>
        <pc:sldMkLst>
          <pc:docMk/>
          <pc:sldMk cId="2991001443" sldId="292"/>
        </pc:sldMkLst>
        <pc:spChg chg="mod">
          <ac:chgData name="יהודה טאוב" userId="80c2dbd02819b45c" providerId="LiveId" clId="{893C2869-A05D-4C2C-BA58-4CEACF068060}" dt="2024-11-13T06:36:57.339" v="6861" actId="14100"/>
          <ac:spMkLst>
            <pc:docMk/>
            <pc:sldMk cId="2991001443" sldId="292"/>
            <ac:spMk id="211" creationId="{BC784938-B27D-ADE0-5449-168DA66780FB}"/>
          </ac:spMkLst>
        </pc:spChg>
        <pc:picChg chg="del">
          <ac:chgData name="יהודה טאוב" userId="80c2dbd02819b45c" providerId="LiveId" clId="{893C2869-A05D-4C2C-BA58-4CEACF068060}" dt="2024-11-13T06:36:36.350" v="6857" actId="478"/>
          <ac:picMkLst>
            <pc:docMk/>
            <pc:sldMk cId="2991001443" sldId="292"/>
            <ac:picMk id="1026" creationId="{88B5AEBA-5AF8-C166-0AE3-37A634514D2E}"/>
          </ac:picMkLst>
        </pc:picChg>
        <pc:picChg chg="add mod">
          <ac:chgData name="יהודה טאוב" userId="80c2dbd02819b45c" providerId="LiveId" clId="{893C2869-A05D-4C2C-BA58-4CEACF068060}" dt="2024-11-13T06:36:45.682" v="6860" actId="1076"/>
          <ac:picMkLst>
            <pc:docMk/>
            <pc:sldMk cId="2991001443" sldId="292"/>
            <ac:picMk id="26626" creationId="{BE9A85BE-51F7-95DE-28E6-0CB36D4E095E}"/>
          </ac:picMkLst>
        </pc:picChg>
      </pc:sldChg>
      <pc:sldChg chg="addSp delSp modSp mod">
        <pc:chgData name="יהודה טאוב" userId="80c2dbd02819b45c" providerId="LiveId" clId="{893C2869-A05D-4C2C-BA58-4CEACF068060}" dt="2024-11-13T06:39:47.379" v="6869"/>
        <pc:sldMkLst>
          <pc:docMk/>
          <pc:sldMk cId="852955777" sldId="293"/>
        </pc:sldMkLst>
        <pc:picChg chg="add mod">
          <ac:chgData name="יהודה טאוב" userId="80c2dbd02819b45c" providerId="LiveId" clId="{893C2869-A05D-4C2C-BA58-4CEACF068060}" dt="2024-11-13T06:39:47.379" v="6869"/>
          <ac:picMkLst>
            <pc:docMk/>
            <pc:sldMk cId="852955777" sldId="293"/>
            <ac:picMk id="3" creationId="{553EB4C1-3E82-D077-C9C3-271B34FB2F74}"/>
          </ac:picMkLst>
        </pc:picChg>
        <pc:picChg chg="del">
          <ac:chgData name="יהודה טאוב" userId="80c2dbd02819b45c" providerId="LiveId" clId="{893C2869-A05D-4C2C-BA58-4CEACF068060}" dt="2024-11-13T06:38:08.930" v="6862" actId="478"/>
          <ac:picMkLst>
            <pc:docMk/>
            <pc:sldMk cId="852955777" sldId="293"/>
            <ac:picMk id="1026" creationId="{569F91AB-8B89-3E43-06C5-F65763E61571}"/>
          </ac:picMkLst>
        </pc:picChg>
        <pc:picChg chg="add mod">
          <ac:chgData name="יהודה טאוב" userId="80c2dbd02819b45c" providerId="LiveId" clId="{893C2869-A05D-4C2C-BA58-4CEACF068060}" dt="2024-11-13T06:38:13.262" v="6864" actId="1076"/>
          <ac:picMkLst>
            <pc:docMk/>
            <pc:sldMk cId="852955777" sldId="293"/>
            <ac:picMk id="27650" creationId="{85207AE8-E738-46A2-613B-D2B7285207FA}"/>
          </ac:picMkLst>
        </pc:picChg>
      </pc:sldChg>
      <pc:sldChg chg="addSp delSp modSp">
        <pc:chgData name="יהודה טאוב" userId="80c2dbd02819b45c" providerId="LiveId" clId="{893C2869-A05D-4C2C-BA58-4CEACF068060}" dt="2024-11-13T06:41:44.315" v="6877" actId="1076"/>
        <pc:sldMkLst>
          <pc:docMk/>
          <pc:sldMk cId="2666803823" sldId="294"/>
        </pc:sldMkLst>
        <pc:picChg chg="del">
          <ac:chgData name="יהודה טאוב" userId="80c2dbd02819b45c" providerId="LiveId" clId="{893C2869-A05D-4C2C-BA58-4CEACF068060}" dt="2024-11-13T06:41:40.622" v="6875" actId="478"/>
          <ac:picMkLst>
            <pc:docMk/>
            <pc:sldMk cId="2666803823" sldId="294"/>
            <ac:picMk id="1026" creationId="{D854A7C9-9863-EA7C-F756-743EF9C2ECD6}"/>
          </ac:picMkLst>
        </pc:picChg>
        <pc:picChg chg="add mod">
          <ac:chgData name="יהודה טאוב" userId="80c2dbd02819b45c" providerId="LiveId" clId="{893C2869-A05D-4C2C-BA58-4CEACF068060}" dt="2024-11-13T06:41:44.315" v="6877" actId="1076"/>
          <ac:picMkLst>
            <pc:docMk/>
            <pc:sldMk cId="2666803823" sldId="294"/>
            <ac:picMk id="28674" creationId="{5E95C32E-7178-9D06-8703-7F54309F90F9}"/>
          </ac:picMkLst>
        </pc:picChg>
      </pc:sldChg>
      <pc:sldChg chg="modSp">
        <pc:chgData name="יהודה טאוב" userId="80c2dbd02819b45c" providerId="LiveId" clId="{893C2869-A05D-4C2C-BA58-4CEACF068060}" dt="2024-11-10T14:25:34.973" v="3866" actId="404"/>
        <pc:sldMkLst>
          <pc:docMk/>
          <pc:sldMk cId="1931495891" sldId="295"/>
        </pc:sldMkLst>
        <pc:spChg chg="mod">
          <ac:chgData name="יהודה טאוב" userId="80c2dbd02819b45c" providerId="LiveId" clId="{893C2869-A05D-4C2C-BA58-4CEACF068060}" dt="2024-11-10T14:25:34.973" v="3866" actId="404"/>
          <ac:spMkLst>
            <pc:docMk/>
            <pc:sldMk cId="1931495891" sldId="295"/>
            <ac:spMk id="211" creationId="{3F245D77-71FD-DB1A-F205-DCC7CBF6371A}"/>
          </ac:spMkLst>
        </pc:spChg>
      </pc:sldChg>
      <pc:sldChg chg="addSp delSp modSp">
        <pc:chgData name="יהודה טאוב" userId="80c2dbd02819b45c" providerId="LiveId" clId="{893C2869-A05D-4C2C-BA58-4CEACF068060}" dt="2024-11-13T06:29:32.280" v="6838" actId="1076"/>
        <pc:sldMkLst>
          <pc:docMk/>
          <pc:sldMk cId="2806048929" sldId="296"/>
        </pc:sldMkLst>
        <pc:picChg chg="del">
          <ac:chgData name="יהודה טאוב" userId="80c2dbd02819b45c" providerId="LiveId" clId="{893C2869-A05D-4C2C-BA58-4CEACF068060}" dt="2024-11-13T06:29:18.619" v="6833" actId="478"/>
          <ac:picMkLst>
            <pc:docMk/>
            <pc:sldMk cId="2806048929" sldId="296"/>
            <ac:picMk id="1026" creationId="{885A7418-94C9-340B-26B2-BEC895D355A7}"/>
          </ac:picMkLst>
        </pc:picChg>
        <pc:picChg chg="add mod">
          <ac:chgData name="יהודה טאוב" userId="80c2dbd02819b45c" providerId="LiveId" clId="{893C2869-A05D-4C2C-BA58-4CEACF068060}" dt="2024-11-13T06:29:32.280" v="6838" actId="1076"/>
          <ac:picMkLst>
            <pc:docMk/>
            <pc:sldMk cId="2806048929" sldId="296"/>
            <ac:picMk id="19458" creationId="{F13BE0DA-2C9A-E2D5-9E38-4C9CA14FCCFE}"/>
          </ac:picMkLst>
        </pc:picChg>
      </pc:sldChg>
      <pc:sldChg chg="addSp delSp modSp">
        <pc:chgData name="יהודה טאוב" userId="80c2dbd02819b45c" providerId="LiveId" clId="{893C2869-A05D-4C2C-BA58-4CEACF068060}" dt="2024-11-13T06:30:47.781" v="6841" actId="1076"/>
        <pc:sldMkLst>
          <pc:docMk/>
          <pc:sldMk cId="1354508134" sldId="297"/>
        </pc:sldMkLst>
        <pc:spChg chg="mod">
          <ac:chgData name="יהודה טאוב" userId="80c2dbd02819b45c" providerId="LiveId" clId="{893C2869-A05D-4C2C-BA58-4CEACF068060}" dt="2024-11-10T14:26:41.623" v="3868" actId="20577"/>
          <ac:spMkLst>
            <pc:docMk/>
            <pc:sldMk cId="1354508134" sldId="297"/>
            <ac:spMk id="211" creationId="{845A359D-FE8A-EC79-4CF3-F9342CF0DC1C}"/>
          </ac:spMkLst>
        </pc:spChg>
        <pc:picChg chg="del">
          <ac:chgData name="יהודה טאוב" userId="80c2dbd02819b45c" providerId="LiveId" clId="{893C2869-A05D-4C2C-BA58-4CEACF068060}" dt="2024-11-13T06:30:42.884" v="6839" actId="478"/>
          <ac:picMkLst>
            <pc:docMk/>
            <pc:sldMk cId="1354508134" sldId="297"/>
            <ac:picMk id="1026" creationId="{A4516FE2-BDA0-65D1-0512-2BF11221355C}"/>
          </ac:picMkLst>
        </pc:picChg>
        <pc:picChg chg="add mod">
          <ac:chgData name="יהודה טאוב" userId="80c2dbd02819b45c" providerId="LiveId" clId="{893C2869-A05D-4C2C-BA58-4CEACF068060}" dt="2024-11-13T06:30:47.781" v="6841" actId="1076"/>
          <ac:picMkLst>
            <pc:docMk/>
            <pc:sldMk cId="1354508134" sldId="297"/>
            <ac:picMk id="20482" creationId="{9E4B2976-8EC2-B1F4-FFCD-0C18E2373E95}"/>
          </ac:picMkLst>
        </pc:picChg>
      </pc:sldChg>
      <pc:sldChg chg="addSp delSp modSp mod modAnim">
        <pc:chgData name="יהודה טאוב" userId="80c2dbd02819b45c" providerId="LiveId" clId="{893C2869-A05D-4C2C-BA58-4CEACF068060}" dt="2024-11-13T06:44:33.729" v="6896" actId="1076"/>
        <pc:sldMkLst>
          <pc:docMk/>
          <pc:sldMk cId="4088364783" sldId="299"/>
        </pc:sldMkLst>
        <pc:spChg chg="mod">
          <ac:chgData name="יהודה טאוב" userId="80c2dbd02819b45c" providerId="LiveId" clId="{893C2869-A05D-4C2C-BA58-4CEACF068060}" dt="2024-11-13T06:44:28.173" v="6894" actId="1076"/>
          <ac:spMkLst>
            <pc:docMk/>
            <pc:sldMk cId="4088364783" sldId="299"/>
            <ac:spMk id="211" creationId="{03F8CA4B-4EBE-C924-05FC-0DDBEA57FBF2}"/>
          </ac:spMkLst>
        </pc:spChg>
        <pc:picChg chg="del">
          <ac:chgData name="יהודה טאוב" userId="80c2dbd02819b45c" providerId="LiveId" clId="{893C2869-A05D-4C2C-BA58-4CEACF068060}" dt="2024-11-13T06:44:23.416" v="6891" actId="478"/>
          <ac:picMkLst>
            <pc:docMk/>
            <pc:sldMk cId="4088364783" sldId="299"/>
            <ac:picMk id="1026" creationId="{F69B5D68-5C9C-6E6D-5426-D2513E92865A}"/>
          </ac:picMkLst>
        </pc:picChg>
        <pc:picChg chg="add del">
          <ac:chgData name="יהודה טאוב" userId="80c2dbd02819b45c" providerId="LiveId" clId="{893C2869-A05D-4C2C-BA58-4CEACF068060}" dt="2024-11-13T06:44:23.416" v="6891" actId="478"/>
          <ac:picMkLst>
            <pc:docMk/>
            <pc:sldMk cId="4088364783" sldId="299"/>
            <ac:picMk id="32770" creationId="{BB8BAD52-CD9F-3F5F-B2AC-49C0EC4F416A}"/>
          </ac:picMkLst>
        </pc:picChg>
        <pc:picChg chg="add mod">
          <ac:chgData name="יהודה טאוב" userId="80c2dbd02819b45c" providerId="LiveId" clId="{893C2869-A05D-4C2C-BA58-4CEACF068060}" dt="2024-11-13T06:44:28.173" v="6894" actId="1076"/>
          <ac:picMkLst>
            <pc:docMk/>
            <pc:sldMk cId="4088364783" sldId="299"/>
            <ac:picMk id="32772" creationId="{D50FD416-2FF9-6C77-D7FF-A0F84CDAB008}"/>
          </ac:picMkLst>
        </pc:picChg>
        <pc:picChg chg="add mod">
          <ac:chgData name="יהודה טאוב" userId="80c2dbd02819b45c" providerId="LiveId" clId="{893C2869-A05D-4C2C-BA58-4CEACF068060}" dt="2024-11-13T06:44:33.729" v="6896" actId="1076"/>
          <ac:picMkLst>
            <pc:docMk/>
            <pc:sldMk cId="4088364783" sldId="299"/>
            <ac:picMk id="32774" creationId="{6A6BA13D-2B13-32A8-B0D9-57F39CEEC028}"/>
          </ac:picMkLst>
        </pc:picChg>
      </pc:sldChg>
      <pc:sldChg chg="addSp delSp modSp">
        <pc:chgData name="יהודה טאוב" userId="80c2dbd02819b45c" providerId="LiveId" clId="{893C2869-A05D-4C2C-BA58-4CEACF068060}" dt="2024-11-13T06:45:38.799" v="6902" actId="1076"/>
        <pc:sldMkLst>
          <pc:docMk/>
          <pc:sldMk cId="348774496" sldId="300"/>
        </pc:sldMkLst>
        <pc:picChg chg="del">
          <ac:chgData name="יהודה טאוב" userId="80c2dbd02819b45c" providerId="LiveId" clId="{893C2869-A05D-4C2C-BA58-4CEACF068060}" dt="2024-11-13T06:45:35.004" v="6900" actId="478"/>
          <ac:picMkLst>
            <pc:docMk/>
            <pc:sldMk cId="348774496" sldId="300"/>
            <ac:picMk id="1026" creationId="{09FD75B7-EAC3-A83E-A6DE-277E9AC2C2F9}"/>
          </ac:picMkLst>
        </pc:picChg>
        <pc:picChg chg="add mod">
          <ac:chgData name="יהודה טאוב" userId="80c2dbd02819b45c" providerId="LiveId" clId="{893C2869-A05D-4C2C-BA58-4CEACF068060}" dt="2024-11-13T06:45:38.799" v="6902" actId="1076"/>
          <ac:picMkLst>
            <pc:docMk/>
            <pc:sldMk cId="348774496" sldId="300"/>
            <ac:picMk id="34818" creationId="{BDF26BCF-101B-A4AE-1BD6-52A5907EB4AC}"/>
          </ac:picMkLst>
        </pc:picChg>
      </pc:sldChg>
      <pc:sldChg chg="addSp delSp modSp">
        <pc:chgData name="יהודה טאוב" userId="80c2dbd02819b45c" providerId="LiveId" clId="{893C2869-A05D-4C2C-BA58-4CEACF068060}" dt="2024-11-13T06:46:00.624" v="6905" actId="1076"/>
        <pc:sldMkLst>
          <pc:docMk/>
          <pc:sldMk cId="1577647846" sldId="301"/>
        </pc:sldMkLst>
        <pc:spChg chg="mod">
          <ac:chgData name="יהודה טאוב" userId="80c2dbd02819b45c" providerId="LiveId" clId="{893C2869-A05D-4C2C-BA58-4CEACF068060}" dt="2024-11-10T14:28:27.614" v="3905" actId="6549"/>
          <ac:spMkLst>
            <pc:docMk/>
            <pc:sldMk cId="1577647846" sldId="301"/>
            <ac:spMk id="211" creationId="{4E613D9C-EF0D-C7A9-F843-A6E216DA8677}"/>
          </ac:spMkLst>
        </pc:spChg>
        <pc:picChg chg="del">
          <ac:chgData name="יהודה טאוב" userId="80c2dbd02819b45c" providerId="LiveId" clId="{893C2869-A05D-4C2C-BA58-4CEACF068060}" dt="2024-11-13T06:45:56.415" v="6903" actId="478"/>
          <ac:picMkLst>
            <pc:docMk/>
            <pc:sldMk cId="1577647846" sldId="301"/>
            <ac:picMk id="1026" creationId="{5CE39839-9A35-D77E-2A2E-FB7B08634B28}"/>
          </ac:picMkLst>
        </pc:picChg>
        <pc:picChg chg="add mod">
          <ac:chgData name="יהודה טאוב" userId="80c2dbd02819b45c" providerId="LiveId" clId="{893C2869-A05D-4C2C-BA58-4CEACF068060}" dt="2024-11-13T06:46:00.624" v="6905" actId="1076"/>
          <ac:picMkLst>
            <pc:docMk/>
            <pc:sldMk cId="1577647846" sldId="301"/>
            <ac:picMk id="35842" creationId="{77B92C03-675F-48F5-2B12-A7618E60F5BE}"/>
          </ac:picMkLst>
        </pc:picChg>
      </pc:sldChg>
      <pc:sldChg chg="modSp">
        <pc:chgData name="יהודה טאוב" userId="80c2dbd02819b45c" providerId="LiveId" clId="{893C2869-A05D-4C2C-BA58-4CEACF068060}" dt="2024-11-10T14:03:33.758" v="3798" actId="20577"/>
        <pc:sldMkLst>
          <pc:docMk/>
          <pc:sldMk cId="3739328927" sldId="303"/>
        </pc:sldMkLst>
        <pc:spChg chg="mod">
          <ac:chgData name="יהודה טאוב" userId="80c2dbd02819b45c" providerId="LiveId" clId="{893C2869-A05D-4C2C-BA58-4CEACF068060}" dt="2024-11-10T14:03:33.758" v="3798" actId="20577"/>
          <ac:spMkLst>
            <pc:docMk/>
            <pc:sldMk cId="3739328927" sldId="303"/>
            <ac:spMk id="156" creationId="{7978D081-1E09-DD0F-6CDB-EF0B6A93AFE7}"/>
          </ac:spMkLst>
        </pc:spChg>
      </pc:sldChg>
      <pc:sldChg chg="addSp modSp mod modAnim">
        <pc:chgData name="יהודה טאוב" userId="80c2dbd02819b45c" providerId="LiveId" clId="{893C2869-A05D-4C2C-BA58-4CEACF068060}" dt="2024-11-13T07:55:27.663" v="6914" actId="1076"/>
        <pc:sldMkLst>
          <pc:docMk/>
          <pc:sldMk cId="1568276504" sldId="305"/>
        </pc:sldMkLst>
        <pc:spChg chg="mod">
          <ac:chgData name="יהודה טאוב" userId="80c2dbd02819b45c" providerId="LiveId" clId="{893C2869-A05D-4C2C-BA58-4CEACF068060}" dt="2024-11-07T10:13:56.434" v="619" actId="21"/>
          <ac:spMkLst>
            <pc:docMk/>
            <pc:sldMk cId="1568276504" sldId="305"/>
            <ac:spMk id="156" creationId="{B9CF1049-6863-CCF3-996F-97289FC94EF0}"/>
          </ac:spMkLst>
        </pc:spChg>
        <pc:picChg chg="mod">
          <ac:chgData name="יהודה טאוב" userId="80c2dbd02819b45c" providerId="LiveId" clId="{893C2869-A05D-4C2C-BA58-4CEACF068060}" dt="2024-11-13T07:55:22.066" v="6912" actId="1076"/>
          <ac:picMkLst>
            <pc:docMk/>
            <pc:sldMk cId="1568276504" sldId="305"/>
            <ac:picMk id="6" creationId="{674773B7-DC23-4740-97C8-CFD1A9AA6150}"/>
          </ac:picMkLst>
        </pc:picChg>
        <pc:picChg chg="add mod">
          <ac:chgData name="יהודה טאוב" userId="80c2dbd02819b45c" providerId="LiveId" clId="{893C2869-A05D-4C2C-BA58-4CEACF068060}" dt="2024-11-13T07:55:27.663" v="6914" actId="1076"/>
          <ac:picMkLst>
            <pc:docMk/>
            <pc:sldMk cId="1568276504" sldId="305"/>
            <ac:picMk id="36866" creationId="{EC5B689C-DC33-275F-7C6A-0F769FC17D8F}"/>
          </ac:picMkLst>
        </pc:picChg>
      </pc:sldChg>
      <pc:sldChg chg="addSp delSp modSp add modAnim">
        <pc:chgData name="יהודה טאוב" userId="80c2dbd02819b45c" providerId="LiveId" clId="{893C2869-A05D-4C2C-BA58-4CEACF068060}" dt="2024-11-13T06:45:05.033" v="6899" actId="1076"/>
        <pc:sldMkLst>
          <pc:docMk/>
          <pc:sldMk cId="2650565487" sldId="306"/>
        </pc:sldMkLst>
        <pc:spChg chg="mod">
          <ac:chgData name="יהודה טאוב" userId="80c2dbd02819b45c" providerId="LiveId" clId="{893C2869-A05D-4C2C-BA58-4CEACF068060}" dt="2024-11-07T09:28:34.796" v="177" actId="6549"/>
          <ac:spMkLst>
            <pc:docMk/>
            <pc:sldMk cId="2650565487" sldId="306"/>
            <ac:spMk id="211" creationId="{C9713A15-6096-5CEE-533D-C20BE388CC14}"/>
          </ac:spMkLst>
        </pc:spChg>
        <pc:picChg chg="del">
          <ac:chgData name="יהודה טאוב" userId="80c2dbd02819b45c" providerId="LiveId" clId="{893C2869-A05D-4C2C-BA58-4CEACF068060}" dt="2024-11-13T06:44:59.568" v="6897" actId="478"/>
          <ac:picMkLst>
            <pc:docMk/>
            <pc:sldMk cId="2650565487" sldId="306"/>
            <ac:picMk id="1026" creationId="{60B0EB4A-31C3-FCD7-8554-F670166534E1}"/>
          </ac:picMkLst>
        </pc:picChg>
        <pc:picChg chg="add mod">
          <ac:chgData name="יהודה טאוב" userId="80c2dbd02819b45c" providerId="LiveId" clId="{893C2869-A05D-4C2C-BA58-4CEACF068060}" dt="2024-11-13T06:45:05.033" v="6899" actId="1076"/>
          <ac:picMkLst>
            <pc:docMk/>
            <pc:sldMk cId="2650565487" sldId="306"/>
            <ac:picMk id="33794" creationId="{14F1D501-FC78-B9D2-B61D-0888DC4C81B5}"/>
          </ac:picMkLst>
        </pc:picChg>
      </pc:sldChg>
      <pc:sldChg chg="addSp delSp modSp add modAnim">
        <pc:chgData name="יהודה טאוב" userId="80c2dbd02819b45c" providerId="LiveId" clId="{893C2869-A05D-4C2C-BA58-4CEACF068060}" dt="2024-11-13T06:33:38.521" v="6844" actId="1076"/>
        <pc:sldMkLst>
          <pc:docMk/>
          <pc:sldMk cId="2811311462" sldId="307"/>
        </pc:sldMkLst>
        <pc:spChg chg="mod">
          <ac:chgData name="יהודה טאוב" userId="80c2dbd02819b45c" providerId="LiveId" clId="{893C2869-A05D-4C2C-BA58-4CEACF068060}" dt="2024-11-07T09:34:02.694" v="381" actId="404"/>
          <ac:spMkLst>
            <pc:docMk/>
            <pc:sldMk cId="2811311462" sldId="307"/>
            <ac:spMk id="211" creationId="{967B3B7A-0D2F-8827-5C61-C7D9B2CB3C3C}"/>
          </ac:spMkLst>
        </pc:spChg>
        <pc:picChg chg="del">
          <ac:chgData name="יהודה טאוב" userId="80c2dbd02819b45c" providerId="LiveId" clId="{893C2869-A05D-4C2C-BA58-4CEACF068060}" dt="2024-11-13T06:33:34.205" v="6842" actId="478"/>
          <ac:picMkLst>
            <pc:docMk/>
            <pc:sldMk cId="2811311462" sldId="307"/>
            <ac:picMk id="1026" creationId="{5AC90EF1-C271-8B70-1E3B-D76AF459545B}"/>
          </ac:picMkLst>
        </pc:picChg>
        <pc:picChg chg="add mod">
          <ac:chgData name="יהודה טאוב" userId="80c2dbd02819b45c" providerId="LiveId" clId="{893C2869-A05D-4C2C-BA58-4CEACF068060}" dt="2024-11-13T06:33:38.521" v="6844" actId="1076"/>
          <ac:picMkLst>
            <pc:docMk/>
            <pc:sldMk cId="2811311462" sldId="307"/>
            <ac:picMk id="21506" creationId="{E772B747-1E37-E92D-5B02-9D34039AEFE3}"/>
          </ac:picMkLst>
        </pc:picChg>
      </pc:sldChg>
      <pc:sldChg chg="modSp add ord modAnim">
        <pc:chgData name="יהודה טאוב" userId="80c2dbd02819b45c" providerId="LiveId" clId="{893C2869-A05D-4C2C-BA58-4CEACF068060}" dt="2024-11-07T10:15:35.428" v="703" actId="20577"/>
        <pc:sldMkLst>
          <pc:docMk/>
          <pc:sldMk cId="1532885859" sldId="308"/>
        </pc:sldMkLst>
        <pc:spChg chg="mod">
          <ac:chgData name="יהודה טאוב" userId="80c2dbd02819b45c" providerId="LiveId" clId="{893C2869-A05D-4C2C-BA58-4CEACF068060}" dt="2024-11-07T10:15:35.428" v="703" actId="20577"/>
          <ac:spMkLst>
            <pc:docMk/>
            <pc:sldMk cId="1532885859" sldId="308"/>
            <ac:spMk id="156" creationId="{7B073208-9529-729C-9F83-C1B8F3B7BBF6}"/>
          </ac:spMkLst>
        </pc:spChg>
      </pc:sldChg>
      <pc:sldChg chg="addSp delSp modSp add mod ord modAnim">
        <pc:chgData name="יהודה טאוב" userId="80c2dbd02819b45c" providerId="LiveId" clId="{893C2869-A05D-4C2C-BA58-4CEACF068060}" dt="2024-11-13T06:25:27.816" v="6821"/>
        <pc:sldMkLst>
          <pc:docMk/>
          <pc:sldMk cId="869142853" sldId="309"/>
        </pc:sldMkLst>
        <pc:spChg chg="mod">
          <ac:chgData name="יהודה טאוב" userId="80c2dbd02819b45c" providerId="LiveId" clId="{893C2869-A05D-4C2C-BA58-4CEACF068060}" dt="2024-11-10T14:05:12.808" v="3799" actId="313"/>
          <ac:spMkLst>
            <pc:docMk/>
            <pc:sldMk cId="869142853" sldId="309"/>
            <ac:spMk id="211" creationId="{E6112EC8-3014-0554-F933-3CED1639DCC2}"/>
          </ac:spMkLst>
        </pc:spChg>
        <pc:picChg chg="add mod">
          <ac:chgData name="יהודה טאוב" userId="80c2dbd02819b45c" providerId="LiveId" clId="{893C2869-A05D-4C2C-BA58-4CEACF068060}" dt="2024-11-13T06:25:27.816" v="6821"/>
          <ac:picMkLst>
            <pc:docMk/>
            <pc:sldMk cId="869142853" sldId="309"/>
            <ac:picMk id="5" creationId="{002044A2-FDAA-C854-D24F-9A98DD642DB4}"/>
          </ac:picMkLst>
        </pc:picChg>
        <pc:picChg chg="del">
          <ac:chgData name="יהודה טאוב" userId="80c2dbd02819b45c" providerId="LiveId" clId="{893C2869-A05D-4C2C-BA58-4CEACF068060}" dt="2024-11-13T06:25:26.874" v="6820" actId="478"/>
          <ac:picMkLst>
            <pc:docMk/>
            <pc:sldMk cId="869142853" sldId="309"/>
            <ac:picMk id="1026" creationId="{6EA7E0F5-21CC-432E-3918-8A5B395ACEBE}"/>
          </ac:picMkLst>
        </pc:picChg>
      </pc:sldChg>
      <pc:sldChg chg="addSp delSp modSp new mod ord modClrScheme chgLayout">
        <pc:chgData name="יהודה טאוב" userId="80c2dbd02819b45c" providerId="LiveId" clId="{893C2869-A05D-4C2C-BA58-4CEACF068060}" dt="2024-11-13T06:25:13.622" v="6819" actId="21"/>
        <pc:sldMkLst>
          <pc:docMk/>
          <pc:sldMk cId="1345958045" sldId="310"/>
        </pc:sldMkLst>
        <pc:spChg chg="mod ord">
          <ac:chgData name="יהודה טאוב" userId="80c2dbd02819b45c" providerId="LiveId" clId="{893C2869-A05D-4C2C-BA58-4CEACF068060}" dt="2024-11-12T00:55:02.721" v="5496" actId="6549"/>
          <ac:spMkLst>
            <pc:docMk/>
            <pc:sldMk cId="1345958045" sldId="310"/>
            <ac:spMk id="2" creationId="{0A796D91-0D06-5344-D08C-144C4FA5AC84}"/>
          </ac:spMkLst>
        </pc:spChg>
        <pc:spChg chg="mod ord">
          <ac:chgData name="יהודה טאוב" userId="80c2dbd02819b45c" providerId="LiveId" clId="{893C2869-A05D-4C2C-BA58-4CEACF068060}" dt="2024-11-12T09:36:07.321" v="5980" actId="6549"/>
          <ac:spMkLst>
            <pc:docMk/>
            <pc:sldMk cId="1345958045" sldId="310"/>
            <ac:spMk id="3" creationId="{269ABA67-991F-548A-97F0-36613010DD98}"/>
          </ac:spMkLst>
        </pc:spChg>
        <pc:picChg chg="add del mod">
          <ac:chgData name="יהודה טאוב" userId="80c2dbd02819b45c" providerId="LiveId" clId="{893C2869-A05D-4C2C-BA58-4CEACF068060}" dt="2024-11-13T06:25:13.622" v="6819" actId="21"/>
          <ac:picMkLst>
            <pc:docMk/>
            <pc:sldMk cId="1345958045" sldId="310"/>
            <ac:picMk id="5" creationId="{002044A2-FDAA-C854-D24F-9A98DD642DB4}"/>
          </ac:picMkLst>
        </pc:picChg>
        <pc:picChg chg="add del mod">
          <ac:chgData name="יהודה טאוב" userId="80c2dbd02819b45c" providerId="LiveId" clId="{893C2869-A05D-4C2C-BA58-4CEACF068060}" dt="2024-11-07T15:20:47.727" v="1372" actId="478"/>
          <ac:picMkLst>
            <pc:docMk/>
            <pc:sldMk cId="1345958045" sldId="310"/>
            <ac:picMk id="5" creationId="{F1467F8F-5F72-F683-9246-F4A5CACAFF2C}"/>
          </ac:picMkLst>
        </pc:picChg>
        <pc:picChg chg="add del mod">
          <ac:chgData name="יהודה טאוב" userId="80c2dbd02819b45c" providerId="LiveId" clId="{893C2869-A05D-4C2C-BA58-4CEACF068060}" dt="2024-11-11T23:38:58.007" v="5473" actId="478"/>
          <ac:picMkLst>
            <pc:docMk/>
            <pc:sldMk cId="1345958045" sldId="310"/>
            <ac:picMk id="1026" creationId="{D5A44674-8791-7BFD-34BC-02D765A528B9}"/>
          </ac:picMkLst>
        </pc:picChg>
        <pc:picChg chg="add mod">
          <ac:chgData name="יהודה טאוב" userId="80c2dbd02819b45c" providerId="LiveId" clId="{893C2869-A05D-4C2C-BA58-4CEACF068060}" dt="2024-11-07T15:29:00.006" v="1388" actId="14100"/>
          <ac:picMkLst>
            <pc:docMk/>
            <pc:sldMk cId="1345958045" sldId="310"/>
            <ac:picMk id="1028" creationId="{0B46B677-19E2-F281-0B1F-9F4E532DEFB8}"/>
          </ac:picMkLst>
        </pc:picChg>
        <pc:picChg chg="add del mod">
          <ac:chgData name="יהודה טאוב" userId="80c2dbd02819b45c" providerId="LiveId" clId="{893C2869-A05D-4C2C-BA58-4CEACF068060}" dt="2024-11-07T15:30:03.036" v="1399" actId="478"/>
          <ac:picMkLst>
            <pc:docMk/>
            <pc:sldMk cId="1345958045" sldId="310"/>
            <ac:picMk id="1030" creationId="{135C2D86-4BB9-024C-AB1C-0382ADD18B21}"/>
          </ac:picMkLst>
        </pc:picChg>
        <pc:picChg chg="add del mod">
          <ac:chgData name="יהודה טאוב" userId="80c2dbd02819b45c" providerId="LiveId" clId="{893C2869-A05D-4C2C-BA58-4CEACF068060}" dt="2024-11-13T06:18:47.022" v="6809" actId="478"/>
          <ac:picMkLst>
            <pc:docMk/>
            <pc:sldMk cId="1345958045" sldId="310"/>
            <ac:picMk id="12290" creationId="{7E20A983-AE0E-AD01-D771-BF4A6E01E082}"/>
          </ac:picMkLst>
        </pc:picChg>
      </pc:sldChg>
      <pc:sldChg chg="addSp delSp modSp new mod">
        <pc:chgData name="יהודה טאוב" userId="80c2dbd02819b45c" providerId="LiveId" clId="{893C2869-A05D-4C2C-BA58-4CEACF068060}" dt="2024-11-10T14:34:28.899" v="3919" actId="1076"/>
        <pc:sldMkLst>
          <pc:docMk/>
          <pc:sldMk cId="3865475823" sldId="311"/>
        </pc:sldMkLst>
        <pc:spChg chg="mod">
          <ac:chgData name="יהודה טאוב" userId="80c2dbd02819b45c" providerId="LiveId" clId="{893C2869-A05D-4C2C-BA58-4CEACF068060}" dt="2024-11-07T14:58:22.305" v="1341" actId="404"/>
          <ac:spMkLst>
            <pc:docMk/>
            <pc:sldMk cId="3865475823" sldId="311"/>
            <ac:spMk id="2" creationId="{4AD34CC5-8273-52EC-C9ED-E6FE6696D9A9}"/>
          </ac:spMkLst>
        </pc:spChg>
        <pc:spChg chg="mod">
          <ac:chgData name="יהודה טאוב" userId="80c2dbd02819b45c" providerId="LiveId" clId="{893C2869-A05D-4C2C-BA58-4CEACF068060}" dt="2024-11-07T15:04:13.222" v="1366" actId="20577"/>
          <ac:spMkLst>
            <pc:docMk/>
            <pc:sldMk cId="3865475823" sldId="311"/>
            <ac:spMk id="3" creationId="{55660AFE-BE10-B0CB-308F-24109475404D}"/>
          </ac:spMkLst>
        </pc:spChg>
        <pc:graphicFrameChg chg="add mod">
          <ac:chgData name="יהודה טאוב" userId="80c2dbd02819b45c" providerId="LiveId" clId="{893C2869-A05D-4C2C-BA58-4CEACF068060}" dt="2024-11-07T14:52:10.419" v="1310"/>
          <ac:graphicFrameMkLst>
            <pc:docMk/>
            <pc:sldMk cId="3865475823" sldId="311"/>
            <ac:graphicFrameMk id="6" creationId="{3D47B42C-5E3F-FC76-6353-D6431A9FA68C}"/>
          </ac:graphicFrameMkLst>
        </pc:graphicFrameChg>
        <pc:picChg chg="add del">
          <ac:chgData name="יהודה טאוב" userId="80c2dbd02819b45c" providerId="LiveId" clId="{893C2869-A05D-4C2C-BA58-4CEACF068060}" dt="2024-11-07T14:51:18.092" v="1308" actId="22"/>
          <ac:picMkLst>
            <pc:docMk/>
            <pc:sldMk cId="3865475823" sldId="311"/>
            <ac:picMk id="5" creationId="{8453C568-FB2C-AE32-2E4C-7232A3F6DDC8}"/>
          </ac:picMkLst>
        </pc:picChg>
        <pc:picChg chg="add mod">
          <ac:chgData name="יהודה טאוב" userId="80c2dbd02819b45c" providerId="LiveId" clId="{893C2869-A05D-4C2C-BA58-4CEACF068060}" dt="2024-11-07T14:52:46.852" v="1312" actId="1076"/>
          <ac:picMkLst>
            <pc:docMk/>
            <pc:sldMk cId="3865475823" sldId="311"/>
            <ac:picMk id="8" creationId="{E8517F92-08E7-DD24-188C-6E7C0BAC4AF7}"/>
          </ac:picMkLst>
        </pc:picChg>
        <pc:picChg chg="add mod">
          <ac:chgData name="יהודה טאוב" userId="80c2dbd02819b45c" providerId="LiveId" clId="{893C2869-A05D-4C2C-BA58-4CEACF068060}" dt="2024-11-10T14:34:28.899" v="3919" actId="1076"/>
          <ac:picMkLst>
            <pc:docMk/>
            <pc:sldMk cId="3865475823" sldId="311"/>
            <ac:picMk id="4098" creationId="{3F8F8E7F-6E56-22C3-EBAC-A0E7E366CD61}"/>
          </ac:picMkLst>
        </pc:picChg>
      </pc:sldChg>
      <pc:sldChg chg="addSp delSp modSp add mod">
        <pc:chgData name="יהודה טאוב" userId="80c2dbd02819b45c" providerId="LiveId" clId="{893C2869-A05D-4C2C-BA58-4CEACF068060}" dt="2024-11-11T14:24:36.003" v="5322" actId="113"/>
        <pc:sldMkLst>
          <pc:docMk/>
          <pc:sldMk cId="4033009894" sldId="312"/>
        </pc:sldMkLst>
        <pc:spChg chg="del mod">
          <ac:chgData name="יהודה טאוב" userId="80c2dbd02819b45c" providerId="LiveId" clId="{893C2869-A05D-4C2C-BA58-4CEACF068060}" dt="2024-11-11T14:24:00.305" v="5315" actId="478"/>
          <ac:spMkLst>
            <pc:docMk/>
            <pc:sldMk cId="4033009894" sldId="312"/>
            <ac:spMk id="2" creationId="{F65A8E06-C0A4-D371-6907-65DBF189C2AF}"/>
          </ac:spMkLst>
        </pc:spChg>
        <pc:spChg chg="mod">
          <ac:chgData name="יהודה טאוב" userId="80c2dbd02819b45c" providerId="LiveId" clId="{893C2869-A05D-4C2C-BA58-4CEACF068060}" dt="2024-11-11T14:24:36.003" v="5322" actId="113"/>
          <ac:spMkLst>
            <pc:docMk/>
            <pc:sldMk cId="4033009894" sldId="312"/>
            <ac:spMk id="3" creationId="{3C8A45C8-2935-2FE1-BE3E-A272F5B838DB}"/>
          </ac:spMkLst>
        </pc:spChg>
        <pc:picChg chg="add del mod">
          <ac:chgData name="יהודה טאוב" userId="80c2dbd02819b45c" providerId="LiveId" clId="{893C2869-A05D-4C2C-BA58-4CEACF068060}" dt="2024-11-11T14:19:12.486" v="5298" actId="478"/>
          <ac:picMkLst>
            <pc:docMk/>
            <pc:sldMk cId="4033009894" sldId="312"/>
            <ac:picMk id="5" creationId="{FDE43B35-AD55-A25D-2AD5-8EE3A69FAD02}"/>
          </ac:picMkLst>
        </pc:picChg>
        <pc:picChg chg="add mod">
          <ac:chgData name="יהודה טאוב" userId="80c2dbd02819b45c" providerId="LiveId" clId="{893C2869-A05D-4C2C-BA58-4CEACF068060}" dt="2024-11-11T14:23:21.993" v="5310" actId="1076"/>
          <ac:picMkLst>
            <pc:docMk/>
            <pc:sldMk cId="4033009894" sldId="312"/>
            <ac:picMk id="7" creationId="{B2864243-EFDE-314B-57FA-D08FBE3E3BC3}"/>
          </ac:picMkLst>
        </pc:picChg>
        <pc:picChg chg="del">
          <ac:chgData name="יהודה טאוב" userId="80c2dbd02819b45c" providerId="LiveId" clId="{893C2869-A05D-4C2C-BA58-4CEACF068060}" dt="2024-11-07T15:29:32.687" v="1392" actId="478"/>
          <ac:picMkLst>
            <pc:docMk/>
            <pc:sldMk cId="4033009894" sldId="312"/>
            <ac:picMk id="1026" creationId="{D07F31D3-B0A5-0BAC-E95F-D8D817DC3C27}"/>
          </ac:picMkLst>
        </pc:picChg>
        <pc:picChg chg="del mod">
          <ac:chgData name="יהודה טאוב" userId="80c2dbd02819b45c" providerId="LiveId" clId="{893C2869-A05D-4C2C-BA58-4CEACF068060}" dt="2024-11-11T14:15:38.544" v="5266" actId="478"/>
          <ac:picMkLst>
            <pc:docMk/>
            <pc:sldMk cId="4033009894" sldId="312"/>
            <ac:picMk id="1030" creationId="{11953FBC-68DE-157B-737C-EFA249A1C8AE}"/>
          </ac:picMkLst>
        </pc:picChg>
        <pc:picChg chg="add del mod">
          <ac:chgData name="יהודה טאוב" userId="80c2dbd02819b45c" providerId="LiveId" clId="{893C2869-A05D-4C2C-BA58-4CEACF068060}" dt="2024-11-07T15:31:28.027" v="1405" actId="21"/>
          <ac:picMkLst>
            <pc:docMk/>
            <pc:sldMk cId="4033009894" sldId="312"/>
            <ac:picMk id="2050" creationId="{8942D6B9-4411-1963-9C5B-85AB1801BD78}"/>
          </ac:picMkLst>
        </pc:picChg>
        <pc:picChg chg="add mod">
          <ac:chgData name="יהודה טאוב" userId="80c2dbd02819b45c" providerId="LiveId" clId="{893C2869-A05D-4C2C-BA58-4CEACF068060}" dt="2024-11-11T14:20:06.030" v="5302" actId="14100"/>
          <ac:picMkLst>
            <pc:docMk/>
            <pc:sldMk cId="4033009894" sldId="312"/>
            <ac:picMk id="9218" creationId="{C22A5336-2647-9073-B68D-1E3F031A763F}"/>
          </ac:picMkLst>
        </pc:picChg>
      </pc:sldChg>
      <pc:sldChg chg="addSp delSp modSp add mod ord">
        <pc:chgData name="יהודה טאוב" userId="80c2dbd02819b45c" providerId="LiveId" clId="{893C2869-A05D-4C2C-BA58-4CEACF068060}" dt="2024-11-10T15:15:05.926" v="3938" actId="1076"/>
        <pc:sldMkLst>
          <pc:docMk/>
          <pc:sldMk cId="3058225220" sldId="313"/>
        </pc:sldMkLst>
        <pc:spChg chg="mod">
          <ac:chgData name="יהודה טאוב" userId="80c2dbd02819b45c" providerId="LiveId" clId="{893C2869-A05D-4C2C-BA58-4CEACF068060}" dt="2024-11-10T15:15:00.657" v="3935" actId="6549"/>
          <ac:spMkLst>
            <pc:docMk/>
            <pc:sldMk cId="3058225220" sldId="313"/>
            <ac:spMk id="150" creationId="{1407B529-1A43-EF99-FAA9-A8227E659D77}"/>
          </ac:spMkLst>
        </pc:spChg>
        <pc:picChg chg="add mod">
          <ac:chgData name="יהודה טאוב" userId="80c2dbd02819b45c" providerId="LiveId" clId="{893C2869-A05D-4C2C-BA58-4CEACF068060}" dt="2024-11-10T15:15:05.926" v="3938" actId="1076"/>
          <ac:picMkLst>
            <pc:docMk/>
            <pc:sldMk cId="3058225220" sldId="313"/>
            <ac:picMk id="2" creationId="{E73DED13-6573-90DD-33F7-20B2BBCE3D1B}"/>
          </ac:picMkLst>
        </pc:picChg>
        <pc:picChg chg="add del">
          <ac:chgData name="יהודה טאוב" userId="80c2dbd02819b45c" providerId="LiveId" clId="{893C2869-A05D-4C2C-BA58-4CEACF068060}" dt="2024-11-07T15:48:19.472" v="1690" actId="22"/>
          <ac:picMkLst>
            <pc:docMk/>
            <pc:sldMk cId="3058225220" sldId="313"/>
            <ac:picMk id="4" creationId="{8525C925-AB98-047C-EA0E-6BB25309F081}"/>
          </ac:picMkLst>
        </pc:picChg>
        <pc:picChg chg="add mod">
          <ac:chgData name="יהודה טאוב" userId="80c2dbd02819b45c" providerId="LiveId" clId="{893C2869-A05D-4C2C-BA58-4CEACF068060}" dt="2024-11-07T15:32:09.106" v="1443"/>
          <ac:picMkLst>
            <pc:docMk/>
            <pc:sldMk cId="3058225220" sldId="313"/>
            <ac:picMk id="2050" creationId="{8942D6B9-4411-1963-9C5B-85AB1801BD78}"/>
          </ac:picMkLst>
        </pc:picChg>
        <pc:picChg chg="add mod">
          <ac:chgData name="יהודה טאוב" userId="80c2dbd02819b45c" providerId="LiveId" clId="{893C2869-A05D-4C2C-BA58-4CEACF068060}" dt="2024-11-09T19:03:16.269" v="2656" actId="1076"/>
          <ac:picMkLst>
            <pc:docMk/>
            <pc:sldMk cId="3058225220" sldId="313"/>
            <ac:picMk id="3074" creationId="{297B35E8-DFE5-1C91-A6C5-457A4B752DAE}"/>
          </ac:picMkLst>
        </pc:picChg>
      </pc:sldChg>
      <pc:sldChg chg="modSp add del mod">
        <pc:chgData name="יהודה טאוב" userId="80c2dbd02819b45c" providerId="LiveId" clId="{893C2869-A05D-4C2C-BA58-4CEACF068060}" dt="2024-11-07T15:45:25.255" v="1580" actId="47"/>
        <pc:sldMkLst>
          <pc:docMk/>
          <pc:sldMk cId="2306447001" sldId="314"/>
        </pc:sldMkLst>
        <pc:spChg chg="mod">
          <ac:chgData name="יהודה טאוב" userId="80c2dbd02819b45c" providerId="LiveId" clId="{893C2869-A05D-4C2C-BA58-4CEACF068060}" dt="2024-11-07T15:45:17.873" v="1578" actId="21"/>
          <ac:spMkLst>
            <pc:docMk/>
            <pc:sldMk cId="2306447001" sldId="314"/>
            <ac:spMk id="211" creationId="{67AF6037-4803-3211-3027-175D2CE294E2}"/>
          </ac:spMkLst>
        </pc:spChg>
      </pc:sldChg>
      <pc:sldChg chg="addSp delSp modSp add ord modAnim">
        <pc:chgData name="יהודה טאוב" userId="80c2dbd02819b45c" providerId="LiveId" clId="{893C2869-A05D-4C2C-BA58-4CEACF068060}" dt="2024-11-13T06:42:54.520" v="6884" actId="1076"/>
        <pc:sldMkLst>
          <pc:docMk/>
          <pc:sldMk cId="739927724" sldId="315"/>
        </pc:sldMkLst>
        <pc:spChg chg="mod">
          <ac:chgData name="יהודה טאוב" userId="80c2dbd02819b45c" providerId="LiveId" clId="{893C2869-A05D-4C2C-BA58-4CEACF068060}" dt="2024-11-11T02:01:49.811" v="4107" actId="20577"/>
          <ac:spMkLst>
            <pc:docMk/>
            <pc:sldMk cId="739927724" sldId="315"/>
            <ac:spMk id="211" creationId="{0B5C5FD2-C5B4-B696-1173-8C2D19486A14}"/>
          </ac:spMkLst>
        </pc:spChg>
        <pc:picChg chg="del">
          <ac:chgData name="יהודה טאוב" userId="80c2dbd02819b45c" providerId="LiveId" clId="{893C2869-A05D-4C2C-BA58-4CEACF068060}" dt="2024-11-13T06:42:11.801" v="6878" actId="478"/>
          <ac:picMkLst>
            <pc:docMk/>
            <pc:sldMk cId="739927724" sldId="315"/>
            <ac:picMk id="1026" creationId="{84C9FE79-5FF9-80DE-57DE-7B94730C44B6}"/>
          </ac:picMkLst>
        </pc:picChg>
        <pc:picChg chg="add mod">
          <ac:chgData name="יהודה טאוב" userId="80c2dbd02819b45c" providerId="LiveId" clId="{893C2869-A05D-4C2C-BA58-4CEACF068060}" dt="2024-11-13T06:42:15.605" v="6880" actId="1076"/>
          <ac:picMkLst>
            <pc:docMk/>
            <pc:sldMk cId="739927724" sldId="315"/>
            <ac:picMk id="29698" creationId="{994D7C55-57BC-B0EA-8856-9BD85E7ED959}"/>
          </ac:picMkLst>
        </pc:picChg>
        <pc:picChg chg="add mod">
          <ac:chgData name="יהודה טאוב" userId="80c2dbd02819b45c" providerId="LiveId" clId="{893C2869-A05D-4C2C-BA58-4CEACF068060}" dt="2024-11-13T06:42:54.520" v="6884" actId="1076"/>
          <ac:picMkLst>
            <pc:docMk/>
            <pc:sldMk cId="739927724" sldId="315"/>
            <ac:picMk id="29700" creationId="{A71DE50A-7437-A7E2-EE52-4CF6AC0C2675}"/>
          </ac:picMkLst>
        </pc:picChg>
      </pc:sldChg>
      <pc:sldChg chg="addSp delSp modSp new del mod">
        <pc:chgData name="יהודה טאוב" userId="80c2dbd02819b45c" providerId="LiveId" clId="{893C2869-A05D-4C2C-BA58-4CEACF068060}" dt="2024-11-07T15:49:16.716" v="1695" actId="47"/>
        <pc:sldMkLst>
          <pc:docMk/>
          <pc:sldMk cId="415793468" sldId="316"/>
        </pc:sldMkLst>
        <pc:picChg chg="add del mod">
          <ac:chgData name="יהודה טאוב" userId="80c2dbd02819b45c" providerId="LiveId" clId="{893C2869-A05D-4C2C-BA58-4CEACF068060}" dt="2024-11-07T15:49:12.261" v="1694" actId="478"/>
          <ac:picMkLst>
            <pc:docMk/>
            <pc:sldMk cId="415793468" sldId="316"/>
            <ac:picMk id="5" creationId="{E4BC026E-84F3-0312-3709-0A92B3F99E72}"/>
          </ac:picMkLst>
        </pc:picChg>
      </pc:sldChg>
      <pc:sldChg chg="addSp delSp modSp add modAnim modNotesTx">
        <pc:chgData name="יהודה טאוב" userId="80c2dbd02819b45c" providerId="LiveId" clId="{893C2869-A05D-4C2C-BA58-4CEACF068060}" dt="2024-11-10T05:55:07.947" v="3331" actId="20577"/>
        <pc:sldMkLst>
          <pc:docMk/>
          <pc:sldMk cId="2960976631" sldId="316"/>
        </pc:sldMkLst>
        <pc:spChg chg="mod">
          <ac:chgData name="יהודה טאוב" userId="80c2dbd02819b45c" providerId="LiveId" clId="{893C2869-A05D-4C2C-BA58-4CEACF068060}" dt="2024-11-10T05:55:07.947" v="3331" actId="20577"/>
          <ac:spMkLst>
            <pc:docMk/>
            <pc:sldMk cId="2960976631" sldId="316"/>
            <ac:spMk id="211" creationId="{BAE86D1A-99DF-216D-B2ED-5365BBC3BA72}"/>
          </ac:spMkLst>
        </pc:spChg>
        <pc:picChg chg="add del mod">
          <ac:chgData name="יהודה טאוב" userId="80c2dbd02819b45c" providerId="LiveId" clId="{893C2869-A05D-4C2C-BA58-4CEACF068060}" dt="2024-11-10T03:02:12.338" v="3305" actId="478"/>
          <ac:picMkLst>
            <pc:docMk/>
            <pc:sldMk cId="2960976631" sldId="316"/>
            <ac:picMk id="2" creationId="{EAA863AC-8C70-CBAC-A101-A8993F1D634A}"/>
          </ac:picMkLst>
        </pc:picChg>
        <pc:picChg chg="del">
          <ac:chgData name="יהודה טאוב" userId="80c2dbd02819b45c" providerId="LiveId" clId="{893C2869-A05D-4C2C-BA58-4CEACF068060}" dt="2024-11-10T03:01:04.045" v="3300" actId="478"/>
          <ac:picMkLst>
            <pc:docMk/>
            <pc:sldMk cId="2960976631" sldId="316"/>
            <ac:picMk id="1026" creationId="{4A07D97E-E7B5-79D3-8E12-5B6C11E6EB62}"/>
          </ac:picMkLst>
        </pc:picChg>
        <pc:picChg chg="add mod">
          <ac:chgData name="יהודה טאוב" userId="80c2dbd02819b45c" providerId="LiveId" clId="{893C2869-A05D-4C2C-BA58-4CEACF068060}" dt="2024-11-10T03:03:02.568" v="3308" actId="1076"/>
          <ac:picMkLst>
            <pc:docMk/>
            <pc:sldMk cId="2960976631" sldId="316"/>
            <ac:picMk id="1028" creationId="{741C0AF4-1012-1E11-A8DB-783E22FCA87B}"/>
          </ac:picMkLst>
        </pc:picChg>
      </pc:sldChg>
      <pc:sldChg chg="addSp delSp modSp add modAnim">
        <pc:chgData name="יהודה טאוב" userId="80c2dbd02819b45c" providerId="LiveId" clId="{893C2869-A05D-4C2C-BA58-4CEACF068060}" dt="2024-11-13T06:43:55.066" v="6889" actId="1076"/>
        <pc:sldMkLst>
          <pc:docMk/>
          <pc:sldMk cId="4096399609" sldId="317"/>
        </pc:sldMkLst>
        <pc:spChg chg="mod">
          <ac:chgData name="יהודה טאוב" userId="80c2dbd02819b45c" providerId="LiveId" clId="{893C2869-A05D-4C2C-BA58-4CEACF068060}" dt="2024-11-08T11:06:10.838" v="2236" actId="113"/>
          <ac:spMkLst>
            <pc:docMk/>
            <pc:sldMk cId="4096399609" sldId="317"/>
            <ac:spMk id="211" creationId="{C739381D-DCCA-E60C-F478-9961F8CB9AAC}"/>
          </ac:spMkLst>
        </pc:spChg>
        <pc:picChg chg="del">
          <ac:chgData name="יהודה טאוב" userId="80c2dbd02819b45c" providerId="LiveId" clId="{893C2869-A05D-4C2C-BA58-4CEACF068060}" dt="2024-11-13T06:43:50.881" v="6887" actId="478"/>
          <ac:picMkLst>
            <pc:docMk/>
            <pc:sldMk cId="4096399609" sldId="317"/>
            <ac:picMk id="1026" creationId="{094C35B0-336F-76F0-5502-BB647EAA8D56}"/>
          </ac:picMkLst>
        </pc:picChg>
        <pc:picChg chg="add mod">
          <ac:chgData name="יהודה טאוב" userId="80c2dbd02819b45c" providerId="LiveId" clId="{893C2869-A05D-4C2C-BA58-4CEACF068060}" dt="2024-11-13T06:43:55.066" v="6889" actId="1076"/>
          <ac:picMkLst>
            <pc:docMk/>
            <pc:sldMk cId="4096399609" sldId="317"/>
            <ac:picMk id="31746" creationId="{0947B3E5-4929-9AAC-A688-47429B4A2F25}"/>
          </ac:picMkLst>
        </pc:picChg>
      </pc:sldChg>
      <pc:sldChg chg="modSp add">
        <pc:chgData name="יהודה טאוב" userId="80c2dbd02819b45c" providerId="LiveId" clId="{893C2869-A05D-4C2C-BA58-4CEACF068060}" dt="2024-11-11T02:06:18.635" v="4111" actId="20577"/>
        <pc:sldMkLst>
          <pc:docMk/>
          <pc:sldMk cId="2670357317" sldId="318"/>
        </pc:sldMkLst>
        <pc:spChg chg="mod">
          <ac:chgData name="יהודה טאוב" userId="80c2dbd02819b45c" providerId="LiveId" clId="{893C2869-A05D-4C2C-BA58-4CEACF068060}" dt="2024-11-11T02:06:18.635" v="4111" actId="20577"/>
          <ac:spMkLst>
            <pc:docMk/>
            <pc:sldMk cId="2670357317" sldId="318"/>
            <ac:spMk id="211" creationId="{B86056BA-BBCA-394E-FE14-B24EEB4FAE3A}"/>
          </ac:spMkLst>
        </pc:spChg>
      </pc:sldChg>
      <pc:sldChg chg="addSp delSp modSp add mod ord modAnim">
        <pc:chgData name="יהודה טאוב" userId="80c2dbd02819b45c" providerId="LiveId" clId="{893C2869-A05D-4C2C-BA58-4CEACF068060}" dt="2024-11-09T19:22:11.072" v="2668" actId="14100"/>
        <pc:sldMkLst>
          <pc:docMk/>
          <pc:sldMk cId="2407315953" sldId="319"/>
        </pc:sldMkLst>
        <pc:spChg chg="mod">
          <ac:chgData name="יהודה טאוב" userId="80c2dbd02819b45c" providerId="LiveId" clId="{893C2869-A05D-4C2C-BA58-4CEACF068060}" dt="2024-11-09T19:22:11.072" v="2668" actId="14100"/>
          <ac:spMkLst>
            <pc:docMk/>
            <pc:sldMk cId="2407315953" sldId="319"/>
            <ac:spMk id="211" creationId="{D83A830C-F791-44E8-ECA5-F7D0D239C3D1}"/>
          </ac:spMkLst>
        </pc:spChg>
        <pc:picChg chg="add mod">
          <ac:chgData name="יהודה טאוב" userId="80c2dbd02819b45c" providerId="LiveId" clId="{893C2869-A05D-4C2C-BA58-4CEACF068060}" dt="2024-11-09T19:22:05.961" v="2667" actId="1076"/>
          <ac:picMkLst>
            <pc:docMk/>
            <pc:sldMk cId="2407315953" sldId="319"/>
            <ac:picMk id="3" creationId="{78A1F582-FF47-C283-17C0-D503D4E5F349}"/>
          </ac:picMkLst>
        </pc:picChg>
        <pc:picChg chg="del">
          <ac:chgData name="יהודה טאוב" userId="80c2dbd02819b45c" providerId="LiveId" clId="{893C2869-A05D-4C2C-BA58-4CEACF068060}" dt="2024-11-09T19:21:49.423" v="2661" actId="478"/>
          <ac:picMkLst>
            <pc:docMk/>
            <pc:sldMk cId="2407315953" sldId="319"/>
            <ac:picMk id="1026" creationId="{358DDCD0-0677-2319-D113-565C49FC99C1}"/>
          </ac:picMkLst>
        </pc:picChg>
      </pc:sldChg>
      <pc:sldChg chg="addSp delSp modSp add modAnim">
        <pc:chgData name="יהודה טאוב" userId="80c2dbd02819b45c" providerId="LiveId" clId="{893C2869-A05D-4C2C-BA58-4CEACF068060}" dt="2024-11-11T14:50:35.554" v="5457" actId="20577"/>
        <pc:sldMkLst>
          <pc:docMk/>
          <pc:sldMk cId="4042682231" sldId="320"/>
        </pc:sldMkLst>
        <pc:spChg chg="mod">
          <ac:chgData name="יהודה טאוב" userId="80c2dbd02819b45c" providerId="LiveId" clId="{893C2869-A05D-4C2C-BA58-4CEACF068060}" dt="2024-11-11T14:50:35.554" v="5457" actId="20577"/>
          <ac:spMkLst>
            <pc:docMk/>
            <pc:sldMk cId="4042682231" sldId="320"/>
            <ac:spMk id="211" creationId="{5977F846-6E54-CCC3-7D07-C98D01815B6A}"/>
          </ac:spMkLst>
        </pc:spChg>
        <pc:picChg chg="del">
          <ac:chgData name="יהודה טאוב" userId="80c2dbd02819b45c" providerId="LiveId" clId="{893C2869-A05D-4C2C-BA58-4CEACF068060}" dt="2024-11-11T14:49:39.816" v="5394" actId="478"/>
          <ac:picMkLst>
            <pc:docMk/>
            <pc:sldMk cId="4042682231" sldId="320"/>
            <ac:picMk id="1026" creationId="{8759F574-9F9D-34A2-7F28-DCE0BE272C3B}"/>
          </ac:picMkLst>
        </pc:picChg>
        <pc:picChg chg="add mod">
          <ac:chgData name="יהודה טאוב" userId="80c2dbd02819b45c" providerId="LiveId" clId="{893C2869-A05D-4C2C-BA58-4CEACF068060}" dt="2024-11-11T14:50:11.338" v="5396" actId="1076"/>
          <ac:picMkLst>
            <pc:docMk/>
            <pc:sldMk cId="4042682231" sldId="320"/>
            <ac:picMk id="11266" creationId="{8C25F45D-556A-7E02-EBF0-A835D83A2145}"/>
          </ac:picMkLst>
        </pc:picChg>
      </pc:sldChg>
      <pc:sldChg chg="modSp add modAnim">
        <pc:chgData name="יהודה טאוב" userId="80c2dbd02819b45c" providerId="LiveId" clId="{893C2869-A05D-4C2C-BA58-4CEACF068060}" dt="2024-11-09T19:30:13.633" v="2749" actId="403"/>
        <pc:sldMkLst>
          <pc:docMk/>
          <pc:sldMk cId="351408908" sldId="321"/>
        </pc:sldMkLst>
        <pc:spChg chg="mod">
          <ac:chgData name="יהודה טאוב" userId="80c2dbd02819b45c" providerId="LiveId" clId="{893C2869-A05D-4C2C-BA58-4CEACF068060}" dt="2024-11-09T19:30:13.633" v="2749" actId="403"/>
          <ac:spMkLst>
            <pc:docMk/>
            <pc:sldMk cId="351408908" sldId="321"/>
            <ac:spMk id="156" creationId="{29874C3C-6230-90E4-CF28-A60B3AD207DF}"/>
          </ac:spMkLst>
        </pc:spChg>
      </pc:sldChg>
      <pc:sldChg chg="addSp delSp modSp add mod modAnim modNotesTx">
        <pc:chgData name="יהודה טאוב" userId="80c2dbd02819b45c" providerId="LiveId" clId="{893C2869-A05D-4C2C-BA58-4CEACF068060}" dt="2024-11-10T08:31:14.759" v="3568" actId="20577"/>
        <pc:sldMkLst>
          <pc:docMk/>
          <pc:sldMk cId="3480096192" sldId="322"/>
        </pc:sldMkLst>
        <pc:spChg chg="mod">
          <ac:chgData name="יהודה טאוב" userId="80c2dbd02819b45c" providerId="LiveId" clId="{893C2869-A05D-4C2C-BA58-4CEACF068060}" dt="2024-11-10T08:31:14.759" v="3568" actId="20577"/>
          <ac:spMkLst>
            <pc:docMk/>
            <pc:sldMk cId="3480096192" sldId="322"/>
            <ac:spMk id="211" creationId="{6E735A09-54F8-9177-5275-022BC5C39B39}"/>
          </ac:spMkLst>
        </pc:spChg>
        <pc:picChg chg="del">
          <ac:chgData name="יהודה טאוב" userId="80c2dbd02819b45c" providerId="LiveId" clId="{893C2869-A05D-4C2C-BA58-4CEACF068060}" dt="2024-11-10T08:30:11.949" v="3485" actId="478"/>
          <ac:picMkLst>
            <pc:docMk/>
            <pc:sldMk cId="3480096192" sldId="322"/>
            <ac:picMk id="1028" creationId="{E8263332-8E4B-C83D-9C19-D032EC3EFD67}"/>
          </ac:picMkLst>
        </pc:picChg>
        <pc:picChg chg="add mod">
          <ac:chgData name="יהודה טאוב" userId="80c2dbd02819b45c" providerId="LiveId" clId="{893C2869-A05D-4C2C-BA58-4CEACF068060}" dt="2024-11-10T08:30:29.387" v="3490" actId="14100"/>
          <ac:picMkLst>
            <pc:docMk/>
            <pc:sldMk cId="3480096192" sldId="322"/>
            <ac:picMk id="2050" creationId="{45D9BDDE-32C7-248E-28E1-A87F2DBD9B9B}"/>
          </ac:picMkLst>
        </pc:picChg>
      </pc:sldChg>
      <pc:sldChg chg="addSp delSp modSp new mod modClrScheme chgLayout">
        <pc:chgData name="יהודה טאוב" userId="80c2dbd02819b45c" providerId="LiveId" clId="{893C2869-A05D-4C2C-BA58-4CEACF068060}" dt="2024-11-10T15:12:52.758" v="3931" actId="1076"/>
        <pc:sldMkLst>
          <pc:docMk/>
          <pc:sldMk cId="1893181697" sldId="323"/>
        </pc:sldMkLst>
        <pc:spChg chg="del">
          <ac:chgData name="יהודה טאוב" userId="80c2dbd02819b45c" providerId="LiveId" clId="{893C2869-A05D-4C2C-BA58-4CEACF068060}" dt="2024-11-10T15:06:36.466" v="3921" actId="700"/>
          <ac:spMkLst>
            <pc:docMk/>
            <pc:sldMk cId="1893181697" sldId="323"/>
            <ac:spMk id="2" creationId="{8EA17965-CCC0-E27E-01C1-D9B66485A1CF}"/>
          </ac:spMkLst>
        </pc:spChg>
        <pc:spChg chg="del">
          <ac:chgData name="יהודה טאוב" userId="80c2dbd02819b45c" providerId="LiveId" clId="{893C2869-A05D-4C2C-BA58-4CEACF068060}" dt="2024-11-10T15:06:36.466" v="3921" actId="700"/>
          <ac:spMkLst>
            <pc:docMk/>
            <pc:sldMk cId="1893181697" sldId="323"/>
            <ac:spMk id="3" creationId="{8329E899-C2B5-56D5-F2A2-3763C381F6BF}"/>
          </ac:spMkLst>
        </pc:spChg>
        <pc:picChg chg="add ord">
          <ac:chgData name="יהודה טאוב" userId="80c2dbd02819b45c" providerId="LiveId" clId="{893C2869-A05D-4C2C-BA58-4CEACF068060}" dt="2024-11-10T15:12:43.506" v="3930" actId="167"/>
          <ac:picMkLst>
            <pc:docMk/>
            <pc:sldMk cId="1893181697" sldId="323"/>
            <ac:picMk id="5" creationId="{649CEBA6-679E-9B0B-E14E-4AB8FC21FA06}"/>
          </ac:picMkLst>
        </pc:picChg>
        <pc:picChg chg="add mod">
          <ac:chgData name="יהודה טאוב" userId="80c2dbd02819b45c" providerId="LiveId" clId="{893C2869-A05D-4C2C-BA58-4CEACF068060}" dt="2024-11-10T15:06:57.522" v="3926" actId="1076"/>
          <ac:picMkLst>
            <pc:docMk/>
            <pc:sldMk cId="1893181697" sldId="323"/>
            <ac:picMk id="5122" creationId="{4D2EFFB1-7179-E4E5-046F-738EE0959C1D}"/>
          </ac:picMkLst>
        </pc:picChg>
        <pc:picChg chg="add mod">
          <ac:chgData name="יהודה טאוב" userId="80c2dbd02819b45c" providerId="LiveId" clId="{893C2869-A05D-4C2C-BA58-4CEACF068060}" dt="2024-11-10T15:06:57.522" v="3926" actId="1076"/>
          <ac:picMkLst>
            <pc:docMk/>
            <pc:sldMk cId="1893181697" sldId="323"/>
            <ac:picMk id="5124" creationId="{D16736F3-7373-93C0-BE9C-347402B52B31}"/>
          </ac:picMkLst>
        </pc:picChg>
        <pc:picChg chg="add mod">
          <ac:chgData name="יהודה טאוב" userId="80c2dbd02819b45c" providerId="LiveId" clId="{893C2869-A05D-4C2C-BA58-4CEACF068060}" dt="2024-11-10T15:12:52.758" v="3931" actId="1076"/>
          <ac:picMkLst>
            <pc:docMk/>
            <pc:sldMk cId="1893181697" sldId="323"/>
            <ac:picMk id="5126" creationId="{D89099BB-FBB8-B5DF-DDC5-F926BA71B484}"/>
          </ac:picMkLst>
        </pc:picChg>
      </pc:sldChg>
      <pc:sldChg chg="modSp add mod ord">
        <pc:chgData name="יהודה טאוב" userId="80c2dbd02819b45c" providerId="LiveId" clId="{893C2869-A05D-4C2C-BA58-4CEACF068060}" dt="2024-11-12T09:38:12.121" v="5982" actId="13926"/>
        <pc:sldMkLst>
          <pc:docMk/>
          <pc:sldMk cId="1716703135" sldId="324"/>
        </pc:sldMkLst>
        <pc:spChg chg="mod">
          <ac:chgData name="יהודה טאוב" userId="80c2dbd02819b45c" providerId="LiveId" clId="{893C2869-A05D-4C2C-BA58-4CEACF068060}" dt="2024-11-12T09:38:12.121" v="5982" actId="13926"/>
          <ac:spMkLst>
            <pc:docMk/>
            <pc:sldMk cId="1716703135" sldId="324"/>
            <ac:spMk id="150" creationId="{53D56AD5-B4DC-1AD0-EBD6-E3AB8C788B84}"/>
          </ac:spMkLst>
        </pc:spChg>
        <pc:picChg chg="mod">
          <ac:chgData name="יהודה טאוב" userId="80c2dbd02819b45c" providerId="LiveId" clId="{893C2869-A05D-4C2C-BA58-4CEACF068060}" dt="2024-11-11T03:24:24.278" v="4356" actId="14100"/>
          <ac:picMkLst>
            <pc:docMk/>
            <pc:sldMk cId="1716703135" sldId="324"/>
            <ac:picMk id="3074" creationId="{9E235BB8-3F7F-7D84-2F2E-CAA1E09B1F0A}"/>
          </ac:picMkLst>
        </pc:picChg>
      </pc:sldChg>
      <pc:sldChg chg="addSp delSp modSp new mod ord modClrScheme chgLayout">
        <pc:chgData name="יהודה טאוב" userId="80c2dbd02819b45c" providerId="LiveId" clId="{893C2869-A05D-4C2C-BA58-4CEACF068060}" dt="2024-11-10T15:19:20.810" v="3955" actId="1076"/>
        <pc:sldMkLst>
          <pc:docMk/>
          <pc:sldMk cId="1986899173" sldId="325"/>
        </pc:sldMkLst>
        <pc:spChg chg="del">
          <ac:chgData name="יהודה טאוב" userId="80c2dbd02819b45c" providerId="LiveId" clId="{893C2869-A05D-4C2C-BA58-4CEACF068060}" dt="2024-11-10T15:18:24.616" v="3950" actId="700"/>
          <ac:spMkLst>
            <pc:docMk/>
            <pc:sldMk cId="1986899173" sldId="325"/>
            <ac:spMk id="2" creationId="{E13A7746-ADA4-9343-434A-29D8EDA9D740}"/>
          </ac:spMkLst>
        </pc:spChg>
        <pc:spChg chg="del">
          <ac:chgData name="יהודה טאוב" userId="80c2dbd02819b45c" providerId="LiveId" clId="{893C2869-A05D-4C2C-BA58-4CEACF068060}" dt="2024-11-10T15:18:24.616" v="3950" actId="700"/>
          <ac:spMkLst>
            <pc:docMk/>
            <pc:sldMk cId="1986899173" sldId="325"/>
            <ac:spMk id="3" creationId="{BD57CDB6-B184-1054-93B1-985662942463}"/>
          </ac:spMkLst>
        </pc:spChg>
        <pc:picChg chg="add mod">
          <ac:chgData name="יהודה טאוב" userId="80c2dbd02819b45c" providerId="LiveId" clId="{893C2869-A05D-4C2C-BA58-4CEACF068060}" dt="2024-11-10T15:19:20.810" v="3955" actId="1076"/>
          <ac:picMkLst>
            <pc:docMk/>
            <pc:sldMk cId="1986899173" sldId="325"/>
            <ac:picMk id="6146" creationId="{411FD3A9-64CC-0C13-A74B-34926BCA4631}"/>
          </ac:picMkLst>
        </pc:picChg>
      </pc:sldChg>
      <pc:sldChg chg="new del">
        <pc:chgData name="יהודה טאוב" userId="80c2dbd02819b45c" providerId="LiveId" clId="{893C2869-A05D-4C2C-BA58-4CEACF068060}" dt="2024-11-10T15:15:52.601" v="3940" actId="680"/>
        <pc:sldMkLst>
          <pc:docMk/>
          <pc:sldMk cId="3473845382" sldId="325"/>
        </pc:sldMkLst>
      </pc:sldChg>
      <pc:sldChg chg="addSp delSp new mod ord modClrScheme chgLayout">
        <pc:chgData name="יהודה טאוב" userId="80c2dbd02819b45c" providerId="LiveId" clId="{893C2869-A05D-4C2C-BA58-4CEACF068060}" dt="2024-11-10T16:27:56.999" v="3964"/>
        <pc:sldMkLst>
          <pc:docMk/>
          <pc:sldMk cId="431109954" sldId="326"/>
        </pc:sldMkLst>
        <pc:spChg chg="del">
          <ac:chgData name="יהודה טאוב" userId="80c2dbd02819b45c" providerId="LiveId" clId="{893C2869-A05D-4C2C-BA58-4CEACF068060}" dt="2024-11-10T15:56:07.756" v="3963" actId="700"/>
          <ac:spMkLst>
            <pc:docMk/>
            <pc:sldMk cId="431109954" sldId="326"/>
            <ac:spMk id="2" creationId="{4543C951-667D-6815-D810-7A7E32F942F4}"/>
          </ac:spMkLst>
        </pc:spChg>
        <pc:spChg chg="del">
          <ac:chgData name="יהודה טאוב" userId="80c2dbd02819b45c" providerId="LiveId" clId="{893C2869-A05D-4C2C-BA58-4CEACF068060}" dt="2024-11-10T15:56:07.756" v="3963" actId="700"/>
          <ac:spMkLst>
            <pc:docMk/>
            <pc:sldMk cId="431109954" sldId="326"/>
            <ac:spMk id="3" creationId="{D356F2C2-78F0-6E84-2123-D4815017A48D}"/>
          </ac:spMkLst>
        </pc:spChg>
        <pc:picChg chg="add">
          <ac:chgData name="יהודה טאוב" userId="80c2dbd02819b45c" providerId="LiveId" clId="{893C2869-A05D-4C2C-BA58-4CEACF068060}" dt="2024-11-10T16:27:56.999" v="3964"/>
          <ac:picMkLst>
            <pc:docMk/>
            <pc:sldMk cId="431109954" sldId="326"/>
            <ac:picMk id="7170" creationId="{B0BD03FD-0BD8-A76C-7E3C-CB6F2048A655}"/>
          </ac:picMkLst>
        </pc:picChg>
      </pc:sldChg>
      <pc:sldChg chg="new del">
        <pc:chgData name="יהודה טאוב" userId="80c2dbd02819b45c" providerId="LiveId" clId="{893C2869-A05D-4C2C-BA58-4CEACF068060}" dt="2024-11-10T15:55:44.096" v="3959" actId="680"/>
        <pc:sldMkLst>
          <pc:docMk/>
          <pc:sldMk cId="1679114545" sldId="326"/>
        </pc:sldMkLst>
      </pc:sldChg>
      <pc:sldChg chg="new del">
        <pc:chgData name="יהודה טאוב" userId="80c2dbd02819b45c" providerId="LiveId" clId="{893C2869-A05D-4C2C-BA58-4CEACF068060}" dt="2024-11-10T15:18:19.946" v="3949" actId="47"/>
        <pc:sldMkLst>
          <pc:docMk/>
          <pc:sldMk cId="3836170057" sldId="326"/>
        </pc:sldMkLst>
      </pc:sldChg>
      <pc:sldChg chg="addSp delSp modSp add mod modAnim">
        <pc:chgData name="יהודה טאוב" userId="80c2dbd02819b45c" providerId="LiveId" clId="{893C2869-A05D-4C2C-BA58-4CEACF068060}" dt="2024-11-11T03:19:21.293" v="4138" actId="313"/>
        <pc:sldMkLst>
          <pc:docMk/>
          <pc:sldMk cId="952924176" sldId="327"/>
        </pc:sldMkLst>
        <pc:spChg chg="add mod">
          <ac:chgData name="יהודה טאוב" userId="80c2dbd02819b45c" providerId="LiveId" clId="{893C2869-A05D-4C2C-BA58-4CEACF068060}" dt="2024-11-11T01:54:36.764" v="4073" actId="20577"/>
          <ac:spMkLst>
            <pc:docMk/>
            <pc:sldMk cId="952924176" sldId="327"/>
            <ac:spMk id="4" creationId="{2E9EED5A-B121-BB91-81CA-CFB51CB32345}"/>
          </ac:spMkLst>
        </pc:spChg>
        <pc:spChg chg="mod">
          <ac:chgData name="יהודה טאוב" userId="80c2dbd02819b45c" providerId="LiveId" clId="{893C2869-A05D-4C2C-BA58-4CEACF068060}" dt="2024-11-11T03:19:21.293" v="4138" actId="313"/>
          <ac:spMkLst>
            <pc:docMk/>
            <pc:sldMk cId="952924176" sldId="327"/>
            <ac:spMk id="211" creationId="{2AE55830-2418-E3EA-039C-1ECA08AB2521}"/>
          </ac:spMkLst>
        </pc:spChg>
        <pc:picChg chg="add mod">
          <ac:chgData name="יהודה טאוב" userId="80c2dbd02819b45c" providerId="LiveId" clId="{893C2869-A05D-4C2C-BA58-4CEACF068060}" dt="2024-11-11T01:51:19.871" v="4024" actId="1076"/>
          <ac:picMkLst>
            <pc:docMk/>
            <pc:sldMk cId="952924176" sldId="327"/>
            <ac:picMk id="3" creationId="{A9D0C76D-294A-1D69-FE18-5DE625D6E451}"/>
          </ac:picMkLst>
        </pc:picChg>
        <pc:picChg chg="add mod">
          <ac:chgData name="יהודה טאוב" userId="80c2dbd02819b45c" providerId="LiveId" clId="{893C2869-A05D-4C2C-BA58-4CEACF068060}" dt="2024-11-11T01:57:31.407" v="4078" actId="14100"/>
          <ac:picMkLst>
            <pc:docMk/>
            <pc:sldMk cId="952924176" sldId="327"/>
            <ac:picMk id="6" creationId="{48B5CF0C-91E6-7DCE-1245-89E790462F49}"/>
          </ac:picMkLst>
        </pc:picChg>
        <pc:picChg chg="del">
          <ac:chgData name="יהודה טאוב" userId="80c2dbd02819b45c" providerId="LiveId" clId="{893C2869-A05D-4C2C-BA58-4CEACF068060}" dt="2024-11-11T01:51:14.018" v="4023" actId="478"/>
          <ac:picMkLst>
            <pc:docMk/>
            <pc:sldMk cId="952924176" sldId="327"/>
            <ac:picMk id="1026" creationId="{D24E476B-E693-D820-962D-3403B9C07AE7}"/>
          </ac:picMkLst>
        </pc:picChg>
      </pc:sldChg>
      <pc:sldChg chg="add del">
        <pc:chgData name="יהודה טאוב" userId="80c2dbd02819b45c" providerId="LiveId" clId="{893C2869-A05D-4C2C-BA58-4CEACF068060}" dt="2024-11-11T03:20:20.177" v="4140" actId="2890"/>
        <pc:sldMkLst>
          <pc:docMk/>
          <pc:sldMk cId="2568812336" sldId="328"/>
        </pc:sldMkLst>
      </pc:sldChg>
      <pc:sldChg chg="new del">
        <pc:chgData name="יהודה טאוב" userId="80c2dbd02819b45c" providerId="LiveId" clId="{893C2869-A05D-4C2C-BA58-4CEACF068060}" dt="2024-11-11T03:20:36.177" v="4143" actId="47"/>
        <pc:sldMkLst>
          <pc:docMk/>
          <pc:sldMk cId="4100638832" sldId="328"/>
        </pc:sldMkLst>
      </pc:sldChg>
      <pc:sldChg chg="addSp delSp modSp add mod delAnim">
        <pc:chgData name="יהודה טאוב" userId="80c2dbd02819b45c" providerId="LiveId" clId="{893C2869-A05D-4C2C-BA58-4CEACF068060}" dt="2024-11-11T03:21:03.846" v="4171" actId="14100"/>
        <pc:sldMkLst>
          <pc:docMk/>
          <pc:sldMk cId="944898816" sldId="329"/>
        </pc:sldMkLst>
        <pc:spChg chg="mod">
          <ac:chgData name="יהודה טאוב" userId="80c2dbd02819b45c" providerId="LiveId" clId="{893C2869-A05D-4C2C-BA58-4CEACF068060}" dt="2024-11-11T03:21:03.846" v="4171" actId="14100"/>
          <ac:spMkLst>
            <pc:docMk/>
            <pc:sldMk cId="944898816" sldId="329"/>
            <ac:spMk id="211" creationId="{A909F668-3907-A221-42F4-30A48C55EC00}"/>
          </ac:spMkLst>
        </pc:spChg>
        <pc:picChg chg="del">
          <ac:chgData name="יהודה טאוב" userId="80c2dbd02819b45c" providerId="LiveId" clId="{893C2869-A05D-4C2C-BA58-4CEACF068060}" dt="2024-11-11T03:20:50.115" v="4168" actId="478"/>
          <ac:picMkLst>
            <pc:docMk/>
            <pc:sldMk cId="944898816" sldId="329"/>
            <ac:picMk id="3" creationId="{1DFB31E0-4F4C-3DD8-5E4F-EBBDEE01D6A3}"/>
          </ac:picMkLst>
        </pc:picChg>
        <pc:picChg chg="add mod">
          <ac:chgData name="יהודה טאוב" userId="80c2dbd02819b45c" providerId="LiveId" clId="{893C2869-A05D-4C2C-BA58-4CEACF068060}" dt="2024-11-11T03:20:57.192" v="4170" actId="1076"/>
          <ac:picMkLst>
            <pc:docMk/>
            <pc:sldMk cId="944898816" sldId="329"/>
            <ac:picMk id="5" creationId="{7886B557-92BE-66B9-1C75-C00D250A879B}"/>
          </ac:picMkLst>
        </pc:picChg>
        <pc:picChg chg="del">
          <ac:chgData name="יהודה טאוב" userId="80c2dbd02819b45c" providerId="LiveId" clId="{893C2869-A05D-4C2C-BA58-4CEACF068060}" dt="2024-11-11T03:20:48.561" v="4167" actId="478"/>
          <ac:picMkLst>
            <pc:docMk/>
            <pc:sldMk cId="944898816" sldId="329"/>
            <ac:picMk id="6" creationId="{40569592-759A-24D6-7B28-72695E6020DF}"/>
          </ac:picMkLst>
        </pc:picChg>
      </pc:sldChg>
      <pc:sldChg chg="add ord">
        <pc:chgData name="יהודה טאוב" userId="80c2dbd02819b45c" providerId="LiveId" clId="{893C2869-A05D-4C2C-BA58-4CEACF068060}" dt="2024-11-11T03:23:55.967" v="4304"/>
        <pc:sldMkLst>
          <pc:docMk/>
          <pc:sldMk cId="3285660641" sldId="330"/>
        </pc:sldMkLst>
      </pc:sldChg>
      <pc:sldChg chg="addSp delSp modSp new add del mod modClrScheme chgLayout">
        <pc:chgData name="יהודה טאוב" userId="80c2dbd02819b45c" providerId="LiveId" clId="{893C2869-A05D-4C2C-BA58-4CEACF068060}" dt="2024-11-11T14:41:44.426" v="5372" actId="22"/>
        <pc:sldMkLst>
          <pc:docMk/>
          <pc:sldMk cId="4156275944" sldId="331"/>
        </pc:sldMkLst>
        <pc:spChg chg="del">
          <ac:chgData name="יהודה טאוב" userId="80c2dbd02819b45c" providerId="LiveId" clId="{893C2869-A05D-4C2C-BA58-4CEACF068060}" dt="2024-11-11T05:01:03.891" v="4362" actId="700"/>
          <ac:spMkLst>
            <pc:docMk/>
            <pc:sldMk cId="4156275944" sldId="331"/>
            <ac:spMk id="2" creationId="{22BC920A-1CDE-221F-1273-5D553F5E9774}"/>
          </ac:spMkLst>
        </pc:spChg>
        <pc:spChg chg="del">
          <ac:chgData name="יהודה טאוב" userId="80c2dbd02819b45c" providerId="LiveId" clId="{893C2869-A05D-4C2C-BA58-4CEACF068060}" dt="2024-11-11T05:01:03.891" v="4362" actId="700"/>
          <ac:spMkLst>
            <pc:docMk/>
            <pc:sldMk cId="4156275944" sldId="331"/>
            <ac:spMk id="3" creationId="{A3CC5DAC-174D-6351-A7EF-BA0AD92FFC6E}"/>
          </ac:spMkLst>
        </pc:spChg>
        <pc:picChg chg="add mod">
          <ac:chgData name="יהודה טאוב" userId="80c2dbd02819b45c" providerId="LiveId" clId="{893C2869-A05D-4C2C-BA58-4CEACF068060}" dt="2024-11-11T14:41:43.076" v="5370" actId="1076"/>
          <ac:picMkLst>
            <pc:docMk/>
            <pc:sldMk cId="4156275944" sldId="331"/>
            <ac:picMk id="5" creationId="{BD99EAD4-69C8-FAEB-B19D-5442EE2033F2}"/>
          </ac:picMkLst>
        </pc:picChg>
        <pc:picChg chg="add del mod">
          <ac:chgData name="יהודה טאוב" userId="80c2dbd02819b45c" providerId="LiveId" clId="{893C2869-A05D-4C2C-BA58-4CEACF068060}" dt="2024-11-11T05:09:50.899" v="4568" actId="21"/>
          <ac:picMkLst>
            <pc:docMk/>
            <pc:sldMk cId="4156275944" sldId="331"/>
            <ac:picMk id="7" creationId="{B1C8C0E4-71D4-6899-F6F7-6EE7B213C2DB}"/>
          </ac:picMkLst>
        </pc:picChg>
        <pc:picChg chg="add del mod">
          <ac:chgData name="יהודה טאוב" userId="80c2dbd02819b45c" providerId="LiveId" clId="{893C2869-A05D-4C2C-BA58-4CEACF068060}" dt="2024-11-11T14:41:44.426" v="5372" actId="22"/>
          <ac:picMkLst>
            <pc:docMk/>
            <pc:sldMk cId="4156275944" sldId="331"/>
            <ac:picMk id="9" creationId="{DA90B935-4C27-A332-BA2F-F7591813A486}"/>
          </ac:picMkLst>
        </pc:picChg>
      </pc:sldChg>
      <pc:sldChg chg="addSp delSp modSp add mod ord">
        <pc:chgData name="יהודה טאוב" userId="80c2dbd02819b45c" providerId="LiveId" clId="{893C2869-A05D-4C2C-BA58-4CEACF068060}" dt="2024-11-11T05:11:17.100" v="4577"/>
        <pc:sldMkLst>
          <pc:docMk/>
          <pc:sldMk cId="367589488" sldId="332"/>
        </pc:sldMkLst>
        <pc:spChg chg="add del mod">
          <ac:chgData name="יהודה טאוב" userId="80c2dbd02819b45c" providerId="LiveId" clId="{893C2869-A05D-4C2C-BA58-4CEACF068060}" dt="2024-11-11T05:10:24.041" v="4575" actId="14100"/>
          <ac:spMkLst>
            <pc:docMk/>
            <pc:sldMk cId="367589488" sldId="332"/>
            <ac:spMk id="150" creationId="{92F8EF28-78B2-D367-5DB5-81EB71AF861C}"/>
          </ac:spMkLst>
        </pc:spChg>
        <pc:picChg chg="del">
          <ac:chgData name="יהודה טאוב" userId="80c2dbd02819b45c" providerId="LiveId" clId="{893C2869-A05D-4C2C-BA58-4CEACF068060}" dt="2024-11-11T05:07:14.005" v="4510" actId="478"/>
          <ac:picMkLst>
            <pc:docMk/>
            <pc:sldMk cId="367589488" sldId="332"/>
            <ac:picMk id="2" creationId="{4C3757C9-56B4-5D64-BE02-86F11D6117EF}"/>
          </ac:picMkLst>
        </pc:picChg>
        <pc:picChg chg="add mod">
          <ac:chgData name="יהודה טאוב" userId="80c2dbd02819b45c" providerId="LiveId" clId="{893C2869-A05D-4C2C-BA58-4CEACF068060}" dt="2024-11-11T05:10:18.160" v="4574" actId="14100"/>
          <ac:picMkLst>
            <pc:docMk/>
            <pc:sldMk cId="367589488" sldId="332"/>
            <ac:picMk id="7" creationId="{B1C8C0E4-71D4-6899-F6F7-6EE7B213C2DB}"/>
          </ac:picMkLst>
        </pc:picChg>
        <pc:picChg chg="del">
          <ac:chgData name="יהודה טאוב" userId="80c2dbd02819b45c" providerId="LiveId" clId="{893C2869-A05D-4C2C-BA58-4CEACF068060}" dt="2024-11-11T05:07:12.764" v="4509" actId="478"/>
          <ac:picMkLst>
            <pc:docMk/>
            <pc:sldMk cId="367589488" sldId="332"/>
            <ac:picMk id="3074" creationId="{1651C0E1-AFBC-866B-0C86-C05E012A3A50}"/>
          </ac:picMkLst>
        </pc:picChg>
      </pc:sldChg>
      <pc:sldChg chg="addSp delSp modSp add modAnim">
        <pc:chgData name="יהודה טאוב" userId="80c2dbd02819b45c" providerId="LiveId" clId="{893C2869-A05D-4C2C-BA58-4CEACF068060}" dt="2024-11-13T06:35:50.724" v="6853" actId="1076"/>
        <pc:sldMkLst>
          <pc:docMk/>
          <pc:sldMk cId="2190451312" sldId="333"/>
        </pc:sldMkLst>
        <pc:spChg chg="mod">
          <ac:chgData name="יהודה טאוב" userId="80c2dbd02819b45c" providerId="LiveId" clId="{893C2869-A05D-4C2C-BA58-4CEACF068060}" dt="2024-11-11T08:00:43.846" v="4727" actId="404"/>
          <ac:spMkLst>
            <pc:docMk/>
            <pc:sldMk cId="2190451312" sldId="333"/>
            <ac:spMk id="211" creationId="{DD123002-BF89-D40C-8AB1-2B35B94BE459}"/>
          </ac:spMkLst>
        </pc:spChg>
        <pc:picChg chg="del">
          <ac:chgData name="יהודה טאוב" userId="80c2dbd02819b45c" providerId="LiveId" clId="{893C2869-A05D-4C2C-BA58-4CEACF068060}" dt="2024-11-13T06:35:46.437" v="6851" actId="478"/>
          <ac:picMkLst>
            <pc:docMk/>
            <pc:sldMk cId="2190451312" sldId="333"/>
            <ac:picMk id="1026" creationId="{422B108E-3CA2-4D91-D531-50285DA80840}"/>
          </ac:picMkLst>
        </pc:picChg>
        <pc:picChg chg="add mod">
          <ac:chgData name="יהודה טאוב" userId="80c2dbd02819b45c" providerId="LiveId" clId="{893C2869-A05D-4C2C-BA58-4CEACF068060}" dt="2024-11-13T06:35:50.724" v="6853" actId="1076"/>
          <ac:picMkLst>
            <pc:docMk/>
            <pc:sldMk cId="2190451312" sldId="333"/>
            <ac:picMk id="24578" creationId="{905F96A5-6B2D-7397-6255-4F9037CDC9E2}"/>
          </ac:picMkLst>
        </pc:picChg>
      </pc:sldChg>
      <pc:sldChg chg="addSp delSp modSp add modAnim">
        <pc:chgData name="יהודה טאוב" userId="80c2dbd02819b45c" providerId="LiveId" clId="{893C2869-A05D-4C2C-BA58-4CEACF068060}" dt="2024-11-13T06:28:11.703" v="6832" actId="20577"/>
        <pc:sldMkLst>
          <pc:docMk/>
          <pc:sldMk cId="1367330666" sldId="334"/>
        </pc:sldMkLst>
        <pc:spChg chg="mod">
          <ac:chgData name="יהודה טאוב" userId="80c2dbd02819b45c" providerId="LiveId" clId="{893C2869-A05D-4C2C-BA58-4CEACF068060}" dt="2024-11-13T06:28:11.703" v="6832" actId="20577"/>
          <ac:spMkLst>
            <pc:docMk/>
            <pc:sldMk cId="1367330666" sldId="334"/>
            <ac:spMk id="211" creationId="{BCD5982B-8421-5BDF-FAEF-7E7E18C58FFC}"/>
          </ac:spMkLst>
        </pc:spChg>
        <pc:picChg chg="del">
          <ac:chgData name="יהודה טאוב" userId="80c2dbd02819b45c" providerId="LiveId" clId="{893C2869-A05D-4C2C-BA58-4CEACF068060}" dt="2024-11-13T06:26:59.119" v="6822" actId="478"/>
          <ac:picMkLst>
            <pc:docMk/>
            <pc:sldMk cId="1367330666" sldId="334"/>
            <ac:picMk id="2050" creationId="{A2377D0A-402E-F38C-489D-18A5420F73A9}"/>
          </ac:picMkLst>
        </pc:picChg>
        <pc:picChg chg="add del mod">
          <ac:chgData name="יהודה טאוב" userId="80c2dbd02819b45c" providerId="LiveId" clId="{893C2869-A05D-4C2C-BA58-4CEACF068060}" dt="2024-11-13T06:27:51.994" v="6828" actId="478"/>
          <ac:picMkLst>
            <pc:docMk/>
            <pc:sldMk cId="1367330666" sldId="334"/>
            <ac:picMk id="17410" creationId="{E7CECA82-6693-A125-956F-43F5D5B1CE19}"/>
          </ac:picMkLst>
        </pc:picChg>
        <pc:picChg chg="add mod">
          <ac:chgData name="יהודה טאוב" userId="80c2dbd02819b45c" providerId="LiveId" clId="{893C2869-A05D-4C2C-BA58-4CEACF068060}" dt="2024-11-13T06:28:07.283" v="6831" actId="167"/>
          <ac:picMkLst>
            <pc:docMk/>
            <pc:sldMk cId="1367330666" sldId="334"/>
            <ac:picMk id="17412" creationId="{75689509-DF3F-97CF-4A24-2D6B218920C9}"/>
          </ac:picMkLst>
        </pc:picChg>
      </pc:sldChg>
      <pc:sldChg chg="addSp modSp add mod">
        <pc:chgData name="יהודה טאוב" userId="80c2dbd02819b45c" providerId="LiveId" clId="{893C2869-A05D-4C2C-BA58-4CEACF068060}" dt="2024-11-12T09:47:41.059" v="6250" actId="6549"/>
        <pc:sldMkLst>
          <pc:docMk/>
          <pc:sldMk cId="2149671468" sldId="335"/>
        </pc:sldMkLst>
        <pc:spChg chg="mod">
          <ac:chgData name="יהודה טאוב" userId="80c2dbd02819b45c" providerId="LiveId" clId="{893C2869-A05D-4C2C-BA58-4CEACF068060}" dt="2024-11-11T14:25:57.853" v="5327" actId="14100"/>
          <ac:spMkLst>
            <pc:docMk/>
            <pc:sldMk cId="2149671468" sldId="335"/>
            <ac:spMk id="2" creationId="{6F2D6715-2C27-1AC8-5473-86B6DD0C04EB}"/>
          </ac:spMkLst>
        </pc:spChg>
        <pc:spChg chg="mod">
          <ac:chgData name="יהודה טאוב" userId="80c2dbd02819b45c" providerId="LiveId" clId="{893C2869-A05D-4C2C-BA58-4CEACF068060}" dt="2024-11-12T09:47:41.059" v="6250" actId="6549"/>
          <ac:spMkLst>
            <pc:docMk/>
            <pc:sldMk cId="2149671468" sldId="335"/>
            <ac:spMk id="3" creationId="{C0E5F370-38CD-0FB8-5062-12AAEA9A33FF}"/>
          </ac:spMkLst>
        </pc:spChg>
        <pc:picChg chg="add mod">
          <ac:chgData name="יהודה טאוב" userId="80c2dbd02819b45c" providerId="LiveId" clId="{893C2869-A05D-4C2C-BA58-4CEACF068060}" dt="2024-11-11T14:25:38.840" v="5325" actId="1076"/>
          <ac:picMkLst>
            <pc:docMk/>
            <pc:sldMk cId="2149671468" sldId="335"/>
            <ac:picMk id="5" creationId="{908AD4E2-AE23-F52A-7CE7-2AD2120E6C8D}"/>
          </ac:picMkLst>
        </pc:picChg>
      </pc:sldChg>
      <pc:sldChg chg="new del">
        <pc:chgData name="יהודה טאוב" userId="80c2dbd02819b45c" providerId="LiveId" clId="{893C2869-A05D-4C2C-BA58-4CEACF068060}" dt="2024-11-11T14:41:50.529" v="5374" actId="680"/>
        <pc:sldMkLst>
          <pc:docMk/>
          <pc:sldMk cId="385000719" sldId="336"/>
        </pc:sldMkLst>
      </pc:sldChg>
      <pc:sldChg chg="addSp delSp add del mod">
        <pc:chgData name="יהודה טאוב" userId="80c2dbd02819b45c" providerId="LiveId" clId="{893C2869-A05D-4C2C-BA58-4CEACF068060}" dt="2024-11-12T09:37:24.993" v="5981" actId="47"/>
        <pc:sldMkLst>
          <pc:docMk/>
          <pc:sldMk cId="419406812" sldId="336"/>
        </pc:sldMkLst>
        <pc:picChg chg="add del">
          <ac:chgData name="יהודה טאוב" userId="80c2dbd02819b45c" providerId="LiveId" clId="{893C2869-A05D-4C2C-BA58-4CEACF068060}" dt="2024-11-11T14:41:57.830" v="5377" actId="478"/>
          <ac:picMkLst>
            <pc:docMk/>
            <pc:sldMk cId="419406812" sldId="336"/>
            <ac:picMk id="5" creationId="{DCF2EEA8-4F4D-8403-2A51-ED30AF5CE6F8}"/>
          </ac:picMkLst>
        </pc:picChg>
      </pc:sldChg>
      <pc:sldChg chg="addSp delSp modSp add mod modAnim">
        <pc:chgData name="יהודה טאוב" userId="80c2dbd02819b45c" providerId="LiveId" clId="{893C2869-A05D-4C2C-BA58-4CEACF068060}" dt="2024-11-11T14:46:31.319" v="5393"/>
        <pc:sldMkLst>
          <pc:docMk/>
          <pc:sldMk cId="3087291951" sldId="337"/>
        </pc:sldMkLst>
        <pc:spChg chg="add">
          <ac:chgData name="יהודה טאוב" userId="80c2dbd02819b45c" providerId="LiveId" clId="{893C2869-A05D-4C2C-BA58-4CEACF068060}" dt="2024-11-11T14:44:48.274" v="5380"/>
          <ac:spMkLst>
            <pc:docMk/>
            <pc:sldMk cId="3087291951" sldId="337"/>
            <ac:spMk id="2" creationId="{7B2296B3-FD97-DB53-84EC-8F5BA5D8F29C}"/>
          </ac:spMkLst>
        </pc:spChg>
        <pc:spChg chg="add">
          <ac:chgData name="יהודה טאוב" userId="80c2dbd02819b45c" providerId="LiveId" clId="{893C2869-A05D-4C2C-BA58-4CEACF068060}" dt="2024-11-11T14:46:19.667" v="5391"/>
          <ac:spMkLst>
            <pc:docMk/>
            <pc:sldMk cId="3087291951" sldId="337"/>
            <ac:spMk id="7" creationId="{6087CFE6-477A-7E5B-5991-1443A428FF9C}"/>
          </ac:spMkLst>
        </pc:spChg>
        <pc:picChg chg="add mod">
          <ac:chgData name="יהודה טאוב" userId="80c2dbd02819b45c" providerId="LiveId" clId="{893C2869-A05D-4C2C-BA58-4CEACF068060}" dt="2024-11-11T14:45:02.337" v="5383" actId="14100"/>
          <ac:picMkLst>
            <pc:docMk/>
            <pc:sldMk cId="3087291951" sldId="337"/>
            <ac:picMk id="3" creationId="{99C95A1C-911F-1A59-0EE3-2DFEAB592314}"/>
          </ac:picMkLst>
        </pc:picChg>
        <pc:picChg chg="del">
          <ac:chgData name="יהודה טאוב" userId="80c2dbd02819b45c" providerId="LiveId" clId="{893C2869-A05D-4C2C-BA58-4CEACF068060}" dt="2024-11-11T14:42:05.598" v="5379" actId="478"/>
          <ac:picMkLst>
            <pc:docMk/>
            <pc:sldMk cId="3087291951" sldId="337"/>
            <ac:picMk id="5" creationId="{BD99EAD4-69C8-FAEB-B19D-5442EE2033F2}"/>
          </ac:picMkLst>
        </pc:picChg>
        <pc:picChg chg="add mod">
          <ac:chgData name="יהודה טאוב" userId="80c2dbd02819b45c" providerId="LiveId" clId="{893C2869-A05D-4C2C-BA58-4CEACF068060}" dt="2024-11-11T14:45:35.226" v="5389" actId="14100"/>
          <ac:picMkLst>
            <pc:docMk/>
            <pc:sldMk cId="3087291951" sldId="337"/>
            <ac:picMk id="6" creationId="{06E67623-116A-EFB4-44C6-0BD194C18F87}"/>
          </ac:picMkLst>
        </pc:picChg>
        <pc:picChg chg="add">
          <ac:chgData name="יהודה טאוב" userId="80c2dbd02819b45c" providerId="LiveId" clId="{893C2869-A05D-4C2C-BA58-4CEACF068060}" dt="2024-11-11T14:46:22.152" v="5392"/>
          <ac:picMkLst>
            <pc:docMk/>
            <pc:sldMk cId="3087291951" sldId="337"/>
            <ac:picMk id="8" creationId="{C2CCB81E-C6BC-ACE4-A065-6D8EA5C27A50}"/>
          </ac:picMkLst>
        </pc:picChg>
      </pc:sldChg>
      <pc:sldChg chg="add ord">
        <pc:chgData name="יהודה טאוב" userId="80c2dbd02819b45c" providerId="LiveId" clId="{893C2869-A05D-4C2C-BA58-4CEACF068060}" dt="2024-11-11T23:38:48.496" v="5460"/>
        <pc:sldMkLst>
          <pc:docMk/>
          <pc:sldMk cId="3487679431" sldId="338"/>
        </pc:sldMkLst>
      </pc:sldChg>
      <pc:sldChg chg="addSp delSp modSp add mod">
        <pc:chgData name="יהודה טאוב" userId="80c2dbd02819b45c" providerId="LiveId" clId="{893C2869-A05D-4C2C-BA58-4CEACF068060}" dt="2024-11-13T06:24:23.944" v="6818" actId="1076"/>
        <pc:sldMkLst>
          <pc:docMk/>
          <pc:sldMk cId="3907528013" sldId="339"/>
        </pc:sldMkLst>
        <pc:spChg chg="mod">
          <ac:chgData name="יהודה טאוב" userId="80c2dbd02819b45c" providerId="LiveId" clId="{893C2869-A05D-4C2C-BA58-4CEACF068060}" dt="2024-11-12T00:57:29.304" v="5499"/>
          <ac:spMkLst>
            <pc:docMk/>
            <pc:sldMk cId="3907528013" sldId="339"/>
            <ac:spMk id="2" creationId="{AACB1841-15BE-7C54-370E-77EAC0162E52}"/>
          </ac:spMkLst>
        </pc:spChg>
        <pc:spChg chg="mod">
          <ac:chgData name="יהודה טאוב" userId="80c2dbd02819b45c" providerId="LiveId" clId="{893C2869-A05D-4C2C-BA58-4CEACF068060}" dt="2024-11-12T02:10:38.701" v="5860" actId="20577"/>
          <ac:spMkLst>
            <pc:docMk/>
            <pc:sldMk cId="3907528013" sldId="339"/>
            <ac:spMk id="3" creationId="{D937458E-6E8C-C0E8-2704-885E94A2BFB0}"/>
          </ac:spMkLst>
        </pc:spChg>
        <pc:picChg chg="del">
          <ac:chgData name="יהודה טאוב" userId="80c2dbd02819b45c" providerId="LiveId" clId="{893C2869-A05D-4C2C-BA58-4CEACF068060}" dt="2024-11-13T06:23:59.969" v="6813" actId="478"/>
          <ac:picMkLst>
            <pc:docMk/>
            <pc:sldMk cId="3907528013" sldId="339"/>
            <ac:picMk id="12290" creationId="{5AF2B314-0662-7A90-A9A2-8117EA1A5B5A}"/>
          </ac:picMkLst>
        </pc:picChg>
        <pc:picChg chg="add del mod">
          <ac:chgData name="יהודה טאוב" userId="80c2dbd02819b45c" providerId="LiveId" clId="{893C2869-A05D-4C2C-BA58-4CEACF068060}" dt="2024-11-13T06:24:18.925" v="6816" actId="478"/>
          <ac:picMkLst>
            <pc:docMk/>
            <pc:sldMk cId="3907528013" sldId="339"/>
            <ac:picMk id="15362" creationId="{6E831980-6E74-A2F3-0B67-10AAA5796D2D}"/>
          </ac:picMkLst>
        </pc:picChg>
        <pc:picChg chg="add mod">
          <ac:chgData name="יהודה טאוב" userId="80c2dbd02819b45c" providerId="LiveId" clId="{893C2869-A05D-4C2C-BA58-4CEACF068060}" dt="2024-11-13T06:24:23.944" v="6818" actId="1076"/>
          <ac:picMkLst>
            <pc:docMk/>
            <pc:sldMk cId="3907528013" sldId="339"/>
            <ac:picMk id="15364" creationId="{7AED8CDC-82E4-6E6A-1C2A-2D9EE74C0C95}"/>
          </ac:picMkLst>
        </pc:picChg>
      </pc:sldChg>
      <pc:sldChg chg="addSp delSp modSp new mod ord modClrScheme chgLayout">
        <pc:chgData name="יהודה טאוב" userId="80c2dbd02819b45c" providerId="LiveId" clId="{893C2869-A05D-4C2C-BA58-4CEACF068060}" dt="2024-11-13T06:17:10.124" v="6808"/>
        <pc:sldMkLst>
          <pc:docMk/>
          <pc:sldMk cId="1662924854" sldId="340"/>
        </pc:sldMkLst>
        <pc:spChg chg="del">
          <ac:chgData name="יהודה טאוב" userId="80c2dbd02819b45c" providerId="LiveId" clId="{893C2869-A05D-4C2C-BA58-4CEACF068060}" dt="2024-11-12T09:35:00.385" v="5974" actId="700"/>
          <ac:spMkLst>
            <pc:docMk/>
            <pc:sldMk cId="1662924854" sldId="340"/>
            <ac:spMk id="2" creationId="{6B0F9502-20D9-C59C-6CF7-EBC81C9D804D}"/>
          </ac:spMkLst>
        </pc:spChg>
        <pc:spChg chg="del">
          <ac:chgData name="יהודה טאוב" userId="80c2dbd02819b45c" providerId="LiveId" clId="{893C2869-A05D-4C2C-BA58-4CEACF068060}" dt="2024-11-12T09:35:00.385" v="5974" actId="700"/>
          <ac:spMkLst>
            <pc:docMk/>
            <pc:sldMk cId="1662924854" sldId="340"/>
            <ac:spMk id="3" creationId="{4CBBDD43-FCE5-3CB2-65F0-CCA32A342FD8}"/>
          </ac:spMkLst>
        </pc:spChg>
        <pc:picChg chg="add mod">
          <ac:chgData name="יהודה טאוב" userId="80c2dbd02819b45c" providerId="LiveId" clId="{893C2869-A05D-4C2C-BA58-4CEACF068060}" dt="2024-11-12T09:35:31.542" v="5978" actId="1076"/>
          <ac:picMkLst>
            <pc:docMk/>
            <pc:sldMk cId="1662924854" sldId="340"/>
            <ac:picMk id="5" creationId="{133226D8-1D2A-9519-39E7-D43BD264B9CA}"/>
          </ac:picMkLst>
        </pc:picChg>
        <pc:picChg chg="add mod">
          <ac:chgData name="יהודה טאוב" userId="80c2dbd02819b45c" providerId="LiveId" clId="{893C2869-A05D-4C2C-BA58-4CEACF068060}" dt="2024-11-12T09:35:34.555" v="5979" actId="1076"/>
          <ac:picMkLst>
            <pc:docMk/>
            <pc:sldMk cId="1662924854" sldId="340"/>
            <ac:picMk id="6" creationId="{FD0C7D65-39DF-C6A7-581D-381EBBB6D69D}"/>
          </ac:picMkLst>
        </pc:picChg>
      </pc:sldChg>
      <pc:sldChg chg="modSp add mod">
        <pc:chgData name="יהודה טאוב" userId="80c2dbd02819b45c" providerId="LiveId" clId="{893C2869-A05D-4C2C-BA58-4CEACF068060}" dt="2024-11-12T09:46:57.163" v="6248" actId="20577"/>
        <pc:sldMkLst>
          <pc:docMk/>
          <pc:sldMk cId="2101696945" sldId="341"/>
        </pc:sldMkLst>
        <pc:spChg chg="mod">
          <ac:chgData name="יהודה טאוב" userId="80c2dbd02819b45c" providerId="LiveId" clId="{893C2869-A05D-4C2C-BA58-4CEACF068060}" dt="2024-11-12T09:45:44.810" v="6098" actId="20577"/>
          <ac:spMkLst>
            <pc:docMk/>
            <pc:sldMk cId="2101696945" sldId="341"/>
            <ac:spMk id="2" creationId="{BAF51D10-46E3-7399-019D-E9407EA7A26F}"/>
          </ac:spMkLst>
        </pc:spChg>
        <pc:spChg chg="mod">
          <ac:chgData name="יהודה טאוב" userId="80c2dbd02819b45c" providerId="LiveId" clId="{893C2869-A05D-4C2C-BA58-4CEACF068060}" dt="2024-11-12T09:46:57.163" v="6248" actId="20577"/>
          <ac:spMkLst>
            <pc:docMk/>
            <pc:sldMk cId="2101696945" sldId="341"/>
            <ac:spMk id="3" creationId="{E0CCE137-E8AD-C11C-D945-77A0C32541D7}"/>
          </ac:spMkLst>
        </pc:spChg>
      </pc:sldChg>
      <pc:sldChg chg="addSp delSp modSp add">
        <pc:chgData name="יהודה טאוב" userId="80c2dbd02819b45c" providerId="LiveId" clId="{893C2869-A05D-4C2C-BA58-4CEACF068060}" dt="2024-11-12T09:59:17.707" v="6435" actId="14100"/>
        <pc:sldMkLst>
          <pc:docMk/>
          <pc:sldMk cId="1714805449" sldId="342"/>
        </pc:sldMkLst>
        <pc:spChg chg="mod">
          <ac:chgData name="יהודה טאוב" userId="80c2dbd02819b45c" providerId="LiveId" clId="{893C2869-A05D-4C2C-BA58-4CEACF068060}" dt="2024-11-12T09:57:10.506" v="6432" actId="20577"/>
          <ac:spMkLst>
            <pc:docMk/>
            <pc:sldMk cId="1714805449" sldId="342"/>
            <ac:spMk id="211" creationId="{4AF566C9-8622-E33A-E0AB-EBF3C2600677}"/>
          </ac:spMkLst>
        </pc:spChg>
        <pc:picChg chg="del">
          <ac:chgData name="יהודה טאוב" userId="80c2dbd02819b45c" providerId="LiveId" clId="{893C2869-A05D-4C2C-BA58-4CEACF068060}" dt="2024-11-12T09:57:18.305" v="6433" actId="478"/>
          <ac:picMkLst>
            <pc:docMk/>
            <pc:sldMk cId="1714805449" sldId="342"/>
            <ac:picMk id="2050" creationId="{0C4430F4-8EEF-7559-02EA-534025CC5C22}"/>
          </ac:picMkLst>
        </pc:picChg>
        <pc:picChg chg="add mod">
          <ac:chgData name="יהודה טאוב" userId="80c2dbd02819b45c" providerId="LiveId" clId="{893C2869-A05D-4C2C-BA58-4CEACF068060}" dt="2024-11-12T09:59:17.707" v="6435" actId="14100"/>
          <ac:picMkLst>
            <pc:docMk/>
            <pc:sldMk cId="1714805449" sldId="342"/>
            <ac:picMk id="14338" creationId="{388F89A1-308C-DC95-5709-95A14F2AE6BE}"/>
          </ac:picMkLst>
        </pc:picChg>
      </pc:sldChg>
      <pc:sldChg chg="modSp add mod modAnim">
        <pc:chgData name="יהודה טאוב" userId="80c2dbd02819b45c" providerId="LiveId" clId="{893C2869-A05D-4C2C-BA58-4CEACF068060}" dt="2024-11-12T10:03:03.319" v="6488" actId="113"/>
        <pc:sldMkLst>
          <pc:docMk/>
          <pc:sldMk cId="3674230344" sldId="343"/>
        </pc:sldMkLst>
        <pc:spChg chg="mod">
          <ac:chgData name="יהודה טאוב" userId="80c2dbd02819b45c" providerId="LiveId" clId="{893C2869-A05D-4C2C-BA58-4CEACF068060}" dt="2024-11-12T10:03:03.319" v="6488" actId="113"/>
          <ac:spMkLst>
            <pc:docMk/>
            <pc:sldMk cId="3674230344" sldId="343"/>
            <ac:spMk id="211" creationId="{A57BF2DC-7501-2DF0-7B39-D3CB486FBEA1}"/>
          </ac:spMkLst>
        </pc:spChg>
      </pc:sldChg>
      <pc:sldChg chg="addSp delSp modSp add mod modAnim">
        <pc:chgData name="יהודה טאוב" userId="80c2dbd02819b45c" providerId="LiveId" clId="{893C2869-A05D-4C2C-BA58-4CEACF068060}" dt="2024-11-12T10:35:38.068" v="6753" actId="20577"/>
        <pc:sldMkLst>
          <pc:docMk/>
          <pc:sldMk cId="2935883938" sldId="344"/>
        </pc:sldMkLst>
        <pc:spChg chg="mod">
          <ac:chgData name="יהודה טאוב" userId="80c2dbd02819b45c" providerId="LiveId" clId="{893C2869-A05D-4C2C-BA58-4CEACF068060}" dt="2024-11-12T10:35:38.068" v="6753" actId="20577"/>
          <ac:spMkLst>
            <pc:docMk/>
            <pc:sldMk cId="2935883938" sldId="344"/>
            <ac:spMk id="211" creationId="{7BBC4A42-1767-8389-BA13-148F2601D47A}"/>
          </ac:spMkLst>
        </pc:spChg>
        <pc:picChg chg="add mod">
          <ac:chgData name="יהודה טאוב" userId="80c2dbd02819b45c" providerId="LiveId" clId="{893C2869-A05D-4C2C-BA58-4CEACF068060}" dt="2024-11-12T10:11:26.186" v="6548" actId="14100"/>
          <ac:picMkLst>
            <pc:docMk/>
            <pc:sldMk cId="2935883938" sldId="344"/>
            <ac:picMk id="2" creationId="{6C675C32-3C8A-BC41-4C53-74421FB0A755}"/>
          </ac:picMkLst>
        </pc:picChg>
        <pc:picChg chg="del">
          <ac:chgData name="יהודה טאוב" userId="80c2dbd02819b45c" providerId="LiveId" clId="{893C2869-A05D-4C2C-BA58-4CEACF068060}" dt="2024-11-12T10:10:33.907" v="6490" actId="478"/>
          <ac:picMkLst>
            <pc:docMk/>
            <pc:sldMk cId="2935883938" sldId="344"/>
            <ac:picMk id="2050" creationId="{E2A454E3-11F3-A679-81E2-5AEC43DE2299}"/>
          </ac:picMkLst>
        </pc:picChg>
      </pc:sldChg>
      <pc:sldChg chg="delSp modSp add mod delAnim modAnim">
        <pc:chgData name="יהודה טאוב" userId="80c2dbd02819b45c" providerId="LiveId" clId="{893C2869-A05D-4C2C-BA58-4CEACF068060}" dt="2024-11-13T04:35:03.276" v="6760" actId="478"/>
        <pc:sldMkLst>
          <pc:docMk/>
          <pc:sldMk cId="3474134002" sldId="345"/>
        </pc:sldMkLst>
        <pc:spChg chg="mod">
          <ac:chgData name="יהודה טאוב" userId="80c2dbd02819b45c" providerId="LiveId" clId="{893C2869-A05D-4C2C-BA58-4CEACF068060}" dt="2024-11-13T04:34:57.362" v="6759" actId="6549"/>
          <ac:spMkLst>
            <pc:docMk/>
            <pc:sldMk cId="3474134002" sldId="345"/>
            <ac:spMk id="253" creationId="{70398D38-56A9-0104-ECCE-614E9D0ED2F0}"/>
          </ac:spMkLst>
        </pc:spChg>
        <pc:spChg chg="del">
          <ac:chgData name="יהודה טאוב" userId="80c2dbd02819b45c" providerId="LiveId" clId="{893C2869-A05D-4C2C-BA58-4CEACF068060}" dt="2024-11-13T04:35:03.276" v="6760" actId="478"/>
          <ac:spMkLst>
            <pc:docMk/>
            <pc:sldMk cId="3474134002" sldId="345"/>
            <ac:spMk id="255" creationId="{A7A69F9B-8FA6-3F4F-A628-DDBA63E6DAB1}"/>
          </ac:spMkLst>
        </pc:spChg>
      </pc:sldChg>
      <pc:sldChg chg="addSp delSp modSp new mod modClrScheme chgLayout">
        <pc:chgData name="יהודה טאוב" userId="80c2dbd02819b45c" providerId="LiveId" clId="{893C2869-A05D-4C2C-BA58-4CEACF068060}" dt="2024-11-13T06:39:57.317" v="6874" actId="962"/>
        <pc:sldMkLst>
          <pc:docMk/>
          <pc:sldMk cId="1740952458" sldId="346"/>
        </pc:sldMkLst>
        <pc:spChg chg="del">
          <ac:chgData name="יהודה טאוב" userId="80c2dbd02819b45c" providerId="LiveId" clId="{893C2869-A05D-4C2C-BA58-4CEACF068060}" dt="2024-11-13T06:39:55.018" v="6871" actId="700"/>
          <ac:spMkLst>
            <pc:docMk/>
            <pc:sldMk cId="1740952458" sldId="346"/>
            <ac:spMk id="2" creationId="{46877222-B46B-5748-463E-FF69FA4774C1}"/>
          </ac:spMkLst>
        </pc:spChg>
        <pc:spChg chg="del">
          <ac:chgData name="יהודה טאוב" userId="80c2dbd02819b45c" providerId="LiveId" clId="{893C2869-A05D-4C2C-BA58-4CEACF068060}" dt="2024-11-13T06:39:55.018" v="6871" actId="700"/>
          <ac:spMkLst>
            <pc:docMk/>
            <pc:sldMk cId="1740952458" sldId="346"/>
            <ac:spMk id="3" creationId="{B8ED4B2A-B3B6-80D3-FDEC-25E775CDB7F9}"/>
          </ac:spMkLst>
        </pc:spChg>
        <pc:picChg chg="add mod">
          <ac:chgData name="יהודה טאוב" userId="80c2dbd02819b45c" providerId="LiveId" clId="{893C2869-A05D-4C2C-BA58-4CEACF068060}" dt="2024-11-13T06:39:57.317" v="6874" actId="962"/>
          <ac:picMkLst>
            <pc:docMk/>
            <pc:sldMk cId="1740952458" sldId="346"/>
            <ac:picMk id="5" creationId="{F94257D3-27A3-4FF9-599C-09E5A42F9340}"/>
          </ac:picMkLst>
        </pc:picChg>
      </pc:sldChg>
      <pc:sldMasterChg chg="del delSldLayout">
        <pc:chgData name="יהודה טאוב" userId="80c2dbd02819b45c" providerId="LiveId" clId="{893C2869-A05D-4C2C-BA58-4CEACF068060}" dt="2024-11-07T15:24:51.531" v="1377" actId="700"/>
        <pc:sldMasterMkLst>
          <pc:docMk/>
          <pc:sldMasterMk cId="0" sldId="2147483672"/>
        </pc:sldMasterMkLst>
        <pc:sldLayoutChg chg="del">
          <pc:chgData name="יהודה טאוב" userId="80c2dbd02819b45c" providerId="LiveId" clId="{893C2869-A05D-4C2C-BA58-4CEACF068060}" dt="2024-11-07T15:24:51.531" v="1377" actId="700"/>
          <pc:sldLayoutMkLst>
            <pc:docMk/>
            <pc:sldMasterMk cId="0" sldId="2147483672"/>
            <pc:sldLayoutMk cId="0" sldId="2147483648"/>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49"/>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0"/>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1"/>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2"/>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3"/>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4"/>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5"/>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6"/>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7"/>
          </pc:sldLayoutMkLst>
        </pc:sldLayoutChg>
        <pc:sldLayoutChg chg="del">
          <pc:chgData name="יהודה טאוב" userId="80c2dbd02819b45c" providerId="LiveId" clId="{893C2869-A05D-4C2C-BA58-4CEACF068060}" dt="2024-11-07T15:24:51.531" v="1377" actId="700"/>
          <pc:sldLayoutMkLst>
            <pc:docMk/>
            <pc:sldMasterMk cId="0" sldId="2147483672"/>
            <pc:sldLayoutMk cId="0" sldId="2147483658"/>
          </pc:sldLayoutMkLst>
        </pc:sldLayoutChg>
      </pc:sldMasterChg>
      <pc:sldMasterChg chg="modSldLayout">
        <pc:chgData name="יהודה טאוב" userId="80c2dbd02819b45c" providerId="LiveId" clId="{893C2869-A05D-4C2C-BA58-4CEACF068060}" dt="2024-11-10T02:23:50.950" v="3082" actId="14100"/>
        <pc:sldMasterMkLst>
          <pc:docMk/>
          <pc:sldMasterMk cId="0" sldId="2147483673"/>
        </pc:sldMasterMkLst>
        <pc:sldLayoutChg chg="addSp delSp modSp mod">
          <pc:chgData name="יהודה טאוב" userId="80c2dbd02819b45c" providerId="LiveId" clId="{893C2869-A05D-4C2C-BA58-4CEACF068060}" dt="2024-11-10T02:23:50.950" v="3082" actId="14100"/>
          <pc:sldLayoutMkLst>
            <pc:docMk/>
            <pc:sldMasterMk cId="0" sldId="2147483673"/>
            <pc:sldLayoutMk cId="0" sldId="2147483659"/>
          </pc:sldLayoutMkLst>
          <pc:picChg chg="add mod">
            <ac:chgData name="יהודה טאוב" userId="80c2dbd02819b45c" providerId="LiveId" clId="{893C2869-A05D-4C2C-BA58-4CEACF068060}" dt="2024-11-10T02:23:50.950" v="3082" actId="14100"/>
            <ac:picMkLst>
              <pc:docMk/>
              <pc:sldMasterMk cId="0" sldId="2147483673"/>
              <pc:sldLayoutMk cId="0" sldId="2147483659"/>
              <ac:picMk id="3" creationId="{54E57510-2DF4-A760-48E6-CF4C0AA0E5F8}"/>
            </ac:picMkLst>
          </pc:picChg>
          <pc:picChg chg="del mod">
            <ac:chgData name="יהודה טאוב" userId="80c2dbd02819b45c" providerId="LiveId" clId="{893C2869-A05D-4C2C-BA58-4CEACF068060}" dt="2024-11-10T02:23:36.215" v="3079" actId="478"/>
            <ac:picMkLst>
              <pc:docMk/>
              <pc:sldMasterMk cId="0" sldId="2147483673"/>
              <pc:sldLayoutMk cId="0" sldId="2147483659"/>
              <ac:picMk id="9" creationId="{99269F49-E869-3466-CD81-990F4FAD6CD2}"/>
            </ac:picMkLst>
          </pc:picChg>
        </pc:sldLayoutChg>
      </pc:sldMasterChg>
    </pc:docChg>
  </pc:docChgLst>
</pc:chgInfo>
</file>

<file path=ppt/comments/modernComment_13B_2C1A66AC.xml><?xml version="1.0" encoding="utf-8"?>
<p188:cmLst xmlns:a="http://schemas.openxmlformats.org/drawingml/2006/main" xmlns:r="http://schemas.openxmlformats.org/officeDocument/2006/relationships" xmlns:p188="http://schemas.microsoft.com/office/powerpoint/2018/8/main">
  <p188:cm id="{C5A0A7F8-69BB-481A-BA5F-AAC588E7A059}" authorId="{0578F7AD-D38C-7F6C-F4F4-A565DC105171}" created="2024-11-11T02:03:57.827">
    <ac:txMkLst xmlns:ac="http://schemas.microsoft.com/office/drawing/2013/main/command">
      <pc:docMk xmlns:pc="http://schemas.microsoft.com/office/powerpoint/2013/main/command"/>
      <pc:sldMk xmlns:pc="http://schemas.microsoft.com/office/powerpoint/2013/main/command" cId="739927724" sldId="315"/>
      <ac:spMk id="211" creationId="{0B5C5FD2-C5B4-B696-1173-8C2D19486A14}"/>
      <ac:txMk cp="115" len="22">
        <ac:context len="185" hash="940114353"/>
      </ac:txMk>
    </ac:txMkLst>
    <p188:pos x="3489669" y="2577562"/>
    <p188:txBody>
      <a:bodyPr/>
      <a:lstStyle/>
      <a:p>
        <a:r>
          <a:rPr lang="he-IL"/>
          <a:t>לחרפתנו ולצערנו, חלק ניכר מהציבור שלנו איננו מאמין במעשי ה' הנגלים לנו. כן, כדאי לומר פעם אחת דברים ברורים ולא להיות פוסחים על שתי הסעיפים: חוסר אמונה יש כאן, כפירה המתלבשת בלבוש של חרדיות וצדקנות, כופרים הקוראים לאחרים בשם זה, וכל הפוסל – במומו פוסל! זוהי כפירה בתורה שבכתב, בדברי נביאנו ובתורה שבע"פ, אשר בארו לנו מהו הקץ המגולה – בשעה שארץ ישראל נותנת פריה בעין יפה ובשפע, כיצד מעיזים הם פניהם ומתחצפים כנגד גדולי ישראל: האם היה ר' אלי' גוטמכר רמאי ח"ו?! אמר מי שאמר כי טיפש הוא מי שחושב שזוהי אתחלתא דגאולה; האם ר' יהושע מקוטנא היה טיפש?! כפירה במעשי ה' ובחסדיו עמנו, המתלבשת בלבוש של צדקות מרושעת – היא היא המעכבת את דבר ה' מלבוא ולהתגלות בעולם [...] אך עלינו לזכור: אמונה ללא ספקות – "הודאי שמו כן תהלתו".
הרב צבי יהודה - מזמור י"ט</a:t>
        </a:r>
      </a:p>
    </p188:txBody>
  </p188:cm>
</p188:cmLst>
</file>

<file path=ppt/comments/modernComment_13C_B07CEAF7.xml><?xml version="1.0" encoding="utf-8"?>
<p188:cmLst xmlns:a="http://schemas.openxmlformats.org/drawingml/2006/main" xmlns:r="http://schemas.openxmlformats.org/officeDocument/2006/relationships" xmlns:p188="http://schemas.microsoft.com/office/powerpoint/2018/8/main">
  <p188:cm id="{6C4B211D-42F7-41EB-A97B-9D2346072CBA}" authorId="{0578F7AD-D38C-7F6C-F4F4-A565DC105171}" created="2024-11-10T03:27:41.826">
    <ac:txMkLst xmlns:ac="http://schemas.microsoft.com/office/drawing/2013/main/command">
      <pc:docMk xmlns:pc="http://schemas.microsoft.com/office/powerpoint/2013/main/command"/>
      <pc:sldMk xmlns:pc="http://schemas.microsoft.com/office/powerpoint/2013/main/command" cId="2960976631" sldId="316"/>
      <ac:spMk id="211" creationId="{BAE86D1A-99DF-216D-B2ED-5365BBC3BA72}"/>
      <ac:txMk cp="113" len="9">
        <ac:context len="183" hash="3718420087"/>
      </ac:txMk>
    </ac:txMkLst>
    <p188:pos x="1589124" y="2579320"/>
    <p188:txBody>
      <a:bodyPr/>
      <a:lstStyle/>
      <a:p>
        <a:r>
          <a:rPr lang="he-IL"/>
          <a:t>בעשור האחרון קמו מספר בתי מדרש לעיסוק בשאלות מדינה: מרכז תורה ומדינה שביישוב ניצן, כולל ארץ חמדה, מכון תורת המדינה שבישיבת בית אורות, מכון משפטי ארץ, ותכנית ייעודית בישיבת ברכת משה והמכון לחקר המצוות.
</a:t>
        </a:r>
      </a:p>
    </p188:txBody>
  </p188:cm>
  <p188:cm id="{178599D8-B25F-4ECA-ABBC-0AA1FE88B8C9}" authorId="{0578F7AD-D38C-7F6C-F4F4-A565DC105171}" created="2024-11-10T03:30:09.437">
    <ac:txMkLst xmlns:ac="http://schemas.microsoft.com/office/drawing/2013/main/command">
      <pc:docMk xmlns:pc="http://schemas.microsoft.com/office/powerpoint/2013/main/command"/>
      <pc:sldMk xmlns:pc="http://schemas.microsoft.com/office/powerpoint/2013/main/command" cId="2960976631" sldId="316"/>
      <ac:spMk id="211" creationId="{BAE86D1A-99DF-216D-B2ED-5365BBC3BA72}"/>
      <ac:txMk cp="63" len="8">
        <ac:context len="183" hash="3718420087"/>
      </ac:txMk>
    </ac:txMkLst>
    <p188:pos x="2469762" y="1557654"/>
    <p188:txBody>
      <a:bodyPr/>
      <a:lstStyle/>
      <a:p>
        <a:r>
          <a:rPr lang="he-IL"/>
          <a:t>מקורות
https://iyun.org.il/sedersheni/danger-of-ideological-vacuum/</a:t>
        </a:r>
      </a:p>
    </p188:txBody>
  </p188:cm>
</p188:cmLst>
</file>

<file path=ppt/comments/modernComment_13E_9F2A6B45.xml><?xml version="1.0" encoding="utf-8"?>
<p188:cmLst xmlns:a="http://schemas.openxmlformats.org/drawingml/2006/main" xmlns:r="http://schemas.openxmlformats.org/officeDocument/2006/relationships" xmlns:p188="http://schemas.microsoft.com/office/powerpoint/2018/8/main">
  <p188:cm id="{AF9A5130-CF2D-445F-AA49-3FA819FB6B7E}" authorId="{0578F7AD-D38C-7F6C-F4F4-A565DC105171}" created="2024-11-11T02:13:54.183">
    <ac:txMkLst xmlns:ac="http://schemas.microsoft.com/office/drawing/2013/main/command">
      <pc:docMk xmlns:pc="http://schemas.microsoft.com/office/powerpoint/2013/main/command"/>
      <pc:sldMk xmlns:pc="http://schemas.microsoft.com/office/powerpoint/2013/main/command" cId="2670357317" sldId="318"/>
      <ac:spMk id="211" creationId="{B86056BA-BBCA-394E-FE14-B24EEB4FAE3A}"/>
      <ac:txMk cp="117" len="11">
        <ac:context len="163" hash="3429447770"/>
      </ac:txMk>
    </ac:txMkLst>
    <p188:pos x="3797400" y="2603938"/>
    <p188:txBody>
      <a:bodyPr/>
      <a:lstStyle/>
      <a:p>
        <a:r>
          <a:rPr lang="he-IL"/>
          <a:t>"מקור הציונות הוא המקור הקדוש העליון, התנ"ך הנותן  לה כל העומק וההוד המסורתי." 
אליבא דהרב קוק, הוא התנ"ך, שהוא המקור  לזכויות הנצחיות של עם ישראל בארצו.
 כך גם הצהרת בלפור; זו אינה נובעת  מרצונה הטוב של בריטניה, "ידעו כל באי עולם כי לא איזה ממלכת גויים נתנה  לנו יד ושם על אדמת הקודש, כי רק יד קדוש ישראל אלוקי כל הארץ, שדברו  נאמן וקיים לעד, היא אשר נתנה לנו את אדמת הקודש לירושת עולם"  </a:t>
        </a:r>
      </a:p>
    </p188:txBody>
  </p188:cm>
</p188:cmLst>
</file>

<file path=ppt/comments/modernComment_14E_517FCF6A.xml><?xml version="1.0" encoding="utf-8"?>
<p188:cmLst xmlns:a="http://schemas.openxmlformats.org/drawingml/2006/main" xmlns:r="http://schemas.openxmlformats.org/officeDocument/2006/relationships" xmlns:p188="http://schemas.microsoft.com/office/powerpoint/2018/8/main">
  <p188:cm id="{13BDE363-2022-417C-BFAF-231FE127A461}" authorId="{0578F7AD-D38C-7F6C-F4F4-A565DC105171}" created="2024-11-11T09:06:04.264">
    <ac:txMkLst xmlns:ac="http://schemas.microsoft.com/office/drawing/2013/main/command">
      <pc:docMk xmlns:pc="http://schemas.microsoft.com/office/powerpoint/2013/main/command"/>
      <pc:sldMk xmlns:pc="http://schemas.microsoft.com/office/powerpoint/2013/main/command" cId="1367330666" sldId="334"/>
      <ac:spMk id="211" creationId="{BCD5982B-8421-5BDF-FAEF-7E7E18C58FFC}"/>
      <ac:txMk cp="75" len="5">
        <ac:context len="148" hash="1797960805"/>
      </ac:txMk>
    </ac:txMkLst>
    <p188:pos x="3662663" y="2085192"/>
    <p188:txBody>
      <a:bodyPr/>
      <a:lstStyle/>
      <a:p>
        <a:r>
          <a:rPr lang="he-IL"/>
          <a:t>בהקשר הזה, קשה שלא לצטט את המשך מאמר המערכת יתד נאמן, המביא את עמדת הרב מבריסק זצ"ל בשאלה שרבים שואלים: כיצד היו החרדים מנהלים את המדינה אילו היו הופכים לרוב? תשובתו היתה כי:
אף אם אני עצמי אהיה שר הפנים ואף אם מרן הגר"י אברמסקי יכהן כשר הביטחון, כיון שמדובר בשאלה הרת גורל והכרעה על יציאה למלחמות – וזו שאלה של פיקוח נפש, ואין לנו ש"ך וט"ז בסוגיה זו, הרי שלא נוכל לנהל את המדינה ולקבל את האחריות.</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f8d3185f39_1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gf8d3185f39_1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748E60AA-5FF0-2B3E-743D-BFC38207D678}"/>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FF3203FC-005B-C62F-964C-0DCE7BB137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5E100511-11F2-AAAC-3A9D-451B767BCD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3310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fbbaf91b08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fbbaf91b08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f8d3185f39_1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f8d3185f39_1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794ABF7E-7AF2-CCD3-DF88-6F91F0F7CE3A}"/>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9781D16F-4751-FF2A-E3F6-C35E7B7122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65925860-4155-C62B-C72F-1723CC40D1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2375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313C8C4F-4429-F14E-3D55-B9B14D23AD5D}"/>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80F4B601-A009-1120-3BDC-62FE1D33F4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B773DDE4-181E-9F74-D69A-D47BFF120E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3259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a:extLst>
            <a:ext uri="{FF2B5EF4-FFF2-40B4-BE49-F238E27FC236}">
              <a16:creationId xmlns:a16="http://schemas.microsoft.com/office/drawing/2014/main" id="{40D1A782-509B-1C37-3A53-FD631394CD65}"/>
            </a:ext>
          </a:extLst>
        </p:cNvPr>
        <p:cNvGrpSpPr/>
        <p:nvPr/>
      </p:nvGrpSpPr>
      <p:grpSpPr>
        <a:xfrm>
          <a:off x="0" y="0"/>
          <a:ext cx="0" cy="0"/>
          <a:chOff x="0" y="0"/>
          <a:chExt cx="0" cy="0"/>
        </a:xfrm>
      </p:grpSpPr>
      <p:sp>
        <p:nvSpPr>
          <p:cNvPr id="147" name="Google Shape;147;gf8ba2d6d88_0_16:notes">
            <a:extLst>
              <a:ext uri="{FF2B5EF4-FFF2-40B4-BE49-F238E27FC236}">
                <a16:creationId xmlns:a16="http://schemas.microsoft.com/office/drawing/2014/main" id="{596F1C1D-A251-336D-BD10-D2C3ADBEE3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a:extLst>
              <a:ext uri="{FF2B5EF4-FFF2-40B4-BE49-F238E27FC236}">
                <a16:creationId xmlns:a16="http://schemas.microsoft.com/office/drawing/2014/main" id="{1828EBD5-7286-D6B5-24EF-EB3C1F7A42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2614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fa59c8dd2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5F4533B0-96F2-2A5D-FB7E-D51D5950900E}"/>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476543E2-498F-D4FE-8245-B5F08548D4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50FF57F8-6DE5-CEEB-ABE0-D39F09CD2E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30788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144055DA-136F-61AB-6F83-56D445C6DECA}"/>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6C83C52F-9A91-32DF-CB4A-E8B8007F70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B51E47B0-9380-6F70-AB80-F6784522A7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2447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C9145887-E385-C343-6DB8-4A3B3C7AA0A7}"/>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342D1C67-88E1-2427-3ECE-1837A448F9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279E8167-C87F-676E-0107-4CFD4DADCE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2817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B00ECB61-3925-674A-9E30-50F4050B4D78}"/>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0C3DCD97-A03D-F497-5B0E-0099502B99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C18BAAE5-7F1A-28D9-949F-289F6F5B8F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4316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694D6DA9-BF71-0B92-C912-025D699BBB4E}"/>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41D18999-32AE-DF7F-D33E-BB6D2DC112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C30EA6CF-D0E3-7A97-6600-693B042AC1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8133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E9066A37-9DEA-02FC-5705-0E4E841BF36C}"/>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725477D4-A60D-E45E-A7C1-331EEE09C9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3CB5A018-0A7B-5E95-2E29-B38BAEB410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3765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322C046-CAB6-9EAC-A00D-8760DFB4F8B0}"/>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58500F26-0083-1289-AF5B-5C7D97EFB80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1001D19-A75C-09F4-BE22-071178E6AB3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5615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CF50FEA-B892-A648-4BBA-D84ED5A76223}"/>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704CE7DA-6C47-86ED-1F6D-99BCAFF612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971BD6B-285B-8D9B-C338-702B524209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75736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B8B7620-5840-9601-A026-763DFA82394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4DA94F38-446F-0872-6531-EC0A9BBF39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C09DB35D-2197-7FE6-08F2-039E011875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4977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C3BEE57A-0463-A6A4-FDAF-F8E52A059CF5}"/>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06620254-76E4-476D-7718-F4C504E655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0D5320A-1367-04CE-4DD8-4559CAB8DEA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74004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1B4EF70-A62A-50DF-CD9D-2F1694DAEC7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F4C6442-A0BB-2967-4412-40F40CA137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557C8A7-ACAE-E558-4A51-5965CE57E6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79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fd95aa6d2d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01313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0C6532E-038F-F31D-3E33-3DADEAFA09EB}"/>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CEAD6DA-6840-D929-7836-07CFC92C96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D3DCD60-4F5E-180D-0884-784984C31A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9145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B6FCFFD9-EF9C-7C96-CA8C-95E757CC2A2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580342B-3255-C50B-07BB-890FE126CA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40044FC-46A4-9A83-1004-F1AFFDD842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86657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997F8BD-55D1-E95C-773C-B16FA2075F2C}"/>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A6395D36-BDAC-0FFD-9AAB-1FC9BBD7A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B1ED4E7-9928-78E9-7EEA-4A90885ECF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78473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0D68201-E365-36A4-927E-558D923126C5}"/>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00A8E0B-3352-04EA-CB59-70B6070E0DF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4315D1FC-95C8-20F8-9D13-DE49B8C2E1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72850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F5CA186-D4C2-A4AD-86E1-453CC6E03058}"/>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1BE1FC9-7AA9-48C9-86E5-231BDC695C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7E876E1-66B2-EACD-6AB1-498EC4A706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78170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51759221-8454-D4CE-6AE1-60D77F57122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FA09C68-0F3E-57E0-3856-C43FC019C1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26D8D77-7996-9A42-5661-7A675FCD28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rtl="1"/>
            <a:r>
              <a:rPr lang="he-IL" b="0" i="0" dirty="0">
                <a:solidFill>
                  <a:srgbClr val="222222"/>
                </a:solidFill>
                <a:effectLst/>
                <a:latin typeface="Helvetica Neue" panose="020B0604020202020204" charset="0"/>
              </a:rPr>
              <a:t>אמר רבנו הרב צבי יהודה: "תלמיד אחד של ישיבתנו ניגש אלי. אמרתי לו: "בהתחלה לא הכרתי אותך". הוא היה לבוש במדים. אתם יודעים שאני מתייחס למדים האלה בקדושה. בא בחור נחמד ויקר מלא יראת-שמים וקדושה, ולבוש בגדי צבא.</a:t>
            </a:r>
          </a:p>
          <a:p>
            <a:pPr algn="l" rtl="1"/>
            <a:r>
              <a:rPr lang="he-IL" b="0" i="0" dirty="0">
                <a:solidFill>
                  <a:srgbClr val="222222"/>
                </a:solidFill>
                <a:effectLst/>
                <a:latin typeface="Helvetica Neue" panose="020B0604020202020204" charset="0"/>
              </a:rPr>
              <a:t>באותה הזדמנות הזכרתי מה שאמרתי בחתונה אחת, כאשר החתן הגיע לבוש מדי צבא [חתונת הרב שאר ישוב כהן]. היו שהעירו שאין זה מתאים שחתן יעמוד תחת החופה עם מדי צבא. בירושלים עיר הקודש נהוג שבאים עם בגדי שבת, בגדי קודש, כגון שטריימל. אגיד לכם את האמת: קדושת השטריימל, איני יודע אם היא כל-כך ברורה במאה אחוזים. היא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בדיעבד. ודאי הרבה גאונים צדיקים וקדושים חבשו אותו. ודאי, כל-כך חרדת קודש כלפיהם, ועפר אנו תחת כפות רגליהם, ומתוך-כך נתקדש השטריימל. גם היידיש, שפת הגלות,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מתוך השימוש הרב בדברים שבקדושה. אך מתחילה - אין זה כל-כך מוחלט.</a:t>
            </a:r>
          </a:p>
          <a:p>
            <a:pPr algn="l" rtl="1"/>
            <a:r>
              <a:rPr lang="he-IL" b="0" i="0" dirty="0">
                <a:solidFill>
                  <a:srgbClr val="222222"/>
                </a:solidFill>
                <a:effectLst/>
                <a:latin typeface="Helvetica Neue" panose="020B0604020202020204" charset="0"/>
              </a:rPr>
              <a:t>לעומת זאת, קדושת מדי הצבא בישראל היא קדושה עצמית מקורית. זו קדושת כל מכשירי המצווה, מכל הצדדים, מכל הטנקים, קדושת הטנק שלנו שיופיע מחר [במצעד הצבאי]" (שיחת רבנו, יום העצמאות תשכ"ז, מזמור י"ט למדינת ישראל, סע' 11, עמ' 76. שיחות הרב צבי יהודה – ארץ ישראל עמ' 268. ס' רבנו עמ' 278-277. טל חרמון – מועדים עמ' 135).</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61704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3500F6F-6E97-E470-6883-420FECC6982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9904EBD-4C31-C9EF-09A4-337DAAF30D8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C9932D9-1568-23D3-BF73-BEACF40801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292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6D0612D-2D52-7604-BD08-EFBACE82676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24EEF99-C6C0-7BA3-B010-5DC74714E8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31A61DD4-2CE3-D43B-6677-BBFDC77DBA1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0035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D72F02D2-50D1-CCAF-129A-305D6E228F4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2C6F940-862A-71C0-01FB-33BCD66E94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67AA66AA-4873-C995-7ECD-CEB5D9406A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09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D139D43-E918-05A4-4D97-5722B06BDE0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4B500E43-0324-5D93-183C-D6E7B99A6A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179EDC3-6F72-5465-6EB1-445D74F9F2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0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01C9E5E-FD18-7F8D-10B0-3BE4C34F3DE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E2B28CB-251F-85E7-54A7-39E6130474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C9B5301-F91A-A34F-D094-3C46D69CA4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0381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43287CF-1786-D54A-75B7-E565D7B538F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DE215F24-ACBC-95FC-73D0-7D690C741A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BF1CD1F-31A4-3562-27C0-480EAA77F2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66932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221C942-2D62-B109-3FEC-89EFBF60F52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EBFE8CFB-F0A3-D9CA-4558-370DFE4043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634E578-78B7-3348-848E-EAD014EE01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0830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AB8B8A16-DACC-E43B-7889-8614C2441FF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C55DA1D-6C71-3638-1C7C-AD120E5F5C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A7815C47-D0A1-C525-F06D-7A791237E3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88882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AD0B24B2-1166-15E7-8651-DA59CFCB4CD2}"/>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728DEF0A-39F2-03AE-71CA-48012A0EB4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A2767010-09F9-1C45-7847-CA294B3C94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5794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f8ba2d6d88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5653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fb8e31f6a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fb8e31f6a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073bf891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g1073bf8918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52840D43-30E0-E617-F745-3DFCAC975CC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BE63A56-59D9-CD1D-99CA-F5ACF1E2C6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92A6580-6041-4B9C-2A2F-D2714AEC17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he-IL" dirty="0"/>
              <a:t>בציבור החרדי: בנוסף הקמת מדינת הלכה תכיר בכך שכל המדינה שהוקמה על ידי החילונים </a:t>
            </a:r>
            <a:r>
              <a:rPr lang="he-IL" dirty="0" err="1"/>
              <a:t>היתה</a:t>
            </a:r>
            <a:r>
              <a:rPr lang="he-IL" dirty="0"/>
              <a:t> לטובה, כדי שנוכל בהמשך להקים מדינת הלכה. </a:t>
            </a:r>
          </a:p>
          <a:p>
            <a:pPr marL="0" lvl="0" indent="0" algn="r" rtl="0">
              <a:spcBef>
                <a:spcPts val="0"/>
              </a:spcBef>
              <a:spcAft>
                <a:spcPts val="0"/>
              </a:spcAft>
              <a:buNone/>
            </a:pPr>
            <a:r>
              <a:rPr lang="he-IL" dirty="0"/>
              <a:t>ויש רצון פנימי שלא להכיר שכל היסוד הוא לגאולה. </a:t>
            </a:r>
            <a:endParaRPr dirty="0"/>
          </a:p>
        </p:txBody>
      </p:sp>
    </p:spTree>
    <p:extLst>
      <p:ext uri="{BB962C8B-B14F-4D97-AF65-F5344CB8AC3E}">
        <p14:creationId xmlns:p14="http://schemas.microsoft.com/office/powerpoint/2010/main" val="25249525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5A79B52-59EE-9AFD-C9BA-21260A923B82}"/>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2BA1BA6A-3A84-67BD-B306-9D2DDD9EFA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9613B13D-C2A7-6FAE-C674-41054BBDAA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41180340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D5476162-AD9C-E07C-D128-5F3F7293FCDF}"/>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1809A433-6E6C-B224-6D4C-C6C1F36917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CCD0822-D0A6-9E5A-B004-98D42C9737B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24562840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36ADD49-0582-036B-A86E-A8281513DAD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9B6588C-AD96-F604-634D-1B30EFB48FC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F4A8D676-37D9-176B-DBC1-1D4EC46612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Tree>
    <p:extLst>
      <p:ext uri="{BB962C8B-B14F-4D97-AF65-F5344CB8AC3E}">
        <p14:creationId xmlns:p14="http://schemas.microsoft.com/office/powerpoint/2010/main" val="15314802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7FF09A5-96CF-0D5E-84D8-C5BA3C9C897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D21336C-47C1-E40F-AB06-9709A0F14C1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BEC91DFD-9C18-A874-2EF2-ADFD509FA0B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74935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1E64C14-7F19-7B49-FE56-6EBCA9DB04D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AB57DF5-8821-018D-6B49-E49AFFDB10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A365855-80BC-FF33-26AE-7E94DCF16F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742348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4C63360-C68E-9153-3176-78A899AA985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155EA91-3A5D-1B30-2532-CCBF9397FF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4248CED-0B16-A528-AA77-098A24E99F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25560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12172ED6-FDC6-0F79-5840-4546D385AC5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885804F-500E-6166-620B-F679FD2640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F02E4AB1-9454-E1C7-CEAE-29B88AA5D6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94580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E2D40547-FFD2-A3BA-09F5-5D79617C5AD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80089B3F-9A9E-C4B0-0807-589DFBF70E3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00EFB733-F44A-DEA2-0368-CF64151F18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08535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BC9E426-7777-5386-C451-FC19C94A1F6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DFDE386-4707-C630-003A-9D9D3D81DB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30A08EBE-BFE2-AC6D-457A-F599CA93C1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475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00FA209F-AC30-24CB-A5F0-697A59E3457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12CF506-32DE-75FC-98CD-D017360A99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68A1E1A8-2934-60AD-ED4A-2BCAB9E2ED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130451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102c4d19fb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102c4d19fb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02c4d19fb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02c4d19fb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02c4d19fb2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02c4d19fb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791723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fbbaf91b08_0_2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fbbaf91b08_0_2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24474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fbbaf91b08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fbbaf91b08_0_1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48576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02c4d19fb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g102c4d19fb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3540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02c4d19fb2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g102c4d19fb2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9151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f73dc74f23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gf73dc74f23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7222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02c4d19fb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g102c4d19fb2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02c4d19fb2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102c4d19fb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02c4d19fb2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5" name="Google Shape;245;g102c4d19fb2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fd95aa6d2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fd95aa6d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fb51269141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fb51269141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BDCECD95-FAA5-D25C-E01F-C601F8D27FEE}"/>
            </a:ext>
          </a:extLst>
        </p:cNvPr>
        <p:cNvGrpSpPr/>
        <p:nvPr/>
      </p:nvGrpSpPr>
      <p:grpSpPr>
        <a:xfrm>
          <a:off x="0" y="0"/>
          <a:ext cx="0" cy="0"/>
          <a:chOff x="0" y="0"/>
          <a:chExt cx="0" cy="0"/>
        </a:xfrm>
      </p:grpSpPr>
      <p:sp>
        <p:nvSpPr>
          <p:cNvPr id="250" name="Google Shape;250;gfd95aa6d2d_0_0:notes">
            <a:extLst>
              <a:ext uri="{FF2B5EF4-FFF2-40B4-BE49-F238E27FC236}">
                <a16:creationId xmlns:a16="http://schemas.microsoft.com/office/drawing/2014/main" id="{8748C543-2CCB-5315-459C-2B7895DA71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fd95aa6d2d_0_0:notes">
            <a:extLst>
              <a:ext uri="{FF2B5EF4-FFF2-40B4-BE49-F238E27FC236}">
                <a16:creationId xmlns:a16="http://schemas.microsoft.com/office/drawing/2014/main" id="{5192D662-C4CC-F177-788B-562F6E012E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68204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02c4d19fb2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g102c4d19fb2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02c4d19fb2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g102c4d19fb2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102c4d19fb2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102c4d19fb2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102c4d19fb2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102c4d19fb2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073bf8918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g1073bf8918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fbbaf91b08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fbbaf91b08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fbbaf91b08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fbbaf91b08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fa59c8dd2a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2" name="Google Shape;312;gfa59c8dd2a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fa59c8dd2a_0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8" name="Google Shape;318;gfa59c8dd2a_0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ריק" type="blank">
  <p:cSld name="BLANK">
    <p:spTree>
      <p:nvGrpSpPr>
        <p:cNvPr id="1" name="Shape 56"/>
        <p:cNvGrpSpPr/>
        <p:nvPr/>
      </p:nvGrpSpPr>
      <p:grpSpPr>
        <a:xfrm>
          <a:off x="0" y="0"/>
          <a:ext cx="0" cy="0"/>
          <a:chOff x="0" y="0"/>
          <a:chExt cx="0" cy="0"/>
        </a:xfrm>
      </p:grpSpPr>
      <p:sp>
        <p:nvSpPr>
          <p:cNvPr id="5" name="מציין מיקום של תאריך 4">
            <a:extLst>
              <a:ext uri="{FF2B5EF4-FFF2-40B4-BE49-F238E27FC236}">
                <a16:creationId xmlns:a16="http://schemas.microsoft.com/office/drawing/2014/main" id="{587C5490-3E68-9C1F-E6D0-594E3797173C}"/>
              </a:ext>
            </a:extLst>
          </p:cNvPr>
          <p:cNvSpPr>
            <a:spLocks noGrp="1"/>
          </p:cNvSpPr>
          <p:nvPr>
            <p:ph type="dt" idx="10"/>
          </p:nvPr>
        </p:nvSpPr>
        <p:spPr/>
        <p:txBody>
          <a:bodyPr/>
          <a:lstStyle/>
          <a:p>
            <a:endParaRPr lang="he-IL"/>
          </a:p>
        </p:txBody>
      </p:sp>
      <p:sp>
        <p:nvSpPr>
          <p:cNvPr id="6" name="מציין מיקום של כותרת תחתונה 5">
            <a:extLst>
              <a:ext uri="{FF2B5EF4-FFF2-40B4-BE49-F238E27FC236}">
                <a16:creationId xmlns:a16="http://schemas.microsoft.com/office/drawing/2014/main" id="{18F76027-883F-8D5D-7034-8BF307037C40}"/>
              </a:ext>
            </a:extLst>
          </p:cNvPr>
          <p:cNvSpPr>
            <a:spLocks noGrp="1"/>
          </p:cNvSpPr>
          <p:nvPr>
            <p:ph type="ft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B4B44BA-FD38-B2B7-C8BC-7F3351CA5463}"/>
              </a:ext>
            </a:extLst>
          </p:cNvPr>
          <p:cNvSpPr>
            <a:spLocks noGrp="1"/>
          </p:cNvSpPr>
          <p:nvPr>
            <p:ph type="sldNum" idx="12"/>
          </p:nvPr>
        </p:nvSpPr>
        <p:spPr/>
        <p:txBody>
          <a:bodyPr/>
          <a:lstStyle/>
          <a:p>
            <a:pPr marL="0" lvl="0" indent="0" algn="l" rtl="1">
              <a:spcBef>
                <a:spcPts val="0"/>
              </a:spcBef>
              <a:spcAft>
                <a:spcPts val="0"/>
              </a:spcAft>
              <a:buNone/>
            </a:pPr>
            <a:fld id="{00000000-1234-1234-1234-123412341234}" type="slidenum">
              <a:rPr lang="he" smtClean="0"/>
              <a:t>‹#›</a:t>
            </a:fld>
            <a:endParaRPr lang="he"/>
          </a:p>
        </p:txBody>
      </p:sp>
      <p:pic>
        <p:nvPicPr>
          <p:cNvPr id="3" name="תמונה 2" descr="תמונה שמכילה טקסט, גופן, עיגול, לוגו&#10;&#10;התיאור נוצר באופן אוטומטי">
            <a:extLst>
              <a:ext uri="{FF2B5EF4-FFF2-40B4-BE49-F238E27FC236}">
                <a16:creationId xmlns:a16="http://schemas.microsoft.com/office/drawing/2014/main" id="{54E57510-2DF4-A760-48E6-CF4C0AA0E5F8}"/>
              </a:ext>
            </a:extLst>
          </p:cNvPr>
          <p:cNvPicPr>
            <a:picLocks noChangeAspect="1"/>
          </p:cNvPicPr>
          <p:nvPr userDrawn="1"/>
        </p:nvPicPr>
        <p:blipFill>
          <a:blip r:embed="rId2"/>
          <a:stretch>
            <a:fillRect/>
          </a:stretch>
        </p:blipFill>
        <p:spPr>
          <a:xfrm>
            <a:off x="7536872" y="3599584"/>
            <a:ext cx="1543915" cy="154391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8" name="Google Shape;68;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69" name="Google Shape;69;p16"/>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rgbClr val="888888"/>
              </a:buClr>
              <a:buSzPts val="1800"/>
              <a:buNone/>
              <a:defRPr sz="1800">
                <a:solidFill>
                  <a:srgbClr val="888888"/>
                </a:solidFill>
              </a:defRPr>
            </a:lvl1pPr>
            <a:lvl2pPr marL="914400" lvl="1" indent="-228600" algn="r" rtl="1">
              <a:lnSpc>
                <a:spcPct val="90000"/>
              </a:lnSpc>
              <a:spcBef>
                <a:spcPts val="400"/>
              </a:spcBef>
              <a:spcAft>
                <a:spcPts val="0"/>
              </a:spcAft>
              <a:buClr>
                <a:srgbClr val="888888"/>
              </a:buClr>
              <a:buSzPts val="1500"/>
              <a:buNone/>
              <a:defRPr sz="1500">
                <a:solidFill>
                  <a:srgbClr val="888888"/>
                </a:solidFill>
              </a:defRPr>
            </a:lvl2pPr>
            <a:lvl3pPr marL="1371600" lvl="2" indent="-228600" algn="r" rtl="1">
              <a:lnSpc>
                <a:spcPct val="90000"/>
              </a:lnSpc>
              <a:spcBef>
                <a:spcPts val="400"/>
              </a:spcBef>
              <a:spcAft>
                <a:spcPts val="0"/>
              </a:spcAft>
              <a:buClr>
                <a:srgbClr val="888888"/>
              </a:buClr>
              <a:buSzPts val="1400"/>
              <a:buNone/>
              <a:defRPr sz="1400">
                <a:solidFill>
                  <a:srgbClr val="888888"/>
                </a:solidFill>
              </a:defRPr>
            </a:lvl3pPr>
            <a:lvl4pPr marL="1828800" lvl="3" indent="-228600" algn="r" rtl="1">
              <a:lnSpc>
                <a:spcPct val="90000"/>
              </a:lnSpc>
              <a:spcBef>
                <a:spcPts val="400"/>
              </a:spcBef>
              <a:spcAft>
                <a:spcPts val="0"/>
              </a:spcAft>
              <a:buClr>
                <a:srgbClr val="888888"/>
              </a:buClr>
              <a:buSzPts val="1200"/>
              <a:buNone/>
              <a:defRPr sz="1200">
                <a:solidFill>
                  <a:srgbClr val="888888"/>
                </a:solidFill>
              </a:defRPr>
            </a:lvl4pPr>
            <a:lvl5pPr marL="2286000" lvl="4" indent="-228600" algn="r" rtl="1">
              <a:lnSpc>
                <a:spcPct val="90000"/>
              </a:lnSpc>
              <a:spcBef>
                <a:spcPts val="400"/>
              </a:spcBef>
              <a:spcAft>
                <a:spcPts val="0"/>
              </a:spcAft>
              <a:buClr>
                <a:srgbClr val="888888"/>
              </a:buClr>
              <a:buSzPts val="1200"/>
              <a:buNone/>
              <a:defRPr sz="1200">
                <a:solidFill>
                  <a:srgbClr val="888888"/>
                </a:solidFill>
              </a:defRPr>
            </a:lvl5pPr>
            <a:lvl6pPr marL="2743200" lvl="5" indent="-228600" algn="r" rtl="1">
              <a:lnSpc>
                <a:spcPct val="90000"/>
              </a:lnSpc>
              <a:spcBef>
                <a:spcPts val="400"/>
              </a:spcBef>
              <a:spcAft>
                <a:spcPts val="0"/>
              </a:spcAft>
              <a:buClr>
                <a:srgbClr val="888888"/>
              </a:buClr>
              <a:buSzPts val="1200"/>
              <a:buNone/>
              <a:defRPr sz="1200">
                <a:solidFill>
                  <a:srgbClr val="888888"/>
                </a:solidFill>
              </a:defRPr>
            </a:lvl6pPr>
            <a:lvl7pPr marL="3200400" lvl="6" indent="-228600" algn="r" rtl="1">
              <a:lnSpc>
                <a:spcPct val="90000"/>
              </a:lnSpc>
              <a:spcBef>
                <a:spcPts val="400"/>
              </a:spcBef>
              <a:spcAft>
                <a:spcPts val="0"/>
              </a:spcAft>
              <a:buClr>
                <a:srgbClr val="888888"/>
              </a:buClr>
              <a:buSzPts val="1200"/>
              <a:buNone/>
              <a:defRPr sz="1200">
                <a:solidFill>
                  <a:srgbClr val="888888"/>
                </a:solidFill>
              </a:defRPr>
            </a:lvl7pPr>
            <a:lvl8pPr marL="3657600" lvl="7" indent="-228600" algn="r" rtl="1">
              <a:lnSpc>
                <a:spcPct val="90000"/>
              </a:lnSpc>
              <a:spcBef>
                <a:spcPts val="400"/>
              </a:spcBef>
              <a:spcAft>
                <a:spcPts val="0"/>
              </a:spcAft>
              <a:buClr>
                <a:srgbClr val="888888"/>
              </a:buClr>
              <a:buSzPts val="1200"/>
              <a:buNone/>
              <a:defRPr sz="1200">
                <a:solidFill>
                  <a:srgbClr val="888888"/>
                </a:solidFill>
              </a:defRPr>
            </a:lvl8pPr>
            <a:lvl9pPr marL="4114800" lvl="8" indent="-228600" algn="r" rtl="1">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5" name="Google Shape;75;p17"/>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r" rtl="1">
              <a:lnSpc>
                <a:spcPct val="90000"/>
              </a:lnSpc>
              <a:spcBef>
                <a:spcPts val="800"/>
              </a:spcBef>
              <a:spcAft>
                <a:spcPts val="0"/>
              </a:spcAft>
              <a:buClr>
                <a:schemeClr val="dk1"/>
              </a:buClr>
              <a:buSzPts val="1800"/>
              <a:buNone/>
              <a:defRPr sz="1800" b="1"/>
            </a:lvl1pPr>
            <a:lvl2pPr marL="914400" lvl="1" indent="-228600" algn="r" rtl="1">
              <a:lnSpc>
                <a:spcPct val="90000"/>
              </a:lnSpc>
              <a:spcBef>
                <a:spcPts val="400"/>
              </a:spcBef>
              <a:spcAft>
                <a:spcPts val="0"/>
              </a:spcAft>
              <a:buClr>
                <a:schemeClr val="dk1"/>
              </a:buClr>
              <a:buSzPts val="1500"/>
              <a:buNone/>
              <a:defRPr sz="1500" b="1"/>
            </a:lvl2pPr>
            <a:lvl3pPr marL="1371600" lvl="2" indent="-228600" algn="r" rtl="1">
              <a:lnSpc>
                <a:spcPct val="90000"/>
              </a:lnSpc>
              <a:spcBef>
                <a:spcPts val="400"/>
              </a:spcBef>
              <a:spcAft>
                <a:spcPts val="0"/>
              </a:spcAft>
              <a:buClr>
                <a:schemeClr val="dk1"/>
              </a:buClr>
              <a:buSzPts val="1400"/>
              <a:buNone/>
              <a:defRPr sz="1400" b="1"/>
            </a:lvl3pPr>
            <a:lvl4pPr marL="1828800" lvl="3" indent="-228600" algn="r" rtl="1">
              <a:lnSpc>
                <a:spcPct val="90000"/>
              </a:lnSpc>
              <a:spcBef>
                <a:spcPts val="400"/>
              </a:spcBef>
              <a:spcAft>
                <a:spcPts val="0"/>
              </a:spcAft>
              <a:buClr>
                <a:schemeClr val="dk1"/>
              </a:buClr>
              <a:buSzPts val="1200"/>
              <a:buNone/>
              <a:defRPr sz="1200" b="1"/>
            </a:lvl4pPr>
            <a:lvl5pPr marL="2286000" lvl="4" indent="-228600" algn="r" rtl="1">
              <a:lnSpc>
                <a:spcPct val="90000"/>
              </a:lnSpc>
              <a:spcBef>
                <a:spcPts val="400"/>
              </a:spcBef>
              <a:spcAft>
                <a:spcPts val="0"/>
              </a:spcAft>
              <a:buClr>
                <a:schemeClr val="dk1"/>
              </a:buClr>
              <a:buSzPts val="1200"/>
              <a:buNone/>
              <a:defRPr sz="1200" b="1"/>
            </a:lvl5pPr>
            <a:lvl6pPr marL="2743200" lvl="5" indent="-228600" algn="r" rtl="1">
              <a:lnSpc>
                <a:spcPct val="90000"/>
              </a:lnSpc>
              <a:spcBef>
                <a:spcPts val="400"/>
              </a:spcBef>
              <a:spcAft>
                <a:spcPts val="0"/>
              </a:spcAft>
              <a:buClr>
                <a:schemeClr val="dk1"/>
              </a:buClr>
              <a:buSzPts val="1200"/>
              <a:buNone/>
              <a:defRPr sz="1200" b="1"/>
            </a:lvl6pPr>
            <a:lvl7pPr marL="3200400" lvl="6" indent="-228600" algn="r" rtl="1">
              <a:lnSpc>
                <a:spcPct val="90000"/>
              </a:lnSpc>
              <a:spcBef>
                <a:spcPts val="400"/>
              </a:spcBef>
              <a:spcAft>
                <a:spcPts val="0"/>
              </a:spcAft>
              <a:buClr>
                <a:schemeClr val="dk1"/>
              </a:buClr>
              <a:buSzPts val="1200"/>
              <a:buNone/>
              <a:defRPr sz="1200" b="1"/>
            </a:lvl7pPr>
            <a:lvl8pPr marL="3657600" lvl="7" indent="-228600" algn="r" rtl="1">
              <a:lnSpc>
                <a:spcPct val="90000"/>
              </a:lnSpc>
              <a:spcBef>
                <a:spcPts val="400"/>
              </a:spcBef>
              <a:spcAft>
                <a:spcPts val="0"/>
              </a:spcAft>
              <a:buClr>
                <a:schemeClr val="dk1"/>
              </a:buClr>
              <a:buSzPts val="1200"/>
              <a:buNone/>
              <a:defRPr sz="1200" b="1"/>
            </a:lvl8pPr>
            <a:lvl9pPr marL="4114800" lvl="8" indent="-228600" algn="r" rtl="1">
              <a:lnSpc>
                <a:spcPct val="90000"/>
              </a:lnSpc>
              <a:spcBef>
                <a:spcPts val="4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r" rtl="1">
              <a:lnSpc>
                <a:spcPct val="90000"/>
              </a:lnSpc>
              <a:spcBef>
                <a:spcPts val="800"/>
              </a:spcBef>
              <a:spcAft>
                <a:spcPts val="0"/>
              </a:spcAft>
              <a:buClr>
                <a:schemeClr val="dk1"/>
              </a:buClr>
              <a:buSzPts val="1800"/>
              <a:buNone/>
              <a:defRPr sz="1800" b="1"/>
            </a:lvl1pPr>
            <a:lvl2pPr marL="914400" lvl="1" indent="-228600" algn="r" rtl="1">
              <a:lnSpc>
                <a:spcPct val="90000"/>
              </a:lnSpc>
              <a:spcBef>
                <a:spcPts val="400"/>
              </a:spcBef>
              <a:spcAft>
                <a:spcPts val="0"/>
              </a:spcAft>
              <a:buClr>
                <a:schemeClr val="dk1"/>
              </a:buClr>
              <a:buSzPts val="1500"/>
              <a:buNone/>
              <a:defRPr sz="1500" b="1"/>
            </a:lvl2pPr>
            <a:lvl3pPr marL="1371600" lvl="2" indent="-228600" algn="r" rtl="1">
              <a:lnSpc>
                <a:spcPct val="90000"/>
              </a:lnSpc>
              <a:spcBef>
                <a:spcPts val="400"/>
              </a:spcBef>
              <a:spcAft>
                <a:spcPts val="0"/>
              </a:spcAft>
              <a:buClr>
                <a:schemeClr val="dk1"/>
              </a:buClr>
              <a:buSzPts val="1400"/>
              <a:buNone/>
              <a:defRPr sz="1400" b="1"/>
            </a:lvl3pPr>
            <a:lvl4pPr marL="1828800" lvl="3" indent="-228600" algn="r" rtl="1">
              <a:lnSpc>
                <a:spcPct val="90000"/>
              </a:lnSpc>
              <a:spcBef>
                <a:spcPts val="400"/>
              </a:spcBef>
              <a:spcAft>
                <a:spcPts val="0"/>
              </a:spcAft>
              <a:buClr>
                <a:schemeClr val="dk1"/>
              </a:buClr>
              <a:buSzPts val="1200"/>
              <a:buNone/>
              <a:defRPr sz="1200" b="1"/>
            </a:lvl4pPr>
            <a:lvl5pPr marL="2286000" lvl="4" indent="-228600" algn="r" rtl="1">
              <a:lnSpc>
                <a:spcPct val="90000"/>
              </a:lnSpc>
              <a:spcBef>
                <a:spcPts val="400"/>
              </a:spcBef>
              <a:spcAft>
                <a:spcPts val="0"/>
              </a:spcAft>
              <a:buClr>
                <a:schemeClr val="dk1"/>
              </a:buClr>
              <a:buSzPts val="1200"/>
              <a:buNone/>
              <a:defRPr sz="1200" b="1"/>
            </a:lvl5pPr>
            <a:lvl6pPr marL="2743200" lvl="5" indent="-228600" algn="r" rtl="1">
              <a:lnSpc>
                <a:spcPct val="90000"/>
              </a:lnSpc>
              <a:spcBef>
                <a:spcPts val="400"/>
              </a:spcBef>
              <a:spcAft>
                <a:spcPts val="0"/>
              </a:spcAft>
              <a:buClr>
                <a:schemeClr val="dk1"/>
              </a:buClr>
              <a:buSzPts val="1200"/>
              <a:buNone/>
              <a:defRPr sz="1200" b="1"/>
            </a:lvl6pPr>
            <a:lvl7pPr marL="3200400" lvl="6" indent="-228600" algn="r" rtl="1">
              <a:lnSpc>
                <a:spcPct val="90000"/>
              </a:lnSpc>
              <a:spcBef>
                <a:spcPts val="400"/>
              </a:spcBef>
              <a:spcAft>
                <a:spcPts val="0"/>
              </a:spcAft>
              <a:buClr>
                <a:schemeClr val="dk1"/>
              </a:buClr>
              <a:buSzPts val="1200"/>
              <a:buNone/>
              <a:defRPr sz="1200" b="1"/>
            </a:lvl7pPr>
            <a:lvl8pPr marL="3657600" lvl="7" indent="-228600" algn="r" rtl="1">
              <a:lnSpc>
                <a:spcPct val="90000"/>
              </a:lnSpc>
              <a:spcBef>
                <a:spcPts val="400"/>
              </a:spcBef>
              <a:spcAft>
                <a:spcPts val="0"/>
              </a:spcAft>
              <a:buClr>
                <a:schemeClr val="dk1"/>
              </a:buClr>
              <a:buSzPts val="1200"/>
              <a:buNone/>
              <a:defRPr sz="1200" b="1"/>
            </a:lvl8pPr>
            <a:lvl9pPr marL="4114800" lvl="8" indent="-228600" algn="r" rtl="1">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r" rtl="1">
              <a:lnSpc>
                <a:spcPct val="90000"/>
              </a:lnSpc>
              <a:spcBef>
                <a:spcPts val="800"/>
              </a:spcBef>
              <a:spcAft>
                <a:spcPts val="0"/>
              </a:spcAft>
              <a:buClr>
                <a:schemeClr val="dk1"/>
              </a:buClr>
              <a:buSzPts val="2400"/>
              <a:buChar char="•"/>
              <a:defRPr sz="2400"/>
            </a:lvl1pPr>
            <a:lvl2pPr marL="914400" lvl="1" indent="-361950" algn="r" rtl="1">
              <a:lnSpc>
                <a:spcPct val="90000"/>
              </a:lnSpc>
              <a:spcBef>
                <a:spcPts val="400"/>
              </a:spcBef>
              <a:spcAft>
                <a:spcPts val="0"/>
              </a:spcAft>
              <a:buClr>
                <a:schemeClr val="dk1"/>
              </a:buClr>
              <a:buSzPts val="2100"/>
              <a:buChar char="•"/>
              <a:defRPr sz="2100"/>
            </a:lvl2pPr>
            <a:lvl3pPr marL="1371600" lvl="2" indent="-342900" algn="r" rtl="1">
              <a:lnSpc>
                <a:spcPct val="90000"/>
              </a:lnSpc>
              <a:spcBef>
                <a:spcPts val="400"/>
              </a:spcBef>
              <a:spcAft>
                <a:spcPts val="0"/>
              </a:spcAft>
              <a:buClr>
                <a:schemeClr val="dk1"/>
              </a:buClr>
              <a:buSzPts val="1800"/>
              <a:buChar char="•"/>
              <a:defRPr sz="1800"/>
            </a:lvl3pPr>
            <a:lvl4pPr marL="1828800" lvl="3" indent="-323850" algn="r" rtl="1">
              <a:lnSpc>
                <a:spcPct val="90000"/>
              </a:lnSpc>
              <a:spcBef>
                <a:spcPts val="400"/>
              </a:spcBef>
              <a:spcAft>
                <a:spcPts val="0"/>
              </a:spcAft>
              <a:buClr>
                <a:schemeClr val="dk1"/>
              </a:buClr>
              <a:buSzPts val="1500"/>
              <a:buChar char="•"/>
              <a:defRPr sz="1500"/>
            </a:lvl4pPr>
            <a:lvl5pPr marL="2286000" lvl="4" indent="-323850" algn="r" rtl="1">
              <a:lnSpc>
                <a:spcPct val="90000"/>
              </a:lnSpc>
              <a:spcBef>
                <a:spcPts val="400"/>
              </a:spcBef>
              <a:spcAft>
                <a:spcPts val="0"/>
              </a:spcAft>
              <a:buClr>
                <a:schemeClr val="dk1"/>
              </a:buClr>
              <a:buSzPts val="1500"/>
              <a:buChar char="•"/>
              <a:defRPr sz="1500"/>
            </a:lvl5pPr>
            <a:lvl6pPr marL="2743200" lvl="5" indent="-323850" algn="r" rtl="1">
              <a:lnSpc>
                <a:spcPct val="90000"/>
              </a:lnSpc>
              <a:spcBef>
                <a:spcPts val="400"/>
              </a:spcBef>
              <a:spcAft>
                <a:spcPts val="0"/>
              </a:spcAft>
              <a:buClr>
                <a:schemeClr val="dk1"/>
              </a:buClr>
              <a:buSzPts val="1500"/>
              <a:buChar char="•"/>
              <a:defRPr sz="1500"/>
            </a:lvl6pPr>
            <a:lvl7pPr marL="3200400" lvl="6" indent="-323850" algn="r" rtl="1">
              <a:lnSpc>
                <a:spcPct val="90000"/>
              </a:lnSpc>
              <a:spcBef>
                <a:spcPts val="400"/>
              </a:spcBef>
              <a:spcAft>
                <a:spcPts val="0"/>
              </a:spcAft>
              <a:buClr>
                <a:schemeClr val="dk1"/>
              </a:buClr>
              <a:buSzPts val="1500"/>
              <a:buChar char="•"/>
              <a:defRPr sz="1500"/>
            </a:lvl7pPr>
            <a:lvl8pPr marL="3657600" lvl="7" indent="-323850" algn="r" rtl="1">
              <a:lnSpc>
                <a:spcPct val="90000"/>
              </a:lnSpc>
              <a:spcBef>
                <a:spcPts val="400"/>
              </a:spcBef>
              <a:spcAft>
                <a:spcPts val="0"/>
              </a:spcAft>
              <a:buClr>
                <a:schemeClr val="dk1"/>
              </a:buClr>
              <a:buSzPts val="1500"/>
              <a:buChar char="•"/>
              <a:defRPr sz="1500"/>
            </a:lvl8pPr>
            <a:lvl9pPr marL="4114800" lvl="8" indent="-323850" algn="r" rtl="1">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chemeClr val="dk1"/>
              </a:buClr>
              <a:buSzPts val="1200"/>
              <a:buNone/>
              <a:defRPr sz="1200"/>
            </a:lvl1pPr>
            <a:lvl2pPr marL="914400" lvl="1" indent="-228600" algn="r" rtl="1">
              <a:lnSpc>
                <a:spcPct val="90000"/>
              </a:lnSpc>
              <a:spcBef>
                <a:spcPts val="400"/>
              </a:spcBef>
              <a:spcAft>
                <a:spcPts val="0"/>
              </a:spcAft>
              <a:buClr>
                <a:schemeClr val="dk1"/>
              </a:buClr>
              <a:buSzPts val="1100"/>
              <a:buNone/>
              <a:defRPr sz="1100"/>
            </a:lvl2pPr>
            <a:lvl3pPr marL="1371600" lvl="2" indent="-228600" algn="r" rtl="1">
              <a:lnSpc>
                <a:spcPct val="90000"/>
              </a:lnSpc>
              <a:spcBef>
                <a:spcPts val="400"/>
              </a:spcBef>
              <a:spcAft>
                <a:spcPts val="0"/>
              </a:spcAft>
              <a:buClr>
                <a:schemeClr val="dk1"/>
              </a:buClr>
              <a:buSzPts val="900"/>
              <a:buNone/>
              <a:defRPr sz="900"/>
            </a:lvl3pPr>
            <a:lvl4pPr marL="1828800" lvl="3" indent="-228600" algn="r" rtl="1">
              <a:lnSpc>
                <a:spcPct val="90000"/>
              </a:lnSpc>
              <a:spcBef>
                <a:spcPts val="400"/>
              </a:spcBef>
              <a:spcAft>
                <a:spcPts val="0"/>
              </a:spcAft>
              <a:buClr>
                <a:schemeClr val="dk1"/>
              </a:buClr>
              <a:buSzPts val="800"/>
              <a:buNone/>
              <a:defRPr sz="800"/>
            </a:lvl4pPr>
            <a:lvl5pPr marL="2286000" lvl="4" indent="-228600" algn="r" rtl="1">
              <a:lnSpc>
                <a:spcPct val="90000"/>
              </a:lnSpc>
              <a:spcBef>
                <a:spcPts val="400"/>
              </a:spcBef>
              <a:spcAft>
                <a:spcPts val="0"/>
              </a:spcAft>
              <a:buClr>
                <a:schemeClr val="dk1"/>
              </a:buClr>
              <a:buSzPts val="800"/>
              <a:buNone/>
              <a:defRPr sz="800"/>
            </a:lvl5pPr>
            <a:lvl6pPr marL="2743200" lvl="5" indent="-228600" algn="r" rtl="1">
              <a:lnSpc>
                <a:spcPct val="90000"/>
              </a:lnSpc>
              <a:spcBef>
                <a:spcPts val="400"/>
              </a:spcBef>
              <a:spcAft>
                <a:spcPts val="0"/>
              </a:spcAft>
              <a:buClr>
                <a:schemeClr val="dk1"/>
              </a:buClr>
              <a:buSzPts val="800"/>
              <a:buNone/>
              <a:defRPr sz="800"/>
            </a:lvl6pPr>
            <a:lvl7pPr marL="3200400" lvl="6" indent="-228600" algn="r" rtl="1">
              <a:lnSpc>
                <a:spcPct val="90000"/>
              </a:lnSpc>
              <a:spcBef>
                <a:spcPts val="400"/>
              </a:spcBef>
              <a:spcAft>
                <a:spcPts val="0"/>
              </a:spcAft>
              <a:buClr>
                <a:schemeClr val="dk1"/>
              </a:buClr>
              <a:buSzPts val="800"/>
              <a:buNone/>
              <a:defRPr sz="800"/>
            </a:lvl7pPr>
            <a:lvl8pPr marL="3657600" lvl="7" indent="-228600" algn="r" rtl="1">
              <a:lnSpc>
                <a:spcPct val="90000"/>
              </a:lnSpc>
              <a:spcBef>
                <a:spcPts val="400"/>
              </a:spcBef>
              <a:spcAft>
                <a:spcPts val="0"/>
              </a:spcAft>
              <a:buClr>
                <a:schemeClr val="dk1"/>
              </a:buClr>
              <a:buSzPts val="800"/>
              <a:buNone/>
              <a:defRPr sz="800"/>
            </a:lvl8pPr>
            <a:lvl9pPr marL="4114800" lvl="8" indent="-228600" algn="r" rtl="1">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תמונה עם כיתוב"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chemeClr val="dk1"/>
              </a:buClr>
              <a:buSzPts val="1200"/>
              <a:buNone/>
              <a:defRPr sz="1200"/>
            </a:lvl1pPr>
            <a:lvl2pPr marL="914400" lvl="1" indent="-228600" algn="r" rtl="1">
              <a:lnSpc>
                <a:spcPct val="90000"/>
              </a:lnSpc>
              <a:spcBef>
                <a:spcPts val="400"/>
              </a:spcBef>
              <a:spcAft>
                <a:spcPts val="0"/>
              </a:spcAft>
              <a:buClr>
                <a:schemeClr val="dk1"/>
              </a:buClr>
              <a:buSzPts val="1100"/>
              <a:buNone/>
              <a:defRPr sz="1100"/>
            </a:lvl2pPr>
            <a:lvl3pPr marL="1371600" lvl="2" indent="-228600" algn="r" rtl="1">
              <a:lnSpc>
                <a:spcPct val="90000"/>
              </a:lnSpc>
              <a:spcBef>
                <a:spcPts val="400"/>
              </a:spcBef>
              <a:spcAft>
                <a:spcPts val="0"/>
              </a:spcAft>
              <a:buClr>
                <a:schemeClr val="dk1"/>
              </a:buClr>
              <a:buSzPts val="900"/>
              <a:buNone/>
              <a:defRPr sz="900"/>
            </a:lvl3pPr>
            <a:lvl4pPr marL="1828800" lvl="3" indent="-228600" algn="r" rtl="1">
              <a:lnSpc>
                <a:spcPct val="90000"/>
              </a:lnSpc>
              <a:spcBef>
                <a:spcPts val="400"/>
              </a:spcBef>
              <a:spcAft>
                <a:spcPts val="0"/>
              </a:spcAft>
              <a:buClr>
                <a:schemeClr val="dk1"/>
              </a:buClr>
              <a:buSzPts val="800"/>
              <a:buNone/>
              <a:defRPr sz="800"/>
            </a:lvl4pPr>
            <a:lvl5pPr marL="2286000" lvl="4" indent="-228600" algn="r" rtl="1">
              <a:lnSpc>
                <a:spcPct val="90000"/>
              </a:lnSpc>
              <a:spcBef>
                <a:spcPts val="400"/>
              </a:spcBef>
              <a:spcAft>
                <a:spcPts val="0"/>
              </a:spcAft>
              <a:buClr>
                <a:schemeClr val="dk1"/>
              </a:buClr>
              <a:buSzPts val="800"/>
              <a:buNone/>
              <a:defRPr sz="800"/>
            </a:lvl5pPr>
            <a:lvl6pPr marL="2743200" lvl="5" indent="-228600" algn="r" rtl="1">
              <a:lnSpc>
                <a:spcPct val="90000"/>
              </a:lnSpc>
              <a:spcBef>
                <a:spcPts val="400"/>
              </a:spcBef>
              <a:spcAft>
                <a:spcPts val="0"/>
              </a:spcAft>
              <a:buClr>
                <a:schemeClr val="dk1"/>
              </a:buClr>
              <a:buSzPts val="800"/>
              <a:buNone/>
              <a:defRPr sz="800"/>
            </a:lvl6pPr>
            <a:lvl7pPr marL="3200400" lvl="6" indent="-228600" algn="r" rtl="1">
              <a:lnSpc>
                <a:spcPct val="90000"/>
              </a:lnSpc>
              <a:spcBef>
                <a:spcPts val="400"/>
              </a:spcBef>
              <a:spcAft>
                <a:spcPts val="0"/>
              </a:spcAft>
              <a:buClr>
                <a:schemeClr val="dk1"/>
              </a:buClr>
              <a:buSzPts val="800"/>
              <a:buNone/>
              <a:defRPr sz="800"/>
            </a:lvl7pPr>
            <a:lvl8pPr marL="3657600" lvl="7" indent="-228600" algn="r" rtl="1">
              <a:lnSpc>
                <a:spcPct val="90000"/>
              </a:lnSpc>
              <a:spcBef>
                <a:spcPts val="400"/>
              </a:spcBef>
              <a:spcAft>
                <a:spcPts val="0"/>
              </a:spcAft>
              <a:buClr>
                <a:schemeClr val="dk1"/>
              </a:buClr>
              <a:buSzPts val="800"/>
              <a:buNone/>
              <a:defRPr sz="800"/>
            </a:lvl8pPr>
            <a:lvl9pPr marL="4114800" lvl="8" indent="-228600" algn="r" rtl="1">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311700" y="2150850"/>
            <a:ext cx="8520600" cy="841800"/>
          </a:xfrm>
          <a:prstGeom prst="rect">
            <a:avLst/>
          </a:prstGeom>
        </p:spPr>
        <p:txBody>
          <a:bodyPr spcFirstLastPara="1" wrap="square" lIns="68575" tIns="34275" rIns="68575" bIns="3427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7" name="Google Shape;127;p25"/>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_HEADER_2">
  <p:cSld name="SECTION_HEADER_2">
    <p:spTree>
      <p:nvGrpSpPr>
        <p:cNvPr id="1" name="Shape 128"/>
        <p:cNvGrpSpPr/>
        <p:nvPr/>
      </p:nvGrpSpPr>
      <p:grpSpPr>
        <a:xfrm>
          <a:off x="0" y="0"/>
          <a:ext cx="0" cy="0"/>
          <a:chOff x="0" y="0"/>
          <a:chExt cx="0" cy="0"/>
        </a:xfrm>
      </p:grpSpPr>
      <p:sp>
        <p:nvSpPr>
          <p:cNvPr id="129" name="Google Shape;129;p26"/>
          <p:cNvSpPr txBox="1">
            <a:spLocks noGrp="1"/>
          </p:cNvSpPr>
          <p:nvPr>
            <p:ph type="title"/>
          </p:nvPr>
        </p:nvSpPr>
        <p:spPr>
          <a:xfrm>
            <a:off x="3359700" y="1524350"/>
            <a:ext cx="1275900" cy="5388900"/>
          </a:xfrm>
          <a:prstGeom prst="rect">
            <a:avLst/>
          </a:prstGeom>
        </p:spPr>
        <p:txBody>
          <a:bodyPr spcFirstLastPara="1" wrap="square" lIns="68575" tIns="34275" rIns="68575" bIns="34275" anchor="ctr" anchorCtr="0">
            <a:normAutofit/>
          </a:bodyPr>
          <a:lstStyle>
            <a:lvl1pPr lvl="0" rtl="0">
              <a:spcBef>
                <a:spcPts val="0"/>
              </a:spcBef>
              <a:spcAft>
                <a:spcPts val="0"/>
              </a:spcAft>
              <a:buSzPts val="3600"/>
              <a:buFont typeface="Helvetica Neue"/>
              <a:buNone/>
              <a:defRPr sz="4800">
                <a:solidFill>
                  <a:srgbClr val="002060"/>
                </a:solidFill>
                <a:latin typeface="Helvetica Neue"/>
                <a:ea typeface="Helvetica Neue"/>
                <a:cs typeface="Helvetica Neue"/>
                <a:sym typeface="Helvetica Neue"/>
              </a:defRPr>
            </a:lvl1pPr>
            <a:lvl2pPr lvl="1" algn="ctr" rtl="0">
              <a:spcBef>
                <a:spcPts val="0"/>
              </a:spcBef>
              <a:spcAft>
                <a:spcPts val="0"/>
              </a:spcAft>
              <a:buSzPts val="3600"/>
              <a:buFont typeface="Helvetica Neue"/>
              <a:buNone/>
              <a:defRPr sz="3600">
                <a:latin typeface="Helvetica Neue"/>
                <a:ea typeface="Helvetica Neue"/>
                <a:cs typeface="Helvetica Neue"/>
                <a:sym typeface="Helvetica Neue"/>
              </a:defRPr>
            </a:lvl2pPr>
            <a:lvl3pPr lvl="2" algn="ctr" rtl="0">
              <a:spcBef>
                <a:spcPts val="0"/>
              </a:spcBef>
              <a:spcAft>
                <a:spcPts val="0"/>
              </a:spcAft>
              <a:buSzPts val="3600"/>
              <a:buFont typeface="Helvetica Neue"/>
              <a:buNone/>
              <a:defRPr sz="3600">
                <a:latin typeface="Helvetica Neue"/>
                <a:ea typeface="Helvetica Neue"/>
                <a:cs typeface="Helvetica Neue"/>
                <a:sym typeface="Helvetica Neue"/>
              </a:defRPr>
            </a:lvl3pPr>
            <a:lvl4pPr lvl="3" algn="ctr" rtl="0">
              <a:spcBef>
                <a:spcPts val="0"/>
              </a:spcBef>
              <a:spcAft>
                <a:spcPts val="0"/>
              </a:spcAft>
              <a:buSzPts val="3600"/>
              <a:buFont typeface="Helvetica Neue"/>
              <a:buNone/>
              <a:defRPr sz="3600">
                <a:latin typeface="Helvetica Neue"/>
                <a:ea typeface="Helvetica Neue"/>
                <a:cs typeface="Helvetica Neue"/>
                <a:sym typeface="Helvetica Neue"/>
              </a:defRPr>
            </a:lvl4pPr>
            <a:lvl5pPr lvl="4" algn="ctr" rtl="0">
              <a:spcBef>
                <a:spcPts val="0"/>
              </a:spcBef>
              <a:spcAft>
                <a:spcPts val="0"/>
              </a:spcAft>
              <a:buSzPts val="3600"/>
              <a:buFont typeface="Helvetica Neue"/>
              <a:buNone/>
              <a:defRPr sz="3600">
                <a:latin typeface="Helvetica Neue"/>
                <a:ea typeface="Helvetica Neue"/>
                <a:cs typeface="Helvetica Neue"/>
                <a:sym typeface="Helvetica Neue"/>
              </a:defRPr>
            </a:lvl5pPr>
            <a:lvl6pPr lvl="5" algn="ctr" rtl="0">
              <a:spcBef>
                <a:spcPts val="0"/>
              </a:spcBef>
              <a:spcAft>
                <a:spcPts val="0"/>
              </a:spcAft>
              <a:buSzPts val="3600"/>
              <a:buFont typeface="Helvetica Neue"/>
              <a:buNone/>
              <a:defRPr sz="3600">
                <a:latin typeface="Helvetica Neue"/>
                <a:ea typeface="Helvetica Neue"/>
                <a:cs typeface="Helvetica Neue"/>
                <a:sym typeface="Helvetica Neue"/>
              </a:defRPr>
            </a:lvl6pPr>
            <a:lvl7pPr lvl="6" algn="ctr" rtl="0">
              <a:spcBef>
                <a:spcPts val="0"/>
              </a:spcBef>
              <a:spcAft>
                <a:spcPts val="0"/>
              </a:spcAft>
              <a:buSzPts val="3600"/>
              <a:buFont typeface="Helvetica Neue"/>
              <a:buNone/>
              <a:defRPr sz="3600">
                <a:latin typeface="Helvetica Neue"/>
                <a:ea typeface="Helvetica Neue"/>
                <a:cs typeface="Helvetica Neue"/>
                <a:sym typeface="Helvetica Neue"/>
              </a:defRPr>
            </a:lvl7pPr>
            <a:lvl8pPr lvl="7" algn="ctr" rtl="0">
              <a:spcBef>
                <a:spcPts val="0"/>
              </a:spcBef>
              <a:spcAft>
                <a:spcPts val="0"/>
              </a:spcAft>
              <a:buSzPts val="3600"/>
              <a:buFont typeface="Helvetica Neue"/>
              <a:buNone/>
              <a:defRPr sz="3600">
                <a:latin typeface="Helvetica Neue"/>
                <a:ea typeface="Helvetica Neue"/>
                <a:cs typeface="Helvetica Neue"/>
                <a:sym typeface="Helvetica Neue"/>
              </a:defRPr>
            </a:lvl8pPr>
            <a:lvl9pPr lvl="8" algn="ctr" rtl="0">
              <a:spcBef>
                <a:spcPts val="0"/>
              </a:spcBef>
              <a:spcAft>
                <a:spcPts val="0"/>
              </a:spcAft>
              <a:buSzPts val="3600"/>
              <a:buFont typeface="Helvetica Neue"/>
              <a:buNone/>
              <a:defRPr sz="3600">
                <a:latin typeface="Helvetica Neue"/>
                <a:ea typeface="Helvetica Neue"/>
                <a:cs typeface="Helvetica Neue"/>
                <a:sym typeface="Helvetica Neue"/>
              </a:defRPr>
            </a:lvl9pPr>
          </a:lstStyle>
          <a:p>
            <a:endParaRPr/>
          </a:p>
        </p:txBody>
      </p:sp>
      <p:sp>
        <p:nvSpPr>
          <p:cNvPr id="130" name="Google Shape;130;p26"/>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r" rtl="1">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r" rtl="1">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r" rtl="1">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r" rtl="1">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R="0" lvl="0" algn="r" rtl="1">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1">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l" rtl="1">
              <a:spcBef>
                <a:spcPts val="0"/>
              </a:spcBef>
              <a:buNone/>
              <a:defRPr sz="900" b="0" i="0" u="none" strike="noStrike" cap="none">
                <a:solidFill>
                  <a:srgbClr val="888888"/>
                </a:solidFill>
                <a:latin typeface="Calibri"/>
                <a:ea typeface="Calibri"/>
                <a:cs typeface="Calibri"/>
                <a:sym typeface="Calibri"/>
              </a:defRPr>
            </a:lvl1pPr>
            <a:lvl2pPr marL="0" marR="0" lvl="1" indent="0" algn="l" rtl="1">
              <a:spcBef>
                <a:spcPts val="0"/>
              </a:spcBef>
              <a:buNone/>
              <a:defRPr sz="900" b="0" i="0" u="none" strike="noStrike" cap="none">
                <a:solidFill>
                  <a:srgbClr val="888888"/>
                </a:solidFill>
                <a:latin typeface="Calibri"/>
                <a:ea typeface="Calibri"/>
                <a:cs typeface="Calibri"/>
                <a:sym typeface="Calibri"/>
              </a:defRPr>
            </a:lvl2pPr>
            <a:lvl3pPr marL="0" marR="0" lvl="2" indent="0" algn="l" rtl="1">
              <a:spcBef>
                <a:spcPts val="0"/>
              </a:spcBef>
              <a:buNone/>
              <a:defRPr sz="900" b="0" i="0" u="none" strike="noStrike" cap="none">
                <a:solidFill>
                  <a:srgbClr val="888888"/>
                </a:solidFill>
                <a:latin typeface="Calibri"/>
                <a:ea typeface="Calibri"/>
                <a:cs typeface="Calibri"/>
                <a:sym typeface="Calibri"/>
              </a:defRPr>
            </a:lvl3pPr>
            <a:lvl4pPr marL="0" marR="0" lvl="3" indent="0" algn="l" rtl="1">
              <a:spcBef>
                <a:spcPts val="0"/>
              </a:spcBef>
              <a:buNone/>
              <a:defRPr sz="900" b="0" i="0" u="none" strike="noStrike" cap="none">
                <a:solidFill>
                  <a:srgbClr val="888888"/>
                </a:solidFill>
                <a:latin typeface="Calibri"/>
                <a:ea typeface="Calibri"/>
                <a:cs typeface="Calibri"/>
                <a:sym typeface="Calibri"/>
              </a:defRPr>
            </a:lvl4pPr>
            <a:lvl5pPr marL="0" marR="0" lvl="4" indent="0" algn="l" rtl="1">
              <a:spcBef>
                <a:spcPts val="0"/>
              </a:spcBef>
              <a:buNone/>
              <a:defRPr sz="900" b="0" i="0" u="none" strike="noStrike" cap="none">
                <a:solidFill>
                  <a:srgbClr val="888888"/>
                </a:solidFill>
                <a:latin typeface="Calibri"/>
                <a:ea typeface="Calibri"/>
                <a:cs typeface="Calibri"/>
                <a:sym typeface="Calibri"/>
              </a:defRPr>
            </a:lvl5pPr>
            <a:lvl6pPr marL="0" marR="0" lvl="5" indent="0" algn="l" rtl="1">
              <a:spcBef>
                <a:spcPts val="0"/>
              </a:spcBef>
              <a:buNone/>
              <a:defRPr sz="900" b="0" i="0" u="none" strike="noStrike" cap="none">
                <a:solidFill>
                  <a:srgbClr val="888888"/>
                </a:solidFill>
                <a:latin typeface="Calibri"/>
                <a:ea typeface="Calibri"/>
                <a:cs typeface="Calibri"/>
                <a:sym typeface="Calibri"/>
              </a:defRPr>
            </a:lvl6pPr>
            <a:lvl7pPr marL="0" marR="0" lvl="6" indent="0" algn="l" rtl="1">
              <a:spcBef>
                <a:spcPts val="0"/>
              </a:spcBef>
              <a:buNone/>
              <a:defRPr sz="900" b="0" i="0" u="none" strike="noStrike" cap="none">
                <a:solidFill>
                  <a:srgbClr val="888888"/>
                </a:solidFill>
                <a:latin typeface="Calibri"/>
                <a:ea typeface="Calibri"/>
                <a:cs typeface="Calibri"/>
                <a:sym typeface="Calibri"/>
              </a:defRPr>
            </a:lvl7pPr>
            <a:lvl8pPr marL="0" marR="0" lvl="7" indent="0" algn="l" rtl="1">
              <a:spcBef>
                <a:spcPts val="0"/>
              </a:spcBef>
              <a:buNone/>
              <a:defRPr sz="900" b="0" i="0" u="none" strike="noStrike" cap="none">
                <a:solidFill>
                  <a:srgbClr val="888888"/>
                </a:solidFill>
                <a:latin typeface="Calibri"/>
                <a:ea typeface="Calibri"/>
                <a:cs typeface="Calibri"/>
                <a:sym typeface="Calibri"/>
              </a:defRPr>
            </a:lvl8pPr>
            <a:lvl9pPr marL="0" marR="0" lvl="8" indent="0" algn="l" rtl="1">
              <a:spcBef>
                <a:spcPts val="0"/>
              </a:spcBef>
              <a:buNone/>
              <a:defRPr sz="900" b="0" i="0" u="none" strike="noStrike" cap="none">
                <a:solidFill>
                  <a:srgbClr val="888888"/>
                </a:solidFill>
                <a:latin typeface="Calibri"/>
                <a:ea typeface="Calibri"/>
                <a:cs typeface="Calibri"/>
                <a:sym typeface="Calibri"/>
              </a:defRPr>
            </a:lvl9pPr>
          </a:lstStyle>
          <a:p>
            <a:pPr marL="0" lvl="0" indent="0" algn="l" rtl="1">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33.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35.jpe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33.jpg"/></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42.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43.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45.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46.jpe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20.xml"/><Relationship Id="rId5" Type="http://schemas.openxmlformats.org/officeDocument/2006/relationships/image" Target="../media/image45.jpeg"/><Relationship Id="rId4" Type="http://schemas.microsoft.com/office/2018/10/relationships/comments" Target="../comments/modernComment_13E_9F2A6B4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microsoft.com/office/2018/10/relationships/comments" Target="../comments/modernComment_13B_2C1A66AC.xml"/><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58.jpeg"/></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61.jpg"/></Relationships>
</file>

<file path=ppt/slides/_rels/slide5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ags" Target="../tags/tag24.xml"/><Relationship Id="rId5" Type="http://schemas.openxmlformats.org/officeDocument/2006/relationships/image" Target="../media/image63.jpeg"/><Relationship Id="rId4" Type="http://schemas.microsoft.com/office/2018/10/relationships/comments" Target="../comments/modernComment_13C_B07CEAF7.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25.xml"/><Relationship Id="rId4" Type="http://schemas.openxmlformats.org/officeDocument/2006/relationships/image" Target="../media/image64.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26.xml"/><Relationship Id="rId5" Type="http://schemas.openxmlformats.org/officeDocument/2006/relationships/image" Target="../media/image65.jpeg"/><Relationship Id="rId4" Type="http://schemas.microsoft.com/office/2018/10/relationships/comments" Target="../comments/modernComment_14E_517FCF6A.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27.xml"/><Relationship Id="rId4" Type="http://schemas.openxmlformats.org/officeDocument/2006/relationships/image" Target="../media/image66.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tags" Target="../tags/tag28.xml"/><Relationship Id="rId4" Type="http://schemas.openxmlformats.org/officeDocument/2006/relationships/image" Target="../media/image67.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tags" Target="../tags/tag29.xml"/><Relationship Id="rId4" Type="http://schemas.openxmlformats.org/officeDocument/2006/relationships/image" Target="../media/image68.jpeg"/></Relationships>
</file>

<file path=ppt/slides/_rels/slide5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4" name="תמונה 3" descr="תמונה שמכילה לבוש, בחוץ, קרקע, אדם&#10;&#10;התיאור נוצר באופן אוטומטי">
            <a:extLst>
              <a:ext uri="{FF2B5EF4-FFF2-40B4-BE49-F238E27FC236}">
                <a16:creationId xmlns:a16="http://schemas.microsoft.com/office/drawing/2014/main" id="{EB9C744A-E1B8-9162-0A9A-1CE53B0F0FBE}"/>
              </a:ext>
            </a:extLst>
          </p:cNvPr>
          <p:cNvPicPr>
            <a:picLocks noChangeAspect="1"/>
          </p:cNvPicPr>
          <p:nvPr/>
        </p:nvPicPr>
        <p:blipFill>
          <a:blip r:embed="rId3"/>
          <a:stretch>
            <a:fillRect/>
          </a:stretch>
        </p:blipFill>
        <p:spPr>
          <a:xfrm>
            <a:off x="6200679" y="0"/>
            <a:ext cx="2943321" cy="1655618"/>
          </a:xfrm>
          <a:prstGeom prst="rect">
            <a:avLst/>
          </a:prstGeom>
        </p:spPr>
      </p:pic>
      <p:sp>
        <p:nvSpPr>
          <p:cNvPr id="135" name="Google Shape;135;p27"/>
          <p:cNvSpPr txBox="1"/>
          <p:nvPr/>
        </p:nvSpPr>
        <p:spPr>
          <a:xfrm>
            <a:off x="1711036" y="443345"/>
            <a:ext cx="7432964" cy="1884219"/>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he-IL" sz="6000" b="1" i="0" u="none" strike="noStrike" cap="none" dirty="0">
                <a:solidFill>
                  <a:srgbClr val="002060"/>
                </a:solidFill>
                <a:latin typeface="Helvetica Neue"/>
                <a:ea typeface="Helvetica Neue"/>
                <a:cs typeface="Helvetica Neue"/>
                <a:sym typeface="Helvetica Neue"/>
              </a:rPr>
              <a:t>הרצאת היכרות</a:t>
            </a:r>
            <a:endParaRPr sz="6000" b="1" i="0" u="none" strike="noStrike" cap="none" dirty="0">
              <a:solidFill>
                <a:srgbClr val="002060"/>
              </a:solidFill>
              <a:latin typeface="Helvetica Neue"/>
              <a:ea typeface="Helvetica Neue"/>
              <a:cs typeface="Helvetica Neue"/>
              <a:sym typeface="Helvetica Neue"/>
            </a:endParaRPr>
          </a:p>
          <a:p>
            <a:pPr marL="0" marR="0" lvl="0" indent="0" algn="ctr" rtl="1">
              <a:spcBef>
                <a:spcPts val="0"/>
              </a:spcBef>
              <a:spcAft>
                <a:spcPts val="0"/>
              </a:spcAft>
              <a:buNone/>
            </a:pPr>
            <a:r>
              <a:rPr lang="he-IL" sz="6000" b="1" i="0" u="none" strike="noStrike" cap="none" dirty="0">
                <a:solidFill>
                  <a:srgbClr val="002060"/>
                </a:solidFill>
                <a:latin typeface="Helvetica Neue"/>
                <a:ea typeface="Helvetica Neue"/>
                <a:cs typeface="Helvetica Neue"/>
                <a:sym typeface="Helvetica Neue"/>
              </a:rPr>
              <a:t>עם ארגון קדושת ציון</a:t>
            </a:r>
            <a:endParaRPr sz="6000" b="1" dirty="0">
              <a:latin typeface="Helvetica Neue"/>
              <a:ea typeface="Helvetica Neue"/>
              <a:cs typeface="Helvetica Neue"/>
              <a:sym typeface="Helvetica Neue"/>
            </a:endParaRPr>
          </a:p>
        </p:txBody>
      </p:sp>
      <p:sp>
        <p:nvSpPr>
          <p:cNvPr id="136" name="Google Shape;136;p27"/>
          <p:cNvSpPr txBox="1"/>
          <p:nvPr/>
        </p:nvSpPr>
        <p:spPr>
          <a:xfrm flipH="1">
            <a:off x="2084200" y="3247400"/>
            <a:ext cx="5051700" cy="561900"/>
          </a:xfrm>
          <a:prstGeom prst="rect">
            <a:avLst/>
          </a:prstGeom>
          <a:noFill/>
          <a:ln>
            <a:noFill/>
          </a:ln>
        </p:spPr>
        <p:txBody>
          <a:bodyPr spcFirstLastPara="1" wrap="square" lIns="68575" tIns="34275" rIns="68575" bIns="34275" anchor="t" anchorCtr="0">
            <a:spAutoFit/>
          </a:bodyPr>
          <a:lstStyle/>
          <a:p>
            <a:pPr marL="0" marR="0" lvl="0" indent="0" algn="ctr" rtl="1">
              <a:spcBef>
                <a:spcPts val="0"/>
              </a:spcBef>
              <a:spcAft>
                <a:spcPts val="0"/>
              </a:spcAft>
              <a:buNone/>
            </a:pPr>
            <a:r>
              <a:rPr lang="he-IL" sz="3200" dirty="0">
                <a:solidFill>
                  <a:srgbClr val="002060"/>
                </a:solidFill>
                <a:latin typeface="Helvetica Neue"/>
                <a:ea typeface="Helvetica Neue"/>
                <a:cs typeface="Helvetica Neue"/>
                <a:sym typeface="Helvetica Neue"/>
              </a:rPr>
              <a:t>הרב יהודה טאוב</a:t>
            </a:r>
            <a:endParaRPr sz="3200" i="0" u="none" strike="noStrike" cap="none" dirty="0">
              <a:solidFill>
                <a:srgbClr val="002060"/>
              </a:solidFill>
              <a:latin typeface="Helvetica Neue"/>
              <a:ea typeface="Helvetica Neue"/>
              <a:cs typeface="Helvetica Neue"/>
              <a:sym typeface="Helvetica Neue"/>
            </a:endParaRPr>
          </a:p>
        </p:txBody>
      </p:sp>
      <p:sp>
        <p:nvSpPr>
          <p:cNvPr id="137" name="Google Shape;137;p27"/>
          <p:cNvSpPr txBox="1"/>
          <p:nvPr/>
        </p:nvSpPr>
        <p:spPr>
          <a:xfrm>
            <a:off x="3180844" y="2318400"/>
            <a:ext cx="2858400" cy="506700"/>
          </a:xfrm>
          <a:prstGeom prst="rect">
            <a:avLst/>
          </a:prstGeom>
          <a:noFill/>
          <a:ln>
            <a:noFill/>
          </a:ln>
        </p:spPr>
        <p:txBody>
          <a:bodyPr spcFirstLastPara="1" wrap="square" lIns="68575" tIns="34275" rIns="68575" bIns="34275" anchor="t" anchorCtr="0">
            <a:noAutofit/>
          </a:bodyPr>
          <a:lstStyle/>
          <a:p>
            <a:pPr marL="0" marR="0" lvl="0" indent="0" algn="ctr" rtl="1">
              <a:spcBef>
                <a:spcPts val="0"/>
              </a:spcBef>
              <a:spcAft>
                <a:spcPts val="0"/>
              </a:spcAft>
              <a:buNone/>
            </a:pPr>
            <a:r>
              <a:rPr lang="iw" sz="3700" i="0" u="none" strike="noStrike" cap="none" dirty="0">
                <a:solidFill>
                  <a:srgbClr val="002060"/>
                </a:solidFill>
                <a:latin typeface="Helvetica Neue"/>
                <a:ea typeface="Helvetica Neue"/>
                <a:cs typeface="Helvetica Neue"/>
                <a:sym typeface="Helvetica Neue"/>
              </a:rPr>
              <a:t>שיעור </a:t>
            </a:r>
            <a:r>
              <a:rPr lang="he-IL" sz="3700" dirty="0">
                <a:solidFill>
                  <a:srgbClr val="002060"/>
                </a:solidFill>
                <a:latin typeface="Helvetica Neue"/>
                <a:ea typeface="Helvetica Neue"/>
                <a:cs typeface="Helvetica Neue"/>
                <a:sym typeface="Helvetica Neue"/>
              </a:rPr>
              <a:t>ראשון</a:t>
            </a:r>
            <a:endParaRPr sz="2600" dirty="0">
              <a:latin typeface="Helvetica Neue"/>
              <a:ea typeface="Helvetica Neue"/>
              <a:cs typeface="Helvetica Neue"/>
              <a:sym typeface="Helvetica Neue"/>
            </a:endParaRPr>
          </a:p>
          <a:p>
            <a:pPr marL="0" marR="0" lvl="0" indent="0" algn="ctr" rtl="1">
              <a:spcBef>
                <a:spcPts val="0"/>
              </a:spcBef>
              <a:spcAft>
                <a:spcPts val="0"/>
              </a:spcAft>
              <a:buNone/>
            </a:pPr>
            <a:endParaRPr sz="3200" i="0" u="none" strike="noStrike" cap="none" dirty="0">
              <a:solidFill>
                <a:schemeClr val="dk1"/>
              </a:solidFill>
              <a:latin typeface="Tahoma"/>
              <a:ea typeface="Tahoma"/>
              <a:cs typeface="Tahoma"/>
              <a:sym typeface="Tahoma"/>
            </a:endParaRPr>
          </a:p>
        </p:txBody>
      </p:sp>
      <p:cxnSp>
        <p:nvCxnSpPr>
          <p:cNvPr id="138" name="Google Shape;138;p27"/>
          <p:cNvCxnSpPr/>
          <p:nvPr/>
        </p:nvCxnSpPr>
        <p:spPr>
          <a:xfrm>
            <a:off x="2451375" y="3131225"/>
            <a:ext cx="4149600" cy="25800"/>
          </a:xfrm>
          <a:prstGeom prst="straightConnector1">
            <a:avLst/>
          </a:prstGeom>
          <a:noFill/>
          <a:ln w="9525" cap="flat" cmpd="sng">
            <a:solidFill>
              <a:schemeClr val="accent1"/>
            </a:solidFill>
            <a:prstDash val="solid"/>
            <a:miter lim="800000"/>
            <a:headEnd type="none" w="sm" len="sm"/>
            <a:tailEnd type="none" w="sm" len="sm"/>
          </a:ln>
        </p:spPr>
      </p:cxnSp>
      <p:cxnSp>
        <p:nvCxnSpPr>
          <p:cNvPr id="139" name="Google Shape;139;p27"/>
          <p:cNvCxnSpPr/>
          <p:nvPr/>
        </p:nvCxnSpPr>
        <p:spPr>
          <a:xfrm>
            <a:off x="2451375" y="3969425"/>
            <a:ext cx="4149600" cy="25800"/>
          </a:xfrm>
          <a:prstGeom prst="straightConnector1">
            <a:avLst/>
          </a:prstGeom>
          <a:noFill/>
          <a:ln w="9525" cap="flat" cmpd="sng">
            <a:solidFill>
              <a:schemeClr val="accent1"/>
            </a:solidFill>
            <a:prstDash val="solid"/>
            <a:miter lim="800000"/>
            <a:headEnd type="none" w="sm" len="sm"/>
            <a:tailEnd type="none" w="sm" len="sm"/>
          </a:ln>
        </p:spPr>
      </p:cxnSp>
      <p:pic>
        <p:nvPicPr>
          <p:cNvPr id="3074" name="Picture 2" descr="אגודת קדושת ציון – המכלול">
            <a:extLst>
              <a:ext uri="{FF2B5EF4-FFF2-40B4-BE49-F238E27FC236}">
                <a16:creationId xmlns:a16="http://schemas.microsoft.com/office/drawing/2014/main" id="{5C8661FC-E45D-147F-9715-4C961F7FFC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5750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תוכן הענינים">
            <a:extLst>
              <a:ext uri="{FF2B5EF4-FFF2-40B4-BE49-F238E27FC236}">
                <a16:creationId xmlns:a16="http://schemas.microsoft.com/office/drawing/2014/main" id="{68611805-E864-F11B-67BF-1F6FCDFCFD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590800"/>
            <a:ext cx="1790700" cy="2552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408993"/>
    </mc:Choice>
    <mc:Fallback xmlns="">
      <p:transition spd="slow" advTm="40899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133226D8-1D2A-9519-39E7-D43BD264B9CA}"/>
              </a:ext>
            </a:extLst>
          </p:cNvPr>
          <p:cNvPicPr>
            <a:picLocks noChangeAspect="1"/>
          </p:cNvPicPr>
          <p:nvPr/>
        </p:nvPicPr>
        <p:blipFill>
          <a:blip r:embed="rId2"/>
          <a:stretch>
            <a:fillRect/>
          </a:stretch>
        </p:blipFill>
        <p:spPr>
          <a:xfrm>
            <a:off x="1694435" y="-48491"/>
            <a:ext cx="5810547" cy="5143500"/>
          </a:xfrm>
          <a:prstGeom prst="rect">
            <a:avLst/>
          </a:prstGeom>
        </p:spPr>
      </p:pic>
      <p:pic>
        <p:nvPicPr>
          <p:cNvPr id="6" name="תמונה 5">
            <a:extLst>
              <a:ext uri="{FF2B5EF4-FFF2-40B4-BE49-F238E27FC236}">
                <a16:creationId xmlns:a16="http://schemas.microsoft.com/office/drawing/2014/main" id="{FD0C7D65-39DF-C6A7-581D-381EBBB6D69D}"/>
              </a:ext>
            </a:extLst>
          </p:cNvPr>
          <p:cNvPicPr>
            <a:picLocks noChangeAspect="1"/>
          </p:cNvPicPr>
          <p:nvPr/>
        </p:nvPicPr>
        <p:blipFill>
          <a:blip r:embed="rId3"/>
          <a:stretch>
            <a:fillRect/>
          </a:stretch>
        </p:blipFill>
        <p:spPr>
          <a:xfrm>
            <a:off x="-473012" y="-796636"/>
            <a:ext cx="3619952" cy="5143500"/>
          </a:xfrm>
          <a:prstGeom prst="rect">
            <a:avLst/>
          </a:prstGeom>
        </p:spPr>
      </p:pic>
    </p:spTree>
    <p:extLst>
      <p:ext uri="{BB962C8B-B14F-4D97-AF65-F5344CB8AC3E}">
        <p14:creationId xmlns:p14="http://schemas.microsoft.com/office/powerpoint/2010/main" val="1662924854"/>
      </p:ext>
    </p:extLst>
  </p:cSld>
  <p:clrMapOvr>
    <a:masterClrMapping/>
  </p:clrMapOvr>
  <mc:AlternateContent xmlns:mc="http://schemas.openxmlformats.org/markup-compatibility/2006" xmlns:p14="http://schemas.microsoft.com/office/powerpoint/2010/main">
    <mc:Choice Requires="p14">
      <p:transition spd="slow" p14:dur="2000" advTm="201259"/>
    </mc:Choice>
    <mc:Fallback xmlns="">
      <p:transition spd="slow" advTm="20125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63B1E-6605-03C2-100C-1468E882D539}"/>
            </a:ext>
          </a:extLst>
        </p:cNvPr>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3C8A45C8-2935-2FE1-BE3E-A272F5B838DB}"/>
              </a:ext>
            </a:extLst>
          </p:cNvPr>
          <p:cNvSpPr>
            <a:spLocks noGrp="1"/>
          </p:cNvSpPr>
          <p:nvPr>
            <p:ph type="body" idx="4294967295"/>
          </p:nvPr>
        </p:nvSpPr>
        <p:spPr>
          <a:xfrm>
            <a:off x="2473036" y="464128"/>
            <a:ext cx="6556663" cy="4679372"/>
          </a:xfrm>
        </p:spPr>
        <p:txBody>
          <a:bodyPr>
            <a:normAutofit fontScale="92500" lnSpcReduction="10000"/>
          </a:bodyPr>
          <a:lstStyle/>
          <a:p>
            <a:r>
              <a:rPr lang="he-IL" sz="1600" b="1" dirty="0"/>
              <a:t>בעבר כולם השתוקקו לארץ ישראל. </a:t>
            </a:r>
          </a:p>
          <a:p>
            <a:pPr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סיפר החזון איש: </a:t>
            </a:r>
            <a:r>
              <a:rPr lang="he-IL" sz="1400" dirty="0" err="1">
                <a:effectLst/>
                <a:latin typeface="Calibri" panose="020F0502020204030204" pitchFamily="34" charset="0"/>
                <a:ea typeface="Calibri" panose="020F0502020204030204" pitchFamily="34" charset="0"/>
                <a:cs typeface="Arial" panose="020B0604020202020204" pitchFamily="34" charset="0"/>
              </a:rPr>
              <a:t>בזכרוני</a:t>
            </a:r>
            <a:r>
              <a:rPr lang="he-IL" sz="1400" dirty="0">
                <a:effectLst/>
                <a:latin typeface="Calibri" panose="020F0502020204030204" pitchFamily="34" charset="0"/>
                <a:ea typeface="Calibri" panose="020F0502020204030204" pitchFamily="34" charset="0"/>
                <a:cs typeface="Arial" panose="020B0604020202020204" pitchFamily="34" charset="0"/>
              </a:rPr>
              <a:t> עיירה קטנה, ליטאית, שניזונו בה בקושי כמה מאות משפחות יהודיות. שלשה רובל בשבוע הספיקו, אם כי בצמצום, למשפחה יהודית שלמה. היהודים בעיירה חיו חיי לחץ ועבדו את השם. </a:t>
            </a:r>
          </a:p>
          <a:p>
            <a:pPr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והנה בא משולח של ישיבה, התיישב בעיר כמה ימים, הלהיב את הלבבות, דרש ונאם, הלך מבית לבית וכשהצליח אסף שמונה רובל. אם היה המשולח אחד מהמעולים שבמקצועו, שפעל למען ישיבה שכבר יצאו לה מוניטין, הרי הוא היה מצליח לאסוף אפילו 15 רובלים שלמים.</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והנה בא לעיירה משולח לעניי ארץ ישראל. לפני עשרות שנים התקין רבי חיים </a:t>
            </a:r>
            <a:r>
              <a:rPr lang="he-IL" sz="1400" dirty="0" err="1">
                <a:effectLst/>
                <a:latin typeface="Calibri" panose="020F0502020204030204" pitchFamily="34" charset="0"/>
                <a:ea typeface="Calibri" panose="020F0502020204030204" pitchFamily="34" charset="0"/>
                <a:cs typeface="Arial" panose="020B0604020202020204" pitchFamily="34" charset="0"/>
              </a:rPr>
              <a:t>מוולוז'ין</a:t>
            </a:r>
            <a:r>
              <a:rPr lang="he-IL" sz="1400" dirty="0">
                <a:effectLst/>
                <a:latin typeface="Calibri" panose="020F0502020204030204" pitchFamily="34" charset="0"/>
                <a:ea typeface="Calibri" panose="020F0502020204030204" pitchFamily="34" charset="0"/>
                <a:cs typeface="Arial" panose="020B0604020202020204" pitchFamily="34" charset="0"/>
              </a:rPr>
              <a:t> את קופת רבי מאיר בעל הנס. מקופה זו ניזונו אלפים ורבבות מתושבי ארץ הקדש. המשולח בא לעיירה ולא היה לו שום צורך להלהיב את הלבבות, לעורר לנדבות, וכדומה. מלאכתו נעשית מאליה. </a:t>
            </a:r>
          </a:p>
          <a:p>
            <a:pPr marL="1476000" algn="just" rtl="1">
              <a:lnSpc>
                <a:spcPct val="107000"/>
              </a:lnSpc>
              <a:spcAft>
                <a:spcPts val="800"/>
              </a:spcAft>
            </a:pPr>
            <a:r>
              <a:rPr lang="he-IL" sz="1400" dirty="0">
                <a:effectLst/>
                <a:latin typeface="Calibri" panose="020F0502020204030204" pitchFamily="34" charset="0"/>
                <a:ea typeface="Calibri" panose="020F0502020204030204" pitchFamily="34" charset="0"/>
                <a:cs typeface="Arial" panose="020B0604020202020204" pitchFamily="34" charset="0"/>
              </a:rPr>
              <a:t>הוא הלך מבית לבית, והוטל עליו רק לצבור את הפרוטות, למנותן ולסכמן. והסכום היוצא מעיירה זו היה, מדי שנה בשנה, 300 רובל. אם נבוא לתרגם סכום זה לסכומים שבימינו, הרי נאספו אז בעיירות קטנות ובפינות נדחות מיליוני לירות לטובת ארץ ישראל - ומהם נוסד הישוב, ובהם נבנה. - והם עוד מתיימרים ואומרים עלינו שאין לנו חיבה לארץ ישראל...</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1872000" algn="just" rtl="1">
              <a:lnSpc>
                <a:spcPct val="107000"/>
              </a:lnSpc>
              <a:spcAft>
                <a:spcPts val="800"/>
              </a:spcAft>
            </a:pPr>
            <a:r>
              <a:rPr lang="he-IL" sz="14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והיאך ייתכן אחרת? האם זה אפשרי, שיהודי שומר תורה לא יהיה חובב הארץ? </a:t>
            </a:r>
            <a:endParaRPr lang="en-US" sz="14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endParaRPr lang="he-IL" sz="1600" dirty="0"/>
          </a:p>
        </p:txBody>
      </p:sp>
      <p:pic>
        <p:nvPicPr>
          <p:cNvPr id="9218" name="Picture 2" descr="כל סוגי הקופות - צדקת ארץ ישראל">
            <a:extLst>
              <a:ext uri="{FF2B5EF4-FFF2-40B4-BE49-F238E27FC236}">
                <a16:creationId xmlns:a16="http://schemas.microsoft.com/office/drawing/2014/main" id="{C22A5336-2647-9073-B68D-1E3F031A7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48" y="1"/>
            <a:ext cx="1622280" cy="2025832"/>
          </a:xfrm>
          <a:prstGeom prst="rect">
            <a:avLst/>
          </a:prstGeom>
          <a:noFill/>
          <a:extLst>
            <a:ext uri="{909E8E84-426E-40DD-AFC4-6F175D3DCCD1}">
              <a14:hiddenFill xmlns:a14="http://schemas.microsoft.com/office/drawing/2010/main">
                <a:solidFill>
                  <a:srgbClr val="FFFFFF"/>
                </a:solidFill>
              </a14:hiddenFill>
            </a:ext>
          </a:extLst>
        </p:spPr>
      </p:pic>
      <p:pic>
        <p:nvPicPr>
          <p:cNvPr id="7" name="תמונה 6" descr="תמונה שמכילה אומנות, טקסט&#10;&#10;התיאור נוצר באופן אוטומטי">
            <a:extLst>
              <a:ext uri="{FF2B5EF4-FFF2-40B4-BE49-F238E27FC236}">
                <a16:creationId xmlns:a16="http://schemas.microsoft.com/office/drawing/2014/main" id="{B2864243-EFDE-314B-57FA-D08FBE3E3BC3}"/>
              </a:ext>
            </a:extLst>
          </p:cNvPr>
          <p:cNvPicPr>
            <a:picLocks noChangeAspect="1"/>
          </p:cNvPicPr>
          <p:nvPr/>
        </p:nvPicPr>
        <p:blipFill>
          <a:blip r:embed="rId3"/>
          <a:stretch>
            <a:fillRect/>
          </a:stretch>
        </p:blipFill>
        <p:spPr>
          <a:xfrm>
            <a:off x="-473977" y="-755074"/>
            <a:ext cx="3621881" cy="5143500"/>
          </a:xfrm>
          <a:prstGeom prst="rect">
            <a:avLst/>
          </a:prstGeom>
        </p:spPr>
      </p:pic>
    </p:spTree>
    <p:extLst>
      <p:ext uri="{BB962C8B-B14F-4D97-AF65-F5344CB8AC3E}">
        <p14:creationId xmlns:p14="http://schemas.microsoft.com/office/powerpoint/2010/main" val="4033009894"/>
      </p:ext>
    </p:extLst>
  </p:cSld>
  <p:clrMapOvr>
    <a:masterClrMapping/>
  </p:clrMapOvr>
  <mc:AlternateContent xmlns:mc="http://schemas.openxmlformats.org/markup-compatibility/2006" xmlns:p14="http://schemas.microsoft.com/office/powerpoint/2010/main">
    <mc:Choice Requires="p14">
      <p:transition spd="slow" p14:dur="2000" advTm="135851"/>
    </mc:Choice>
    <mc:Fallback xmlns="">
      <p:transition spd="slow" advTm="13585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796D91-0D06-5344-D08C-144C4FA5AC84}"/>
              </a:ext>
            </a:extLst>
          </p:cNvPr>
          <p:cNvSpPr>
            <a:spLocks noGrp="1"/>
          </p:cNvSpPr>
          <p:nvPr>
            <p:ph type="title" idx="4294967295"/>
          </p:nvPr>
        </p:nvSpPr>
        <p:spPr>
          <a:xfrm>
            <a:off x="2228850" y="274638"/>
            <a:ext cx="6915150" cy="993775"/>
          </a:xfrm>
        </p:spPr>
        <p:txBody>
          <a:bodyPr/>
          <a:lstStyle/>
          <a:p>
            <a:pPr algn="ctr"/>
            <a:br>
              <a:rPr lang="he-IL" dirty="0"/>
            </a:br>
            <a:r>
              <a:rPr lang="he-IL" dirty="0"/>
              <a:t>הֶן עָם לְבָדָד יִשְׁכֹּן </a:t>
            </a:r>
          </a:p>
        </p:txBody>
      </p:sp>
      <p:sp>
        <p:nvSpPr>
          <p:cNvPr id="3" name="מציין מיקום טקסט 2">
            <a:extLst>
              <a:ext uri="{FF2B5EF4-FFF2-40B4-BE49-F238E27FC236}">
                <a16:creationId xmlns:a16="http://schemas.microsoft.com/office/drawing/2014/main" id="{269ABA67-991F-548A-97F0-36613010DD98}"/>
              </a:ext>
            </a:extLst>
          </p:cNvPr>
          <p:cNvSpPr>
            <a:spLocks noGrp="1"/>
          </p:cNvSpPr>
          <p:nvPr>
            <p:ph type="body" idx="4294967295"/>
          </p:nvPr>
        </p:nvSpPr>
        <p:spPr>
          <a:xfrm>
            <a:off x="1479884" y="1551709"/>
            <a:ext cx="7549816" cy="3080616"/>
          </a:xfrm>
        </p:spPr>
        <p:txBody>
          <a:bodyPr>
            <a:normAutofit/>
          </a:bodyPr>
          <a:lstStyle/>
          <a:p>
            <a:pPr algn="just"/>
            <a:r>
              <a:rPr lang="he-IL" dirty="0"/>
              <a:t>לכל אורך ההיסטוריה היהודית תמיד </a:t>
            </a:r>
            <a:r>
              <a:rPr lang="he-IL" dirty="0" err="1"/>
              <a:t>היתה</a:t>
            </a:r>
            <a:r>
              <a:rPr lang="he-IL" dirty="0"/>
              <a:t> קבוצה שהתבדלה ושמרה בקנאות על חיי הרוח, קבוצה שנקטה אסטרטגיה ייחודית של התבדלות, ודווקא היא הצליחה לשמר את היהדות ולהעבירה מדור לדור. </a:t>
            </a:r>
          </a:p>
          <a:p>
            <a:pPr algn="just"/>
            <a:r>
              <a:rPr lang="he-IL" dirty="0"/>
              <a:t>בכל תקופה היה את איום ההיטמעות בתרבויות האחרות, חרדו מפניו, ותמיד נתנו לאיום מענה בדמות התבדלות תרבותית.</a:t>
            </a:r>
          </a:p>
          <a:p>
            <a:pPr marL="1080000" algn="just"/>
            <a:r>
              <a:rPr lang="he-IL" dirty="0"/>
              <a:t>בדור האחרון נושא הדגל היה החתם סופר שכדי לשמר את המעט שעדין לא התבולל קבע את הכלל חדש אסור מן התורה. </a:t>
            </a:r>
          </a:p>
        </p:txBody>
      </p:sp>
    </p:spTree>
    <p:extLst>
      <p:ext uri="{BB962C8B-B14F-4D97-AF65-F5344CB8AC3E}">
        <p14:creationId xmlns:p14="http://schemas.microsoft.com/office/powerpoint/2010/main" val="1345958045"/>
      </p:ext>
    </p:extLst>
  </p:cSld>
  <p:clrMapOvr>
    <a:masterClrMapping/>
  </p:clrMapOvr>
  <mc:AlternateContent xmlns:mc="http://schemas.openxmlformats.org/markup-compatibility/2006" xmlns:p14="http://schemas.microsoft.com/office/powerpoint/2010/main">
    <mc:Choice Requires="p14">
      <p:transition spd="slow" p14:dur="2000" advTm="184893"/>
    </mc:Choice>
    <mc:Fallback xmlns="">
      <p:transition spd="slow" advTm="18489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902E1-F8CD-B5EA-5A52-D1456193C5E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ACB1841-15BE-7C54-370E-77EAC0162E52}"/>
              </a:ext>
            </a:extLst>
          </p:cNvPr>
          <p:cNvSpPr>
            <a:spLocks noGrp="1"/>
          </p:cNvSpPr>
          <p:nvPr>
            <p:ph type="title" idx="4294967295"/>
          </p:nvPr>
        </p:nvSpPr>
        <p:spPr>
          <a:xfrm>
            <a:off x="2228850" y="274638"/>
            <a:ext cx="6915150" cy="993775"/>
          </a:xfrm>
        </p:spPr>
        <p:txBody>
          <a:bodyPr/>
          <a:lstStyle/>
          <a:p>
            <a:pPr algn="ctr"/>
            <a:r>
              <a:rPr lang="he-IL" dirty="0"/>
              <a:t>שורשי ההתבדלות</a:t>
            </a:r>
          </a:p>
        </p:txBody>
      </p:sp>
      <p:sp>
        <p:nvSpPr>
          <p:cNvPr id="3" name="מציין מיקום טקסט 2">
            <a:extLst>
              <a:ext uri="{FF2B5EF4-FFF2-40B4-BE49-F238E27FC236}">
                <a16:creationId xmlns:a16="http://schemas.microsoft.com/office/drawing/2014/main" id="{D937458E-6E8C-C0E8-2704-885E94A2BFB0}"/>
              </a:ext>
            </a:extLst>
          </p:cNvPr>
          <p:cNvSpPr>
            <a:spLocks noGrp="1"/>
          </p:cNvSpPr>
          <p:nvPr>
            <p:ph type="body" idx="4294967295"/>
          </p:nvPr>
        </p:nvSpPr>
        <p:spPr>
          <a:xfrm>
            <a:off x="1479884" y="1551709"/>
            <a:ext cx="7549816" cy="3080616"/>
          </a:xfrm>
        </p:spPr>
        <p:txBody>
          <a:bodyPr>
            <a:normAutofit fontScale="92500"/>
          </a:bodyPr>
          <a:lstStyle/>
          <a:p>
            <a:pPr algn="just"/>
            <a:r>
              <a:rPr lang="he-IL" dirty="0"/>
              <a:t>וחמושים עלו בני ישראל מארץ מצרים. – אחד מחמישה. </a:t>
            </a:r>
          </a:p>
          <a:p>
            <a:pPr algn="just"/>
            <a:r>
              <a:rPr lang="he-IL" dirty="0"/>
              <a:t>שלא שינו את שמם לשונם ולבושם. </a:t>
            </a:r>
          </a:p>
          <a:p>
            <a:pPr algn="just"/>
            <a:r>
              <a:rPr lang="he-IL" dirty="0"/>
              <a:t>לא תחונן – מתנת חינם, חן.</a:t>
            </a:r>
          </a:p>
          <a:p>
            <a:pPr algn="just"/>
            <a:r>
              <a:rPr lang="he-IL" dirty="0"/>
              <a:t>גזרו על יינם, חלב </a:t>
            </a:r>
            <a:r>
              <a:rPr lang="he-IL" dirty="0" err="1"/>
              <a:t>נכרי</a:t>
            </a:r>
            <a:r>
              <a:rPr lang="he-IL" dirty="0"/>
              <a:t>, פת עכו"ם.</a:t>
            </a:r>
          </a:p>
          <a:p>
            <a:pPr algn="just"/>
            <a:r>
              <a:rPr lang="he-IL" dirty="0"/>
              <a:t>היכן הם עשרת השבטים?</a:t>
            </a:r>
          </a:p>
          <a:p>
            <a:pPr algn="just"/>
            <a:r>
              <a:rPr lang="he-IL" dirty="0"/>
              <a:t>נס חנוכה. – מתיונים, צדוקים, פירושים, איסיים. </a:t>
            </a:r>
          </a:p>
          <a:p>
            <a:pPr marL="1080000" algn="just"/>
            <a:r>
              <a:rPr lang="he-IL" dirty="0"/>
              <a:t>במשך שנים – מי שלא מתחבר לקהילה – צריך לעבור לצד השני. </a:t>
            </a:r>
          </a:p>
          <a:p>
            <a:pPr marL="1080000" algn="just"/>
            <a:r>
              <a:rPr lang="he-IL" dirty="0"/>
              <a:t>      תקופת ההשכלה – צורך להתבדל מיהודים מודרניים. ללא הצלחה.  </a:t>
            </a:r>
          </a:p>
        </p:txBody>
      </p:sp>
      <p:pic>
        <p:nvPicPr>
          <p:cNvPr id="15364" name="Picture 4" descr="הֶן עָם לְבָדָד יִשְׁכֹּן - שער ברסלב">
            <a:extLst>
              <a:ext uri="{FF2B5EF4-FFF2-40B4-BE49-F238E27FC236}">
                <a16:creationId xmlns:a16="http://schemas.microsoft.com/office/drawing/2014/main" id="{7AED8CDC-82E4-6E6A-1C2A-2D9EE74C0C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714625"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528013"/>
      </p:ext>
    </p:extLst>
  </p:cSld>
  <p:clrMapOvr>
    <a:masterClrMapping/>
  </p:clrMapOvr>
  <mc:AlternateContent xmlns:mc="http://schemas.openxmlformats.org/markup-compatibility/2006" xmlns:p14="http://schemas.microsoft.com/office/powerpoint/2010/main">
    <mc:Choice Requires="p14">
      <p:transition spd="slow" p14:dur="2000" advTm="410289"/>
    </mc:Choice>
    <mc:Fallback xmlns="">
      <p:transition spd="slow" advTm="41028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6E894-A70B-0D31-C2B9-CB22D657AEA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AF51D10-46E3-7399-019D-E9407EA7A26F}"/>
              </a:ext>
            </a:extLst>
          </p:cNvPr>
          <p:cNvSpPr>
            <a:spLocks noGrp="1"/>
          </p:cNvSpPr>
          <p:nvPr>
            <p:ph type="title" idx="4294967295"/>
          </p:nvPr>
        </p:nvSpPr>
        <p:spPr>
          <a:xfrm>
            <a:off x="2228850" y="274638"/>
            <a:ext cx="6915150" cy="993775"/>
          </a:xfrm>
        </p:spPr>
        <p:txBody>
          <a:bodyPr/>
          <a:lstStyle/>
          <a:p>
            <a:pPr algn="ctr"/>
            <a:r>
              <a:rPr lang="he-IL" dirty="0"/>
              <a:t>מציונות לציון</a:t>
            </a:r>
          </a:p>
        </p:txBody>
      </p:sp>
      <p:sp>
        <p:nvSpPr>
          <p:cNvPr id="3" name="מציין מיקום טקסט 2">
            <a:extLst>
              <a:ext uri="{FF2B5EF4-FFF2-40B4-BE49-F238E27FC236}">
                <a16:creationId xmlns:a16="http://schemas.microsoft.com/office/drawing/2014/main" id="{E0CCE137-E8AD-C11C-D945-77A0C32541D7}"/>
              </a:ext>
            </a:extLst>
          </p:cNvPr>
          <p:cNvSpPr>
            <a:spLocks noGrp="1"/>
          </p:cNvSpPr>
          <p:nvPr>
            <p:ph type="body" idx="4294967295"/>
          </p:nvPr>
        </p:nvSpPr>
        <p:spPr>
          <a:xfrm>
            <a:off x="1479884" y="1551709"/>
            <a:ext cx="7549816" cy="3080616"/>
          </a:xfrm>
        </p:spPr>
        <p:txBody>
          <a:bodyPr>
            <a:normAutofit/>
          </a:bodyPr>
          <a:lstStyle/>
          <a:p>
            <a:pPr algn="just"/>
            <a:r>
              <a:rPr lang="he-IL" dirty="0"/>
              <a:t>הרצון להתרחק מההשכלה ולהקים ציבור ירא שמים גרם להתרחק מכל נושא הציונות. </a:t>
            </a:r>
          </a:p>
          <a:p>
            <a:pPr algn="just"/>
            <a:r>
              <a:rPr lang="he-IL" dirty="0"/>
              <a:t>עד שכל מה שקשור לארץ ישראל נהפך כביכול לציונות ופסול. </a:t>
            </a:r>
          </a:p>
        </p:txBody>
      </p:sp>
      <p:pic>
        <p:nvPicPr>
          <p:cNvPr id="12290" name="Picture 2" descr="‫תולדות החברה החרדית עם ד״ר מנחם קרן-קרץ - פרק 4: החברה החרדית בעשורים  הראשונים למדינת ישראל. - YouTube‬‎">
            <a:extLst>
              <a:ext uri="{FF2B5EF4-FFF2-40B4-BE49-F238E27FC236}">
                <a16:creationId xmlns:a16="http://schemas.microsoft.com/office/drawing/2014/main" id="{4BB3148D-B394-D74A-AAB8-1F11CF13A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696945"/>
      </p:ext>
    </p:extLst>
  </p:cSld>
  <p:clrMapOvr>
    <a:masterClrMapping/>
  </p:clrMapOvr>
  <mc:AlternateContent xmlns:mc="http://schemas.openxmlformats.org/markup-compatibility/2006" xmlns:p14="http://schemas.microsoft.com/office/powerpoint/2010/main">
    <mc:Choice Requires="p14">
      <p:transition spd="slow" p14:dur="2000" advTm="99993"/>
    </mc:Choice>
    <mc:Fallback xmlns="">
      <p:transition spd="slow" advTm="9999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AB87-D6DC-6A81-5B82-5FB09167BD6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F2D6715-2C27-1AC8-5473-86B6DD0C04EB}"/>
              </a:ext>
            </a:extLst>
          </p:cNvPr>
          <p:cNvSpPr>
            <a:spLocks noGrp="1"/>
          </p:cNvSpPr>
          <p:nvPr>
            <p:ph type="title" idx="4294967295"/>
          </p:nvPr>
        </p:nvSpPr>
        <p:spPr>
          <a:xfrm>
            <a:off x="4059382" y="274638"/>
            <a:ext cx="5084618" cy="993775"/>
          </a:xfrm>
        </p:spPr>
        <p:txBody>
          <a:bodyPr/>
          <a:lstStyle/>
          <a:p>
            <a:pPr algn="ctr"/>
            <a:r>
              <a:rPr lang="he-IL" dirty="0"/>
              <a:t>האסון האידאולוגי </a:t>
            </a:r>
            <a:br>
              <a:rPr lang="he-IL" dirty="0"/>
            </a:br>
            <a:r>
              <a:rPr lang="he-IL" dirty="0"/>
              <a:t>שקרה לציבור החרדי</a:t>
            </a:r>
          </a:p>
        </p:txBody>
      </p:sp>
      <p:sp>
        <p:nvSpPr>
          <p:cNvPr id="3" name="מציין מיקום טקסט 2">
            <a:extLst>
              <a:ext uri="{FF2B5EF4-FFF2-40B4-BE49-F238E27FC236}">
                <a16:creationId xmlns:a16="http://schemas.microsoft.com/office/drawing/2014/main" id="{C0E5F370-38CD-0FB8-5062-12AAEA9A33FF}"/>
              </a:ext>
            </a:extLst>
          </p:cNvPr>
          <p:cNvSpPr>
            <a:spLocks noGrp="1"/>
          </p:cNvSpPr>
          <p:nvPr>
            <p:ph type="body" idx="4294967295"/>
          </p:nvPr>
        </p:nvSpPr>
        <p:spPr>
          <a:xfrm>
            <a:off x="4918364" y="1370013"/>
            <a:ext cx="4111336" cy="3262312"/>
          </a:xfrm>
        </p:spPr>
        <p:txBody>
          <a:bodyPr>
            <a:normAutofit/>
          </a:bodyPr>
          <a:lstStyle/>
          <a:p>
            <a:r>
              <a:rPr lang="he-IL" dirty="0"/>
              <a:t>בסוף זה נהפך לאידאולוגיה: התורה ניתנה במדבר. </a:t>
            </a:r>
          </a:p>
          <a:p>
            <a:r>
              <a:rPr lang="he-IL" dirty="0"/>
              <a:t>באמריקה גם אפשר ללמוד תורה. ועוד </a:t>
            </a:r>
            <a:r>
              <a:rPr lang="he-IL" dirty="0" err="1"/>
              <a:t>ועוד</a:t>
            </a:r>
            <a:r>
              <a:rPr lang="he-IL" dirty="0"/>
              <a:t>.</a:t>
            </a:r>
          </a:p>
        </p:txBody>
      </p:sp>
      <p:pic>
        <p:nvPicPr>
          <p:cNvPr id="1030" name="Picture 6">
            <a:extLst>
              <a:ext uri="{FF2B5EF4-FFF2-40B4-BE49-F238E27FC236}">
                <a16:creationId xmlns:a16="http://schemas.microsoft.com/office/drawing/2014/main" id="{87FCECC6-4146-2B80-13CC-4990C6F658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53695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908AD4E2-AE23-F52A-7CE7-2AD2120E6C8D}"/>
              </a:ext>
            </a:extLst>
          </p:cNvPr>
          <p:cNvPicPr>
            <a:picLocks noChangeAspect="1"/>
          </p:cNvPicPr>
          <p:nvPr/>
        </p:nvPicPr>
        <p:blipFill>
          <a:blip r:embed="rId3"/>
          <a:stretch>
            <a:fillRect/>
          </a:stretch>
        </p:blipFill>
        <p:spPr>
          <a:xfrm>
            <a:off x="0" y="0"/>
            <a:ext cx="4854540" cy="5143500"/>
          </a:xfrm>
          <a:prstGeom prst="rect">
            <a:avLst/>
          </a:prstGeom>
        </p:spPr>
      </p:pic>
    </p:spTree>
    <p:extLst>
      <p:ext uri="{BB962C8B-B14F-4D97-AF65-F5344CB8AC3E}">
        <p14:creationId xmlns:p14="http://schemas.microsoft.com/office/powerpoint/2010/main" val="2149671468"/>
      </p:ext>
    </p:extLst>
  </p:cSld>
  <p:clrMapOvr>
    <a:masterClrMapping/>
  </p:clrMapOvr>
  <mc:AlternateContent xmlns:mc="http://schemas.openxmlformats.org/markup-compatibility/2006" xmlns:p14="http://schemas.microsoft.com/office/powerpoint/2010/main">
    <mc:Choice Requires="p14">
      <p:transition spd="slow" p14:dur="2000" advTm="301382"/>
    </mc:Choice>
    <mc:Fallback xmlns="">
      <p:transition spd="slow" advTm="30138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FA73F-458A-5665-A443-C1BFE39D068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258FBC5-3D4E-2F7C-134F-F24F585AFA7D}"/>
              </a:ext>
            </a:extLst>
          </p:cNvPr>
          <p:cNvSpPr>
            <a:spLocks noGrp="1"/>
          </p:cNvSpPr>
          <p:nvPr>
            <p:ph type="title" idx="4294967295"/>
          </p:nvPr>
        </p:nvSpPr>
        <p:spPr>
          <a:xfrm>
            <a:off x="2228850" y="274638"/>
            <a:ext cx="6915150" cy="993775"/>
          </a:xfrm>
        </p:spPr>
        <p:txBody>
          <a:bodyPr/>
          <a:lstStyle/>
          <a:p>
            <a:pPr algn="ctr"/>
            <a:r>
              <a:rPr lang="he-IL" dirty="0"/>
              <a:t>הגיע הזמן להחזיר את הכבוד לארץ</a:t>
            </a:r>
          </a:p>
        </p:txBody>
      </p:sp>
      <p:sp>
        <p:nvSpPr>
          <p:cNvPr id="3" name="מציין מיקום טקסט 2">
            <a:extLst>
              <a:ext uri="{FF2B5EF4-FFF2-40B4-BE49-F238E27FC236}">
                <a16:creationId xmlns:a16="http://schemas.microsoft.com/office/drawing/2014/main" id="{A0FB43FE-E265-705C-4974-DEDAB9E6BCDB}"/>
              </a:ext>
            </a:extLst>
          </p:cNvPr>
          <p:cNvSpPr>
            <a:spLocks noGrp="1"/>
          </p:cNvSpPr>
          <p:nvPr>
            <p:ph type="body" idx="4294967295"/>
          </p:nvPr>
        </p:nvSpPr>
        <p:spPr>
          <a:xfrm>
            <a:off x="1479884" y="1370013"/>
            <a:ext cx="7549816" cy="3262312"/>
          </a:xfrm>
        </p:spPr>
        <p:txBody>
          <a:bodyPr>
            <a:normAutofit/>
          </a:bodyPr>
          <a:lstStyle/>
          <a:p>
            <a:r>
              <a:rPr lang="he-IL" dirty="0"/>
              <a:t>לכן צריכים להתעורר ולהסביר בחזרה על חשיבות ארץ ישראל. </a:t>
            </a:r>
          </a:p>
        </p:txBody>
      </p:sp>
      <p:pic>
        <p:nvPicPr>
          <p:cNvPr id="1026" name="Picture 2" descr="הרב לדרמן בעלון &quot;בחר ה' בציון&quot;">
            <a:extLst>
              <a:ext uri="{FF2B5EF4-FFF2-40B4-BE49-F238E27FC236}">
                <a16:creationId xmlns:a16="http://schemas.microsoft.com/office/drawing/2014/main" id="{6BA3D7A4-32E8-A7FD-292F-BE31A76749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91326"/>
            <a:ext cx="4681590" cy="2352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679431"/>
      </p:ext>
    </p:extLst>
  </p:cSld>
  <p:clrMapOvr>
    <a:masterClrMapping/>
  </p:clrMapOvr>
  <mc:AlternateContent xmlns:mc="http://schemas.openxmlformats.org/markup-compatibility/2006" xmlns:p14="http://schemas.microsoft.com/office/powerpoint/2010/main">
    <mc:Choice Requires="p14">
      <p:transition spd="slow" p14:dur="2000" advTm="86657"/>
    </mc:Choice>
    <mc:Fallback xmlns="">
      <p:transition spd="slow" advTm="8665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D34CC5-8273-52EC-C9ED-E6FE6696D9A9}"/>
              </a:ext>
            </a:extLst>
          </p:cNvPr>
          <p:cNvSpPr>
            <a:spLocks noGrp="1"/>
          </p:cNvSpPr>
          <p:nvPr>
            <p:ph type="title"/>
          </p:nvPr>
        </p:nvSpPr>
        <p:spPr/>
        <p:txBody>
          <a:bodyPr>
            <a:normAutofit/>
          </a:bodyPr>
          <a:lstStyle/>
          <a:p>
            <a:r>
              <a:rPr lang="he-IL" sz="2800" dirty="0"/>
              <a:t>ארגונים שהתעוררו לארץ ישראל</a:t>
            </a:r>
          </a:p>
        </p:txBody>
      </p:sp>
      <p:sp>
        <p:nvSpPr>
          <p:cNvPr id="3" name="מציין מיקום טקסט 2">
            <a:extLst>
              <a:ext uri="{FF2B5EF4-FFF2-40B4-BE49-F238E27FC236}">
                <a16:creationId xmlns:a16="http://schemas.microsoft.com/office/drawing/2014/main" id="{55660AFE-BE10-B0CB-308F-24109475404D}"/>
              </a:ext>
            </a:extLst>
          </p:cNvPr>
          <p:cNvSpPr>
            <a:spLocks noGrp="1"/>
          </p:cNvSpPr>
          <p:nvPr>
            <p:ph type="body" idx="1"/>
          </p:nvPr>
        </p:nvSpPr>
        <p:spPr/>
        <p:txBody>
          <a:bodyPr/>
          <a:lstStyle/>
          <a:p>
            <a:r>
              <a:rPr lang="he-IL" dirty="0"/>
              <a:t>קול הלשון</a:t>
            </a:r>
          </a:p>
          <a:p>
            <a:r>
              <a:rPr lang="he-IL" dirty="0"/>
              <a:t>עלון נחלת ה'. </a:t>
            </a:r>
          </a:p>
          <a:p>
            <a:endParaRPr lang="he-IL" dirty="0"/>
          </a:p>
        </p:txBody>
      </p:sp>
      <p:pic>
        <p:nvPicPr>
          <p:cNvPr id="8" name="תמונה 7">
            <a:extLst>
              <a:ext uri="{FF2B5EF4-FFF2-40B4-BE49-F238E27FC236}">
                <a16:creationId xmlns:a16="http://schemas.microsoft.com/office/drawing/2014/main" id="{E8517F92-08E7-DD24-188C-6E7C0BAC4AF7}"/>
              </a:ext>
            </a:extLst>
          </p:cNvPr>
          <p:cNvPicPr>
            <a:picLocks noChangeAspect="1"/>
          </p:cNvPicPr>
          <p:nvPr/>
        </p:nvPicPr>
        <p:blipFill>
          <a:blip r:embed="rId2"/>
          <a:stretch>
            <a:fillRect/>
          </a:stretch>
        </p:blipFill>
        <p:spPr>
          <a:xfrm>
            <a:off x="0" y="0"/>
            <a:ext cx="3981674" cy="5143500"/>
          </a:xfrm>
          <a:prstGeom prst="rect">
            <a:avLst/>
          </a:prstGeom>
        </p:spPr>
      </p:pic>
      <p:pic>
        <p:nvPicPr>
          <p:cNvPr id="4098" name="Picture 2" descr="HebrewBooks.org Sefer Detail: נחלת ה' - גליונות 1-32 --">
            <a:extLst>
              <a:ext uri="{FF2B5EF4-FFF2-40B4-BE49-F238E27FC236}">
                <a16:creationId xmlns:a16="http://schemas.microsoft.com/office/drawing/2014/main" id="{3F8F8E7F-6E56-22C3-EBAC-A0E7E366C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3775" y="2600325"/>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5475823"/>
      </p:ext>
    </p:extLst>
  </p:cSld>
  <p:clrMapOvr>
    <a:masterClrMapping/>
  </p:clrMapOvr>
  <mc:AlternateContent xmlns:mc="http://schemas.openxmlformats.org/markup-compatibility/2006" xmlns:p14="http://schemas.microsoft.com/office/powerpoint/2010/main">
    <mc:Choice Requires="p14">
      <p:transition spd="slow" p14:dur="2000" advTm="121070"/>
    </mc:Choice>
    <mc:Fallback xmlns="">
      <p:transition spd="slow" advTm="12107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עיצוב גרפי, גרפיקה, גופן, פוסטר&#10;&#10;התיאור נוצר באופן אוטומטי">
            <a:extLst>
              <a:ext uri="{FF2B5EF4-FFF2-40B4-BE49-F238E27FC236}">
                <a16:creationId xmlns:a16="http://schemas.microsoft.com/office/drawing/2014/main" id="{BD99EAD4-69C8-FAEB-B19D-5442EE2033F2}"/>
              </a:ext>
            </a:extLst>
          </p:cNvPr>
          <p:cNvPicPr>
            <a:picLocks noChangeAspect="1"/>
          </p:cNvPicPr>
          <p:nvPr/>
        </p:nvPicPr>
        <p:blipFill>
          <a:blip r:embed="rId2"/>
          <a:stretch>
            <a:fillRect/>
          </a:stretch>
        </p:blipFill>
        <p:spPr>
          <a:xfrm>
            <a:off x="2711470" y="543858"/>
            <a:ext cx="4132789" cy="3803006"/>
          </a:xfrm>
          <a:prstGeom prst="rect">
            <a:avLst/>
          </a:prstGeom>
        </p:spPr>
      </p:pic>
    </p:spTree>
    <p:extLst>
      <p:ext uri="{BB962C8B-B14F-4D97-AF65-F5344CB8AC3E}">
        <p14:creationId xmlns:p14="http://schemas.microsoft.com/office/powerpoint/2010/main" val="4156275944"/>
      </p:ext>
    </p:extLst>
  </p:cSld>
  <p:clrMapOvr>
    <a:masterClrMapping/>
  </p:clrMapOvr>
  <mc:AlternateContent xmlns:mc="http://schemas.openxmlformats.org/markup-compatibility/2006" xmlns:p14="http://schemas.microsoft.com/office/powerpoint/2010/main">
    <mc:Choice Requires="p14">
      <p:transition spd="slow" p14:dur="2000" advTm="30430"/>
    </mc:Choice>
    <mc:Fallback xmlns="">
      <p:transition spd="slow" advTm="3043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a:extLst>
              <a:ext uri="{FF2B5EF4-FFF2-40B4-BE49-F238E27FC236}">
                <a16:creationId xmlns:a16="http://schemas.microsoft.com/office/drawing/2014/main" id="{DA90B935-4C27-A332-BA2F-F7591813A486}"/>
              </a:ext>
            </a:extLst>
          </p:cNvPr>
          <p:cNvPicPr>
            <a:picLocks noChangeAspect="1"/>
          </p:cNvPicPr>
          <p:nvPr/>
        </p:nvPicPr>
        <p:blipFill>
          <a:blip r:embed="rId3"/>
          <a:stretch>
            <a:fillRect/>
          </a:stretch>
        </p:blipFill>
        <p:spPr>
          <a:xfrm>
            <a:off x="0" y="0"/>
            <a:ext cx="9144000" cy="2229159"/>
          </a:xfrm>
          <a:prstGeom prst="rect">
            <a:avLst/>
          </a:prstGeom>
        </p:spPr>
      </p:pic>
      <p:pic>
        <p:nvPicPr>
          <p:cNvPr id="3" name="תמונה 2">
            <a:extLst>
              <a:ext uri="{FF2B5EF4-FFF2-40B4-BE49-F238E27FC236}">
                <a16:creationId xmlns:a16="http://schemas.microsoft.com/office/drawing/2014/main" id="{99C95A1C-911F-1A59-0EE3-2DFEAB592314}"/>
              </a:ext>
            </a:extLst>
          </p:cNvPr>
          <p:cNvPicPr>
            <a:picLocks noChangeAspect="1"/>
          </p:cNvPicPr>
          <p:nvPr/>
        </p:nvPicPr>
        <p:blipFill>
          <a:blip r:embed="rId4"/>
          <a:stretch>
            <a:fillRect/>
          </a:stretch>
        </p:blipFill>
        <p:spPr>
          <a:xfrm>
            <a:off x="1" y="9742"/>
            <a:ext cx="3865418" cy="5133758"/>
          </a:xfrm>
          <a:prstGeom prst="rect">
            <a:avLst/>
          </a:prstGeom>
        </p:spPr>
      </p:pic>
      <p:pic>
        <p:nvPicPr>
          <p:cNvPr id="6" name="תמונה 5" descr="תמונה שמכילה בחוץ, שמיים, לבוש, קרקע&#10;&#10;התיאור נוצר באופן אוטומטי">
            <a:extLst>
              <a:ext uri="{FF2B5EF4-FFF2-40B4-BE49-F238E27FC236}">
                <a16:creationId xmlns:a16="http://schemas.microsoft.com/office/drawing/2014/main" id="{06E67623-116A-EFB4-44C6-0BD194C18F87}"/>
              </a:ext>
            </a:extLst>
          </p:cNvPr>
          <p:cNvPicPr>
            <a:picLocks noChangeAspect="1"/>
          </p:cNvPicPr>
          <p:nvPr/>
        </p:nvPicPr>
        <p:blipFill>
          <a:blip r:embed="rId5"/>
          <a:stretch>
            <a:fillRect/>
          </a:stretch>
        </p:blipFill>
        <p:spPr>
          <a:xfrm>
            <a:off x="3936891" y="2239028"/>
            <a:ext cx="3870145" cy="2904472"/>
          </a:xfrm>
          <a:prstGeom prst="rect">
            <a:avLst/>
          </a:prstGeom>
        </p:spPr>
      </p:pic>
      <p:pic>
        <p:nvPicPr>
          <p:cNvPr id="8" name="תמונה 7">
            <a:extLst>
              <a:ext uri="{FF2B5EF4-FFF2-40B4-BE49-F238E27FC236}">
                <a16:creationId xmlns:a16="http://schemas.microsoft.com/office/drawing/2014/main" id="{C2CCB81E-C6BC-ACE4-A065-6D8EA5C27A50}"/>
              </a:ext>
            </a:extLst>
          </p:cNvPr>
          <p:cNvPicPr>
            <a:picLocks noChangeAspect="1"/>
          </p:cNvPicPr>
          <p:nvPr/>
        </p:nvPicPr>
        <p:blipFill>
          <a:blip r:embed="rId6"/>
          <a:stretch>
            <a:fillRect/>
          </a:stretch>
        </p:blipFill>
        <p:spPr>
          <a:xfrm>
            <a:off x="0" y="0"/>
            <a:ext cx="9144000" cy="5143500"/>
          </a:xfrm>
          <a:prstGeom prst="rect">
            <a:avLst/>
          </a:prstGeom>
        </p:spPr>
      </p:pic>
    </p:spTree>
    <p:custDataLst>
      <p:tags r:id="rId1"/>
    </p:custDataLst>
    <p:extLst>
      <p:ext uri="{BB962C8B-B14F-4D97-AF65-F5344CB8AC3E}">
        <p14:creationId xmlns:p14="http://schemas.microsoft.com/office/powerpoint/2010/main" val="3087291951"/>
      </p:ext>
    </p:extLst>
  </p:cSld>
  <p:clrMapOvr>
    <a:masterClrMapping/>
  </p:clrMapOvr>
  <mc:AlternateContent xmlns:mc="http://schemas.openxmlformats.org/markup-compatibility/2006" xmlns:p14="http://schemas.microsoft.com/office/powerpoint/2010/main">
    <mc:Choice Requires="p14">
      <p:transition spd="slow" p14:dur="2000" advTm="101593"/>
    </mc:Choice>
    <mc:Fallback xmlns="">
      <p:transition spd="slow" advTm="10159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9C3678BC-73C4-4AB1-3338-5E74B1BDB5C2}"/>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297B35E8-DFE5-1C91-A6C5-457A4B752D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97944" cy="4433454"/>
          </a:xfrm>
          <a:prstGeom prst="rect">
            <a:avLst/>
          </a:prstGeom>
          <a:noFill/>
          <a:extLst>
            <a:ext uri="{909E8E84-426E-40DD-AFC4-6F175D3DCCD1}">
              <a14:hiddenFill xmlns:a14="http://schemas.microsoft.com/office/drawing/2010/main">
                <a:solidFill>
                  <a:srgbClr val="FFFFFF"/>
                </a:solidFill>
              </a14:hiddenFill>
            </a:ext>
          </a:extLst>
        </p:spPr>
      </p:pic>
      <p:sp>
        <p:nvSpPr>
          <p:cNvPr id="150" name="Google Shape;150;p29">
            <a:extLst>
              <a:ext uri="{FF2B5EF4-FFF2-40B4-BE49-F238E27FC236}">
                <a16:creationId xmlns:a16="http://schemas.microsoft.com/office/drawing/2014/main" id="{1407B529-1A43-EF99-FAA9-A8227E659D77}"/>
              </a:ext>
            </a:extLst>
          </p:cNvPr>
          <p:cNvSpPr txBox="1"/>
          <p:nvPr/>
        </p:nvSpPr>
        <p:spPr>
          <a:xfrm>
            <a:off x="-83128" y="311210"/>
            <a:ext cx="9012381" cy="483229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מתנגדים רק לארגון קדושת ציון?</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E73DED13-6573-90DD-33F7-20B2BBCE3D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9891" y="1140002"/>
            <a:ext cx="3880802" cy="2857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225220"/>
      </p:ext>
    </p:extLst>
  </p:cSld>
  <p:clrMapOvr>
    <a:masterClrMapping/>
  </p:clrMapOvr>
  <mc:AlternateContent xmlns:mc="http://schemas.openxmlformats.org/markup-compatibility/2006" xmlns:p14="http://schemas.microsoft.com/office/powerpoint/2010/main">
    <mc:Choice Requires="p14">
      <p:transition spd="slow" p14:dur="2000" advTm="21281"/>
    </mc:Choice>
    <mc:Fallback xmlns="">
      <p:transition spd="slow" advTm="2128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49CEBA6-679E-9B0B-E14E-4AB8FC21FA06}"/>
              </a:ext>
            </a:extLst>
          </p:cNvPr>
          <p:cNvPicPr>
            <a:picLocks noChangeAspect="1"/>
          </p:cNvPicPr>
          <p:nvPr/>
        </p:nvPicPr>
        <p:blipFill>
          <a:blip r:embed="rId2"/>
          <a:stretch>
            <a:fillRect/>
          </a:stretch>
        </p:blipFill>
        <p:spPr>
          <a:xfrm>
            <a:off x="0" y="265155"/>
            <a:ext cx="9144000" cy="4613189"/>
          </a:xfrm>
          <a:prstGeom prst="rect">
            <a:avLst/>
          </a:prstGeom>
        </p:spPr>
      </p:pic>
      <p:pic>
        <p:nvPicPr>
          <p:cNvPr id="5122" name="Picture 2">
            <a:extLst>
              <a:ext uri="{FF2B5EF4-FFF2-40B4-BE49-F238E27FC236}">
                <a16:creationId xmlns:a16="http://schemas.microsoft.com/office/drawing/2014/main" id="{4D2EFFB1-7179-E4E5-046F-738EE0959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8862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D89099BB-FBB8-B5DF-DDC5-F926BA71B4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6982" y="0"/>
            <a:ext cx="380841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181697"/>
      </p:ext>
    </p:extLst>
  </p:cSld>
  <p:clrMapOvr>
    <a:masterClrMapping/>
  </p:clrMapOvr>
  <mc:AlternateContent xmlns:mc="http://schemas.openxmlformats.org/markup-compatibility/2006" xmlns:p14="http://schemas.microsoft.com/office/powerpoint/2010/main">
    <mc:Choice Requires="p14">
      <p:transition spd="slow" p14:dur="2000" advTm="103656"/>
    </mc:Choice>
    <mc:Fallback xmlns="">
      <p:transition spd="slow" advTm="10365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7"/>
          <p:cNvSpPr txBox="1"/>
          <p:nvPr/>
        </p:nvSpPr>
        <p:spPr>
          <a:xfrm>
            <a:off x="3734972" y="804750"/>
            <a:ext cx="5409103" cy="25719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None/>
            </a:pPr>
            <a:r>
              <a:rPr lang="he-IL" sz="5400" dirty="0">
                <a:solidFill>
                  <a:srgbClr val="002060"/>
                </a:solidFill>
                <a:latin typeface="Helvetica Neue"/>
                <a:ea typeface="Helvetica Neue"/>
                <a:cs typeface="Helvetica Neue"/>
                <a:sym typeface="Helvetica Neue"/>
              </a:rPr>
              <a:t>מה זה קדושת ציון?</a:t>
            </a:r>
          </a:p>
          <a:p>
            <a:pPr marL="0" lvl="0" indent="0" algn="ctr" rtl="1">
              <a:lnSpc>
                <a:spcPct val="115000"/>
              </a:lnSpc>
              <a:spcBef>
                <a:spcPts val="0"/>
              </a:spcBef>
              <a:spcAft>
                <a:spcPts val="0"/>
              </a:spcAft>
              <a:buNone/>
            </a:pPr>
            <a:r>
              <a:rPr lang="he-IL" sz="3800" b="1" dirty="0">
                <a:solidFill>
                  <a:srgbClr val="002060"/>
                </a:solidFill>
                <a:latin typeface="Helvetica Neue"/>
                <a:ea typeface="Helvetica Neue"/>
                <a:cs typeface="Helvetica Neue"/>
                <a:sym typeface="Helvetica Neue"/>
              </a:rPr>
              <a:t>חשיבותה של ארץ ישראל</a:t>
            </a:r>
            <a:br>
              <a:rPr lang="iw" sz="3000" dirty="0">
                <a:solidFill>
                  <a:srgbClr val="002060"/>
                </a:solidFill>
                <a:latin typeface="Helvetica Neue"/>
                <a:ea typeface="Helvetica Neue"/>
                <a:cs typeface="Helvetica Neue"/>
                <a:sym typeface="Helvetica Neue"/>
              </a:rPr>
            </a:br>
            <a:r>
              <a:rPr lang="he-IL" sz="3500" dirty="0">
                <a:solidFill>
                  <a:srgbClr val="002060"/>
                </a:solidFill>
                <a:latin typeface="Helvetica Neue"/>
                <a:ea typeface="Helvetica Neue"/>
                <a:cs typeface="Helvetica Neue"/>
                <a:sym typeface="Helvetica Neue"/>
              </a:rPr>
              <a:t>היחס לתקופתנו כשיבת ציון</a:t>
            </a:r>
          </a:p>
          <a:p>
            <a:pPr marL="0" lvl="0" indent="0" algn="ctr" rtl="1">
              <a:lnSpc>
                <a:spcPct val="115000"/>
              </a:lnSpc>
              <a:spcBef>
                <a:spcPts val="0"/>
              </a:spcBef>
              <a:spcAft>
                <a:spcPts val="0"/>
              </a:spcAft>
              <a:buNone/>
            </a:pPr>
            <a:r>
              <a:rPr lang="he-IL" sz="3500" dirty="0">
                <a:solidFill>
                  <a:srgbClr val="002060"/>
                </a:solidFill>
                <a:latin typeface="Helvetica Neue"/>
                <a:ea typeface="Helvetica Neue"/>
                <a:cs typeface="Helvetica Neue"/>
                <a:sym typeface="Helvetica Neue"/>
              </a:rPr>
              <a:t>הקמת ממלכת התורה</a:t>
            </a:r>
            <a:endParaRPr sz="29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3B252E72-F7D1-42A9-C7A4-9D997FD5B89F}"/>
              </a:ext>
            </a:extLst>
          </p:cNvPr>
          <p:cNvPicPr>
            <a:picLocks noChangeAspect="1"/>
          </p:cNvPicPr>
          <p:nvPr/>
        </p:nvPicPr>
        <p:blipFill>
          <a:blip r:embed="rId4"/>
          <a:stretch>
            <a:fillRect/>
          </a:stretch>
        </p:blipFill>
        <p:spPr>
          <a:xfrm>
            <a:off x="0" y="1"/>
            <a:ext cx="3597367" cy="2581422"/>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2987"/>
    </mc:Choice>
    <mc:Fallback xmlns="">
      <p:transition spd="slow" advTm="629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9">
                                            <p:txEl>
                                              <p:pRg st="0" end="0"/>
                                            </p:txEl>
                                          </p:spTgt>
                                        </p:tgtEl>
                                        <p:attrNameLst>
                                          <p:attrName>style.visibility</p:attrName>
                                        </p:attrNameLst>
                                      </p:cBhvr>
                                      <p:to>
                                        <p:strVal val="visible"/>
                                      </p:to>
                                    </p:set>
                                    <p:animEffect transition="in" filter="fade">
                                      <p:cBhvr>
                                        <p:cTn id="7" dur="1000"/>
                                        <p:tgtEl>
                                          <p:spTgt spid="1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9">
                                            <p:txEl>
                                              <p:pRg st="1" end="1"/>
                                            </p:txEl>
                                          </p:spTgt>
                                        </p:tgtEl>
                                        <p:attrNameLst>
                                          <p:attrName>style.visibility</p:attrName>
                                        </p:attrNameLst>
                                      </p:cBhvr>
                                      <p:to>
                                        <p:strVal val="visible"/>
                                      </p:to>
                                    </p:set>
                                    <p:animEffect transition="in" filter="fade">
                                      <p:cBhvr>
                                        <p:cTn id="12" dur="1000"/>
                                        <p:tgtEl>
                                          <p:spTgt spid="1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9">
                                            <p:txEl>
                                              <p:pRg st="2" end="2"/>
                                            </p:txEl>
                                          </p:spTgt>
                                        </p:tgtEl>
                                        <p:attrNameLst>
                                          <p:attrName>style.visibility</p:attrName>
                                        </p:attrNameLst>
                                      </p:cBhvr>
                                      <p:to>
                                        <p:strVal val="visible"/>
                                      </p:to>
                                    </p:set>
                                    <p:animEffect transition="in" filter="fade">
                                      <p:cBhvr>
                                        <p:cTn id="17" dur="1000"/>
                                        <p:tgtEl>
                                          <p:spTgt spid="1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8"/>
          <p:cNvSpPr txBox="1"/>
          <p:nvPr/>
        </p:nvSpPr>
        <p:spPr>
          <a:xfrm>
            <a:off x="3460300" y="0"/>
            <a:ext cx="5683800" cy="5143500"/>
          </a:xfrm>
          <a:prstGeom prst="rect">
            <a:avLst/>
          </a:prstGeom>
          <a:noFill/>
          <a:ln>
            <a:noFill/>
          </a:ln>
        </p:spPr>
        <p:txBody>
          <a:bodyPr spcFirstLastPara="1" wrap="square" lIns="68575" tIns="34275" rIns="68575" bIns="34275" anchor="ctr" anchorCtr="0">
            <a:noAutofit/>
          </a:bodyPr>
          <a:lstStyle/>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איחוד דורשי ציון </a:t>
            </a:r>
          </a:p>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על טהרת הקודש</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6000" b="1" dirty="0">
                <a:solidFill>
                  <a:srgbClr val="002060"/>
                </a:solidFill>
                <a:latin typeface="Helvetica Neue"/>
                <a:ea typeface="Helvetica Neue"/>
                <a:cs typeface="Helvetica Neue"/>
                <a:sym typeface="Helvetica Neue"/>
              </a:rPr>
              <a:t>קיום ההבטחה</a:t>
            </a:r>
            <a:endParaRPr sz="60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3300" dirty="0">
                <a:solidFill>
                  <a:srgbClr val="002060"/>
                </a:solidFill>
                <a:latin typeface="Helvetica Neue"/>
                <a:ea typeface="Helvetica Neue"/>
                <a:cs typeface="Helvetica Neue"/>
                <a:sym typeface="Helvetica Neue"/>
              </a:rPr>
              <a:t>ממשלת התורה</a:t>
            </a:r>
            <a:r>
              <a:rPr lang="iw" sz="3300" dirty="0">
                <a:solidFill>
                  <a:srgbClr val="002060"/>
                </a:solidFill>
                <a:latin typeface="Helvetica Neue"/>
                <a:ea typeface="Helvetica Neue"/>
                <a:cs typeface="Helvetica Neue"/>
                <a:sym typeface="Helvetica Neue"/>
              </a:rPr>
              <a:t>, </a:t>
            </a:r>
            <a:r>
              <a:rPr lang="he-IL" sz="3300" dirty="0">
                <a:solidFill>
                  <a:srgbClr val="002060"/>
                </a:solidFill>
                <a:latin typeface="Helvetica Neue"/>
                <a:ea typeface="Helvetica Neue"/>
                <a:cs typeface="Helvetica Neue"/>
                <a:sym typeface="Helvetica Neue"/>
              </a:rPr>
              <a:t>גאולה בדרך הטבע, ציפייה ודרישה לבניין המקדש, כבוד לחולקים.</a:t>
            </a:r>
            <a:endParaRPr sz="63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C2539715-F73D-A8CD-83DD-A9A5C25ECFA8}"/>
              </a:ext>
            </a:extLst>
          </p:cNvPr>
          <p:cNvPicPr>
            <a:picLocks noChangeAspect="1"/>
          </p:cNvPicPr>
          <p:nvPr/>
        </p:nvPicPr>
        <p:blipFill>
          <a:blip r:embed="rId3"/>
          <a:stretch>
            <a:fillRect/>
          </a:stretch>
        </p:blipFill>
        <p:spPr>
          <a:xfrm>
            <a:off x="0" y="0"/>
            <a:ext cx="3583667"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3284"/>
    </mc:Choice>
    <mc:Fallback xmlns="">
      <p:transition spd="slow" advTm="7328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B140C68C-7748-ACC1-13E5-59866B8BFA4D}"/>
            </a:ext>
          </a:extLst>
        </p:cNvPr>
        <p:cNvGrpSpPr/>
        <p:nvPr/>
      </p:nvGrpSpPr>
      <p:grpSpPr>
        <a:xfrm>
          <a:off x="0" y="0"/>
          <a:ext cx="0" cy="0"/>
          <a:chOff x="0" y="0"/>
          <a:chExt cx="0" cy="0"/>
        </a:xfrm>
      </p:grpSpPr>
      <p:sp>
        <p:nvSpPr>
          <p:cNvPr id="150" name="Google Shape;150;p29">
            <a:extLst>
              <a:ext uri="{FF2B5EF4-FFF2-40B4-BE49-F238E27FC236}">
                <a16:creationId xmlns:a16="http://schemas.microsoft.com/office/drawing/2014/main" id="{92F8EF28-78B2-D367-5DB5-81EB71AF861C}"/>
              </a:ext>
            </a:extLst>
          </p:cNvPr>
          <p:cNvSpPr txBox="1"/>
          <p:nvPr/>
        </p:nvSpPr>
        <p:spPr>
          <a:xfrm>
            <a:off x="-62345" y="1884218"/>
            <a:ext cx="7897090" cy="3259282"/>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חשובה ארץ ישראל?</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זה לא עוד מצווה </a:t>
            </a:r>
            <a:r>
              <a:rPr lang="he-IL" sz="2000" dirty="0" err="1">
                <a:solidFill>
                  <a:srgbClr val="002060"/>
                </a:solidFill>
                <a:latin typeface="Helvetica Neue"/>
                <a:ea typeface="Helvetica Neue"/>
                <a:cs typeface="Helvetica Neue"/>
                <a:sym typeface="Helvetica Neue"/>
              </a:rPr>
              <a:t>מתרי"ג</a:t>
            </a:r>
            <a:r>
              <a:rPr lang="he-IL" sz="2000" dirty="0">
                <a:solidFill>
                  <a:srgbClr val="002060"/>
                </a:solidFill>
                <a:latin typeface="Helvetica Neue"/>
                <a:ea typeface="Helvetica Neue"/>
                <a:cs typeface="Helvetica Neue"/>
                <a:sym typeface="Helvetica Neue"/>
              </a:rPr>
              <a:t> מצוות. </a:t>
            </a:r>
            <a:endParaRPr lang="he-IL"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כאן מתקיימת הברית בין עם ישראל לבורא.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שהגענו לכאן לארץ – פירושו שה' מקיים את הברית.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עלינו לעשות הכול לא רק לגור אלא גם לרשת את הארץ. </a:t>
            </a: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7" name="תמונה 6">
            <a:extLst>
              <a:ext uri="{FF2B5EF4-FFF2-40B4-BE49-F238E27FC236}">
                <a16:creationId xmlns:a16="http://schemas.microsoft.com/office/drawing/2014/main" id="{B1C8C0E4-71D4-6899-F6F7-6EE7B213C2DB}"/>
              </a:ext>
            </a:extLst>
          </p:cNvPr>
          <p:cNvPicPr>
            <a:picLocks noChangeAspect="1"/>
          </p:cNvPicPr>
          <p:nvPr/>
        </p:nvPicPr>
        <p:blipFill>
          <a:blip r:embed="rId3"/>
          <a:stretch>
            <a:fillRect/>
          </a:stretch>
        </p:blipFill>
        <p:spPr>
          <a:xfrm>
            <a:off x="103910" y="1"/>
            <a:ext cx="7051964" cy="2103454"/>
          </a:xfrm>
          <a:prstGeom prst="rect">
            <a:avLst/>
          </a:prstGeom>
        </p:spPr>
      </p:pic>
    </p:spTree>
    <p:extLst>
      <p:ext uri="{BB962C8B-B14F-4D97-AF65-F5344CB8AC3E}">
        <p14:creationId xmlns:p14="http://schemas.microsoft.com/office/powerpoint/2010/main" val="367589488"/>
      </p:ext>
    </p:extLst>
  </p:cSld>
  <p:clrMapOvr>
    <a:masterClrMapping/>
  </p:clrMapOvr>
  <mc:AlternateContent xmlns:mc="http://schemas.openxmlformats.org/markup-compatibility/2006" xmlns:p14="http://schemas.microsoft.com/office/powerpoint/2010/main">
    <mc:Choice Requires="p14">
      <p:transition spd="slow" p14:dur="2000" advTm="72962"/>
    </mc:Choice>
    <mc:Fallback xmlns="">
      <p:transition spd="slow" advTm="7296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05985C5B-3814-E447-20C0-277899716361}"/>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E8C5E848-DFAA-4F01-444E-DDD4EDB2C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97944" cy="4433454"/>
          </a:xfrm>
          <a:prstGeom prst="rect">
            <a:avLst/>
          </a:prstGeom>
          <a:noFill/>
          <a:extLst>
            <a:ext uri="{909E8E84-426E-40DD-AFC4-6F175D3DCCD1}">
              <a14:hiddenFill xmlns:a14="http://schemas.microsoft.com/office/drawing/2010/main">
                <a:solidFill>
                  <a:srgbClr val="FFFFFF"/>
                </a:solidFill>
              </a14:hiddenFill>
            </a:ext>
          </a:extLst>
        </p:spPr>
      </p:pic>
      <p:sp>
        <p:nvSpPr>
          <p:cNvPr id="150" name="Google Shape;150;p29">
            <a:extLst>
              <a:ext uri="{FF2B5EF4-FFF2-40B4-BE49-F238E27FC236}">
                <a16:creationId xmlns:a16="http://schemas.microsoft.com/office/drawing/2014/main" id="{7F578591-746F-7B5E-3B96-228B1210EC91}"/>
              </a:ext>
            </a:extLst>
          </p:cNvPr>
          <p:cNvSpPr txBox="1"/>
          <p:nvPr/>
        </p:nvSpPr>
        <p:spPr>
          <a:xfrm>
            <a:off x="-83128" y="311210"/>
            <a:ext cx="9012381" cy="483229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מתנגדים רק לארגון קדושת ציון?</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הם כתבו עמדה מפורשת נגד ה - ויואל משה.</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 מודים לה' בפרהסיה על ששת הימים.</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עשו ממצווה זו דגל וכנס.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אומרים שהמצוות האלו </a:t>
            </a:r>
            <a:r>
              <a:rPr lang="he-IL" sz="2700" dirty="0">
                <a:solidFill>
                  <a:srgbClr val="002060"/>
                </a:solidFill>
                <a:highlight>
                  <a:srgbClr val="FFFF00"/>
                </a:highlight>
                <a:latin typeface="Helvetica Neue"/>
                <a:ea typeface="Helvetica Neue"/>
                <a:cs typeface="Helvetica Neue"/>
                <a:sym typeface="Helvetica Neue"/>
              </a:rPr>
              <a:t>נוהגים כיום</a:t>
            </a:r>
            <a:r>
              <a:rPr lang="he-IL" sz="2700" dirty="0">
                <a:solidFill>
                  <a:srgbClr val="002060"/>
                </a:solidFill>
                <a:latin typeface="Helvetica Neue"/>
                <a:ea typeface="Helvetica Neue"/>
                <a:cs typeface="Helvetica Neue"/>
                <a:sym typeface="Helvetica Neue"/>
              </a:rPr>
              <a:t>.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הבקשה לחולל שינוי בעם (ולא רק בקבוצה)</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עושים פעולות מעשיות – ראה אלבום. </a:t>
            </a:r>
          </a:p>
          <a:p>
            <a:pPr marL="457200" lvl="0" indent="-400050" algn="r" rtl="1">
              <a:lnSpc>
                <a:spcPct val="150000"/>
              </a:lnSpc>
              <a:spcBef>
                <a:spcPts val="0"/>
              </a:spcBef>
              <a:spcAft>
                <a:spcPts val="0"/>
              </a:spcAft>
              <a:buClr>
                <a:srgbClr val="002060"/>
              </a:buClr>
              <a:buSzPts val="2700"/>
              <a:buFont typeface="Helvetica Neue"/>
              <a:buChar char="●"/>
            </a:pP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C10993D9-DB5D-383B-59C8-1120EFDE20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63658"/>
            <a:ext cx="2417618" cy="1779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660641"/>
      </p:ext>
    </p:extLst>
  </p:cSld>
  <p:clrMapOvr>
    <a:masterClrMapping/>
  </p:clrMapOvr>
  <mc:AlternateContent xmlns:mc="http://schemas.openxmlformats.org/markup-compatibility/2006" xmlns:p14="http://schemas.microsoft.com/office/powerpoint/2010/main">
    <mc:Choice Requires="p14">
      <p:transition spd="slow" p14:dur="2000" advTm="148321"/>
    </mc:Choice>
    <mc:Fallback xmlns="">
      <p:transition spd="slow" advTm="14832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9">
          <a:extLst>
            <a:ext uri="{FF2B5EF4-FFF2-40B4-BE49-F238E27FC236}">
              <a16:creationId xmlns:a16="http://schemas.microsoft.com/office/drawing/2014/main" id="{E9E9C784-2334-9C69-99EE-89F5674C781F}"/>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9E235BB8-3F7F-7D84-2F2E-CAA1E09B1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73382" cy="2537879"/>
          </a:xfrm>
          <a:prstGeom prst="rect">
            <a:avLst/>
          </a:prstGeom>
          <a:noFill/>
          <a:extLst>
            <a:ext uri="{909E8E84-426E-40DD-AFC4-6F175D3DCCD1}">
              <a14:hiddenFill xmlns:a14="http://schemas.microsoft.com/office/drawing/2010/main">
                <a:solidFill>
                  <a:srgbClr val="FFFFFF"/>
                </a:solidFill>
              </a14:hiddenFill>
            </a:ext>
          </a:extLst>
        </p:spPr>
      </p:pic>
      <p:sp>
        <p:nvSpPr>
          <p:cNvPr id="150" name="Google Shape;150;p29">
            <a:extLst>
              <a:ext uri="{FF2B5EF4-FFF2-40B4-BE49-F238E27FC236}">
                <a16:creationId xmlns:a16="http://schemas.microsoft.com/office/drawing/2014/main" id="{53D56AD5-B4DC-1AD0-EBD6-E3AB8C788B84}"/>
              </a:ext>
            </a:extLst>
          </p:cNvPr>
          <p:cNvSpPr txBox="1"/>
          <p:nvPr/>
        </p:nvSpPr>
        <p:spPr>
          <a:xfrm>
            <a:off x="-62346" y="311210"/>
            <a:ext cx="9012381" cy="483229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he-IL" sz="3000" b="1" i="0" u="sng" strike="noStrike" cap="none" dirty="0">
                <a:solidFill>
                  <a:srgbClr val="002060"/>
                </a:solidFill>
                <a:latin typeface="Helvetica Neue"/>
                <a:ea typeface="Helvetica Neue"/>
                <a:cs typeface="Helvetica Neue"/>
                <a:sym typeface="Helvetica Neue"/>
              </a:rPr>
              <a:t>מדוע מתנגדים רק לארגון קדושת ציון?</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000" dirty="0">
                <a:solidFill>
                  <a:srgbClr val="002060"/>
                </a:solidFill>
                <a:latin typeface="Helvetica Neue"/>
                <a:ea typeface="Helvetica Neue"/>
                <a:cs typeface="Helvetica Neue"/>
                <a:sym typeface="Helvetica Neue"/>
              </a:rPr>
              <a:t>הם לא מתייחסים רק לארץ ישראל אלא גם למדינה</a:t>
            </a:r>
            <a:r>
              <a:rPr lang="he-IL" sz="2700" dirty="0">
                <a:solidFill>
                  <a:srgbClr val="002060"/>
                </a:solidFill>
                <a:latin typeface="Helvetica Neue"/>
                <a:ea typeface="Helvetica Neue"/>
                <a:cs typeface="Helvetica Neue"/>
                <a:sym typeface="Helvetica Neue"/>
              </a:rPr>
              <a:t>.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מתייחסים למצבנו כאתחלתא </a:t>
            </a:r>
            <a:r>
              <a:rPr lang="he-IL" sz="2700" dirty="0" err="1">
                <a:solidFill>
                  <a:srgbClr val="002060"/>
                </a:solidFill>
                <a:latin typeface="Helvetica Neue"/>
                <a:ea typeface="Helvetica Neue"/>
                <a:cs typeface="Helvetica Neue"/>
                <a:sym typeface="Helvetica Neue"/>
              </a:rPr>
              <a:t>דגאולה</a:t>
            </a:r>
            <a:r>
              <a:rPr lang="he-IL" sz="2700" dirty="0">
                <a:solidFill>
                  <a:srgbClr val="002060"/>
                </a:solidFill>
                <a:latin typeface="Helvetica Neue"/>
                <a:ea typeface="Helvetica Neue"/>
                <a:cs typeface="Helvetica Neue"/>
                <a:sym typeface="Helvetica Neue"/>
              </a:rPr>
              <a:t>.</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הם סוברים שגאולה מגיעה בפעולות. </a:t>
            </a: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highlight>
                  <a:srgbClr val="FFFF00"/>
                </a:highlight>
                <a:latin typeface="Helvetica Neue"/>
                <a:ea typeface="Helvetica Neue"/>
                <a:cs typeface="Helvetica Neue"/>
                <a:sym typeface="Helvetica Neue"/>
              </a:rPr>
              <a:t>ומה סובר הציבור החרדי לגבי שאלות אלו?</a:t>
            </a:r>
          </a:p>
          <a:p>
            <a:pPr marL="457200" lvl="0" indent="-400050" algn="r" rtl="1">
              <a:lnSpc>
                <a:spcPct val="150000"/>
              </a:lnSpc>
              <a:spcBef>
                <a:spcPts val="0"/>
              </a:spcBef>
              <a:spcAft>
                <a:spcPts val="0"/>
              </a:spcAft>
              <a:buClr>
                <a:srgbClr val="002060"/>
              </a:buClr>
              <a:buSzPts val="2700"/>
              <a:buFont typeface="Helvetica Neue"/>
              <a:buChar char="●"/>
            </a:pP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2" name="Picture 2">
            <a:extLst>
              <a:ext uri="{FF2B5EF4-FFF2-40B4-BE49-F238E27FC236}">
                <a16:creationId xmlns:a16="http://schemas.microsoft.com/office/drawing/2014/main" id="{F23DDBBE-8E96-7DB3-C698-963B47BE33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363658"/>
            <a:ext cx="2417618" cy="1779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703135"/>
      </p:ext>
    </p:extLst>
  </p:cSld>
  <p:clrMapOvr>
    <a:masterClrMapping/>
  </p:clrMapOvr>
  <mc:AlternateContent xmlns:mc="http://schemas.openxmlformats.org/markup-compatibility/2006" xmlns:p14="http://schemas.microsoft.com/office/powerpoint/2010/main">
    <mc:Choice Requires="p14">
      <p:transition spd="slow" p14:dur="2000" advTm="240398"/>
    </mc:Choice>
    <mc:Fallback xmlns="">
      <p:transition spd="slow" advTm="24039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חלום הגאולה, הרבנית אודליה לוי - YouTube‬‎">
            <a:extLst>
              <a:ext uri="{FF2B5EF4-FFF2-40B4-BE49-F238E27FC236}">
                <a16:creationId xmlns:a16="http://schemas.microsoft.com/office/drawing/2014/main" id="{411FD3A9-64CC-0C13-A74B-34926BCA46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62658" y="858116"/>
            <a:ext cx="3907415" cy="2926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899173"/>
      </p:ext>
    </p:extLst>
  </p:cSld>
  <p:clrMapOvr>
    <a:masterClrMapping/>
  </p:clrMapOvr>
  <mc:AlternateContent xmlns:mc="http://schemas.openxmlformats.org/markup-compatibility/2006" xmlns:p14="http://schemas.microsoft.com/office/powerpoint/2010/main">
    <mc:Choice Requires="p14">
      <p:transition spd="slow" p14:dur="2000" advTm="64501"/>
    </mc:Choice>
    <mc:Fallback xmlns="">
      <p:transition spd="slow" advTm="6450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p30"/>
          <p:cNvSpPr txBox="1"/>
          <p:nvPr/>
        </p:nvSpPr>
        <p:spPr>
          <a:xfrm>
            <a:off x="3507000" y="0"/>
            <a:ext cx="5637000"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החלום</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החלום היה תם ושלם: יום יבוא ועם ישראל כולו ישוב ויתקבץ כאיש אחד אל ארצו השלמה ויכונן את חייו על פי תורת ה' תמימה. </a:t>
            </a:r>
          </a:p>
          <a:p>
            <a:pPr marL="0" lvl="0" indent="0" algn="ctr" rtl="1">
              <a:spcBef>
                <a:spcPts val="0"/>
              </a:spcBef>
              <a:spcAft>
                <a:spcPts val="0"/>
              </a:spcAft>
              <a:buClr>
                <a:schemeClr val="dk1"/>
              </a:buClr>
              <a:buSzPts val="1100"/>
              <a:buFont typeface="Arial"/>
              <a:buNone/>
            </a:pPr>
            <a:r>
              <a:rPr lang="he-IL" sz="2800" dirty="0">
                <a:solidFill>
                  <a:srgbClr val="002060"/>
                </a:solidFill>
                <a:latin typeface="Helvetica Neue"/>
                <a:ea typeface="Helvetica Neue"/>
                <a:cs typeface="Helvetica Neue"/>
                <a:sym typeface="Helvetica Neue"/>
              </a:rPr>
              <a:t>העם ישתחרר כליל משעבוד מלכויות, וכל משפחות האדמה יתברכו בו ובזרעו.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גאולת ישראל תביא בעקבותיה גאולת העולם – כי מלאה הארץ דעה את ה'. </a:t>
            </a:r>
            <a:endParaRPr sz="2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8DEF5BD9-29C3-4DBD-B033-C7D0CBA41AF1}"/>
              </a:ext>
            </a:extLst>
          </p:cNvPr>
          <p:cNvPicPr>
            <a:picLocks noChangeAspect="1"/>
          </p:cNvPicPr>
          <p:nvPr/>
        </p:nvPicPr>
        <p:blipFill>
          <a:blip r:embed="rId4"/>
          <a:stretch>
            <a:fillRect/>
          </a:stretch>
        </p:blipFill>
        <p:spPr>
          <a:xfrm>
            <a:off x="0" y="0"/>
            <a:ext cx="3393176" cy="299488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4254"/>
    </mc:Choice>
    <mc:Fallback xmlns="">
      <p:transition spd="slow" advTm="742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59EEE007-B009-7010-8942-EB17A3AA1F36}"/>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1D0578FC-C50E-4F02-B402-C4EF360B757C}"/>
              </a:ext>
            </a:extLst>
          </p:cNvPr>
          <p:cNvSpPr txBox="1"/>
          <p:nvPr/>
        </p:nvSpPr>
        <p:spPr>
          <a:xfrm>
            <a:off x="3507000" y="0"/>
            <a:ext cx="5637000"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המציעות</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חלקו של העם שב והתקבץ במדינת היהודים.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חלק מארץ אצלנו.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קצת מהעם דבק בתורה ובמצוות. מאבקים מדיניים לא פסקו מהארץ.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השלום לקוי והמוסר חסר, ותקנת העולם עוד נראית רחוקה. </a:t>
            </a:r>
            <a:endParaRPr sz="2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6" name="תמונה 5">
            <a:extLst>
              <a:ext uri="{FF2B5EF4-FFF2-40B4-BE49-F238E27FC236}">
                <a16:creationId xmlns:a16="http://schemas.microsoft.com/office/drawing/2014/main" id="{1C708AB7-569B-A430-0FAA-D0DCD0F7AE4B}"/>
              </a:ext>
            </a:extLst>
          </p:cNvPr>
          <p:cNvPicPr>
            <a:picLocks noChangeAspect="1"/>
          </p:cNvPicPr>
          <p:nvPr/>
        </p:nvPicPr>
        <p:blipFill>
          <a:blip r:embed="rId4"/>
          <a:stretch>
            <a:fillRect/>
          </a:stretch>
        </p:blipFill>
        <p:spPr>
          <a:xfrm>
            <a:off x="0" y="0"/>
            <a:ext cx="2875343" cy="2157046"/>
          </a:xfrm>
          <a:prstGeom prst="rect">
            <a:avLst/>
          </a:prstGeom>
        </p:spPr>
      </p:pic>
    </p:spTree>
    <p:custDataLst>
      <p:tags r:id="rId1"/>
    </p:custDataLst>
    <p:extLst>
      <p:ext uri="{BB962C8B-B14F-4D97-AF65-F5344CB8AC3E}">
        <p14:creationId xmlns:p14="http://schemas.microsoft.com/office/powerpoint/2010/main" val="4255348496"/>
      </p:ext>
    </p:extLst>
  </p:cSld>
  <p:clrMapOvr>
    <a:masterClrMapping/>
  </p:clrMapOvr>
  <mc:AlternateContent xmlns:mc="http://schemas.openxmlformats.org/markup-compatibility/2006" xmlns:p14="http://schemas.microsoft.com/office/powerpoint/2010/main">
    <mc:Choice Requires="p14">
      <p:transition spd="slow" p14:dur="2000" advTm="114791"/>
    </mc:Choice>
    <mc:Fallback xmlns="">
      <p:transition spd="slow" advTm="1147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6">
                                            <p:txEl>
                                              <p:pRg st="4" end="4"/>
                                            </p:txEl>
                                          </p:spTgt>
                                        </p:tgtEl>
                                        <p:attrNameLst>
                                          <p:attrName>style.visibility</p:attrName>
                                        </p:attrNameLst>
                                      </p:cBhvr>
                                      <p:to>
                                        <p:strVal val="visible"/>
                                      </p:to>
                                    </p:set>
                                    <p:animEffect transition="in" filter="fade">
                                      <p:cBhvr>
                                        <p:cTn id="27" dur="1000"/>
                                        <p:tgtEl>
                                          <p:spTgt spid="1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DDB032B8-ECFA-94B4-2462-E10261C28C5B}"/>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7978D081-1E09-DD0F-6CDB-EF0B6A93AFE7}"/>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הדילמה</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מהו מעמדה של מציעות מקוטעת זו בתודעה הדתית ומהי הלגיטימיות שלה?</a:t>
            </a:r>
          </a:p>
          <a:p>
            <a:pPr marL="0" lvl="0" indent="0" algn="ctr" rtl="1">
              <a:spcBef>
                <a:spcPts val="0"/>
              </a:spcBef>
              <a:spcAft>
                <a:spcPts val="0"/>
              </a:spcAft>
              <a:buClr>
                <a:schemeClr val="dk1"/>
              </a:buClr>
              <a:buSzPts val="1100"/>
              <a:buFont typeface="Arial"/>
              <a:buNone/>
            </a:pPr>
            <a:r>
              <a:rPr lang="he-IL" sz="2400" dirty="0">
                <a:solidFill>
                  <a:srgbClr val="002060"/>
                </a:solidFill>
                <a:latin typeface="Helvetica Neue"/>
                <a:ea typeface="Helvetica Neue"/>
                <a:cs typeface="Helvetica Neue"/>
                <a:sym typeface="Helvetica Neue"/>
              </a:rPr>
              <a:t>האם היא חלק אורגני של השלם המיוחל, או שמא אין היא אלא שבירתו וניתוצו של השלם?</a:t>
            </a:r>
          </a:p>
          <a:p>
            <a:pPr marL="0" lvl="0" indent="0" algn="ctr" rtl="1">
              <a:spcBef>
                <a:spcPts val="0"/>
              </a:spcBef>
              <a:spcAft>
                <a:spcPts val="0"/>
              </a:spcAft>
              <a:buClr>
                <a:schemeClr val="dk1"/>
              </a:buClr>
              <a:buSzPts val="1100"/>
              <a:buFont typeface="Arial"/>
              <a:buNone/>
            </a:pPr>
            <a:endParaRPr lang="he-IL" sz="24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2000" dirty="0">
                <a:solidFill>
                  <a:srgbClr val="002060"/>
                </a:solidFill>
                <a:latin typeface="Helvetica Neue"/>
                <a:ea typeface="Helvetica Neue"/>
                <a:cs typeface="Helvetica Neue"/>
                <a:sym typeface="Helvetica Neue"/>
              </a:rPr>
              <a:t>האם נגלית לעיננו ראשית האחרית, תחילת התגשמותם של היעודים הנבואיים, או שמא אין כאן אלא בגידה ביעודים הללו ועקירתם משלמותם המקורית?</a:t>
            </a:r>
            <a:endParaRPr sz="1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6" name="תמונה 5">
            <a:extLst>
              <a:ext uri="{FF2B5EF4-FFF2-40B4-BE49-F238E27FC236}">
                <a16:creationId xmlns:a16="http://schemas.microsoft.com/office/drawing/2014/main" id="{C45B0105-D745-F9F0-D98C-B2A16154C8F3}"/>
              </a:ext>
            </a:extLst>
          </p:cNvPr>
          <p:cNvPicPr>
            <a:picLocks noChangeAspect="1"/>
          </p:cNvPicPr>
          <p:nvPr/>
        </p:nvPicPr>
        <p:blipFill>
          <a:blip r:embed="rId4"/>
          <a:stretch>
            <a:fillRect/>
          </a:stretch>
        </p:blipFill>
        <p:spPr>
          <a:xfrm>
            <a:off x="0" y="0"/>
            <a:ext cx="2875343" cy="2157046"/>
          </a:xfrm>
          <a:prstGeom prst="rect">
            <a:avLst/>
          </a:prstGeom>
        </p:spPr>
      </p:pic>
    </p:spTree>
    <p:custDataLst>
      <p:tags r:id="rId1"/>
    </p:custDataLst>
    <p:extLst>
      <p:ext uri="{BB962C8B-B14F-4D97-AF65-F5344CB8AC3E}">
        <p14:creationId xmlns:p14="http://schemas.microsoft.com/office/powerpoint/2010/main" val="3739328927"/>
      </p:ext>
    </p:extLst>
  </p:cSld>
  <p:clrMapOvr>
    <a:masterClrMapping/>
  </p:clrMapOvr>
  <mc:AlternateContent xmlns:mc="http://schemas.openxmlformats.org/markup-compatibility/2006" xmlns:p14="http://schemas.microsoft.com/office/powerpoint/2010/main">
    <mc:Choice Requires="p14">
      <p:transition spd="slow" p14:dur="2000" advTm="93131"/>
    </mc:Choice>
    <mc:Fallback xmlns="">
      <p:transition spd="slow" advTm="931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4" end="4"/>
                                            </p:txEl>
                                          </p:spTgt>
                                        </p:tgtEl>
                                        <p:attrNameLst>
                                          <p:attrName>style.visibility</p:attrName>
                                        </p:attrNameLst>
                                      </p:cBhvr>
                                      <p:to>
                                        <p:strVal val="visible"/>
                                      </p:to>
                                    </p:set>
                                    <p:animEffect transition="in" filter="fade">
                                      <p:cBhvr>
                                        <p:cTn id="22" dur="1000"/>
                                        <p:tgtEl>
                                          <p:spTgt spid="1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6FF90E81-E28E-728A-5F21-B4104C02CF97}"/>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AC6A8174-64E1-A4F6-0E36-D7573151584E}"/>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גלות או גאולה</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מקורות ישראל ידעו בדרך כלל שני מושגים קוטביים, גלות או גאולה.</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האם יש מקום במחשבה היהודית להכיר בדגם ביניים כלשהו (ושמא דגם כלאיים)? שאיננו גלות ואיננו גאולה?</a:t>
            </a:r>
            <a:r>
              <a:rPr lang="he-IL" sz="1200" dirty="0">
                <a:solidFill>
                  <a:srgbClr val="002060"/>
                </a:solidFill>
                <a:latin typeface="Helvetica Neue"/>
                <a:ea typeface="Helvetica Neue"/>
                <a:cs typeface="Helvetica Neue"/>
                <a:sym typeface="Helvetica Neue"/>
              </a:rPr>
              <a:t> </a:t>
            </a:r>
            <a:endParaRPr sz="18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EBCA6E0A-7832-C979-BBCD-924239F97617}"/>
              </a:ext>
            </a:extLst>
          </p:cNvPr>
          <p:cNvPicPr>
            <a:picLocks noChangeAspect="1"/>
          </p:cNvPicPr>
          <p:nvPr/>
        </p:nvPicPr>
        <p:blipFill>
          <a:blip r:embed="rId4"/>
          <a:stretch>
            <a:fillRect/>
          </a:stretch>
        </p:blipFill>
        <p:spPr>
          <a:xfrm>
            <a:off x="0" y="-64476"/>
            <a:ext cx="2983523" cy="1989016"/>
          </a:xfrm>
          <a:prstGeom prst="rect">
            <a:avLst/>
          </a:prstGeom>
        </p:spPr>
      </p:pic>
    </p:spTree>
    <p:custDataLst>
      <p:tags r:id="rId1"/>
    </p:custDataLst>
    <p:extLst>
      <p:ext uri="{BB962C8B-B14F-4D97-AF65-F5344CB8AC3E}">
        <p14:creationId xmlns:p14="http://schemas.microsoft.com/office/powerpoint/2010/main" val="2170016582"/>
      </p:ext>
    </p:extLst>
  </p:cSld>
  <p:clrMapOvr>
    <a:masterClrMapping/>
  </p:clrMapOvr>
  <mc:AlternateContent xmlns:mc="http://schemas.openxmlformats.org/markup-compatibility/2006" xmlns:p14="http://schemas.microsoft.com/office/powerpoint/2010/main">
    <mc:Choice Requires="p14">
      <p:transition spd="slow" p14:dur="2000" advTm="63041"/>
    </mc:Choice>
    <mc:Fallback xmlns="">
      <p:transition spd="slow" advTm="6304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C55EE39F-7243-2AF2-6A92-E6FDC5E99FFC}"/>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29874C3C-6230-90E4-CF28-A60B3AD207DF}"/>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7200" b="1" dirty="0">
                <a:solidFill>
                  <a:srgbClr val="002060"/>
                </a:solidFill>
                <a:latin typeface="Helvetica Neue"/>
                <a:ea typeface="Helvetica Neue"/>
                <a:cs typeface="Helvetica Neue"/>
                <a:sym typeface="Helvetica Neue"/>
              </a:rPr>
              <a:t>הגאולה מהי?</a:t>
            </a:r>
          </a:p>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מאורע או תהליך?</a:t>
            </a:r>
          </a:p>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מהפכה או התפתחות?</a:t>
            </a:r>
          </a:p>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פריצה או צמיחה?</a:t>
            </a:r>
            <a:endParaRPr sz="50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AE9874BA-0002-A5AB-A0B2-3A94BA6ACB96}"/>
              </a:ext>
            </a:extLst>
          </p:cNvPr>
          <p:cNvPicPr>
            <a:picLocks noChangeAspect="1"/>
          </p:cNvPicPr>
          <p:nvPr/>
        </p:nvPicPr>
        <p:blipFill>
          <a:blip r:embed="rId4"/>
          <a:stretch>
            <a:fillRect/>
          </a:stretch>
        </p:blipFill>
        <p:spPr>
          <a:xfrm>
            <a:off x="0" y="-64476"/>
            <a:ext cx="2983523" cy="1989016"/>
          </a:xfrm>
          <a:prstGeom prst="rect">
            <a:avLst/>
          </a:prstGeom>
        </p:spPr>
      </p:pic>
    </p:spTree>
    <p:custDataLst>
      <p:tags r:id="rId1"/>
    </p:custDataLst>
    <p:extLst>
      <p:ext uri="{BB962C8B-B14F-4D97-AF65-F5344CB8AC3E}">
        <p14:creationId xmlns:p14="http://schemas.microsoft.com/office/powerpoint/2010/main" val="351408908"/>
      </p:ext>
    </p:extLst>
  </p:cSld>
  <p:clrMapOvr>
    <a:masterClrMapping/>
  </p:clrMapOvr>
  <mc:AlternateContent xmlns:mc="http://schemas.openxmlformats.org/markup-compatibility/2006" xmlns:p14="http://schemas.microsoft.com/office/powerpoint/2010/main">
    <mc:Choice Requires="p14">
      <p:transition spd="slow" p14:dur="2000" advTm="89097"/>
    </mc:Choice>
    <mc:Fallback xmlns="">
      <p:transition spd="slow" advTm="890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92221F7B-2AC7-2A1A-BD8E-0DAC732E272A}"/>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B9CF1049-6863-CCF3-996F-97289FC94EF0}"/>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גאולה או רשעים</a:t>
            </a:r>
            <a:endParaRPr sz="5000" b="1" dirty="0">
              <a:solidFill>
                <a:srgbClr val="002060"/>
              </a:solidFill>
              <a:latin typeface="Helvetica Neue"/>
              <a:ea typeface="Helvetica Neue"/>
              <a:cs typeface="Helvetica Neue"/>
              <a:sym typeface="Helvetica Neue"/>
            </a:endParaRPr>
          </a:p>
          <a:p>
            <a:pPr algn="r" rtl="1"/>
            <a:r>
              <a:rPr lang="he-IL" dirty="0"/>
              <a:t>ישנה קושיה שלכולם קשה מאז הקמת המדינה בניסים של כימי צאתך מארץ מצרים </a:t>
            </a:r>
            <a:r>
              <a:rPr lang="he-IL" dirty="0" err="1"/>
              <a:t>אראנו</a:t>
            </a:r>
            <a:r>
              <a:rPr lang="he-IL" dirty="0"/>
              <a:t> נפלאות. </a:t>
            </a:r>
            <a:r>
              <a:rPr lang="he-IL" b="1" dirty="0"/>
              <a:t>כיצד יתכן וה' עושה ניסי גאולה על ידי רשעים?</a:t>
            </a:r>
            <a:r>
              <a:rPr lang="en-US" b="1" dirty="0"/>
              <a:t>  </a:t>
            </a:r>
            <a:endParaRPr lang="he-IL" b="1" dirty="0"/>
          </a:p>
          <a:p>
            <a:pPr algn="r" rtl="1"/>
            <a:r>
              <a:rPr lang="he-IL" dirty="0"/>
              <a:t>הרי אלו לא סתם ניסים אלא זה גאולת עולם לנצח – האם יתכן משיח שלא חובש כיפה?</a:t>
            </a:r>
          </a:p>
          <a:p>
            <a:pPr algn="r" rtl="1"/>
            <a:endParaRPr lang="he-IL" dirty="0"/>
          </a:p>
          <a:p>
            <a:pPr algn="r" rtl="1"/>
            <a:r>
              <a:rPr lang="he-IL" dirty="0"/>
              <a:t>שיטה א: הם לא כל כך רשעים, בתוך ליבם הם כן מאמינים. </a:t>
            </a:r>
          </a:p>
          <a:p>
            <a:pPr algn="r" rtl="1"/>
            <a:endParaRPr lang="he-IL" dirty="0"/>
          </a:p>
          <a:p>
            <a:pPr algn="r" rtl="1"/>
            <a:r>
              <a:rPr lang="he-IL" dirty="0"/>
              <a:t>שיטה ב: זה לא גאולה, אולי ישועה זמנית, אבל עדיין אנחנו בגלות </a:t>
            </a:r>
            <a:r>
              <a:rPr lang="he-IL" sz="1050" dirty="0"/>
              <a:t>וממילא אין קושיה חזקה.</a:t>
            </a:r>
            <a:endParaRPr lang="en-US" dirty="0"/>
          </a:p>
          <a:p>
            <a:pPr algn="r" rtl="1"/>
            <a:endParaRPr lang="he-IL" dirty="0"/>
          </a:p>
        </p:txBody>
      </p:sp>
      <p:pic>
        <p:nvPicPr>
          <p:cNvPr id="6" name="תמונה 5">
            <a:extLst>
              <a:ext uri="{FF2B5EF4-FFF2-40B4-BE49-F238E27FC236}">
                <a16:creationId xmlns:a16="http://schemas.microsoft.com/office/drawing/2014/main" id="{674773B7-DC23-4740-97C8-CFD1A9AA6150}"/>
              </a:ext>
            </a:extLst>
          </p:cNvPr>
          <p:cNvPicPr>
            <a:picLocks noChangeAspect="1"/>
          </p:cNvPicPr>
          <p:nvPr/>
        </p:nvPicPr>
        <p:blipFill>
          <a:blip r:embed="rId4"/>
          <a:stretch>
            <a:fillRect/>
          </a:stretch>
        </p:blipFill>
        <p:spPr>
          <a:xfrm>
            <a:off x="90054" y="2865925"/>
            <a:ext cx="2150800" cy="2277575"/>
          </a:xfrm>
          <a:prstGeom prst="rect">
            <a:avLst/>
          </a:prstGeom>
        </p:spPr>
      </p:pic>
      <p:pic>
        <p:nvPicPr>
          <p:cNvPr id="36866" name="Picture 2" descr="כרוניקה של סכסוך ידוע מראש">
            <a:extLst>
              <a:ext uri="{FF2B5EF4-FFF2-40B4-BE49-F238E27FC236}">
                <a16:creationId xmlns:a16="http://schemas.microsoft.com/office/drawing/2014/main" id="{EC5B689C-DC33-275F-7C6A-0F769FC17D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0223"/>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568276504"/>
      </p:ext>
    </p:extLst>
  </p:cSld>
  <p:clrMapOvr>
    <a:masterClrMapping/>
  </p:clrMapOvr>
  <mc:AlternateContent xmlns:mc="http://schemas.openxmlformats.org/markup-compatibility/2006" xmlns:p14="http://schemas.microsoft.com/office/powerpoint/2010/main">
    <mc:Choice Requires="p14">
      <p:transition spd="slow" p14:dur="2000" advTm="283261"/>
    </mc:Choice>
    <mc:Fallback xmlns="">
      <p:transition spd="slow" advTm="2832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494D8C95-8F87-D6BF-A62A-C02DC1B605E8}"/>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7B073208-9529-729C-9F83-C1B8F3B7BBF6}"/>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גאולה ע"י רשעים</a:t>
            </a:r>
            <a:endParaRPr sz="5000" b="1" dirty="0">
              <a:solidFill>
                <a:srgbClr val="002060"/>
              </a:solidFill>
              <a:latin typeface="Helvetica Neue"/>
              <a:ea typeface="Helvetica Neue"/>
              <a:cs typeface="Helvetica Neue"/>
              <a:sym typeface="Helvetica Neue"/>
            </a:endParaRPr>
          </a:p>
          <a:p>
            <a:pPr algn="r" rtl="1"/>
            <a:r>
              <a:rPr lang="he-IL" sz="3200" dirty="0"/>
              <a:t>לקדושת ציון וזה הולך ומתפשט בכל הציבור. </a:t>
            </a:r>
          </a:p>
          <a:p>
            <a:pPr algn="r" rtl="1"/>
            <a:r>
              <a:rPr lang="he-IL" sz="2400" dirty="0"/>
              <a:t>גישה חדשה </a:t>
            </a:r>
            <a:r>
              <a:rPr lang="he-IL" sz="2400" b="1" dirty="0"/>
              <a:t>צד שלישי</a:t>
            </a:r>
            <a:r>
              <a:rPr lang="he-IL" sz="2400" dirty="0"/>
              <a:t> אולי לא כל כך מקובל: </a:t>
            </a:r>
          </a:p>
          <a:p>
            <a:pPr algn="r" rtl="1"/>
            <a:r>
              <a:rPr lang="he-IL" sz="2400" dirty="0"/>
              <a:t>באמת זה תחילת גאולה אמיתית ובאמת הם גם רשעים אמיתיים. ואסור להתחבר אליהם</a:t>
            </a:r>
            <a:r>
              <a:rPr lang="en-US" sz="2400" dirty="0"/>
              <a:t>.  </a:t>
            </a:r>
          </a:p>
          <a:p>
            <a:pPr algn="r" rtl="1"/>
            <a:r>
              <a:rPr lang="he-IL" sz="1800" dirty="0"/>
              <a:t>כיצד מיישבים את הקושיה העצומה - זה פרק הדורש לימוד בפני עצמו, שבעלוני קדושת ציון תמצאו לכך הרבה מאוד הסברים. </a:t>
            </a:r>
            <a:r>
              <a:rPr lang="en-US" sz="1800" dirty="0"/>
              <a:t> </a:t>
            </a:r>
          </a:p>
        </p:txBody>
      </p:sp>
      <p:pic>
        <p:nvPicPr>
          <p:cNvPr id="3" name="תמונה 2">
            <a:extLst>
              <a:ext uri="{FF2B5EF4-FFF2-40B4-BE49-F238E27FC236}">
                <a16:creationId xmlns:a16="http://schemas.microsoft.com/office/drawing/2014/main" id="{03849055-4A98-C1BD-5D95-911924222171}"/>
              </a:ext>
            </a:extLst>
          </p:cNvPr>
          <p:cNvPicPr>
            <a:picLocks noChangeAspect="1"/>
          </p:cNvPicPr>
          <p:nvPr/>
        </p:nvPicPr>
        <p:blipFill>
          <a:blip r:embed="rId4"/>
          <a:stretch>
            <a:fillRect/>
          </a:stretch>
        </p:blipFill>
        <p:spPr>
          <a:xfrm>
            <a:off x="0" y="-64476"/>
            <a:ext cx="2983523" cy="1989016"/>
          </a:xfrm>
          <a:prstGeom prst="rect">
            <a:avLst/>
          </a:prstGeom>
        </p:spPr>
      </p:pic>
    </p:spTree>
    <p:custDataLst>
      <p:tags r:id="rId1"/>
    </p:custDataLst>
    <p:extLst>
      <p:ext uri="{BB962C8B-B14F-4D97-AF65-F5344CB8AC3E}">
        <p14:creationId xmlns:p14="http://schemas.microsoft.com/office/powerpoint/2010/main" val="1532885859"/>
      </p:ext>
    </p:extLst>
  </p:cSld>
  <p:clrMapOvr>
    <a:masterClrMapping/>
  </p:clrMapOvr>
  <mc:AlternateContent xmlns:mc="http://schemas.openxmlformats.org/markup-compatibility/2006" xmlns:p14="http://schemas.microsoft.com/office/powerpoint/2010/main">
    <mc:Choice Requires="p14">
      <p:transition spd="slow" p14:dur="2000" advTm="58961"/>
    </mc:Choice>
    <mc:Fallback xmlns="">
      <p:transition spd="slow" advTm="5896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אתחלתא דתקווה - נאמני תורה ועבודה">
            <a:extLst>
              <a:ext uri="{FF2B5EF4-FFF2-40B4-BE49-F238E27FC236}">
                <a16:creationId xmlns:a16="http://schemas.microsoft.com/office/drawing/2014/main" id="{B0BD03FD-0BD8-A76C-7E3C-CB6F2048A6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6938" y="0"/>
            <a:ext cx="4808537"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1109954"/>
      </p:ext>
    </p:extLst>
  </p:cSld>
  <p:clrMapOvr>
    <a:masterClrMapping/>
  </p:clrMapOvr>
  <mc:AlternateContent xmlns:mc="http://schemas.openxmlformats.org/markup-compatibility/2006" xmlns:p14="http://schemas.microsoft.com/office/powerpoint/2010/main">
    <mc:Choice Requires="p14">
      <p:transition spd="slow" p14:dur="2000" advTm="6402"/>
    </mc:Choice>
    <mc:Fallback xmlns="">
      <p:transition spd="slow" advTm="6402"/>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2B4BF3D-A7A4-F708-9F28-D8D3832170A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83A830C-F791-44E8-ECA5-F7D0D239C3D1}"/>
              </a:ext>
            </a:extLst>
          </p:cNvPr>
          <p:cNvSpPr txBox="1"/>
          <p:nvPr/>
        </p:nvSpPr>
        <p:spPr>
          <a:xfrm>
            <a:off x="574964" y="209600"/>
            <a:ext cx="8569036"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שלוש גישות משיחיות כלפי מעשה הקמת המדינה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אנטי הגאולה (דחיקת הקץ).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תחילת הגאולה.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ניטרלי. </a:t>
            </a:r>
            <a:endParaRPr sz="3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78A1F582-FF47-C283-17C0-D503D4E5F349}"/>
              </a:ext>
            </a:extLst>
          </p:cNvPr>
          <p:cNvPicPr>
            <a:picLocks noChangeAspect="1"/>
          </p:cNvPicPr>
          <p:nvPr/>
        </p:nvPicPr>
        <p:blipFill>
          <a:blip r:embed="rId4"/>
          <a:stretch>
            <a:fillRect/>
          </a:stretch>
        </p:blipFill>
        <p:spPr>
          <a:xfrm>
            <a:off x="0" y="1000991"/>
            <a:ext cx="3630934" cy="4142509"/>
          </a:xfrm>
          <a:prstGeom prst="rect">
            <a:avLst/>
          </a:prstGeom>
        </p:spPr>
      </p:pic>
    </p:spTree>
    <p:custDataLst>
      <p:tags r:id="rId1"/>
    </p:custDataLst>
    <p:extLst>
      <p:ext uri="{BB962C8B-B14F-4D97-AF65-F5344CB8AC3E}">
        <p14:creationId xmlns:p14="http://schemas.microsoft.com/office/powerpoint/2010/main" val="2407315953"/>
      </p:ext>
    </p:extLst>
  </p:cSld>
  <p:clrMapOvr>
    <a:masterClrMapping/>
  </p:clrMapOvr>
  <mc:AlternateContent xmlns:mc="http://schemas.openxmlformats.org/markup-compatibility/2006" xmlns:p14="http://schemas.microsoft.com/office/powerpoint/2010/main">
    <mc:Choice Requires="p14">
      <p:transition spd="slow" p14:dur="2000" advTm="86473"/>
    </mc:Choice>
    <mc:Fallback xmlns="">
      <p:transition spd="slow" advTm="864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381E3A2-1145-CF8E-E98E-562B0F66FA6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5977F846-6E54-CCC3-7D07-C98D01815B6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ספרים שיוצאים בהסבר התופעה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ויואל משה. </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צבי יהודה קוק. והרב דרוקמן.</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אין מידע?</a:t>
            </a: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וכשאין מידע – התחיל להתפשט מאוד ספרו של הרבי </a:t>
            </a:r>
            <a:r>
              <a:rPr lang="he-IL" sz="3000" dirty="0" err="1">
                <a:solidFill>
                  <a:srgbClr val="002060"/>
                </a:solidFill>
                <a:latin typeface="Helvetica Neue"/>
                <a:ea typeface="Helvetica Neue"/>
                <a:cs typeface="Helvetica Neue"/>
                <a:sym typeface="Helvetica Neue"/>
              </a:rPr>
              <a:t>מסאטמר</a:t>
            </a:r>
            <a:r>
              <a:rPr lang="he-IL" sz="3000" dirty="0">
                <a:solidFill>
                  <a:srgbClr val="002060"/>
                </a:solidFill>
                <a:latin typeface="Helvetica Neue"/>
                <a:ea typeface="Helvetica Neue"/>
                <a:cs typeface="Helvetica Neue"/>
                <a:sym typeface="Helvetica Neue"/>
              </a:rPr>
              <a:t>. </a:t>
            </a:r>
            <a:endParaRPr sz="3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1266" name="Picture 2" descr="ויואל משה – המכלול">
            <a:extLst>
              <a:ext uri="{FF2B5EF4-FFF2-40B4-BE49-F238E27FC236}">
                <a16:creationId xmlns:a16="http://schemas.microsoft.com/office/drawing/2014/main" id="{8C25F45D-556A-7E02-EBF0-A835D83A21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14500" cy="24288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42682231"/>
      </p:ext>
    </p:extLst>
  </p:cSld>
  <p:clrMapOvr>
    <a:masterClrMapping/>
  </p:clrMapOvr>
  <mc:AlternateContent xmlns:mc="http://schemas.openxmlformats.org/markup-compatibility/2006" xmlns:p14="http://schemas.microsoft.com/office/powerpoint/2010/main">
    <mc:Choice Requires="p14">
      <p:transition spd="slow" p14:dur="2000" advTm="98818"/>
    </mc:Choice>
    <mc:Fallback xmlns="">
      <p:transition spd="slow" advTm="988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80C3457-7012-F8DD-486C-F85D15C8A72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2AE55830-2418-E3EA-039C-1ECA08AB2521}"/>
              </a:ext>
            </a:extLst>
          </p:cNvPr>
          <p:cNvSpPr txBox="1"/>
          <p:nvPr/>
        </p:nvSpPr>
        <p:spPr>
          <a:xfrm>
            <a:off x="1690255" y="209600"/>
            <a:ext cx="74537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הציבור החרדי – למד לשונך לומד לא יודע</a:t>
            </a:r>
            <a:endParaRPr sz="2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A9D0C76D-294A-1D69-FE18-5DE625D6E451}"/>
              </a:ext>
            </a:extLst>
          </p:cNvPr>
          <p:cNvPicPr>
            <a:picLocks noChangeAspect="1"/>
          </p:cNvPicPr>
          <p:nvPr/>
        </p:nvPicPr>
        <p:blipFill>
          <a:blip r:embed="rId4"/>
          <a:stretch>
            <a:fillRect/>
          </a:stretch>
        </p:blipFill>
        <p:spPr>
          <a:xfrm>
            <a:off x="900915" y="1418161"/>
            <a:ext cx="7106642" cy="2819794"/>
          </a:xfrm>
          <a:prstGeom prst="rect">
            <a:avLst/>
          </a:prstGeom>
        </p:spPr>
      </p:pic>
      <p:sp>
        <p:nvSpPr>
          <p:cNvPr id="4" name="תיבת טקסט 3">
            <a:extLst>
              <a:ext uri="{FF2B5EF4-FFF2-40B4-BE49-F238E27FC236}">
                <a16:creationId xmlns:a16="http://schemas.microsoft.com/office/drawing/2014/main" id="{2E9EED5A-B121-BB91-81CA-CFB51CB32345}"/>
              </a:ext>
            </a:extLst>
          </p:cNvPr>
          <p:cNvSpPr txBox="1"/>
          <p:nvPr/>
        </p:nvSpPr>
        <p:spPr>
          <a:xfrm>
            <a:off x="2202873" y="4419600"/>
            <a:ext cx="4378036" cy="307777"/>
          </a:xfrm>
          <a:prstGeom prst="rect">
            <a:avLst/>
          </a:prstGeom>
          <a:noFill/>
        </p:spPr>
        <p:txBody>
          <a:bodyPr wrap="square" rtlCol="1">
            <a:spAutoFit/>
          </a:bodyPr>
          <a:lstStyle/>
          <a:p>
            <a:r>
              <a:rPr lang="he-IL" dirty="0"/>
              <a:t>הרב אברהם </a:t>
            </a:r>
            <a:r>
              <a:rPr lang="he-IL" dirty="0" err="1"/>
              <a:t>וינפלד</a:t>
            </a:r>
            <a:r>
              <a:rPr lang="he-IL" dirty="0"/>
              <a:t> – ירחון המאור בשנת תשי"ז</a:t>
            </a:r>
          </a:p>
        </p:txBody>
      </p:sp>
      <p:pic>
        <p:nvPicPr>
          <p:cNvPr id="6" name="תמונה 5">
            <a:extLst>
              <a:ext uri="{FF2B5EF4-FFF2-40B4-BE49-F238E27FC236}">
                <a16:creationId xmlns:a16="http://schemas.microsoft.com/office/drawing/2014/main" id="{48B5CF0C-91E6-7DCE-1245-89E790462F49}"/>
              </a:ext>
            </a:extLst>
          </p:cNvPr>
          <p:cNvPicPr>
            <a:picLocks noChangeAspect="1"/>
          </p:cNvPicPr>
          <p:nvPr/>
        </p:nvPicPr>
        <p:blipFill>
          <a:blip r:embed="rId5"/>
          <a:stretch>
            <a:fillRect/>
          </a:stretch>
        </p:blipFill>
        <p:spPr>
          <a:xfrm>
            <a:off x="953488" y="1336964"/>
            <a:ext cx="7073427" cy="3020291"/>
          </a:xfrm>
          <a:prstGeom prst="rect">
            <a:avLst/>
          </a:prstGeom>
        </p:spPr>
      </p:pic>
    </p:spTree>
    <p:custDataLst>
      <p:tags r:id="rId1"/>
    </p:custDataLst>
    <p:extLst>
      <p:ext uri="{BB962C8B-B14F-4D97-AF65-F5344CB8AC3E}">
        <p14:creationId xmlns:p14="http://schemas.microsoft.com/office/powerpoint/2010/main" val="952924176"/>
      </p:ext>
    </p:extLst>
  </p:cSld>
  <p:clrMapOvr>
    <a:masterClrMapping/>
  </p:clrMapOvr>
  <mc:AlternateContent xmlns:mc="http://schemas.openxmlformats.org/markup-compatibility/2006" xmlns:p14="http://schemas.microsoft.com/office/powerpoint/2010/main">
    <mc:Choice Requires="p14">
      <p:transition spd="slow" p14:dur="2000" advTm="169343"/>
    </mc:Choice>
    <mc:Fallback xmlns="">
      <p:transition spd="slow" advTm="1693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1" end="1"/>
                                            </p:txEl>
                                          </p:spTgt>
                                        </p:tgtEl>
                                        <p:attrNameLst>
                                          <p:attrName>style.visibility</p:attrName>
                                        </p:attrNameLst>
                                      </p:cBhvr>
                                      <p:to>
                                        <p:strVal val="visible"/>
                                      </p:to>
                                    </p:set>
                                    <p:animEffect transition="in" filter="fade">
                                      <p:cBhvr>
                                        <p:cTn id="22" dur="1000"/>
                                        <p:tgtEl>
                                          <p:spTgt spid="2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nodeType="clickEffect">
                                  <p:stCondLst>
                                    <p:cond delay="0"/>
                                  </p:stCondLst>
                                  <p:childTnLst>
                                    <p:animEffect transition="out" filter="wipe(down)">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412EA48D-EB25-633A-BDE0-C3946F207C0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A909F668-3907-A221-42F4-30A48C55EC00}"/>
              </a:ext>
            </a:extLst>
          </p:cNvPr>
          <p:cNvSpPr txBox="1"/>
          <p:nvPr/>
        </p:nvSpPr>
        <p:spPr>
          <a:xfrm>
            <a:off x="7633855" y="209600"/>
            <a:ext cx="15101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להכיר שיש כאן ספק</a:t>
            </a:r>
            <a:endParaRPr sz="2000" dirty="0">
              <a:solidFill>
                <a:srgbClr val="002060"/>
              </a:solidFill>
              <a:latin typeface="Helvetica Neue"/>
              <a:ea typeface="Helvetica Neue"/>
              <a:cs typeface="Helvetica Neue"/>
              <a:sym typeface="Helvetica Neue"/>
            </a:endParaRPr>
          </a:p>
          <a:p>
            <a:pPr marL="38100" lvl="0" algn="r" rtl="1">
              <a:lnSpc>
                <a:spcPct val="115000"/>
              </a:lnSpc>
              <a:spcBef>
                <a:spcPts val="0"/>
              </a:spcBef>
              <a:spcAft>
                <a:spcPts val="0"/>
              </a:spcAft>
              <a:buClr>
                <a:srgbClr val="002060"/>
              </a:buClr>
              <a:buSzPts val="3000"/>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
        <p:nvSpPr>
          <p:cNvPr id="4" name="תיבת טקסט 3">
            <a:extLst>
              <a:ext uri="{FF2B5EF4-FFF2-40B4-BE49-F238E27FC236}">
                <a16:creationId xmlns:a16="http://schemas.microsoft.com/office/drawing/2014/main" id="{62405159-E6B0-EF16-3DD4-A8ED927C7EDE}"/>
              </a:ext>
            </a:extLst>
          </p:cNvPr>
          <p:cNvSpPr txBox="1"/>
          <p:nvPr/>
        </p:nvSpPr>
        <p:spPr>
          <a:xfrm>
            <a:off x="2202873" y="4419600"/>
            <a:ext cx="4378036" cy="307777"/>
          </a:xfrm>
          <a:prstGeom prst="rect">
            <a:avLst/>
          </a:prstGeom>
          <a:noFill/>
        </p:spPr>
        <p:txBody>
          <a:bodyPr wrap="square" rtlCol="1">
            <a:spAutoFit/>
          </a:bodyPr>
          <a:lstStyle/>
          <a:p>
            <a:r>
              <a:rPr lang="he-IL" dirty="0"/>
              <a:t>הרב אברהם </a:t>
            </a:r>
            <a:r>
              <a:rPr lang="he-IL" dirty="0" err="1"/>
              <a:t>וינפלד</a:t>
            </a:r>
            <a:r>
              <a:rPr lang="he-IL" dirty="0"/>
              <a:t> – ירחון המאור בשנת תשי"ז</a:t>
            </a:r>
          </a:p>
        </p:txBody>
      </p:sp>
      <p:pic>
        <p:nvPicPr>
          <p:cNvPr id="5" name="תמונה 4">
            <a:extLst>
              <a:ext uri="{FF2B5EF4-FFF2-40B4-BE49-F238E27FC236}">
                <a16:creationId xmlns:a16="http://schemas.microsoft.com/office/drawing/2014/main" id="{7886B557-92BE-66B9-1C75-C00D250A879B}"/>
              </a:ext>
            </a:extLst>
          </p:cNvPr>
          <p:cNvPicPr>
            <a:picLocks noChangeAspect="1"/>
          </p:cNvPicPr>
          <p:nvPr/>
        </p:nvPicPr>
        <p:blipFill>
          <a:blip r:embed="rId4"/>
          <a:stretch>
            <a:fillRect/>
          </a:stretch>
        </p:blipFill>
        <p:spPr>
          <a:xfrm>
            <a:off x="220914" y="0"/>
            <a:ext cx="7372133" cy="5143500"/>
          </a:xfrm>
          <a:prstGeom prst="rect">
            <a:avLst/>
          </a:prstGeom>
        </p:spPr>
      </p:pic>
    </p:spTree>
    <p:custDataLst>
      <p:tags r:id="rId1"/>
    </p:custDataLst>
    <p:extLst>
      <p:ext uri="{BB962C8B-B14F-4D97-AF65-F5344CB8AC3E}">
        <p14:creationId xmlns:p14="http://schemas.microsoft.com/office/powerpoint/2010/main" val="944898816"/>
      </p:ext>
    </p:extLst>
  </p:cSld>
  <p:clrMapOvr>
    <a:masterClrMapping/>
  </p:clrMapOvr>
  <mc:AlternateContent xmlns:mc="http://schemas.openxmlformats.org/markup-compatibility/2006" xmlns:p14="http://schemas.microsoft.com/office/powerpoint/2010/main">
    <mc:Choice Requires="p14">
      <p:transition spd="slow" p14:dur="2000" advTm="48574"/>
    </mc:Choice>
    <mc:Fallback xmlns="">
      <p:transition spd="slow" advTm="485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1" end="1"/>
                                            </p:txEl>
                                          </p:spTgt>
                                        </p:tgtEl>
                                        <p:attrNameLst>
                                          <p:attrName>style.visibility</p:attrName>
                                        </p:attrNameLst>
                                      </p:cBhvr>
                                      <p:to>
                                        <p:strVal val="visible"/>
                                      </p:to>
                                    </p:set>
                                    <p:animEffect transition="in" filter="fade">
                                      <p:cBhvr>
                                        <p:cTn id="22" dur="1000"/>
                                        <p:tgtEl>
                                          <p:spTgt spid="2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0011E8E-512E-8062-6C64-D5DACE14E1E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E6112EC8-3014-0554-F933-3CED1639DCC2}"/>
              </a:ext>
            </a:extLst>
          </p:cNvPr>
          <p:cNvSpPr txBox="1"/>
          <p:nvPr/>
        </p:nvSpPr>
        <p:spPr>
          <a:xfrm>
            <a:off x="3035808" y="209600"/>
            <a:ext cx="6108192"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מדוע הגישה </a:t>
            </a:r>
            <a:r>
              <a:rPr lang="he-IL" sz="3200" b="1" dirty="0" err="1">
                <a:solidFill>
                  <a:srgbClr val="002060"/>
                </a:solidFill>
                <a:latin typeface="Helvetica Neue"/>
                <a:ea typeface="Helvetica Neue"/>
                <a:cs typeface="Helvetica Neue"/>
                <a:sym typeface="Helvetica Neue"/>
              </a:rPr>
              <a:t>האנטית</a:t>
            </a:r>
            <a:r>
              <a:rPr lang="he-IL" sz="3200" b="1" dirty="0">
                <a:solidFill>
                  <a:srgbClr val="002060"/>
                </a:solidFill>
                <a:latin typeface="Helvetica Neue"/>
                <a:ea typeface="Helvetica Neue"/>
                <a:cs typeface="Helvetica Neue"/>
                <a:sym typeface="Helvetica Neue"/>
              </a:rPr>
              <a:t> השתנתה?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העליה</a:t>
            </a:r>
            <a:r>
              <a:rPr lang="he-IL" sz="3000" dirty="0">
                <a:solidFill>
                  <a:srgbClr val="002060"/>
                </a:solidFill>
                <a:latin typeface="Helvetica Neue"/>
                <a:ea typeface="Helvetica Neue"/>
                <a:cs typeface="Helvetica Neue"/>
                <a:sym typeface="Helvetica Neue"/>
              </a:rPr>
              <a:t> הרוסית – קיבוץ גלויות.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קיום המדינה למעלה מיובל ושגשוגה.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ארץ ישראל מקום הפריחה הגדול ביותר לתורה.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המצב שאין ממשלה ללא הציבור החרדי.</a:t>
            </a:r>
          </a:p>
          <a:p>
            <a:pPr marL="457200" lvl="0" indent="-419100" algn="r" rtl="1">
              <a:lnSpc>
                <a:spcPct val="115000"/>
              </a:lnSpc>
              <a:buClr>
                <a:srgbClr val="002060"/>
              </a:buClr>
              <a:buSzPts val="3000"/>
              <a:buFont typeface="Helvetica Neue"/>
              <a:buChar char="●"/>
            </a:pPr>
            <a:r>
              <a:rPr lang="he-IL" dirty="0"/>
              <a:t>רבבות הניסים האין סופיים מוכיחים שלא כוחם ועוצם ידם של פורקי העול עשתה כל זאת, אלא מעשי ה' הוא.</a:t>
            </a:r>
            <a:r>
              <a:rPr lang="he-IL" sz="2400" dirty="0">
                <a:solidFill>
                  <a:srgbClr val="174F86"/>
                </a:solidFill>
                <a:latin typeface="Helvetica Neue"/>
                <a:ea typeface="Helvetica Neue"/>
                <a:cs typeface="Helvetica Neue"/>
                <a:sym typeface="Helvetica Neue"/>
              </a:rPr>
              <a:t>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5" name="תמונה 4">
            <a:extLst>
              <a:ext uri="{FF2B5EF4-FFF2-40B4-BE49-F238E27FC236}">
                <a16:creationId xmlns:a16="http://schemas.microsoft.com/office/drawing/2014/main" id="{002044A2-FDAA-C854-D24F-9A98DD642DB4}"/>
              </a:ext>
            </a:extLst>
          </p:cNvPr>
          <p:cNvPicPr>
            <a:picLocks noChangeAspect="1"/>
          </p:cNvPicPr>
          <p:nvPr/>
        </p:nvPicPr>
        <p:blipFill>
          <a:blip r:embed="rId4"/>
          <a:stretch>
            <a:fillRect/>
          </a:stretch>
        </p:blipFill>
        <p:spPr>
          <a:xfrm>
            <a:off x="0" y="0"/>
            <a:ext cx="2477023" cy="1690255"/>
          </a:xfrm>
          <a:prstGeom prst="rect">
            <a:avLst/>
          </a:prstGeom>
        </p:spPr>
      </p:pic>
    </p:spTree>
    <p:custDataLst>
      <p:tags r:id="rId1"/>
    </p:custDataLst>
    <p:extLst>
      <p:ext uri="{BB962C8B-B14F-4D97-AF65-F5344CB8AC3E}">
        <p14:creationId xmlns:p14="http://schemas.microsoft.com/office/powerpoint/2010/main" val="869142853"/>
      </p:ext>
    </p:extLst>
  </p:cSld>
  <p:clrMapOvr>
    <a:masterClrMapping/>
  </p:clrMapOvr>
  <mc:AlternateContent xmlns:mc="http://schemas.openxmlformats.org/markup-compatibility/2006" xmlns:p14="http://schemas.microsoft.com/office/powerpoint/2010/main">
    <mc:Choice Requires="p14">
      <p:transition spd="slow" p14:dur="2000" advTm="238860"/>
    </mc:Choice>
    <mc:Fallback xmlns="">
      <p:transition spd="slow" advTm="2388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9"/>
          <p:cNvSpPr txBox="1"/>
          <p:nvPr/>
        </p:nvSpPr>
        <p:spPr>
          <a:xfrm>
            <a:off x="2452255" y="209600"/>
            <a:ext cx="6691745"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כיום כלפי המדינה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מעשה שטן - </a:t>
            </a:r>
            <a:r>
              <a:rPr lang="he-IL" dirty="0"/>
              <a:t>החטא החמור ביותר בתולדות האנושות.</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וועד הבית – </a:t>
            </a:r>
            <a:r>
              <a:rPr lang="he-IL" sz="2000" dirty="0">
                <a:solidFill>
                  <a:srgbClr val="002060"/>
                </a:solidFill>
                <a:latin typeface="Helvetica Neue"/>
                <a:ea typeface="Helvetica Neue"/>
                <a:cs typeface="Helvetica Neue"/>
                <a:sym typeface="Helvetica Neue"/>
              </a:rPr>
              <a:t> </a:t>
            </a:r>
          </a:p>
          <a:p>
            <a:pPr marL="38100" lvl="0" algn="r" rtl="1">
              <a:lnSpc>
                <a:spcPct val="115000"/>
              </a:lnSpc>
              <a:spcBef>
                <a:spcPts val="0"/>
              </a:spcBef>
              <a:spcAft>
                <a:spcPts val="0"/>
              </a:spcAft>
              <a:buClr>
                <a:srgbClr val="002060"/>
              </a:buClr>
              <a:buSzPts val="3000"/>
            </a:pPr>
            <a:r>
              <a:rPr lang="he-IL" sz="2000" dirty="0">
                <a:solidFill>
                  <a:srgbClr val="002060"/>
                </a:solidFill>
                <a:latin typeface="Helvetica Neue"/>
                <a:ea typeface="Helvetica Neue"/>
                <a:cs typeface="Helvetica Neue"/>
                <a:sym typeface="Helvetica Neue"/>
              </a:rPr>
              <a:t>אמנם סכנתו גדולה </a:t>
            </a:r>
            <a:r>
              <a:rPr lang="he-IL" sz="1050" dirty="0">
                <a:solidFill>
                  <a:srgbClr val="002060"/>
                </a:solidFill>
                <a:latin typeface="Helvetica Neue"/>
                <a:ea typeface="Helvetica Neue"/>
                <a:cs typeface="Helvetica Neue"/>
                <a:sym typeface="Helvetica Neue"/>
              </a:rPr>
              <a:t>(במיוחד בתחילה) </a:t>
            </a:r>
            <a:r>
              <a:rPr lang="he-IL" sz="2000" dirty="0">
                <a:solidFill>
                  <a:srgbClr val="002060"/>
                </a:solidFill>
                <a:latin typeface="Helvetica Neue"/>
                <a:ea typeface="Helvetica Neue"/>
                <a:cs typeface="Helvetica Neue"/>
                <a:sym typeface="Helvetica Neue"/>
              </a:rPr>
              <a:t>לכן לפעמים יתייחסו כדעה א. </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מדינת הגוף היהודי (בדיעבד)</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latin typeface="Helvetica Neue"/>
                <a:ea typeface="Helvetica Neue"/>
                <a:cs typeface="Helvetica Neue"/>
                <a:sym typeface="Helvetica Neue"/>
              </a:rPr>
              <a:t>הרב קוק – </a:t>
            </a:r>
            <a:r>
              <a:rPr lang="he-IL" sz="3200" dirty="0" err="1">
                <a:solidFill>
                  <a:srgbClr val="002060"/>
                </a:solidFill>
                <a:latin typeface="Helvetica Neue"/>
                <a:ea typeface="Helvetica Neue"/>
                <a:cs typeface="Helvetica Neue"/>
                <a:sym typeface="Helvetica Neue"/>
              </a:rPr>
              <a:t>כסא</a:t>
            </a:r>
            <a:r>
              <a:rPr lang="he-IL" sz="3200" dirty="0">
                <a:solidFill>
                  <a:srgbClr val="002060"/>
                </a:solidFill>
                <a:latin typeface="Helvetica Neue"/>
                <a:ea typeface="Helvetica Neue"/>
                <a:cs typeface="Helvetica Neue"/>
                <a:sym typeface="Helvetica Neue"/>
              </a:rPr>
              <a:t> ה' בעולם.</a:t>
            </a:r>
            <a:r>
              <a:rPr lang="he-IL" sz="3200" dirty="0">
                <a:solidFill>
                  <a:srgbClr val="002060"/>
                </a:solidFill>
                <a:highlight>
                  <a:srgbClr val="FFFF00"/>
                </a:highlight>
                <a:latin typeface="Helvetica Neue"/>
                <a:ea typeface="Helvetica Neue"/>
                <a:cs typeface="Helvetica Neue"/>
                <a:sym typeface="Helvetica Neue"/>
              </a:rPr>
              <a:t> </a:t>
            </a:r>
          </a:p>
          <a:p>
            <a:pPr marL="10800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 </a:t>
            </a:r>
            <a:r>
              <a:rPr lang="he-IL" sz="3000" dirty="0">
                <a:solidFill>
                  <a:srgbClr val="002060"/>
                </a:solidFill>
                <a:highlight>
                  <a:srgbClr val="FFFF00"/>
                </a:highlight>
                <a:latin typeface="Helvetica Neue"/>
                <a:ea typeface="Helvetica Neue"/>
                <a:cs typeface="Helvetica Neue"/>
                <a:sym typeface="Helvetica Neue"/>
              </a:rPr>
              <a:t>מדינה שתתהפך להיות </a:t>
            </a:r>
            <a:r>
              <a:rPr lang="he-IL" sz="3000" dirty="0" err="1">
                <a:solidFill>
                  <a:srgbClr val="002060"/>
                </a:solidFill>
                <a:highlight>
                  <a:srgbClr val="FFFF00"/>
                </a:highlight>
                <a:latin typeface="Helvetica Neue"/>
                <a:ea typeface="Helvetica Neue"/>
                <a:cs typeface="Helvetica Neue"/>
                <a:sym typeface="Helvetica Neue"/>
              </a:rPr>
              <a:t>כסא</a:t>
            </a:r>
            <a:r>
              <a:rPr lang="he-IL" sz="3000" dirty="0">
                <a:solidFill>
                  <a:srgbClr val="002060"/>
                </a:solidFill>
                <a:highlight>
                  <a:srgbClr val="FFFF00"/>
                </a:highlight>
                <a:latin typeface="Helvetica Neue"/>
                <a:ea typeface="Helvetica Neue"/>
                <a:cs typeface="Helvetica Neue"/>
                <a:sym typeface="Helvetica Neue"/>
              </a:rPr>
              <a:t> ה'. </a:t>
            </a:r>
          </a:p>
          <a:p>
            <a:pPr marL="1440000" lvl="4" indent="-419100" algn="r" rtl="1">
              <a:lnSpc>
                <a:spcPct val="115000"/>
              </a:lnSpc>
              <a:buClr>
                <a:srgbClr val="002060"/>
              </a:buClr>
              <a:buSzPts val="3000"/>
              <a:buFont typeface="Helvetica Neue"/>
              <a:buChar char="●"/>
            </a:pPr>
            <a:r>
              <a:rPr lang="he-IL" sz="1600" dirty="0">
                <a:solidFill>
                  <a:srgbClr val="002060"/>
                </a:solidFill>
                <a:latin typeface="Helvetica Neue"/>
                <a:ea typeface="Helvetica Neue"/>
                <a:cs typeface="Helvetica Neue"/>
                <a:sym typeface="Helvetica Neue"/>
              </a:rPr>
              <a:t>         הכנה לימות המשיח בהם נאמר וְשֶׁכָּל הַטּוֹבוֹת שֶׁמִּתְנַבְּאִים בָּהֶם הַנְּבִיאִים לְיִשְׂרָאֵל אֵינָן אֶלָּא לִדְבָרִים שֶׁבַּגּוּף </a:t>
            </a:r>
            <a:r>
              <a:rPr lang="he-IL" sz="1600" dirty="0" err="1">
                <a:solidFill>
                  <a:srgbClr val="002060"/>
                </a:solidFill>
                <a:latin typeface="Helvetica Neue"/>
                <a:ea typeface="Helvetica Neue"/>
                <a:cs typeface="Helvetica Neue"/>
                <a:sym typeface="Helvetica Neue"/>
              </a:rPr>
              <a:t>שֶּׁנֶּהֱנִין</a:t>
            </a:r>
            <a:r>
              <a:rPr lang="he-IL" sz="1600" dirty="0">
                <a:solidFill>
                  <a:srgbClr val="002060"/>
                </a:solidFill>
                <a:latin typeface="Helvetica Neue"/>
                <a:ea typeface="Helvetica Neue"/>
                <a:cs typeface="Helvetica Neue"/>
                <a:sym typeface="Helvetica Neue"/>
              </a:rPr>
              <a:t> בָּהֶן יִשְׂרָאֵל לִימוֹת הַמָּשִׁיחַ </a:t>
            </a:r>
            <a:r>
              <a:rPr lang="he-IL" sz="1600" b="1" dirty="0">
                <a:solidFill>
                  <a:srgbClr val="002060"/>
                </a:solidFill>
                <a:latin typeface="Helvetica Neue"/>
                <a:ea typeface="Helvetica Neue"/>
                <a:cs typeface="Helvetica Neue"/>
                <a:sym typeface="Helvetica Neue"/>
              </a:rPr>
              <a:t>בִּזְמַן שֶׁתָּשׁוּב הַמֶּמְשָׁלָה לְיִשְׂרָאֵל.</a:t>
            </a:r>
            <a:br>
              <a:rPr lang="iw" b="1" dirty="0">
                <a:solidFill>
                  <a:srgbClr val="174F86"/>
                </a:solidFill>
                <a:latin typeface="Helvetica Neue"/>
                <a:ea typeface="Helvetica Neue"/>
                <a:cs typeface="Helvetica Neue"/>
                <a:sym typeface="Helvetica Neue"/>
              </a:rPr>
            </a:br>
            <a:endParaRPr b="1"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C0B27333-3347-BE07-457A-D92CF2166D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36192443"/>
      </p:ext>
    </p:extLst>
  </p:cSld>
  <p:clrMapOvr>
    <a:masterClrMapping/>
  </p:clrMapOvr>
  <mc:AlternateContent xmlns:mc="http://schemas.openxmlformats.org/markup-compatibility/2006" xmlns:p14="http://schemas.microsoft.com/office/powerpoint/2010/main">
    <mc:Choice Requires="p14">
      <p:transition spd="slow" p14:dur="2000" advTm="227765"/>
    </mc:Choice>
    <mc:Fallback xmlns="">
      <p:transition spd="slow" advTm="2277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7" end="7"/>
                                            </p:txEl>
                                          </p:spTgt>
                                        </p:tgtEl>
                                        <p:attrNameLst>
                                          <p:attrName>style.visibility</p:attrName>
                                        </p:attrNameLst>
                                      </p:cBhvr>
                                      <p:to>
                                        <p:strVal val="visible"/>
                                      </p:to>
                                    </p:set>
                                    <p:animEffect transition="in" filter="fade">
                                      <p:cBhvr>
                                        <p:cTn id="42" dur="1000"/>
                                        <p:tgtEl>
                                          <p:spTgt spid="21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1" end="1"/>
                                            </p:txEl>
                                          </p:spTgt>
                                        </p:tgtEl>
                                        <p:attrNameLst>
                                          <p:attrName>style.visibility</p:attrName>
                                        </p:attrNameLst>
                                      </p:cBhvr>
                                      <p:to>
                                        <p:strVal val="visible"/>
                                      </p:to>
                                    </p:set>
                                    <p:animEffect transition="in" filter="fade">
                                      <p:cBhvr>
                                        <p:cTn id="52" dur="1000"/>
                                        <p:tgtEl>
                                          <p:spTgt spid="211">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2" end="2"/>
                                            </p:txEl>
                                          </p:spTgt>
                                        </p:tgtEl>
                                        <p:attrNameLst>
                                          <p:attrName>style.visibility</p:attrName>
                                        </p:attrNameLst>
                                      </p:cBhvr>
                                      <p:to>
                                        <p:strVal val="visible"/>
                                      </p:to>
                                    </p:set>
                                    <p:animEffect transition="in" filter="fade">
                                      <p:cBhvr>
                                        <p:cTn id="57" dur="1000"/>
                                        <p:tgtEl>
                                          <p:spTgt spid="211">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3" end="3"/>
                                            </p:txEl>
                                          </p:spTgt>
                                        </p:tgtEl>
                                        <p:attrNameLst>
                                          <p:attrName>style.visibility</p:attrName>
                                        </p:attrNameLst>
                                      </p:cBhvr>
                                      <p:to>
                                        <p:strVal val="visible"/>
                                      </p:to>
                                    </p:set>
                                    <p:animEffect transition="in" filter="fade">
                                      <p:cBhvr>
                                        <p:cTn id="62" dur="1000"/>
                                        <p:tgtEl>
                                          <p:spTgt spid="211">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4" end="4"/>
                                            </p:txEl>
                                          </p:spTgt>
                                        </p:tgtEl>
                                        <p:attrNameLst>
                                          <p:attrName>style.visibility</p:attrName>
                                        </p:attrNameLst>
                                      </p:cBhvr>
                                      <p:to>
                                        <p:strVal val="visible"/>
                                      </p:to>
                                    </p:set>
                                    <p:animEffect transition="in" filter="fade">
                                      <p:cBhvr>
                                        <p:cTn id="67" dur="1000"/>
                                        <p:tgtEl>
                                          <p:spTgt spid="211">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5" end="5"/>
                                            </p:txEl>
                                          </p:spTgt>
                                        </p:tgtEl>
                                        <p:attrNameLst>
                                          <p:attrName>style.visibility</p:attrName>
                                        </p:attrNameLst>
                                      </p:cBhvr>
                                      <p:to>
                                        <p:strVal val="visible"/>
                                      </p:to>
                                    </p:set>
                                    <p:animEffect transition="in" filter="fade">
                                      <p:cBhvr>
                                        <p:cTn id="72" dur="1000"/>
                                        <p:tgtEl>
                                          <p:spTgt spid="211">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11">
                                            <p:txEl>
                                              <p:pRg st="6" end="6"/>
                                            </p:txEl>
                                          </p:spTgt>
                                        </p:tgtEl>
                                        <p:attrNameLst>
                                          <p:attrName>style.visibility</p:attrName>
                                        </p:attrNameLst>
                                      </p:cBhvr>
                                      <p:to>
                                        <p:strVal val="visible"/>
                                      </p:to>
                                    </p:set>
                                    <p:animEffect transition="in" filter="fade">
                                      <p:cBhvr>
                                        <p:cTn id="77" dur="1000"/>
                                        <p:tgtEl>
                                          <p:spTgt spid="211">
                                            <p:txEl>
                                              <p:pRg st="6" end="6"/>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211">
                                            <p:txEl>
                                              <p:pRg st="7" end="7"/>
                                            </p:txEl>
                                          </p:spTgt>
                                        </p:tgtEl>
                                        <p:attrNameLst>
                                          <p:attrName>style.visibility</p:attrName>
                                        </p:attrNameLst>
                                      </p:cBhvr>
                                      <p:to>
                                        <p:strVal val="visible"/>
                                      </p:to>
                                    </p:set>
                                    <p:animEffect transition="in" filter="fade">
                                      <p:cBhvr>
                                        <p:cTn id="82" dur="1000"/>
                                        <p:tgtEl>
                                          <p:spTgt spid="2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B24E47F-0B60-CC4F-0567-1DD09DDBFB9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67B3B7A-0D2F-8827-5C61-C7D9B2CB3C3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כלפי המדינה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דבר טכני בעצם - </a:t>
            </a:r>
            <a:r>
              <a:rPr lang="he-IL" sz="2400" dirty="0">
                <a:solidFill>
                  <a:srgbClr val="002060"/>
                </a:solidFill>
                <a:latin typeface="Helvetica Neue"/>
                <a:ea typeface="Helvetica Neue"/>
                <a:cs typeface="Helvetica Neue"/>
                <a:sym typeface="Helvetica Neue"/>
              </a:rPr>
              <a:t>מדינת ישראל בע"מ </a:t>
            </a:r>
            <a:endParaRPr lang="he-IL" sz="32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קדוש היום - </a:t>
            </a:r>
            <a:r>
              <a:rPr lang="he-IL" sz="1100" dirty="0">
                <a:solidFill>
                  <a:srgbClr val="002060"/>
                </a:solidFill>
                <a:latin typeface="Helvetica Neue"/>
                <a:ea typeface="Helvetica Neue"/>
                <a:cs typeface="Helvetica Neue"/>
                <a:sym typeface="Helvetica Neue"/>
              </a:rPr>
              <a:t>מדינה זו היא באמת היותר עליונה בסולם האושר, ומדינה זו היא מדינתנו, מדינת ישראל, יסוד </a:t>
            </a:r>
            <a:r>
              <a:rPr lang="he-IL" sz="1100" dirty="0" err="1">
                <a:solidFill>
                  <a:srgbClr val="002060"/>
                </a:solidFill>
                <a:latin typeface="Helvetica Neue"/>
                <a:ea typeface="Helvetica Neue"/>
                <a:cs typeface="Helvetica Neue"/>
                <a:sym typeface="Helvetica Neue"/>
              </a:rPr>
              <a:t>כסא</a:t>
            </a:r>
            <a:r>
              <a:rPr lang="he-IL" sz="1100" dirty="0">
                <a:solidFill>
                  <a:srgbClr val="002060"/>
                </a:solidFill>
                <a:latin typeface="Helvetica Neue"/>
                <a:ea typeface="Helvetica Neue"/>
                <a:cs typeface="Helvetica Neue"/>
                <a:sym typeface="Helvetica Neue"/>
              </a:rPr>
              <a:t> ד' בעולם, שכל חפצה הוא שיהיה ד' אחד ושמו אחד, שזהו באמת האושר היותר עליון. אמת, שאושר נשגב זה צריך הוא לביאור ארוך כדי להעלות אורו בימי חושך, אבל לא מפני זה יחדל מלהיות האושר היותר גדול. </a:t>
            </a: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קדוש בעתיד - </a:t>
            </a:r>
            <a:r>
              <a:rPr lang="he-IL" sz="2800" dirty="0">
                <a:solidFill>
                  <a:srgbClr val="002060"/>
                </a:solidFill>
                <a:latin typeface="Helvetica Neue"/>
                <a:ea typeface="Helvetica Neue"/>
                <a:cs typeface="Helvetica Neue"/>
                <a:sym typeface="Helvetica Neue"/>
              </a:rPr>
              <a:t> ומוטל עלינו: </a:t>
            </a:r>
          </a:p>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 א. להכיר שזה דבר קדוש באמת.</a:t>
            </a:r>
          </a:p>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 ב. להשתדל שזה יהיה תורני בב"א. </a:t>
            </a:r>
          </a:p>
          <a:p>
            <a:pPr marL="457200" lvl="0" indent="-419100" algn="r" rtl="1">
              <a:lnSpc>
                <a:spcPct val="115000"/>
              </a:lnSpc>
              <a:spcBef>
                <a:spcPts val="0"/>
              </a:spcBef>
              <a:spcAft>
                <a:spcPts val="0"/>
              </a:spcAft>
              <a:buClr>
                <a:srgbClr val="002060"/>
              </a:buClr>
              <a:buSzPts val="3000"/>
              <a:buFont typeface="Helvetica Neue"/>
              <a:buChar char="●"/>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1506" name="Picture 2" descr="סמל מדינת ישראל – ויקיפדיה">
            <a:extLst>
              <a:ext uri="{FF2B5EF4-FFF2-40B4-BE49-F238E27FC236}">
                <a16:creationId xmlns:a16="http://schemas.microsoft.com/office/drawing/2014/main" id="{E772B747-1E37-E92D-5B02-9D34039AEF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914525" cy="23812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11311462"/>
      </p:ext>
    </p:extLst>
  </p:cSld>
  <p:clrMapOvr>
    <a:masterClrMapping/>
  </p:clrMapOvr>
  <mc:AlternateContent xmlns:mc="http://schemas.openxmlformats.org/markup-compatibility/2006" xmlns:p14="http://schemas.microsoft.com/office/powerpoint/2010/main">
    <mc:Choice Requires="p14">
      <p:transition spd="slow" p14:dur="2000" advTm="82701"/>
    </mc:Choice>
    <mc:Fallback xmlns="">
      <p:transition spd="slow" advTm="8270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1" end="1"/>
                                            </p:txEl>
                                          </p:spTgt>
                                        </p:tgtEl>
                                        <p:attrNameLst>
                                          <p:attrName>style.visibility</p:attrName>
                                        </p:attrNameLst>
                                      </p:cBhvr>
                                      <p:to>
                                        <p:strVal val="visible"/>
                                      </p:to>
                                    </p:set>
                                    <p:animEffect transition="in" filter="fade">
                                      <p:cBhvr>
                                        <p:cTn id="47" dur="1000"/>
                                        <p:tgtEl>
                                          <p:spTgt spid="21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2" end="2"/>
                                            </p:txEl>
                                          </p:spTgt>
                                        </p:tgtEl>
                                        <p:attrNameLst>
                                          <p:attrName>style.visibility</p:attrName>
                                        </p:attrNameLst>
                                      </p:cBhvr>
                                      <p:to>
                                        <p:strVal val="visible"/>
                                      </p:to>
                                    </p:set>
                                    <p:animEffect transition="in" filter="fade">
                                      <p:cBhvr>
                                        <p:cTn id="52" dur="1000"/>
                                        <p:tgtEl>
                                          <p:spTgt spid="211">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3" end="3"/>
                                            </p:txEl>
                                          </p:spTgt>
                                        </p:tgtEl>
                                        <p:attrNameLst>
                                          <p:attrName>style.visibility</p:attrName>
                                        </p:attrNameLst>
                                      </p:cBhvr>
                                      <p:to>
                                        <p:strVal val="visible"/>
                                      </p:to>
                                    </p:set>
                                    <p:animEffect transition="in" filter="fade">
                                      <p:cBhvr>
                                        <p:cTn id="57" dur="1000"/>
                                        <p:tgtEl>
                                          <p:spTgt spid="21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4" end="4"/>
                                            </p:txEl>
                                          </p:spTgt>
                                        </p:tgtEl>
                                        <p:attrNameLst>
                                          <p:attrName>style.visibility</p:attrName>
                                        </p:attrNameLst>
                                      </p:cBhvr>
                                      <p:to>
                                        <p:strVal val="visible"/>
                                      </p:to>
                                    </p:set>
                                    <p:animEffect transition="in" filter="fade">
                                      <p:cBhvr>
                                        <p:cTn id="62" dur="1000"/>
                                        <p:tgtEl>
                                          <p:spTgt spid="21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5" end="5"/>
                                            </p:txEl>
                                          </p:spTgt>
                                        </p:tgtEl>
                                        <p:attrNameLst>
                                          <p:attrName>style.visibility</p:attrName>
                                        </p:attrNameLst>
                                      </p:cBhvr>
                                      <p:to>
                                        <p:strVal val="visible"/>
                                      </p:to>
                                    </p:set>
                                    <p:animEffect transition="in" filter="fade">
                                      <p:cBhvr>
                                        <p:cTn id="67" dur="1000"/>
                                        <p:tgtEl>
                                          <p:spTgt spid="21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6" end="6"/>
                                            </p:txEl>
                                          </p:spTgt>
                                        </p:tgtEl>
                                        <p:attrNameLst>
                                          <p:attrName>style.visibility</p:attrName>
                                        </p:attrNameLst>
                                      </p:cBhvr>
                                      <p:to>
                                        <p:strVal val="visible"/>
                                      </p:to>
                                    </p:set>
                                    <p:animEffect transition="in" filter="fade">
                                      <p:cBhvr>
                                        <p:cTn id="72" dur="1000"/>
                                        <p:tgtEl>
                                          <p:spTgt spid="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4F62FC8-D8E4-242E-3102-0F8124DA3CD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5B0AC4D-FD18-0DD1-A191-A0FECB67C461}"/>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המדינה הוקמה בידי חילונים?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מעשה שטן כניסיון ליהודים.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תן להם להתעסק בגשמיות.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לצערנו בגלל ההשכלה.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 ברור האור מתוך החושך.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החרדים לא הכירו בחשיבות.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77D24790-39B1-931E-8669-07ED209822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64029829"/>
      </p:ext>
    </p:extLst>
  </p:cSld>
  <p:clrMapOvr>
    <a:masterClrMapping/>
  </p:clrMapOvr>
  <mc:AlternateContent xmlns:mc="http://schemas.openxmlformats.org/markup-compatibility/2006" xmlns:p14="http://schemas.microsoft.com/office/powerpoint/2010/main">
    <mc:Choice Requires="p14">
      <p:transition spd="slow" p14:dur="2000" advTm="73023"/>
    </mc:Choice>
    <mc:Fallback xmlns="">
      <p:transition spd="slow" advTm="730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D3781CE-E809-D5FA-65EB-85AE1C04C55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A57BF2DC-7501-2DF0-7B39-D3CB486FBEA1}"/>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המדינה הוקמה בידי חילונים?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מאמר מערכת מביא לפי דעתו את עמדת הרב </a:t>
            </a:r>
            <a:r>
              <a:rPr lang="he-IL" sz="1800" dirty="0" err="1">
                <a:solidFill>
                  <a:srgbClr val="002060"/>
                </a:solidFill>
                <a:latin typeface="Helvetica Neue"/>
                <a:ea typeface="Helvetica Neue"/>
                <a:cs typeface="Helvetica Neue"/>
                <a:sym typeface="Helvetica Neue"/>
              </a:rPr>
              <a:t>מבריסק</a:t>
            </a:r>
            <a:r>
              <a:rPr lang="he-IL" sz="1800" dirty="0">
                <a:solidFill>
                  <a:srgbClr val="002060"/>
                </a:solidFill>
                <a:latin typeface="Helvetica Neue"/>
                <a:ea typeface="Helvetica Neue"/>
                <a:cs typeface="Helvetica Neue"/>
                <a:sym typeface="Helvetica Neue"/>
              </a:rPr>
              <a:t> זצ"ל בשאלה שרבים שואלים: </a:t>
            </a: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כיצד היו החרדים מנהלים את המדינה אילו היו הופכים לרוב?</a:t>
            </a: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תשובתו </a:t>
            </a:r>
            <a:r>
              <a:rPr lang="he-IL" sz="1800" dirty="0" err="1">
                <a:solidFill>
                  <a:srgbClr val="002060"/>
                </a:solidFill>
                <a:latin typeface="Helvetica Neue"/>
                <a:ea typeface="Helvetica Neue"/>
                <a:cs typeface="Helvetica Neue"/>
                <a:sym typeface="Helvetica Neue"/>
              </a:rPr>
              <a:t>היתה</a:t>
            </a:r>
            <a:r>
              <a:rPr lang="he-IL" sz="1800" dirty="0">
                <a:solidFill>
                  <a:srgbClr val="002060"/>
                </a:solidFill>
                <a:latin typeface="Helvetica Neue"/>
                <a:ea typeface="Helvetica Neue"/>
                <a:cs typeface="Helvetica Neue"/>
                <a:sym typeface="Helvetica Neue"/>
              </a:rPr>
              <a:t> כי: אף אם אני עצמי אהיה שר הפנים ואף אם מרן </a:t>
            </a:r>
            <a:r>
              <a:rPr lang="he-IL" sz="1800" dirty="0" err="1">
                <a:solidFill>
                  <a:srgbClr val="002060"/>
                </a:solidFill>
                <a:latin typeface="Helvetica Neue"/>
                <a:ea typeface="Helvetica Neue"/>
                <a:cs typeface="Helvetica Neue"/>
                <a:sym typeface="Helvetica Neue"/>
              </a:rPr>
              <a:t>הגר"י</a:t>
            </a:r>
            <a:r>
              <a:rPr lang="he-IL" sz="1800" dirty="0">
                <a:solidFill>
                  <a:srgbClr val="002060"/>
                </a:solidFill>
                <a:latin typeface="Helvetica Neue"/>
                <a:ea typeface="Helvetica Neue"/>
                <a:cs typeface="Helvetica Neue"/>
                <a:sym typeface="Helvetica Neue"/>
              </a:rPr>
              <a:t> </a:t>
            </a:r>
            <a:r>
              <a:rPr lang="he-IL" sz="1800" dirty="0" err="1">
                <a:solidFill>
                  <a:srgbClr val="002060"/>
                </a:solidFill>
                <a:latin typeface="Helvetica Neue"/>
                <a:ea typeface="Helvetica Neue"/>
                <a:cs typeface="Helvetica Neue"/>
                <a:sym typeface="Helvetica Neue"/>
              </a:rPr>
              <a:t>אברמסקי</a:t>
            </a:r>
            <a:r>
              <a:rPr lang="he-IL" sz="1800" dirty="0">
                <a:solidFill>
                  <a:srgbClr val="002060"/>
                </a:solidFill>
                <a:latin typeface="Helvetica Neue"/>
                <a:ea typeface="Helvetica Neue"/>
                <a:cs typeface="Helvetica Neue"/>
                <a:sym typeface="Helvetica Neue"/>
              </a:rPr>
              <a:t> יכהן כשר הביטחון, כיון שמדובר בשאלה הרת גורל והכרעה על יציאה למלחמות – וזו שאלה של פיקוח נפש, ואין לנו </a:t>
            </a:r>
            <a:r>
              <a:rPr lang="he-IL" sz="1800" dirty="0" err="1">
                <a:solidFill>
                  <a:srgbClr val="002060"/>
                </a:solidFill>
                <a:latin typeface="Helvetica Neue"/>
                <a:ea typeface="Helvetica Neue"/>
                <a:cs typeface="Helvetica Neue"/>
                <a:sym typeface="Helvetica Neue"/>
              </a:rPr>
              <a:t>ש"ך</a:t>
            </a:r>
            <a:r>
              <a:rPr lang="he-IL" sz="1800" dirty="0">
                <a:solidFill>
                  <a:srgbClr val="002060"/>
                </a:solidFill>
                <a:latin typeface="Helvetica Neue"/>
                <a:ea typeface="Helvetica Neue"/>
                <a:cs typeface="Helvetica Neue"/>
                <a:sym typeface="Helvetica Neue"/>
              </a:rPr>
              <a:t> וט"ז בסוגיה זו, </a:t>
            </a:r>
            <a:r>
              <a:rPr lang="he-IL" sz="1800" b="1" dirty="0">
                <a:solidFill>
                  <a:srgbClr val="002060"/>
                </a:solidFill>
                <a:latin typeface="Helvetica Neue"/>
                <a:ea typeface="Helvetica Neue"/>
                <a:cs typeface="Helvetica Neue"/>
                <a:sym typeface="Helvetica Neue"/>
              </a:rPr>
              <a:t>הרי שלא נוכל לנהל את המדינה ולקבל את האחריות.</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4BF34499-C4F2-3230-B4A6-DA2A95D0A1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74230344"/>
      </p:ext>
    </p:extLst>
  </p:cSld>
  <p:clrMapOvr>
    <a:masterClrMapping/>
  </p:clrMapOvr>
  <mc:AlternateContent xmlns:mc="http://schemas.openxmlformats.org/markup-compatibility/2006" xmlns:p14="http://schemas.microsoft.com/office/powerpoint/2010/main">
    <mc:Choice Requires="p14">
      <p:transition spd="slow" p14:dur="2000" advTm="109945"/>
    </mc:Choice>
    <mc:Fallback xmlns="">
      <p:transition spd="slow" advTm="1099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0" end="0"/>
                                            </p:txEl>
                                          </p:spTgt>
                                        </p:tgtEl>
                                        <p:attrNameLst>
                                          <p:attrName>style.visibility</p:attrName>
                                        </p:attrNameLst>
                                      </p:cBhvr>
                                      <p:to>
                                        <p:strVal val="visible"/>
                                      </p:to>
                                    </p:set>
                                    <p:animEffect transition="in" filter="fade">
                                      <p:cBhvr>
                                        <p:cTn id="27" dur="1000"/>
                                        <p:tgtEl>
                                          <p:spTgt spid="2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3" end="3"/>
                                            </p:txEl>
                                          </p:spTgt>
                                        </p:tgtEl>
                                        <p:attrNameLst>
                                          <p:attrName>style.visibility</p:attrName>
                                        </p:attrNameLst>
                                      </p:cBhvr>
                                      <p:to>
                                        <p:strVal val="visible"/>
                                      </p:to>
                                    </p:set>
                                    <p:animEffect transition="in" filter="fade">
                                      <p:cBhvr>
                                        <p:cTn id="42" dur="1000"/>
                                        <p:tgtEl>
                                          <p:spTgt spid="2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123148A-056E-3FAA-2643-37E0D576A480}"/>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BBC4A42-1767-8389-BA13-148F2601D47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המדינה הוקמה בידי חילונים?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1800" dirty="0">
                <a:solidFill>
                  <a:srgbClr val="002060"/>
                </a:solidFill>
                <a:latin typeface="Helvetica Neue"/>
                <a:ea typeface="Helvetica Neue"/>
                <a:cs typeface="Helvetica Neue"/>
                <a:sym typeface="Helvetica Neue"/>
              </a:rPr>
              <a:t>צריך לדעת שאנחנו נמצאים בפני מציעות שלא נמצאת בהלכה</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בהלכה מכריעים בשאלות על פי סנהדרין.</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ומה נעשה שלא הקמנו סנהדרין?</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הרב מימון – רצה להקים סנהדרין.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החזון איש – התנגד. יתכן ורק באותה תקופה.</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קדושת ציון – רוצים מאוד שנזכה לזה.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 name="תמונה 1">
            <a:extLst>
              <a:ext uri="{FF2B5EF4-FFF2-40B4-BE49-F238E27FC236}">
                <a16:creationId xmlns:a16="http://schemas.microsoft.com/office/drawing/2014/main" id="{6C675C32-3C8A-BC41-4C53-74421FB0A755}"/>
              </a:ext>
            </a:extLst>
          </p:cNvPr>
          <p:cNvPicPr>
            <a:picLocks noChangeAspect="1"/>
          </p:cNvPicPr>
          <p:nvPr/>
        </p:nvPicPr>
        <p:blipFill>
          <a:blip r:embed="rId4"/>
          <a:stretch>
            <a:fillRect/>
          </a:stretch>
        </p:blipFill>
        <p:spPr>
          <a:xfrm>
            <a:off x="0" y="0"/>
            <a:ext cx="3191205" cy="4966855"/>
          </a:xfrm>
          <a:prstGeom prst="rect">
            <a:avLst/>
          </a:prstGeom>
        </p:spPr>
      </p:pic>
    </p:spTree>
    <p:custDataLst>
      <p:tags r:id="rId1"/>
    </p:custDataLst>
    <p:extLst>
      <p:ext uri="{BB962C8B-B14F-4D97-AF65-F5344CB8AC3E}">
        <p14:creationId xmlns:p14="http://schemas.microsoft.com/office/powerpoint/2010/main" val="2935883938"/>
      </p:ext>
    </p:extLst>
  </p:cSld>
  <p:clrMapOvr>
    <a:masterClrMapping/>
  </p:clrMapOvr>
  <mc:AlternateContent xmlns:mc="http://schemas.openxmlformats.org/markup-compatibility/2006" xmlns:p14="http://schemas.microsoft.com/office/powerpoint/2010/main">
    <mc:Choice Requires="p14">
      <p:transition spd="slow" p14:dur="2000" advTm="109533"/>
    </mc:Choice>
    <mc:Fallback xmlns="">
      <p:transition spd="slow" advTm="10953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1" end="1"/>
                                            </p:txEl>
                                          </p:spTgt>
                                        </p:tgtEl>
                                        <p:attrNameLst>
                                          <p:attrName>style.visibility</p:attrName>
                                        </p:attrNameLst>
                                      </p:cBhvr>
                                      <p:to>
                                        <p:strVal val="visible"/>
                                      </p:to>
                                    </p:set>
                                    <p:animEffect transition="in" filter="fade">
                                      <p:cBhvr>
                                        <p:cTn id="47" dur="1000"/>
                                        <p:tgtEl>
                                          <p:spTgt spid="21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2" end="2"/>
                                            </p:txEl>
                                          </p:spTgt>
                                        </p:tgtEl>
                                        <p:attrNameLst>
                                          <p:attrName>style.visibility</p:attrName>
                                        </p:attrNameLst>
                                      </p:cBhvr>
                                      <p:to>
                                        <p:strVal val="visible"/>
                                      </p:to>
                                    </p:set>
                                    <p:animEffect transition="in" filter="fade">
                                      <p:cBhvr>
                                        <p:cTn id="52" dur="1000"/>
                                        <p:tgtEl>
                                          <p:spTgt spid="211">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3" end="3"/>
                                            </p:txEl>
                                          </p:spTgt>
                                        </p:tgtEl>
                                        <p:attrNameLst>
                                          <p:attrName>style.visibility</p:attrName>
                                        </p:attrNameLst>
                                      </p:cBhvr>
                                      <p:to>
                                        <p:strVal val="visible"/>
                                      </p:to>
                                    </p:set>
                                    <p:animEffect transition="in" filter="fade">
                                      <p:cBhvr>
                                        <p:cTn id="57" dur="1000"/>
                                        <p:tgtEl>
                                          <p:spTgt spid="21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4" end="4"/>
                                            </p:txEl>
                                          </p:spTgt>
                                        </p:tgtEl>
                                        <p:attrNameLst>
                                          <p:attrName>style.visibility</p:attrName>
                                        </p:attrNameLst>
                                      </p:cBhvr>
                                      <p:to>
                                        <p:strVal val="visible"/>
                                      </p:to>
                                    </p:set>
                                    <p:animEffect transition="in" filter="fade">
                                      <p:cBhvr>
                                        <p:cTn id="62" dur="1000"/>
                                        <p:tgtEl>
                                          <p:spTgt spid="21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5" end="5"/>
                                            </p:txEl>
                                          </p:spTgt>
                                        </p:tgtEl>
                                        <p:attrNameLst>
                                          <p:attrName>style.visibility</p:attrName>
                                        </p:attrNameLst>
                                      </p:cBhvr>
                                      <p:to>
                                        <p:strVal val="visible"/>
                                      </p:to>
                                    </p:set>
                                    <p:animEffect transition="in" filter="fade">
                                      <p:cBhvr>
                                        <p:cTn id="67" dur="1000"/>
                                        <p:tgtEl>
                                          <p:spTgt spid="21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6" end="6"/>
                                            </p:txEl>
                                          </p:spTgt>
                                        </p:tgtEl>
                                        <p:attrNameLst>
                                          <p:attrName>style.visibility</p:attrName>
                                        </p:attrNameLst>
                                      </p:cBhvr>
                                      <p:to>
                                        <p:strVal val="visible"/>
                                      </p:to>
                                    </p:set>
                                    <p:animEffect transition="in" filter="fade">
                                      <p:cBhvr>
                                        <p:cTn id="72" dur="1000"/>
                                        <p:tgtEl>
                                          <p:spTgt spid="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1D5AA88-178E-8F94-8FF4-04C9EB2A49CE}"/>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86056BA-BBCA-394E-FE14-B24EEB4FAE3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הייחס לתנועה הציונית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יהרג</a:t>
            </a:r>
            <a:r>
              <a:rPr lang="he-IL" sz="3000" dirty="0">
                <a:solidFill>
                  <a:srgbClr val="002060"/>
                </a:solidFill>
                <a:latin typeface="Helvetica Neue"/>
                <a:ea typeface="Helvetica Neue"/>
                <a:cs typeface="Helvetica Neue"/>
                <a:sym typeface="Helvetica Neue"/>
              </a:rPr>
              <a:t> ואל יעבור.</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תנועה מחלנת ומסוכנת.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חדש אסור מן התורה. </a:t>
            </a:r>
            <a:r>
              <a:rPr lang="he-IL" sz="1200" dirty="0"/>
              <a:t>אין אומתנו אומה אלא בתורותיה</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 תנועה קדושה.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המעשה מעולה – האנשים גרועים.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8B3638BC-8CFA-8383-7038-C650507896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70357317"/>
      </p:ext>
    </p:extLst>
  </p:cSld>
  <p:clrMapOvr>
    <a:masterClrMapping/>
  </p:clrMapOvr>
  <mc:AlternateContent xmlns:mc="http://schemas.openxmlformats.org/markup-compatibility/2006" xmlns:p14="http://schemas.microsoft.com/office/powerpoint/2010/main">
    <mc:Choice Requires="p14">
      <p:transition spd="slow" p14:dur="2000" advTm="119145"/>
    </mc:Choice>
    <mc:Fallback xmlns="">
      <p:transition spd="slow" advTm="1191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4"/>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A580BB5-4D4D-87F6-7667-7F619476E76D}"/>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B9F2087-AB93-77F2-F48F-11C220CBC1AF}"/>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לא מתגייסים?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יהרג</a:t>
            </a:r>
            <a:r>
              <a:rPr lang="he-IL" sz="3000" dirty="0">
                <a:solidFill>
                  <a:srgbClr val="002060"/>
                </a:solidFill>
                <a:latin typeface="Helvetica Neue"/>
                <a:ea typeface="Helvetica Neue"/>
                <a:cs typeface="Helvetica Neue"/>
                <a:sym typeface="Helvetica Neue"/>
              </a:rPr>
              <a:t> ואל יעבור.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מי בכלל צריך מדינה.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אנחנו תורמים בלימוד התורה.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 בגדי כהונה כבגדי צה"ל.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חובה להתגייס ברגע שיתאפשר כרגע זה בחשש חילון.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4098" name="Picture 2" descr="איחוד הישיבות לבג&quot;ץ: 'גיוס בעלי נאמנות כפולה בכפייה עלול לפגוע בביטחון  המדינה'">
            <a:extLst>
              <a:ext uri="{FF2B5EF4-FFF2-40B4-BE49-F238E27FC236}">
                <a16:creationId xmlns:a16="http://schemas.microsoft.com/office/drawing/2014/main" id="{BDC46AE6-B376-09F4-31EF-29E96A3242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39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עצומה - גיוס חרדים (בעד או נגד)">
            <a:extLst>
              <a:ext uri="{FF2B5EF4-FFF2-40B4-BE49-F238E27FC236}">
                <a16:creationId xmlns:a16="http://schemas.microsoft.com/office/drawing/2014/main" id="{5441948B-F314-EFFD-AB3F-D4035E9E45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36127"/>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מתייצבים בקלפי, לא בתל השומר: שש הערות על משבר גיוס החרדים והבחירות לרשויות">
            <a:extLst>
              <a:ext uri="{FF2B5EF4-FFF2-40B4-BE49-F238E27FC236}">
                <a16:creationId xmlns:a16="http://schemas.microsoft.com/office/drawing/2014/main" id="{80A11E1F-035D-3F28-C85F-0BAC4A1BBB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400425"/>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48972316"/>
      </p:ext>
    </p:extLst>
  </p:cSld>
  <p:clrMapOvr>
    <a:masterClrMapping/>
  </p:clrMapOvr>
  <mc:AlternateContent xmlns:mc="http://schemas.openxmlformats.org/markup-compatibility/2006" xmlns:p14="http://schemas.microsoft.com/office/powerpoint/2010/main">
    <mc:Choice Requires="p14">
      <p:transition spd="slow" p14:dur="2000" advTm="266238"/>
    </mc:Choice>
    <mc:Fallback xmlns="">
      <p:transition spd="slow" advTm="2662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DE694BD3-3F73-B707-070D-54A05F99DC6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8704B28-9A0D-1ACE-CB62-98D44ADF2744}"/>
              </a:ext>
            </a:extLst>
          </p:cNvPr>
          <p:cNvSpPr txBox="1"/>
          <p:nvPr/>
        </p:nvSpPr>
        <p:spPr>
          <a:xfrm>
            <a:off x="2964873" y="209600"/>
            <a:ext cx="6179127"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הייחס להחלטות הממשלה?</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dirty="0"/>
              <a:t>ה' הוא מלכנו ולו אנו עבדים, התורה הקדושה היא חיינו ולה אנו משועבדים.</a:t>
            </a:r>
            <a:br>
              <a:rPr lang="he-IL" sz="2400" dirty="0"/>
            </a:br>
            <a:r>
              <a:rPr lang="he-IL" dirty="0"/>
              <a:t>בשלטון הכופרים אין אנו מאמינים, ובחוקותיהם אין אנו מתחשבים.</a:t>
            </a:r>
            <a:br>
              <a:rPr lang="he-IL" sz="2400" dirty="0"/>
            </a:br>
            <a:r>
              <a:rPr lang="he-IL" dirty="0"/>
              <a:t>בדרך התורה נלך באש ובמים, בדרך התורה נלך לקדש שם שמים.</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החלטות לטובת הציבור בלבד יש חלות. </a:t>
            </a:r>
          </a:p>
          <a:p>
            <a:pPr marL="457200" lvl="0" indent="-419100" algn="r" rtl="1">
              <a:lnSpc>
                <a:spcPct val="115000"/>
              </a:lnSpc>
              <a:buClr>
                <a:srgbClr val="002060"/>
              </a:buClr>
              <a:buSzPts val="3000"/>
              <a:buFont typeface="Helvetica Neue"/>
              <a:buChar char="●"/>
            </a:pPr>
            <a:r>
              <a:rPr lang="he-IL" sz="2400" dirty="0" err="1">
                <a:solidFill>
                  <a:srgbClr val="FFC000"/>
                </a:solidFill>
                <a:latin typeface="Helvetica Neue"/>
                <a:ea typeface="Helvetica Neue"/>
                <a:cs typeface="Helvetica Neue"/>
                <a:sym typeface="Helvetica Neue"/>
              </a:rPr>
              <a:t>דינא</a:t>
            </a:r>
            <a:r>
              <a:rPr lang="he-IL" sz="2400" dirty="0">
                <a:solidFill>
                  <a:srgbClr val="FFC000"/>
                </a:solidFill>
                <a:latin typeface="Helvetica Neue"/>
                <a:ea typeface="Helvetica Neue"/>
                <a:cs typeface="Helvetica Neue"/>
                <a:sym typeface="Helvetica Neue"/>
              </a:rPr>
              <a:t> </a:t>
            </a:r>
            <a:r>
              <a:rPr lang="he-IL" sz="2400" dirty="0" err="1">
                <a:solidFill>
                  <a:srgbClr val="FFC000"/>
                </a:solidFill>
                <a:latin typeface="Helvetica Neue"/>
                <a:ea typeface="Helvetica Neue"/>
                <a:cs typeface="Helvetica Neue"/>
                <a:sym typeface="Helvetica Neue"/>
              </a:rPr>
              <a:t>דמלכותא</a:t>
            </a:r>
            <a:r>
              <a:rPr lang="he-IL" sz="2400" dirty="0">
                <a:solidFill>
                  <a:srgbClr val="FFC000"/>
                </a:solidFill>
                <a:latin typeface="Helvetica Neue"/>
                <a:ea typeface="Helvetica Neue"/>
                <a:cs typeface="Helvetica Neue"/>
                <a:sym typeface="Helvetica Neue"/>
              </a:rPr>
              <a:t> </a:t>
            </a:r>
            <a:r>
              <a:rPr lang="he-IL" sz="2400" dirty="0" err="1">
                <a:solidFill>
                  <a:srgbClr val="FFC000"/>
                </a:solidFill>
                <a:latin typeface="Helvetica Neue"/>
                <a:ea typeface="Helvetica Neue"/>
                <a:cs typeface="Helvetica Neue"/>
                <a:sym typeface="Helvetica Neue"/>
              </a:rPr>
              <a:t>דינא</a:t>
            </a:r>
            <a:r>
              <a:rPr lang="he-IL" sz="2400" dirty="0">
                <a:solidFill>
                  <a:srgbClr val="FFC000"/>
                </a:solidFill>
                <a:latin typeface="Helvetica Neue"/>
                <a:ea typeface="Helvetica Neue"/>
                <a:cs typeface="Helvetica Neue"/>
                <a:sym typeface="Helvetica Neue"/>
              </a:rPr>
              <a:t>. </a:t>
            </a:r>
          </a:p>
          <a:p>
            <a:pPr marL="457200" lvl="0" indent="-419100" algn="r" rtl="1">
              <a:lnSpc>
                <a:spcPct val="115000"/>
              </a:lnSpc>
              <a:buClr>
                <a:srgbClr val="002060"/>
              </a:buClr>
              <a:buSzPts val="3000"/>
              <a:buFont typeface="Helvetica Neue"/>
              <a:buChar char="●"/>
            </a:pPr>
            <a:r>
              <a:rPr lang="he-IL" sz="2400" dirty="0">
                <a:solidFill>
                  <a:srgbClr val="FFC000"/>
                </a:solidFill>
                <a:latin typeface="Helvetica Neue"/>
                <a:ea typeface="Helvetica Neue"/>
                <a:cs typeface="Helvetica Neue"/>
                <a:sym typeface="Helvetica Neue"/>
              </a:rPr>
              <a:t>משפט המלך חל על מדינת ישראל.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לכן ניתן להתגייס כי החלטת הממשלה לצאת למלחמה מחייבת את כולם.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2530" name="Picture 2" descr="משרד ראש הממשלה – ויקיפדיה">
            <a:extLst>
              <a:ext uri="{FF2B5EF4-FFF2-40B4-BE49-F238E27FC236}">
                <a16:creationId xmlns:a16="http://schemas.microsoft.com/office/drawing/2014/main" id="{ACB5329B-A6F7-EB4A-9449-05A5B99CF6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381250" cy="17811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93594986"/>
      </p:ext>
    </p:extLst>
  </p:cSld>
  <p:clrMapOvr>
    <a:masterClrMapping/>
  </p:clrMapOvr>
  <mc:AlternateContent xmlns:mc="http://schemas.openxmlformats.org/markup-compatibility/2006" xmlns:p14="http://schemas.microsoft.com/office/powerpoint/2010/main">
    <mc:Choice Requires="p14">
      <p:transition spd="slow" p14:dur="2000" advTm="363480"/>
    </mc:Choice>
    <mc:Fallback xmlns="">
      <p:transition spd="slow" advTm="3634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6D8B77D-315B-DCB5-4119-14C344E6C133}"/>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36092FF-7E01-771E-CC94-374A06D8377E}"/>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באיזה תקופה אנחנו?</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ייתי</a:t>
            </a:r>
            <a:r>
              <a:rPr lang="he-IL" sz="3000" dirty="0">
                <a:solidFill>
                  <a:srgbClr val="002060"/>
                </a:solidFill>
                <a:latin typeface="Helvetica Neue"/>
                <a:ea typeface="Helvetica Neue"/>
                <a:cs typeface="Helvetica Neue"/>
                <a:sym typeface="Helvetica Neue"/>
              </a:rPr>
              <a:t> ולא </a:t>
            </a:r>
            <a:r>
              <a:rPr lang="he-IL" sz="3000" dirty="0" err="1">
                <a:solidFill>
                  <a:srgbClr val="002060"/>
                </a:solidFill>
                <a:latin typeface="Helvetica Neue"/>
                <a:ea typeface="Helvetica Neue"/>
                <a:cs typeface="Helvetica Neue"/>
                <a:sym typeface="Helvetica Neue"/>
              </a:rPr>
              <a:t>איחמיניה</a:t>
            </a:r>
            <a:r>
              <a:rPr lang="he-IL" sz="3000" dirty="0">
                <a:solidFill>
                  <a:srgbClr val="002060"/>
                </a:solidFill>
                <a:latin typeface="Helvetica Neue"/>
                <a:ea typeface="Helvetica Neue"/>
                <a:cs typeface="Helvetica Neue"/>
                <a:sym typeface="Helvetica Neue"/>
              </a:rPr>
              <a:t> – </a:t>
            </a:r>
            <a:r>
              <a:rPr lang="he-IL" dirty="0">
                <a:solidFill>
                  <a:srgbClr val="002060"/>
                </a:solidFill>
                <a:latin typeface="Helvetica Neue"/>
                <a:ea typeface="Helvetica Neue"/>
                <a:cs typeface="Helvetica Neue"/>
                <a:sym typeface="Helvetica Neue"/>
              </a:rPr>
              <a:t>יבוא (המשיח) ולא </a:t>
            </a:r>
            <a:r>
              <a:rPr lang="he-IL" dirty="0" err="1">
                <a:solidFill>
                  <a:srgbClr val="002060"/>
                </a:solidFill>
                <a:latin typeface="Helvetica Neue"/>
                <a:ea typeface="Helvetica Neue"/>
                <a:cs typeface="Helvetica Neue"/>
                <a:sym typeface="Helvetica Neue"/>
              </a:rPr>
              <a:t>אראנו</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עקבתא </a:t>
            </a:r>
            <a:r>
              <a:rPr lang="he-IL" sz="2400" dirty="0" err="1">
                <a:solidFill>
                  <a:srgbClr val="002060"/>
                </a:solidFill>
                <a:latin typeface="Helvetica Neue"/>
                <a:ea typeface="Helvetica Neue"/>
                <a:cs typeface="Helvetica Neue"/>
                <a:sym typeface="Helvetica Neue"/>
              </a:rPr>
              <a:t>דמשיחא</a:t>
            </a:r>
            <a:r>
              <a:rPr lang="he-IL" sz="2400" dirty="0">
                <a:solidFill>
                  <a:srgbClr val="002060"/>
                </a:solidFill>
                <a:latin typeface="Helvetica Neue"/>
                <a:ea typeface="Helvetica Neue"/>
                <a:cs typeface="Helvetica Neue"/>
                <a:sym typeface="Helvetica Neue"/>
              </a:rPr>
              <a:t> – גלות ישראל בארץ הקודש. </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תקופת ביניים – אור וחושך בערבוביה.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latin typeface="Helvetica Neue"/>
                <a:ea typeface="Helvetica Neue"/>
                <a:cs typeface="Helvetica Neue"/>
                <a:sym typeface="Helvetica Neue"/>
              </a:rPr>
              <a:t>הרב קוק – אתחלתא היה מזמן.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קיום הבטחת ה' להשיבנו לארצו. </a:t>
            </a:r>
            <a:br>
              <a:rPr lang="iw" sz="2400" dirty="0">
                <a:solidFill>
                  <a:srgbClr val="174F86"/>
                </a:solidFill>
                <a:highlight>
                  <a:srgbClr val="FFFF00"/>
                </a:highlight>
                <a:latin typeface="Helvetica Neue"/>
                <a:ea typeface="Helvetica Neue"/>
                <a:cs typeface="Helvetica Neue"/>
                <a:sym typeface="Helvetica Neue"/>
              </a:rPr>
            </a:br>
            <a:endParaRPr sz="2400" dirty="0">
              <a:solidFill>
                <a:srgbClr val="174F86"/>
              </a:solidFill>
              <a:highlight>
                <a:srgbClr val="FFFF00"/>
              </a:highlight>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3554" name="Picture 2" descr="התקופה הגדולה|ספר התקופה הגדולה עם ספר קול התור הרב מנחם מנדל כשר">
            <a:extLst>
              <a:ext uri="{FF2B5EF4-FFF2-40B4-BE49-F238E27FC236}">
                <a16:creationId xmlns:a16="http://schemas.microsoft.com/office/drawing/2014/main" id="{726A8778-C6D2-A16B-A819-95AE4793B0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02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D99C318F-9619-BF8A-B7AE-F55023A575C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D123002-BF89-D40C-8AB1-2B35B94BE459}"/>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למה באה השואה?</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בגלל שעלו בחומה.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בגלל שעזבו את הדת. </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בגלל שלא עלו לארץ. </a:t>
            </a: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בגלל שתי סיבות: עזיבת הדת ומאיסת הארץ.  </a:t>
            </a:r>
            <a:r>
              <a:rPr lang="he-IL" sz="2000" dirty="0">
                <a:solidFill>
                  <a:srgbClr val="002060"/>
                </a:solidFill>
                <a:latin typeface="Helvetica Neue"/>
                <a:ea typeface="Helvetica Neue"/>
                <a:cs typeface="Helvetica Neue"/>
                <a:sym typeface="Helvetica Neue"/>
              </a:rPr>
              <a:t>כמבואר באם הבנים שמחה.</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4578" name="Picture 2" descr="‫מה הייתה השואה? :: About Holocaust‬‎">
            <a:extLst>
              <a:ext uri="{FF2B5EF4-FFF2-40B4-BE49-F238E27FC236}">
                <a16:creationId xmlns:a16="http://schemas.microsoft.com/office/drawing/2014/main" id="{905F96A5-6B2D-7397-6255-4F9037CDC9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76525"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45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3DCBC80-73EF-9072-9992-CC83C2DB6224}"/>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FA977ADD-A7BA-6519-B1E5-CE7BD22A5585}"/>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מהי ארץ ישראל?</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בזמן הגאולה.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חשובה מאוד.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מצווה שהיא חלק מהגאולה.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highlight>
                  <a:srgbClr val="FFFF00"/>
                </a:highlight>
                <a:latin typeface="Helvetica Neue"/>
                <a:ea typeface="Helvetica Neue"/>
                <a:cs typeface="Helvetica Neue"/>
                <a:sym typeface="Helvetica Neue"/>
              </a:rPr>
              <a:t>הרב קוק – מעל כל המצוות.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מקום קיום הברית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5602" name="Picture 2" descr="‫הלהיט הבא של הרב הלל פלאי &quot;תנו לי קדושת ארץ ישראל&quot; מדהים! - YouTube‬‎">
            <a:extLst>
              <a:ext uri="{FF2B5EF4-FFF2-40B4-BE49-F238E27FC236}">
                <a16:creationId xmlns:a16="http://schemas.microsoft.com/office/drawing/2014/main" id="{DFC6EACE-5021-6483-DE5B-E849759D5E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39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946F7815-997D-E347-8810-D66D73E02616}"/>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C784938-B27D-ADE0-5449-168DA66780FB}"/>
              </a:ext>
            </a:extLst>
          </p:cNvPr>
          <p:cNvSpPr txBox="1"/>
          <p:nvPr/>
        </p:nvSpPr>
        <p:spPr>
          <a:xfrm>
            <a:off x="1759527" y="209600"/>
            <a:ext cx="7384473"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האם קראו ניסים במלחמות?</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מהשטן כניסיון ליהודים.</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 הציל וריחם על עמו.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 כימי צאתך מארץ מצרים.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מאוד, והם ראיה לחידוש הברית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6626" name="Picture 2" descr="‫ניסי מלחמת ששת הימים. מאת הרב הראל פדידה כ&quot;ד אייר תשפ&quot;ג. נשמח שתכתבו משוב  פה - YouTube‬‎">
            <a:extLst>
              <a:ext uri="{FF2B5EF4-FFF2-40B4-BE49-F238E27FC236}">
                <a16:creationId xmlns:a16="http://schemas.microsoft.com/office/drawing/2014/main" id="{BE9A85BE-51F7-95DE-28E6-0CB36D4E09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00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165991A-F168-9A09-92B4-8FDE7FE48DF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0D8B336-5FAE-CA1D-E3E4-F3D5AD6CDBB0}"/>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האם חובה לעלות לארץ?</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אין חובה ולפעמים אסור.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גדולה.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 חובה גמורה.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 עליה היא חמורה מהכול, ביטול הקשר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7650" name="Picture 2" descr="‫יהונתן פולארד מנשק את אדמת ארץ ישראל ומברך שהחיינו - YouTube‬‎">
            <a:extLst>
              <a:ext uri="{FF2B5EF4-FFF2-40B4-BE49-F238E27FC236}">
                <a16:creationId xmlns:a16="http://schemas.microsoft.com/office/drawing/2014/main" id="{85207AE8-E738-46A2-613B-D2B728520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95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descr="תמונה שמכילה טקסט, איש, לבוש, שולחן&#10;&#10;התיאור נוצר באופן אוטומטי">
            <a:extLst>
              <a:ext uri="{FF2B5EF4-FFF2-40B4-BE49-F238E27FC236}">
                <a16:creationId xmlns:a16="http://schemas.microsoft.com/office/drawing/2014/main" id="{F94257D3-27A3-4FF9-599C-09E5A42F9340}"/>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740952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0A89783-4708-822D-6E83-A7AC1D14BFEB}"/>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8BE4565-07A7-4FB2-61F8-CB5BBC3B423E}"/>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החזרת שטחים</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צריך להחזיר שלא להתגרות.</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בעד שלום אמיתי צריך.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אני שלום וכי אדבר המה למלחמה.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 איסור חמור.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אלוקים נתן ואתה מחזיר?!?!</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8674" name="Picture 2" descr="שטחים תמורת חלום - חגי סגל">
            <a:extLst>
              <a:ext uri="{FF2B5EF4-FFF2-40B4-BE49-F238E27FC236}">
                <a16:creationId xmlns:a16="http://schemas.microsoft.com/office/drawing/2014/main" id="{5E95C32E-7178-9D06-8703-7F54309F90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04975" cy="268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80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44658782-BC67-02B1-854B-6E9966433CC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3F245D77-71FD-DB1A-F205-DCC7CBF6371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עמידה בצפירה ביום הזיכרון</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אסור לעמוד.</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ברחוב לעמוד בדיעבד </a:t>
            </a:r>
            <a:r>
              <a:rPr lang="he-IL" sz="2000" dirty="0">
                <a:solidFill>
                  <a:srgbClr val="002060"/>
                </a:solidFill>
                <a:latin typeface="Helvetica Neue"/>
                <a:ea typeface="Helvetica Neue"/>
                <a:cs typeface="Helvetica Neue"/>
                <a:sym typeface="Helvetica Neue"/>
              </a:rPr>
              <a:t>מפני חילול השם</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הרגשת שותפות </a:t>
            </a:r>
            <a:r>
              <a:rPr lang="he-IL" sz="1800" dirty="0">
                <a:solidFill>
                  <a:srgbClr val="002060"/>
                </a:solidFill>
                <a:latin typeface="Helvetica Neue"/>
                <a:ea typeface="Helvetica Neue"/>
                <a:cs typeface="Helvetica Neue"/>
                <a:sym typeface="Helvetica Neue"/>
              </a:rPr>
              <a:t>אפשר גם על ידי לימוד משנה.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לכבד.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B986A6E7-FEDC-1C87-4E92-1036533431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49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BE4AE785-B39D-FE19-0274-2D68E613E53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0B5C5FD2-C5B4-B696-1173-8C2D19486A14}"/>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הייחס ליום העצמאות ויום ירושלים</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יום אבל על הקמת המדינה.</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יום רגיל מספק ועצובים על החילון.</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כמו בן גוריון.</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שמחה עצומה ומי שאינו הרי הוא כופר.</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חובה להודות, אבל אפשר בכל צורה וזמן שתמצא.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9698" name="Picture 2" descr="‫שמחת יום העצמאות בישיבת מרכז הרב. צילום: נעם כובשי. - YouTube‬‎">
            <a:extLst>
              <a:ext uri="{FF2B5EF4-FFF2-40B4-BE49-F238E27FC236}">
                <a16:creationId xmlns:a16="http://schemas.microsoft.com/office/drawing/2014/main" id="{994D7C55-57BC-B0EA-8856-9BD85E7ED9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4797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מהצפון ועד הדרום: עדכון אירועי &quot;בר בי רב&quot; עצמאות 2023 - הידברות">
            <a:extLst>
              <a:ext uri="{FF2B5EF4-FFF2-40B4-BE49-F238E27FC236}">
                <a16:creationId xmlns:a16="http://schemas.microsoft.com/office/drawing/2014/main" id="{A71DE50A-7437-A7E2-EE52-4CF6AC0C2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73" y="2600325"/>
            <a:ext cx="18002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92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9"/>
          <p:cNvSpPr txBox="1"/>
          <p:nvPr/>
        </p:nvSpPr>
        <p:spPr>
          <a:xfrm>
            <a:off x="0" y="0"/>
            <a:ext cx="9144000" cy="493620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iw" sz="3000" b="1" i="0" u="sng" strike="noStrike" cap="none" dirty="0">
                <a:solidFill>
                  <a:srgbClr val="002060"/>
                </a:solidFill>
                <a:latin typeface="Helvetica Neue"/>
                <a:ea typeface="Helvetica Neue"/>
                <a:cs typeface="Helvetica Neue"/>
                <a:sym typeface="Helvetica Neue"/>
              </a:rPr>
              <a:t>מה</a:t>
            </a:r>
            <a:r>
              <a:rPr lang="he-IL" sz="3000" b="1" i="0" u="sng" strike="noStrike" cap="none" dirty="0">
                <a:solidFill>
                  <a:srgbClr val="002060"/>
                </a:solidFill>
                <a:latin typeface="Helvetica Neue"/>
                <a:ea typeface="Helvetica Neue"/>
                <a:cs typeface="Helvetica Neue"/>
                <a:sym typeface="Helvetica Neue"/>
              </a:rPr>
              <a:t>י ארץ ישראל</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ארץ ישראל אינה עוד מצווה </a:t>
            </a:r>
            <a:r>
              <a:rPr lang="he-IL" sz="2700" dirty="0" err="1">
                <a:solidFill>
                  <a:srgbClr val="002060"/>
                </a:solidFill>
                <a:latin typeface="Helvetica Neue"/>
                <a:ea typeface="Helvetica Neue"/>
                <a:cs typeface="Helvetica Neue"/>
                <a:sym typeface="Helvetica Neue"/>
              </a:rPr>
              <a:t>מהתרי"ג</a:t>
            </a:r>
            <a:r>
              <a:rPr lang="he-IL" sz="2700" dirty="0">
                <a:solidFill>
                  <a:srgbClr val="002060"/>
                </a:solidFill>
                <a:latin typeface="Helvetica Neue"/>
                <a:ea typeface="Helvetica Neue"/>
                <a:cs typeface="Helvetica Neue"/>
                <a:sym typeface="Helvetica Neue"/>
              </a:rPr>
              <a:t>.</a:t>
            </a:r>
            <a:endParaRPr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ארץ ישראל היא המקום בו מתקיימת הברית ביננו לבורא. </a:t>
            </a:r>
            <a:endParaRPr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לבחור לא לבוא לארץ – זה מאיסה בקשר עם הבורא.</a:t>
            </a:r>
            <a:endParaRPr sz="27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pic>
        <p:nvPicPr>
          <p:cNvPr id="30722" name="Picture 2" descr="ערכת מפת ישראל (מפה, חוברת פעילויות וספרון 'מהי ארץ ישראל') - תל&quot;י">
            <a:extLst>
              <a:ext uri="{FF2B5EF4-FFF2-40B4-BE49-F238E27FC236}">
                <a16:creationId xmlns:a16="http://schemas.microsoft.com/office/drawing/2014/main" id="{AE25251B-9DDF-0F58-6EDE-3F7F8E04BC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247900"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2309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9"/>
          <p:cNvSpPr txBox="1"/>
          <p:nvPr/>
        </p:nvSpPr>
        <p:spPr>
          <a:xfrm>
            <a:off x="3345900" y="1025400"/>
            <a:ext cx="5798100" cy="24999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6800" b="1" dirty="0">
                <a:solidFill>
                  <a:srgbClr val="002060"/>
                </a:solidFill>
                <a:latin typeface="Helvetica Neue"/>
                <a:ea typeface="Helvetica Neue"/>
                <a:cs typeface="Helvetica Neue"/>
                <a:sym typeface="Helvetica Neue"/>
              </a:rPr>
              <a:t>הקמת הארגון</a:t>
            </a:r>
            <a:endParaRPr sz="6800" b="1" dirty="0">
              <a:solidFill>
                <a:srgbClr val="002060"/>
              </a:solidFill>
              <a:latin typeface="Helvetica Neue"/>
              <a:ea typeface="Helvetica Neue"/>
              <a:cs typeface="Helvetica Neue"/>
              <a:sym typeface="Helvetica Neue"/>
            </a:endParaRPr>
          </a:p>
          <a:p>
            <a:pPr lvl="0" algn="ctr" rtl="1">
              <a:buClr>
                <a:schemeClr val="dk1"/>
              </a:buClr>
              <a:buSzPts val="1100"/>
            </a:pPr>
            <a:r>
              <a:rPr lang="he-IL" dirty="0"/>
              <a:t>הכול התחיל ביום ירושלים לפני שבע שנים וחצי בבית כנסת בשכונת מעלות דפנה. שבעה עשר אברכים נפגשו שם ודיברו על מצב הקשר של הציבור החרדי ליום ירושלים ולתהליכי הגאולה בכלל. </a:t>
            </a:r>
          </a:p>
          <a:p>
            <a:pPr lvl="0" algn="ctr" rtl="1">
              <a:buClr>
                <a:schemeClr val="dk1"/>
              </a:buClr>
              <a:buSzPts val="1100"/>
            </a:pPr>
            <a:r>
              <a:rPr lang="he-IL" dirty="0"/>
              <a:t>"אחד החבר'ה אמר שהוא לא מצא אפילו בית כנסת אחד בביתר עילית שלא אומרים בו תחנון ביום ירושלים", הם מספרים, "כביכול מדובר ביום רגיל לחלוטין. </a:t>
            </a:r>
          </a:p>
          <a:p>
            <a:pPr lvl="0" algn="ctr" rtl="1">
              <a:buClr>
                <a:schemeClr val="dk1"/>
              </a:buClr>
              <a:buSzPts val="1100"/>
            </a:pPr>
            <a:r>
              <a:rPr lang="he-IL" dirty="0"/>
              <a:t>כל אחד מאיתנו העלה רעיונות מה אפשר לעשות, וקבענו להיפגש שוב. </a:t>
            </a:r>
          </a:p>
          <a:p>
            <a:pPr lvl="0" algn="ctr" rtl="1">
              <a:buClr>
                <a:schemeClr val="dk1"/>
              </a:buClr>
              <a:buSzPts val="1100"/>
            </a:pPr>
            <a:r>
              <a:rPr lang="he-IL" dirty="0"/>
              <a:t>אחרי חודש נפגשנו שוב. שוב חזרו אותם הדיבורים </a:t>
            </a:r>
            <a:r>
              <a:rPr lang="he-IL" dirty="0" err="1"/>
              <a:t>והתחזקויות</a:t>
            </a:r>
            <a:r>
              <a:rPr lang="he-IL" dirty="0"/>
              <a:t>, אבל הפעם הבנו שאומנם אנחנו שבעה עשר יהודים שמתכנסים ויושבים יחד והנושא בוער בהם, ובכל זאת צריך להרחיב את המעגלים".</a:t>
            </a:r>
            <a:endParaRPr sz="3300" b="1" dirty="0">
              <a:solidFill>
                <a:srgbClr val="002060"/>
              </a:solidFill>
              <a:latin typeface="Helvetica Neue"/>
              <a:ea typeface="Helvetica Neue"/>
              <a:cs typeface="Helvetica Neue"/>
              <a:sym typeface="Helvetica Neue"/>
            </a:endParaRPr>
          </a:p>
        </p:txBody>
      </p:sp>
      <p:pic>
        <p:nvPicPr>
          <p:cNvPr id="3" name="תמונה 2" descr="תמונה שמכילה לבוש, איש, חליפה, אדם&#10;&#10;התיאור נוצר באופן אוטומטי">
            <a:extLst>
              <a:ext uri="{FF2B5EF4-FFF2-40B4-BE49-F238E27FC236}">
                <a16:creationId xmlns:a16="http://schemas.microsoft.com/office/drawing/2014/main" id="{2263570B-60DA-5002-ED7E-FCB73C874257}"/>
              </a:ext>
            </a:extLst>
          </p:cNvPr>
          <p:cNvPicPr>
            <a:picLocks noChangeAspect="1"/>
          </p:cNvPicPr>
          <p:nvPr/>
        </p:nvPicPr>
        <p:blipFill>
          <a:blip r:embed="rId4"/>
          <a:stretch>
            <a:fillRect/>
          </a:stretch>
        </p:blipFill>
        <p:spPr>
          <a:xfrm>
            <a:off x="0" y="0"/>
            <a:ext cx="3694546" cy="2078182"/>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5812"/>
    </mc:Choice>
    <mc:Fallback xmlns="">
      <p:transition spd="slow" advTm="658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2">
                                            <p:txEl>
                                              <p:pRg st="0" end="0"/>
                                            </p:txEl>
                                          </p:spTgt>
                                        </p:tgtEl>
                                        <p:attrNameLst>
                                          <p:attrName>style.visibility</p:attrName>
                                        </p:attrNameLst>
                                      </p:cBhvr>
                                      <p:to>
                                        <p:strVal val="visible"/>
                                      </p:to>
                                    </p:set>
                                    <p:animEffect transition="in" filter="fade">
                                      <p:cBhvr>
                                        <p:cTn id="7" dur="1000"/>
                                        <p:tgtEl>
                                          <p:spTgt spid="2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9" name="Google Shape;279;p50"/>
          <p:cNvSpPr txBox="1"/>
          <p:nvPr/>
        </p:nvSpPr>
        <p:spPr>
          <a:xfrm>
            <a:off x="4862384" y="123568"/>
            <a:ext cx="4281642" cy="3401707"/>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1200" dirty="0">
                <a:solidFill>
                  <a:srgbClr val="002060"/>
                </a:solidFill>
                <a:latin typeface="Helvetica Neue"/>
                <a:ea typeface="Helvetica Neue"/>
                <a:cs typeface="Helvetica Neue"/>
                <a:sym typeface="Helvetica Neue"/>
              </a:rPr>
              <a:t>אחד החברים הציע להוציא עלון על החזרה לארץ ישראל ותהליכי הגאולה שייכתבו בו מאמרים תורניים </a:t>
            </a:r>
            <a:r>
              <a:rPr lang="he-IL" sz="1200" dirty="0" err="1">
                <a:solidFill>
                  <a:srgbClr val="002060"/>
                </a:solidFill>
                <a:latin typeface="Helvetica Neue"/>
                <a:ea typeface="Helvetica Neue"/>
                <a:cs typeface="Helvetica Neue"/>
                <a:sym typeface="Helvetica Neue"/>
              </a:rPr>
              <a:t>והשקפתיים</a:t>
            </a:r>
            <a:r>
              <a:rPr lang="he-IL" sz="1200" dirty="0">
                <a:solidFill>
                  <a:srgbClr val="002060"/>
                </a:solidFill>
                <a:latin typeface="Helvetica Neue"/>
                <a:ea typeface="Helvetica Neue"/>
                <a:cs typeface="Helvetica Neue"/>
                <a:sym typeface="Helvetica Neue"/>
              </a:rPr>
              <a:t> בשבח הארץ והניסים שמתלווים לחזרת עם ישראל לארצו. "הבעיה היחידה הייתה שלא היה לנו אפילו שקל אחד כדי להדפיס את העלון הזה", נזכר הרב יהודה אפשטיין. "אותו חבר אמר לי: יהודה, בוא נתחיל. תשלח את זה בתפוצת המייל שלך לחברים, ונראה מה יתקדם. בתפוצת המייל שלי היו באותו זמן שלושים אנשים. כתבנו כמה מאמרים, ערכתי את זה קצת ושלחתי במייל.</a:t>
            </a:r>
          </a:p>
          <a:p>
            <a:pPr marL="0" lvl="0" indent="0" algn="ctr" rtl="1">
              <a:lnSpc>
                <a:spcPct val="115000"/>
              </a:lnSpc>
              <a:spcBef>
                <a:spcPts val="0"/>
              </a:spcBef>
              <a:spcAft>
                <a:spcPts val="0"/>
              </a:spcAft>
              <a:buNone/>
            </a:pPr>
            <a:endParaRPr lang="he-IL" sz="12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1200" dirty="0">
                <a:solidFill>
                  <a:srgbClr val="002060"/>
                </a:solidFill>
                <a:latin typeface="Helvetica Neue"/>
                <a:ea typeface="Helvetica Neue"/>
                <a:cs typeface="Helvetica Neue"/>
                <a:sym typeface="Helvetica Neue"/>
              </a:rPr>
              <a:t>"למחרת בבוקר הגעתי לכולל שלמדתי בו בעיר העתיקה, וראיתי שמישהו שקיבל את העלון במייל הדפיס אותו בעצמו בעותק אחד והביא לכולל. העותק היחיד הזה עבר בין הידיים של האברכים, וכולם התפעלו ושמחו לקרוא.</a:t>
            </a:r>
          </a:p>
          <a:p>
            <a:pPr marL="0" lvl="0" indent="0" algn="ctr" rtl="1">
              <a:lnSpc>
                <a:spcPct val="115000"/>
              </a:lnSpc>
              <a:spcBef>
                <a:spcPts val="0"/>
              </a:spcBef>
              <a:spcAft>
                <a:spcPts val="0"/>
              </a:spcAft>
              <a:buNone/>
            </a:pPr>
            <a:endParaRPr lang="he-IL" sz="12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1200" dirty="0">
                <a:solidFill>
                  <a:srgbClr val="002060"/>
                </a:solidFill>
                <a:latin typeface="Helvetica Neue"/>
                <a:ea typeface="Helvetica Neue"/>
                <a:cs typeface="Helvetica Neue"/>
                <a:sym typeface="Helvetica Neue"/>
              </a:rPr>
              <a:t>"כבר באותו הערב הגעתי לחתונה של בחור מהישיבה, ואחד הבחורים שהיה שם אמר לי שהעלון הגיע גם אליהם. גם הוא סיפר שהם נהנו מאוד לקרוא את העלון, ואז הוא הוציא מהכיס מעטפה ונתן לי. קח, זה להוצאות הדפוס, הוא אמר. פתחתי את המעטפה וראיתי שם ארבעת אלפים שקלים.</a:t>
            </a:r>
          </a:p>
          <a:p>
            <a:pPr marL="0" lvl="0" indent="0" algn="ctr" rtl="1">
              <a:lnSpc>
                <a:spcPct val="115000"/>
              </a:lnSpc>
              <a:spcBef>
                <a:spcPts val="0"/>
              </a:spcBef>
              <a:spcAft>
                <a:spcPts val="0"/>
              </a:spcAft>
              <a:buNone/>
            </a:pPr>
            <a:endParaRPr lang="he-IL" sz="12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9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01A0D717-50FA-F01A-C6D5-DA4C67917456}"/>
              </a:ext>
            </a:extLst>
          </p:cNvPr>
          <p:cNvPicPr>
            <a:picLocks noChangeAspect="1"/>
          </p:cNvPicPr>
          <p:nvPr/>
        </p:nvPicPr>
        <p:blipFill>
          <a:blip r:embed="rId3"/>
          <a:stretch>
            <a:fillRect/>
          </a:stretch>
        </p:blipFill>
        <p:spPr>
          <a:xfrm>
            <a:off x="0" y="0"/>
            <a:ext cx="4816503" cy="2071536"/>
          </a:xfrm>
          <a:prstGeom prst="rect">
            <a:avLst/>
          </a:prstGeom>
        </p:spPr>
      </p:pic>
      <p:sp>
        <p:nvSpPr>
          <p:cNvPr id="4" name="תיבת טקסט 3">
            <a:extLst>
              <a:ext uri="{FF2B5EF4-FFF2-40B4-BE49-F238E27FC236}">
                <a16:creationId xmlns:a16="http://schemas.microsoft.com/office/drawing/2014/main" id="{7D321B51-6DC5-67E0-F33E-B2641A3350EC}"/>
              </a:ext>
            </a:extLst>
          </p:cNvPr>
          <p:cNvSpPr txBox="1"/>
          <p:nvPr/>
        </p:nvSpPr>
        <p:spPr>
          <a:xfrm>
            <a:off x="278027" y="2458995"/>
            <a:ext cx="4429897" cy="954107"/>
          </a:xfrm>
          <a:prstGeom prst="rect">
            <a:avLst/>
          </a:prstGeom>
          <a:noFill/>
        </p:spPr>
        <p:txBody>
          <a:bodyPr wrap="square" rtlCol="1">
            <a:spAutoFit/>
          </a:bodyPr>
          <a:lstStyle/>
          <a:p>
            <a:pPr algn="r"/>
            <a:r>
              <a:rPr lang="he-IL" sz="1400" dirty="0">
                <a:solidFill>
                  <a:srgbClr val="002060"/>
                </a:solidFill>
                <a:latin typeface="Helvetica Neue"/>
                <a:ea typeface="Helvetica Neue"/>
                <a:cs typeface="Helvetica Neue"/>
                <a:sym typeface="Helvetica Neue"/>
              </a:rPr>
              <a:t>"מייד למחרת הלכנו לבית דפוס והדפסנו חמשת אלפים עלונים, חילקנו אותם בריכוזים חרדיים, </a:t>
            </a:r>
          </a:p>
          <a:p>
            <a:pPr algn="r"/>
            <a:r>
              <a:rPr lang="he-IL" sz="1400" dirty="0">
                <a:solidFill>
                  <a:srgbClr val="002060"/>
                </a:solidFill>
                <a:latin typeface="Helvetica Neue"/>
                <a:ea typeface="Helvetica Neue"/>
                <a:cs typeface="Helvetica Neue"/>
                <a:sym typeface="Helvetica Neue"/>
              </a:rPr>
              <a:t>והשאר היסטוריה, כמו שאומרים", הוא צוחק.</a:t>
            </a:r>
            <a:endParaRPr lang="he-IL" sz="1050" dirty="0">
              <a:solidFill>
                <a:srgbClr val="002060"/>
              </a:solidFill>
              <a:latin typeface="Helvetica Neue"/>
              <a:ea typeface="Helvetica Neue"/>
              <a:cs typeface="Helvetica Neue"/>
              <a:sym typeface="Helvetica Neue"/>
            </a:endParaRPr>
          </a:p>
          <a:p>
            <a:pPr algn="r"/>
            <a:endParaRPr lang="he-IL" dirty="0"/>
          </a:p>
        </p:txBody>
      </p:sp>
    </p:spTree>
  </p:cSld>
  <p:clrMapOvr>
    <a:masterClrMapping/>
  </p:clrMapOvr>
  <mc:AlternateContent xmlns:mc="http://schemas.openxmlformats.org/markup-compatibility/2006" xmlns:p14="http://schemas.microsoft.com/office/powerpoint/2010/main">
    <mc:Choice Requires="p14">
      <p:transition spd="slow" p14:dur="2000" advTm="133653"/>
    </mc:Choice>
    <mc:Fallback xmlns="">
      <p:transition spd="slow" advTm="133653"/>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833CD70-C267-BE1E-DEAE-38AE9E825006}"/>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AE86D1A-99DF-216D-B2ED-5365BBC3BA72}"/>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הייחס למדינת הלכה</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איסור חמור עד ביאת המשיח. </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אנחנו בתודעת גלות לא בחזון.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הלכתא </a:t>
            </a:r>
            <a:r>
              <a:rPr lang="he-IL" sz="2800" dirty="0" err="1">
                <a:solidFill>
                  <a:schemeClr val="accent2">
                    <a:lumMod val="50000"/>
                  </a:schemeClr>
                </a:solidFill>
                <a:latin typeface="Helvetica Neue"/>
                <a:ea typeface="Helvetica Neue"/>
                <a:cs typeface="Helvetica Neue"/>
                <a:sym typeface="Helvetica Neue"/>
              </a:rPr>
              <a:t>למשיחא</a:t>
            </a:r>
            <a:r>
              <a:rPr lang="he-IL" sz="2800" dirty="0">
                <a:solidFill>
                  <a:schemeClr val="accent2">
                    <a:lumMod val="50000"/>
                  </a:schemeClr>
                </a:solidFill>
                <a:latin typeface="Helvetica Neue"/>
                <a:ea typeface="Helvetica Neue"/>
                <a:cs typeface="Helvetica Neue"/>
                <a:sym typeface="Helvetica Neue"/>
              </a:rPr>
              <a:t>.</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err="1">
                <a:solidFill>
                  <a:srgbClr val="FFC000"/>
                </a:solidFill>
                <a:sym typeface="Helvetica Neue"/>
              </a:rPr>
              <a:t>חזון</a:t>
            </a:r>
            <a:r>
              <a:rPr lang="he-IL" sz="2800" dirty="0">
                <a:solidFill>
                  <a:srgbClr val="FFC000"/>
                </a:solidFill>
                <a:sym typeface="Helvetica Neue"/>
              </a:rPr>
              <a:t> שנחלש, משא רם מידי (ויש שינוי).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חובה גמורה, ועלנו להכין את כל מה שצריך לכך כבר היום.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8" name="Picture 4">
            <a:extLst>
              <a:ext uri="{FF2B5EF4-FFF2-40B4-BE49-F238E27FC236}">
                <a16:creationId xmlns:a16="http://schemas.microsoft.com/office/drawing/2014/main" id="{741C0AF4-1012-1E11-A8DB-783E22FCA8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129014" cy="294409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60976631"/>
      </p:ext>
    </p:extLst>
  </p:cSld>
  <p:clrMapOvr>
    <a:masterClrMapping/>
  </p:clrMapOvr>
  <mc:AlternateContent xmlns:mc="http://schemas.openxmlformats.org/markup-compatibility/2006" xmlns:p14="http://schemas.microsoft.com/office/powerpoint/2010/main">
    <mc:Choice Requires="p14">
      <p:transition spd="slow" p14:dur="2000" advTm="520627"/>
    </mc:Choice>
    <mc:Fallback xmlns="">
      <p:transition spd="slow" advTm="5206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4"/>
    </p:ext>
  </p:extLs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A23BEF0-4E66-1DF0-BC21-51A8470B4935}"/>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6E735A09-54F8-9177-5275-022BC5C39B39}"/>
              </a:ext>
            </a:extLst>
          </p:cNvPr>
          <p:cNvSpPr txBox="1"/>
          <p:nvPr/>
        </p:nvSpPr>
        <p:spPr>
          <a:xfrm>
            <a:off x="2729345" y="209600"/>
            <a:ext cx="6414655"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הייחס למדינת הלכה</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החילונים – לעקור את התורה מהמדינה. </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החרדים – לעקור את המדינה מהתורה.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הלכתא </a:t>
            </a:r>
            <a:r>
              <a:rPr lang="he-IL" sz="2800" dirty="0" err="1">
                <a:solidFill>
                  <a:schemeClr val="accent2">
                    <a:lumMod val="50000"/>
                  </a:schemeClr>
                </a:solidFill>
                <a:latin typeface="Helvetica Neue"/>
                <a:ea typeface="Helvetica Neue"/>
                <a:cs typeface="Helvetica Neue"/>
                <a:sym typeface="Helvetica Neue"/>
              </a:rPr>
              <a:t>למשיחא</a:t>
            </a:r>
            <a:r>
              <a:rPr lang="he-IL" sz="2800" dirty="0">
                <a:solidFill>
                  <a:schemeClr val="accent2">
                    <a:lumMod val="50000"/>
                  </a:schemeClr>
                </a:solidFill>
                <a:latin typeface="Helvetica Neue"/>
                <a:ea typeface="Helvetica Neue"/>
                <a:cs typeface="Helvetica Neue"/>
                <a:sym typeface="Helvetica Neue"/>
              </a:rPr>
              <a:t>.</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התורה אינה תיבת נח אלא מגדלור.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זה הסיבה העיקרית שלכן החילונים הקימו את המדינה ולכן חובה עלינו לתקן זאת.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לינדסנס - Lindesnes - נורבגיה 2024">
            <a:extLst>
              <a:ext uri="{FF2B5EF4-FFF2-40B4-BE49-F238E27FC236}">
                <a16:creationId xmlns:a16="http://schemas.microsoft.com/office/drawing/2014/main" id="{45D9BDDE-32C7-248E-28E1-A87F2DBD9B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5341" r="11818"/>
          <a:stretch/>
        </p:blipFill>
        <p:spPr bwMode="auto">
          <a:xfrm>
            <a:off x="0" y="0"/>
            <a:ext cx="2803436" cy="223058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80096192"/>
      </p:ext>
    </p:extLst>
  </p:cSld>
  <p:clrMapOvr>
    <a:masterClrMapping/>
  </p:clrMapOvr>
  <mc:AlternateContent xmlns:mc="http://schemas.openxmlformats.org/markup-compatibility/2006" xmlns:p14="http://schemas.microsoft.com/office/powerpoint/2010/main">
    <mc:Choice Requires="p14">
      <p:transition spd="slow" p14:dur="2000" advTm="75209"/>
    </mc:Choice>
    <mc:Fallback xmlns="">
      <p:transition spd="slow" advTm="752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4CFD63A-8C7C-E66C-3694-8812771E969B}"/>
            </a:ext>
          </a:extLst>
        </p:cNvPr>
        <p:cNvGrpSpPr/>
        <p:nvPr/>
      </p:nvGrpSpPr>
      <p:grpSpPr>
        <a:xfrm>
          <a:off x="0" y="0"/>
          <a:ext cx="0" cy="0"/>
          <a:chOff x="0" y="0"/>
          <a:chExt cx="0" cy="0"/>
        </a:xfrm>
      </p:grpSpPr>
      <p:pic>
        <p:nvPicPr>
          <p:cNvPr id="17412" name="Picture 4">
            <a:extLst>
              <a:ext uri="{FF2B5EF4-FFF2-40B4-BE49-F238E27FC236}">
                <a16:creationId xmlns:a16="http://schemas.microsoft.com/office/drawing/2014/main" id="{75689509-DF3F-97CF-4A24-2D6B21892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578350" cy="5143500"/>
          </a:xfrm>
          <a:prstGeom prst="rect">
            <a:avLst/>
          </a:prstGeom>
          <a:noFill/>
          <a:extLst>
            <a:ext uri="{909E8E84-426E-40DD-AFC4-6F175D3DCCD1}">
              <a14:hiddenFill xmlns:a14="http://schemas.microsoft.com/office/drawing/2010/main">
                <a:solidFill>
                  <a:srgbClr val="FFFFFF"/>
                </a:solidFill>
              </a14:hiddenFill>
            </a:ext>
          </a:extLst>
        </p:spPr>
      </p:pic>
      <p:sp>
        <p:nvSpPr>
          <p:cNvPr id="211" name="Google Shape;211;p39">
            <a:extLst>
              <a:ext uri="{FF2B5EF4-FFF2-40B4-BE49-F238E27FC236}">
                <a16:creationId xmlns:a16="http://schemas.microsoft.com/office/drawing/2014/main" id="{BCD5982B-8421-5BDF-FAEF-7E7E18C58FFC}"/>
              </a:ext>
            </a:extLst>
          </p:cNvPr>
          <p:cNvSpPr txBox="1"/>
          <p:nvPr/>
        </p:nvSpPr>
        <p:spPr>
          <a:xfrm>
            <a:off x="2729345" y="209600"/>
            <a:ext cx="6414655"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לימוד הלכות מדינה</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הלכתא </a:t>
            </a:r>
            <a:r>
              <a:rPr lang="he-IL" sz="3000" dirty="0" err="1">
                <a:solidFill>
                  <a:schemeClr val="tx1">
                    <a:lumMod val="95000"/>
                    <a:lumOff val="5000"/>
                  </a:schemeClr>
                </a:solidFill>
                <a:latin typeface="Helvetica Neue"/>
                <a:ea typeface="Helvetica Neue"/>
                <a:cs typeface="Helvetica Neue"/>
                <a:sym typeface="Helvetica Neue"/>
              </a:rPr>
              <a:t>למשיחא</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ארבע אמות של הלכה בלבד. </a:t>
            </a:r>
            <a:br>
              <a:rPr lang="en-US" sz="3000" dirty="0">
                <a:solidFill>
                  <a:schemeClr val="accent5">
                    <a:lumMod val="50000"/>
                  </a:schemeClr>
                </a:solidFill>
                <a:latin typeface="Helvetica Neue"/>
                <a:ea typeface="Helvetica Neue"/>
                <a:cs typeface="Helvetica Neue"/>
                <a:sym typeface="Helvetica Neue"/>
              </a:rPr>
            </a:br>
            <a:r>
              <a:rPr lang="he-IL" sz="3000" dirty="0">
                <a:solidFill>
                  <a:schemeClr val="accent5">
                    <a:lumMod val="50000"/>
                  </a:schemeClr>
                </a:solidFill>
                <a:latin typeface="Helvetica Neue"/>
                <a:ea typeface="Helvetica Neue"/>
                <a:cs typeface="Helvetica Neue"/>
                <a:sym typeface="Helvetica Neue"/>
              </a:rPr>
              <a:t>העולם נמצא רק בבית המדרש.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בשנים האחרונות נפתחו כמה מסגרות.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חובה גדולה לעורר על נושא זה.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spTree>
    <p:custDataLst>
      <p:tags r:id="rId1"/>
    </p:custDataLst>
    <p:extLst>
      <p:ext uri="{BB962C8B-B14F-4D97-AF65-F5344CB8AC3E}">
        <p14:creationId xmlns:p14="http://schemas.microsoft.com/office/powerpoint/2010/main" val="1367330666"/>
      </p:ext>
    </p:extLst>
  </p:cSld>
  <p:clrMapOvr>
    <a:masterClrMapping/>
  </p:clrMapOvr>
  <mc:AlternateContent xmlns:mc="http://schemas.openxmlformats.org/markup-compatibility/2006" xmlns:p14="http://schemas.microsoft.com/office/powerpoint/2010/main">
    <mc:Choice Requires="p14">
      <p:transition spd="slow" p14:dur="2000" advTm="23413"/>
    </mc:Choice>
    <mc:Fallback xmlns="">
      <p:transition spd="slow" advTm="234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4"/>
    </p:ext>
  </p:extLs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E399E597-DEAD-2EA3-CC8C-85FC6324819A}"/>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4AF566C9-8622-E33A-E0AB-EBF3C2600677}"/>
              </a:ext>
            </a:extLst>
          </p:cNvPr>
          <p:cNvSpPr txBox="1"/>
          <p:nvPr/>
        </p:nvSpPr>
        <p:spPr>
          <a:xfrm>
            <a:off x="2729345" y="209600"/>
            <a:ext cx="6414655"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פסיקה בנושאים חדשים</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שמרנות.</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מנסים לברוח מלהכריע.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ישנם גישות שונות. </a:t>
            </a: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חובה לדעת שהתורה חיה עם הזמן.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4338" name="Picture 2" descr="‪ShabbatHatekhelet - Ptil Tekhelet - פתיל תכלת‬‏">
            <a:extLst>
              <a:ext uri="{FF2B5EF4-FFF2-40B4-BE49-F238E27FC236}">
                <a16:creationId xmlns:a16="http://schemas.microsoft.com/office/drawing/2014/main" id="{388F89A1-308C-DC95-5709-95A14F2AE6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589"/>
            <a:ext cx="4177145" cy="234819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14805449"/>
      </p:ext>
    </p:extLst>
  </p:cSld>
  <p:clrMapOvr>
    <a:masterClrMapping/>
  </p:clrMapOvr>
  <mc:AlternateContent xmlns:mc="http://schemas.openxmlformats.org/markup-compatibility/2006" xmlns:p14="http://schemas.microsoft.com/office/powerpoint/2010/main">
    <mc:Choice Requires="p14">
      <p:transition spd="slow" p14:dur="2000" advTm="81718"/>
    </mc:Choice>
    <mc:Fallback xmlns="">
      <p:transition spd="slow" advTm="817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9252EB49-91E4-B927-6028-A035666B10FE}"/>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739381D-DCCA-E60C-F478-9961F8CB9AA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lvl="0" algn="r" rtl="1">
              <a:lnSpc>
                <a:spcPct val="150000"/>
              </a:lnSpc>
            </a:pPr>
            <a:r>
              <a:rPr lang="he-IL" sz="3200" b="1" dirty="0">
                <a:solidFill>
                  <a:srgbClr val="002060"/>
                </a:solidFill>
                <a:latin typeface="Helvetica Neue"/>
                <a:ea typeface="Helvetica Neue"/>
                <a:cs typeface="Helvetica Neue"/>
                <a:sym typeface="Helvetica Neue"/>
              </a:rPr>
              <a:t>התגרות באומות</a:t>
            </a:r>
            <a:endParaRPr lang="he-IL"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איסור חמור עד ביאת המשיח. </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בגלות יש להשתדל שלא להרגיז.</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רעיון מעניין.</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אין שום בעיה, אדרבה הן עם לבדד ישכון </a:t>
            </a:r>
            <a:r>
              <a:rPr lang="he-IL" sz="2400" b="1" dirty="0">
                <a:solidFill>
                  <a:srgbClr val="174F86"/>
                </a:solidFill>
                <a:latin typeface="Helvetica Neue"/>
                <a:ea typeface="Helvetica Neue"/>
                <a:cs typeface="Helvetica Neue"/>
                <a:sym typeface="Helvetica Neue"/>
              </a:rPr>
              <a:t>ובגויים לא יתחשב.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1746" name="Picture 2" descr="חב״ד און ליין - COL מרכז התקשורת החב״די - איסור העליה להר הבית אינו משום `התגרות  באומות` ○ מאמר">
            <a:extLst>
              <a:ext uri="{FF2B5EF4-FFF2-40B4-BE49-F238E27FC236}">
                <a16:creationId xmlns:a16="http://schemas.microsoft.com/office/drawing/2014/main" id="{0947B3E5-4929-9AAC-A688-47429B4A2F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628900" cy="1743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96399609"/>
      </p:ext>
    </p:extLst>
  </p:cSld>
  <p:clrMapOvr>
    <a:masterClrMapping/>
  </p:clrMapOvr>
  <mc:AlternateContent xmlns:mc="http://schemas.openxmlformats.org/markup-compatibility/2006" xmlns:p14="http://schemas.microsoft.com/office/powerpoint/2010/main">
    <mc:Choice Requires="p14">
      <p:transition spd="slow" p14:dur="2000" advTm="7906"/>
    </mc:Choice>
    <mc:Fallback xmlns="">
      <p:transition spd="slow" advTm="79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0" end="0"/>
                                            </p:txEl>
                                          </p:spTgt>
                                        </p:tgtEl>
                                        <p:attrNameLst>
                                          <p:attrName>style.visibility</p:attrName>
                                        </p:attrNameLst>
                                      </p:cBhvr>
                                      <p:to>
                                        <p:strVal val="visible"/>
                                      </p:to>
                                    </p:set>
                                    <p:animEffect transition="in" filter="fade">
                                      <p:cBhvr>
                                        <p:cTn id="32" dur="1000"/>
                                        <p:tgtEl>
                                          <p:spTgt spid="2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8578FAF-A7F0-7412-2B42-C652D952DB9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FAACE47-70C1-2352-CCD5-60B56D1A9616}"/>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 העתיד?</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משיח יחריב ויבנה מחדש.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משיח יחזיר את המדינה לחרדים.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החרדים והחילונים ימצאו דרך שילוב.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הקליפה תסתלק ויתגלה הטוב שבישראל.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אנחנו נקים בקרוב מדינת הלכה.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9458" name="Picture 2" descr="הרב חיים אינהורן">
            <a:extLst>
              <a:ext uri="{FF2B5EF4-FFF2-40B4-BE49-F238E27FC236}">
                <a16:creationId xmlns:a16="http://schemas.microsoft.com/office/drawing/2014/main" id="{F13BE0DA-2C9A-E2D5-9E38-4C9CA14FCC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96733" cy="239683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06048929"/>
      </p:ext>
    </p:extLst>
  </p:cSld>
  <p:clrMapOvr>
    <a:masterClrMapping/>
  </p:clrMapOvr>
  <mc:AlternateContent xmlns:mc="http://schemas.openxmlformats.org/markup-compatibility/2006" xmlns:p14="http://schemas.microsoft.com/office/powerpoint/2010/main">
    <mc:Choice Requires="p14">
      <p:transition spd="slow" p14:dur="2000" advTm="174112"/>
    </mc:Choice>
    <mc:Fallback xmlns="">
      <p:transition spd="slow" advTm="1741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84F9A141-A450-F221-036D-4F018A4EF5F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45A359D-FE8A-EC79-4CF3-F9342CF0DC1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 התפקיד שלנו כיום?</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להפסיק את השלטון במדינה.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להתפלל לגאולה.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להחזיר את עם ישראל בתשובה.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אהבת ישראל.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להחדיר לציבור החרדי את החשיבות שיש להקים מדינה יהודית בארץ.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482" name="Picture 2">
            <a:extLst>
              <a:ext uri="{FF2B5EF4-FFF2-40B4-BE49-F238E27FC236}">
                <a16:creationId xmlns:a16="http://schemas.microsoft.com/office/drawing/2014/main" id="{9E4B2976-8EC2-B1F4-FFCD-0C18E2373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028825"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50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147F583-6676-E40E-CF3A-80E8A1F67712}"/>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03F8CA4B-4EBE-C924-05FC-0DDBEA57FBF2}"/>
              </a:ext>
            </a:extLst>
          </p:cNvPr>
          <p:cNvSpPr txBox="1"/>
          <p:nvPr/>
        </p:nvSpPr>
        <p:spPr>
          <a:xfrm>
            <a:off x="0" y="209600"/>
            <a:ext cx="91440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כיצד תגיע הגאולה?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תפילות ודמעות.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חזרה בתשובה, לימוד תורה.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גאולת העם והארץ והר הבית (תיקון ארצי).</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מעשים שלנו והידיעה והרצון שלנו שיש להקים מדינת יהודים בארץ  (תיקון תודעתי). </a:t>
            </a: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0000"/>
                </a:highlight>
                <a:latin typeface="Helvetica Neue"/>
                <a:ea typeface="Helvetica Neue"/>
                <a:cs typeface="Helvetica Neue"/>
                <a:sym typeface="Helvetica Neue"/>
              </a:rPr>
              <a:t>לא המשיח יעשה את המהפכה  - אלא המהפכה תעשה משיח.</a:t>
            </a:r>
            <a:br>
              <a:rPr lang="iw" sz="2400" dirty="0">
                <a:solidFill>
                  <a:srgbClr val="174F86"/>
                </a:solidFill>
                <a:highlight>
                  <a:srgbClr val="FF0000"/>
                </a:highlight>
                <a:latin typeface="Helvetica Neue"/>
                <a:ea typeface="Helvetica Neue"/>
                <a:cs typeface="Helvetica Neue"/>
                <a:sym typeface="Helvetica Neue"/>
              </a:rPr>
            </a:br>
            <a:endParaRPr sz="2400" dirty="0">
              <a:solidFill>
                <a:srgbClr val="174F86"/>
              </a:solidFill>
              <a:highlight>
                <a:srgbClr val="FF0000"/>
              </a:highlight>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2774" name="Picture 6" descr="מפתח הגאולה - בירורים חידושים וביאורים בעניין פתק הגאולה ששלח רבינו נחמן  מברסלב לתלמידו היקר רבי ישראל בער אודסר זי&quot;ע / הרב חננאל סייג שליט&quot;א">
            <a:extLst>
              <a:ext uri="{FF2B5EF4-FFF2-40B4-BE49-F238E27FC236}">
                <a16:creationId xmlns:a16="http://schemas.microsoft.com/office/drawing/2014/main" id="{6A6BA13D-2B13-32A8-B0D9-57F39CEEC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81175" cy="2562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36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0" end="0"/>
                                            </p:txEl>
                                          </p:spTgt>
                                        </p:tgtEl>
                                        <p:attrNameLst>
                                          <p:attrName>style.visibility</p:attrName>
                                        </p:attrNameLst>
                                      </p:cBhvr>
                                      <p:to>
                                        <p:strVal val="visible"/>
                                      </p:to>
                                    </p:set>
                                    <p:animEffect transition="in" filter="fade">
                                      <p:cBhvr>
                                        <p:cTn id="52" dur="1000"/>
                                        <p:tgtEl>
                                          <p:spTgt spid="211">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3" end="3"/>
                                            </p:txEl>
                                          </p:spTgt>
                                        </p:tgtEl>
                                        <p:attrNameLst>
                                          <p:attrName>style.visibility</p:attrName>
                                        </p:attrNameLst>
                                      </p:cBhvr>
                                      <p:to>
                                        <p:strVal val="visible"/>
                                      </p:to>
                                    </p:set>
                                    <p:animEffect transition="in" filter="fade">
                                      <p:cBhvr>
                                        <p:cTn id="57" dur="1000"/>
                                        <p:tgtEl>
                                          <p:spTgt spid="21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4" end="4"/>
                                            </p:txEl>
                                          </p:spTgt>
                                        </p:tgtEl>
                                        <p:attrNameLst>
                                          <p:attrName>style.visibility</p:attrName>
                                        </p:attrNameLst>
                                      </p:cBhvr>
                                      <p:to>
                                        <p:strVal val="visible"/>
                                      </p:to>
                                    </p:set>
                                    <p:animEffect transition="in" filter="fade">
                                      <p:cBhvr>
                                        <p:cTn id="62" dur="1000"/>
                                        <p:tgtEl>
                                          <p:spTgt spid="21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5" end="5"/>
                                            </p:txEl>
                                          </p:spTgt>
                                        </p:tgtEl>
                                        <p:attrNameLst>
                                          <p:attrName>style.visibility</p:attrName>
                                        </p:attrNameLst>
                                      </p:cBhvr>
                                      <p:to>
                                        <p:strVal val="visible"/>
                                      </p:to>
                                    </p:set>
                                    <p:animEffect transition="in" filter="fade">
                                      <p:cBhvr>
                                        <p:cTn id="67" dur="1000"/>
                                        <p:tgtEl>
                                          <p:spTgt spid="21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6" end="6"/>
                                            </p:txEl>
                                          </p:spTgt>
                                        </p:tgtEl>
                                        <p:attrNameLst>
                                          <p:attrName>style.visibility</p:attrName>
                                        </p:attrNameLst>
                                      </p:cBhvr>
                                      <p:to>
                                        <p:strVal val="visible"/>
                                      </p:to>
                                    </p:set>
                                    <p:animEffect transition="in" filter="fade">
                                      <p:cBhvr>
                                        <p:cTn id="72" dur="1000"/>
                                        <p:tgtEl>
                                          <p:spTgt spid="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D273B07-6DA8-6922-CD11-25D01EBB9BF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9713A15-6096-5CEE-533D-C20BE388CC14}"/>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כיצד יבנה המקדש?</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 ירד משמים.</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תפילות ודמעות.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עליה להר הבית ובניה בפועל.</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אנחנו נבנה בעצמנו , יש להשיג ירושה בארץ ובהר הבית. להבין שאנחנו צריכים לפעול בשביל הבניין.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3794" name="Picture 2" descr="חוברת בונים את בית המקדש — חב''ד-שופ">
            <a:extLst>
              <a:ext uri="{FF2B5EF4-FFF2-40B4-BE49-F238E27FC236}">
                <a16:creationId xmlns:a16="http://schemas.microsoft.com/office/drawing/2014/main" id="{14F1D501-FC78-B9D2-B61D-0888DC4C8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74" y="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56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4AEC101-9FC5-4328-3D8E-D3E98D7E1E6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9F67D54-F28A-4BB4-59C0-2B74565C0E69}"/>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האם מותר לחדש מצוות (תכלת)?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מותר אבל מסוכן וחדש אסור.</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לפי העניין.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תורת ארץ ישראל.</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תפקידנו לקדם את קיום כל המצוות שלא היה אפשר בגלות</a:t>
            </a:r>
            <a:r>
              <a:rPr lang="he-IL" sz="3000" dirty="0">
                <a:solidFill>
                  <a:srgbClr val="002060"/>
                </a:solidFill>
                <a:latin typeface="Helvetica Neue"/>
                <a:ea typeface="Helvetica Neue"/>
                <a:cs typeface="Helvetica Neue"/>
                <a:sym typeface="Helvetica Neue"/>
              </a:rPr>
              <a:t>.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4818" name="Picture 2" descr="‫הרב שמואל אריאל | חידוש מצוות התכלת | שיעור ראשון - היסטוריה של התכלת,  ראיות לזיהוי חילזון התכלת - YouTube‬‎">
            <a:extLst>
              <a:ext uri="{FF2B5EF4-FFF2-40B4-BE49-F238E27FC236}">
                <a16:creationId xmlns:a16="http://schemas.microsoft.com/office/drawing/2014/main" id="{BDF26BCF-101B-A4AE-1BD6-52A5907EB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7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B8E3565-BAF3-063A-99AF-9CE44D7DA30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4E613D9C-EF0D-C7A9-F843-A6E216DA8677}"/>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הייחס לשפה העברית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יש לדבר באידיש.</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אדרבה זה דבר מועיל.</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היינו צריכים בעצמנו לעשות זאת.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000" dirty="0">
                <a:solidFill>
                  <a:srgbClr val="FFC000"/>
                </a:solidFill>
                <a:sym typeface="Helvetica Neue"/>
              </a:rPr>
              <a:t>סבורים הם שהפכו את העברית לשפה חילונית, אבל זאת אינה האמת... השפה האלוקית עוד תחזיר אותם בתשובה.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35842" name="Picture 2" descr="יום השפה העברית | המרחב הפדגוגי | פורטל עובדי הוראה">
            <a:extLst>
              <a:ext uri="{FF2B5EF4-FFF2-40B4-BE49-F238E27FC236}">
                <a16:creationId xmlns:a16="http://schemas.microsoft.com/office/drawing/2014/main" id="{77B92C03-675F-48F5-2B12-A7618E60F5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743200"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64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40"/>
          <p:cNvSpPr txBox="1"/>
          <p:nvPr/>
        </p:nvSpPr>
        <p:spPr>
          <a:xfrm>
            <a:off x="597800" y="0"/>
            <a:ext cx="8362500" cy="1077188"/>
          </a:xfrm>
          <a:prstGeom prst="rect">
            <a:avLst/>
          </a:prstGeom>
          <a:noFill/>
          <a:ln>
            <a:noFill/>
          </a:ln>
        </p:spPr>
        <p:txBody>
          <a:bodyPr spcFirstLastPara="1" wrap="square" lIns="91425" tIns="91425" rIns="91425" bIns="91425" anchor="t" anchorCtr="0">
            <a:spAutoFit/>
          </a:bodyPr>
          <a:lstStyle/>
          <a:p>
            <a:pPr marL="0" lvl="0" indent="0" algn="r" rtl="1">
              <a:spcBef>
                <a:spcPts val="0"/>
              </a:spcBef>
              <a:spcAft>
                <a:spcPts val="0"/>
              </a:spcAft>
              <a:buClr>
                <a:schemeClr val="dk1"/>
              </a:buClr>
              <a:buSzPts val="1100"/>
              <a:buFont typeface="Arial"/>
              <a:buNone/>
            </a:pPr>
            <a:r>
              <a:rPr lang="he-IL" sz="4400" b="1" dirty="0">
                <a:solidFill>
                  <a:srgbClr val="002060"/>
                </a:solidFill>
                <a:latin typeface="Helvetica Neue"/>
                <a:ea typeface="Helvetica Neue"/>
                <a:cs typeface="Helvetica Neue"/>
                <a:sym typeface="Helvetica Neue"/>
              </a:rPr>
              <a:t>הדרך שדרכה מגיעים לקדושת ציון</a:t>
            </a:r>
            <a:endParaRPr sz="4400" b="1"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dirty="0">
              <a:latin typeface="Calibri"/>
              <a:ea typeface="Calibri"/>
              <a:cs typeface="Calibri"/>
              <a:sym typeface="Calibri"/>
            </a:endParaRPr>
          </a:p>
        </p:txBody>
      </p:sp>
      <p:pic>
        <p:nvPicPr>
          <p:cNvPr id="1028" name="Picture 4" descr="סקר ענק: חצי מהיהודים רוצים לגרש ערבים, רוב הדתיים והחרדים יעדיפו מדינת הלכה">
            <a:extLst>
              <a:ext uri="{FF2B5EF4-FFF2-40B4-BE49-F238E27FC236}">
                <a16:creationId xmlns:a16="http://schemas.microsoft.com/office/drawing/2014/main" id="{597C2252-B080-E638-C2D1-184E2BBD09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771" y="2885710"/>
            <a:ext cx="2114550" cy="2162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1"/>
          <p:cNvSpPr txBox="1"/>
          <p:nvPr/>
        </p:nvSpPr>
        <p:spPr>
          <a:xfrm>
            <a:off x="2991650" y="638575"/>
            <a:ext cx="5729786" cy="3402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None/>
            </a:pPr>
            <a:r>
              <a:rPr lang="he-IL" sz="4000" b="1" dirty="0">
                <a:solidFill>
                  <a:srgbClr val="002060"/>
                </a:solidFill>
                <a:latin typeface="Helvetica Neue"/>
                <a:ea typeface="Helvetica Neue"/>
                <a:cs typeface="Helvetica Neue"/>
                <a:sym typeface="Helvetica Neue"/>
              </a:rPr>
              <a:t>סיכום הדרכים להתקרבות:</a:t>
            </a:r>
            <a:endParaRPr sz="4000" b="1" dirty="0">
              <a:solidFill>
                <a:srgbClr val="002060"/>
              </a:solidFill>
              <a:latin typeface="Helvetica Neue"/>
              <a:ea typeface="Helvetica Neue"/>
              <a:cs typeface="Helvetica Neue"/>
              <a:sym typeface="Helvetica Neue"/>
            </a:endParaRPr>
          </a:p>
          <a:p>
            <a:pPr marL="0" lvl="0" indent="0" algn="r" rtl="0">
              <a:spcBef>
                <a:spcPts val="0"/>
              </a:spcBef>
              <a:spcAft>
                <a:spcPts val="0"/>
              </a:spcAft>
              <a:buNone/>
            </a:pPr>
            <a:r>
              <a:rPr lang="he-IL" sz="4800" b="1" dirty="0">
                <a:solidFill>
                  <a:srgbClr val="002060"/>
                </a:solidFill>
                <a:latin typeface="Helvetica Neue"/>
                <a:ea typeface="Helvetica Neue"/>
                <a:cs typeface="Helvetica Neue"/>
                <a:sym typeface="Helvetica Neue"/>
              </a:rPr>
              <a:t>הודאה לה' על הניסים</a:t>
            </a:r>
            <a:endParaRPr sz="4800" dirty="0">
              <a:solidFill>
                <a:srgbClr val="002060"/>
              </a:solidFill>
              <a:latin typeface="Helvetica Neue"/>
              <a:ea typeface="Helvetica Neue"/>
              <a:cs typeface="Helvetica Neue"/>
              <a:sym typeface="Helvetica Neue"/>
            </a:endParaRPr>
          </a:p>
          <a:p>
            <a:pPr marL="0" lvl="0" indent="0" algn="r" rtl="0">
              <a:spcBef>
                <a:spcPts val="0"/>
              </a:spcBef>
              <a:spcAft>
                <a:spcPts val="0"/>
              </a:spcAft>
              <a:buNone/>
            </a:pPr>
            <a:r>
              <a:rPr lang="he-IL" sz="4000" b="1" dirty="0">
                <a:solidFill>
                  <a:srgbClr val="002060"/>
                </a:solidFill>
                <a:latin typeface="Helvetica Neue"/>
                <a:ea typeface="Helvetica Neue"/>
                <a:cs typeface="Helvetica Neue"/>
                <a:sym typeface="Helvetica Neue"/>
              </a:rPr>
              <a:t>לימוד על ארץ ישראל</a:t>
            </a:r>
            <a:endParaRPr sz="4000" b="1" dirty="0">
              <a:solidFill>
                <a:srgbClr val="002060"/>
              </a:solidFill>
              <a:latin typeface="Helvetica Neue"/>
              <a:ea typeface="Helvetica Neue"/>
              <a:cs typeface="Helvetica Neue"/>
              <a:sym typeface="Helvetica Neue"/>
            </a:endParaRPr>
          </a:p>
          <a:p>
            <a:pPr marL="0" lvl="0" indent="0" algn="r" rtl="0">
              <a:spcBef>
                <a:spcPts val="0"/>
              </a:spcBef>
              <a:spcAft>
                <a:spcPts val="0"/>
              </a:spcAft>
              <a:buNone/>
            </a:pPr>
            <a:r>
              <a:rPr lang="he-IL" sz="4800" dirty="0">
                <a:solidFill>
                  <a:srgbClr val="002060"/>
                </a:solidFill>
                <a:latin typeface="Helvetica Neue"/>
                <a:ea typeface="Helvetica Neue"/>
                <a:cs typeface="Helvetica Neue"/>
                <a:sym typeface="Helvetica Neue"/>
              </a:rPr>
              <a:t>מדינת הלכה</a:t>
            </a:r>
          </a:p>
          <a:p>
            <a:pPr marL="0" lvl="0" indent="0" algn="r" rtl="0">
              <a:spcBef>
                <a:spcPts val="0"/>
              </a:spcBef>
              <a:spcAft>
                <a:spcPts val="0"/>
              </a:spcAft>
              <a:buNone/>
            </a:pPr>
            <a:r>
              <a:rPr lang="he-IL" sz="4800" b="1" dirty="0">
                <a:solidFill>
                  <a:srgbClr val="002060"/>
                </a:solidFill>
                <a:latin typeface="Helvetica Neue"/>
                <a:ea typeface="Helvetica Neue"/>
                <a:cs typeface="Helvetica Neue"/>
                <a:sym typeface="Helvetica Neue"/>
              </a:rPr>
              <a:t>       דרישת מקדש</a:t>
            </a:r>
            <a:endParaRPr sz="48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25F4781E-4931-C01F-BA3B-42BAB2C6BD01}"/>
              </a:ext>
            </a:extLst>
          </p:cNvPr>
          <p:cNvPicPr>
            <a:picLocks noChangeAspect="1"/>
          </p:cNvPicPr>
          <p:nvPr/>
        </p:nvPicPr>
        <p:blipFill>
          <a:blip r:embed="rId3"/>
          <a:stretch>
            <a:fillRect/>
          </a:stretch>
        </p:blipFill>
        <p:spPr>
          <a:xfrm>
            <a:off x="0" y="0"/>
            <a:ext cx="2969071" cy="2660073"/>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35"/>
          <p:cNvSpPr txBox="1"/>
          <p:nvPr/>
        </p:nvSpPr>
        <p:spPr>
          <a:xfrm>
            <a:off x="2895400" y="207225"/>
            <a:ext cx="624870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he-IL" sz="4000" dirty="0">
                <a:solidFill>
                  <a:srgbClr val="002060"/>
                </a:solidFill>
                <a:latin typeface="Helvetica Neue"/>
                <a:ea typeface="Helvetica Neue"/>
                <a:cs typeface="Helvetica Neue"/>
                <a:sym typeface="Helvetica Neue"/>
              </a:rPr>
              <a:t>למה אין רבנים לקדושת ציון?</a:t>
            </a:r>
            <a:endParaRPr sz="40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 </a:t>
            </a:r>
            <a:r>
              <a:rPr lang="he-IL" sz="2800" dirty="0">
                <a:solidFill>
                  <a:srgbClr val="002060"/>
                </a:solidFill>
                <a:latin typeface="Helvetica Neue"/>
                <a:ea typeface="Helvetica Neue"/>
                <a:cs typeface="Helvetica Neue"/>
                <a:sym typeface="Helvetica Neue"/>
              </a:rPr>
              <a:t>יש הרבה רבנים שתומכים. </a:t>
            </a:r>
            <a:endParaRPr sz="28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כמעט אף רב לא מסכים לחתום נגד. </a:t>
            </a:r>
            <a:endParaRPr sz="28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he-IL" sz="2400" dirty="0">
                <a:solidFill>
                  <a:srgbClr val="002060"/>
                </a:solidFill>
                <a:latin typeface="Helvetica Neue"/>
                <a:ea typeface="Helvetica Neue"/>
                <a:cs typeface="Helvetica Neue"/>
                <a:sym typeface="Helvetica Neue"/>
              </a:rPr>
              <a:t>היות ואין לו משנה סדורה – לא רוצה לחתום.</a:t>
            </a:r>
            <a:endParaRPr sz="2400" dirty="0">
              <a:solidFill>
                <a:srgbClr val="002060"/>
              </a:solidFill>
              <a:latin typeface="Helvetica Neue"/>
              <a:ea typeface="Helvetica Neue"/>
              <a:cs typeface="Helvetica Neue"/>
              <a:sym typeface="Helvetica Neue"/>
            </a:endParaRPr>
          </a:p>
          <a:p>
            <a:pPr marL="457200" lvl="0" indent="-406400" algn="r" rtl="1">
              <a:lnSpc>
                <a:spcPct val="150000"/>
              </a:lnSpc>
              <a:spcBef>
                <a:spcPts val="0"/>
              </a:spcBef>
              <a:spcAft>
                <a:spcPts val="0"/>
              </a:spcAft>
              <a:buClr>
                <a:srgbClr val="002060"/>
              </a:buClr>
              <a:buSzPts val="2800"/>
              <a:buFont typeface="Helvetica Neue"/>
              <a:buAutoNum type="arabicPeriod"/>
            </a:pPr>
            <a:r>
              <a:rPr lang="he-IL" sz="2800" dirty="0">
                <a:solidFill>
                  <a:srgbClr val="002060"/>
                </a:solidFill>
                <a:latin typeface="Helvetica Neue"/>
                <a:ea typeface="Helvetica Neue"/>
                <a:cs typeface="Helvetica Neue"/>
                <a:sym typeface="Helvetica Neue"/>
              </a:rPr>
              <a:t>לא יודעים לאן זה יוביל בדור הבא. </a:t>
            </a:r>
            <a:endParaRPr sz="2800" dirty="0">
              <a:solidFill>
                <a:srgbClr val="002060"/>
              </a:solidFill>
              <a:latin typeface="Helvetica Neue"/>
              <a:ea typeface="Helvetica Neue"/>
              <a:cs typeface="Helvetica Neue"/>
              <a:sym typeface="Helvetica Neue"/>
            </a:endParaRPr>
          </a:p>
          <a:p>
            <a:pPr marL="0" lvl="0" indent="0" algn="r" rtl="1">
              <a:lnSpc>
                <a:spcPct val="115000"/>
              </a:lnSpc>
              <a:spcBef>
                <a:spcPts val="1600"/>
              </a:spcBef>
              <a:spcAft>
                <a:spcPts val="0"/>
              </a:spcAft>
              <a:buNone/>
            </a:pPr>
            <a:br>
              <a:rPr lang="iw" sz="2400" dirty="0">
                <a:solidFill>
                  <a:srgbClr val="002060"/>
                </a:solidFill>
                <a:latin typeface="Helvetica Neue"/>
                <a:ea typeface="Helvetica Neue"/>
                <a:cs typeface="Helvetica Neue"/>
                <a:sym typeface="Helvetica Neue"/>
              </a:rPr>
            </a:br>
            <a:endParaRPr sz="24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endParaRPr sz="1800" dirty="0">
              <a:solidFill>
                <a:srgbClr val="002060"/>
              </a:solidFill>
              <a:latin typeface="Helvetica Neue"/>
              <a:ea typeface="Helvetica Neue"/>
              <a:cs typeface="Helvetica Neue"/>
              <a:sym typeface="Helvetica Neue"/>
            </a:endParaRPr>
          </a:p>
        </p:txBody>
      </p:sp>
      <p:pic>
        <p:nvPicPr>
          <p:cNvPr id="8194" name="Picture 2" descr="You are currently viewing מכתבי תמיכה וברכה – אייר תשפ&quot;ד">
            <a:extLst>
              <a:ext uri="{FF2B5EF4-FFF2-40B4-BE49-F238E27FC236}">
                <a16:creationId xmlns:a16="http://schemas.microsoft.com/office/drawing/2014/main" id="{1DD9534F-D0E9-DF99-0129-AC4DD3C92C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1280"/>
          <a:stretch/>
        </p:blipFill>
        <p:spPr bwMode="auto">
          <a:xfrm>
            <a:off x="0" y="0"/>
            <a:ext cx="322810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2521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32"/>
          <p:cNvPicPr preferRelativeResize="0"/>
          <p:nvPr/>
        </p:nvPicPr>
        <p:blipFill>
          <a:blip r:embed="rId3">
            <a:alphaModFix/>
          </a:blip>
          <a:stretch>
            <a:fillRect/>
          </a:stretch>
        </p:blipFill>
        <p:spPr>
          <a:xfrm>
            <a:off x="0" y="0"/>
            <a:ext cx="3457251" cy="5143500"/>
          </a:xfrm>
          <a:prstGeom prst="rect">
            <a:avLst/>
          </a:prstGeom>
          <a:noFill/>
          <a:ln>
            <a:noFill/>
          </a:ln>
        </p:spPr>
      </p:pic>
      <p:sp>
        <p:nvSpPr>
          <p:cNvPr id="168" name="Google Shape;168;p32"/>
          <p:cNvSpPr txBox="1"/>
          <p:nvPr/>
        </p:nvSpPr>
        <p:spPr>
          <a:xfrm>
            <a:off x="3457250" y="631250"/>
            <a:ext cx="5686800" cy="36705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4300" dirty="0">
                <a:solidFill>
                  <a:srgbClr val="002060"/>
                </a:solidFill>
                <a:latin typeface="Helvetica Neue"/>
                <a:ea typeface="Helvetica Neue"/>
                <a:cs typeface="Helvetica Neue"/>
                <a:sym typeface="Helvetica Neue"/>
              </a:rPr>
              <a:t>היחס לניסים בארץ </a:t>
            </a:r>
            <a:endParaRPr sz="43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7200" b="1" dirty="0">
                <a:solidFill>
                  <a:srgbClr val="002060"/>
                </a:solidFill>
                <a:latin typeface="Helvetica Neue"/>
                <a:ea typeface="Helvetica Neue"/>
                <a:cs typeface="Helvetica Neue"/>
                <a:sym typeface="Helvetica Neue"/>
              </a:rPr>
              <a:t>קיום ההבטחה</a:t>
            </a:r>
            <a:endParaRPr sz="7200" b="1" dirty="0">
              <a:solidFill>
                <a:srgbClr val="002060"/>
              </a:solidFill>
              <a:latin typeface="Helvetica Neue"/>
              <a:ea typeface="Helvetica Neue"/>
              <a:cs typeface="Helvetica Neue"/>
              <a:sym typeface="Helvetica Neue"/>
            </a:endParaRPr>
          </a:p>
          <a:p>
            <a:pPr marL="0" lvl="0" indent="0" algn="ctr" rtl="1">
              <a:lnSpc>
                <a:spcPct val="150000"/>
              </a:lnSpc>
              <a:spcBef>
                <a:spcPts val="0"/>
              </a:spcBef>
              <a:spcAft>
                <a:spcPts val="0"/>
              </a:spcAft>
              <a:buNone/>
            </a:pPr>
            <a:r>
              <a:rPr lang="he-IL" sz="2400" dirty="0">
                <a:solidFill>
                  <a:srgbClr val="002060"/>
                </a:solidFill>
                <a:latin typeface="Helvetica Neue"/>
                <a:ea typeface="Helvetica Neue"/>
                <a:cs typeface="Helvetica Neue"/>
                <a:sym typeface="Helvetica Neue"/>
              </a:rPr>
              <a:t>חובה להודות ולהכיר בניסים. </a:t>
            </a:r>
            <a:br>
              <a:rPr lang="iw" sz="3000" dirty="0">
                <a:solidFill>
                  <a:srgbClr val="002060"/>
                </a:solidFill>
                <a:latin typeface="Helvetica Neue"/>
                <a:ea typeface="Helvetica Neue"/>
                <a:cs typeface="Helvetica Neue"/>
                <a:sym typeface="Helvetica Neue"/>
              </a:rPr>
            </a:br>
            <a:endParaRPr dirty="0">
              <a:latin typeface="Calibri"/>
              <a:ea typeface="Calibri"/>
              <a:cs typeface="Calibri"/>
              <a:sym typeface="Calibri"/>
            </a:endParaRPr>
          </a:p>
        </p:txBody>
      </p:sp>
    </p:spTree>
    <p:extLst>
      <p:ext uri="{BB962C8B-B14F-4D97-AF65-F5344CB8AC3E}">
        <p14:creationId xmlns:p14="http://schemas.microsoft.com/office/powerpoint/2010/main" val="142350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xEl>
                                              <p:pRg st="0" end="0"/>
                                            </p:txEl>
                                          </p:spTgt>
                                        </p:tgtEl>
                                        <p:attrNameLst>
                                          <p:attrName>style.visibility</p:attrName>
                                        </p:attrNameLst>
                                      </p:cBhvr>
                                      <p:to>
                                        <p:strVal val="visible"/>
                                      </p:to>
                                    </p:set>
                                    <p:animEffect transition="in" filter="fade">
                                      <p:cBhvr>
                                        <p:cTn id="7" dur="1000"/>
                                        <p:tgtEl>
                                          <p:spTgt spid="1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8">
                                            <p:txEl>
                                              <p:pRg st="1" end="1"/>
                                            </p:txEl>
                                          </p:spTgt>
                                        </p:tgtEl>
                                        <p:attrNameLst>
                                          <p:attrName>style.visibility</p:attrName>
                                        </p:attrNameLst>
                                      </p:cBhvr>
                                      <p:to>
                                        <p:strVal val="visible"/>
                                      </p:to>
                                    </p:set>
                                    <p:animEffect transition="in" filter="fade">
                                      <p:cBhvr>
                                        <p:cTn id="12" dur="1000"/>
                                        <p:tgtEl>
                                          <p:spTgt spid="16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
                                            <p:txEl>
                                              <p:pRg st="2" end="2"/>
                                            </p:txEl>
                                          </p:spTgt>
                                        </p:tgtEl>
                                        <p:attrNameLst>
                                          <p:attrName>style.visibility</p:attrName>
                                        </p:attrNameLst>
                                      </p:cBhvr>
                                      <p:to>
                                        <p:strVal val="visible"/>
                                      </p:to>
                                    </p:set>
                                    <p:animEffect transition="in" filter="fade">
                                      <p:cBhvr>
                                        <p:cTn id="17" dur="1000"/>
                                        <p:tgtEl>
                                          <p:spTgt spid="16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3"/>
          <p:cNvSpPr txBox="1">
            <a:spLocks noGrp="1"/>
          </p:cNvSpPr>
          <p:nvPr>
            <p:ph type="title" idx="4294967295"/>
          </p:nvPr>
        </p:nvSpPr>
        <p:spPr>
          <a:xfrm rot="6003260">
            <a:off x="7626505" y="4872867"/>
            <a:ext cx="128879" cy="166313"/>
          </a:xfrm>
          <a:prstGeom prst="rect">
            <a:avLst/>
          </a:prstGeom>
        </p:spPr>
        <p:txBody>
          <a:bodyPr spcFirstLastPara="1" wrap="square" lIns="68575" tIns="34275" rIns="68575" bIns="34275" anchor="ctr" anchorCtr="0">
            <a:noAutofit/>
          </a:bodyPr>
          <a:lstStyle/>
          <a:p>
            <a:pPr marL="0" lvl="0" indent="0" algn="r" rtl="1">
              <a:spcBef>
                <a:spcPts val="0"/>
              </a:spcBef>
              <a:spcAft>
                <a:spcPts val="0"/>
              </a:spcAft>
              <a:buNone/>
            </a:pPr>
            <a:r>
              <a:rPr lang="iw" sz="700">
                <a:solidFill>
                  <a:schemeClr val="lt1"/>
                </a:solidFill>
              </a:rPr>
              <a:t>22</a:t>
            </a:r>
            <a:endParaRPr sz="700">
              <a:solidFill>
                <a:schemeClr val="lt1"/>
              </a:solidFill>
            </a:endParaRPr>
          </a:p>
        </p:txBody>
      </p:sp>
      <p:sp>
        <p:nvSpPr>
          <p:cNvPr id="174" name="Google Shape;174;p33"/>
          <p:cNvSpPr txBox="1"/>
          <p:nvPr/>
        </p:nvSpPr>
        <p:spPr>
          <a:xfrm>
            <a:off x="1272975" y="358750"/>
            <a:ext cx="3000000" cy="378600"/>
          </a:xfrm>
          <a:prstGeom prst="rect">
            <a:avLst/>
          </a:prstGeom>
          <a:noFill/>
          <a:ln>
            <a:noFill/>
          </a:ln>
        </p:spPr>
        <p:txBody>
          <a:bodyPr spcFirstLastPara="1" wrap="square" lIns="91425" tIns="91425" rIns="91425" bIns="91425" anchor="t" anchorCtr="0">
            <a:spAutoFit/>
          </a:bodyPr>
          <a:lstStyle/>
          <a:p>
            <a:pPr marL="0" lvl="0" indent="0" algn="ctr" rtl="1">
              <a:lnSpc>
                <a:spcPct val="90000"/>
              </a:lnSpc>
              <a:spcBef>
                <a:spcPts val="0"/>
              </a:spcBef>
              <a:spcAft>
                <a:spcPts val="0"/>
              </a:spcAft>
              <a:buNone/>
            </a:pPr>
            <a:endParaRPr/>
          </a:p>
        </p:txBody>
      </p:sp>
      <p:pic>
        <p:nvPicPr>
          <p:cNvPr id="175" name="Google Shape;175;p33"/>
          <p:cNvPicPr preferRelativeResize="0"/>
          <p:nvPr/>
        </p:nvPicPr>
        <p:blipFill>
          <a:blip r:embed="rId3">
            <a:alphaModFix/>
          </a:blip>
          <a:stretch>
            <a:fillRect/>
          </a:stretch>
        </p:blipFill>
        <p:spPr>
          <a:xfrm>
            <a:off x="0" y="0"/>
            <a:ext cx="3428143" cy="5143500"/>
          </a:xfrm>
          <a:prstGeom prst="rect">
            <a:avLst/>
          </a:prstGeom>
          <a:noFill/>
          <a:ln>
            <a:noFill/>
          </a:ln>
        </p:spPr>
      </p:pic>
      <p:sp>
        <p:nvSpPr>
          <p:cNvPr id="176" name="Google Shape;176;p33"/>
          <p:cNvSpPr txBox="1"/>
          <p:nvPr/>
        </p:nvSpPr>
        <p:spPr>
          <a:xfrm>
            <a:off x="3428150" y="1075925"/>
            <a:ext cx="5756700" cy="2414477"/>
          </a:xfrm>
          <a:prstGeom prst="rect">
            <a:avLst/>
          </a:prstGeom>
          <a:noFill/>
          <a:ln>
            <a:noFill/>
          </a:ln>
        </p:spPr>
        <p:txBody>
          <a:bodyPr spcFirstLastPara="1" wrap="square" lIns="91425" tIns="91425" rIns="91425" bIns="91425" anchor="t" anchorCtr="0">
            <a:spAutoFit/>
          </a:bodyPr>
          <a:lstStyle/>
          <a:p>
            <a:pPr marL="0" lvl="0" indent="0" algn="ctr" rtl="1">
              <a:lnSpc>
                <a:spcPct val="115000"/>
              </a:lnSpc>
              <a:spcBef>
                <a:spcPts val="0"/>
              </a:spcBef>
              <a:spcAft>
                <a:spcPts val="0"/>
              </a:spcAft>
              <a:buNone/>
            </a:pPr>
            <a:r>
              <a:rPr lang="he-IL" sz="4600" dirty="0">
                <a:solidFill>
                  <a:srgbClr val="002060"/>
                </a:solidFill>
                <a:latin typeface="Helvetica Neue"/>
                <a:ea typeface="Helvetica Neue"/>
                <a:cs typeface="Helvetica Neue"/>
                <a:sym typeface="Helvetica Neue"/>
              </a:rPr>
              <a:t>הייחס לשלטון</a:t>
            </a:r>
            <a:r>
              <a:rPr lang="iw" sz="4600" dirty="0">
                <a:solidFill>
                  <a:srgbClr val="002060"/>
                </a:solidFill>
                <a:latin typeface="Helvetica Neue"/>
                <a:ea typeface="Helvetica Neue"/>
                <a:cs typeface="Helvetica Neue"/>
                <a:sym typeface="Helvetica Neue"/>
              </a:rPr>
              <a:t>:</a:t>
            </a:r>
            <a:endParaRPr sz="4600"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r>
              <a:rPr lang="he-IL" sz="4600" b="1" dirty="0">
                <a:solidFill>
                  <a:srgbClr val="002060"/>
                </a:solidFill>
                <a:latin typeface="Helvetica Neue"/>
                <a:ea typeface="Helvetica Neue"/>
                <a:cs typeface="Helvetica Neue"/>
                <a:sym typeface="Helvetica Neue"/>
              </a:rPr>
              <a:t>רשעים, פורקי עול, מחללי שם השם</a:t>
            </a:r>
            <a:endParaRPr sz="4600" dirty="0">
              <a:solidFill>
                <a:srgbClr val="FF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573793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fade">
                                      <p:cBhvr>
                                        <p:cTn id="7" dur="10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34"/>
          <p:cNvPicPr preferRelativeResize="0"/>
          <p:nvPr/>
        </p:nvPicPr>
        <p:blipFill>
          <a:blip r:embed="rId3">
            <a:alphaModFix/>
          </a:blip>
          <a:stretch>
            <a:fillRect/>
          </a:stretch>
        </p:blipFill>
        <p:spPr>
          <a:xfrm>
            <a:off x="0" y="0"/>
            <a:ext cx="2877920" cy="5143500"/>
          </a:xfrm>
          <a:prstGeom prst="rect">
            <a:avLst/>
          </a:prstGeom>
          <a:noFill/>
          <a:ln>
            <a:noFill/>
          </a:ln>
        </p:spPr>
      </p:pic>
      <p:sp>
        <p:nvSpPr>
          <p:cNvPr id="182" name="Google Shape;182;p34"/>
          <p:cNvSpPr txBox="1"/>
          <p:nvPr/>
        </p:nvSpPr>
        <p:spPr>
          <a:xfrm>
            <a:off x="2877926" y="1102175"/>
            <a:ext cx="62661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4500" dirty="0">
                <a:solidFill>
                  <a:srgbClr val="002060"/>
                </a:solidFill>
                <a:latin typeface="Helvetica Neue"/>
                <a:ea typeface="Helvetica Neue"/>
                <a:cs typeface="Helvetica Neue"/>
                <a:sym typeface="Helvetica Neue"/>
              </a:rPr>
              <a:t>ממלכת כוהנים</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השאיפה להקים שלטון התורה בארץ</a:t>
            </a:r>
            <a:endParaRPr sz="46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r>
              <a:rPr lang="he-IL" sz="3300" dirty="0">
                <a:solidFill>
                  <a:srgbClr val="002060"/>
                </a:solidFill>
                <a:latin typeface="Helvetica Neue"/>
                <a:ea typeface="Helvetica Neue"/>
                <a:cs typeface="Helvetica Neue"/>
                <a:sym typeface="Helvetica Neue"/>
              </a:rPr>
              <a:t>ללמוד הלכות מדינה. </a:t>
            </a:r>
            <a:endParaRPr sz="33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3000" b="1" dirty="0">
              <a:solidFill>
                <a:srgbClr val="00206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0752423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36"/>
          <p:cNvPicPr preferRelativeResize="0"/>
          <p:nvPr/>
        </p:nvPicPr>
        <p:blipFill>
          <a:blip r:embed="rId3">
            <a:alphaModFix/>
          </a:blip>
          <a:stretch>
            <a:fillRect/>
          </a:stretch>
        </p:blipFill>
        <p:spPr>
          <a:xfrm>
            <a:off x="0" y="0"/>
            <a:ext cx="3140325" cy="5143500"/>
          </a:xfrm>
          <a:prstGeom prst="rect">
            <a:avLst/>
          </a:prstGeom>
          <a:noFill/>
          <a:ln>
            <a:noFill/>
          </a:ln>
        </p:spPr>
      </p:pic>
      <p:sp>
        <p:nvSpPr>
          <p:cNvPr id="194" name="Google Shape;194;p36"/>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חיבת הארץ</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4600" b="1" dirty="0">
                <a:solidFill>
                  <a:srgbClr val="002060"/>
                </a:solidFill>
                <a:latin typeface="Helvetica Neue"/>
                <a:ea typeface="Helvetica Neue"/>
                <a:cs typeface="Helvetica Neue"/>
                <a:sym typeface="Helvetica Neue"/>
              </a:rPr>
              <a:t>לעורר את האהבה</a:t>
            </a:r>
            <a:endParaRPr sz="46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dirty="0">
              <a:solidFill>
                <a:srgbClr val="00206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880746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8"/>
          <p:cNvSpPr txBox="1"/>
          <p:nvPr/>
        </p:nvSpPr>
        <p:spPr>
          <a:xfrm>
            <a:off x="2719825" y="0"/>
            <a:ext cx="6109200" cy="5143500"/>
          </a:xfrm>
          <a:prstGeom prst="rect">
            <a:avLst/>
          </a:prstGeom>
          <a:noFill/>
          <a:ln>
            <a:noFill/>
          </a:ln>
        </p:spPr>
        <p:txBody>
          <a:bodyPr spcFirstLastPara="1" wrap="square" lIns="68575" tIns="68575" rIns="68575" bIns="68575" anchor="t" anchorCtr="0">
            <a:noAutofit/>
          </a:bodyPr>
          <a:lstStyle/>
          <a:p>
            <a:pPr marL="0" lvl="0" indent="0" algn="r" rtl="1">
              <a:spcBef>
                <a:spcPts val="0"/>
              </a:spcBef>
              <a:spcAft>
                <a:spcPts val="0"/>
              </a:spcAft>
              <a:buNone/>
            </a:pPr>
            <a:r>
              <a:rPr lang="he-IL" sz="4800" b="1" dirty="0">
                <a:solidFill>
                  <a:srgbClr val="002060"/>
                </a:solidFill>
                <a:latin typeface="Helvetica Neue"/>
                <a:ea typeface="Helvetica Neue"/>
                <a:cs typeface="Helvetica Neue"/>
                <a:sym typeface="Helvetica Neue"/>
              </a:rPr>
              <a:t>פעולות האדם לגאולה</a:t>
            </a:r>
            <a:endParaRPr sz="3000" b="1"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בית המקדש</a:t>
            </a:r>
            <a:br>
              <a:rPr lang="iw" sz="3000" dirty="0">
                <a:solidFill>
                  <a:srgbClr val="002060"/>
                </a:solidFill>
                <a:latin typeface="Helvetica Neue"/>
                <a:ea typeface="Helvetica Neue"/>
                <a:cs typeface="Helvetica Neue"/>
                <a:sym typeface="Helvetica Neue"/>
              </a:rPr>
            </a:br>
            <a:r>
              <a:rPr lang="he-IL" sz="2000" dirty="0">
                <a:solidFill>
                  <a:srgbClr val="002060"/>
                </a:solidFill>
                <a:latin typeface="Helvetica Neue"/>
                <a:ea typeface="Helvetica Neue"/>
                <a:cs typeface="Helvetica Neue"/>
                <a:sym typeface="Helvetica Neue"/>
              </a:rPr>
              <a:t>הקרבת </a:t>
            </a:r>
            <a:r>
              <a:rPr lang="he-IL" sz="2000" dirty="0" err="1">
                <a:solidFill>
                  <a:srgbClr val="002060"/>
                </a:solidFill>
                <a:latin typeface="Helvetica Neue"/>
                <a:ea typeface="Helvetica Neue"/>
                <a:cs typeface="Helvetica Neue"/>
                <a:sym typeface="Helvetica Neue"/>
              </a:rPr>
              <a:t>קרבנות</a:t>
            </a:r>
            <a:r>
              <a:rPr lang="he-IL" sz="2000" dirty="0">
                <a:solidFill>
                  <a:srgbClr val="002060"/>
                </a:solidFill>
                <a:latin typeface="Helvetica Neue"/>
                <a:ea typeface="Helvetica Neue"/>
                <a:cs typeface="Helvetica Neue"/>
                <a:sym typeface="Helvetica Neue"/>
              </a:rPr>
              <a:t>, לימוד המקדש, ירושת ירושלים. </a:t>
            </a:r>
            <a:endParaRPr sz="1500" dirty="0">
              <a:solidFill>
                <a:srgbClr val="002060"/>
              </a:solidFill>
              <a:latin typeface="Helvetica Neue"/>
              <a:ea typeface="Helvetica Neue"/>
              <a:cs typeface="Helvetica Neue"/>
              <a:sym typeface="Helvetica Neue"/>
            </a:endParaRPr>
          </a:p>
          <a:p>
            <a:pPr marL="457200" lvl="0" indent="-419100" algn="r" rtl="1">
              <a:lnSpc>
                <a:spcPct val="100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הקמת שלטון תורה</a:t>
            </a:r>
            <a:br>
              <a:rPr lang="iw" sz="3000" dirty="0">
                <a:solidFill>
                  <a:srgbClr val="002060"/>
                </a:solidFill>
                <a:latin typeface="Helvetica Neue"/>
                <a:ea typeface="Helvetica Neue"/>
                <a:cs typeface="Helvetica Neue"/>
                <a:sym typeface="Helvetica Neue"/>
              </a:rPr>
            </a:br>
            <a:r>
              <a:rPr lang="iw" sz="2000" dirty="0">
                <a:solidFill>
                  <a:srgbClr val="002060"/>
                </a:solidFill>
                <a:latin typeface="Helvetica Neue"/>
                <a:ea typeface="Helvetica Neue"/>
                <a:cs typeface="Helvetica Neue"/>
                <a:sym typeface="Helvetica Neue"/>
              </a:rPr>
              <a:t>אזעקה, סירנה של אמבולנס, שיר מתקופה של ...</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iw" sz="2800" dirty="0">
                <a:solidFill>
                  <a:srgbClr val="002060"/>
                </a:solidFill>
                <a:latin typeface="Helvetica Neue"/>
                <a:ea typeface="Helvetica Neue"/>
                <a:cs typeface="Helvetica Neue"/>
                <a:sym typeface="Helvetica Neue"/>
              </a:rPr>
              <a:t>ריח או טעם (O+G)</a:t>
            </a:r>
            <a:br>
              <a:rPr lang="iw" sz="3000" dirty="0">
                <a:solidFill>
                  <a:srgbClr val="002060"/>
                </a:solidFill>
                <a:latin typeface="Helvetica Neue"/>
                <a:ea typeface="Helvetica Neue"/>
                <a:cs typeface="Helvetica Neue"/>
                <a:sym typeface="Helvetica Neue"/>
              </a:rPr>
            </a:br>
            <a:r>
              <a:rPr lang="iw" sz="2000" dirty="0">
                <a:solidFill>
                  <a:srgbClr val="002060"/>
                </a:solidFill>
                <a:latin typeface="Helvetica Neue"/>
                <a:ea typeface="Helvetica Neue"/>
                <a:cs typeface="Helvetica Neue"/>
                <a:sym typeface="Helvetica Neue"/>
              </a:rPr>
              <a:t>טעם של בית, ריח של מאכל מסוים, בושם ישן ועוד…</a:t>
            </a:r>
            <a:endParaRPr sz="2000" dirty="0">
              <a:solidFill>
                <a:srgbClr val="002060"/>
              </a:solidFill>
              <a:latin typeface="Helvetica Neue"/>
              <a:ea typeface="Helvetica Neue"/>
              <a:cs typeface="Helvetica Neue"/>
              <a:sym typeface="Helvetica Neue"/>
            </a:endParaRPr>
          </a:p>
          <a:p>
            <a:pPr marL="457200" lvl="0" indent="-393700" algn="r" rtl="1">
              <a:lnSpc>
                <a:spcPct val="100000"/>
              </a:lnSpc>
              <a:spcBef>
                <a:spcPts val="0"/>
              </a:spcBef>
              <a:spcAft>
                <a:spcPts val="0"/>
              </a:spcAft>
              <a:buClr>
                <a:srgbClr val="002060"/>
              </a:buClr>
              <a:buSzPts val="2600"/>
              <a:buFont typeface="Helvetica Neue"/>
              <a:buChar char="●"/>
            </a:pPr>
            <a:r>
              <a:rPr lang="iw" sz="2600" dirty="0">
                <a:solidFill>
                  <a:srgbClr val="002060"/>
                </a:solidFill>
                <a:latin typeface="Helvetica Neue"/>
                <a:ea typeface="Helvetica Neue"/>
                <a:cs typeface="Helvetica Neue"/>
                <a:sym typeface="Helvetica Neue"/>
              </a:rPr>
              <a:t>ב-</a:t>
            </a:r>
            <a:r>
              <a:rPr lang="iw" sz="2200" dirty="0">
                <a:solidFill>
                  <a:srgbClr val="002060"/>
                </a:solidFill>
                <a:latin typeface="Helvetica Neue"/>
                <a:ea typeface="Helvetica Neue"/>
                <a:cs typeface="Helvetica Neue"/>
                <a:sym typeface="Helvetica Neue"/>
              </a:rPr>
              <a:t>NLP</a:t>
            </a:r>
            <a:r>
              <a:rPr lang="iw" sz="2600" dirty="0">
                <a:solidFill>
                  <a:srgbClr val="002060"/>
                </a:solidFill>
                <a:latin typeface="Helvetica Neue"/>
                <a:ea typeface="Helvetica Neue"/>
                <a:cs typeface="Helvetica Neue"/>
                <a:sym typeface="Helvetica Neue"/>
              </a:rPr>
              <a:t> </a:t>
            </a:r>
            <a:r>
              <a:rPr lang="iw" sz="2800" dirty="0">
                <a:solidFill>
                  <a:srgbClr val="002060"/>
                </a:solidFill>
                <a:latin typeface="Helvetica Neue"/>
                <a:ea typeface="Helvetica Neue"/>
                <a:cs typeface="Helvetica Neue"/>
                <a:sym typeface="Helvetica Neue"/>
              </a:rPr>
              <a:t>נאהב להשתמש בעוגנים קינסתטיים</a:t>
            </a:r>
            <a:r>
              <a:rPr lang="iw" sz="2600" dirty="0">
                <a:solidFill>
                  <a:srgbClr val="002060"/>
                </a:solidFill>
                <a:latin typeface="Helvetica Neue"/>
                <a:ea typeface="Helvetica Neue"/>
                <a:cs typeface="Helvetica Neue"/>
                <a:sym typeface="Helvetica Neue"/>
              </a:rPr>
              <a:t>(K)</a:t>
            </a:r>
            <a:endParaRPr sz="2600" dirty="0">
              <a:solidFill>
                <a:srgbClr val="002060"/>
              </a:solidFill>
              <a:latin typeface="Helvetica Neue"/>
              <a:ea typeface="Helvetica Neue"/>
              <a:cs typeface="Helvetica Neue"/>
              <a:sym typeface="Helvetica Neue"/>
            </a:endParaRPr>
          </a:p>
          <a:p>
            <a:pPr marL="457200" lvl="0" indent="-406400" algn="r" rtl="1">
              <a:lnSpc>
                <a:spcPct val="100000"/>
              </a:lnSpc>
              <a:spcBef>
                <a:spcPts val="0"/>
              </a:spcBef>
              <a:spcAft>
                <a:spcPts val="0"/>
              </a:spcAft>
              <a:buClr>
                <a:srgbClr val="002060"/>
              </a:buClr>
              <a:buSzPts val="2800"/>
              <a:buFont typeface="Helvetica Neue"/>
              <a:buChar char="●"/>
            </a:pPr>
            <a:r>
              <a:rPr lang="iw" sz="2800" dirty="0">
                <a:solidFill>
                  <a:srgbClr val="002060"/>
                </a:solidFill>
                <a:latin typeface="Helvetica Neue"/>
                <a:ea typeface="Helvetica Neue"/>
                <a:cs typeface="Helvetica Neue"/>
                <a:sym typeface="Helvetica Neue"/>
              </a:rPr>
              <a:t>בונוס: עוגנים במרחב</a:t>
            </a:r>
            <a:endParaRPr sz="1600" dirty="0">
              <a:solidFill>
                <a:srgbClr val="002060"/>
              </a:solidFill>
              <a:latin typeface="Helvetica Neue"/>
              <a:ea typeface="Helvetica Neue"/>
              <a:cs typeface="Helvetica Neue"/>
              <a:sym typeface="Helvetica Neue"/>
            </a:endParaRPr>
          </a:p>
          <a:p>
            <a:pPr marL="0" lvl="0" indent="0" algn="l" rtl="0">
              <a:spcBef>
                <a:spcPts val="1600"/>
              </a:spcBef>
              <a:spcAft>
                <a:spcPts val="0"/>
              </a:spcAft>
              <a:buNone/>
            </a:pPr>
            <a:endParaRPr sz="2800" dirty="0">
              <a:solidFill>
                <a:srgbClr val="002060"/>
              </a:solidFill>
              <a:latin typeface="Helvetica Neue"/>
              <a:ea typeface="Helvetica Neue"/>
              <a:cs typeface="Helvetica Neue"/>
              <a:sym typeface="Helvetica Neue"/>
            </a:endParaRPr>
          </a:p>
        </p:txBody>
      </p:sp>
      <p:pic>
        <p:nvPicPr>
          <p:cNvPr id="206" name="Google Shape;206;p38"/>
          <p:cNvPicPr preferRelativeResize="0"/>
          <p:nvPr/>
        </p:nvPicPr>
        <p:blipFill>
          <a:blip r:embed="rId3">
            <a:alphaModFix/>
          </a:blip>
          <a:stretch>
            <a:fillRect/>
          </a:stretch>
        </p:blipFill>
        <p:spPr>
          <a:xfrm>
            <a:off x="0" y="0"/>
            <a:ext cx="2758774" cy="5143500"/>
          </a:xfrm>
          <a:prstGeom prst="rect">
            <a:avLst/>
          </a:prstGeom>
          <a:noFill/>
          <a:ln>
            <a:noFill/>
          </a:ln>
        </p:spPr>
      </p:pic>
    </p:spTree>
    <p:extLst>
      <p:ext uri="{BB962C8B-B14F-4D97-AF65-F5344CB8AC3E}">
        <p14:creationId xmlns:p14="http://schemas.microsoft.com/office/powerpoint/2010/main" val="2432655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
                                            <p:txEl>
                                              <p:pRg st="0" end="0"/>
                                            </p:txEl>
                                          </p:spTgt>
                                        </p:tgtEl>
                                        <p:attrNameLst>
                                          <p:attrName>style.visibility</p:attrName>
                                        </p:attrNameLst>
                                      </p:cBhvr>
                                      <p:to>
                                        <p:strVal val="visible"/>
                                      </p:to>
                                    </p:set>
                                    <p:animEffect transition="in" filter="fade">
                                      <p:cBhvr>
                                        <p:cTn id="7" dur="1000"/>
                                        <p:tgtEl>
                                          <p:spTgt spid="2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
                                            <p:txEl>
                                              <p:pRg st="1" end="1"/>
                                            </p:txEl>
                                          </p:spTgt>
                                        </p:tgtEl>
                                        <p:attrNameLst>
                                          <p:attrName>style.visibility</p:attrName>
                                        </p:attrNameLst>
                                      </p:cBhvr>
                                      <p:to>
                                        <p:strVal val="visible"/>
                                      </p:to>
                                    </p:set>
                                    <p:animEffect transition="in" filter="fade">
                                      <p:cBhvr>
                                        <p:cTn id="12" dur="1000"/>
                                        <p:tgtEl>
                                          <p:spTgt spid="2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
                                            <p:txEl>
                                              <p:pRg st="2" end="2"/>
                                            </p:txEl>
                                          </p:spTgt>
                                        </p:tgtEl>
                                        <p:attrNameLst>
                                          <p:attrName>style.visibility</p:attrName>
                                        </p:attrNameLst>
                                      </p:cBhvr>
                                      <p:to>
                                        <p:strVal val="visible"/>
                                      </p:to>
                                    </p:set>
                                    <p:animEffect transition="in" filter="fade">
                                      <p:cBhvr>
                                        <p:cTn id="17" dur="1000"/>
                                        <p:tgtEl>
                                          <p:spTgt spid="2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
                                            <p:txEl>
                                              <p:pRg st="3" end="3"/>
                                            </p:txEl>
                                          </p:spTgt>
                                        </p:tgtEl>
                                        <p:attrNameLst>
                                          <p:attrName>style.visibility</p:attrName>
                                        </p:attrNameLst>
                                      </p:cBhvr>
                                      <p:to>
                                        <p:strVal val="visible"/>
                                      </p:to>
                                    </p:set>
                                    <p:animEffect transition="in" filter="fade">
                                      <p:cBhvr>
                                        <p:cTn id="22" dur="1000"/>
                                        <p:tgtEl>
                                          <p:spTgt spid="20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
                                            <p:txEl>
                                              <p:pRg st="4" end="4"/>
                                            </p:txEl>
                                          </p:spTgt>
                                        </p:tgtEl>
                                        <p:attrNameLst>
                                          <p:attrName>style.visibility</p:attrName>
                                        </p:attrNameLst>
                                      </p:cBhvr>
                                      <p:to>
                                        <p:strVal val="visible"/>
                                      </p:to>
                                    </p:set>
                                    <p:animEffect transition="in" filter="fade">
                                      <p:cBhvr>
                                        <p:cTn id="27" dur="1000"/>
                                        <p:tgtEl>
                                          <p:spTgt spid="20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
                                            <p:txEl>
                                              <p:pRg st="5" end="5"/>
                                            </p:txEl>
                                          </p:spTgt>
                                        </p:tgtEl>
                                        <p:attrNameLst>
                                          <p:attrName>style.visibility</p:attrName>
                                        </p:attrNameLst>
                                      </p:cBhvr>
                                      <p:to>
                                        <p:strVal val="visible"/>
                                      </p:to>
                                    </p:set>
                                    <p:animEffect transition="in" filter="fade">
                                      <p:cBhvr>
                                        <p:cTn id="32" dur="1000"/>
                                        <p:tgtEl>
                                          <p:spTgt spid="20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43"/>
          <p:cNvPicPr preferRelativeResize="0"/>
          <p:nvPr/>
        </p:nvPicPr>
        <p:blipFill>
          <a:blip r:embed="rId3">
            <a:alphaModFix/>
          </a:blip>
          <a:stretch>
            <a:fillRect/>
          </a:stretch>
        </p:blipFill>
        <p:spPr>
          <a:xfrm>
            <a:off x="0" y="0"/>
            <a:ext cx="2877920" cy="5143500"/>
          </a:xfrm>
          <a:prstGeom prst="rect">
            <a:avLst/>
          </a:prstGeom>
          <a:noFill/>
          <a:ln>
            <a:noFill/>
          </a:ln>
        </p:spPr>
      </p:pic>
      <p:sp>
        <p:nvSpPr>
          <p:cNvPr id="236" name="Google Shape;236;p43"/>
          <p:cNvSpPr txBox="1"/>
          <p:nvPr/>
        </p:nvSpPr>
        <p:spPr>
          <a:xfrm>
            <a:off x="2877926" y="1102175"/>
            <a:ext cx="62661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iw" sz="4500">
                <a:solidFill>
                  <a:srgbClr val="002060"/>
                </a:solidFill>
                <a:latin typeface="Helvetica Neue"/>
                <a:ea typeface="Helvetica Neue"/>
                <a:cs typeface="Helvetica Neue"/>
                <a:sym typeface="Helvetica Neue"/>
              </a:rPr>
              <a:t>הדגמה:</a:t>
            </a:r>
            <a:endParaRPr sz="450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iw" sz="4600" b="1">
                <a:solidFill>
                  <a:srgbClr val="002060"/>
                </a:solidFill>
                <a:latin typeface="Helvetica Neue"/>
                <a:ea typeface="Helvetica Neue"/>
                <a:cs typeface="Helvetica Neue"/>
                <a:sym typeface="Helvetica Neue"/>
              </a:rPr>
              <a:t>עוגן קינסתטי</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iw" sz="4600" b="1">
                <a:solidFill>
                  <a:srgbClr val="002060"/>
                </a:solidFill>
                <a:latin typeface="Helvetica Neue"/>
                <a:ea typeface="Helvetica Neue"/>
                <a:cs typeface="Helvetica Neue"/>
                <a:sym typeface="Helvetica Neue"/>
              </a:rPr>
              <a:t>של חוויה חיובית</a:t>
            </a:r>
            <a:endParaRPr sz="4600" b="1">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endParaRPr sz="330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3000" b="1">
              <a:solidFill>
                <a:srgbClr val="002060"/>
              </a:solidFill>
              <a:latin typeface="Helvetica Neue"/>
              <a:ea typeface="Helvetica Neue"/>
              <a:cs typeface="Helvetica Neue"/>
              <a:sym typeface="Helvetica Neue"/>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4"/>
          <p:cNvSpPr txBox="1"/>
          <p:nvPr/>
        </p:nvSpPr>
        <p:spPr>
          <a:xfrm>
            <a:off x="2895400" y="0"/>
            <a:ext cx="624870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iw" sz="4000" dirty="0">
                <a:solidFill>
                  <a:srgbClr val="002060"/>
                </a:solidFill>
                <a:latin typeface="Helvetica Neue"/>
                <a:ea typeface="Helvetica Neue"/>
                <a:cs typeface="Helvetica Neue"/>
                <a:sym typeface="Helvetica Neue"/>
              </a:rPr>
              <a:t>שלבי התהליך:</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 בסס ראפור</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בקש רשות למגע</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כנס לחוויה חיובית</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בזמן העליה צור מגע</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רגע לפני השיא הפסק את המגע</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חזרה על שלבים 3-5</a:t>
            </a:r>
            <a:endParaRPr sz="2800" dirty="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dirty="0">
                <a:solidFill>
                  <a:srgbClr val="002060"/>
                </a:solidFill>
                <a:latin typeface="Helvetica Neue"/>
                <a:ea typeface="Helvetica Neue"/>
                <a:cs typeface="Helvetica Neue"/>
                <a:sym typeface="Helvetica Neue"/>
              </a:rPr>
              <a:t>שבירת מצב</a:t>
            </a:r>
            <a:endParaRPr sz="2800" dirty="0">
              <a:solidFill>
                <a:srgbClr val="002060"/>
              </a:solidFill>
              <a:latin typeface="Helvetica Neue"/>
              <a:ea typeface="Helvetica Neue"/>
              <a:cs typeface="Helvetica Neue"/>
              <a:sym typeface="Helvetica Neue"/>
            </a:endParaRPr>
          </a:p>
          <a:p>
            <a:pPr marL="0" lvl="0" indent="0" algn="r" rtl="1">
              <a:lnSpc>
                <a:spcPct val="115000"/>
              </a:lnSpc>
              <a:spcBef>
                <a:spcPts val="1600"/>
              </a:spcBef>
              <a:spcAft>
                <a:spcPts val="0"/>
              </a:spcAft>
              <a:buClr>
                <a:schemeClr val="dk1"/>
              </a:buClr>
              <a:buSzPts val="1100"/>
              <a:buFont typeface="Arial"/>
              <a:buNone/>
            </a:pPr>
            <a:r>
              <a:rPr lang="iw" sz="2600" dirty="0">
                <a:solidFill>
                  <a:srgbClr val="174F86"/>
                </a:solidFill>
                <a:latin typeface="Helvetica Neue"/>
                <a:ea typeface="Helvetica Neue"/>
                <a:cs typeface="Helvetica Neue"/>
                <a:sym typeface="Helvetica Neue"/>
              </a:rPr>
              <a:t>בדיקה</a:t>
            </a:r>
            <a:br>
              <a:rPr lang="iw" sz="2400" dirty="0">
                <a:solidFill>
                  <a:srgbClr val="002060"/>
                </a:solidFill>
                <a:latin typeface="Helvetica Neue"/>
                <a:ea typeface="Helvetica Neue"/>
                <a:cs typeface="Helvetica Neue"/>
                <a:sym typeface="Helvetica Neue"/>
              </a:rPr>
            </a:br>
            <a:endParaRPr sz="24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endParaRPr sz="1800" dirty="0">
              <a:solidFill>
                <a:srgbClr val="002060"/>
              </a:solidFill>
              <a:latin typeface="Helvetica Neue"/>
              <a:ea typeface="Helvetica Neue"/>
              <a:cs typeface="Helvetica Neue"/>
              <a:sym typeface="Helvetica Neue"/>
            </a:endParaRPr>
          </a:p>
        </p:txBody>
      </p:sp>
      <p:pic>
        <p:nvPicPr>
          <p:cNvPr id="242" name="Google Shape;242;p44"/>
          <p:cNvPicPr preferRelativeResize="0"/>
          <p:nvPr/>
        </p:nvPicPr>
        <p:blipFill>
          <a:blip r:embed="rId3">
            <a:alphaModFix/>
          </a:blip>
          <a:stretch>
            <a:fillRect/>
          </a:stretch>
        </p:blipFill>
        <p:spPr>
          <a:xfrm>
            <a:off x="0" y="0"/>
            <a:ext cx="2895400" cy="51435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45"/>
          <p:cNvPicPr preferRelativeResize="0"/>
          <p:nvPr/>
        </p:nvPicPr>
        <p:blipFill>
          <a:blip r:embed="rId3">
            <a:alphaModFix/>
          </a:blip>
          <a:stretch>
            <a:fillRect/>
          </a:stretch>
        </p:blipFill>
        <p:spPr>
          <a:xfrm>
            <a:off x="0" y="0"/>
            <a:ext cx="3140325" cy="5143500"/>
          </a:xfrm>
          <a:prstGeom prst="rect">
            <a:avLst/>
          </a:prstGeom>
          <a:noFill/>
          <a:ln>
            <a:noFill/>
          </a:ln>
        </p:spPr>
      </p:pic>
      <p:sp>
        <p:nvSpPr>
          <p:cNvPr id="248" name="Google Shape;248;p45"/>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iw" sz="4500">
                <a:solidFill>
                  <a:srgbClr val="002060"/>
                </a:solidFill>
                <a:latin typeface="Helvetica Neue"/>
                <a:ea typeface="Helvetica Neue"/>
                <a:cs typeface="Helvetica Neue"/>
                <a:sym typeface="Helvetica Neue"/>
              </a:rPr>
              <a:t>חלוקה לזוגות ותרגול</a:t>
            </a:r>
            <a:endParaRPr sz="450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iw" sz="4600" b="1">
                <a:solidFill>
                  <a:srgbClr val="002060"/>
                </a:solidFill>
                <a:latin typeface="Helvetica Neue"/>
                <a:ea typeface="Helvetica Neue"/>
                <a:cs typeface="Helvetica Neue"/>
                <a:sym typeface="Helvetica Neue"/>
              </a:rPr>
              <a:t>עוגן קינסתטי</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iw" sz="4600" b="1">
                <a:solidFill>
                  <a:srgbClr val="002060"/>
                </a:solidFill>
                <a:latin typeface="Helvetica Neue"/>
                <a:ea typeface="Helvetica Neue"/>
                <a:cs typeface="Helvetica Neue"/>
                <a:sym typeface="Helvetica Neue"/>
              </a:rPr>
              <a:t>של חוויה חיובית</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a:solidFill>
                <a:srgbClr val="002060"/>
              </a:solidFill>
              <a:latin typeface="Helvetica Neue"/>
              <a:ea typeface="Helvetica Neue"/>
              <a:cs typeface="Helvetica Neue"/>
              <a:sym typeface="Helvetica Neue"/>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6"/>
          <p:cNvSpPr txBox="1"/>
          <p:nvPr/>
        </p:nvSpPr>
        <p:spPr>
          <a:xfrm>
            <a:off x="2414400" y="150625"/>
            <a:ext cx="6729600" cy="4992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Clr>
                <a:schemeClr val="dk1"/>
              </a:buClr>
              <a:buSzPts val="1100"/>
              <a:buFont typeface="Arial"/>
              <a:buNone/>
            </a:pPr>
            <a:r>
              <a:rPr lang="he-IL" sz="4800" b="1" dirty="0">
                <a:solidFill>
                  <a:srgbClr val="002060"/>
                </a:solidFill>
                <a:latin typeface="Helvetica Neue"/>
                <a:ea typeface="Helvetica Neue"/>
                <a:cs typeface="Helvetica Neue"/>
                <a:sym typeface="Helvetica Neue"/>
              </a:rPr>
              <a:t>החזון של קדושת ציון</a:t>
            </a:r>
            <a:endParaRPr sz="3000" b="1" dirty="0">
              <a:solidFill>
                <a:srgbClr val="002060"/>
              </a:solidFill>
              <a:latin typeface="Helvetica Neue"/>
              <a:ea typeface="Helvetica Neue"/>
              <a:cs typeface="Helvetica Neue"/>
              <a:sym typeface="Helvetica Neue"/>
            </a:endParaRPr>
          </a:p>
          <a:p>
            <a:pPr marL="0" lvl="0" indent="0" algn="r" rtl="1">
              <a:lnSpc>
                <a:spcPct val="115000"/>
              </a:lnSpc>
              <a:spcBef>
                <a:spcPts val="0"/>
              </a:spcBef>
              <a:spcAft>
                <a:spcPts val="0"/>
              </a:spcAft>
              <a:buClr>
                <a:schemeClr val="dk1"/>
              </a:buClr>
              <a:buSzPts val="1100"/>
              <a:buFont typeface="Arial"/>
              <a:buNone/>
            </a:pPr>
            <a:r>
              <a:rPr lang="iw" sz="2800" dirty="0">
                <a:solidFill>
                  <a:srgbClr val="002060"/>
                </a:solidFill>
                <a:latin typeface="Helvetica Neue"/>
                <a:ea typeface="Helvetica Neue"/>
                <a:cs typeface="Helvetica Neue"/>
                <a:sym typeface="Helvetica Neue"/>
              </a:rPr>
              <a:t>שני סוגים לצבירת משאבים חיוביים בעוגן אחד</a:t>
            </a:r>
            <a:endParaRPr sz="28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1100"/>
              <a:buFont typeface="Arial"/>
              <a:buNone/>
            </a:pPr>
            <a:endParaRPr sz="30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2400"/>
              <a:buFont typeface="Arial"/>
              <a:buNone/>
            </a:pPr>
            <a:endParaRPr sz="24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1400"/>
              <a:buFont typeface="Arial"/>
              <a:buNone/>
            </a:pPr>
            <a:endParaRPr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p:txBody>
      </p:sp>
      <p:pic>
        <p:nvPicPr>
          <p:cNvPr id="254" name="Google Shape;254;p46"/>
          <p:cNvPicPr preferRelativeResize="0"/>
          <p:nvPr/>
        </p:nvPicPr>
        <p:blipFill>
          <a:blip r:embed="rId3">
            <a:alphaModFix/>
          </a:blip>
          <a:stretch>
            <a:fillRect/>
          </a:stretch>
        </p:blipFill>
        <p:spPr>
          <a:xfrm>
            <a:off x="0" y="0"/>
            <a:ext cx="3084349" cy="5143500"/>
          </a:xfrm>
          <a:prstGeom prst="rect">
            <a:avLst/>
          </a:prstGeom>
          <a:noFill/>
          <a:ln>
            <a:noFill/>
          </a:ln>
        </p:spPr>
      </p:pic>
      <p:sp>
        <p:nvSpPr>
          <p:cNvPr id="255" name="Google Shape;255;p46"/>
          <p:cNvSpPr txBox="1"/>
          <p:nvPr/>
        </p:nvSpPr>
        <p:spPr>
          <a:xfrm>
            <a:off x="3084350" y="1644500"/>
            <a:ext cx="6059700" cy="2520660"/>
          </a:xfrm>
          <a:prstGeom prst="rect">
            <a:avLst/>
          </a:prstGeom>
          <a:noFill/>
          <a:ln>
            <a:noFill/>
          </a:ln>
        </p:spPr>
        <p:txBody>
          <a:bodyPr spcFirstLastPara="1" wrap="square" lIns="91425" tIns="91425" rIns="91425" bIns="91425" anchor="t" anchorCtr="0">
            <a:spAutoFit/>
          </a:bodyPr>
          <a:lstStyle/>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חרדים עוסקים בתורת המדינה. </a:t>
            </a:r>
            <a:br>
              <a:rPr lang="en-US" sz="2800" dirty="0">
                <a:solidFill>
                  <a:srgbClr val="002060"/>
                </a:solidFill>
                <a:latin typeface="Helvetica Neue"/>
                <a:ea typeface="Helvetica Neue"/>
                <a:cs typeface="Helvetica Neue"/>
                <a:sym typeface="Helvetica Neue"/>
              </a:rPr>
            </a:br>
            <a:r>
              <a:rPr lang="he-IL" dirty="0"/>
              <a:t>לדוגמה, עד כמה להשקיע בהגנה על הביטחון, תשתיות דרכים מתוקנות, בחקלאות ובשאר דברים הכרחיים כאשר זה בא על חשבון זה.</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חרדים בונים את המדינה. </a:t>
            </a:r>
            <a:br>
              <a:rPr lang="iw" sz="3000" dirty="0">
                <a:solidFill>
                  <a:srgbClr val="002060"/>
                </a:solidFill>
                <a:latin typeface="Helvetica Neue"/>
                <a:ea typeface="Helvetica Neue"/>
                <a:cs typeface="Helvetica Neue"/>
                <a:sym typeface="Helvetica Neue"/>
              </a:rPr>
            </a:br>
            <a:r>
              <a:rPr lang="he-IL" sz="2400" dirty="0">
                <a:solidFill>
                  <a:srgbClr val="002060"/>
                </a:solidFill>
                <a:latin typeface="Helvetica Neue"/>
                <a:ea typeface="Helvetica Neue"/>
                <a:cs typeface="Helvetica Neue"/>
                <a:sym typeface="Helvetica Neue"/>
              </a:rPr>
              <a:t>דוגמא: שרי אוצר, שרי ביטחון. משטרה. רוצים לשלם מס הכנסה. </a:t>
            </a:r>
            <a:endParaRPr sz="2400" dirty="0">
              <a:solidFill>
                <a:srgbClr val="00206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xEl>
                                              <p:pRg st="0" end="0"/>
                                            </p:txEl>
                                          </p:spTgt>
                                        </p:tgtEl>
                                        <p:attrNameLst>
                                          <p:attrName>style.visibility</p:attrName>
                                        </p:attrNameLst>
                                      </p:cBhvr>
                                      <p:to>
                                        <p:strVal val="visible"/>
                                      </p:to>
                                    </p:set>
                                    <p:animEffect transition="in" filter="fade">
                                      <p:cBhvr>
                                        <p:cTn id="7" dur="1000"/>
                                        <p:tgtEl>
                                          <p:spTgt spid="2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3">
                                            <p:txEl>
                                              <p:pRg st="1" end="1"/>
                                            </p:txEl>
                                          </p:spTgt>
                                        </p:tgtEl>
                                        <p:attrNameLst>
                                          <p:attrName>style.visibility</p:attrName>
                                        </p:attrNameLst>
                                      </p:cBhvr>
                                      <p:to>
                                        <p:strVal val="visible"/>
                                      </p:to>
                                    </p:set>
                                    <p:animEffect transition="in" filter="fade">
                                      <p:cBhvr>
                                        <p:cTn id="12" dur="1000"/>
                                        <p:tgtEl>
                                          <p:spTgt spid="2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5">
                                            <p:txEl>
                                              <p:pRg st="0" end="0"/>
                                            </p:txEl>
                                          </p:spTgt>
                                        </p:tgtEl>
                                        <p:attrNameLst>
                                          <p:attrName>style.visibility</p:attrName>
                                        </p:attrNameLst>
                                      </p:cBhvr>
                                      <p:to>
                                        <p:strVal val="visible"/>
                                      </p:to>
                                    </p:set>
                                    <p:animEffect transition="in" filter="fade">
                                      <p:cBhvr>
                                        <p:cTn id="17" dur="1000"/>
                                        <p:tgtEl>
                                          <p:spTgt spid="25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5">
                                            <p:txEl>
                                              <p:pRg st="1" end="1"/>
                                            </p:txEl>
                                          </p:spTgt>
                                        </p:tgtEl>
                                        <p:attrNameLst>
                                          <p:attrName>style.visibility</p:attrName>
                                        </p:attrNameLst>
                                      </p:cBhvr>
                                      <p:to>
                                        <p:strVal val="visible"/>
                                      </p:to>
                                    </p:set>
                                    <p:animEffect transition="in" filter="fade">
                                      <p:cBhvr>
                                        <p:cTn id="22" dur="1000"/>
                                        <p:tgtEl>
                                          <p:spTgt spid="2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2"/>
          <p:cNvSpPr txBox="1"/>
          <p:nvPr/>
        </p:nvSpPr>
        <p:spPr>
          <a:xfrm>
            <a:off x="2175164" y="69273"/>
            <a:ext cx="6968836" cy="3950802"/>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Clr>
                <a:schemeClr val="dk1"/>
              </a:buClr>
              <a:buSzPts val="1100"/>
              <a:buFont typeface="Arial"/>
              <a:buNone/>
            </a:pPr>
            <a:r>
              <a:rPr lang="he-IL" sz="4000" b="1" dirty="0">
                <a:solidFill>
                  <a:srgbClr val="002060"/>
                </a:solidFill>
                <a:latin typeface="Helvetica Neue"/>
                <a:ea typeface="Helvetica Neue"/>
                <a:cs typeface="Helvetica Neue"/>
                <a:sym typeface="Helvetica Neue"/>
              </a:rPr>
              <a:t>החזון של קדושת ציון:</a:t>
            </a:r>
            <a:endParaRPr sz="4000" b="1" dirty="0">
              <a:solidFill>
                <a:srgbClr val="002060"/>
              </a:solidFill>
              <a:latin typeface="Helvetica Neue"/>
              <a:ea typeface="Helvetica Neue"/>
              <a:cs typeface="Helvetica Neue"/>
              <a:sym typeface="Helvetica Neue"/>
            </a:endParaRPr>
          </a:p>
          <a:p>
            <a:pPr marL="457200" lvl="0" indent="-463550" algn="r" rtl="1">
              <a:lnSpc>
                <a:spcPct val="115000"/>
              </a:lnSpc>
              <a:buClr>
                <a:srgbClr val="002060"/>
              </a:buClr>
              <a:buSzPts val="3700"/>
              <a:buFont typeface="Helvetica Neue"/>
              <a:buChar char="●"/>
            </a:pPr>
            <a:r>
              <a:rPr lang="he-IL" sz="3400" dirty="0">
                <a:solidFill>
                  <a:srgbClr val="002060"/>
                </a:solidFill>
                <a:latin typeface="Helvetica Neue"/>
                <a:ea typeface="Helvetica Neue"/>
                <a:cs typeface="Helvetica Neue"/>
                <a:sym typeface="Helvetica Neue"/>
              </a:rPr>
              <a:t>להפוך את הרעיונות של קדושת ציון ל'מותרים לבוא בקהל' בציבור החרדי, </a:t>
            </a:r>
          </a:p>
          <a:p>
            <a:pPr marL="457200" lvl="0" indent="-463550" algn="r" rtl="1">
              <a:lnSpc>
                <a:spcPct val="115000"/>
              </a:lnSpc>
              <a:buClr>
                <a:srgbClr val="002060"/>
              </a:buClr>
              <a:buSzPts val="3700"/>
              <a:buFont typeface="Helvetica Neue"/>
              <a:buChar char="●"/>
            </a:pPr>
            <a:r>
              <a:rPr lang="he-IL" sz="3400" dirty="0">
                <a:solidFill>
                  <a:srgbClr val="002060"/>
                </a:solidFill>
                <a:latin typeface="Helvetica Neue"/>
                <a:ea typeface="Helvetica Neue"/>
                <a:cs typeface="Helvetica Neue"/>
                <a:sym typeface="Helvetica Neue"/>
              </a:rPr>
              <a:t>להשפיע על השיח הציבורי, </a:t>
            </a:r>
            <a:r>
              <a:rPr lang="he-IL" sz="2000" dirty="0">
                <a:solidFill>
                  <a:srgbClr val="002060"/>
                </a:solidFill>
                <a:latin typeface="Helvetica Neue"/>
                <a:ea typeface="Helvetica Neue"/>
                <a:cs typeface="Helvetica Neue"/>
                <a:sym typeface="Helvetica Neue"/>
              </a:rPr>
              <a:t>ולהפוך את רעיונות קדושת ציון לנחלת הכלל (החרדי) כדעה המובילה,</a:t>
            </a:r>
          </a:p>
          <a:p>
            <a:pPr marL="457200" lvl="0" indent="-463550" algn="r" rtl="1">
              <a:lnSpc>
                <a:spcPct val="115000"/>
              </a:lnSpc>
              <a:buClr>
                <a:srgbClr val="002060"/>
              </a:buClr>
              <a:buSzPts val="3700"/>
              <a:buFont typeface="Helvetica Neue"/>
              <a:buChar char="●"/>
            </a:pPr>
            <a:r>
              <a:rPr lang="he-IL" sz="3400" dirty="0">
                <a:solidFill>
                  <a:srgbClr val="002060"/>
                </a:solidFill>
                <a:latin typeface="Helvetica Neue"/>
                <a:ea typeface="Helvetica Neue"/>
                <a:cs typeface="Helvetica Neue"/>
                <a:sym typeface="Helvetica Neue"/>
              </a:rPr>
              <a:t>שרעיונות אלו גם יניעו את הציבור לפעולה.</a:t>
            </a:r>
            <a:endParaRPr sz="4800" dirty="0">
              <a:solidFill>
                <a:srgbClr val="002060"/>
              </a:solidFill>
              <a:latin typeface="Helvetica Neue"/>
              <a:ea typeface="Helvetica Neue"/>
              <a:cs typeface="Helvetica Neue"/>
              <a:sym typeface="Helvetica Neu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9">
                                            <p:txEl>
                                              <p:pRg st="0" end="0"/>
                                            </p:txEl>
                                          </p:spTgt>
                                        </p:tgtEl>
                                        <p:attrNameLst>
                                          <p:attrName>style.visibility</p:attrName>
                                        </p:attrNameLst>
                                      </p:cBhvr>
                                      <p:to>
                                        <p:strVal val="visible"/>
                                      </p:to>
                                    </p:set>
                                    <p:animEffect transition="in" filter="fade">
                                      <p:cBhvr>
                                        <p:cTn id="7" dur="1000"/>
                                        <p:tgtEl>
                                          <p:spTgt spid="2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9">
                                            <p:txEl>
                                              <p:pRg st="1" end="1"/>
                                            </p:txEl>
                                          </p:spTgt>
                                        </p:tgtEl>
                                        <p:attrNameLst>
                                          <p:attrName>style.visibility</p:attrName>
                                        </p:attrNameLst>
                                      </p:cBhvr>
                                      <p:to>
                                        <p:strVal val="visible"/>
                                      </p:to>
                                    </p:set>
                                    <p:animEffect transition="in" filter="fade">
                                      <p:cBhvr>
                                        <p:cTn id="12" dur="1000"/>
                                        <p:tgtEl>
                                          <p:spTgt spid="2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9">
                                            <p:txEl>
                                              <p:pRg st="2" end="2"/>
                                            </p:txEl>
                                          </p:spTgt>
                                        </p:tgtEl>
                                        <p:attrNameLst>
                                          <p:attrName>style.visibility</p:attrName>
                                        </p:attrNameLst>
                                      </p:cBhvr>
                                      <p:to>
                                        <p:strVal val="visible"/>
                                      </p:to>
                                    </p:set>
                                    <p:animEffect transition="in" filter="fade">
                                      <p:cBhvr>
                                        <p:cTn id="17" dur="1000"/>
                                        <p:tgtEl>
                                          <p:spTgt spid="22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9">
                                            <p:txEl>
                                              <p:pRg st="3" end="3"/>
                                            </p:txEl>
                                          </p:spTgt>
                                        </p:tgtEl>
                                        <p:attrNameLst>
                                          <p:attrName>style.visibility</p:attrName>
                                        </p:attrNameLst>
                                      </p:cBhvr>
                                      <p:to>
                                        <p:strVal val="visible"/>
                                      </p:to>
                                    </p:set>
                                    <p:animEffect transition="in" filter="fade">
                                      <p:cBhvr>
                                        <p:cTn id="22" dur="1000"/>
                                        <p:tgtEl>
                                          <p:spTgt spid="22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E50F488C-5C38-7AF4-96BB-52720067A4F4}"/>
            </a:ext>
          </a:extLst>
        </p:cNvPr>
        <p:cNvGrpSpPr/>
        <p:nvPr/>
      </p:nvGrpSpPr>
      <p:grpSpPr>
        <a:xfrm>
          <a:off x="0" y="0"/>
          <a:ext cx="0" cy="0"/>
          <a:chOff x="0" y="0"/>
          <a:chExt cx="0" cy="0"/>
        </a:xfrm>
      </p:grpSpPr>
      <p:sp>
        <p:nvSpPr>
          <p:cNvPr id="253" name="Google Shape;253;p46">
            <a:extLst>
              <a:ext uri="{FF2B5EF4-FFF2-40B4-BE49-F238E27FC236}">
                <a16:creationId xmlns:a16="http://schemas.microsoft.com/office/drawing/2014/main" id="{70398D38-56A9-0104-ECCE-614E9D0ED2F0}"/>
              </a:ext>
            </a:extLst>
          </p:cNvPr>
          <p:cNvSpPr txBox="1"/>
          <p:nvPr/>
        </p:nvSpPr>
        <p:spPr>
          <a:xfrm>
            <a:off x="2414400" y="150625"/>
            <a:ext cx="6729600" cy="4992900"/>
          </a:xfrm>
          <a:prstGeom prst="rect">
            <a:avLst/>
          </a:prstGeom>
          <a:noFill/>
          <a:ln>
            <a:noFill/>
          </a:ln>
        </p:spPr>
        <p:txBody>
          <a:bodyPr spcFirstLastPara="1" wrap="square" lIns="91425" tIns="91425" rIns="91425" bIns="91425" anchor="t" anchorCtr="0">
            <a:noAutofit/>
          </a:bodyPr>
          <a:lstStyle/>
          <a:p>
            <a:pPr marL="0" lvl="0" indent="0" algn="r" rtl="1">
              <a:lnSpc>
                <a:spcPct val="115000"/>
              </a:lnSpc>
              <a:spcBef>
                <a:spcPts val="0"/>
              </a:spcBef>
              <a:spcAft>
                <a:spcPts val="0"/>
              </a:spcAft>
              <a:buClr>
                <a:schemeClr val="dk1"/>
              </a:buClr>
              <a:buSzPts val="1100"/>
              <a:buFont typeface="Arial"/>
              <a:buNone/>
            </a:pPr>
            <a:r>
              <a:rPr lang="he-IL" sz="4800" b="1" dirty="0">
                <a:solidFill>
                  <a:srgbClr val="002060"/>
                </a:solidFill>
                <a:latin typeface="Helvetica Neue"/>
                <a:ea typeface="Helvetica Neue"/>
                <a:cs typeface="Helvetica Neue"/>
                <a:sym typeface="Helvetica Neue"/>
              </a:rPr>
              <a:t>החזון של קדושת ציון</a:t>
            </a:r>
            <a:endParaRPr sz="3000" b="1"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a:p>
            <a:pPr marL="0" lvl="0" indent="0" algn="r" rtl="1">
              <a:lnSpc>
                <a:spcPct val="150000"/>
              </a:lnSpc>
              <a:spcBef>
                <a:spcPts val="0"/>
              </a:spcBef>
              <a:spcAft>
                <a:spcPts val="0"/>
              </a:spcAft>
              <a:buClr>
                <a:schemeClr val="dk1"/>
              </a:buClr>
              <a:buSzPts val="3600"/>
              <a:buFont typeface="Arial"/>
              <a:buNone/>
            </a:pPr>
            <a:endParaRPr sz="1200" dirty="0">
              <a:solidFill>
                <a:srgbClr val="002060"/>
              </a:solidFill>
              <a:latin typeface="Helvetica Neue"/>
              <a:ea typeface="Helvetica Neue"/>
              <a:cs typeface="Helvetica Neue"/>
              <a:sym typeface="Helvetica Neue"/>
            </a:endParaRPr>
          </a:p>
        </p:txBody>
      </p:sp>
      <p:pic>
        <p:nvPicPr>
          <p:cNvPr id="254" name="Google Shape;254;p46">
            <a:extLst>
              <a:ext uri="{FF2B5EF4-FFF2-40B4-BE49-F238E27FC236}">
                <a16:creationId xmlns:a16="http://schemas.microsoft.com/office/drawing/2014/main" id="{A7058D44-EDE2-B376-277E-3C7959623BAC}"/>
              </a:ext>
            </a:extLst>
          </p:cNvPr>
          <p:cNvPicPr preferRelativeResize="0"/>
          <p:nvPr/>
        </p:nvPicPr>
        <p:blipFill>
          <a:blip r:embed="rId3">
            <a:alphaModFix/>
          </a:blip>
          <a:stretch>
            <a:fillRect/>
          </a:stretch>
        </p:blipFill>
        <p:spPr>
          <a:xfrm>
            <a:off x="0" y="0"/>
            <a:ext cx="3084349" cy="5143500"/>
          </a:xfrm>
          <a:prstGeom prst="rect">
            <a:avLst/>
          </a:prstGeom>
          <a:noFill/>
          <a:ln>
            <a:noFill/>
          </a:ln>
        </p:spPr>
      </p:pic>
    </p:spTree>
    <p:extLst>
      <p:ext uri="{BB962C8B-B14F-4D97-AF65-F5344CB8AC3E}">
        <p14:creationId xmlns:p14="http://schemas.microsoft.com/office/powerpoint/2010/main" val="347413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xEl>
                                              <p:pRg st="0" end="0"/>
                                            </p:txEl>
                                          </p:spTgt>
                                        </p:tgtEl>
                                        <p:attrNameLst>
                                          <p:attrName>style.visibility</p:attrName>
                                        </p:attrNameLst>
                                      </p:cBhvr>
                                      <p:to>
                                        <p:strVal val="visible"/>
                                      </p:to>
                                    </p:set>
                                    <p:animEffect transition="in" filter="fade">
                                      <p:cBhvr>
                                        <p:cTn id="7" dur="1000"/>
                                        <p:tgtEl>
                                          <p:spTgt spid="25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47"/>
          <p:cNvPicPr preferRelativeResize="0"/>
          <p:nvPr/>
        </p:nvPicPr>
        <p:blipFill>
          <a:blip r:embed="rId3">
            <a:alphaModFix/>
          </a:blip>
          <a:stretch>
            <a:fillRect/>
          </a:stretch>
        </p:blipFill>
        <p:spPr>
          <a:xfrm>
            <a:off x="0" y="0"/>
            <a:ext cx="2877920" cy="5143500"/>
          </a:xfrm>
          <a:prstGeom prst="rect">
            <a:avLst/>
          </a:prstGeom>
          <a:noFill/>
          <a:ln>
            <a:noFill/>
          </a:ln>
        </p:spPr>
      </p:pic>
      <p:sp>
        <p:nvSpPr>
          <p:cNvPr id="261" name="Google Shape;261;p47"/>
          <p:cNvSpPr txBox="1"/>
          <p:nvPr/>
        </p:nvSpPr>
        <p:spPr>
          <a:xfrm>
            <a:off x="2877926" y="1102175"/>
            <a:ext cx="62661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None/>
            </a:pPr>
            <a:r>
              <a:rPr lang="he-IL" sz="4500" dirty="0">
                <a:solidFill>
                  <a:srgbClr val="002060"/>
                </a:solidFill>
                <a:latin typeface="Helvetica Neue"/>
                <a:ea typeface="Helvetica Neue"/>
                <a:cs typeface="Helvetica Neue"/>
                <a:sym typeface="Helvetica Neue"/>
              </a:rPr>
              <a:t>מי ישפיע?</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אנשים ששולחים לחרדי</a:t>
            </a: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דתיים שיודעים להכיר</a:t>
            </a:r>
          </a:p>
          <a:p>
            <a:pPr marL="0" lvl="0" indent="0" algn="ctr" rtl="1">
              <a:lnSpc>
                <a:spcPct val="115000"/>
              </a:lnSpc>
              <a:spcBef>
                <a:spcPts val="0"/>
              </a:spcBef>
              <a:spcAft>
                <a:spcPts val="0"/>
              </a:spcAft>
              <a:buNone/>
            </a:pPr>
            <a:r>
              <a:rPr lang="he-IL" sz="4600" b="1" dirty="0">
                <a:solidFill>
                  <a:srgbClr val="002060"/>
                </a:solidFill>
                <a:latin typeface="Helvetica Neue"/>
                <a:ea typeface="Helvetica Neue"/>
                <a:cs typeface="Helvetica Neue"/>
                <a:sym typeface="Helvetica Neue"/>
              </a:rPr>
              <a:t>מגע של אהבה והערכה</a:t>
            </a:r>
            <a:endParaRPr sz="46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endParaRPr sz="33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3000" b="1" dirty="0">
              <a:solidFill>
                <a:srgbClr val="002060"/>
              </a:solidFill>
              <a:latin typeface="Helvetica Neue"/>
              <a:ea typeface="Helvetica Neue"/>
              <a:cs typeface="Helvetica Neue"/>
              <a:sym typeface="Helvetica Neue"/>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7" name="Google Shape;267;p48"/>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כיצד נדע הלכות מדינה?</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4600" b="1" dirty="0">
                <a:solidFill>
                  <a:srgbClr val="002060"/>
                </a:solidFill>
                <a:latin typeface="Helvetica Neue"/>
                <a:ea typeface="Helvetica Neue"/>
                <a:cs typeface="Helvetica Neue"/>
                <a:sym typeface="Helvetica Neue"/>
              </a:rPr>
              <a:t>מבתי מדרש ציונים</a:t>
            </a:r>
            <a:endParaRPr sz="46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dirty="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dirty="0">
              <a:solidFill>
                <a:srgbClr val="002060"/>
              </a:solidFill>
              <a:latin typeface="Helvetica Neue"/>
              <a:ea typeface="Helvetica Neue"/>
              <a:cs typeface="Helvetica Neue"/>
              <a:sym typeface="Helvetica Neue"/>
            </a:endParaRPr>
          </a:p>
        </p:txBody>
      </p:sp>
      <p:pic>
        <p:nvPicPr>
          <p:cNvPr id="4" name="תמונה 3">
            <a:extLst>
              <a:ext uri="{FF2B5EF4-FFF2-40B4-BE49-F238E27FC236}">
                <a16:creationId xmlns:a16="http://schemas.microsoft.com/office/drawing/2014/main" id="{0EA96F62-E927-3BD3-7687-C124F170B8C7}"/>
              </a:ext>
            </a:extLst>
          </p:cNvPr>
          <p:cNvPicPr>
            <a:picLocks noChangeAspect="1"/>
          </p:cNvPicPr>
          <p:nvPr/>
        </p:nvPicPr>
        <p:blipFill>
          <a:blip r:embed="rId3"/>
          <a:stretch>
            <a:fillRect/>
          </a:stretch>
        </p:blipFill>
        <p:spPr>
          <a:xfrm>
            <a:off x="0" y="0"/>
            <a:ext cx="3304699" cy="5143500"/>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51"/>
          <p:cNvSpPr txBox="1"/>
          <p:nvPr/>
        </p:nvSpPr>
        <p:spPr>
          <a:xfrm>
            <a:off x="2895400" y="0"/>
            <a:ext cx="624870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iw" sz="4000">
                <a:solidFill>
                  <a:srgbClr val="002060"/>
                </a:solidFill>
                <a:latin typeface="Helvetica Neue"/>
                <a:ea typeface="Helvetica Neue"/>
                <a:cs typeface="Helvetica Neue"/>
                <a:sym typeface="Helvetica Neue"/>
              </a:rPr>
              <a:t>שלבי התהליך:</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בסס ראפור</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הגדר את מצב הבעיה ואת המצב הרצוי</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צור עוגן למצב הבעיה</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שבירת מצב</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הגדר את המשאב החסר (החיובי)</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צור עוגן למשאבים החסר (החיובי)</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רצוי - הערמת עוגנים</a:t>
            </a:r>
            <a:br>
              <a:rPr lang="iw" sz="2400">
                <a:solidFill>
                  <a:srgbClr val="002060"/>
                </a:solidFill>
                <a:latin typeface="Helvetica Neue"/>
                <a:ea typeface="Helvetica Neue"/>
                <a:cs typeface="Helvetica Neue"/>
                <a:sym typeface="Helvetica Neue"/>
              </a:rPr>
            </a:br>
            <a:endParaRPr sz="2400">
              <a:solidFill>
                <a:srgbClr val="002060"/>
              </a:solidFill>
              <a:latin typeface="Helvetica Neue"/>
              <a:ea typeface="Helvetica Neue"/>
              <a:cs typeface="Helvetica Neue"/>
              <a:sym typeface="Helvetica Neue"/>
            </a:endParaRPr>
          </a:p>
          <a:p>
            <a:pPr marL="0" lvl="0" indent="0" algn="ctr" rtl="1">
              <a:lnSpc>
                <a:spcPct val="115000"/>
              </a:lnSpc>
              <a:spcBef>
                <a:spcPts val="1600"/>
              </a:spcBef>
              <a:spcAft>
                <a:spcPts val="0"/>
              </a:spcAft>
              <a:buNone/>
            </a:pPr>
            <a:endParaRPr sz="1800">
              <a:solidFill>
                <a:srgbClr val="002060"/>
              </a:solidFill>
              <a:latin typeface="Helvetica Neue"/>
              <a:ea typeface="Helvetica Neue"/>
              <a:cs typeface="Helvetica Neue"/>
              <a:sym typeface="Helvetica Neue"/>
            </a:endParaRPr>
          </a:p>
        </p:txBody>
      </p:sp>
      <p:pic>
        <p:nvPicPr>
          <p:cNvPr id="285" name="Google Shape;285;p51"/>
          <p:cNvPicPr preferRelativeResize="0"/>
          <p:nvPr/>
        </p:nvPicPr>
        <p:blipFill>
          <a:blip r:embed="rId3">
            <a:alphaModFix/>
          </a:blip>
          <a:stretch>
            <a:fillRect/>
          </a:stretch>
        </p:blipFill>
        <p:spPr>
          <a:xfrm>
            <a:off x="0" y="0"/>
            <a:ext cx="2895400" cy="51435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52"/>
          <p:cNvSpPr txBox="1"/>
          <p:nvPr/>
        </p:nvSpPr>
        <p:spPr>
          <a:xfrm>
            <a:off x="2895400" y="0"/>
            <a:ext cx="6248700" cy="5143500"/>
          </a:xfrm>
          <a:prstGeom prst="rect">
            <a:avLst/>
          </a:prstGeom>
          <a:noFill/>
          <a:ln>
            <a:noFill/>
          </a:ln>
        </p:spPr>
        <p:txBody>
          <a:bodyPr spcFirstLastPara="1" wrap="square" lIns="91425" tIns="91425" rIns="91425" bIns="91425" anchor="t" anchorCtr="0">
            <a:noAutofit/>
          </a:bodyPr>
          <a:lstStyle/>
          <a:p>
            <a:pPr marL="0" lvl="0" indent="0" algn="just" rtl="1">
              <a:lnSpc>
                <a:spcPct val="115000"/>
              </a:lnSpc>
              <a:spcBef>
                <a:spcPts val="0"/>
              </a:spcBef>
              <a:spcAft>
                <a:spcPts val="0"/>
              </a:spcAft>
              <a:buNone/>
            </a:pPr>
            <a:r>
              <a:rPr lang="iw" sz="4000">
                <a:solidFill>
                  <a:srgbClr val="002060"/>
                </a:solidFill>
                <a:latin typeface="Helvetica Neue"/>
                <a:ea typeface="Helvetica Neue"/>
                <a:cs typeface="Helvetica Neue"/>
                <a:sym typeface="Helvetica Neue"/>
              </a:rPr>
              <a:t>שלבי התהליך-המשך:</a:t>
            </a:r>
            <a:br>
              <a:rPr lang="iw" sz="2800">
                <a:solidFill>
                  <a:srgbClr val="002060"/>
                </a:solidFill>
                <a:latin typeface="Helvetica Neue"/>
                <a:ea typeface="Helvetica Neue"/>
                <a:cs typeface="Helvetica Neue"/>
                <a:sym typeface="Helvetica Neue"/>
              </a:rPr>
            </a:br>
            <a:r>
              <a:rPr lang="iw" sz="2800">
                <a:solidFill>
                  <a:srgbClr val="174F86"/>
                </a:solidFill>
                <a:latin typeface="Helvetica Neue"/>
                <a:ea typeface="Helvetica Neue"/>
                <a:cs typeface="Helvetica Neue"/>
                <a:sym typeface="Helvetica Neue"/>
              </a:rPr>
              <a:t>8</a:t>
            </a:r>
            <a:r>
              <a:rPr lang="iw" sz="2800">
                <a:solidFill>
                  <a:srgbClr val="002060"/>
                </a:solidFill>
                <a:latin typeface="Helvetica Neue"/>
                <a:ea typeface="Helvetica Neue"/>
                <a:cs typeface="Helvetica Neue"/>
                <a:sym typeface="Helvetica Neue"/>
              </a:rPr>
              <a:t>. מיטוט עוגן הבעיה:</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	1. הפעלת עוגן הבעיה</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	2. הפעלת עוגן המשאב</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	3. שחרור עוגן הבעיה</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	4. שחרור עוגן המשאב</a:t>
            </a:r>
            <a:endParaRPr sz="2800">
              <a:solidFill>
                <a:srgbClr val="002060"/>
              </a:solidFill>
              <a:latin typeface="Helvetica Neue"/>
              <a:ea typeface="Helvetica Neue"/>
              <a:cs typeface="Helvetica Neue"/>
              <a:sym typeface="Helvetica Neue"/>
            </a:endParaRPr>
          </a:p>
          <a:p>
            <a:pPr marL="0" lvl="0" indent="0" algn="r" rtl="1">
              <a:lnSpc>
                <a:spcPct val="115000"/>
              </a:lnSpc>
              <a:spcBef>
                <a:spcPts val="0"/>
              </a:spcBef>
              <a:spcAft>
                <a:spcPts val="0"/>
              </a:spcAft>
              <a:buClr>
                <a:schemeClr val="dk1"/>
              </a:buClr>
              <a:buSzPts val="1100"/>
              <a:buFont typeface="Arial"/>
              <a:buNone/>
            </a:pPr>
            <a:r>
              <a:rPr lang="iw" sz="2800">
                <a:solidFill>
                  <a:srgbClr val="002060"/>
                </a:solidFill>
                <a:latin typeface="Helvetica Neue"/>
                <a:ea typeface="Helvetica Neue"/>
                <a:cs typeface="Helvetica Neue"/>
                <a:sym typeface="Helvetica Neue"/>
              </a:rPr>
              <a:t> 9. בדיקת עוגן הבעיה</a:t>
            </a:r>
            <a:br>
              <a:rPr lang="iw" sz="2800">
                <a:solidFill>
                  <a:srgbClr val="002060"/>
                </a:solidFill>
                <a:latin typeface="Helvetica Neue"/>
                <a:ea typeface="Helvetica Neue"/>
                <a:cs typeface="Helvetica Neue"/>
                <a:sym typeface="Helvetica Neue"/>
              </a:rPr>
            </a:br>
            <a:r>
              <a:rPr lang="iw" sz="2800">
                <a:solidFill>
                  <a:srgbClr val="002060"/>
                </a:solidFill>
                <a:latin typeface="Helvetica Neue"/>
                <a:ea typeface="Helvetica Neue"/>
                <a:cs typeface="Helvetica Neue"/>
                <a:sym typeface="Helvetica Neue"/>
              </a:rPr>
              <a:t>10. הכללות והובלות לעתיד</a:t>
            </a:r>
            <a:endParaRPr sz="2800">
              <a:solidFill>
                <a:srgbClr val="002060"/>
              </a:solidFill>
              <a:latin typeface="Helvetica Neue"/>
              <a:ea typeface="Helvetica Neue"/>
              <a:cs typeface="Helvetica Neue"/>
              <a:sym typeface="Helvetica Neue"/>
            </a:endParaRPr>
          </a:p>
          <a:p>
            <a:pPr marL="0" lvl="0" indent="0" algn="just" rtl="1">
              <a:lnSpc>
                <a:spcPct val="150000"/>
              </a:lnSpc>
              <a:spcBef>
                <a:spcPts val="0"/>
              </a:spcBef>
              <a:spcAft>
                <a:spcPts val="0"/>
              </a:spcAft>
              <a:buNone/>
            </a:pPr>
            <a:endParaRPr sz="2400">
              <a:solidFill>
                <a:srgbClr val="002060"/>
              </a:solidFill>
              <a:latin typeface="Helvetica Neue"/>
              <a:ea typeface="Helvetica Neue"/>
              <a:cs typeface="Helvetica Neue"/>
              <a:sym typeface="Helvetica Neue"/>
            </a:endParaRPr>
          </a:p>
          <a:p>
            <a:pPr marL="0" lvl="0" indent="0" algn="ctr" rtl="1">
              <a:lnSpc>
                <a:spcPct val="150000"/>
              </a:lnSpc>
              <a:spcBef>
                <a:spcPts val="0"/>
              </a:spcBef>
              <a:spcAft>
                <a:spcPts val="0"/>
              </a:spcAft>
              <a:buNone/>
            </a:pPr>
            <a:endParaRPr sz="2400">
              <a:solidFill>
                <a:srgbClr val="002060"/>
              </a:solidFill>
              <a:latin typeface="Helvetica Neue"/>
              <a:ea typeface="Helvetica Neue"/>
              <a:cs typeface="Helvetica Neue"/>
              <a:sym typeface="Helvetica Neue"/>
            </a:endParaRPr>
          </a:p>
        </p:txBody>
      </p:sp>
      <p:pic>
        <p:nvPicPr>
          <p:cNvPr id="291" name="Google Shape;291;p52"/>
          <p:cNvPicPr preferRelativeResize="0"/>
          <p:nvPr/>
        </p:nvPicPr>
        <p:blipFill>
          <a:blip r:embed="rId3">
            <a:alphaModFix/>
          </a:blip>
          <a:stretch>
            <a:fillRect/>
          </a:stretch>
        </p:blipFill>
        <p:spPr>
          <a:xfrm>
            <a:off x="0" y="0"/>
            <a:ext cx="2895400" cy="51435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53"/>
          <p:cNvPicPr preferRelativeResize="0"/>
          <p:nvPr/>
        </p:nvPicPr>
        <p:blipFill>
          <a:blip r:embed="rId3">
            <a:alphaModFix/>
          </a:blip>
          <a:stretch>
            <a:fillRect/>
          </a:stretch>
        </p:blipFill>
        <p:spPr>
          <a:xfrm>
            <a:off x="0" y="0"/>
            <a:ext cx="3140325" cy="5143500"/>
          </a:xfrm>
          <a:prstGeom prst="rect">
            <a:avLst/>
          </a:prstGeom>
          <a:noFill/>
          <a:ln>
            <a:noFill/>
          </a:ln>
        </p:spPr>
      </p:pic>
      <p:sp>
        <p:nvSpPr>
          <p:cNvPr id="297" name="Google Shape;297;p53"/>
          <p:cNvSpPr txBox="1"/>
          <p:nvPr/>
        </p:nvSpPr>
        <p:spPr>
          <a:xfrm>
            <a:off x="3140325" y="1268375"/>
            <a:ext cx="6003600" cy="2423100"/>
          </a:xfrm>
          <a:prstGeom prst="rect">
            <a:avLst/>
          </a:prstGeom>
          <a:noFill/>
          <a:ln>
            <a:noFill/>
          </a:ln>
        </p:spPr>
        <p:txBody>
          <a:bodyPr spcFirstLastPara="1" wrap="square" lIns="68575" tIns="68575" rIns="68575" bIns="68575" anchor="t" anchorCtr="0">
            <a:noAutofit/>
          </a:bodyPr>
          <a:lstStyle/>
          <a:p>
            <a:pPr marL="0" lvl="0" indent="0" algn="ctr" rtl="1">
              <a:lnSpc>
                <a:spcPct val="115000"/>
              </a:lnSpc>
              <a:spcBef>
                <a:spcPts val="0"/>
              </a:spcBef>
              <a:spcAft>
                <a:spcPts val="0"/>
              </a:spcAft>
              <a:buClr>
                <a:schemeClr val="dk1"/>
              </a:buClr>
              <a:buSzPts val="1100"/>
              <a:buFont typeface="Arial"/>
              <a:buNone/>
            </a:pPr>
            <a:r>
              <a:rPr lang="iw" sz="4500">
                <a:solidFill>
                  <a:srgbClr val="002060"/>
                </a:solidFill>
                <a:latin typeface="Helvetica Neue"/>
                <a:ea typeface="Helvetica Neue"/>
                <a:cs typeface="Helvetica Neue"/>
                <a:sym typeface="Helvetica Neue"/>
              </a:rPr>
              <a:t>חלוקה לזוגות ותרגול</a:t>
            </a:r>
            <a:endParaRPr sz="450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iw" sz="4600" b="1">
                <a:solidFill>
                  <a:srgbClr val="002060"/>
                </a:solidFill>
                <a:latin typeface="Helvetica Neue"/>
                <a:ea typeface="Helvetica Neue"/>
                <a:cs typeface="Helvetica Neue"/>
                <a:sym typeface="Helvetica Neue"/>
              </a:rPr>
              <a:t>מיטוט עוגנים</a:t>
            </a:r>
            <a:endParaRPr sz="4600" b="1">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endParaRPr sz="450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Clr>
                <a:schemeClr val="dk1"/>
              </a:buClr>
              <a:buSzPts val="1100"/>
              <a:buFont typeface="Arial"/>
              <a:buNone/>
            </a:pPr>
            <a:endParaRPr sz="3600">
              <a:solidFill>
                <a:srgbClr val="002060"/>
              </a:solidFill>
              <a:latin typeface="Helvetica Neue"/>
              <a:ea typeface="Helvetica Neue"/>
              <a:cs typeface="Helvetica Neue"/>
              <a:sym typeface="Helvetica Neue"/>
            </a:endParaRPr>
          </a:p>
          <a:p>
            <a:pPr marL="0" lvl="0" indent="0" algn="ctr" rtl="0">
              <a:spcBef>
                <a:spcPts val="0"/>
              </a:spcBef>
              <a:spcAft>
                <a:spcPts val="0"/>
              </a:spcAft>
              <a:buNone/>
            </a:pPr>
            <a:endParaRPr sz="4100" b="1">
              <a:solidFill>
                <a:srgbClr val="002060"/>
              </a:solidFill>
              <a:latin typeface="Helvetica Neue"/>
              <a:ea typeface="Helvetica Neue"/>
              <a:cs typeface="Helvetica Neue"/>
              <a:sym typeface="Helvetica Neue"/>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54"/>
          <p:cNvSpPr txBox="1"/>
          <p:nvPr/>
        </p:nvSpPr>
        <p:spPr>
          <a:xfrm>
            <a:off x="4163775" y="1353650"/>
            <a:ext cx="4980300" cy="1851000"/>
          </a:xfrm>
          <a:prstGeom prst="rect">
            <a:avLst/>
          </a:prstGeom>
          <a:noFill/>
          <a:ln>
            <a:noFill/>
          </a:ln>
        </p:spPr>
        <p:txBody>
          <a:bodyPr spcFirstLastPara="1" wrap="square" lIns="91425" tIns="91425" rIns="91425" bIns="91425" anchor="t" anchorCtr="0">
            <a:spAutoFit/>
          </a:bodyPr>
          <a:lstStyle/>
          <a:p>
            <a:pPr marL="457200" lvl="0" indent="0" algn="ctr" rtl="1">
              <a:lnSpc>
                <a:spcPct val="115000"/>
              </a:lnSpc>
              <a:spcBef>
                <a:spcPts val="0"/>
              </a:spcBef>
              <a:spcAft>
                <a:spcPts val="0"/>
              </a:spcAft>
              <a:buNone/>
            </a:pPr>
            <a:r>
              <a:rPr lang="iw" sz="4000">
                <a:solidFill>
                  <a:srgbClr val="002060"/>
                </a:solidFill>
                <a:latin typeface="Helvetica Neue"/>
                <a:ea typeface="Helvetica Neue"/>
                <a:cs typeface="Helvetica Neue"/>
                <a:sym typeface="Helvetica Neue"/>
              </a:rPr>
              <a:t>איך לייצר</a:t>
            </a:r>
            <a:endParaRPr sz="4000">
              <a:solidFill>
                <a:srgbClr val="002060"/>
              </a:solidFill>
              <a:latin typeface="Helvetica Neue"/>
              <a:ea typeface="Helvetica Neue"/>
              <a:cs typeface="Helvetica Neue"/>
              <a:sym typeface="Helvetica Neue"/>
            </a:endParaRPr>
          </a:p>
          <a:p>
            <a:pPr marL="457200" lvl="0" indent="0" algn="ctr" rtl="1">
              <a:spcBef>
                <a:spcPts val="0"/>
              </a:spcBef>
              <a:spcAft>
                <a:spcPts val="0"/>
              </a:spcAft>
              <a:buNone/>
            </a:pPr>
            <a:r>
              <a:rPr lang="iw" sz="6000" b="1">
                <a:solidFill>
                  <a:srgbClr val="002060"/>
                </a:solidFill>
                <a:latin typeface="Helvetica Neue"/>
                <a:ea typeface="Helvetica Neue"/>
                <a:cs typeface="Helvetica Neue"/>
                <a:sym typeface="Helvetica Neue"/>
              </a:rPr>
              <a:t>עוגן עצמי</a:t>
            </a:r>
            <a:br>
              <a:rPr lang="iw" sz="4800" b="1">
                <a:solidFill>
                  <a:srgbClr val="002060"/>
                </a:solidFill>
                <a:latin typeface="Helvetica Neue"/>
                <a:ea typeface="Helvetica Neue"/>
                <a:cs typeface="Helvetica Neue"/>
                <a:sym typeface="Helvetica Neue"/>
              </a:rPr>
            </a:br>
            <a:endParaRPr sz="100">
              <a:solidFill>
                <a:srgbClr val="980000"/>
              </a:solidFill>
              <a:latin typeface="Helvetica Neue"/>
              <a:ea typeface="Helvetica Neue"/>
              <a:cs typeface="Helvetica Neue"/>
              <a:sym typeface="Helvetica Neue"/>
            </a:endParaRPr>
          </a:p>
        </p:txBody>
      </p:sp>
      <p:pic>
        <p:nvPicPr>
          <p:cNvPr id="303" name="Google Shape;303;p54"/>
          <p:cNvPicPr preferRelativeResize="0"/>
          <p:nvPr/>
        </p:nvPicPr>
        <p:blipFill>
          <a:blip r:embed="rId3">
            <a:alphaModFix/>
          </a:blip>
          <a:stretch>
            <a:fillRect/>
          </a:stretch>
        </p:blipFill>
        <p:spPr>
          <a:xfrm>
            <a:off x="0" y="0"/>
            <a:ext cx="4163777"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2">
                                            <p:txEl>
                                              <p:pRg st="0" end="0"/>
                                            </p:txEl>
                                          </p:spTgt>
                                        </p:tgtEl>
                                        <p:attrNameLst>
                                          <p:attrName>style.visibility</p:attrName>
                                        </p:attrNameLst>
                                      </p:cBhvr>
                                      <p:to>
                                        <p:strVal val="visible"/>
                                      </p:to>
                                    </p:set>
                                    <p:animEffect transition="in" filter="fade">
                                      <p:cBhvr>
                                        <p:cTn id="7" dur="1000"/>
                                        <p:tgtEl>
                                          <p:spTgt spid="3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2">
                                            <p:txEl>
                                              <p:pRg st="1" end="1"/>
                                            </p:txEl>
                                          </p:spTgt>
                                        </p:tgtEl>
                                        <p:attrNameLst>
                                          <p:attrName>style.visibility</p:attrName>
                                        </p:attrNameLst>
                                      </p:cBhvr>
                                      <p:to>
                                        <p:strVal val="visible"/>
                                      </p:to>
                                    </p:set>
                                    <p:animEffect transition="in" filter="fade">
                                      <p:cBhvr>
                                        <p:cTn id="12" dur="1000"/>
                                        <p:tgtEl>
                                          <p:spTgt spid="30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55"/>
          <p:cNvSpPr txBox="1"/>
          <p:nvPr/>
        </p:nvSpPr>
        <p:spPr>
          <a:xfrm>
            <a:off x="2685475" y="351800"/>
            <a:ext cx="6458400" cy="3447900"/>
          </a:xfrm>
          <a:prstGeom prst="rect">
            <a:avLst/>
          </a:prstGeom>
          <a:noFill/>
          <a:ln>
            <a:noFill/>
          </a:ln>
        </p:spPr>
        <p:txBody>
          <a:bodyPr spcFirstLastPara="1" wrap="square" lIns="91425" tIns="91425" rIns="91425" bIns="91425" anchor="t" anchorCtr="0">
            <a:spAutoFit/>
          </a:bodyPr>
          <a:lstStyle/>
          <a:p>
            <a:pPr marL="0" lvl="0" indent="0" algn="r" rtl="1">
              <a:lnSpc>
                <a:spcPct val="115000"/>
              </a:lnSpc>
              <a:spcBef>
                <a:spcPts val="0"/>
              </a:spcBef>
              <a:spcAft>
                <a:spcPts val="0"/>
              </a:spcAft>
              <a:buClr>
                <a:schemeClr val="dk1"/>
              </a:buClr>
              <a:buSzPts val="1100"/>
              <a:buFont typeface="Arial"/>
              <a:buNone/>
            </a:pPr>
            <a:r>
              <a:rPr lang="iw" sz="4800" b="1">
                <a:solidFill>
                  <a:srgbClr val="002060"/>
                </a:solidFill>
                <a:latin typeface="Helvetica Neue"/>
                <a:ea typeface="Helvetica Neue"/>
                <a:cs typeface="Helvetica Neue"/>
                <a:sym typeface="Helvetica Neue"/>
              </a:rPr>
              <a:t>שימושים נוספים לעוגנים</a:t>
            </a:r>
            <a:endParaRPr sz="4800" b="1">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לפני כל תהליך שעלול לעורר סטייט שלילי</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עוגנים עצמיים לשימוש מתמשך</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העצמת תהליכים אחרים</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שרשרת עוגנים </a:t>
            </a:r>
            <a:r>
              <a:rPr lang="iw" sz="2300">
                <a:solidFill>
                  <a:srgbClr val="002060"/>
                </a:solidFill>
                <a:latin typeface="Helvetica Neue"/>
                <a:ea typeface="Helvetica Neue"/>
                <a:cs typeface="Helvetica Neue"/>
                <a:sym typeface="Helvetica Neue"/>
              </a:rPr>
              <a:t>(כהעשרה בספר)</a:t>
            </a:r>
            <a:endParaRPr sz="2800">
              <a:solidFill>
                <a:srgbClr val="002060"/>
              </a:solidFill>
              <a:latin typeface="Helvetica Neue"/>
              <a:ea typeface="Helvetica Neue"/>
              <a:cs typeface="Helvetica Neue"/>
              <a:sym typeface="Helvetica Neue"/>
            </a:endParaRPr>
          </a:p>
          <a:p>
            <a:pPr marL="457200" lvl="0" indent="-406400" algn="r" rtl="1">
              <a:lnSpc>
                <a:spcPct val="115000"/>
              </a:lnSpc>
              <a:spcBef>
                <a:spcPts val="0"/>
              </a:spcBef>
              <a:spcAft>
                <a:spcPts val="0"/>
              </a:spcAft>
              <a:buClr>
                <a:srgbClr val="002060"/>
              </a:buClr>
              <a:buSzPts val="2800"/>
              <a:buFont typeface="Helvetica Neue"/>
              <a:buAutoNum type="arabicPeriod"/>
            </a:pPr>
            <a:r>
              <a:rPr lang="iw" sz="2800">
                <a:solidFill>
                  <a:srgbClr val="002060"/>
                </a:solidFill>
                <a:latin typeface="Helvetica Neue"/>
                <a:ea typeface="Helvetica Neue"/>
                <a:cs typeface="Helvetica Neue"/>
                <a:sym typeface="Helvetica Neue"/>
              </a:rPr>
              <a:t>להעביר אדם לסטייט מסויים</a:t>
            </a:r>
            <a:endParaRPr sz="2600" b="1">
              <a:solidFill>
                <a:srgbClr val="002060"/>
              </a:solidFill>
              <a:latin typeface="Helvetica Neue"/>
              <a:ea typeface="Helvetica Neue"/>
              <a:cs typeface="Helvetica Neue"/>
              <a:sym typeface="Helvetica Neue"/>
            </a:endParaRPr>
          </a:p>
        </p:txBody>
      </p:sp>
      <p:pic>
        <p:nvPicPr>
          <p:cNvPr id="309" name="Google Shape;309;p55"/>
          <p:cNvPicPr preferRelativeResize="0"/>
          <p:nvPr/>
        </p:nvPicPr>
        <p:blipFill>
          <a:blip r:embed="rId3">
            <a:alphaModFix/>
          </a:blip>
          <a:stretch>
            <a:fillRect/>
          </a:stretch>
        </p:blipFill>
        <p:spPr>
          <a:xfrm>
            <a:off x="0" y="0"/>
            <a:ext cx="3289050" cy="5143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8">
                                            <p:txEl>
                                              <p:pRg st="0" end="0"/>
                                            </p:txEl>
                                          </p:spTgt>
                                        </p:tgtEl>
                                        <p:attrNameLst>
                                          <p:attrName>style.visibility</p:attrName>
                                        </p:attrNameLst>
                                      </p:cBhvr>
                                      <p:to>
                                        <p:strVal val="visible"/>
                                      </p:to>
                                    </p:set>
                                    <p:animEffect transition="in" filter="fade">
                                      <p:cBhvr>
                                        <p:cTn id="7" dur="1000"/>
                                        <p:tgtEl>
                                          <p:spTgt spid="3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8">
                                            <p:txEl>
                                              <p:pRg st="1" end="1"/>
                                            </p:txEl>
                                          </p:spTgt>
                                        </p:tgtEl>
                                        <p:attrNameLst>
                                          <p:attrName>style.visibility</p:attrName>
                                        </p:attrNameLst>
                                      </p:cBhvr>
                                      <p:to>
                                        <p:strVal val="visible"/>
                                      </p:to>
                                    </p:set>
                                    <p:animEffect transition="in" filter="fade">
                                      <p:cBhvr>
                                        <p:cTn id="12" dur="1000"/>
                                        <p:tgtEl>
                                          <p:spTgt spid="3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8">
                                            <p:txEl>
                                              <p:pRg st="2" end="2"/>
                                            </p:txEl>
                                          </p:spTgt>
                                        </p:tgtEl>
                                        <p:attrNameLst>
                                          <p:attrName>style.visibility</p:attrName>
                                        </p:attrNameLst>
                                      </p:cBhvr>
                                      <p:to>
                                        <p:strVal val="visible"/>
                                      </p:to>
                                    </p:set>
                                    <p:animEffect transition="in" filter="fade">
                                      <p:cBhvr>
                                        <p:cTn id="17" dur="1000"/>
                                        <p:tgtEl>
                                          <p:spTgt spid="3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8">
                                            <p:txEl>
                                              <p:pRg st="3" end="3"/>
                                            </p:txEl>
                                          </p:spTgt>
                                        </p:tgtEl>
                                        <p:attrNameLst>
                                          <p:attrName>style.visibility</p:attrName>
                                        </p:attrNameLst>
                                      </p:cBhvr>
                                      <p:to>
                                        <p:strVal val="visible"/>
                                      </p:to>
                                    </p:set>
                                    <p:animEffect transition="in" filter="fade">
                                      <p:cBhvr>
                                        <p:cTn id="22" dur="1000"/>
                                        <p:tgtEl>
                                          <p:spTgt spid="30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8">
                                            <p:txEl>
                                              <p:pRg st="4" end="4"/>
                                            </p:txEl>
                                          </p:spTgt>
                                        </p:tgtEl>
                                        <p:attrNameLst>
                                          <p:attrName>style.visibility</p:attrName>
                                        </p:attrNameLst>
                                      </p:cBhvr>
                                      <p:to>
                                        <p:strVal val="visible"/>
                                      </p:to>
                                    </p:set>
                                    <p:animEffect transition="in" filter="fade">
                                      <p:cBhvr>
                                        <p:cTn id="27" dur="1000"/>
                                        <p:tgtEl>
                                          <p:spTgt spid="30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08">
                                            <p:txEl>
                                              <p:pRg st="5" end="5"/>
                                            </p:txEl>
                                          </p:spTgt>
                                        </p:tgtEl>
                                        <p:attrNameLst>
                                          <p:attrName>style.visibility</p:attrName>
                                        </p:attrNameLst>
                                      </p:cBhvr>
                                      <p:to>
                                        <p:strVal val="visible"/>
                                      </p:to>
                                    </p:set>
                                    <p:animEffect transition="in" filter="fade">
                                      <p:cBhvr>
                                        <p:cTn id="32" dur="1000"/>
                                        <p:tgtEl>
                                          <p:spTgt spid="30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56"/>
          <p:cNvPicPr preferRelativeResize="0"/>
          <p:nvPr/>
        </p:nvPicPr>
        <p:blipFill>
          <a:blip r:embed="rId3">
            <a:alphaModFix/>
          </a:blip>
          <a:stretch>
            <a:fillRect/>
          </a:stretch>
        </p:blipFill>
        <p:spPr>
          <a:xfrm>
            <a:off x="0" y="0"/>
            <a:ext cx="3385275" cy="5143500"/>
          </a:xfrm>
          <a:prstGeom prst="rect">
            <a:avLst/>
          </a:prstGeom>
          <a:noFill/>
          <a:ln>
            <a:noFill/>
          </a:ln>
        </p:spPr>
      </p:pic>
      <p:sp>
        <p:nvSpPr>
          <p:cNvPr id="315" name="Google Shape;315;p56"/>
          <p:cNvSpPr txBox="1"/>
          <p:nvPr/>
        </p:nvSpPr>
        <p:spPr>
          <a:xfrm>
            <a:off x="3385275" y="220700"/>
            <a:ext cx="5525100" cy="39906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iw" sz="4000" b="1">
                <a:solidFill>
                  <a:srgbClr val="002060"/>
                </a:solidFill>
                <a:latin typeface="Helvetica Neue"/>
                <a:ea typeface="Helvetica Neue"/>
                <a:cs typeface="Helvetica Neue"/>
                <a:sym typeface="Helvetica Neue"/>
              </a:rPr>
              <a:t>במהלך השבוע</a:t>
            </a:r>
            <a:endParaRPr sz="4000" b="1">
              <a:solidFill>
                <a:srgbClr val="002060"/>
              </a:solidFill>
              <a:latin typeface="Helvetica Neue"/>
              <a:ea typeface="Helvetica Neue"/>
              <a:cs typeface="Helvetica Neue"/>
              <a:sym typeface="Helvetica Neue"/>
            </a:endParaRPr>
          </a:p>
          <a:p>
            <a:pPr marL="0" lvl="0" indent="0" algn="ctr" rtl="1">
              <a:spcBef>
                <a:spcPts val="0"/>
              </a:spcBef>
              <a:spcAft>
                <a:spcPts val="0"/>
              </a:spcAft>
              <a:buNone/>
            </a:pPr>
            <a:endParaRPr sz="4000" b="1">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AutoNum type="arabicPeriod"/>
            </a:pPr>
            <a:r>
              <a:rPr lang="iw" sz="3000">
                <a:solidFill>
                  <a:srgbClr val="002060"/>
                </a:solidFill>
                <a:latin typeface="Helvetica Neue"/>
                <a:ea typeface="Helvetica Neue"/>
                <a:cs typeface="Helvetica Neue"/>
                <a:sym typeface="Helvetica Neue"/>
              </a:rPr>
              <a:t>בחרו סטייטים וצרו עוגנים</a:t>
            </a:r>
            <a:endParaRPr sz="300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AutoNum type="arabicPeriod"/>
            </a:pPr>
            <a:r>
              <a:rPr lang="iw" sz="3000">
                <a:solidFill>
                  <a:srgbClr val="002060"/>
                </a:solidFill>
                <a:latin typeface="Helvetica Neue"/>
                <a:ea typeface="Helvetica Neue"/>
                <a:cs typeface="Helvetica Neue"/>
                <a:sym typeface="Helvetica Neue"/>
              </a:rPr>
              <a:t>תרגלו: הערמת עוגנים ומיטוט עוגנים</a:t>
            </a:r>
            <a:endParaRPr sz="300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AutoNum type="arabicPeriod"/>
            </a:pPr>
            <a:r>
              <a:rPr lang="iw" sz="3000">
                <a:solidFill>
                  <a:srgbClr val="002060"/>
                </a:solidFill>
                <a:latin typeface="Helvetica Neue"/>
                <a:ea typeface="Helvetica Neue"/>
                <a:cs typeface="Helvetica Neue"/>
                <a:sym typeface="Helvetica Neue"/>
              </a:rPr>
              <a:t>נסו לשלב עוגנים בטכניקות שלמדנו</a:t>
            </a:r>
            <a:endParaRPr sz="3000">
              <a:solidFill>
                <a:srgbClr val="002060"/>
              </a:solidFill>
              <a:latin typeface="Helvetica Neue"/>
              <a:ea typeface="Helvetica Neue"/>
              <a:cs typeface="Helvetica Neue"/>
              <a:sym typeface="Helvetica Neue"/>
            </a:endParaRPr>
          </a:p>
          <a:p>
            <a:pPr marL="0" lvl="0" indent="0" algn="r" rtl="1">
              <a:lnSpc>
                <a:spcPct val="150000"/>
              </a:lnSpc>
              <a:spcBef>
                <a:spcPts val="1600"/>
              </a:spcBef>
              <a:spcAft>
                <a:spcPts val="0"/>
              </a:spcAft>
              <a:buNone/>
            </a:pPr>
            <a:endParaRPr sz="2500">
              <a:solidFill>
                <a:srgbClr val="002060"/>
              </a:solidFill>
              <a:latin typeface="Helvetica Neue"/>
              <a:ea typeface="Helvetica Neue"/>
              <a:cs typeface="Helvetica Neue"/>
              <a:sym typeface="Helvetica Neue"/>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57"/>
          <p:cNvPicPr preferRelativeResize="0"/>
          <p:nvPr/>
        </p:nvPicPr>
        <p:blipFill>
          <a:blip r:embed="rId3">
            <a:alphaModFix/>
          </a:blip>
          <a:stretch>
            <a:fillRect/>
          </a:stretch>
        </p:blipFill>
        <p:spPr>
          <a:xfrm>
            <a:off x="0" y="0"/>
            <a:ext cx="3296526" cy="5143500"/>
          </a:xfrm>
          <a:prstGeom prst="rect">
            <a:avLst/>
          </a:prstGeom>
          <a:noFill/>
          <a:ln>
            <a:noFill/>
          </a:ln>
        </p:spPr>
      </p:pic>
      <p:sp>
        <p:nvSpPr>
          <p:cNvPr id="321" name="Google Shape;321;p57"/>
          <p:cNvSpPr txBox="1"/>
          <p:nvPr/>
        </p:nvSpPr>
        <p:spPr>
          <a:xfrm>
            <a:off x="3296400" y="974150"/>
            <a:ext cx="5847600" cy="25173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None/>
            </a:pPr>
            <a:r>
              <a:rPr lang="iw" sz="3000">
                <a:solidFill>
                  <a:srgbClr val="002060"/>
                </a:solidFill>
                <a:latin typeface="Helvetica Neue"/>
                <a:ea typeface="Helvetica Neue"/>
                <a:cs typeface="Helvetica Neue"/>
                <a:sym typeface="Helvetica Neue"/>
              </a:rPr>
              <a:t>במפגש הבא</a:t>
            </a:r>
            <a:endParaRPr sz="3000">
              <a:solidFill>
                <a:srgbClr val="002060"/>
              </a:solidFill>
              <a:latin typeface="Helvetica Neue"/>
              <a:ea typeface="Helvetica Neue"/>
              <a:cs typeface="Helvetica Neue"/>
              <a:sym typeface="Helvetica Neue"/>
            </a:endParaRPr>
          </a:p>
          <a:p>
            <a:pPr marL="0" lvl="0" indent="0" algn="ctr" rtl="1">
              <a:lnSpc>
                <a:spcPct val="150000"/>
              </a:lnSpc>
              <a:spcBef>
                <a:spcPts val="0"/>
              </a:spcBef>
              <a:spcAft>
                <a:spcPts val="0"/>
              </a:spcAft>
              <a:buNone/>
            </a:pPr>
            <a:r>
              <a:rPr lang="iw" sz="2700" b="1">
                <a:solidFill>
                  <a:srgbClr val="002060"/>
                </a:solidFill>
                <a:latin typeface="Helvetica Neue"/>
                <a:ea typeface="Helvetica Neue"/>
                <a:cs typeface="Helvetica Neue"/>
                <a:sym typeface="Helvetica Neue"/>
              </a:rPr>
              <a:t>נכיר את אסטרטגיות החשיבה</a:t>
            </a:r>
            <a:br>
              <a:rPr lang="iw" sz="2700" b="1">
                <a:solidFill>
                  <a:srgbClr val="002060"/>
                </a:solidFill>
                <a:latin typeface="Helvetica Neue"/>
                <a:ea typeface="Helvetica Neue"/>
                <a:cs typeface="Helvetica Neue"/>
                <a:sym typeface="Helvetica Neue"/>
              </a:rPr>
            </a:br>
            <a:r>
              <a:rPr lang="iw" sz="2700" b="1">
                <a:solidFill>
                  <a:srgbClr val="002060"/>
                </a:solidFill>
                <a:latin typeface="Helvetica Neue"/>
                <a:ea typeface="Helvetica Neue"/>
                <a:cs typeface="Helvetica Neue"/>
                <a:sym typeface="Helvetica Neue"/>
              </a:rPr>
              <a:t>שבונות את התהליכים של חיינו</a:t>
            </a:r>
            <a:br>
              <a:rPr lang="iw" sz="2700" b="1">
                <a:solidFill>
                  <a:srgbClr val="002060"/>
                </a:solidFill>
                <a:latin typeface="Helvetica Neue"/>
                <a:ea typeface="Helvetica Neue"/>
                <a:cs typeface="Helvetica Neue"/>
                <a:sym typeface="Helvetica Neue"/>
              </a:rPr>
            </a:br>
            <a:r>
              <a:rPr lang="iw" sz="2700" b="1">
                <a:solidFill>
                  <a:srgbClr val="002060"/>
                </a:solidFill>
                <a:latin typeface="Helvetica Neue"/>
                <a:ea typeface="Helvetica Neue"/>
                <a:cs typeface="Helvetica Neue"/>
                <a:sym typeface="Helvetica Neue"/>
              </a:rPr>
              <a:t>בצורה אפקטיבית או פחות</a:t>
            </a:r>
            <a:endParaRPr sz="270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None/>
            </a:pPr>
            <a:r>
              <a:rPr lang="iw" sz="3500" b="1">
                <a:solidFill>
                  <a:srgbClr val="002060"/>
                </a:solidFill>
                <a:latin typeface="Helvetica Neue"/>
                <a:ea typeface="Helvetica Neue"/>
                <a:cs typeface="Helvetica Neue"/>
                <a:sym typeface="Helvetica Neue"/>
              </a:rPr>
              <a:t>יש למה לצפות…</a:t>
            </a:r>
            <a:br>
              <a:rPr lang="iw" sz="3600">
                <a:solidFill>
                  <a:srgbClr val="002060"/>
                </a:solidFill>
                <a:latin typeface="Helvetica Neue"/>
                <a:ea typeface="Helvetica Neue"/>
                <a:cs typeface="Helvetica Neue"/>
                <a:sym typeface="Helvetica Neue"/>
              </a:rPr>
            </a:br>
            <a:endParaRPr sz="3600">
              <a:solidFill>
                <a:srgbClr val="002060"/>
              </a:solidFill>
              <a:latin typeface="Helvetica Neue"/>
              <a:ea typeface="Helvetica Neue"/>
              <a:cs typeface="Helvetica Neue"/>
              <a:sym typeface="Helvetica Neue"/>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6.9|2.4"/>
</p:tagLst>
</file>

<file path=ppt/tags/tag2.xml><?xml version="1.0" encoding="utf-8"?>
<p:tagLst xmlns:a="http://schemas.openxmlformats.org/drawingml/2006/main" xmlns:r="http://schemas.openxmlformats.org/officeDocument/2006/relationships" xmlns:p="http://schemas.openxmlformats.org/presentationml/2006/main">
  <p:tag name="TIMING" val="|19.6|4.1|14.8"/>
</p:tagLst>
</file>

<file path=ppt/tags/tag3.xml><?xml version="1.0" encoding="utf-8"?>
<p:tagLst xmlns:a="http://schemas.openxmlformats.org/drawingml/2006/main" xmlns:r="http://schemas.openxmlformats.org/officeDocument/2006/relationships" xmlns:p="http://schemas.openxmlformats.org/presentationml/2006/main">
  <p:tag name="TIMING" val="|7.4|1.6|35|9.4"/>
</p:tagLst>
</file>

<file path=ppt/tags/tag4.xml><?xml version="1.0" encoding="utf-8"?>
<p:tagLst xmlns:a="http://schemas.openxmlformats.org/drawingml/2006/main" xmlns:r="http://schemas.openxmlformats.org/officeDocument/2006/relationships" xmlns:p="http://schemas.openxmlformats.org/presentationml/2006/main">
  <p:tag name="TIMING" val="|1.7|6.2|17.6|35.2|16.2"/>
</p:tagLst>
</file>

<file path=ppt/tags/tag5.xml><?xml version="1.0" encoding="utf-8"?>
<p:tagLst xmlns:a="http://schemas.openxmlformats.org/drawingml/2006/main" xmlns:r="http://schemas.openxmlformats.org/officeDocument/2006/relationships" xmlns:p="http://schemas.openxmlformats.org/presentationml/2006/main">
  <p:tag name="TIMING" val="|1.4|8.8|11.4|46.7"/>
</p:tagLst>
</file>

<file path=ppt/tags/tag6.xml><?xml version="1.0" encoding="utf-8"?>
<p:tagLst xmlns:a="http://schemas.openxmlformats.org/drawingml/2006/main" xmlns:r="http://schemas.openxmlformats.org/officeDocument/2006/relationships" xmlns:p="http://schemas.openxmlformats.org/presentationml/2006/main">
  <p:tag name="TIMING" val="|4.1|10.6|11.5"/>
</p:tagLst>
</file>

<file path=ppt/tags/tag7.xml><?xml version="1.0" encoding="utf-8"?>
<p:tagLst xmlns:a="http://schemas.openxmlformats.org/drawingml/2006/main" xmlns:r="http://schemas.openxmlformats.org/officeDocument/2006/relationships" xmlns:p="http://schemas.openxmlformats.org/presentationml/2006/main">
  <p:tag name="TIMING" val="|1.2|42.9|13.2|9.3"/>
</p:tagLst>
</file>

<file path=ppt/tags/tag8.xml><?xml version="1.0" encoding="utf-8"?>
<p:tagLst xmlns:a="http://schemas.openxmlformats.org/drawingml/2006/main" xmlns:r="http://schemas.openxmlformats.org/officeDocument/2006/relationships" xmlns:p="http://schemas.openxmlformats.org/presentationml/2006/main">
  <p:tag name="TIMING" val="|10.8|39.6|37.5|154.6"/>
</p:tagLst>
</file>

<file path=ppt/tags/tag9.xml><?xml version="1.0" encoding="utf-8"?>
<p:tagLst xmlns:a="http://schemas.openxmlformats.org/drawingml/2006/main" xmlns:r="http://schemas.openxmlformats.org/officeDocument/2006/relationships" xmlns:p="http://schemas.openxmlformats.org/presentationml/2006/main">
  <p:tag name="TIMING" val="|38.2"/>
</p:tagLst>
</file>

<file path=ppt/tags/tag10.xml><?xml version="1.0" encoding="utf-8"?>
<p:tagLst xmlns:a="http://schemas.openxmlformats.org/drawingml/2006/main" xmlns:r="http://schemas.openxmlformats.org/officeDocument/2006/relationships" xmlns:p="http://schemas.openxmlformats.org/presentationml/2006/main">
  <p:tag name="TIMING" val="|1.7|8.5|31.1|23.6|13.9|1.5|1.4|0.6|0.4|0.4"/>
</p:tagLst>
</file>

<file path=ppt/tags/tag11.xml><?xml version="1.0" encoding="utf-8"?>
<p:tagLst xmlns:a="http://schemas.openxmlformats.org/drawingml/2006/main" xmlns:r="http://schemas.openxmlformats.org/officeDocument/2006/relationships" xmlns:p="http://schemas.openxmlformats.org/presentationml/2006/main">
  <p:tag name="TIMING" val="|6.1|2.1|7.1|15.5|23.2|40.2|0.6|0.5|0.4|0.3|0.3|0.5"/>
</p:tagLst>
</file>

<file path=ppt/tags/tag12.xml><?xml version="1.0" encoding="utf-8"?>
<p:tagLst xmlns:a="http://schemas.openxmlformats.org/drawingml/2006/main" xmlns:r="http://schemas.openxmlformats.org/officeDocument/2006/relationships" xmlns:p="http://schemas.openxmlformats.org/presentationml/2006/main">
  <p:tag name="TIMING" val="|64.6|5.4|1.9|1.2|1"/>
</p:tagLst>
</file>

<file path=ppt/tags/tag13.xml><?xml version="1.0" encoding="utf-8"?>
<p:tagLst xmlns:a="http://schemas.openxmlformats.org/drawingml/2006/main" xmlns:r="http://schemas.openxmlformats.org/officeDocument/2006/relationships" xmlns:p="http://schemas.openxmlformats.org/presentationml/2006/main">
  <p:tag name="TIMING" val="|35.6|9.1|1.3|0.8"/>
</p:tagLst>
</file>

<file path=ppt/tags/tag14.xml><?xml version="1.0" encoding="utf-8"?>
<p:tagLst xmlns:a="http://schemas.openxmlformats.org/drawingml/2006/main" xmlns:r="http://schemas.openxmlformats.org/officeDocument/2006/relationships" xmlns:p="http://schemas.openxmlformats.org/presentationml/2006/main">
  <p:tag name="TIMING" val="|9.5|22.7|67.4|54.3|26.7|15.8|21.8|0.4|2|12.6|0.7|0.5"/>
</p:tagLst>
</file>

<file path=ppt/tags/tag15.xml><?xml version="1.0" encoding="utf-8"?>
<p:tagLst xmlns:a="http://schemas.openxmlformats.org/drawingml/2006/main" xmlns:r="http://schemas.openxmlformats.org/officeDocument/2006/relationships" xmlns:p="http://schemas.openxmlformats.org/presentationml/2006/main">
  <p:tag name="TIMING" val="|2|61.6|9.3|1.5|22.5|12.1|55.5|43.1|14.6|0.5|0.4|0.4|0.4|0.5|0.3|0.4"/>
</p:tagLst>
</file>

<file path=ppt/tags/tag16.xml><?xml version="1.0" encoding="utf-8"?>
<p:tagLst xmlns:a="http://schemas.openxmlformats.org/drawingml/2006/main" xmlns:r="http://schemas.openxmlformats.org/officeDocument/2006/relationships" xmlns:p="http://schemas.openxmlformats.org/presentationml/2006/main">
  <p:tag name="TIMING" val="|2.3|2.7|4.8|33.1|19.3|6|8.1|0.7|0.4|0.9|0.3|0.4|0.6|0.5"/>
</p:tagLst>
</file>

<file path=ppt/tags/tag17.xml><?xml version="1.0" encoding="utf-8"?>
<p:tagLst xmlns:a="http://schemas.openxmlformats.org/drawingml/2006/main" xmlns:r="http://schemas.openxmlformats.org/officeDocument/2006/relationships" xmlns:p="http://schemas.openxmlformats.org/presentationml/2006/main">
  <p:tag name="TIMING" val="|1.4|15.1|9|7.1|4.1|13.3|15.8|0.9|0.6|1.6|0.5|0.4"/>
</p:tagLst>
</file>

<file path=ppt/tags/tag18.xml><?xml version="1.0" encoding="utf-8"?>
<p:tagLst xmlns:a="http://schemas.openxmlformats.org/drawingml/2006/main" xmlns:r="http://schemas.openxmlformats.org/officeDocument/2006/relationships" xmlns:p="http://schemas.openxmlformats.org/presentationml/2006/main">
  <p:tag name="TIMING" val="|1.5|1.3|10.9|16.9|73.4|0.6|0.5|0.7"/>
</p:tagLst>
</file>

<file path=ppt/tags/tag19.xml><?xml version="1.0" encoding="utf-8"?>
<p:tagLst xmlns:a="http://schemas.openxmlformats.org/drawingml/2006/main" xmlns:r="http://schemas.openxmlformats.org/officeDocument/2006/relationships" xmlns:p="http://schemas.openxmlformats.org/presentationml/2006/main">
  <p:tag name="TIMING" val="|9.4|2.5|4.8|8.7|3.6|4.4|5.2|66.2|0.3|0.4|0.3|0.3|0.3|0.3"/>
</p:tagLst>
</file>

<file path=ppt/tags/tag20.xml><?xml version="1.0" encoding="utf-8"?>
<p:tagLst xmlns:a="http://schemas.openxmlformats.org/drawingml/2006/main" xmlns:r="http://schemas.openxmlformats.org/officeDocument/2006/relationships" xmlns:p="http://schemas.openxmlformats.org/presentationml/2006/main">
  <p:tag name="TIMING" val="|0.7|31.6|5.3|12.7|5.5|39.8|18.8|0.3|0.2|0.2|0.3|0.6"/>
</p:tagLst>
</file>

<file path=ppt/tags/tag21.xml><?xml version="1.0" encoding="utf-8"?>
<p:tagLst xmlns:a="http://schemas.openxmlformats.org/drawingml/2006/main" xmlns:r="http://schemas.openxmlformats.org/officeDocument/2006/relationships" xmlns:p="http://schemas.openxmlformats.org/presentationml/2006/main">
  <p:tag name="TIMING" val="|2.3|14.7|26.2|11.8|20.3|98|74.5|0.4|0.5|0.3|1.3|1.3"/>
</p:tagLst>
</file>

<file path=ppt/tags/tag22.xml><?xml version="1.0" encoding="utf-8"?>
<p:tagLst xmlns:a="http://schemas.openxmlformats.org/drawingml/2006/main" xmlns:r="http://schemas.openxmlformats.org/officeDocument/2006/relationships" xmlns:p="http://schemas.openxmlformats.org/presentationml/2006/main">
  <p:tag name="TIMING" val="|7.7|15.7|64.4|134.7|22|85"/>
</p:tagLst>
</file>

<file path=ppt/tags/tag23.xml><?xml version="1.0" encoding="utf-8"?>
<p:tagLst xmlns:a="http://schemas.openxmlformats.org/drawingml/2006/main" xmlns:r="http://schemas.openxmlformats.org/officeDocument/2006/relationships" xmlns:p="http://schemas.openxmlformats.org/presentationml/2006/main">
  <p:tag name="TIMING" val="|63.7"/>
</p:tagLst>
</file>

<file path=ppt/tags/tag24.xml><?xml version="1.0" encoding="utf-8"?>
<p:tagLst xmlns:a="http://schemas.openxmlformats.org/drawingml/2006/main" xmlns:r="http://schemas.openxmlformats.org/officeDocument/2006/relationships" xmlns:p="http://schemas.openxmlformats.org/presentationml/2006/main">
  <p:tag name="TIMING" val="|38.1|3|15.7|88.5|3.9|65|300.5|0.7|0.9|0.6|0.4|0.6"/>
</p:tagLst>
</file>

<file path=ppt/tags/tag25.xml><?xml version="1.0" encoding="utf-8"?>
<p:tagLst xmlns:a="http://schemas.openxmlformats.org/drawingml/2006/main" xmlns:r="http://schemas.openxmlformats.org/officeDocument/2006/relationships" xmlns:p="http://schemas.openxmlformats.org/presentationml/2006/main">
  <p:tag name="TIMING" val="|1.5|4.6|12.4|15.8|1.5|23.6|11.7|0.5|0.3|0.5|0.3|0.4"/>
</p:tagLst>
</file>

<file path=ppt/tags/tag26.xml><?xml version="1.0" encoding="utf-8"?>
<p:tagLst xmlns:a="http://schemas.openxmlformats.org/drawingml/2006/main" xmlns:r="http://schemas.openxmlformats.org/officeDocument/2006/relationships" xmlns:p="http://schemas.openxmlformats.org/presentationml/2006/main">
  <p:tag name="TIMING" val="|4.1|3.5|4.1|2.7|1.7|2.8|0.6|0.5|0.4|0.4"/>
</p:tagLst>
</file>

<file path=ppt/tags/tag27.xml><?xml version="1.0" encoding="utf-8"?>
<p:tagLst xmlns:a="http://schemas.openxmlformats.org/drawingml/2006/main" xmlns:r="http://schemas.openxmlformats.org/officeDocument/2006/relationships" xmlns:p="http://schemas.openxmlformats.org/presentationml/2006/main">
  <p:tag name="TIMING" val="|3.2|14.3|7.1|31.1|7.8|14.3|0.7|0.4|0.4|0.4"/>
</p:tagLst>
</file>

<file path=ppt/tags/tag28.xml><?xml version="1.0" encoding="utf-8"?>
<p:tagLst xmlns:a="http://schemas.openxmlformats.org/drawingml/2006/main" xmlns:r="http://schemas.openxmlformats.org/officeDocument/2006/relationships" xmlns:p="http://schemas.openxmlformats.org/presentationml/2006/main">
  <p:tag name="TIMING" val="|1|2.6|0.3|0.5|0.2|0.6|0.5|0.1|0.1|0.2"/>
</p:tagLst>
</file>

<file path=ppt/tags/tag29.xml><?xml version="1.0" encoding="utf-8"?>
<p:tagLst xmlns:a="http://schemas.openxmlformats.org/drawingml/2006/main" xmlns:r="http://schemas.openxmlformats.org/officeDocument/2006/relationships" xmlns:p="http://schemas.openxmlformats.org/presentationml/2006/main">
  <p:tag name="TIMING" val="|4.2|3.2|1.8|12.9|6.8|4.3"/>
</p:tagLst>
</file>

<file path=ppt/theme/theme1.xml><?xml version="1.0" encoding="utf-8"?>
<a:theme xmlns:a="http://schemas.openxmlformats.org/drawingml/2006/main"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8461</TotalTime>
  <Words>3442</Words>
  <Application>Microsoft Office PowerPoint</Application>
  <PresentationFormat>‫הצגה על המסך (16:9)</PresentationFormat>
  <Paragraphs>397</Paragraphs>
  <Slides>86</Slides>
  <Notes>72</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86</vt:i4>
      </vt:variant>
    </vt:vector>
  </HeadingPairs>
  <TitlesOfParts>
    <vt:vector size="91" baseType="lpstr">
      <vt:lpstr>Helvetica Neue</vt:lpstr>
      <vt:lpstr>Tahoma</vt:lpstr>
      <vt:lpstr>Calibri</vt:lpstr>
      <vt:lpstr>Arial</vt:lpstr>
      <vt:lpstr>ערכת נושא Office</vt:lpstr>
      <vt:lpstr>מצגת של PowerPoint‏</vt:lpstr>
      <vt:lpstr>מצגת של PowerPoint‏</vt:lpstr>
      <vt:lpstr>מצגת של PowerPoint‏</vt:lpstr>
      <vt:lpstr> הֶן עָם לְבָדָד יִשְׁכֹּן </vt:lpstr>
      <vt:lpstr>שורשי ההתבדלות</vt:lpstr>
      <vt:lpstr>מציונות לציון</vt:lpstr>
      <vt:lpstr>האסון האידאולוגי  שקרה לציבור החרדי</vt:lpstr>
      <vt:lpstr>הגיע הזמן להחזיר את הכבוד לארץ</vt:lpstr>
      <vt:lpstr>ארגונים שהתעוררו לארץ ישראל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22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יהודה טאוב</cp:lastModifiedBy>
  <cp:revision>3</cp:revision>
  <dcterms:modified xsi:type="dcterms:W3CDTF">2026-10-18T02:23:28Z</dcterms:modified>
</cp:coreProperties>
</file>