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9" r:id="rId2"/>
  </p:sldMasterIdLst>
  <p:notesMasterIdLst>
    <p:notesMasterId r:id="rId23"/>
  </p:notesMasterIdLst>
  <p:handoutMasterIdLst>
    <p:handoutMasterId r:id="rId24"/>
  </p:handoutMasterIdLst>
  <p:sldIdLst>
    <p:sldId id="256" r:id="rId3"/>
    <p:sldId id="280" r:id="rId4"/>
    <p:sldId id="560" r:id="rId5"/>
    <p:sldId id="562" r:id="rId6"/>
    <p:sldId id="561" r:id="rId7"/>
    <p:sldId id="563" r:id="rId8"/>
    <p:sldId id="559" r:id="rId9"/>
    <p:sldId id="564" r:id="rId10"/>
    <p:sldId id="291" r:id="rId11"/>
    <p:sldId id="290" r:id="rId12"/>
    <p:sldId id="565" r:id="rId13"/>
    <p:sldId id="257" r:id="rId14"/>
    <p:sldId id="258" r:id="rId15"/>
    <p:sldId id="566" r:id="rId16"/>
    <p:sldId id="557" r:id="rId17"/>
    <p:sldId id="556" r:id="rId18"/>
    <p:sldId id="568" r:id="rId19"/>
    <p:sldId id="555" r:id="rId20"/>
    <p:sldId id="567" r:id="rId21"/>
    <p:sldId id="346" r:id="rId22"/>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0FCEBC41-9F80-4E13-9CAE-C2311453888B}">
          <p14:sldIdLst>
            <p14:sldId id="256"/>
            <p14:sldId id="280"/>
            <p14:sldId id="560"/>
            <p14:sldId id="562"/>
            <p14:sldId id="561"/>
            <p14:sldId id="563"/>
            <p14:sldId id="559"/>
            <p14:sldId id="564"/>
            <p14:sldId id="291"/>
            <p14:sldId id="290"/>
            <p14:sldId id="565"/>
            <p14:sldId id="257"/>
            <p14:sldId id="258"/>
            <p14:sldId id="566"/>
            <p14:sldId id="557"/>
            <p14:sldId id="556"/>
            <p14:sldId id="568"/>
            <p14:sldId id="555"/>
            <p14:sldId id="567"/>
            <p14:sldId id="34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cSldViewPr>
  </p:slideViewPr>
  <p:notesTextViewPr>
    <p:cViewPr>
      <p:scale>
        <a:sx n="1" d="1"/>
        <a:sy n="1" d="1"/>
      </p:scale>
      <p:origin x="0" y="0"/>
    </p:cViewPr>
  </p:notesTextViewPr>
  <p:notesViewPr>
    <p:cSldViewPr snapToGrid="0">
      <p:cViewPr varScale="1">
        <p:scale>
          <a:sx n="62" d="100"/>
          <a:sy n="62" d="100"/>
        </p:scale>
        <p:origin x="183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9:13.513" v="45"/>
      <pc:docMkLst>
        <pc:docMk/>
      </pc:docMkLst>
      <pc:sldChg chg="delSp mod delAnim modAnim">
        <pc:chgData name="יהודה טאוב" userId="80c2dbd02819b45c" providerId="LiveId" clId="{9C42E4DE-A4EE-4899-912D-CC2AC8F5DB5D}" dt="2026-10-18T02:29:12.785" v="3"/>
        <pc:sldMkLst>
          <pc:docMk/>
          <pc:sldMk cId="580743051" sldId="256"/>
        </pc:sldMkLst>
        <pc:picChg chg="del">
          <ac:chgData name="יהודה טאוב" userId="80c2dbd02819b45c" providerId="LiveId" clId="{9C42E4DE-A4EE-4899-912D-CC2AC8F5DB5D}" dt="2026-10-18T02:29:12.785" v="3"/>
          <ac:picMkLst>
            <pc:docMk/>
            <pc:sldMk cId="580743051" sldId="256"/>
            <ac:picMk id="6" creationId="{40537403-6EF2-4789-F00E-F0667EED8240}"/>
          </ac:picMkLst>
        </pc:picChg>
        <pc:picChg chg="del">
          <ac:chgData name="יהודה טאוב" userId="80c2dbd02819b45c" providerId="LiveId" clId="{9C42E4DE-A4EE-4899-912D-CC2AC8F5DB5D}" dt="2026-10-18T02:29:12.779" v="1"/>
          <ac:picMkLst>
            <pc:docMk/>
            <pc:sldMk cId="580743051" sldId="256"/>
            <ac:picMk id="7" creationId="{B54BEFEF-3DA9-DDA9-06A9-D11F87CAAEF2}"/>
          </ac:picMkLst>
        </pc:picChg>
      </pc:sldChg>
      <pc:sldChg chg="delSp mod delAnim modAnim">
        <pc:chgData name="יהודה טאוב" userId="80c2dbd02819b45c" providerId="LiveId" clId="{9C42E4DE-A4EE-4899-912D-CC2AC8F5DB5D}" dt="2026-10-18T02:29:13.184" v="27"/>
        <pc:sldMkLst>
          <pc:docMk/>
          <pc:sldMk cId="5210943" sldId="257"/>
        </pc:sldMkLst>
        <pc:picChg chg="del">
          <ac:chgData name="יהודה טאוב" userId="80c2dbd02819b45c" providerId="LiveId" clId="{9C42E4DE-A4EE-4899-912D-CC2AC8F5DB5D}" dt="2026-10-18T02:29:13.184" v="27"/>
          <ac:picMkLst>
            <pc:docMk/>
            <pc:sldMk cId="5210943" sldId="257"/>
            <ac:picMk id="5" creationId="{9AEBB6B6-8347-F244-71F4-B9CC5E564FAF}"/>
          </ac:picMkLst>
        </pc:picChg>
      </pc:sldChg>
      <pc:sldChg chg="delSp mod delAnim modAnim">
        <pc:chgData name="יהודה טאוב" userId="80c2dbd02819b45c" providerId="LiveId" clId="{9C42E4DE-A4EE-4899-912D-CC2AC8F5DB5D}" dt="2026-10-18T02:29:13.223" v="29"/>
        <pc:sldMkLst>
          <pc:docMk/>
          <pc:sldMk cId="2554716192" sldId="258"/>
        </pc:sldMkLst>
        <pc:picChg chg="del">
          <ac:chgData name="יהודה טאוב" userId="80c2dbd02819b45c" providerId="LiveId" clId="{9C42E4DE-A4EE-4899-912D-CC2AC8F5DB5D}" dt="2026-10-18T02:29:13.223" v="29"/>
          <ac:picMkLst>
            <pc:docMk/>
            <pc:sldMk cId="2554716192" sldId="258"/>
            <ac:picMk id="5" creationId="{EEAEA90F-058D-2392-6D19-DF7AB08D717C}"/>
          </ac:picMkLst>
        </pc:picChg>
      </pc:sldChg>
      <pc:sldChg chg="delSp mod delAnim modAnim">
        <pc:chgData name="יהודה טאוב" userId="80c2dbd02819b45c" providerId="LiveId" clId="{9C42E4DE-A4EE-4899-912D-CC2AC8F5DB5D}" dt="2026-10-18T02:29:12.822" v="5"/>
        <pc:sldMkLst>
          <pc:docMk/>
          <pc:sldMk cId="3950759675" sldId="280"/>
        </pc:sldMkLst>
        <pc:picChg chg="del">
          <ac:chgData name="יהודה טאוב" userId="80c2dbd02819b45c" providerId="LiveId" clId="{9C42E4DE-A4EE-4899-912D-CC2AC8F5DB5D}" dt="2026-10-18T02:29:12.822" v="5"/>
          <ac:picMkLst>
            <pc:docMk/>
            <pc:sldMk cId="3950759675" sldId="280"/>
            <ac:picMk id="5" creationId="{327BF1BE-39A5-5081-5C02-0011D9E93122}"/>
          </ac:picMkLst>
        </pc:picChg>
      </pc:sldChg>
      <pc:sldChg chg="delSp mod delAnim modAnim">
        <pc:chgData name="יהודה טאוב" userId="80c2dbd02819b45c" providerId="LiveId" clId="{9C42E4DE-A4EE-4899-912D-CC2AC8F5DB5D}" dt="2026-10-18T02:29:13.082" v="23"/>
        <pc:sldMkLst>
          <pc:docMk/>
          <pc:sldMk cId="2826069997" sldId="290"/>
        </pc:sldMkLst>
        <pc:picChg chg="del">
          <ac:chgData name="יהודה טאוב" userId="80c2dbd02819b45c" providerId="LiveId" clId="{9C42E4DE-A4EE-4899-912D-CC2AC8F5DB5D}" dt="2026-10-18T02:29:13.082" v="23"/>
          <ac:picMkLst>
            <pc:docMk/>
            <pc:sldMk cId="2826069997" sldId="290"/>
            <ac:picMk id="4" creationId="{274A3A2D-126C-2ED5-F6F6-F0020210A326}"/>
          </ac:picMkLst>
        </pc:picChg>
      </pc:sldChg>
      <pc:sldChg chg="delSp mod delAnim modAnim">
        <pc:chgData name="יהודה טאוב" userId="80c2dbd02819b45c" providerId="LiveId" clId="{9C42E4DE-A4EE-4899-912D-CC2AC8F5DB5D}" dt="2026-10-18T02:29:13.057" v="21"/>
        <pc:sldMkLst>
          <pc:docMk/>
          <pc:sldMk cId="3611736780" sldId="291"/>
        </pc:sldMkLst>
        <pc:picChg chg="del">
          <ac:chgData name="יהודה טאוב" userId="80c2dbd02819b45c" providerId="LiveId" clId="{9C42E4DE-A4EE-4899-912D-CC2AC8F5DB5D}" dt="2026-10-18T02:29:13.057" v="21"/>
          <ac:picMkLst>
            <pc:docMk/>
            <pc:sldMk cId="3611736780" sldId="291"/>
            <ac:picMk id="4" creationId="{728274EB-A103-3A4C-37B5-81CA196F6650}"/>
          </ac:picMkLst>
        </pc:picChg>
      </pc:sldChg>
      <pc:sldChg chg="delSp mod delAnim modAnim">
        <pc:chgData name="יהודה טאוב" userId="80c2dbd02819b45c" providerId="LiveId" clId="{9C42E4DE-A4EE-4899-912D-CC2AC8F5DB5D}" dt="2026-10-18T02:29:13.459" v="41"/>
        <pc:sldMkLst>
          <pc:docMk/>
          <pc:sldMk cId="3094318846" sldId="555"/>
        </pc:sldMkLst>
        <pc:picChg chg="del">
          <ac:chgData name="יהודה טאוב" userId="80c2dbd02819b45c" providerId="LiveId" clId="{9C42E4DE-A4EE-4899-912D-CC2AC8F5DB5D}" dt="2026-10-18T02:29:13.459" v="41"/>
          <ac:picMkLst>
            <pc:docMk/>
            <pc:sldMk cId="3094318846" sldId="555"/>
            <ac:picMk id="8" creationId="{A77EB09D-7775-D4E2-7AC2-FBDEAB1D9169}"/>
          </ac:picMkLst>
        </pc:picChg>
      </pc:sldChg>
      <pc:sldChg chg="delSp mod delAnim modAnim">
        <pc:chgData name="יהודה טאוב" userId="80c2dbd02819b45c" providerId="LiveId" clId="{9C42E4DE-A4EE-4899-912D-CC2AC8F5DB5D}" dt="2026-10-18T02:29:13.372" v="35"/>
        <pc:sldMkLst>
          <pc:docMk/>
          <pc:sldMk cId="1940485120" sldId="556"/>
        </pc:sldMkLst>
        <pc:picChg chg="del">
          <ac:chgData name="יהודה טאוב" userId="80c2dbd02819b45c" providerId="LiveId" clId="{9C42E4DE-A4EE-4899-912D-CC2AC8F5DB5D}" dt="2026-10-18T02:29:13.372" v="35"/>
          <ac:picMkLst>
            <pc:docMk/>
            <pc:sldMk cId="1940485120" sldId="556"/>
            <ac:picMk id="6" creationId="{B2287B6A-1F5F-BEA7-B06A-FF8F0782B502}"/>
          </ac:picMkLst>
        </pc:picChg>
      </pc:sldChg>
      <pc:sldChg chg="delSp mod delAnim modAnim">
        <pc:chgData name="יהודה טאוב" userId="80c2dbd02819b45c" providerId="LiveId" clId="{9C42E4DE-A4EE-4899-912D-CC2AC8F5DB5D}" dt="2026-10-18T02:29:13.331" v="33"/>
        <pc:sldMkLst>
          <pc:docMk/>
          <pc:sldMk cId="3509732824" sldId="557"/>
        </pc:sldMkLst>
        <pc:picChg chg="del">
          <ac:chgData name="יהודה טאוב" userId="80c2dbd02819b45c" providerId="LiveId" clId="{9C42E4DE-A4EE-4899-912D-CC2AC8F5DB5D}" dt="2026-10-18T02:29:13.331" v="33"/>
          <ac:picMkLst>
            <pc:docMk/>
            <pc:sldMk cId="3509732824" sldId="557"/>
            <ac:picMk id="5" creationId="{114FC7AA-9C84-EEB6-1B9A-45E67791863D}"/>
          </ac:picMkLst>
        </pc:picChg>
      </pc:sldChg>
      <pc:sldChg chg="delSp mod delAnim modAnim">
        <pc:chgData name="יהודה טאוב" userId="80c2dbd02819b45c" providerId="LiveId" clId="{9C42E4DE-A4EE-4899-912D-CC2AC8F5DB5D}" dt="2026-10-18T02:29:12.988" v="15"/>
        <pc:sldMkLst>
          <pc:docMk/>
          <pc:sldMk cId="2604950215" sldId="559"/>
        </pc:sldMkLst>
        <pc:picChg chg="del">
          <ac:chgData name="יהודה טאוב" userId="80c2dbd02819b45c" providerId="LiveId" clId="{9C42E4DE-A4EE-4899-912D-CC2AC8F5DB5D}" dt="2026-10-18T02:29:12.988" v="15"/>
          <ac:picMkLst>
            <pc:docMk/>
            <pc:sldMk cId="2604950215" sldId="559"/>
            <ac:picMk id="5" creationId="{4DE2255E-C97A-CA0C-9A2A-CCDD3363F86F}"/>
          </ac:picMkLst>
        </pc:picChg>
      </pc:sldChg>
      <pc:sldChg chg="delSp mod delAnim modAnim">
        <pc:chgData name="יהודה טאוב" userId="80c2dbd02819b45c" providerId="LiveId" clId="{9C42E4DE-A4EE-4899-912D-CC2AC8F5DB5D}" dt="2026-10-18T02:29:12.878" v="7"/>
        <pc:sldMkLst>
          <pc:docMk/>
          <pc:sldMk cId="2333568587" sldId="560"/>
        </pc:sldMkLst>
        <pc:picChg chg="del">
          <ac:chgData name="יהודה טאוב" userId="80c2dbd02819b45c" providerId="LiveId" clId="{9C42E4DE-A4EE-4899-912D-CC2AC8F5DB5D}" dt="2026-10-18T02:29:12.878" v="7"/>
          <ac:picMkLst>
            <pc:docMk/>
            <pc:sldMk cId="2333568587" sldId="560"/>
            <ac:picMk id="7" creationId="{628995B9-3886-8983-82CB-F1E0395D908B}"/>
          </ac:picMkLst>
        </pc:picChg>
      </pc:sldChg>
      <pc:sldChg chg="delSp mod delAnim modAnim">
        <pc:chgData name="יהודה טאוב" userId="80c2dbd02819b45c" providerId="LiveId" clId="{9C42E4DE-A4EE-4899-912D-CC2AC8F5DB5D}" dt="2026-10-18T02:29:12.938" v="11"/>
        <pc:sldMkLst>
          <pc:docMk/>
          <pc:sldMk cId="4059341031" sldId="561"/>
        </pc:sldMkLst>
        <pc:picChg chg="del">
          <ac:chgData name="יהודה טאוב" userId="80c2dbd02819b45c" providerId="LiveId" clId="{9C42E4DE-A4EE-4899-912D-CC2AC8F5DB5D}" dt="2026-10-18T02:29:12.938" v="11"/>
          <ac:picMkLst>
            <pc:docMk/>
            <pc:sldMk cId="4059341031" sldId="561"/>
            <ac:picMk id="5" creationId="{955841B0-CCAF-1C2E-B14F-0347662C4489}"/>
          </ac:picMkLst>
        </pc:picChg>
      </pc:sldChg>
      <pc:sldChg chg="delSp mod delAnim modAnim">
        <pc:chgData name="יהודה טאוב" userId="80c2dbd02819b45c" providerId="LiveId" clId="{9C42E4DE-A4EE-4899-912D-CC2AC8F5DB5D}" dt="2026-10-18T02:29:12.903" v="9"/>
        <pc:sldMkLst>
          <pc:docMk/>
          <pc:sldMk cId="996842885" sldId="562"/>
        </pc:sldMkLst>
        <pc:picChg chg="del">
          <ac:chgData name="יהודה טאוב" userId="80c2dbd02819b45c" providerId="LiveId" clId="{9C42E4DE-A4EE-4899-912D-CC2AC8F5DB5D}" dt="2026-10-18T02:29:12.903" v="9"/>
          <ac:picMkLst>
            <pc:docMk/>
            <pc:sldMk cId="996842885" sldId="562"/>
            <ac:picMk id="3" creationId="{B4BBE05C-DE20-3644-DA4C-EF235AC2D5A6}"/>
          </ac:picMkLst>
        </pc:picChg>
      </pc:sldChg>
      <pc:sldChg chg="delSp mod delAnim modAnim">
        <pc:chgData name="יהודה טאוב" userId="80c2dbd02819b45c" providerId="LiveId" clId="{9C42E4DE-A4EE-4899-912D-CC2AC8F5DB5D}" dt="2026-10-18T02:29:12.964" v="13"/>
        <pc:sldMkLst>
          <pc:docMk/>
          <pc:sldMk cId="4207332932" sldId="563"/>
        </pc:sldMkLst>
        <pc:picChg chg="del">
          <ac:chgData name="יהודה טאוב" userId="80c2dbd02819b45c" providerId="LiveId" clId="{9C42E4DE-A4EE-4899-912D-CC2AC8F5DB5D}" dt="2026-10-18T02:29:12.964" v="13"/>
          <ac:picMkLst>
            <pc:docMk/>
            <pc:sldMk cId="4207332932" sldId="563"/>
            <ac:picMk id="5" creationId="{1322FE13-C4B6-478F-F45E-086BAF2DC7EE}"/>
          </ac:picMkLst>
        </pc:picChg>
      </pc:sldChg>
      <pc:sldChg chg="delSp mod delAnim modAnim">
        <pc:chgData name="יהודה טאוב" userId="80c2dbd02819b45c" providerId="LiveId" clId="{9C42E4DE-A4EE-4899-912D-CC2AC8F5DB5D}" dt="2026-10-18T02:29:13.038" v="19"/>
        <pc:sldMkLst>
          <pc:docMk/>
          <pc:sldMk cId="1414150067" sldId="564"/>
        </pc:sldMkLst>
        <pc:picChg chg="del">
          <ac:chgData name="יהודה טאוב" userId="80c2dbd02819b45c" providerId="LiveId" clId="{9C42E4DE-A4EE-4899-912D-CC2AC8F5DB5D}" dt="2026-10-18T02:29:13.038" v="19"/>
          <ac:picMkLst>
            <pc:docMk/>
            <pc:sldMk cId="1414150067" sldId="564"/>
            <ac:picMk id="3" creationId="{668061BA-7FF6-DB26-C73A-9A3FB76D7285}"/>
          </ac:picMkLst>
        </pc:picChg>
        <pc:picChg chg="del">
          <ac:chgData name="יהודה טאוב" userId="80c2dbd02819b45c" providerId="LiveId" clId="{9C42E4DE-A4EE-4899-912D-CC2AC8F5DB5D}" dt="2026-10-18T02:29:13.028" v="17"/>
          <ac:picMkLst>
            <pc:docMk/>
            <pc:sldMk cId="1414150067" sldId="564"/>
            <ac:picMk id="5" creationId="{B92A16B3-4B0A-DBB9-BCCC-BC1917988306}"/>
          </ac:picMkLst>
        </pc:picChg>
      </pc:sldChg>
      <pc:sldChg chg="delSp mod delAnim modAnim">
        <pc:chgData name="יהודה טאוב" userId="80c2dbd02819b45c" providerId="LiveId" clId="{9C42E4DE-A4EE-4899-912D-CC2AC8F5DB5D}" dt="2026-10-18T02:29:13.154" v="25"/>
        <pc:sldMkLst>
          <pc:docMk/>
          <pc:sldMk cId="2272750038" sldId="565"/>
        </pc:sldMkLst>
        <pc:picChg chg="del">
          <ac:chgData name="יהודה טאוב" userId="80c2dbd02819b45c" providerId="LiveId" clId="{9C42E4DE-A4EE-4899-912D-CC2AC8F5DB5D}" dt="2026-10-18T02:29:13.154" v="25"/>
          <ac:picMkLst>
            <pc:docMk/>
            <pc:sldMk cId="2272750038" sldId="565"/>
            <ac:picMk id="3" creationId="{4177AB34-3ED0-D0B1-06CA-2EA594AFB8A1}"/>
          </ac:picMkLst>
        </pc:picChg>
      </pc:sldChg>
      <pc:sldChg chg="delSp mod delAnim modAnim">
        <pc:chgData name="יהודה טאוב" userId="80c2dbd02819b45c" providerId="LiveId" clId="{9C42E4DE-A4EE-4899-912D-CC2AC8F5DB5D}" dt="2026-10-18T02:29:13.291" v="31"/>
        <pc:sldMkLst>
          <pc:docMk/>
          <pc:sldMk cId="2216817335" sldId="566"/>
        </pc:sldMkLst>
        <pc:picChg chg="del">
          <ac:chgData name="יהודה טאוב" userId="80c2dbd02819b45c" providerId="LiveId" clId="{9C42E4DE-A4EE-4899-912D-CC2AC8F5DB5D}" dt="2026-10-18T02:29:13.291" v="31"/>
          <ac:picMkLst>
            <pc:docMk/>
            <pc:sldMk cId="2216817335" sldId="566"/>
            <ac:picMk id="3" creationId="{B82AC274-B390-AA3A-202E-0F868BEB5C0E}"/>
          </ac:picMkLst>
        </pc:picChg>
      </pc:sldChg>
      <pc:sldChg chg="delSp mod delAnim modAnim">
        <pc:chgData name="יהודה טאוב" userId="80c2dbd02819b45c" providerId="LiveId" clId="{9C42E4DE-A4EE-4899-912D-CC2AC8F5DB5D}" dt="2026-10-18T02:29:13.513" v="45"/>
        <pc:sldMkLst>
          <pc:docMk/>
          <pc:sldMk cId="1918160361" sldId="567"/>
        </pc:sldMkLst>
        <pc:picChg chg="del">
          <ac:chgData name="יהודה טאוב" userId="80c2dbd02819b45c" providerId="LiveId" clId="{9C42E4DE-A4EE-4899-912D-CC2AC8F5DB5D}" dt="2026-10-18T02:29:13.513" v="45"/>
          <ac:picMkLst>
            <pc:docMk/>
            <pc:sldMk cId="1918160361" sldId="567"/>
            <ac:picMk id="3" creationId="{CB5441DD-5569-0B36-A0D4-0FAF7B99A75B}"/>
          </ac:picMkLst>
        </pc:picChg>
        <pc:picChg chg="del">
          <ac:chgData name="יהודה טאוב" userId="80c2dbd02819b45c" providerId="LiveId" clId="{9C42E4DE-A4EE-4899-912D-CC2AC8F5DB5D}" dt="2026-10-18T02:29:13.501" v="43"/>
          <ac:picMkLst>
            <pc:docMk/>
            <pc:sldMk cId="1918160361" sldId="567"/>
            <ac:picMk id="4" creationId="{C1D61B5B-AC9F-7FC0-F8DD-6CCE5332D8A6}"/>
          </ac:picMkLst>
        </pc:picChg>
      </pc:sldChg>
      <pc:sldChg chg="delSp mod delAnim modAnim">
        <pc:chgData name="יהודה טאוב" userId="80c2dbd02819b45c" providerId="LiveId" clId="{9C42E4DE-A4EE-4899-912D-CC2AC8F5DB5D}" dt="2026-10-18T02:29:13.415" v="39"/>
        <pc:sldMkLst>
          <pc:docMk/>
          <pc:sldMk cId="557748148" sldId="568"/>
        </pc:sldMkLst>
        <pc:picChg chg="del">
          <ac:chgData name="יהודה טאוב" userId="80c2dbd02819b45c" providerId="LiveId" clId="{9C42E4DE-A4EE-4899-912D-CC2AC8F5DB5D}" dt="2026-10-18T02:29:13.415" v="39"/>
          <ac:picMkLst>
            <pc:docMk/>
            <pc:sldMk cId="557748148" sldId="568"/>
            <ac:picMk id="7" creationId="{3DDA0F83-D1AB-B1FB-7F0C-E7B36B4FA175}"/>
          </ac:picMkLst>
        </pc:picChg>
        <pc:picChg chg="del">
          <ac:chgData name="יהודה טאוב" userId="80c2dbd02819b45c" providerId="LiveId" clId="{9C42E4DE-A4EE-4899-912D-CC2AC8F5DB5D}" dt="2026-10-18T02:29:13.408" v="37"/>
          <ac:picMkLst>
            <pc:docMk/>
            <pc:sldMk cId="557748148" sldId="568"/>
            <ac:picMk id="8" creationId="{C2F3A3B1-86F7-9A29-7F46-33A4FB187FB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אהבה - אינה כמו שטועים אנשים ואומרים שזה רצון לתת.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האם כל בני האדם יגדירו אהבה באותו האופן?
</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כבר שאל המשורר 
"אומרים יש בעולם אהבה
מה זאת אהבה?"</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סימן נוסף לאהבה הוא</a:t>
          </a:r>
        </a:p>
        <a:p>
          <a:pPr rtl="1"/>
          <a:r>
            <a:rPr lang="he-IL" dirty="0"/>
            <a:t>הכאב שאדם מרגיש שהוא מתרחק מהאהוב.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defTabSz="755650" rtl="1">
            <a:lnSpc>
              <a:spcPct val="90000"/>
            </a:lnSpc>
            <a:spcBef>
              <a:spcPct val="0"/>
            </a:spcBef>
            <a:spcAft>
              <a:spcPct val="35000"/>
            </a:spcAft>
            <a:buNone/>
          </a:pPr>
          <a:endParaRPr lang="he-IL" sz="1400" dirty="0"/>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הגדרה היסודית של "אהבה", הכוללת את כל סוגי האהבה הקיימים, היא </a:t>
          </a:r>
          <a:r>
            <a:rPr lang="he-IL" b="1" dirty="0"/>
            <a:t>משיכה נפשית להתקרב</a:t>
          </a:r>
          <a:r>
            <a:rPr lang="he-IL" dirty="0"/>
            <a:t> </a:t>
          </a:r>
          <a:r>
            <a:rPr lang="he-IL" b="1" dirty="0"/>
            <a:t>לדבר מסוים</a:t>
          </a:r>
          <a:r>
            <a:rPr lang="he-IL" dirty="0"/>
            <a:t>.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אהבה - אינה כמו שטועים אנשים ואומרים שזה רצון לתת.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האם כל בני האדם יגדירו אהבה באותו האופן?
</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כבר שאל המשורר 
"אומרים יש בעולם אהבה
מה זאת אהבה?"</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סימן נוסף לאהבה הוא</a:t>
          </a:r>
        </a:p>
        <a:p>
          <a:pPr marL="0" lvl="0" indent="0" algn="ctr" defTabSz="1289050" rtl="1">
            <a:lnSpc>
              <a:spcPct val="90000"/>
            </a:lnSpc>
            <a:spcBef>
              <a:spcPct val="0"/>
            </a:spcBef>
            <a:spcAft>
              <a:spcPct val="35000"/>
            </a:spcAft>
            <a:buNone/>
          </a:pPr>
          <a:r>
            <a:rPr lang="he-IL" sz="2900" kern="1200" dirty="0"/>
            <a:t>הכאב שאדם מרגיש שהוא מתרחק מהאהוב.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algn="ctr" defTabSz="755650" rtl="1">
            <a:lnSpc>
              <a:spcPct val="90000"/>
            </a:lnSpc>
            <a:spcBef>
              <a:spcPct val="0"/>
            </a:spcBef>
            <a:spcAft>
              <a:spcPct val="35000"/>
            </a:spcAft>
            <a:buNone/>
          </a:pPr>
          <a:endParaRPr lang="he-IL" sz="1400" kern="1200" dirty="0"/>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הגדרה היסודית של "אהבה", הכוללת את כל סוגי האהבה הקיימים, היא </a:t>
          </a:r>
          <a:r>
            <a:rPr lang="he-IL" sz="2900" b="1" kern="1200" dirty="0"/>
            <a:t>משיכה נפשית להתקרב</a:t>
          </a:r>
          <a:r>
            <a:rPr lang="he-IL" sz="2900" kern="1200" dirty="0"/>
            <a:t> </a:t>
          </a:r>
          <a:r>
            <a:rPr lang="he-IL" sz="2900" b="1" kern="1200" dirty="0"/>
            <a:t>לדבר מסוים</a:t>
          </a:r>
          <a:r>
            <a:rPr lang="he-IL" sz="2900" kern="1200" dirty="0"/>
            <a:t>. </a:t>
          </a:r>
        </a:p>
      </dsp:txBody>
      <dsp:txXfrm>
        <a:off x="8018656" y="3129096"/>
        <a:ext cx="3821781" cy="2293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145BD1AB-731D-32A6-7432-76F2408EE1CB}"/>
              </a:ext>
            </a:extLst>
          </p:cNvPr>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56218A89-8127-54A0-BE3F-4E59E003B76A}"/>
              </a:ext>
            </a:extLst>
          </p:cNvPr>
          <p:cNvSpPr>
            <a:spLocks noGrp="1"/>
          </p:cNvSpPr>
          <p:nvPr>
            <p:ph type="dt" sz="quarter" idx="1"/>
          </p:nvPr>
        </p:nvSpPr>
        <p:spPr>
          <a:xfrm>
            <a:off x="1574" y="0"/>
            <a:ext cx="2945659" cy="495348"/>
          </a:xfrm>
          <a:prstGeom prst="rect">
            <a:avLst/>
          </a:prstGeom>
        </p:spPr>
        <p:txBody>
          <a:bodyPr vert="horz" lIns="91440" tIns="45720" rIns="91440" bIns="45720" rtlCol="1"/>
          <a:lstStyle>
            <a:lvl1pPr algn="l">
              <a:defRPr sz="1200"/>
            </a:lvl1pPr>
          </a:lstStyle>
          <a:p>
            <a:fld id="{644C2B21-86A0-4BF5-9141-D80044C8022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6AC86EA-D1A8-6A75-5E95-CE07421F4673}"/>
              </a:ext>
            </a:extLst>
          </p:cNvPr>
          <p:cNvSpPr>
            <a:spLocks noGrp="1"/>
          </p:cNvSpPr>
          <p:nvPr>
            <p:ph type="ftr" sz="quarter" idx="2"/>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dirty="0"/>
          </a:p>
        </p:txBody>
      </p:sp>
      <p:sp>
        <p:nvSpPr>
          <p:cNvPr id="5" name="מציין מיקום של מספר שקופית 4">
            <a:extLst>
              <a:ext uri="{FF2B5EF4-FFF2-40B4-BE49-F238E27FC236}">
                <a16:creationId xmlns:a16="http://schemas.microsoft.com/office/drawing/2014/main" id="{4F18AB4C-B893-A86C-3029-B6F46560EBF7}"/>
              </a:ext>
            </a:extLst>
          </p:cNvPr>
          <p:cNvSpPr>
            <a:spLocks noGrp="1"/>
          </p:cNvSpPr>
          <p:nvPr>
            <p:ph type="sldNum" sz="quarter" idx="3"/>
          </p:nvPr>
        </p:nvSpPr>
        <p:spPr>
          <a:xfrm>
            <a:off x="1574" y="9377317"/>
            <a:ext cx="2945659" cy="495347"/>
          </a:xfrm>
          <a:prstGeom prst="rect">
            <a:avLst/>
          </a:prstGeom>
        </p:spPr>
        <p:txBody>
          <a:bodyPr vert="horz" lIns="91440" tIns="45720" rIns="91440" bIns="45720" rtlCol="1" anchor="b"/>
          <a:lstStyle>
            <a:lvl1pPr algn="l">
              <a:defRPr sz="1200"/>
            </a:lvl1pPr>
          </a:lstStyle>
          <a:p>
            <a:fld id="{2CCAF9C5-E85D-4DAD-90C3-DB8C89691C47}" type="slidenum">
              <a:rPr lang="he-IL" smtClean="0"/>
              <a:t>‹#›</a:t>
            </a:fld>
            <a:endParaRPr lang="he-IL"/>
          </a:p>
        </p:txBody>
      </p:sp>
    </p:spTree>
    <p:extLst>
      <p:ext uri="{BB962C8B-B14F-4D97-AF65-F5344CB8AC3E}">
        <p14:creationId xmlns:p14="http://schemas.microsoft.com/office/powerpoint/2010/main" val="3987016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5348"/>
          </a:xfrm>
          <a:prstGeom prst="rect">
            <a:avLst/>
          </a:prstGeom>
        </p:spPr>
        <p:txBody>
          <a:bodyPr vert="horz" lIns="91440" tIns="45720" rIns="91440" bIns="45720" rtlCol="1"/>
          <a:lstStyle>
            <a:lvl1pPr algn="l">
              <a:defRPr sz="1200"/>
            </a:lvl1pPr>
          </a:lstStyle>
          <a:p>
            <a:fld id="{93271B7B-EA9E-41BA-8E92-957823792B86}"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51219"/>
            <a:ext cx="5438140" cy="3887361"/>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377317"/>
            <a:ext cx="2945659" cy="495347"/>
          </a:xfrm>
          <a:prstGeom prst="rect">
            <a:avLst/>
          </a:prstGeom>
        </p:spPr>
        <p:txBody>
          <a:bodyPr vert="horz" lIns="91440" tIns="45720" rIns="91440" bIns="45720" rtlCol="1" anchor="b"/>
          <a:lstStyle>
            <a:lvl1pPr algn="l">
              <a:defRPr sz="1200"/>
            </a:lvl1pPr>
          </a:lstStyle>
          <a:p>
            <a:fld id="{735077E8-9545-444B-9F19-741A80E045D1}" type="slidenum">
              <a:rPr lang="he-IL" smtClean="0"/>
              <a:t>‹#›</a:t>
            </a:fld>
            <a:endParaRPr lang="he-IL"/>
          </a:p>
        </p:txBody>
      </p:sp>
    </p:spTree>
    <p:extLst>
      <p:ext uri="{BB962C8B-B14F-4D97-AF65-F5344CB8AC3E}">
        <p14:creationId xmlns:p14="http://schemas.microsoft.com/office/powerpoint/2010/main" val="119131997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לפ"ז</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מבואר שבברכת "יוצר המאורות" מודים ומהללים על דברים רבים שנראים כאינם קשורים לברכת האור והמאורות; "קדושה" ו"לאל ברוך נעימות יתנו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ובשבת מתארים בהרחבה את כל ענין השבת "לאל אשר שבת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שלפי האמור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הכל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אכן שייך לאורו של "מדור יונתי".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10</a:t>
            </a:fld>
            <a:endParaRPr lang="he-IL"/>
          </a:p>
        </p:txBody>
      </p:sp>
    </p:spTree>
    <p:extLst>
      <p:ext uri="{BB962C8B-B14F-4D97-AF65-F5344CB8AC3E}">
        <p14:creationId xmlns:p14="http://schemas.microsoft.com/office/powerpoint/2010/main" val="39799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D366D4-EC6E-4EAB-8D5F-A9BCAD16C69E}" type="datetime1">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t>10/18/2026</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818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F66B28-3BE0-4B00-84C3-5073BD954794}" type="datetime1">
              <a:rPr lang="en-US" smtClean="0"/>
              <a:t>10/18/2026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4695803"/>
      </p:ext>
    </p:extLst>
  </p:cSld>
  <p:clrMap bg1="dk1" tx1="lt1" bg2="dk2" tx2="lt2" accent1="accent1" accent2="accent2" accent3="accent3" accent4="accent4" accent5="accent5" accent6="accent6" hlink="hlink" folHlink="folHlink"/>
  <p:sldLayoutIdLst>
    <p:sldLayoutId id="2147483670" r:id="rId1"/>
  </p:sldLayoutIdLst>
  <p:hf hdr="0" ftr="0" dt="0"/>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1DA9AC-9D3B-9558-FAA3-26BE0956F773}"/>
              </a:ext>
            </a:extLst>
          </p:cNvPr>
          <p:cNvSpPr>
            <a:spLocks noGrp="1"/>
          </p:cNvSpPr>
          <p:nvPr>
            <p:ph type="ctrTitle"/>
          </p:nvPr>
        </p:nvSpPr>
        <p:spPr>
          <a:xfrm>
            <a:off x="1507067" y="596348"/>
            <a:ext cx="7766936" cy="1765189"/>
          </a:xfrm>
        </p:spPr>
        <p:txBody>
          <a:bodyPr/>
          <a:lstStyle/>
          <a:p>
            <a:pPr algn="ctr"/>
            <a:r>
              <a:rPr lang="he-IL" sz="16600" dirty="0"/>
              <a:t>?</a:t>
            </a:r>
          </a:p>
        </p:txBody>
      </p:sp>
      <p:sp>
        <p:nvSpPr>
          <p:cNvPr id="3" name="כותרת משנה 2">
            <a:extLst>
              <a:ext uri="{FF2B5EF4-FFF2-40B4-BE49-F238E27FC236}">
                <a16:creationId xmlns:a16="http://schemas.microsoft.com/office/drawing/2014/main" id="{75F566CA-9E50-26E9-0A14-0EB59D7E9728}"/>
              </a:ext>
            </a:extLst>
          </p:cNvPr>
          <p:cNvSpPr>
            <a:spLocks noGrp="1"/>
          </p:cNvSpPr>
          <p:nvPr>
            <p:ph type="subTitle" idx="1"/>
          </p:nvPr>
        </p:nvSpPr>
        <p:spPr>
          <a:xfrm>
            <a:off x="1395749" y="5761101"/>
            <a:ext cx="7766936" cy="1096899"/>
          </a:xfrm>
        </p:spPr>
        <p:txBody>
          <a:bodyPr/>
          <a:lstStyle/>
          <a:p>
            <a:endParaRPr lang="he-IL" dirty="0"/>
          </a:p>
        </p:txBody>
      </p:sp>
      <p:pic>
        <p:nvPicPr>
          <p:cNvPr id="1026" name="Picture 2">
            <a:extLst>
              <a:ext uri="{FF2B5EF4-FFF2-40B4-BE49-F238E27FC236}">
                <a16:creationId xmlns:a16="http://schemas.microsoft.com/office/drawing/2014/main" id="{2F0761DB-78B1-FA8E-8AC2-2C68D0F2FE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2056" y="2610836"/>
            <a:ext cx="5592914" cy="390923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03B91C2B-91DE-16E7-199B-71FCF818C1D4}"/>
              </a:ext>
            </a:extLst>
          </p:cNvPr>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5" name="תמונה 4">
            <a:extLst>
              <a:ext uri="{FF2B5EF4-FFF2-40B4-BE49-F238E27FC236}">
                <a16:creationId xmlns:a16="http://schemas.microsoft.com/office/drawing/2014/main" id="{7F36B3A5-C6D0-75B6-1F09-77D124092100}"/>
              </a:ext>
            </a:extLst>
          </p:cNvPr>
          <p:cNvPicPr>
            <a:picLocks noChangeAspect="1"/>
          </p:cNvPicPr>
          <p:nvPr/>
        </p:nvPicPr>
        <p:blipFill>
          <a:blip r:embed="rId4"/>
          <a:stretch>
            <a:fillRect/>
          </a:stretch>
        </p:blipFill>
        <p:spPr>
          <a:xfrm>
            <a:off x="914379" y="593013"/>
            <a:ext cx="487722" cy="487722"/>
          </a:xfrm>
          <a:prstGeom prst="rect">
            <a:avLst/>
          </a:prstGeom>
        </p:spPr>
      </p:pic>
    </p:spTree>
    <p:custDataLst>
      <p:tags r:id="rId1"/>
    </p:custDataLst>
    <p:extLst>
      <p:ext uri="{BB962C8B-B14F-4D97-AF65-F5344CB8AC3E}">
        <p14:creationId xmlns:p14="http://schemas.microsoft.com/office/powerpoint/2010/main" val="580743051"/>
      </p:ext>
    </p:extLst>
  </p:cSld>
  <p:clrMapOvr>
    <a:masterClrMapping/>
  </p:clrMapOvr>
  <mc:AlternateContent xmlns:mc="http://schemas.openxmlformats.org/markup-compatibility/2006" xmlns:p14="http://schemas.microsoft.com/office/powerpoint/2010/main">
    <mc:Choice Requires="p14">
      <p:transition spd="slow" p14:dur="2000" advTm="21130"/>
    </mc:Choice>
    <mc:Fallback xmlns="">
      <p:transition spd="slow" advTm="21130"/>
    </mc:Fallback>
  </mc:AlternateContent>
  <p:extLst>
    <p:ext uri="{E180D4A7-C9FB-4DFB-919C-405C955672EB}">
      <p14:showEvtLst xmlns:p14="http://schemas.microsoft.com/office/powerpoint/2010/main">
        <p14:playEvt time="19743" objId="6"/>
        <p14:stopEvt time="21059"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0B5B0B-C960-DE43-8D64-E96DEC837E83}"/>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06FD4797-C021-D387-A45D-30F5CA4081B5}"/>
              </a:ext>
            </a:extLst>
          </p:cNvPr>
          <p:cNvSpPr>
            <a:spLocks noGrp="1"/>
          </p:cNvSpPr>
          <p:nvPr>
            <p:ph idx="1"/>
          </p:nvPr>
        </p:nvSpPr>
        <p:spPr>
          <a:xfrm>
            <a:off x="677333" y="2160589"/>
            <a:ext cx="9635509" cy="4697411"/>
          </a:xfrm>
        </p:spPr>
        <p:txBody>
          <a:bodyPr>
            <a:normAutofit/>
          </a:bodyPr>
          <a:lstStyle/>
          <a:p>
            <a:pPr algn="ctr"/>
            <a:endParaRPr lang="he-IL" sz="4400" b="1" dirty="0">
              <a:highlight>
                <a:srgbClr val="FFFF00"/>
              </a:highlight>
            </a:endParaRPr>
          </a:p>
          <a:p>
            <a:pPr algn="ctr"/>
            <a:endParaRPr lang="he-IL" sz="4400" b="1" dirty="0">
              <a:highlight>
                <a:srgbClr val="FFFF00"/>
              </a:highlight>
            </a:endParaRPr>
          </a:p>
          <a:p>
            <a:pPr algn="ctr"/>
            <a:r>
              <a:rPr lang="he-IL" sz="4400" b="1" dirty="0">
                <a:highlight>
                  <a:srgbClr val="FFFF00"/>
                </a:highlight>
              </a:rPr>
              <a:t>רומנטיקה עם אלוקים</a:t>
            </a:r>
          </a:p>
        </p:txBody>
      </p:sp>
      <p:pic>
        <p:nvPicPr>
          <p:cNvPr id="3076" name="Picture 4" descr="3 סוגי אהבה">
            <a:extLst>
              <a:ext uri="{FF2B5EF4-FFF2-40B4-BE49-F238E27FC236}">
                <a16:creationId xmlns:a16="http://schemas.microsoft.com/office/drawing/2014/main" id="{8F2C1FAD-4301-DA00-E951-4FA79416D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425" y="63611"/>
            <a:ext cx="6770619" cy="214685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0045FE1-C177-EBA7-C56F-020367CD56C1}"/>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5122" name="Picture 2" descr="אלוקים, אני ממש מאוכזב ממך&quot;: דו שיח דמיוני בין האדם ואלוקיו -  BeitChabad.com - בית חבד">
            <a:extLst>
              <a:ext uri="{FF2B5EF4-FFF2-40B4-BE49-F238E27FC236}">
                <a16:creationId xmlns:a16="http://schemas.microsoft.com/office/drawing/2014/main" id="{9ECDAAD4-8612-A7A4-2B20-C371C89F3E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21" y="4475798"/>
            <a:ext cx="1990725" cy="2295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שיחות עם אלוהים 3: דו-שיח לא שכיח -ספר דיגיטלי | D-steimatzky">
            <a:extLst>
              <a:ext uri="{FF2B5EF4-FFF2-40B4-BE49-F238E27FC236}">
                <a16:creationId xmlns:a16="http://schemas.microsoft.com/office/drawing/2014/main" id="{984D26CD-9389-7942-C29E-785E23BE6C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6011" y="98108"/>
            <a:ext cx="1733550" cy="26384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תמונה גרפיטי ארט אצבע אלוהים - תמונות דאלי - גלריה לעיצוב הבית">
            <a:extLst>
              <a:ext uri="{FF2B5EF4-FFF2-40B4-BE49-F238E27FC236}">
                <a16:creationId xmlns:a16="http://schemas.microsoft.com/office/drawing/2014/main" id="{249E868D-CA51-A3F4-CCE9-F3094AEB5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718" y="4529426"/>
            <a:ext cx="3189104" cy="2237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759675"/>
      </p:ext>
    </p:extLst>
  </p:cSld>
  <p:clrMapOvr>
    <a:masterClrMapping/>
  </p:clrMapOvr>
  <mc:AlternateContent xmlns:mc="http://schemas.openxmlformats.org/markup-compatibility/2006" xmlns:p14="http://schemas.microsoft.com/office/powerpoint/2010/main">
    <mc:Choice Requires="p14">
      <p:transition spd="slow" p14:dur="2000" advTm="27474"/>
    </mc:Choice>
    <mc:Fallback xmlns="">
      <p:transition spd="slow" advTm="2747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EFB3CD2-2F08-20AC-F2F3-CE1C177CFF03}"/>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4" name="תמונה 3">
            <a:extLst>
              <a:ext uri="{FF2B5EF4-FFF2-40B4-BE49-F238E27FC236}">
                <a16:creationId xmlns:a16="http://schemas.microsoft.com/office/drawing/2014/main" id="{D41FCE96-8241-93D9-1854-3EA02C9F70B3}"/>
              </a:ext>
            </a:extLst>
          </p:cNvPr>
          <p:cNvPicPr>
            <a:picLocks noChangeAspect="1"/>
          </p:cNvPicPr>
          <p:nvPr/>
        </p:nvPicPr>
        <p:blipFill>
          <a:blip r:embed="rId2"/>
          <a:stretch>
            <a:fillRect/>
          </a:stretch>
        </p:blipFill>
        <p:spPr>
          <a:xfrm>
            <a:off x="-71561" y="0"/>
            <a:ext cx="12192000" cy="2759331"/>
          </a:xfrm>
          <a:prstGeom prst="rect">
            <a:avLst/>
          </a:prstGeom>
        </p:spPr>
      </p:pic>
    </p:spTree>
    <p:extLst>
      <p:ext uri="{BB962C8B-B14F-4D97-AF65-F5344CB8AC3E}">
        <p14:creationId xmlns:p14="http://schemas.microsoft.com/office/powerpoint/2010/main" val="2333568587"/>
      </p:ext>
    </p:extLst>
  </p:cSld>
  <p:clrMapOvr>
    <a:masterClrMapping/>
  </p:clrMapOvr>
  <mc:AlternateContent xmlns:mc="http://schemas.openxmlformats.org/markup-compatibility/2006" xmlns:p14="http://schemas.microsoft.com/office/powerpoint/2010/main">
    <mc:Choice Requires="p14">
      <p:transition spd="slow" p14:dur="2000" advTm="54568"/>
    </mc:Choice>
    <mc:Fallback xmlns="">
      <p:transition spd="slow" advTm="5456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ED02FF1-AD91-05E6-C47D-388BA9AA801B}"/>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1026" name="Picture 2" descr="בית המקדש: כל מה שרציתם לדעת, בצורה מרתקת, כולל וידיאו - הידברות">
            <a:extLst>
              <a:ext uri="{FF2B5EF4-FFF2-40B4-BE49-F238E27FC236}">
                <a16:creationId xmlns:a16="http://schemas.microsoft.com/office/drawing/2014/main" id="{31D355E2-D81B-2AE9-8429-F6628BBA5B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899" y="3217422"/>
            <a:ext cx="5064988" cy="33583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המשכן – ויקיפדיה">
            <a:extLst>
              <a:ext uri="{FF2B5EF4-FFF2-40B4-BE49-F238E27FC236}">
                <a16:creationId xmlns:a16="http://schemas.microsoft.com/office/drawing/2014/main" id="{3BC5707B-145A-62BB-F31E-A09FA9244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8070" y="0"/>
            <a:ext cx="4188071" cy="308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842885"/>
      </p:ext>
    </p:extLst>
  </p:cSld>
  <p:clrMapOvr>
    <a:masterClrMapping/>
  </p:clrMapOvr>
  <mc:AlternateContent xmlns:mc="http://schemas.openxmlformats.org/markup-compatibility/2006" xmlns:p14="http://schemas.microsoft.com/office/powerpoint/2010/main">
    <mc:Choice Requires="p14">
      <p:transition spd="slow" p14:dur="2000" advTm="63256"/>
    </mc:Choice>
    <mc:Fallback xmlns="">
      <p:transition spd="slow" advTm="6325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810B26A-3827-2425-14B4-3888FB0ECBCD}"/>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4" name="תמונה 3">
            <a:extLst>
              <a:ext uri="{FF2B5EF4-FFF2-40B4-BE49-F238E27FC236}">
                <a16:creationId xmlns:a16="http://schemas.microsoft.com/office/drawing/2014/main" id="{165FB9F8-15FA-D97C-16B8-65CAE4FB347A}"/>
              </a:ext>
            </a:extLst>
          </p:cNvPr>
          <p:cNvPicPr>
            <a:picLocks noChangeAspect="1"/>
          </p:cNvPicPr>
          <p:nvPr/>
        </p:nvPicPr>
        <p:blipFill>
          <a:blip r:embed="rId2"/>
          <a:stretch>
            <a:fillRect/>
          </a:stretch>
        </p:blipFill>
        <p:spPr>
          <a:xfrm>
            <a:off x="490365" y="0"/>
            <a:ext cx="11211270" cy="6858000"/>
          </a:xfrm>
          <a:prstGeom prst="rect">
            <a:avLst/>
          </a:prstGeom>
        </p:spPr>
      </p:pic>
    </p:spTree>
    <p:extLst>
      <p:ext uri="{BB962C8B-B14F-4D97-AF65-F5344CB8AC3E}">
        <p14:creationId xmlns:p14="http://schemas.microsoft.com/office/powerpoint/2010/main" val="4059341031"/>
      </p:ext>
    </p:extLst>
  </p:cSld>
  <p:clrMapOvr>
    <a:masterClrMapping/>
  </p:clrMapOvr>
  <mc:AlternateContent xmlns:mc="http://schemas.openxmlformats.org/markup-compatibility/2006" xmlns:p14="http://schemas.microsoft.com/office/powerpoint/2010/main">
    <mc:Choice Requires="p14">
      <p:transition spd="slow" p14:dur="2000" advTm="32638"/>
    </mc:Choice>
    <mc:Fallback xmlns="">
      <p:transition spd="slow" advTm="3263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D584F-2F05-CD45-3552-639B2F255E1A}"/>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7AE303B-B41F-2C8D-4D3B-FD0BCF81A165}"/>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 name="תמונה 3">
            <a:extLst>
              <a:ext uri="{FF2B5EF4-FFF2-40B4-BE49-F238E27FC236}">
                <a16:creationId xmlns:a16="http://schemas.microsoft.com/office/drawing/2014/main" id="{385975E8-E2FA-3B3B-120D-28ECC623630E}"/>
              </a:ext>
            </a:extLst>
          </p:cNvPr>
          <p:cNvPicPr>
            <a:picLocks noChangeAspect="1"/>
          </p:cNvPicPr>
          <p:nvPr/>
        </p:nvPicPr>
        <p:blipFill>
          <a:blip r:embed="rId2"/>
          <a:stretch>
            <a:fillRect/>
          </a:stretch>
        </p:blipFill>
        <p:spPr>
          <a:xfrm>
            <a:off x="0" y="956402"/>
            <a:ext cx="12192000" cy="4722559"/>
          </a:xfrm>
          <a:prstGeom prst="rect">
            <a:avLst/>
          </a:prstGeom>
        </p:spPr>
      </p:pic>
      <p:sp>
        <p:nvSpPr>
          <p:cNvPr id="3" name="תיבת טקסט 2">
            <a:extLst>
              <a:ext uri="{FF2B5EF4-FFF2-40B4-BE49-F238E27FC236}">
                <a16:creationId xmlns:a16="http://schemas.microsoft.com/office/drawing/2014/main" id="{13B0A504-1936-A02C-A5AB-E4CB4780436F}"/>
              </a:ext>
            </a:extLst>
          </p:cNvPr>
          <p:cNvSpPr txBox="1"/>
          <p:nvPr/>
        </p:nvSpPr>
        <p:spPr>
          <a:xfrm>
            <a:off x="946205" y="5740842"/>
            <a:ext cx="8651019" cy="646331"/>
          </a:xfrm>
          <a:prstGeom prst="rect">
            <a:avLst/>
          </a:prstGeom>
          <a:noFill/>
        </p:spPr>
        <p:txBody>
          <a:bodyPr wrap="square" rtlCol="1">
            <a:spAutoFit/>
          </a:bodyPr>
          <a:lstStyle/>
          <a:p>
            <a:pPr algn="r"/>
            <a:r>
              <a:rPr lang="he-IL" b="1" i="0" dirty="0">
                <a:solidFill>
                  <a:schemeClr val="bg2">
                    <a:lumMod val="10000"/>
                  </a:schemeClr>
                </a:solidFill>
                <a:effectLst/>
                <a:latin typeface="Assistant" pitchFamily="2" charset="-79"/>
                <a:cs typeface="Assistant" pitchFamily="2" charset="-79"/>
              </a:rPr>
              <a:t>15</a:t>
            </a:r>
            <a:r>
              <a:rPr lang="he-IL" b="1" i="0" dirty="0">
                <a:solidFill>
                  <a:schemeClr val="bg2">
                    <a:lumMod val="10000"/>
                  </a:schemeClr>
                </a:solidFill>
                <a:effectLst/>
                <a:highlight>
                  <a:srgbClr val="FFFF00"/>
                </a:highlight>
                <a:latin typeface="Assistant" pitchFamily="2" charset="-79"/>
                <a:cs typeface="Assistant" pitchFamily="2" charset="-79"/>
              </a:rPr>
              <a:t>. "אֵין נֶקֶב הַמַּחַט צַר לִשְׁנֵי אוֹהֲבִים, וְאֵין רֹחַב הָעוֹלָם מֵכִיל שְׁנֵי שׂוֹנְאִים."</a:t>
            </a:r>
          </a:p>
          <a:p>
            <a:r>
              <a:rPr lang="he-IL" b="1" i="0" dirty="0">
                <a:solidFill>
                  <a:schemeClr val="bg2">
                    <a:lumMod val="10000"/>
                  </a:schemeClr>
                </a:solidFill>
                <a:effectLst/>
                <a:highlight>
                  <a:srgbClr val="FFFF00"/>
                </a:highlight>
                <a:latin typeface="Assistant" pitchFamily="2" charset="-79"/>
                <a:cs typeface="Assistant" pitchFamily="2" charset="-79"/>
              </a:rPr>
              <a:t>~ שלמה אבן גבירול (</a:t>
            </a:r>
            <a:r>
              <a:rPr lang="en-US" b="1" i="0" dirty="0">
                <a:solidFill>
                  <a:schemeClr val="bg2">
                    <a:lumMod val="10000"/>
                  </a:schemeClr>
                </a:solidFill>
                <a:effectLst/>
                <a:highlight>
                  <a:srgbClr val="FFFF00"/>
                </a:highlight>
                <a:latin typeface="Assistant" pitchFamily="2" charset="-79"/>
                <a:cs typeface="Assistant" pitchFamily="2" charset="-79"/>
              </a:rPr>
              <a:t>Solomon ibn </a:t>
            </a:r>
            <a:r>
              <a:rPr lang="en-US" b="1" i="0" dirty="0" err="1">
                <a:solidFill>
                  <a:schemeClr val="bg2">
                    <a:lumMod val="10000"/>
                  </a:schemeClr>
                </a:solidFill>
                <a:effectLst/>
                <a:highlight>
                  <a:srgbClr val="FFFF00"/>
                </a:highlight>
                <a:latin typeface="Assistant" pitchFamily="2" charset="-79"/>
                <a:cs typeface="Assistant" pitchFamily="2" charset="-79"/>
              </a:rPr>
              <a:t>Gabirol</a:t>
            </a:r>
            <a:r>
              <a:rPr lang="en-US" b="1" i="0" dirty="0">
                <a:solidFill>
                  <a:schemeClr val="bg2">
                    <a:lumMod val="10000"/>
                  </a:schemeClr>
                </a:solidFill>
                <a:effectLst/>
                <a:highlight>
                  <a:srgbClr val="FFFF00"/>
                </a:highlight>
                <a:latin typeface="Assistant" pitchFamily="2" charset="-79"/>
                <a:cs typeface="Assistant" pitchFamily="2" charset="-79"/>
              </a:rPr>
              <a:t>)</a:t>
            </a:r>
            <a:endParaRPr lang="he-IL" b="1" dirty="0">
              <a:solidFill>
                <a:schemeClr val="bg2">
                  <a:lumMod val="10000"/>
                </a:schemeClr>
              </a:solidFill>
              <a:highlight>
                <a:srgbClr val="FFFF00"/>
              </a:highlight>
            </a:endParaRPr>
          </a:p>
        </p:txBody>
      </p:sp>
    </p:spTree>
    <p:extLst>
      <p:ext uri="{BB962C8B-B14F-4D97-AF65-F5344CB8AC3E}">
        <p14:creationId xmlns:p14="http://schemas.microsoft.com/office/powerpoint/2010/main" val="4207332932"/>
      </p:ext>
    </p:extLst>
  </p:cSld>
  <p:clrMapOvr>
    <a:masterClrMapping/>
  </p:clrMapOvr>
  <mc:AlternateContent xmlns:mc="http://schemas.openxmlformats.org/markup-compatibility/2006" xmlns:p14="http://schemas.microsoft.com/office/powerpoint/2010/main">
    <mc:Choice Requires="p14">
      <p:transition spd="slow" p14:dur="2000" advTm="47204"/>
    </mc:Choice>
    <mc:Fallback xmlns="">
      <p:transition spd="slow" advTm="4720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167DD0-5BDA-56D9-75AE-7FE9B5CB5BDE}"/>
              </a:ext>
            </a:extLst>
          </p:cNvPr>
          <p:cNvSpPr>
            <a:spLocks noGrp="1"/>
          </p:cNvSpPr>
          <p:nvPr>
            <p:ph type="title"/>
          </p:nvPr>
        </p:nvSpPr>
        <p:spPr/>
        <p:txBody>
          <a:bodyPr/>
          <a:lstStyle/>
          <a:p>
            <a:pPr algn="ctr"/>
            <a:r>
              <a:rPr lang="he-IL" dirty="0"/>
              <a:t>ר' יצחק </a:t>
            </a:r>
            <a:r>
              <a:rPr lang="he-IL" dirty="0" err="1"/>
              <a:t>הוטנר</a:t>
            </a:r>
            <a:endParaRPr lang="he-IL" dirty="0"/>
          </a:p>
        </p:txBody>
      </p:sp>
      <p:sp>
        <p:nvSpPr>
          <p:cNvPr id="3" name="מציין מיקום תוכן 2">
            <a:extLst>
              <a:ext uri="{FF2B5EF4-FFF2-40B4-BE49-F238E27FC236}">
                <a16:creationId xmlns:a16="http://schemas.microsoft.com/office/drawing/2014/main" id="{1157B432-1A0A-2879-0DD0-DA4230917FAD}"/>
              </a:ext>
            </a:extLst>
          </p:cNvPr>
          <p:cNvSpPr>
            <a:spLocks noGrp="1"/>
          </p:cNvSpPr>
          <p:nvPr>
            <p:ph idx="1"/>
          </p:nvPr>
        </p:nvSpPr>
        <p:spPr>
          <a:xfrm>
            <a:off x="677334" y="2160589"/>
            <a:ext cx="8596668" cy="4697411"/>
          </a:xfrm>
        </p:spPr>
        <p:txBody>
          <a:bodyPr>
            <a:normAutofit fontScale="55000" lnSpcReduction="20000"/>
          </a:bodyPr>
          <a:lstStyle/>
          <a:p>
            <a:pPr algn="r"/>
            <a:r>
              <a:rPr lang="he-IL" b="1" i="0" dirty="0">
                <a:solidFill>
                  <a:srgbClr val="000000"/>
                </a:solidFill>
                <a:effectLst/>
                <a:latin typeface="almoni 400"/>
              </a:rPr>
              <a:t>ה' אלול תש"ל</a:t>
            </a:r>
            <a:r>
              <a:rPr lang="he-IL" b="0" i="0" dirty="0">
                <a:solidFill>
                  <a:srgbClr val="000000"/>
                </a:solidFill>
                <a:effectLst/>
                <a:latin typeface="almoni 400"/>
              </a:rPr>
              <a:t>. תחילת זמן 'אלול' בישיבות. את אווירת </a:t>
            </a:r>
            <a:r>
              <a:rPr lang="he-IL" b="0" i="0" dirty="0" err="1">
                <a:solidFill>
                  <a:srgbClr val="000000"/>
                </a:solidFill>
                <a:effectLst/>
                <a:latin typeface="almoni 400"/>
              </a:rPr>
              <a:t>ה'שטייגען</a:t>
            </a:r>
            <a:r>
              <a:rPr lang="he-IL" b="0" i="0" dirty="0">
                <a:solidFill>
                  <a:srgbClr val="000000"/>
                </a:solidFill>
                <a:effectLst/>
                <a:latin typeface="almoni 400"/>
              </a:rPr>
              <a:t>' קוטעת שמועה ולפיה מטוס ובו יהודים חרדיים נחטף. הדיווחים בכלי התקשורת הכלליים הם לאקוניים, אך בהיכלי התורה מתפשטת השמועה. הגאון האדיר הרב יצחק </a:t>
            </a:r>
            <a:r>
              <a:rPr lang="he-IL" b="0" i="0" dirty="0" err="1">
                <a:solidFill>
                  <a:srgbClr val="000000"/>
                </a:solidFill>
                <a:effectLst/>
                <a:latin typeface="almoni 400"/>
              </a:rPr>
              <a:t>הוטנר</a:t>
            </a:r>
            <a:r>
              <a:rPr lang="he-IL" b="0" i="0" dirty="0">
                <a:solidFill>
                  <a:srgbClr val="000000"/>
                </a:solidFill>
                <a:effectLst/>
                <a:latin typeface="almoni 400"/>
              </a:rPr>
              <a:t> אשתו, בתו היחידה וחתנו הגאון רבי יונתן דיוויד היו על המטוס שנחטף.</a:t>
            </a:r>
          </a:p>
          <a:p>
            <a:pPr algn="r"/>
            <a:r>
              <a:rPr lang="he-IL" b="0" i="0" dirty="0">
                <a:solidFill>
                  <a:srgbClr val="000000"/>
                </a:solidFill>
                <a:effectLst/>
                <a:latin typeface="almoni 400"/>
              </a:rPr>
              <a:t>לימים תוכר החטיפה בשם 'חטיפת המטוסים לשדה </a:t>
            </a:r>
            <a:r>
              <a:rPr lang="he-IL" b="0" i="0" dirty="0" err="1">
                <a:solidFill>
                  <a:srgbClr val="000000"/>
                </a:solidFill>
                <a:effectLst/>
                <a:latin typeface="almoni 400"/>
              </a:rPr>
              <a:t>דוסון</a:t>
            </a:r>
            <a:r>
              <a:rPr lang="he-IL" b="0" i="0" dirty="0">
                <a:solidFill>
                  <a:srgbClr val="000000"/>
                </a:solidFill>
                <a:effectLst/>
                <a:latin typeface="almoni 400"/>
              </a:rPr>
              <a:t>'. מדובר היה בסדרה של חטיפות מטוסים שבוצעו במהלך אותו חודש על ידי ארגון שנודע בשם החזית העממית לשחרור פלסטין. החוטפים השתלטו על תא הטייס והודיעו "מדבר הקברניט החדש שלכם. הטיסה נחטפה על ידי החזית העממית לשחרור פלסטין".</a:t>
            </a:r>
          </a:p>
          <a:p>
            <a:pPr algn="r"/>
            <a:r>
              <a:rPr lang="he-IL" b="0" i="0" dirty="0">
                <a:solidFill>
                  <a:srgbClr val="000000"/>
                </a:solidFill>
                <a:effectLst/>
                <a:latin typeface="almoni 400"/>
              </a:rPr>
              <a:t>תוכניתם של החוטפים הייתה לחטוף שלושה מטוסים שהיו מיועדים להגיע לניו יורק. מתוכם הם הצליחו לחטוף שניים. המטוסים החטופים הונחתו בשדה התעופה זרקא, הידוע גם כשדה </a:t>
            </a:r>
            <a:r>
              <a:rPr lang="he-IL" b="0" i="0" dirty="0" err="1">
                <a:solidFill>
                  <a:srgbClr val="000000"/>
                </a:solidFill>
                <a:effectLst/>
                <a:latin typeface="almoni 400"/>
              </a:rPr>
              <a:t>דוסון</a:t>
            </a:r>
            <a:r>
              <a:rPr lang="he-IL" b="0" i="0" dirty="0">
                <a:solidFill>
                  <a:srgbClr val="000000"/>
                </a:solidFill>
                <a:effectLst/>
                <a:latin typeface="almoni 400"/>
              </a:rPr>
              <a:t>, מסלול המראה מדברי מבודד בירדן ששימש בעבר כבסיס חיל האוויר המלכותי הבריטי. הניסיון לחטוף גם את טיסת אל על 219 מאמסטרדם סוכל: אחד החוטפים, פטריק </a:t>
            </a:r>
            <a:r>
              <a:rPr lang="he-IL" b="0" i="0" dirty="0" err="1">
                <a:solidFill>
                  <a:srgbClr val="000000"/>
                </a:solidFill>
                <a:effectLst/>
                <a:latin typeface="almoni 400"/>
              </a:rPr>
              <a:t>ארגואלו</a:t>
            </a:r>
            <a:r>
              <a:rPr lang="he-IL" b="0" i="0" dirty="0">
                <a:solidFill>
                  <a:srgbClr val="000000"/>
                </a:solidFill>
                <a:effectLst/>
                <a:latin typeface="almoni 400"/>
              </a:rPr>
              <a:t> נורה על ידי המאבטחים, ושותפתו </a:t>
            </a:r>
            <a:r>
              <a:rPr lang="he-IL" b="0" i="0" dirty="0" err="1">
                <a:solidFill>
                  <a:srgbClr val="000000"/>
                </a:solidFill>
                <a:effectLst/>
                <a:latin typeface="almoni 400"/>
              </a:rPr>
              <a:t>ליילה</a:t>
            </a:r>
            <a:r>
              <a:rPr lang="he-IL" b="0" i="0" dirty="0">
                <a:solidFill>
                  <a:srgbClr val="000000"/>
                </a:solidFill>
                <a:effectLst/>
                <a:latin typeface="almoni 400"/>
              </a:rPr>
              <a:t> </a:t>
            </a:r>
            <a:r>
              <a:rPr lang="he-IL" b="0" i="0" dirty="0" err="1">
                <a:solidFill>
                  <a:srgbClr val="000000"/>
                </a:solidFill>
                <a:effectLst/>
                <a:latin typeface="almoni 400"/>
              </a:rPr>
              <a:t>ח'אלד</a:t>
            </a:r>
            <a:r>
              <a:rPr lang="he-IL" b="0" i="0" dirty="0">
                <a:solidFill>
                  <a:srgbClr val="000000"/>
                </a:solidFill>
                <a:effectLst/>
                <a:latin typeface="almoni 400"/>
              </a:rPr>
              <a:t> נעצרה והועברה לידי הרשויות הבריטיות בלונדון. שני חוטפים שנמנע מהם לעלות לטיסת אל על חטפו במקום זאת בואינג 747, העבירו את המטוס הגדול לביירות, ואז לקהיר במקום לשדה הירדני הקטן. במשך שנים נודע האירוע כ"יום השחור של התעופה".</a:t>
            </a:r>
            <a:br>
              <a:rPr lang="he-IL" b="0" i="0" dirty="0">
                <a:solidFill>
                  <a:srgbClr val="000000"/>
                </a:solidFill>
                <a:effectLst/>
                <a:latin typeface="almoni 400"/>
              </a:rPr>
            </a:br>
            <a:r>
              <a:rPr lang="he-IL" b="0" i="0" dirty="0">
                <a:solidFill>
                  <a:srgbClr val="000000"/>
                </a:solidFill>
                <a:effectLst/>
                <a:latin typeface="almoni 400"/>
              </a:rPr>
              <a:t>מטוס חמישי, מבחריין, נחטף מספר ימים לאחר מכן על ידי אוהד החזית העממית והובא גם הוא לשדה </a:t>
            </a:r>
            <a:r>
              <a:rPr lang="he-IL" b="0" i="0" dirty="0" err="1">
                <a:solidFill>
                  <a:srgbClr val="000000"/>
                </a:solidFill>
                <a:effectLst/>
                <a:latin typeface="almoni 400"/>
              </a:rPr>
              <a:t>דוסון</a:t>
            </a:r>
            <a:r>
              <a:rPr lang="he-IL" b="0" i="0" dirty="0">
                <a:solidFill>
                  <a:srgbClr val="000000"/>
                </a:solidFill>
                <a:effectLst/>
                <a:latin typeface="almoni 400"/>
              </a:rPr>
              <a:t> במטרה ללחוץ על הממשלה הבריטית לשחרר את </a:t>
            </a:r>
            <a:r>
              <a:rPr lang="he-IL" b="0" i="0" dirty="0" err="1">
                <a:solidFill>
                  <a:srgbClr val="000000"/>
                </a:solidFill>
                <a:effectLst/>
                <a:latin typeface="almoni 400"/>
              </a:rPr>
              <a:t>ח'אלד</a:t>
            </a:r>
            <a:r>
              <a:rPr lang="he-IL" b="0" i="0" dirty="0">
                <a:solidFill>
                  <a:srgbClr val="000000"/>
                </a:solidFill>
                <a:effectLst/>
                <a:latin typeface="almoni 400"/>
              </a:rPr>
              <a:t>.</a:t>
            </a:r>
          </a:p>
          <a:p>
            <a:pPr algn="r"/>
            <a:r>
              <a:rPr lang="he-IL" b="0" i="0" dirty="0">
                <a:solidFill>
                  <a:srgbClr val="000000"/>
                </a:solidFill>
                <a:effectLst/>
                <a:latin typeface="almoni 400"/>
              </a:rPr>
              <a:t>אנשי החזית העממית הפרידו את אנשי הצוות והנוסעים אזרחי ארצות הברית, ישראל, גרמניה ושווייץ והחזיקו אותם בשבי, בעוד ששאר החטופים הועברו לעמאן. רוב החטופים שוחררו, אך 56 הושארו כבני ערובה, ביניהם הישראלים ונוסעים שזוהו כיהודים. כאות לרצינות כוונותיהם פוצצו אנשי החזית העממית את המטוסים הריקים אל מול התקשורת העולמית.</a:t>
            </a:r>
          </a:p>
          <a:p>
            <a:pPr algn="r"/>
            <a:r>
              <a:rPr lang="he-IL" b="0" i="0" dirty="0">
                <a:solidFill>
                  <a:srgbClr val="000000"/>
                </a:solidFill>
                <a:effectLst/>
                <a:latin typeface="almoni 400"/>
              </a:rPr>
              <a:t>במקביל לפעולות השונות, בהיכלי התורה נאמרו מדי יום פרקי תהילים, </a:t>
            </a:r>
            <a:r>
              <a:rPr lang="he-IL" b="0" i="0" dirty="0" err="1">
                <a:solidFill>
                  <a:srgbClr val="000000"/>
                </a:solidFill>
                <a:effectLst/>
                <a:latin typeface="almoni 400"/>
              </a:rPr>
              <a:t>בשטיבלאך</a:t>
            </a:r>
            <a:r>
              <a:rPr lang="he-IL" b="0" i="0" dirty="0">
                <a:solidFill>
                  <a:srgbClr val="000000"/>
                </a:solidFill>
                <a:effectLst/>
                <a:latin typeface="almoni 400"/>
              </a:rPr>
              <a:t> היו משמרות תהילים לאורך כל שעות היממה שעות לימוד רבות הוקדשו לשחרור החטופים היהודיים ובראשם משפחת </a:t>
            </a:r>
            <a:r>
              <a:rPr lang="he-IL" b="0" i="0" dirty="0" err="1">
                <a:solidFill>
                  <a:srgbClr val="000000"/>
                </a:solidFill>
                <a:effectLst/>
                <a:latin typeface="almoni 400"/>
              </a:rPr>
              <a:t>הוטנר</a:t>
            </a:r>
            <a:r>
              <a:rPr lang="he-IL" b="0" i="0" dirty="0">
                <a:solidFill>
                  <a:srgbClr val="000000"/>
                </a:solidFill>
                <a:effectLst/>
                <a:latin typeface="almoni 400"/>
              </a:rPr>
              <a:t>. כל הפעולות נעשו בזהירות רבה, מחשש שהחוטפים ישמעו על ה'אוצר' היהודי היקר שבידיהם {הגאון רבי יצחק </a:t>
            </a:r>
            <a:r>
              <a:rPr lang="he-IL" b="0" i="0" dirty="0" err="1">
                <a:solidFill>
                  <a:srgbClr val="000000"/>
                </a:solidFill>
                <a:effectLst/>
                <a:latin typeface="almoni 400"/>
              </a:rPr>
              <a:t>הוטנר</a:t>
            </a:r>
            <a:r>
              <a:rPr lang="he-IL" b="0" i="0" dirty="0">
                <a:solidFill>
                  <a:srgbClr val="000000"/>
                </a:solidFill>
                <a:effectLst/>
                <a:latin typeface="almoni 400"/>
              </a:rPr>
              <a:t>] ויעלו את מחיר שחרורו.</a:t>
            </a:r>
          </a:p>
          <a:p>
            <a:pPr algn="r"/>
            <a:r>
              <a:rPr lang="he-IL" b="0" i="0" dirty="0">
                <a:solidFill>
                  <a:srgbClr val="000000"/>
                </a:solidFill>
                <a:effectLst/>
                <a:latin typeface="almoni 400"/>
              </a:rPr>
              <a:t>בשיחת קודש מיוחדת שמיימית שנשא מרן האדמו"ר </a:t>
            </a:r>
            <a:r>
              <a:rPr lang="he-IL" b="0" i="0" dirty="0" err="1">
                <a:solidFill>
                  <a:srgbClr val="000000"/>
                </a:solidFill>
                <a:effectLst/>
                <a:latin typeface="almoni 400"/>
              </a:rPr>
              <a:t>מליובאוויטש</a:t>
            </a:r>
            <a:r>
              <a:rPr lang="he-IL" b="0" i="0" dirty="0">
                <a:solidFill>
                  <a:srgbClr val="000000"/>
                </a:solidFill>
                <a:effectLst/>
                <a:latin typeface="almoni 400"/>
              </a:rPr>
              <a:t>, בעת התוועדות שבת פרשת תבוא, </a:t>
            </a:r>
            <a:r>
              <a:rPr lang="he-IL" b="1" i="0" dirty="0">
                <a:solidFill>
                  <a:srgbClr val="000000"/>
                </a:solidFill>
                <a:effectLst/>
                <a:latin typeface="almoni 400"/>
              </a:rPr>
              <a:t>ח"י אלול ה'תש"ל</a:t>
            </a:r>
            <a:r>
              <a:rPr lang="he-IL" b="0" i="0" dirty="0">
                <a:solidFill>
                  <a:srgbClr val="000000"/>
                </a:solidFill>
                <a:effectLst/>
                <a:latin typeface="almoni 400"/>
              </a:rPr>
              <a:t>, הרבי </a:t>
            </a:r>
            <a:r>
              <a:rPr lang="he-IL" b="0" i="0" dirty="0" err="1">
                <a:solidFill>
                  <a:srgbClr val="000000"/>
                </a:solidFill>
                <a:effectLst/>
                <a:latin typeface="almoni 400"/>
              </a:rPr>
              <a:t>מליובאוויאטש</a:t>
            </a:r>
            <a:r>
              <a:rPr lang="he-IL" b="0" i="0" dirty="0">
                <a:solidFill>
                  <a:srgbClr val="000000"/>
                </a:solidFill>
                <a:effectLst/>
                <a:latin typeface="almoni 400"/>
              </a:rPr>
              <a:t> מתייחס לראשונה בפני קהל אלפים  לחטיפתו של הרב  </a:t>
            </a:r>
            <a:r>
              <a:rPr lang="he-IL" b="0" i="0" dirty="0" err="1">
                <a:solidFill>
                  <a:srgbClr val="000000"/>
                </a:solidFill>
                <a:effectLst/>
                <a:latin typeface="almoni 400"/>
              </a:rPr>
              <a:t>הוטנר</a:t>
            </a:r>
            <a:r>
              <a:rPr lang="he-IL" b="0" i="0" dirty="0">
                <a:solidFill>
                  <a:srgbClr val="000000"/>
                </a:solidFill>
                <a:effectLst/>
                <a:latin typeface="almoni 400"/>
              </a:rPr>
              <a:t> ובני משפחתו  ומבטיח שיהיה נס למעלה מדרך הטבע.</a:t>
            </a:r>
          </a:p>
          <a:p>
            <a:pPr algn="r"/>
            <a:r>
              <a:rPr lang="he-IL" b="0" i="0" dirty="0">
                <a:solidFill>
                  <a:srgbClr val="000000"/>
                </a:solidFill>
                <a:effectLst/>
                <a:latin typeface="almoni 400"/>
              </a:rPr>
              <a:t>האדמו"ר </a:t>
            </a:r>
            <a:r>
              <a:rPr lang="he-IL" b="0" i="0" dirty="0" err="1">
                <a:solidFill>
                  <a:srgbClr val="000000"/>
                </a:solidFill>
                <a:effectLst/>
                <a:latin typeface="almoni 400"/>
              </a:rPr>
              <a:t>מליובאוויטש</a:t>
            </a:r>
            <a:r>
              <a:rPr lang="he-IL" b="0" i="0" dirty="0">
                <a:solidFill>
                  <a:srgbClr val="000000"/>
                </a:solidFill>
                <a:effectLst/>
                <a:latin typeface="almoni 400"/>
              </a:rPr>
              <a:t> הזכיר  שביום ח"י אלול  הוא יום הסתלקותו של המהר"ל מפראג.</a:t>
            </a:r>
          </a:p>
          <a:p>
            <a:pPr algn="r"/>
            <a:r>
              <a:rPr lang="he-IL" b="0" i="0" dirty="0">
                <a:solidFill>
                  <a:srgbClr val="000000"/>
                </a:solidFill>
                <a:effectLst/>
                <a:latin typeface="almoni 400"/>
              </a:rPr>
              <a:t>ואז הוסיף משפט מדהים אודות החטיפה שהסעירה את העולם כולו:  "</a:t>
            </a:r>
            <a:r>
              <a:rPr lang="he-IL" b="1" i="0" dirty="0">
                <a:solidFill>
                  <a:srgbClr val="000000"/>
                </a:solidFill>
                <a:effectLst/>
                <a:latin typeface="almoni 400"/>
              </a:rPr>
              <a:t>בוודאי המהר"ל </a:t>
            </a:r>
            <a:r>
              <a:rPr lang="he-IL" b="1" i="0" dirty="0" err="1">
                <a:solidFill>
                  <a:srgbClr val="000000"/>
                </a:solidFill>
                <a:effectLst/>
                <a:latin typeface="almoni 400"/>
              </a:rPr>
              <a:t>מפארג</a:t>
            </a:r>
            <a:r>
              <a:rPr lang="he-IL" b="1" i="0" dirty="0">
                <a:solidFill>
                  <a:srgbClr val="000000"/>
                </a:solidFill>
                <a:effectLst/>
                <a:latin typeface="almoni 400"/>
              </a:rPr>
              <a:t>  פועל בשמיים שמי שיש לו '</a:t>
            </a:r>
            <a:r>
              <a:rPr lang="he-IL" b="1" i="0" dirty="0" err="1">
                <a:solidFill>
                  <a:srgbClr val="000000"/>
                </a:solidFill>
                <a:effectLst/>
                <a:latin typeface="almoni 400"/>
              </a:rPr>
              <a:t>קאך</a:t>
            </a:r>
            <a:r>
              <a:rPr lang="he-IL" b="1" i="0" dirty="0">
                <a:solidFill>
                  <a:srgbClr val="000000"/>
                </a:solidFill>
                <a:effectLst/>
                <a:latin typeface="almoni 400"/>
              </a:rPr>
              <a:t>' [התלהבות] מיוחדת בתורת המהר"ל מפראג, תעמוד לו הזכות להינצל, ויהיה לו נס, נס גלוי, נס למעלה מדרך הטבע</a:t>
            </a:r>
            <a:r>
              <a:rPr lang="he-IL" b="0" i="0" dirty="0">
                <a:solidFill>
                  <a:srgbClr val="000000"/>
                </a:solidFill>
                <a:effectLst/>
                <a:latin typeface="almoni 400"/>
              </a:rPr>
              <a:t>".</a:t>
            </a:r>
          </a:p>
          <a:p>
            <a:pPr algn="r"/>
            <a:r>
              <a:rPr lang="he-IL" b="0" i="0" dirty="0">
                <a:solidFill>
                  <a:srgbClr val="000000"/>
                </a:solidFill>
                <a:effectLst/>
                <a:latin typeface="almoni 400"/>
              </a:rPr>
              <a:t>הדברים פורסמו מיד בכל העולם והשרו ביטחון רב שאכן מרן הרב יצחק </a:t>
            </a:r>
            <a:r>
              <a:rPr lang="he-IL" b="0" i="0" dirty="0" err="1">
                <a:solidFill>
                  <a:srgbClr val="000000"/>
                </a:solidFill>
                <a:effectLst/>
                <a:latin typeface="almoni 400"/>
              </a:rPr>
              <a:t>הוטנר</a:t>
            </a:r>
            <a:r>
              <a:rPr lang="he-IL" b="0" i="0" dirty="0">
                <a:solidFill>
                  <a:srgbClr val="000000"/>
                </a:solidFill>
                <a:effectLst/>
                <a:latin typeface="almoni 400"/>
              </a:rPr>
              <a:t> וכל הנוסעים יצאו בשלום מהחטיפה. ההתרגשות מדבריו של האדמו"ר </a:t>
            </a:r>
            <a:r>
              <a:rPr lang="he-IL" b="0" i="0" dirty="0" err="1">
                <a:solidFill>
                  <a:srgbClr val="000000"/>
                </a:solidFill>
                <a:effectLst/>
                <a:latin typeface="almoni 400"/>
              </a:rPr>
              <a:t>מליובאוויטש</a:t>
            </a:r>
            <a:r>
              <a:rPr lang="he-IL" b="0" i="0" dirty="0">
                <a:solidFill>
                  <a:srgbClr val="000000"/>
                </a:solidFill>
                <a:effectLst/>
                <a:latin typeface="almoni 400"/>
              </a:rPr>
              <a:t> בכל היכלי התורה והישיבות על ההבטחה הברורה של הרבי שיתרחש נס למעלה מדרך הטבע, תוך שהוא מציין שהמהר"ל פועל בשמיים להגן על שעוסק בתורתו בהתלהבות מיוחדת. ואכן בדיוק שבוע לאחר דבריו של מרן האדמו"ר </a:t>
            </a:r>
            <a:r>
              <a:rPr lang="he-IL" b="0" i="0" dirty="0" err="1">
                <a:solidFill>
                  <a:srgbClr val="000000"/>
                </a:solidFill>
                <a:effectLst/>
                <a:latin typeface="almoni 400"/>
              </a:rPr>
              <a:t>מליובאוויש</a:t>
            </a:r>
            <a:r>
              <a:rPr lang="he-IL" b="0" i="0" dirty="0">
                <a:solidFill>
                  <a:srgbClr val="000000"/>
                </a:solidFill>
                <a:effectLst/>
                <a:latin typeface="almoni 400"/>
              </a:rPr>
              <a:t> </a:t>
            </a:r>
            <a:r>
              <a:rPr lang="he-IL" b="1" i="0" dirty="0">
                <a:solidFill>
                  <a:srgbClr val="000000"/>
                </a:solidFill>
                <a:effectLst/>
                <a:latin typeface="almoni 400"/>
              </a:rPr>
              <a:t>בכ"ה אלול</a:t>
            </a:r>
            <a:r>
              <a:rPr lang="he-IL" b="0" i="0" dirty="0">
                <a:solidFill>
                  <a:srgbClr val="000000"/>
                </a:solidFill>
                <a:effectLst/>
                <a:latin typeface="almoni 400"/>
              </a:rPr>
              <a:t> שוחררו בני הערובה ובתוכם הרב </a:t>
            </a:r>
            <a:r>
              <a:rPr lang="he-IL" b="0" i="0" dirty="0" err="1">
                <a:solidFill>
                  <a:srgbClr val="000000"/>
                </a:solidFill>
                <a:effectLst/>
                <a:latin typeface="almoni 400"/>
              </a:rPr>
              <a:t>הוטנר</a:t>
            </a:r>
            <a:r>
              <a:rPr lang="he-IL" b="0" i="0" dirty="0">
                <a:solidFill>
                  <a:srgbClr val="000000"/>
                </a:solidFill>
                <a:effectLst/>
                <a:latin typeface="almoni 400"/>
              </a:rPr>
              <a:t> ובני משפחתו בריאים ושלמים.</a:t>
            </a:r>
          </a:p>
          <a:p>
            <a:endParaRPr lang="he-IL" dirty="0"/>
          </a:p>
        </p:txBody>
      </p:sp>
      <p:sp>
        <p:nvSpPr>
          <p:cNvPr id="4" name="מציין מיקום של מספר שקופית 3">
            <a:extLst>
              <a:ext uri="{FF2B5EF4-FFF2-40B4-BE49-F238E27FC236}">
                <a16:creationId xmlns:a16="http://schemas.microsoft.com/office/drawing/2014/main" id="{1C3B1551-C571-DEAC-3326-FBE1F51C280D}"/>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2050" name="Picture 2" descr="הרבי מליובאוויטש גייס את המהר&quot;ל מפארג להצלת הגאון רבי יצחק הוטנר - חדשות JDN">
            <a:extLst>
              <a:ext uri="{FF2B5EF4-FFF2-40B4-BE49-F238E27FC236}">
                <a16:creationId xmlns:a16="http://schemas.microsoft.com/office/drawing/2014/main" id="{0539706E-84BF-3F47-D928-EB05D4C59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0275" y="73632"/>
            <a:ext cx="2371725" cy="19240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הרבי מליובאוויטש גייס את המהר&quot;ל מפארג להצלת הגאון רבי יצחק הוטנר - חדשות JDN">
            <a:extLst>
              <a:ext uri="{FF2B5EF4-FFF2-40B4-BE49-F238E27FC236}">
                <a16:creationId xmlns:a16="http://schemas.microsoft.com/office/drawing/2014/main" id="{9B3C1C9B-14B3-5269-094D-2DC6E4693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 y="56073"/>
            <a:ext cx="2476500"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950215"/>
      </p:ext>
    </p:extLst>
  </p:cSld>
  <p:clrMapOvr>
    <a:masterClrMapping/>
  </p:clrMapOvr>
  <mc:AlternateContent xmlns:mc="http://schemas.openxmlformats.org/markup-compatibility/2006" xmlns:p14="http://schemas.microsoft.com/office/powerpoint/2010/main">
    <mc:Choice Requires="p14">
      <p:transition spd="slow" p14:dur="2000" advTm="227824"/>
    </mc:Choice>
    <mc:Fallback xmlns="">
      <p:transition spd="slow" advTm="2278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51ABC19-526B-5FED-8FB3-E6A6E296162B}"/>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4" name="תיבת טקסט 3">
            <a:extLst>
              <a:ext uri="{FF2B5EF4-FFF2-40B4-BE49-F238E27FC236}">
                <a16:creationId xmlns:a16="http://schemas.microsoft.com/office/drawing/2014/main" id="{6424F003-E008-4BAF-775B-4968350824F4}"/>
              </a:ext>
            </a:extLst>
          </p:cNvPr>
          <p:cNvSpPr txBox="1"/>
          <p:nvPr/>
        </p:nvSpPr>
        <p:spPr>
          <a:xfrm>
            <a:off x="9692640" y="159026"/>
            <a:ext cx="2425148" cy="2862322"/>
          </a:xfrm>
          <a:prstGeom prst="rect">
            <a:avLst/>
          </a:prstGeom>
          <a:noFill/>
        </p:spPr>
        <p:txBody>
          <a:bodyPr wrap="square" rtlCol="1">
            <a:spAutoFit/>
          </a:bodyPr>
          <a:lstStyle/>
          <a:p>
            <a:pPr algn="ctr"/>
            <a:r>
              <a:rPr lang="he-IL" b="1" i="0" dirty="0">
                <a:solidFill>
                  <a:srgbClr val="000000"/>
                </a:solidFill>
                <a:effectLst/>
                <a:latin typeface="Verdana" panose="020B0604030504040204" pitchFamily="34" charset="0"/>
              </a:rPr>
              <a:t>בלבבי משכן אבנה</a:t>
            </a:r>
            <a:br>
              <a:rPr lang="he-IL" b="1" dirty="0"/>
            </a:br>
            <a:r>
              <a:rPr lang="he-IL" b="1" i="0" dirty="0">
                <a:solidFill>
                  <a:srgbClr val="000000"/>
                </a:solidFill>
                <a:effectLst/>
                <a:latin typeface="Verdana" panose="020B0604030504040204" pitchFamily="34" charset="0"/>
              </a:rPr>
              <a:t>להדר כבודו,</a:t>
            </a:r>
            <a:br>
              <a:rPr lang="he-IL" b="1" dirty="0"/>
            </a:br>
            <a:r>
              <a:rPr lang="he-IL" b="1" i="0" dirty="0">
                <a:solidFill>
                  <a:srgbClr val="000000"/>
                </a:solidFill>
                <a:effectLst/>
                <a:latin typeface="Verdana" panose="020B0604030504040204" pitchFamily="34" charset="0"/>
              </a:rPr>
              <a:t>ובמשכן מזבח אקים</a:t>
            </a:r>
            <a:br>
              <a:rPr lang="he-IL" b="1" dirty="0"/>
            </a:br>
            <a:r>
              <a:rPr lang="he-IL" b="1" i="0" dirty="0">
                <a:solidFill>
                  <a:srgbClr val="000000"/>
                </a:solidFill>
                <a:effectLst/>
                <a:latin typeface="Verdana" panose="020B0604030504040204" pitchFamily="34" charset="0"/>
              </a:rPr>
              <a:t>לקרני הודו,</a:t>
            </a:r>
            <a:br>
              <a:rPr lang="he-IL" b="1" dirty="0"/>
            </a:br>
            <a:br>
              <a:rPr lang="he-IL" b="1" dirty="0"/>
            </a:br>
            <a:r>
              <a:rPr lang="he-IL" b="1" i="0" dirty="0">
                <a:solidFill>
                  <a:srgbClr val="000000"/>
                </a:solidFill>
                <a:effectLst/>
                <a:latin typeface="Verdana" panose="020B0604030504040204" pitchFamily="34" charset="0"/>
              </a:rPr>
              <a:t>ולנר תמיד</a:t>
            </a:r>
            <a:br>
              <a:rPr lang="he-IL" b="1" dirty="0"/>
            </a:br>
            <a:r>
              <a:rPr lang="he-IL" b="1" i="0" dirty="0">
                <a:solidFill>
                  <a:srgbClr val="000000"/>
                </a:solidFill>
                <a:effectLst/>
                <a:latin typeface="Verdana" panose="020B0604030504040204" pitchFamily="34" charset="0"/>
              </a:rPr>
              <a:t>אקח לי</a:t>
            </a:r>
            <a:br>
              <a:rPr lang="he-IL" b="1" dirty="0"/>
            </a:br>
            <a:r>
              <a:rPr lang="he-IL" b="1" i="0" dirty="0">
                <a:solidFill>
                  <a:srgbClr val="000000"/>
                </a:solidFill>
                <a:effectLst/>
                <a:latin typeface="Verdana" panose="020B0604030504040204" pitchFamily="34" charset="0"/>
              </a:rPr>
              <a:t>את אש העקידה,</a:t>
            </a:r>
            <a:br>
              <a:rPr lang="he-IL" b="1" dirty="0"/>
            </a:br>
            <a:r>
              <a:rPr lang="he-IL" b="1" i="0" dirty="0">
                <a:solidFill>
                  <a:srgbClr val="000000"/>
                </a:solidFill>
                <a:effectLst/>
                <a:latin typeface="Verdana" panose="020B0604030504040204" pitchFamily="34" charset="0"/>
              </a:rPr>
              <a:t>ולקרבן אקריב לו</a:t>
            </a:r>
            <a:br>
              <a:rPr lang="he-IL" b="1" dirty="0"/>
            </a:br>
            <a:r>
              <a:rPr lang="he-IL" b="1" i="0" dirty="0">
                <a:solidFill>
                  <a:srgbClr val="000000"/>
                </a:solidFill>
                <a:effectLst/>
                <a:latin typeface="Verdana" panose="020B0604030504040204" pitchFamily="34" charset="0"/>
              </a:rPr>
              <a:t>את נפשי היחידה.</a:t>
            </a:r>
            <a:endParaRPr lang="he-IL" b="1" dirty="0"/>
          </a:p>
        </p:txBody>
      </p:sp>
    </p:spTree>
    <p:custDataLst>
      <p:tags r:id="rId1"/>
    </p:custDataLst>
    <p:extLst>
      <p:ext uri="{BB962C8B-B14F-4D97-AF65-F5344CB8AC3E}">
        <p14:creationId xmlns:p14="http://schemas.microsoft.com/office/powerpoint/2010/main" val="1414150067"/>
      </p:ext>
    </p:extLst>
  </p:cSld>
  <p:clrMapOvr>
    <a:masterClrMapping/>
  </p:clrMapOvr>
  <mc:AlternateContent xmlns:mc="http://schemas.openxmlformats.org/markup-compatibility/2006" xmlns:p14="http://schemas.microsoft.com/office/powerpoint/2010/main">
    <mc:Choice Requires="p14">
      <p:transition spd="slow" p14:dur="2000" advTm="281365"/>
    </mc:Choice>
    <mc:Fallback xmlns="">
      <p:transition spd="slow" advTm="281365"/>
    </mc:Fallback>
  </mc:AlternateContent>
  <p:extLst>
    <p:ext uri="{E180D4A7-C9FB-4DFB-919C-405C955672EB}">
      <p14:showEvtLst xmlns:p14="http://schemas.microsoft.com/office/powerpoint/2010/main">
        <p14:playEvt time="5210" objId="3"/>
        <p14:triggerEvt type="onClick" time="5211" objId="3"/>
        <p14:pauseEvt time="183697" objId="3"/>
        <p14:triggerEvt type="onClick" time="183698" objId="3"/>
        <p14:stopEvt time="280414" objId="3"/>
        <p14:playEvt time="280417" objId="3"/>
        <p14:stopEvt time="281315" objId="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2EC103A-F4CA-25AF-401A-0CA9557F6EFA}"/>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3" name="Picture 4" descr="כלי המשכן – ויקיפדיה">
            <a:extLst>
              <a:ext uri="{FF2B5EF4-FFF2-40B4-BE49-F238E27FC236}">
                <a16:creationId xmlns:a16="http://schemas.microsoft.com/office/drawing/2014/main" id="{982614A6-14D2-8F94-85EC-3558AA1A3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068" y="278296"/>
            <a:ext cx="4166483" cy="626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36780"/>
      </p:ext>
    </p:extLst>
  </p:cSld>
  <p:clrMapOvr>
    <a:masterClrMapping/>
  </p:clrMapOvr>
  <mc:AlternateContent xmlns:mc="http://schemas.openxmlformats.org/markup-compatibility/2006" xmlns:p14="http://schemas.microsoft.com/office/powerpoint/2010/main">
    <mc:Choice Requires="p14">
      <p:transition spd="slow" p14:dur="2000" advTm="123425"/>
    </mc:Choice>
    <mc:Fallback xmlns="">
      <p:transition spd="slow" advTm="12342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59F93-1454-3983-17DA-E2F680D1D54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59EE244-A944-4D83-F924-F3C8553E0CE5}"/>
              </a:ext>
            </a:extLst>
          </p:cNvPr>
          <p:cNvSpPr>
            <a:spLocks noGrp="1"/>
          </p:cNvSpPr>
          <p:nvPr>
            <p:ph type="title"/>
          </p:nvPr>
        </p:nvSpPr>
        <p:spPr>
          <a:xfrm>
            <a:off x="677333" y="609600"/>
            <a:ext cx="10279563" cy="1320800"/>
          </a:xfrm>
        </p:spPr>
        <p:txBody>
          <a:bodyPr/>
          <a:lstStyle/>
          <a:p>
            <a:pPr algn="ctr"/>
            <a:r>
              <a:rPr lang="he-IL" dirty="0"/>
              <a:t>המשכן – בית לאהבה</a:t>
            </a:r>
          </a:p>
        </p:txBody>
      </p:sp>
      <p:sp>
        <p:nvSpPr>
          <p:cNvPr id="9" name="מציין מיקום טקסט 8">
            <a:extLst>
              <a:ext uri="{FF2B5EF4-FFF2-40B4-BE49-F238E27FC236}">
                <a16:creationId xmlns:a16="http://schemas.microsoft.com/office/drawing/2014/main" id="{439A121E-871A-A4F4-43C3-7D49944649BB}"/>
              </a:ext>
            </a:extLst>
          </p:cNvPr>
          <p:cNvSpPr>
            <a:spLocks noGrp="1"/>
          </p:cNvSpPr>
          <p:nvPr>
            <p:ph type="body" idx="1"/>
          </p:nvPr>
        </p:nvSpPr>
        <p:spPr>
          <a:xfrm>
            <a:off x="675745" y="2160983"/>
            <a:ext cx="3240000" cy="576262"/>
          </a:xfrm>
          <a:solidFill>
            <a:srgbClr val="00B0F0">
              <a:alpha val="55000"/>
            </a:srgbClr>
          </a:solidFill>
        </p:spPr>
        <p:txBody>
          <a:bodyPr/>
          <a:lstStyle/>
          <a:p>
            <a:r>
              <a:rPr lang="he-IL" sz="2800" dirty="0">
                <a:effectLst>
                  <a:glow rad="368300">
                    <a:schemeClr val="accent5">
                      <a:satMod val="175000"/>
                      <a:alpha val="40000"/>
                    </a:schemeClr>
                  </a:glow>
                </a:effectLst>
                <a:cs typeface="+mj-cs"/>
              </a:rPr>
              <a:t>   אהבת הטוב</a:t>
            </a:r>
          </a:p>
        </p:txBody>
      </p:sp>
      <p:sp>
        <p:nvSpPr>
          <p:cNvPr id="11" name="מציין מיקום טקסט 10">
            <a:extLst>
              <a:ext uri="{FF2B5EF4-FFF2-40B4-BE49-F238E27FC236}">
                <a16:creationId xmlns:a16="http://schemas.microsoft.com/office/drawing/2014/main" id="{9C83DF8D-B3D3-E6C3-22C4-3DC16C8A4018}"/>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06727FB0-13D8-51EE-1BFA-3216BC38C4D2}"/>
              </a:ext>
            </a:extLst>
          </p:cNvPr>
          <p:cNvSpPr>
            <a:spLocks noGrp="1"/>
          </p:cNvSpPr>
          <p:nvPr>
            <p:ph sz="quarter" idx="4"/>
          </p:nvPr>
        </p:nvSpPr>
        <p:spPr>
          <a:xfrm>
            <a:off x="4251805" y="2698335"/>
            <a:ext cx="3240000" cy="335012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pPr>
              <a:buClr>
                <a:srgbClr val="F496CB">
                  <a:lumMod val="75000"/>
                </a:srgbClr>
              </a:buClr>
              <a:defRPr/>
            </a:pPr>
            <a:r>
              <a:rPr lang="he-IL" sz="1900" b="1" dirty="0">
                <a:latin typeface="Times New Roman" panose="02020603050405020304" pitchFamily="18" charset="0"/>
                <a:ea typeface="Times New Roman" panose="02020603050405020304" pitchFamily="18" charset="0"/>
                <a:cs typeface="David" panose="020E0502060401010101" pitchFamily="34" charset="-79"/>
              </a:rPr>
              <a:t>השולחן עם לחם הפנים</a:t>
            </a:r>
            <a:r>
              <a:rPr lang="he-IL" sz="1900" dirty="0">
                <a:latin typeface="Times New Roman" panose="02020603050405020304" pitchFamily="18" charset="0"/>
                <a:ea typeface="Times New Roman" panose="02020603050405020304" pitchFamily="18" charset="0"/>
                <a:cs typeface="David" panose="020E0502060401010101" pitchFamily="34" charset="-79"/>
              </a:rPr>
              <a:t> </a:t>
            </a:r>
            <a:r>
              <a:rPr lang="he-IL" sz="1900" b="1" dirty="0">
                <a:latin typeface="Times New Roman" panose="02020603050405020304" pitchFamily="18" charset="0"/>
                <a:ea typeface="Times New Roman" panose="02020603050405020304" pitchFamily="18" charset="0"/>
                <a:cs typeface="David" panose="020E0502060401010101" pitchFamily="34" charset="-79"/>
              </a:rPr>
              <a:t>-</a:t>
            </a:r>
            <a:r>
              <a:rPr lang="he-IL" sz="1900" dirty="0">
                <a:latin typeface="Times New Roman" panose="02020603050405020304" pitchFamily="18" charset="0"/>
                <a:ea typeface="Times New Roman" panose="02020603050405020304" pitchFamily="18" charset="0"/>
                <a:cs typeface="David" panose="020E0502060401010101" pitchFamily="34" charset="-79"/>
              </a:rPr>
              <a:t> מקבילים לאהבת המועיל ("אחותי") שהרי הלחם הוא הבסיס לקיום החיים הגשמיים  האנושיים - "ולחם לבב אנוש יסעד". </a:t>
            </a:r>
          </a:p>
          <a:p>
            <a:pPr>
              <a:buClr>
                <a:srgbClr val="F496CB">
                  <a:lumMod val="75000"/>
                </a:srgbClr>
              </a:buClr>
              <a:defRPr/>
            </a:pPr>
            <a:r>
              <a:rPr lang="he-IL" sz="1900" dirty="0">
                <a:latin typeface="Times New Roman" panose="02020603050405020304" pitchFamily="18" charset="0"/>
                <a:ea typeface="Times New Roman" panose="02020603050405020304" pitchFamily="18" charset="0"/>
                <a:cs typeface="David" panose="020E0502060401010101" pitchFamily="34" charset="-79"/>
              </a:rPr>
              <a:t>אין בעולם הגשמי דבר המתאים להדגים את תכונתו </a:t>
            </a:r>
            <a:r>
              <a:rPr lang="he-IL" sz="1900" dirty="0" err="1">
                <a:latin typeface="Times New Roman" panose="02020603050405020304" pitchFamily="18" charset="0"/>
                <a:ea typeface="Times New Roman" panose="02020603050405020304" pitchFamily="18" charset="0"/>
                <a:cs typeface="David" panose="020E0502060401010101" pitchFamily="34" charset="-79"/>
              </a:rPr>
              <a:t>ית</a:t>
            </a:r>
            <a:r>
              <a:rPr lang="he-IL" sz="1900" dirty="0">
                <a:latin typeface="Times New Roman" panose="02020603050405020304" pitchFamily="18" charset="0"/>
                <a:ea typeface="Times New Roman" panose="02020603050405020304" pitchFamily="18" charset="0"/>
                <a:cs typeface="David" panose="020E0502060401010101" pitchFamily="34" charset="-79"/>
              </a:rPr>
              <a:t>' שהוא דואג לתועלת ברואיו יותר ממציאות הלחם שהמציא כדי </a:t>
            </a:r>
            <a:r>
              <a:rPr lang="he-IL" sz="1900" dirty="0" err="1">
                <a:latin typeface="Times New Roman" panose="02020603050405020304" pitchFamily="18" charset="0"/>
                <a:ea typeface="Times New Roman" panose="02020603050405020304" pitchFamily="18" charset="0"/>
                <a:cs typeface="David" panose="020E0502060401010101" pitchFamily="34" charset="-79"/>
              </a:rPr>
              <a:t>להחיותם</a:t>
            </a:r>
            <a:r>
              <a:rPr lang="he-IL" sz="1900" dirty="0">
                <a:latin typeface="Times New Roman" panose="02020603050405020304" pitchFamily="18" charset="0"/>
                <a:ea typeface="Times New Roman" panose="02020603050405020304" pitchFamily="18" charset="0"/>
                <a:cs typeface="David" panose="020E0502060401010101" pitchFamily="34" charset="-79"/>
              </a:rPr>
              <a:t>.</a:t>
            </a:r>
            <a:endParaRPr lang="en-US" sz="1900" dirty="0">
              <a:latin typeface="Times New Roman" panose="02020603050405020304" pitchFamily="18" charset="0"/>
              <a:ea typeface="Times New Roman" panose="02020603050405020304" pitchFamily="18" charset="0"/>
              <a:cs typeface="David" panose="020E0502060401010101" pitchFamily="34" charset="-79"/>
            </a:endParaRPr>
          </a:p>
          <a:p>
            <a:pPr lvl="0">
              <a:buClr>
                <a:srgbClr val="F496CB">
                  <a:lumMod val="75000"/>
                </a:srgbClr>
              </a:buClr>
              <a:defRPr/>
            </a:pPr>
            <a:endParaRPr lang="he-IL" sz="1900" dirty="0">
              <a:solidFill>
                <a:prstClr val="black">
                  <a:lumMod val="75000"/>
                  <a:lumOff val="25000"/>
                </a:prstClr>
              </a:solidFill>
            </a:endParaRPr>
          </a:p>
          <a:p>
            <a:endParaRPr lang="he-IL" sz="1900" dirty="0"/>
          </a:p>
        </p:txBody>
      </p:sp>
      <p:sp>
        <p:nvSpPr>
          <p:cNvPr id="18" name="מציין מיקום תוכן 17">
            <a:extLst>
              <a:ext uri="{FF2B5EF4-FFF2-40B4-BE49-F238E27FC236}">
                <a16:creationId xmlns:a16="http://schemas.microsoft.com/office/drawing/2014/main" id="{4FF12E99-BC06-A024-5CEE-F2F6697ACF5A}"/>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20000"/>
          </a:bodyPr>
          <a:lstStyle/>
          <a:p>
            <a:r>
              <a:rPr lang="he-IL" dirty="0"/>
              <a:t>המנורה - מקבילה לאהבת ה"טוב" ("יונתי"). האור מסמל את הטוב של גילוי כבוד שמים, </a:t>
            </a:r>
          </a:p>
          <a:p>
            <a:r>
              <a:rPr lang="he-IL" dirty="0"/>
              <a:t>שכן כל אור הוא חלק מאור פניו </a:t>
            </a:r>
            <a:r>
              <a:rPr lang="he-IL" dirty="0" err="1"/>
              <a:t>ית</a:t>
            </a:r>
            <a:r>
              <a:rPr lang="he-IL" dirty="0"/>
              <a:t>' שהוא גילוי כבודו </a:t>
            </a:r>
            <a:r>
              <a:rPr lang="he-IL" dirty="0" err="1"/>
              <a:t>ית</a:t>
            </a:r>
            <a:r>
              <a:rPr lang="he-IL" dirty="0"/>
              <a:t>', ולעומתו החושך והרע מסתירים את האור העליון הזה. </a:t>
            </a:r>
          </a:p>
          <a:p>
            <a:r>
              <a:rPr lang="he-IL" dirty="0"/>
              <a:t>כמו שכתוב (ישעיה [כ"ד - ט"ו]) "על כן באורים כבדו ה'", לכן נוהגים להדליק נרות לכבוד שבת וחג, בסעודות מצוה ובאירועי קדושה . הרגשת כבוד שמים – שהיא רגש הכבוד הנובע מההכרה בטוב ה'.</a:t>
            </a:r>
          </a:p>
        </p:txBody>
      </p:sp>
      <p:sp>
        <p:nvSpPr>
          <p:cNvPr id="20" name="תיבת טקסט 19">
            <a:extLst>
              <a:ext uri="{FF2B5EF4-FFF2-40B4-BE49-F238E27FC236}">
                <a16:creationId xmlns:a16="http://schemas.microsoft.com/office/drawing/2014/main" id="{6C4198BF-922E-F838-F36C-593AEDA09AD8}"/>
              </a:ext>
            </a:extLst>
          </p:cNvPr>
          <p:cNvSpPr txBox="1"/>
          <p:nvPr/>
        </p:nvSpPr>
        <p:spPr>
          <a:xfrm>
            <a:off x="7723761" y="2733472"/>
            <a:ext cx="3240000" cy="2308324"/>
          </a:xfrm>
          <a:prstGeom prst="rect">
            <a:avLst/>
          </a:prstGeom>
          <a:solidFill>
            <a:srgbClr val="FF0000">
              <a:alpha val="15000"/>
            </a:srgbClr>
          </a:solidFill>
        </p:spPr>
        <p:txBody>
          <a:bodyPr wrap="square" rtlCol="1">
            <a:spAutoFit/>
          </a:bodyPr>
          <a:lstStyle/>
          <a:p>
            <a:pPr algn="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מזבח הקטורת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מקביל לאהבת הערב ("רעיתי"), המיוצגת על ידי הריח הנעים של סממני הקטורת.</a:t>
            </a:r>
          </a:p>
          <a:p>
            <a:pPr algn="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הריחות הנעימים של סממנים אלו, הם מציאות שהקב"ה המציא עבורנו רק כדי להנעים לנו ולהוסיף לנו שמחה בחיים.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a:endParaRPr lang="he-IL" dirty="0"/>
          </a:p>
        </p:txBody>
      </p:sp>
      <p:sp>
        <p:nvSpPr>
          <p:cNvPr id="22" name="תיבת טקסט 21">
            <a:extLst>
              <a:ext uri="{FF2B5EF4-FFF2-40B4-BE49-F238E27FC236}">
                <a16:creationId xmlns:a16="http://schemas.microsoft.com/office/drawing/2014/main" id="{AE1B67D8-A124-0771-FA40-E69756D953D0}"/>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DB0F075-44A6-AFB5-5A54-310C70FDE99E}"/>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15362" name="Picture 2" descr="סדנת בניית דגם בית המקדש - ענק סדנאות להכרת חגי ישראל פעילות לילדים">
            <a:extLst>
              <a:ext uri="{FF2B5EF4-FFF2-40B4-BE49-F238E27FC236}">
                <a16:creationId xmlns:a16="http://schemas.microsoft.com/office/drawing/2014/main" id="{BE9EC982-3AB6-EFC0-5369-A98861CCA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201" y="9243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כלי המשכן – ויקיפדיה">
            <a:extLst>
              <a:ext uri="{FF2B5EF4-FFF2-40B4-BE49-F238E27FC236}">
                <a16:creationId xmlns:a16="http://schemas.microsoft.com/office/drawing/2014/main" id="{7216658D-90AA-0B12-3805-A0F85CE2B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069997"/>
      </p:ext>
    </p:extLst>
  </p:cSld>
  <p:clrMapOvr>
    <a:masterClrMapping/>
  </p:clrMapOvr>
  <mc:AlternateContent xmlns:mc="http://schemas.openxmlformats.org/markup-compatibility/2006" xmlns:p14="http://schemas.microsoft.com/office/powerpoint/2010/main">
    <mc:Choice Requires="p14">
      <p:transition spd="slow" p14:dur="2000" advTm="25348"/>
    </mc:Choice>
    <mc:Fallback xmlns="">
      <p:transition spd="slow" advTm="2534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FE1B41F-F272-BE33-726E-07BBDE091A60}"/>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3074" name="Picture 2" descr="כפורת – חב&quot;דפדיה">
            <a:extLst>
              <a:ext uri="{FF2B5EF4-FFF2-40B4-BE49-F238E27FC236}">
                <a16:creationId xmlns:a16="http://schemas.microsoft.com/office/drawing/2014/main" id="{71404DC6-9BA5-BF8D-C335-B299A4A6F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7985" y="374664"/>
            <a:ext cx="3618878" cy="48066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הפרוכת – ויקיפדיה">
            <a:extLst>
              <a:ext uri="{FF2B5EF4-FFF2-40B4-BE49-F238E27FC236}">
                <a16:creationId xmlns:a16="http://schemas.microsoft.com/office/drawing/2014/main" id="{93510784-8FAF-7934-0589-4098D041B8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9426" y="783494"/>
            <a:ext cx="2695689" cy="405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750038"/>
      </p:ext>
    </p:extLst>
  </p:cSld>
  <p:clrMapOvr>
    <a:masterClrMapping/>
  </p:clrMapOvr>
  <mc:AlternateContent xmlns:mc="http://schemas.openxmlformats.org/markup-compatibility/2006" xmlns:p14="http://schemas.microsoft.com/office/powerpoint/2010/main">
    <mc:Choice Requires="p14">
      <p:transition spd="slow" p14:dur="2000" advTm="14379"/>
    </mc:Choice>
    <mc:Fallback xmlns="">
      <p:transition spd="slow" advTm="1437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CF99-5E79-6431-5B9E-3308E55F6E6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1E83EE-67AE-254A-3102-7374C1D93793}"/>
              </a:ext>
            </a:extLst>
          </p:cNvPr>
          <p:cNvSpPr>
            <a:spLocks noGrp="1"/>
          </p:cNvSpPr>
          <p:nvPr>
            <p:ph type="title"/>
          </p:nvPr>
        </p:nvSpPr>
        <p:spPr>
          <a:xfrm>
            <a:off x="685801" y="174929"/>
            <a:ext cx="10131425" cy="580445"/>
          </a:xfrm>
        </p:spPr>
        <p:txBody>
          <a:bodyPr>
            <a:normAutofit fontScale="90000"/>
          </a:bodyPr>
          <a:lstStyle/>
          <a:p>
            <a:pPr algn="ctr"/>
            <a:r>
              <a:rPr lang="he-IL" dirty="0"/>
              <a:t>מהי אהבה?</a:t>
            </a:r>
          </a:p>
        </p:txBody>
      </p:sp>
      <p:graphicFrame>
        <p:nvGraphicFramePr>
          <p:cNvPr id="4" name="מציין מיקום תוכן 3">
            <a:extLst>
              <a:ext uri="{FF2B5EF4-FFF2-40B4-BE49-F238E27FC236}">
                <a16:creationId xmlns:a16="http://schemas.microsoft.com/office/drawing/2014/main" id="{A4344897-D1BF-60A6-0EB0-F80BE5A55394}"/>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C6656FCC-8707-8F6B-7167-6C2FBDF49E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0943"/>
      </p:ext>
    </p:extLst>
  </p:cSld>
  <p:clrMapOvr>
    <a:masterClrMapping/>
  </p:clrMapOvr>
  <mc:AlternateContent xmlns:mc="http://schemas.openxmlformats.org/markup-compatibility/2006" xmlns:p14="http://schemas.microsoft.com/office/powerpoint/2010/main">
    <mc:Choice Requires="p14">
      <p:transition spd="slow" p14:dur="2000" advTm="64519"/>
    </mc:Choice>
    <mc:Fallback xmlns="">
      <p:transition spd="slow" advTm="6451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D47E8-EE27-B93F-F47D-FBDF2BA368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CCF5B82-C4DD-6E5D-031E-8D18B60A0644}"/>
              </a:ext>
            </a:extLst>
          </p:cNvPr>
          <p:cNvSpPr>
            <a:spLocks noGrp="1"/>
          </p:cNvSpPr>
          <p:nvPr>
            <p:ph type="title"/>
          </p:nvPr>
        </p:nvSpPr>
        <p:spPr>
          <a:xfrm>
            <a:off x="685801" y="174929"/>
            <a:ext cx="10131425" cy="580445"/>
          </a:xfrm>
        </p:spPr>
        <p:txBody>
          <a:bodyPr>
            <a:normAutofit fontScale="90000"/>
          </a:bodyPr>
          <a:lstStyle/>
          <a:p>
            <a:pPr algn="ctr"/>
            <a:r>
              <a:rPr lang="he-IL" b="1" dirty="0">
                <a:solidFill>
                  <a:schemeClr val="accent5">
                    <a:lumMod val="50000"/>
                  </a:schemeClr>
                </a:solidFill>
                <a:highlight>
                  <a:srgbClr val="FFFF00"/>
                </a:highlight>
              </a:rPr>
              <a:t>אהבה היא תענוג אלוקי</a:t>
            </a:r>
          </a:p>
        </p:txBody>
      </p:sp>
      <p:graphicFrame>
        <p:nvGraphicFramePr>
          <p:cNvPr id="4" name="מציין מיקום תוכן 3">
            <a:extLst>
              <a:ext uri="{FF2B5EF4-FFF2-40B4-BE49-F238E27FC236}">
                <a16:creationId xmlns:a16="http://schemas.microsoft.com/office/drawing/2014/main" id="{968A43B6-0093-C6F9-5E8F-3FF7C0407418}"/>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70278B26-06C4-B4CE-4603-9EE49C9722D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716192"/>
      </p:ext>
    </p:extLst>
  </p:cSld>
  <p:clrMapOvr>
    <a:masterClrMapping/>
  </p:clrMapOvr>
  <mc:AlternateContent xmlns:mc="http://schemas.openxmlformats.org/markup-compatibility/2006" xmlns:p14="http://schemas.microsoft.com/office/powerpoint/2010/main">
    <mc:Choice Requires="p14">
      <p:transition spd="slow" p14:dur="2000" advTm="521"/>
    </mc:Choice>
    <mc:Fallback xmlns="">
      <p:transition spd="slow" advTm="52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480DAC6-BE9C-117E-1A08-BA85D975E2F4}"/>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4098" name="Picture 2" descr="זוגיות ואהבה שונים מאוד אצל כל אחד. אך ישנם מספר מרכיבים שבלעדיהם מערכת  היחסים הזוגית תחווה אתגרים רבים לאורך השנים. כדי למנוע זאת עליכם… |  Instagram">
            <a:extLst>
              <a:ext uri="{FF2B5EF4-FFF2-40B4-BE49-F238E27FC236}">
                <a16:creationId xmlns:a16="http://schemas.microsoft.com/office/drawing/2014/main" id="{D50189F2-526C-A950-932B-88D415DB3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7402" y="91316"/>
            <a:ext cx="3984390" cy="39843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אהבה – ויקיסקס">
            <a:extLst>
              <a:ext uri="{FF2B5EF4-FFF2-40B4-BE49-F238E27FC236}">
                <a16:creationId xmlns:a16="http://schemas.microsoft.com/office/drawing/2014/main" id="{5C9FB688-BBA2-29CB-12EE-80FCD898F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443" y="270841"/>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אהבה – ויקיסקס">
            <a:extLst>
              <a:ext uri="{FF2B5EF4-FFF2-40B4-BE49-F238E27FC236}">
                <a16:creationId xmlns:a16="http://schemas.microsoft.com/office/drawing/2014/main" id="{B01E3D8F-B2E2-F9CF-703B-974C8D133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0689" y="437819"/>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דלית שניידרמן|יעוץ זוגי ואישי‎ on Instagram‎: &quot;זוגיות ואהבה שונים מאוד אצל  כל אחד. אך ישנם מספר מרכיבים שבלעדיהם מערכת היחסים הזוגית תחווה אתגרים רבים  לאורך השנים. כדי למנוע זאת עליכם לבדוק מה">
            <a:extLst>
              <a:ext uri="{FF2B5EF4-FFF2-40B4-BE49-F238E27FC236}">
                <a16:creationId xmlns:a16="http://schemas.microsoft.com/office/drawing/2014/main" id="{B0C6F8B9-DC47-9965-138E-2A17D05B2F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7603" y="436116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817335"/>
      </p:ext>
    </p:extLst>
  </p:cSld>
  <p:clrMapOvr>
    <a:masterClrMapping/>
  </p:clrMapOvr>
  <mc:AlternateContent xmlns:mc="http://schemas.openxmlformats.org/markup-compatibility/2006" xmlns:p14="http://schemas.microsoft.com/office/powerpoint/2010/main">
    <mc:Choice Requires="p14">
      <p:transition spd="slow" p14:dur="2000" advTm="316075"/>
    </mc:Choice>
    <mc:Fallback xmlns="">
      <p:transition spd="slow" advTm="31607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E00CB7-7B88-81CB-16F3-D25907F64492}"/>
              </a:ext>
            </a:extLst>
          </p:cNvPr>
          <p:cNvSpPr>
            <a:spLocks noGrp="1"/>
          </p:cNvSpPr>
          <p:nvPr>
            <p:ph type="title"/>
          </p:nvPr>
        </p:nvSpPr>
        <p:spPr/>
        <p:txBody>
          <a:bodyPr/>
          <a:lstStyle/>
          <a:p>
            <a:pPr algn="ctr"/>
            <a:r>
              <a:rPr lang="he-IL" dirty="0"/>
              <a:t>משולש אהבה</a:t>
            </a:r>
          </a:p>
        </p:txBody>
      </p:sp>
      <p:sp>
        <p:nvSpPr>
          <p:cNvPr id="3" name="מציין מיקום תוכן 2">
            <a:extLst>
              <a:ext uri="{FF2B5EF4-FFF2-40B4-BE49-F238E27FC236}">
                <a16:creationId xmlns:a16="http://schemas.microsoft.com/office/drawing/2014/main" id="{5A90C765-7C89-AB4F-898B-DF3509487CA0}"/>
              </a:ext>
            </a:extLst>
          </p:cNvPr>
          <p:cNvSpPr>
            <a:spLocks noGrp="1"/>
          </p:cNvSpPr>
          <p:nvPr>
            <p:ph idx="1"/>
          </p:nvPr>
        </p:nvSpPr>
        <p:spPr>
          <a:xfrm>
            <a:off x="677333" y="1542553"/>
            <a:ext cx="9595751" cy="5128591"/>
          </a:xfrm>
        </p:spPr>
        <p:txBody>
          <a:bodyPr>
            <a:noAutofit/>
          </a:bodyPr>
          <a:lstStyle/>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פרופסור </a:t>
            </a:r>
            <a:r>
              <a:rPr lang="he-IL" sz="1600" b="1" dirty="0" err="1">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סטנברג</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שהיה פסיכולוג קוגניטיבי באוניברסיטת יל שאל בעבודתו בשנות השמונים של המאה הקודמת את השאלה מה מאפיין מערכות יחסים יציבות שאנשים מדווחים עליהן כעל יחסים מאושרים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מתוך מחקרו עם מאות זוגות הוא אפיין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שלושה מרכיבים במערכות יחסים וכינה את התיאוריה שלו משולש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רכיב נשמתי – אינטימיות, רכיב הכרתי – מחויבות, רכיב נפש/פיזי – תשוקה.</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בעברית אינטימיות, מחויבות, תשוקה יוצרים לנו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ראשי תיבות בעברית </a:t>
            </a:r>
            <a:r>
              <a:rPr lang="he-IL" sz="1600" b="1" dirty="0" err="1">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א.מ.ת</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לכן אנחנו נוהגים לדבר על משולש האמת. אז אולי בכל זאת עברית היא שפת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אז בקצרה, מה נמצא בכל קדקוד של המשולש</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אינטימיות/איחוד: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עניינה בלהיות חברים הכי טובים, במתן תמיכה הדדית, ביכולת לתקשר את הפגיעות ולמצוא נחמה זה בזרועות זה. אנשים שיוצרים אינטימיות טובה בוטחים ביכולת לשתף גם את הפחדים, גם את החולשות והפגיעות ובטוחים שבני הזוג לא ישתמשו בזה נגדם</a:t>
            </a:r>
            <a:r>
              <a:rPr lang="he-IL" sz="1600" b="1" dirty="0">
                <a:solidFill>
                  <a:schemeClr val="tx1">
                    <a:lumMod val="95000"/>
                    <a:lumOff val="5000"/>
                  </a:schemeClr>
                </a:solidFill>
                <a:latin typeface="Arial" panose="020B0604020202020204" pitchFamily="34" charset="0"/>
                <a:ea typeface="Times New Roman" panose="02020603050405020304" pitchFamily="18" charset="0"/>
                <a:cs typeface="+mj-cs"/>
              </a:rPr>
              <a:t>.</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מחויבות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עוסקת בהסכמה שלנו לצלוח יחד את הקשיים, המשברים וההפתעות של החיים, אנחנו מחויבים להישאר יחד בטוב וברע. זה הדבק של מערכות יחסים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spcAft>
                <a:spcPts val="1620"/>
              </a:spcAft>
            </a:pP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תשוקה</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היא מינית בעיקרה וניזונה הן ממשיכה רגשית והן ממשיכה פיזית לבן/בת הזוג. יש זוגות שמתאהבים מתוך שיחות ושיתוף ויש זוגות שמתאהבים לאחר שיצרו חיבור מיני מעולה, על כל פנים ביטויה של התשוקה במערכת יחסים ארוכה היא שביעות רצון מתדירות ואיכות קיום יחסי המין</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he-IL" sz="1600" b="1" dirty="0">
              <a:solidFill>
                <a:schemeClr val="tx1">
                  <a:lumMod val="95000"/>
                  <a:lumOff val="5000"/>
                </a:schemeClr>
              </a:solidFill>
              <a:cs typeface="+mj-cs"/>
            </a:endParaRPr>
          </a:p>
        </p:txBody>
      </p:sp>
      <p:sp>
        <p:nvSpPr>
          <p:cNvPr id="4" name="מציין מיקום של מספר שקופית 3">
            <a:extLst>
              <a:ext uri="{FF2B5EF4-FFF2-40B4-BE49-F238E27FC236}">
                <a16:creationId xmlns:a16="http://schemas.microsoft.com/office/drawing/2014/main" id="{07029CD8-D532-3BFB-4750-6F3CC2DBCC79}"/>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3509732824"/>
      </p:ext>
    </p:extLst>
  </p:cSld>
  <p:clrMapOvr>
    <a:masterClrMapping/>
  </p:clrMapOvr>
  <mc:AlternateContent xmlns:mc="http://schemas.openxmlformats.org/markup-compatibility/2006" xmlns:p14="http://schemas.microsoft.com/office/powerpoint/2010/main">
    <mc:Choice Requires="p14">
      <p:transition spd="slow" p14:dur="2000" advTm="9403"/>
    </mc:Choice>
    <mc:Fallback xmlns="">
      <p:transition spd="slow" advTm="940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39596C-23AF-9425-3024-9F55ECE64964}"/>
              </a:ext>
            </a:extLst>
          </p:cNvPr>
          <p:cNvSpPr>
            <a:spLocks noGrp="1"/>
          </p:cNvSpPr>
          <p:nvPr>
            <p:ph type="title"/>
          </p:nvPr>
        </p:nvSpPr>
        <p:spPr/>
        <p:txBody>
          <a:bodyPr/>
          <a:lstStyle/>
          <a:p>
            <a:pPr algn="ctr"/>
            <a:r>
              <a:rPr lang="he-IL" dirty="0">
                <a:effectLst/>
                <a:latin typeface="Times New Roman" panose="02020603050405020304" pitchFamily="18" charset="0"/>
                <a:ea typeface="Times New Roman" panose="02020603050405020304" pitchFamily="18" charset="0"/>
                <a:cs typeface="David" panose="020E0502060401010101" pitchFamily="34" charset="-79"/>
              </a:rPr>
              <a:t>הארון והכרובים שבקודש הקדשים </a:t>
            </a:r>
            <a:endParaRPr lang="he-IL" dirty="0"/>
          </a:p>
        </p:txBody>
      </p:sp>
      <p:sp>
        <p:nvSpPr>
          <p:cNvPr id="3" name="מציין מיקום תוכן 2">
            <a:extLst>
              <a:ext uri="{FF2B5EF4-FFF2-40B4-BE49-F238E27FC236}">
                <a16:creationId xmlns:a16="http://schemas.microsoft.com/office/drawing/2014/main" id="{1507AAFD-CFC9-F949-B5E4-B085C24AB0D3}"/>
              </a:ext>
            </a:extLst>
          </p:cNvPr>
          <p:cNvSpPr>
            <a:spLocks noGrp="1"/>
          </p:cNvSpPr>
          <p:nvPr>
            <p:ph idx="1"/>
          </p:nvPr>
        </p:nvSpPr>
        <p:spPr>
          <a:xfrm>
            <a:off x="677334" y="2160589"/>
            <a:ext cx="9770680" cy="3880773"/>
          </a:xfrm>
        </p:spPr>
        <p:txBody>
          <a:bodyPr>
            <a:normAutofit fontScale="77500" lnSpcReduction="20000"/>
          </a:bodyPr>
          <a:lstStyle/>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הארון מסמל את האמצעי להשגת דביקות בה' שהוא מעל כל האמצעים האחרים, הדביקות שאפשר להשיג על ידי לימוד התורה. מבואר בגמרא יומא נ"ד ע"א שהכרובים, הדבוקים מקשה אחת עם הכפורת אשר מעל לארון, מסמלים את האהבה המופלגת בין השי"ת לעם ישראל כאהבת בני זוג, מעין המתואר במגילת שיר השירים, </a:t>
            </a:r>
            <a:r>
              <a:rPr lang="he-IL" sz="1800" b="1" dirty="0">
                <a:effectLst/>
                <a:latin typeface="Times New Roman" panose="02020603050405020304" pitchFamily="18" charset="0"/>
                <a:ea typeface="Times New Roman" panose="02020603050405020304" pitchFamily="18" charset="0"/>
                <a:cs typeface="+mj-cs"/>
              </a:rPr>
              <a:t>שהיא אהבת ההתאחדות, אהבת "</a:t>
            </a:r>
            <a:r>
              <a:rPr lang="he-IL" sz="1800" b="1" dirty="0" err="1">
                <a:effectLst/>
                <a:latin typeface="Times New Roman" panose="02020603050405020304" pitchFamily="18" charset="0"/>
                <a:ea typeface="Times New Roman" panose="02020603050405020304" pitchFamily="18" charset="0"/>
                <a:cs typeface="+mj-cs"/>
              </a:rPr>
              <a:t>תמתי</a:t>
            </a:r>
            <a:r>
              <a:rPr lang="he-IL" sz="1800" b="1" dirty="0">
                <a:effectLst/>
                <a:latin typeface="Times New Roman" panose="02020603050405020304" pitchFamily="18" charset="0"/>
                <a:ea typeface="Times New Roman" panose="02020603050405020304" pitchFamily="18" charset="0"/>
                <a:cs typeface="+mj-cs"/>
              </a:rPr>
              <a:t>". </a:t>
            </a:r>
          </a:p>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נמצא שהארון עם הכרובים מדגימים את האחדות המופלאה הקיימת בין קב"ה ישראל ואורייתא.</a:t>
            </a:r>
            <a:endParaRPr lang="en-US" sz="1800" dirty="0">
              <a:effectLst/>
              <a:latin typeface="Times New Roman" panose="02020603050405020304" pitchFamily="18" charset="0"/>
              <a:ea typeface="Times New Roman" panose="02020603050405020304" pitchFamily="18" charset="0"/>
              <a:cs typeface="+mj-cs"/>
            </a:endParaRPr>
          </a:p>
          <a:p>
            <a:pPr algn="just" rtl="1">
              <a:lnSpc>
                <a:spcPct val="150000"/>
              </a:lnSpc>
            </a:pPr>
            <a:r>
              <a:rPr lang="he-IL" sz="1800" dirty="0">
                <a:effectLst/>
                <a:latin typeface="Times New Roman" panose="02020603050405020304" pitchFamily="18" charset="0"/>
                <a:ea typeface="Calibri" panose="020F0502020204030204" pitchFamily="34" charset="0"/>
                <a:cs typeface="+mj-cs"/>
              </a:rPr>
              <a:t>כמו שאמרו (כתובות קי"א ע"ב) שקיום מצוות "ובו תדבק" הוא על ידי הדביקות לתורה וללומדיה. וע"ע </a:t>
            </a:r>
            <a:r>
              <a:rPr lang="he-IL" sz="1800" dirty="0" err="1">
                <a:effectLst/>
                <a:latin typeface="Times New Roman" panose="02020603050405020304" pitchFamily="18" charset="0"/>
                <a:ea typeface="Calibri" panose="020F0502020204030204" pitchFamily="34" charset="0"/>
                <a:cs typeface="+mj-cs"/>
              </a:rPr>
              <a:t>זוה"ק</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ט' ע"ב) "כל מאן </a:t>
            </a:r>
            <a:r>
              <a:rPr lang="he-IL" sz="1800" dirty="0" err="1">
                <a:effectLst/>
                <a:latin typeface="Times New Roman" panose="02020603050405020304" pitchFamily="18" charset="0"/>
                <a:ea typeface="Calibri" panose="020F0502020204030204" pitchFamily="34" charset="0"/>
                <a:cs typeface="+mj-cs"/>
              </a:rPr>
              <a:t>דאשתדל</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כאילו אחיד בקב"ה", ושם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ק"ס ע"ב) "</a:t>
            </a:r>
            <a:r>
              <a:rPr lang="he-IL" sz="1800" dirty="0" err="1">
                <a:effectLst/>
                <a:latin typeface="Times New Roman" panose="02020603050405020304" pitchFamily="18" charset="0"/>
                <a:ea typeface="Calibri" panose="020F0502020204030204" pitchFamily="34" charset="0"/>
                <a:cs typeface="+mj-cs"/>
              </a:rPr>
              <a:t>זכאה</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חולקהון</a:t>
            </a:r>
            <a:r>
              <a:rPr lang="he-IL" sz="1800" dirty="0">
                <a:effectLst/>
                <a:latin typeface="Times New Roman" panose="02020603050405020304" pitchFamily="18" charset="0"/>
                <a:ea typeface="Calibri" panose="020F0502020204030204" pitchFamily="34" charset="0"/>
                <a:cs typeface="+mj-cs"/>
              </a:rPr>
              <a:t> דאינון </a:t>
            </a:r>
            <a:r>
              <a:rPr lang="he-IL" sz="1800" dirty="0" err="1">
                <a:effectLst/>
                <a:latin typeface="Times New Roman" panose="02020603050405020304" pitchFamily="18" charset="0"/>
                <a:ea typeface="Calibri" panose="020F0502020204030204" pitchFamily="34" charset="0"/>
                <a:cs typeface="+mj-cs"/>
              </a:rPr>
              <a:t>דמשתדלי</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לשמה, </a:t>
            </a:r>
            <a:r>
              <a:rPr lang="he-IL" sz="1800" dirty="0" err="1">
                <a:effectLst/>
                <a:latin typeface="Times New Roman" panose="02020603050405020304" pitchFamily="18" charset="0"/>
                <a:ea typeface="Calibri" panose="020F0502020204030204" pitchFamily="34" charset="0"/>
                <a:cs typeface="+mj-cs"/>
              </a:rPr>
              <a:t>דהא</a:t>
            </a:r>
            <a:r>
              <a:rPr lang="he-IL" sz="1800" dirty="0">
                <a:effectLst/>
                <a:latin typeface="Times New Roman" panose="02020603050405020304" pitchFamily="18" charset="0"/>
                <a:ea typeface="Calibri" panose="020F0502020204030204" pitchFamily="34" charset="0"/>
                <a:cs typeface="+mj-cs"/>
              </a:rPr>
              <a:t> מתקשרי בקב"ה ממש". </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a:t>
            </a:r>
            <a:r>
              <a:rPr lang="he-IL" sz="1800" dirty="0" err="1">
                <a:effectLst/>
                <a:latin typeface="Narkisim" panose="020E0502050101010101" pitchFamily="34" charset="-79"/>
                <a:ea typeface="Calibri" panose="020F0502020204030204" pitchFamily="34" charset="0"/>
                <a:cs typeface="+mj-cs"/>
              </a:rPr>
              <a:t>גר"א</a:t>
            </a:r>
            <a:r>
              <a:rPr lang="he-IL" sz="1800" dirty="0">
                <a:effectLst/>
                <a:latin typeface="Narkisim" panose="020E0502050101010101" pitchFamily="34" charset="-79"/>
                <a:ea typeface="Calibri" panose="020F0502020204030204" pitchFamily="34" charset="0"/>
                <a:cs typeface="+mj-cs"/>
              </a:rPr>
              <a:t> מובא ריש הפרק :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 בבחינת כמים הפנים לפנים כן לב האדם לאדם, כי היא מתלוות </a:t>
            </a:r>
            <a:r>
              <a:rPr lang="he-IL" sz="1800" dirty="0" err="1">
                <a:effectLst/>
                <a:latin typeface="Narkisim" panose="020E0502050101010101" pitchFamily="34" charset="-79"/>
                <a:ea typeface="Calibri" panose="020F0502020204030204" pitchFamily="34" charset="0"/>
                <a:cs typeface="+mj-cs"/>
              </a:rPr>
              <a:t>ומתדבקת</a:t>
            </a:r>
            <a:r>
              <a:rPr lang="he-IL" sz="1800" dirty="0">
                <a:effectLst/>
                <a:latin typeface="Narkisim" panose="020E0502050101010101" pitchFamily="34" charset="-79"/>
                <a:ea typeface="Calibri" panose="020F0502020204030204" pitchFamily="34" charset="0"/>
                <a:cs typeface="+mj-cs"/>
              </a:rPr>
              <a:t> בבן זוגה". היינו שהמלה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דבוקה למלה "יונתי", שהקב"ה מתאר את כנסת ישראל כ"יונה תמה". וע' רש"י שיר השירים פרק ו פסוק ט: אחת היא יונתי - אחת היא הנבחרת לי ל"יונה תמה" שהיא תמימת לב עם בן זוגה.</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זוהר חלק ג' דף ע"ג ע"א "תנינן ג' דרגין אינון מתקשרן דא </a:t>
            </a:r>
            <a:r>
              <a:rPr lang="he-IL" sz="1800" dirty="0" err="1">
                <a:effectLst/>
                <a:latin typeface="Narkisim" panose="020E0502050101010101" pitchFamily="34" charset="-79"/>
                <a:ea typeface="Calibri" panose="020F0502020204030204" pitchFamily="34" charset="0"/>
                <a:cs typeface="+mj-cs"/>
              </a:rPr>
              <a:t>בדא</a:t>
            </a:r>
            <a:r>
              <a:rPr lang="he-IL" sz="1800" dirty="0">
                <a:effectLst/>
                <a:latin typeface="Narkisim" panose="020E0502050101010101" pitchFamily="34" charset="-79"/>
                <a:ea typeface="Calibri" panose="020F0502020204030204" pitchFamily="34" charset="0"/>
                <a:cs typeface="+mj-cs"/>
              </a:rPr>
              <a:t> קב"ה אורייתא וישראל".</a:t>
            </a:r>
            <a:endParaRPr lang="en-US" sz="1800" dirty="0">
              <a:effectLst/>
              <a:latin typeface="Times New Roman" panose="02020603050405020304" pitchFamily="18" charset="0"/>
              <a:ea typeface="Calibri" panose="020F0502020204030204" pitchFamily="34" charset="0"/>
              <a:cs typeface="+mj-cs"/>
            </a:endParaRPr>
          </a:p>
          <a:p>
            <a:pPr algn="just">
              <a:lnSpc>
                <a:spcPct val="150000"/>
              </a:lnSpc>
            </a:pPr>
            <a:endParaRPr lang="he-IL" dirty="0">
              <a:cs typeface="+mj-cs"/>
            </a:endParaRPr>
          </a:p>
        </p:txBody>
      </p:sp>
      <p:sp>
        <p:nvSpPr>
          <p:cNvPr id="4" name="מציין מיקום של מספר שקופית 3">
            <a:extLst>
              <a:ext uri="{FF2B5EF4-FFF2-40B4-BE49-F238E27FC236}">
                <a16:creationId xmlns:a16="http://schemas.microsoft.com/office/drawing/2014/main" id="{4C2306C6-F6BE-1113-BF8B-0C1F0CB2A1D9}"/>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940485120"/>
      </p:ext>
    </p:extLst>
  </p:cSld>
  <p:clrMapOvr>
    <a:masterClrMapping/>
  </p:clrMapOvr>
  <mc:AlternateContent xmlns:mc="http://schemas.openxmlformats.org/markup-compatibility/2006" xmlns:p14="http://schemas.microsoft.com/office/powerpoint/2010/main">
    <mc:Choice Requires="p14">
      <p:transition spd="slow" p14:dur="2000" advTm="46058"/>
    </mc:Choice>
    <mc:Fallback xmlns="">
      <p:transition spd="slow" advTm="4605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9C667D-18B1-DC28-E84E-37B59B437123}"/>
              </a:ext>
            </a:extLst>
          </p:cNvPr>
          <p:cNvSpPr>
            <a:spLocks noGrp="1"/>
          </p:cNvSpPr>
          <p:nvPr>
            <p:ph type="title"/>
          </p:nvPr>
        </p:nvSpPr>
        <p:spPr>
          <a:xfrm>
            <a:off x="677334" y="609600"/>
            <a:ext cx="10046084" cy="1320800"/>
          </a:xfrm>
        </p:spPr>
        <p:txBody>
          <a:bodyPr>
            <a:noAutofit/>
          </a:bodyPr>
          <a:lstStyle/>
          <a:p>
            <a:pPr algn="ctr"/>
            <a:r>
              <a:rPr lang="he-IL" sz="2400" dirty="0">
                <a:effectLst/>
              </a:rPr>
              <a:t>"אמר ר' עקיבא: חס ושלום! לא נחלק  איש מישראל על שיר- השירים. שאין כל העולם כולו כדאי כיום שניתן בו שיר- השירים לישראל. שכל הכתובים – קודש, ושיר- השירים – קודש הקודשים"  (משנה, </a:t>
            </a:r>
            <a:r>
              <a:rPr lang="he-IL" sz="2400" u="sng" dirty="0">
                <a:effectLst/>
              </a:rPr>
              <a:t>מסכת ידיים)</a:t>
            </a:r>
            <a:r>
              <a:rPr lang="he-IL" sz="2400" dirty="0">
                <a:effectLst/>
              </a:rPr>
              <a:t>                                                                                                                                                </a:t>
            </a:r>
            <a:br>
              <a:rPr lang="en-US" sz="2400" dirty="0">
                <a:effectLst/>
              </a:rPr>
            </a:br>
            <a:endParaRPr lang="he-IL" sz="2400" dirty="0"/>
          </a:p>
        </p:txBody>
      </p:sp>
      <p:sp>
        <p:nvSpPr>
          <p:cNvPr id="3" name="מציין מיקום תוכן 2">
            <a:extLst>
              <a:ext uri="{FF2B5EF4-FFF2-40B4-BE49-F238E27FC236}">
                <a16:creationId xmlns:a16="http://schemas.microsoft.com/office/drawing/2014/main" id="{4D7BF613-2682-A135-4C07-37D5D9C9945D}"/>
              </a:ext>
            </a:extLst>
          </p:cNvPr>
          <p:cNvSpPr>
            <a:spLocks noGrp="1"/>
          </p:cNvSpPr>
          <p:nvPr>
            <p:ph idx="1"/>
          </p:nvPr>
        </p:nvSpPr>
        <p:spPr/>
        <p:txBody>
          <a:bodyPr>
            <a:normAutofit fontScale="92500" lnSpcReduction="20000"/>
          </a:bodyPr>
          <a:lstStyle/>
          <a:p>
            <a:pPr algn="just"/>
            <a:r>
              <a:rPr lang="he-IL" sz="2400" dirty="0"/>
              <a:t>שִׁיר הַשִּׁירִים אֲשֶׁר לִשְׁלֹמֹה: יִשָּׁקֵנִי מִנְּשִׁיקוֹת </a:t>
            </a:r>
            <a:r>
              <a:rPr lang="he-IL" sz="2400" dirty="0" err="1"/>
              <a:t>פִּיהו</a:t>
            </a:r>
            <a:r>
              <a:rPr lang="he-IL" sz="2400" dirty="0"/>
              <a:t>ּ כִּי טוֹבִים דֹּדֶיךָ מִיָּיִן: לְרֵיחַ </a:t>
            </a:r>
            <a:r>
              <a:rPr lang="he-IL" sz="2400" dirty="0" err="1"/>
              <a:t>שְׁמָנֶיך</a:t>
            </a:r>
            <a:r>
              <a:rPr lang="he-IL" sz="2400" dirty="0"/>
              <a:t>ָ טוֹבִים שֶׁמֶן תּוּרַק שְׁמֶךָ עַל כֵּן עֲלָמוֹת אֲהֵבוּךָ: מָשְׁכֵנִי אַחֲרֶיךָ נָּרוּצָה הֱבִיאַנִי הַמֶּלֶךְ חֲדָרָיו נָגִילָה וְנִשְׂמְחָה בָּךְ נַזְכִּירָה דֹדֶיךָ מִיַּיִן מֵישָׁרִים אֲהֵבוּךָ: </a:t>
            </a:r>
          </a:p>
          <a:p>
            <a:pPr algn="just"/>
            <a:r>
              <a:rPr lang="he-IL" sz="2400" dirty="0"/>
              <a:t>ס שְׁחוֹרָה אֲנִי וְנָאוָה בְּנוֹת יְרוּשָׁלִָם </a:t>
            </a:r>
            <a:r>
              <a:rPr lang="he-IL" sz="2400" dirty="0" err="1"/>
              <a:t>כְּאָהֳלֵי</a:t>
            </a:r>
            <a:r>
              <a:rPr lang="he-IL" sz="2400" dirty="0"/>
              <a:t> קֵדָר כִּירִיעוֹת שְׁלֹמֹה: אַל תִּרְאוּנִי שֶׁאֲנִי שְׁחַרְחֹרֶת </a:t>
            </a:r>
            <a:r>
              <a:rPr lang="he-IL" sz="2400" dirty="0" err="1"/>
              <a:t>שֶׁשֱּׁזָפַתְנִי</a:t>
            </a:r>
            <a:r>
              <a:rPr lang="he-IL" sz="2400" dirty="0"/>
              <a:t> הַשָּׁמֶשׁ בְּנֵי אִמִּי נִחֲרוּ בִי שָׂמֻנִי נֹטֵרָה אֶת הַכְּרָמִים כַּרְמִי שֶׁלִּי לֹא נָטָרְתִּי: </a:t>
            </a:r>
          </a:p>
          <a:p>
            <a:pPr algn="just"/>
            <a:r>
              <a:rPr lang="he-IL" sz="2400" dirty="0"/>
              <a:t>הַגִּידָה לִּי שֶׁאָהֲבָה נַפְשִׁי אֵיכָה תִרְעֶה אֵיכָה תַּרְבִּיץ בַּצָּהֳרָיִם שַׁלָּמָה אֶהְיֶה כְּעֹטְיָה עַל עֶדְרֵי חֲבֵרֶיךָ: אִם לֹא תֵדְעִי לָךְ הַיָּפָה בַּנָּשִׁים צְאִי לָךְ בְּעִקְבֵי הַצֹּאן וּרְעִי אֶת </a:t>
            </a:r>
            <a:r>
              <a:rPr lang="he-IL" sz="2400" dirty="0" err="1"/>
              <a:t>גְּדִיֹּתַיִך</a:t>
            </a:r>
            <a:r>
              <a:rPr lang="he-IL" sz="2400" dirty="0"/>
              <a:t>ְ עַל מִשְׁכְּנוֹת הָרֹעִים: ס </a:t>
            </a:r>
          </a:p>
          <a:p>
            <a:pPr algn="just"/>
            <a:r>
              <a:rPr lang="he-IL" sz="2400" dirty="0" err="1"/>
              <a:t>לְסֻסָתִי</a:t>
            </a:r>
            <a:r>
              <a:rPr lang="he-IL" sz="2400" dirty="0"/>
              <a:t> בְּרִכְבֵי פַרְעֹה דִּמִּיתִיךְ רַעְיָתִי: </a:t>
            </a:r>
            <a:r>
              <a:rPr lang="he-IL" sz="2400" dirty="0" err="1"/>
              <a:t>נָאוו</a:t>
            </a:r>
            <a:r>
              <a:rPr lang="he-IL" sz="2400" dirty="0"/>
              <a:t>ּ לְחָיַיִךְ בַּתֹּרִים </a:t>
            </a:r>
            <a:r>
              <a:rPr lang="he-IL" sz="2400" dirty="0" err="1"/>
              <a:t>צַוָּארֵך</a:t>
            </a:r>
            <a:r>
              <a:rPr lang="he-IL" sz="2400" dirty="0"/>
              <a:t>ְ בַּחֲרוּזִים: תּוֹרֵי זָהָב נַעֲשֶׂה לָּךְ עִם </a:t>
            </a:r>
            <a:r>
              <a:rPr lang="he-IL" sz="2400" dirty="0" err="1"/>
              <a:t>נְקֻדּוֹת</a:t>
            </a:r>
            <a:r>
              <a:rPr lang="he-IL" sz="2400" dirty="0"/>
              <a:t> הַכָּסֶף: עַד שֶׁהַמֶּלֶךְ בִּמְסִבּוֹ נִרְדִּי נָתַן רֵיחוֹ: צְרוֹר הַמֹּר דּוֹדִי לִי בֵּין שָׁדַי יָלִין: אֶשְׁכֹּל הַכֹּפֶר דּוֹדִי לִי בְּכַרְמֵי עֵין גֶּדִי: ס </a:t>
            </a:r>
          </a:p>
        </p:txBody>
      </p:sp>
      <p:sp>
        <p:nvSpPr>
          <p:cNvPr id="4" name="מציין מיקום של מספר שקופית 3">
            <a:extLst>
              <a:ext uri="{FF2B5EF4-FFF2-40B4-BE49-F238E27FC236}">
                <a16:creationId xmlns:a16="http://schemas.microsoft.com/office/drawing/2014/main" id="{00B4BCA7-5532-9121-F362-D514F033A126}"/>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custDataLst>
      <p:tags r:id="rId1"/>
    </p:custDataLst>
    <p:extLst>
      <p:ext uri="{BB962C8B-B14F-4D97-AF65-F5344CB8AC3E}">
        <p14:creationId xmlns:p14="http://schemas.microsoft.com/office/powerpoint/2010/main" val="557748148"/>
      </p:ext>
    </p:extLst>
  </p:cSld>
  <p:clrMapOvr>
    <a:masterClrMapping/>
  </p:clrMapOvr>
  <mc:AlternateContent xmlns:mc="http://schemas.openxmlformats.org/markup-compatibility/2006" xmlns:p14="http://schemas.microsoft.com/office/powerpoint/2010/main">
    <mc:Choice Requires="p14">
      <p:transition spd="slow" p14:dur="2000" advTm="187914"/>
    </mc:Choice>
    <mc:Fallback xmlns="">
      <p:transition spd="slow" advTm="1879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100"/>
                                  </p:stCondLst>
                                  <p:iterate type="wd">
                                    <p:tmPct val="6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iterate type="wd">
                                    <p:tmPct val="3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iterate type="wd">
                                    <p:tmPct val="30000"/>
                                  </p:iterate>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iterate type="wd">
                                    <p:tmPct val="30000"/>
                                  </p:iterate>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50132" objId="7"/>
        <p14:stopEvt time="185964" objId="7"/>
        <p14:playEvt time="185976" objId="7"/>
        <p14:stopEvt time="187712" objId="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868662-EEF3-EC5D-F1AE-6C053A3E5AAE}"/>
              </a:ext>
            </a:extLst>
          </p:cNvPr>
          <p:cNvSpPr>
            <a:spLocks noGrp="1"/>
          </p:cNvSpPr>
          <p:nvPr>
            <p:ph type="title"/>
          </p:nvPr>
        </p:nvSpPr>
        <p:spPr/>
        <p:txBody>
          <a:bodyPr/>
          <a:lstStyle/>
          <a:p>
            <a:pPr algn="ctr"/>
            <a:r>
              <a:rPr lang="he-IL" dirty="0"/>
              <a:t>אהבת ההתאחדות</a:t>
            </a:r>
          </a:p>
        </p:txBody>
      </p:sp>
      <p:sp>
        <p:nvSpPr>
          <p:cNvPr id="3" name="מציין מיקום תוכן 2">
            <a:extLst>
              <a:ext uri="{FF2B5EF4-FFF2-40B4-BE49-F238E27FC236}">
                <a16:creationId xmlns:a16="http://schemas.microsoft.com/office/drawing/2014/main" id="{45120FAD-6A6D-BE8C-AAD2-12A5C32BE875}"/>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חוזה </a:t>
            </a:r>
            <a:r>
              <a:rPr lang="he-IL" b="0" i="0" dirty="0" err="1">
                <a:solidFill>
                  <a:srgbClr val="202122"/>
                </a:solidFill>
                <a:effectLst/>
                <a:latin typeface="Arial" panose="020B0604020202020204" pitchFamily="34" charset="0"/>
              </a:rPr>
              <a:t>אורטגה</a:t>
            </a:r>
            <a:r>
              <a:rPr lang="he-IL" b="0" i="0" dirty="0">
                <a:solidFill>
                  <a:srgbClr val="202122"/>
                </a:solidFill>
                <a:effectLst/>
                <a:latin typeface="Arial" panose="020B0604020202020204" pitchFamily="34" charset="0"/>
              </a:rPr>
              <a:t> אי </a:t>
            </a:r>
            <a:r>
              <a:rPr lang="he-IL" b="0" i="0" dirty="0" err="1">
                <a:solidFill>
                  <a:srgbClr val="202122"/>
                </a:solidFill>
                <a:effectLst/>
                <a:latin typeface="Arial" panose="020B0604020202020204" pitchFamily="34" charset="0"/>
              </a:rPr>
              <a:t>גאסט</a:t>
            </a:r>
            <a:r>
              <a:rPr lang="he-IL" b="0" i="0" dirty="0">
                <a:solidFill>
                  <a:srgbClr val="202122"/>
                </a:solidFill>
                <a:effectLst/>
                <a:latin typeface="Arial" panose="020B0604020202020204" pitchFamily="34" charset="0"/>
              </a:rPr>
              <a:t> כותב בהרחבה על הקשרים בין אינטימיות לאהבה, בספרו:</a:t>
            </a:r>
            <a:endParaRPr lang="he-IL" dirty="0"/>
          </a:p>
          <a:p>
            <a:pPr algn="just"/>
            <a:r>
              <a:rPr lang="he-IL" dirty="0"/>
              <a:t>"אהבתו של אדם הרי היא מה שהינו, ועל כן נוכל למצוא באהבה את הגילוי המכריע ביותר של מהות האדם המסוים... כאשר הזולת, המושא, נעתר למאוהב, מגיע תור של 'איחוד' שמכוח חלחול הדדי, מצב שבו מעביר כל אחד את שורשי הווייתו אל השני וחי - הוגה, משתוקק, פועל - לא מתוך עצמו אלא כביכול מתוך האחר. ושוב האהוב איננו עוד מושא חיצוני להגות בו, שהרי הוא בתוך הנושא, כרוך בו ומאוחד עמו... האהבה מאחדת את בני הזוג באיחוד כה הדוק ומקיף עד שלא נותר מרחק דרוש לתפיסת התמורה שמחולל כל אחד בבן זוגו[13]... </a:t>
            </a:r>
          </a:p>
          <a:p>
            <a:pPr algn="just"/>
            <a:r>
              <a:rPr lang="he-IL" dirty="0"/>
              <a:t>יש דחף מוזר למוסס את האישיות שלנו בזו של האחר ולשאוף אל תוכנו את אישיותו של האהוב. זו תשוקה רבת מסתורין; לפיה עונג האהבה כרוך כולו בהרגשת היותנו חדירים מבחינה נפשית להשתכנות הזולת בתוכנו"[14].</a:t>
            </a:r>
          </a:p>
        </p:txBody>
      </p:sp>
      <p:sp>
        <p:nvSpPr>
          <p:cNvPr id="4" name="מציין מיקום של מספר שקופית 3">
            <a:extLst>
              <a:ext uri="{FF2B5EF4-FFF2-40B4-BE49-F238E27FC236}">
                <a16:creationId xmlns:a16="http://schemas.microsoft.com/office/drawing/2014/main" id="{F63A0836-9BB2-9685-D849-537D142E7810}"/>
              </a:ext>
            </a:extLst>
          </p:cNvPr>
          <p:cNvSpPr>
            <a:spLocks noGrp="1"/>
          </p:cNvSpPr>
          <p:nvPr>
            <p:ph type="sldNum" sz="quarter" idx="12"/>
          </p:nvPr>
        </p:nvSpPr>
        <p:spPr/>
        <p:txBody>
          <a:bodyPr/>
          <a:lstStyle/>
          <a:p>
            <a:fld id="{519954A3-9DFD-4C44-94BA-B95130A3BA1C}" type="slidenum">
              <a:rPr lang="en-US" smtClean="0"/>
              <a:pPr/>
              <a:t>18</a:t>
            </a:fld>
            <a:endParaRPr lang="en-US" dirty="0"/>
          </a:p>
        </p:txBody>
      </p:sp>
    </p:spTree>
    <p:extLst>
      <p:ext uri="{BB962C8B-B14F-4D97-AF65-F5344CB8AC3E}">
        <p14:creationId xmlns:p14="http://schemas.microsoft.com/office/powerpoint/2010/main" val="3094318846"/>
      </p:ext>
    </p:extLst>
  </p:cSld>
  <p:clrMapOvr>
    <a:masterClrMapping/>
  </p:clrMapOvr>
  <mc:AlternateContent xmlns:mc="http://schemas.openxmlformats.org/markup-compatibility/2006" xmlns:p14="http://schemas.microsoft.com/office/powerpoint/2010/main">
    <mc:Choice Requires="p14">
      <p:transition spd="slow" p14:dur="2000" advTm="229254"/>
    </mc:Choice>
    <mc:Fallback xmlns="">
      <p:transition spd="slow" advTm="22925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A5A678F-78F7-096A-FC14-F339EEC55922}"/>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1918160361"/>
      </p:ext>
    </p:extLst>
  </p:cSld>
  <p:clrMapOvr>
    <a:masterClrMapping/>
  </p:clrMapOvr>
  <mc:AlternateContent xmlns:mc="http://schemas.openxmlformats.org/markup-compatibility/2006" xmlns:p14="http://schemas.microsoft.com/office/powerpoint/2010/main">
    <mc:Choice Requires="p14">
      <p:transition spd="slow" p14:dur="2000" advTm="171463"/>
    </mc:Choice>
    <mc:Fallback xmlns="">
      <p:transition spd="slow" advTm="171463"/>
    </mc:Fallback>
  </mc:AlternateContent>
  <p:extLst>
    <p:ext uri="{E180D4A7-C9FB-4DFB-919C-405C955672EB}">
      <p14:showEvtLst xmlns:p14="http://schemas.microsoft.com/office/powerpoint/2010/main">
        <p14:playEvt time="78748" objId="3"/>
        <p14:triggerEvt type="onClick" time="78748" objId="3"/>
        <p14:stopEvt time="119645" objId="3"/>
        <p14:playEvt time="122639" objId="3"/>
        <p14:triggerEvt type="onClick" time="122642" objId="3"/>
        <p14:stopEvt time="163492" objId="3"/>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CDEB58-C399-C5EA-EAD9-442AA45FA018}"/>
              </a:ext>
            </a:extLst>
          </p:cNvPr>
          <p:cNvSpPr>
            <a:spLocks noGrp="1"/>
          </p:cNvSpPr>
          <p:nvPr>
            <p:ph type="title"/>
          </p:nvPr>
        </p:nvSpPr>
        <p:spPr/>
        <p:txBody>
          <a:bodyPr/>
          <a:lstStyle/>
          <a:p>
            <a:pPr algn="ctr"/>
            <a:r>
              <a:rPr lang="he-IL" dirty="0"/>
              <a:t>סדר </a:t>
            </a:r>
            <a:r>
              <a:rPr lang="he-IL" dirty="0" err="1"/>
              <a:t>העליה</a:t>
            </a:r>
            <a:endParaRPr lang="he-IL" dirty="0"/>
          </a:p>
        </p:txBody>
      </p:sp>
      <p:sp>
        <p:nvSpPr>
          <p:cNvPr id="3" name="מציין מיקום תוכן 2">
            <a:extLst>
              <a:ext uri="{FF2B5EF4-FFF2-40B4-BE49-F238E27FC236}">
                <a16:creationId xmlns:a16="http://schemas.microsoft.com/office/drawing/2014/main" id="{758E893F-D6EB-455B-B036-1DC575B42B6C}"/>
              </a:ext>
            </a:extLst>
          </p:cNvPr>
          <p:cNvSpPr>
            <a:spLocks noGrp="1"/>
          </p:cNvSpPr>
          <p:nvPr>
            <p:ph idx="1"/>
          </p:nvPr>
        </p:nvSpPr>
        <p:spPr/>
        <p:txBody>
          <a:bodyPr/>
          <a:lstStyle/>
          <a:p>
            <a:r>
              <a:rPr lang="he-IL" b="0" i="0" dirty="0">
                <a:solidFill>
                  <a:srgbClr val="222222"/>
                </a:solidFill>
                <a:effectLst/>
                <a:latin typeface="Arial" panose="020B0604020202020204" pitchFamily="34" charset="0"/>
              </a:rPr>
              <a:t>כמו שהנכנס למקדש פוגש קודם ערב ואח"כ מועיל, </a:t>
            </a:r>
          </a:p>
          <a:p>
            <a:r>
              <a:rPr lang="he-IL" b="0" i="0" dirty="0">
                <a:solidFill>
                  <a:srgbClr val="222222"/>
                </a:solidFill>
                <a:effectLst/>
                <a:latin typeface="Arial" panose="020B0604020202020204" pitchFamily="34" charset="0"/>
              </a:rPr>
              <a:t>כך דרך העבודה באהבת ה' מתחילה בשימת לב לכל הדברים המיותרים שהקב"ה שם בעולם כדי להנעים את חיינו. </a:t>
            </a:r>
          </a:p>
          <a:p>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rPr>
              <a:t>וכן הוא סדר חגי השנה (שהם קורס שנתי באהבת ה'): </a:t>
            </a:r>
          </a:p>
          <a:p>
            <a:r>
              <a:rPr lang="he-IL" b="0" i="0" dirty="0">
                <a:solidFill>
                  <a:srgbClr val="222222"/>
                </a:solidFill>
                <a:effectLst/>
                <a:latin typeface="Arial" panose="020B0604020202020204" pitchFamily="34" charset="0"/>
              </a:rPr>
              <a:t>מתחילים עם 'חג האביב' (ערב</a:t>
            </a:r>
            <a:r>
              <a:rPr lang="he-IL" dirty="0">
                <a:solidFill>
                  <a:srgbClr val="222222"/>
                </a:solidFill>
                <a:latin typeface="Arial" panose="020B0604020202020204" pitchFamily="34" charset="0"/>
              </a:rPr>
              <a:t>) יציאת מצרים </a:t>
            </a:r>
            <a:r>
              <a:rPr lang="he-IL" dirty="0" err="1">
                <a:solidFill>
                  <a:srgbClr val="222222"/>
                </a:solidFill>
                <a:latin typeface="Arial" panose="020B0604020202020204" pitchFamily="34" charset="0"/>
              </a:rPr>
              <a:t>היתה</a:t>
            </a:r>
            <a:r>
              <a:rPr lang="he-IL" dirty="0">
                <a:solidFill>
                  <a:srgbClr val="222222"/>
                </a:solidFill>
                <a:latin typeface="Arial" panose="020B0604020202020204" pitchFamily="34" charset="0"/>
              </a:rPr>
              <a:t> רווחה נעימות בלי תועלת אמיתית. </a:t>
            </a:r>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rPr>
              <a:t>ואח"כ 'חג הקציר' (מועיל), קבלת התורה שאז הגיעו כ"י לתועלת של היציאה.</a:t>
            </a:r>
            <a:endParaRPr lang="he-IL" dirty="0"/>
          </a:p>
        </p:txBody>
      </p:sp>
      <p:sp>
        <p:nvSpPr>
          <p:cNvPr id="4" name="מציין מיקום של מספר שקופית 3">
            <a:extLst>
              <a:ext uri="{FF2B5EF4-FFF2-40B4-BE49-F238E27FC236}">
                <a16:creationId xmlns:a16="http://schemas.microsoft.com/office/drawing/2014/main" id="{253E26D3-334F-2373-82AA-997D073CBEFF}"/>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19639290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7"/>
</p:tagLst>
</file>

<file path=ppt/tags/tag2.xml><?xml version="1.0" encoding="utf-8"?>
<p:tagLst xmlns:a="http://schemas.openxmlformats.org/drawingml/2006/main" xmlns:r="http://schemas.openxmlformats.org/officeDocument/2006/relationships" xmlns:p="http://schemas.openxmlformats.org/presentationml/2006/main">
  <p:tag name="TIMING" val="|280.4"/>
</p:tagLst>
</file>

<file path=ppt/tags/tag3.xml><?xml version="1.0" encoding="utf-8"?>
<p:tagLst xmlns:a="http://schemas.openxmlformats.org/drawingml/2006/main" xmlns:r="http://schemas.openxmlformats.org/officeDocument/2006/relationships" xmlns:p="http://schemas.openxmlformats.org/presentationml/2006/main">
  <p:tag name="TIMING" val="|52.8|38.5|24.3|28.9|41.3"/>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שמימי">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14284</TotalTime>
  <Words>2030</Words>
  <Application>Microsoft Office PowerPoint</Application>
  <PresentationFormat>מסך רחב</PresentationFormat>
  <Paragraphs>98</Paragraphs>
  <Slides>20</Slides>
  <Notes>1</Notes>
  <HiddenSlides>0</HiddenSlides>
  <MMClips>0</MMClips>
  <ScaleCrop>false</ScaleCrop>
  <HeadingPairs>
    <vt:vector size="6" baseType="variant">
      <vt:variant>
        <vt:lpstr>גופנים בשימוש</vt:lpstr>
      </vt:variant>
      <vt:variant>
        <vt:i4>10</vt:i4>
      </vt:variant>
      <vt:variant>
        <vt:lpstr>ערכת נושא</vt:lpstr>
      </vt:variant>
      <vt:variant>
        <vt:i4>2</vt:i4>
      </vt:variant>
      <vt:variant>
        <vt:lpstr>כותרות שקופיות</vt:lpstr>
      </vt:variant>
      <vt:variant>
        <vt:i4>20</vt:i4>
      </vt:variant>
    </vt:vector>
  </HeadingPairs>
  <TitlesOfParts>
    <vt:vector size="32" baseType="lpstr">
      <vt:lpstr>almoni 400</vt:lpstr>
      <vt:lpstr>Arial</vt:lpstr>
      <vt:lpstr>Assistant</vt:lpstr>
      <vt:lpstr>Calibri</vt:lpstr>
      <vt:lpstr>Calibri Light</vt:lpstr>
      <vt:lpstr>Narkisim</vt:lpstr>
      <vt:lpstr>Times New Roman</vt:lpstr>
      <vt:lpstr>Trebuchet MS</vt:lpstr>
      <vt:lpstr>Verdana</vt:lpstr>
      <vt:lpstr>Wingdings 3</vt:lpstr>
      <vt:lpstr>פיאה</vt:lpstr>
      <vt:lpstr>שמימי</vt:lpstr>
      <vt:lpstr>?</vt:lpstr>
      <vt:lpstr>מצגת של PowerPoint‏</vt:lpstr>
      <vt:lpstr>מצגת של PowerPoint‏</vt:lpstr>
      <vt:lpstr>מצגת של PowerPoint‏</vt:lpstr>
      <vt:lpstr>מצגת של PowerPoint‏</vt:lpstr>
      <vt:lpstr>מצגת של PowerPoint‏</vt:lpstr>
      <vt:lpstr>ר' יצחק הוטנר</vt:lpstr>
      <vt:lpstr>מצגת של PowerPoint‏</vt:lpstr>
      <vt:lpstr>מצגת של PowerPoint‏</vt:lpstr>
      <vt:lpstr>המשכן – בית לאהבה</vt:lpstr>
      <vt:lpstr>מצגת של PowerPoint‏</vt:lpstr>
      <vt:lpstr>מהי אהבה?</vt:lpstr>
      <vt:lpstr>אהבה היא תענוג אלוקי</vt:lpstr>
      <vt:lpstr>מצגת של PowerPoint‏</vt:lpstr>
      <vt:lpstr>משולש אהבה</vt:lpstr>
      <vt:lpstr>הארון והכרובים שבקודש הקדשים </vt:lpstr>
      <vt:lpstr>"אמר ר' עקיבא: חס ושלום! לא נחלק  איש מישראל על שיר- השירים. שאין כל העולם כולו כדאי כיום שניתן בו שיר- השירים לישראל. שכל הכתובים – קודש, ושיר- השירים – קודש הקודשים"  (משנה, מסכת ידיים)                                                                                                                                                 </vt:lpstr>
      <vt:lpstr>אהבת ההתאחדות</vt:lpstr>
      <vt:lpstr>מצגת של PowerPoint‏</vt:lpstr>
      <vt:lpstr>סדר העליה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שלוש אהבות ושלוש תקופות</dc:title>
  <dc:creator>יהודה טאוב</dc:creator>
  <cp:lastModifiedBy>יהודה טאוב</cp:lastModifiedBy>
  <cp:revision>12</cp:revision>
  <cp:lastPrinted>2024-02-24T19:05:35Z</cp:lastPrinted>
  <dcterms:created xsi:type="dcterms:W3CDTF">2024-02-20T08:26:11Z</dcterms:created>
  <dcterms:modified xsi:type="dcterms:W3CDTF">2026-10-18T02:29:13Z</dcterms:modified>
</cp:coreProperties>
</file>