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27"/>
  </p:notesMasterIdLst>
  <p:sldIdLst>
    <p:sldId id="256" r:id="rId6"/>
    <p:sldId id="544" r:id="rId7"/>
    <p:sldId id="571" r:id="rId8"/>
    <p:sldId id="604" r:id="rId9"/>
    <p:sldId id="572" r:id="rId10"/>
    <p:sldId id="551" r:id="rId11"/>
    <p:sldId id="545" r:id="rId12"/>
    <p:sldId id="546" r:id="rId13"/>
    <p:sldId id="573" r:id="rId14"/>
    <p:sldId id="605" r:id="rId15"/>
    <p:sldId id="607" r:id="rId16"/>
    <p:sldId id="606" r:id="rId17"/>
    <p:sldId id="610" r:id="rId18"/>
    <p:sldId id="611" r:id="rId19"/>
    <p:sldId id="613" r:id="rId20"/>
    <p:sldId id="614" r:id="rId21"/>
    <p:sldId id="612" r:id="rId22"/>
    <p:sldId id="543" r:id="rId23"/>
    <p:sldId id="554" r:id="rId24"/>
    <p:sldId id="555" r:id="rId25"/>
    <p:sldId id="556" r:id="rId26"/>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Lst>
        </p14:section>
        <p14:section name="שויתי" id="{1AE1EC29-6351-4545-A5CF-603E24EE94D7}">
          <p14:sldIdLst>
            <p14:sldId id="544"/>
            <p14:sldId id="571"/>
            <p14:sldId id="604"/>
            <p14:sldId id="572"/>
          </p14:sldIdLst>
        </p14:section>
        <p14:section name="תדמית רגשית" id="{84E681C6-23E8-436C-9F7F-DE0F8B8CE4B4}">
          <p14:sldIdLst>
            <p14:sldId id="551"/>
            <p14:sldId id="545"/>
            <p14:sldId id="546"/>
            <p14:sldId id="573"/>
          </p14:sldIdLst>
        </p14:section>
        <p14:section name="בנק אהבה" id="{B087C811-DBFB-4DB7-9CA1-2C77A81FE270}">
          <p14:sldIdLst>
            <p14:sldId id="605"/>
            <p14:sldId id="607"/>
            <p14:sldId id="606"/>
            <p14:sldId id="610"/>
            <p14:sldId id="611"/>
          </p14:sldIdLst>
        </p14:section>
        <p14:section name="ומה למעשה" id="{95594160-309F-40E6-8374-B308337C02ED}">
          <p14:sldIdLst>
            <p14:sldId id="613"/>
            <p14:sldId id="614"/>
            <p14:sldId id="612"/>
            <p14:sldId id="543"/>
          </p14:sldIdLst>
        </p14:section>
        <p14:section name="חדשות?" id="{2669C83C-6EFD-43F3-9E33-8C0891E361D7}">
          <p14:sldIdLst>
            <p14:sldId id="554"/>
            <p14:sldId id="555"/>
            <p14:sldId id="55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58"/>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8:18.241" v="41"/>
      <pc:docMkLst>
        <pc:docMk/>
      </pc:docMkLst>
      <pc:sldChg chg="delSp mod delAnim modAnim">
        <pc:chgData name="יהודה טאוב" userId="80c2dbd02819b45c" providerId="LiveId" clId="{9C42E4DE-A4EE-4899-912D-CC2AC8F5DB5D}" dt="2026-10-18T02:28:15.209" v="1"/>
        <pc:sldMkLst>
          <pc:docMk/>
          <pc:sldMk cId="685444161" sldId="256"/>
        </pc:sldMkLst>
        <pc:picChg chg="del">
          <ac:chgData name="יהודה טאוב" userId="80c2dbd02819b45c" providerId="LiveId" clId="{9C42E4DE-A4EE-4899-912D-CC2AC8F5DB5D}" dt="2026-10-18T02:28:15.209" v="1"/>
          <ac:picMkLst>
            <pc:docMk/>
            <pc:sldMk cId="685444161" sldId="256"/>
            <ac:picMk id="5" creationId="{B18E361F-28D5-9098-FD4D-1238A405C0E2}"/>
          </ac:picMkLst>
        </pc:picChg>
      </pc:sldChg>
      <pc:sldChg chg="delSp mod delAnim modAnim">
        <pc:chgData name="יהודה טאוב" userId="80c2dbd02819b45c" providerId="LiveId" clId="{9C42E4DE-A4EE-4899-912D-CC2AC8F5DB5D}" dt="2026-10-18T02:28:18.074" v="35"/>
        <pc:sldMkLst>
          <pc:docMk/>
          <pc:sldMk cId="130041803" sldId="543"/>
        </pc:sldMkLst>
        <pc:picChg chg="del">
          <ac:chgData name="יהודה טאוב" userId="80c2dbd02819b45c" providerId="LiveId" clId="{9C42E4DE-A4EE-4899-912D-CC2AC8F5DB5D}" dt="2026-10-18T02:28:18.074" v="35"/>
          <ac:picMkLst>
            <pc:docMk/>
            <pc:sldMk cId="130041803" sldId="543"/>
            <ac:picMk id="4" creationId="{7F9B14F1-5F96-7F7F-3D6B-C297AB30983F}"/>
          </ac:picMkLst>
        </pc:picChg>
      </pc:sldChg>
      <pc:sldChg chg="delSp mod delAnim modAnim">
        <pc:chgData name="יהודה טאוב" userId="80c2dbd02819b45c" providerId="LiveId" clId="{9C42E4DE-A4EE-4899-912D-CC2AC8F5DB5D}" dt="2026-10-18T02:28:15.498" v="3"/>
        <pc:sldMkLst>
          <pc:docMk/>
          <pc:sldMk cId="2052847414" sldId="544"/>
        </pc:sldMkLst>
        <pc:picChg chg="del">
          <ac:chgData name="יהודה טאוב" userId="80c2dbd02819b45c" providerId="LiveId" clId="{9C42E4DE-A4EE-4899-912D-CC2AC8F5DB5D}" dt="2026-10-18T02:28:15.498" v="3"/>
          <ac:picMkLst>
            <pc:docMk/>
            <pc:sldMk cId="2052847414" sldId="544"/>
            <ac:picMk id="7" creationId="{249E9041-873F-871C-027D-AF4C9BF37C1F}"/>
          </ac:picMkLst>
        </pc:picChg>
      </pc:sldChg>
      <pc:sldChg chg="delSp mod delAnim modAnim">
        <pc:chgData name="יהודה טאוב" userId="80c2dbd02819b45c" providerId="LiveId" clId="{9C42E4DE-A4EE-4899-912D-CC2AC8F5DB5D}" dt="2026-10-18T02:28:17.350" v="13"/>
        <pc:sldMkLst>
          <pc:docMk/>
          <pc:sldMk cId="2571400846" sldId="545"/>
        </pc:sldMkLst>
        <pc:picChg chg="del">
          <ac:chgData name="יהודה טאוב" userId="80c2dbd02819b45c" providerId="LiveId" clId="{9C42E4DE-A4EE-4899-912D-CC2AC8F5DB5D}" dt="2026-10-18T02:28:17.350" v="13"/>
          <ac:picMkLst>
            <pc:docMk/>
            <pc:sldMk cId="2571400846" sldId="545"/>
            <ac:picMk id="6" creationId="{B75232D4-75D9-0A5A-9D62-56E21513631F}"/>
          </ac:picMkLst>
        </pc:picChg>
      </pc:sldChg>
      <pc:sldChg chg="delSp mod delAnim modAnim">
        <pc:chgData name="יהודה טאוב" userId="80c2dbd02819b45c" providerId="LiveId" clId="{9C42E4DE-A4EE-4899-912D-CC2AC8F5DB5D}" dt="2026-10-18T02:28:17.435" v="15"/>
        <pc:sldMkLst>
          <pc:docMk/>
          <pc:sldMk cId="764611514" sldId="546"/>
        </pc:sldMkLst>
        <pc:picChg chg="del">
          <ac:chgData name="יהודה טאוב" userId="80c2dbd02819b45c" providerId="LiveId" clId="{9C42E4DE-A4EE-4899-912D-CC2AC8F5DB5D}" dt="2026-10-18T02:28:17.435" v="15"/>
          <ac:picMkLst>
            <pc:docMk/>
            <pc:sldMk cId="764611514" sldId="546"/>
            <ac:picMk id="6" creationId="{039D8226-DA9E-F405-8004-DF3E7FD0F6B2}"/>
          </ac:picMkLst>
        </pc:picChg>
      </pc:sldChg>
      <pc:sldChg chg="delSp mod delAnim modAnim">
        <pc:chgData name="יהודה טאוב" userId="80c2dbd02819b45c" providerId="LiveId" clId="{9C42E4DE-A4EE-4899-912D-CC2AC8F5DB5D}" dt="2026-10-18T02:28:17.118" v="11"/>
        <pc:sldMkLst>
          <pc:docMk/>
          <pc:sldMk cId="2471501280" sldId="551"/>
        </pc:sldMkLst>
        <pc:picChg chg="del">
          <ac:chgData name="יהודה טאוב" userId="80c2dbd02819b45c" providerId="LiveId" clId="{9C42E4DE-A4EE-4899-912D-CC2AC8F5DB5D}" dt="2026-10-18T02:28:17.118" v="11"/>
          <ac:picMkLst>
            <pc:docMk/>
            <pc:sldMk cId="2471501280" sldId="551"/>
            <ac:picMk id="6" creationId="{8F6910DB-DFDB-69B4-559D-14FFC0CF1562}"/>
          </ac:picMkLst>
        </pc:picChg>
      </pc:sldChg>
      <pc:sldChg chg="delSp mod delAnim modAnim">
        <pc:chgData name="יהודה טאוב" userId="80c2dbd02819b45c" providerId="LiveId" clId="{9C42E4DE-A4EE-4899-912D-CC2AC8F5DB5D}" dt="2026-10-18T02:28:18.122" v="37"/>
        <pc:sldMkLst>
          <pc:docMk/>
          <pc:sldMk cId="1129227234" sldId="554"/>
        </pc:sldMkLst>
        <pc:picChg chg="del">
          <ac:chgData name="יהודה טאוב" userId="80c2dbd02819b45c" providerId="LiveId" clId="{9C42E4DE-A4EE-4899-912D-CC2AC8F5DB5D}" dt="2026-10-18T02:28:18.122" v="37"/>
          <ac:picMkLst>
            <pc:docMk/>
            <pc:sldMk cId="1129227234" sldId="554"/>
            <ac:picMk id="5" creationId="{4DFABAC8-62F7-1A06-A915-0617336BFF52}"/>
          </ac:picMkLst>
        </pc:picChg>
      </pc:sldChg>
      <pc:sldChg chg="delSp mod delAnim modAnim">
        <pc:chgData name="יהודה טאוב" userId="80c2dbd02819b45c" providerId="LiveId" clId="{9C42E4DE-A4EE-4899-912D-CC2AC8F5DB5D}" dt="2026-10-18T02:28:18.186" v="39"/>
        <pc:sldMkLst>
          <pc:docMk/>
          <pc:sldMk cId="3266770118" sldId="555"/>
        </pc:sldMkLst>
        <pc:picChg chg="del">
          <ac:chgData name="יהודה טאוב" userId="80c2dbd02819b45c" providerId="LiveId" clId="{9C42E4DE-A4EE-4899-912D-CC2AC8F5DB5D}" dt="2026-10-18T02:28:18.186" v="39"/>
          <ac:picMkLst>
            <pc:docMk/>
            <pc:sldMk cId="3266770118" sldId="555"/>
            <ac:picMk id="5" creationId="{561ED1C0-B4FD-B4F8-B397-FB09217CA3ED}"/>
          </ac:picMkLst>
        </pc:picChg>
      </pc:sldChg>
      <pc:sldChg chg="delSp mod delAnim modAnim">
        <pc:chgData name="יהודה טאוב" userId="80c2dbd02819b45c" providerId="LiveId" clId="{9C42E4DE-A4EE-4899-912D-CC2AC8F5DB5D}" dt="2026-10-18T02:28:18.241" v="41"/>
        <pc:sldMkLst>
          <pc:docMk/>
          <pc:sldMk cId="3607079107" sldId="556"/>
        </pc:sldMkLst>
        <pc:picChg chg="del">
          <ac:chgData name="יהודה טאוב" userId="80c2dbd02819b45c" providerId="LiveId" clId="{9C42E4DE-A4EE-4899-912D-CC2AC8F5DB5D}" dt="2026-10-18T02:28:18.241" v="41"/>
          <ac:picMkLst>
            <pc:docMk/>
            <pc:sldMk cId="3607079107" sldId="556"/>
            <ac:picMk id="5" creationId="{01DC331A-9538-D3E3-BDAA-6E377E7A9C1F}"/>
          </ac:picMkLst>
        </pc:picChg>
      </pc:sldChg>
      <pc:sldChg chg="delSp mod delAnim modAnim">
        <pc:chgData name="יהודה טאוב" userId="80c2dbd02819b45c" providerId="LiveId" clId="{9C42E4DE-A4EE-4899-912D-CC2AC8F5DB5D}" dt="2026-10-18T02:28:15.791" v="5"/>
        <pc:sldMkLst>
          <pc:docMk/>
          <pc:sldMk cId="826316792" sldId="571"/>
        </pc:sldMkLst>
        <pc:picChg chg="del">
          <ac:chgData name="יהודה טאוב" userId="80c2dbd02819b45c" providerId="LiveId" clId="{9C42E4DE-A4EE-4899-912D-CC2AC8F5DB5D}" dt="2026-10-18T02:28:15.791" v="5"/>
          <ac:picMkLst>
            <pc:docMk/>
            <pc:sldMk cId="826316792" sldId="571"/>
            <ac:picMk id="6" creationId="{3D049B22-E126-6B50-AC57-C9A06E4A4B61}"/>
          </ac:picMkLst>
        </pc:picChg>
      </pc:sldChg>
      <pc:sldChg chg="delSp mod delAnim modAnim">
        <pc:chgData name="יהודה טאוב" userId="80c2dbd02819b45c" providerId="LiveId" clId="{9C42E4DE-A4EE-4899-912D-CC2AC8F5DB5D}" dt="2026-10-18T02:28:16.956" v="9"/>
        <pc:sldMkLst>
          <pc:docMk/>
          <pc:sldMk cId="2877535933" sldId="572"/>
        </pc:sldMkLst>
        <pc:picChg chg="del">
          <ac:chgData name="יהודה טאוב" userId="80c2dbd02819b45c" providerId="LiveId" clId="{9C42E4DE-A4EE-4899-912D-CC2AC8F5DB5D}" dt="2026-10-18T02:28:16.956" v="9"/>
          <ac:picMkLst>
            <pc:docMk/>
            <pc:sldMk cId="2877535933" sldId="572"/>
            <ac:picMk id="6" creationId="{9D51C4C3-ADAB-DD44-9946-422BF03D5A18}"/>
          </ac:picMkLst>
        </pc:picChg>
      </pc:sldChg>
      <pc:sldChg chg="delSp mod delAnim modAnim">
        <pc:chgData name="יהודה טאוב" userId="80c2dbd02819b45c" providerId="LiveId" clId="{9C42E4DE-A4EE-4899-912D-CC2AC8F5DB5D}" dt="2026-10-18T02:28:17.487" v="17"/>
        <pc:sldMkLst>
          <pc:docMk/>
          <pc:sldMk cId="2065902677" sldId="573"/>
        </pc:sldMkLst>
        <pc:picChg chg="del">
          <ac:chgData name="יהודה טאוב" userId="80c2dbd02819b45c" providerId="LiveId" clId="{9C42E4DE-A4EE-4899-912D-CC2AC8F5DB5D}" dt="2026-10-18T02:28:17.487" v="17"/>
          <ac:picMkLst>
            <pc:docMk/>
            <pc:sldMk cId="2065902677" sldId="573"/>
            <ac:picMk id="6" creationId="{404E83A0-6650-444B-E3C1-2E5D95888AB5}"/>
          </ac:picMkLst>
        </pc:picChg>
      </pc:sldChg>
      <pc:sldChg chg="delSp mod delAnim modAnim">
        <pc:chgData name="יהודה טאוב" userId="80c2dbd02819b45c" providerId="LiveId" clId="{9C42E4DE-A4EE-4899-912D-CC2AC8F5DB5D}" dt="2026-10-18T02:28:16.193" v="7"/>
        <pc:sldMkLst>
          <pc:docMk/>
          <pc:sldMk cId="321276520" sldId="604"/>
        </pc:sldMkLst>
        <pc:picChg chg="del">
          <ac:chgData name="יהודה טאוב" userId="80c2dbd02819b45c" providerId="LiveId" clId="{9C42E4DE-A4EE-4899-912D-CC2AC8F5DB5D}" dt="2026-10-18T02:28:16.193" v="7"/>
          <ac:picMkLst>
            <pc:docMk/>
            <pc:sldMk cId="321276520" sldId="604"/>
            <ac:picMk id="8" creationId="{74C8551A-C4F7-E324-1593-A08F081B4F6D}"/>
          </ac:picMkLst>
        </pc:picChg>
      </pc:sldChg>
      <pc:sldChg chg="delSp mod delAnim modAnim">
        <pc:chgData name="יהודה טאוב" userId="80c2dbd02819b45c" providerId="LiveId" clId="{9C42E4DE-A4EE-4899-912D-CC2AC8F5DB5D}" dt="2026-10-18T02:28:17.548" v="19"/>
        <pc:sldMkLst>
          <pc:docMk/>
          <pc:sldMk cId="2504005864" sldId="605"/>
        </pc:sldMkLst>
        <pc:picChg chg="del">
          <ac:chgData name="יהודה טאוב" userId="80c2dbd02819b45c" providerId="LiveId" clId="{9C42E4DE-A4EE-4899-912D-CC2AC8F5DB5D}" dt="2026-10-18T02:28:17.548" v="19"/>
          <ac:picMkLst>
            <pc:docMk/>
            <pc:sldMk cId="2504005864" sldId="605"/>
            <ac:picMk id="6" creationId="{11B5277A-6434-A3E1-BB40-E6AC00A383DC}"/>
          </ac:picMkLst>
        </pc:picChg>
      </pc:sldChg>
      <pc:sldChg chg="delSp mod delAnim modAnim">
        <pc:chgData name="יהודה טאוב" userId="80c2dbd02819b45c" providerId="LiveId" clId="{9C42E4DE-A4EE-4899-912D-CC2AC8F5DB5D}" dt="2026-10-18T02:28:17.652" v="23"/>
        <pc:sldMkLst>
          <pc:docMk/>
          <pc:sldMk cId="1397266254" sldId="606"/>
        </pc:sldMkLst>
        <pc:picChg chg="del">
          <ac:chgData name="יהודה טאוב" userId="80c2dbd02819b45c" providerId="LiveId" clId="{9C42E4DE-A4EE-4899-912D-CC2AC8F5DB5D}" dt="2026-10-18T02:28:17.652" v="23"/>
          <ac:picMkLst>
            <pc:docMk/>
            <pc:sldMk cId="1397266254" sldId="606"/>
            <ac:picMk id="6" creationId="{3A45FAC3-B497-ECCA-9003-2CDFA4E3D482}"/>
          </ac:picMkLst>
        </pc:picChg>
      </pc:sldChg>
      <pc:sldChg chg="delSp mod delAnim modAnim">
        <pc:chgData name="יהודה טאוב" userId="80c2dbd02819b45c" providerId="LiveId" clId="{9C42E4DE-A4EE-4899-912D-CC2AC8F5DB5D}" dt="2026-10-18T02:28:17.593" v="21"/>
        <pc:sldMkLst>
          <pc:docMk/>
          <pc:sldMk cId="1393856975" sldId="607"/>
        </pc:sldMkLst>
        <pc:picChg chg="del">
          <ac:chgData name="יהודה טאוב" userId="80c2dbd02819b45c" providerId="LiveId" clId="{9C42E4DE-A4EE-4899-912D-CC2AC8F5DB5D}" dt="2026-10-18T02:28:17.593" v="21"/>
          <ac:picMkLst>
            <pc:docMk/>
            <pc:sldMk cId="1393856975" sldId="607"/>
            <ac:picMk id="6" creationId="{365D6C1C-383F-2C02-76FB-6D6593D82E09}"/>
          </ac:picMkLst>
        </pc:picChg>
      </pc:sldChg>
      <pc:sldChg chg="delSp mod delAnim modAnim">
        <pc:chgData name="יהודה טאוב" userId="80c2dbd02819b45c" providerId="LiveId" clId="{9C42E4DE-A4EE-4899-912D-CC2AC8F5DB5D}" dt="2026-10-18T02:28:17.769" v="25"/>
        <pc:sldMkLst>
          <pc:docMk/>
          <pc:sldMk cId="3095664638" sldId="610"/>
        </pc:sldMkLst>
        <pc:picChg chg="del">
          <ac:chgData name="יהודה טאוב" userId="80c2dbd02819b45c" providerId="LiveId" clId="{9C42E4DE-A4EE-4899-912D-CC2AC8F5DB5D}" dt="2026-10-18T02:28:17.769" v="25"/>
          <ac:picMkLst>
            <pc:docMk/>
            <pc:sldMk cId="3095664638" sldId="610"/>
            <ac:picMk id="6" creationId="{50463F4A-FB76-177A-958B-50D98FB2E7FF}"/>
          </ac:picMkLst>
        </pc:picChg>
      </pc:sldChg>
      <pc:sldChg chg="delSp mod delAnim modAnim">
        <pc:chgData name="יהודה טאוב" userId="80c2dbd02819b45c" providerId="LiveId" clId="{9C42E4DE-A4EE-4899-912D-CC2AC8F5DB5D}" dt="2026-10-18T02:28:17.835" v="27"/>
        <pc:sldMkLst>
          <pc:docMk/>
          <pc:sldMk cId="868334670" sldId="611"/>
        </pc:sldMkLst>
        <pc:picChg chg="del">
          <ac:chgData name="יהודה טאוב" userId="80c2dbd02819b45c" providerId="LiveId" clId="{9C42E4DE-A4EE-4899-912D-CC2AC8F5DB5D}" dt="2026-10-18T02:28:17.835" v="27"/>
          <ac:picMkLst>
            <pc:docMk/>
            <pc:sldMk cId="868334670" sldId="611"/>
            <ac:picMk id="6" creationId="{3CA96F44-12D4-641D-783D-4EE5BF504913}"/>
          </ac:picMkLst>
        </pc:picChg>
      </pc:sldChg>
      <pc:sldChg chg="delSp mod delAnim modAnim">
        <pc:chgData name="יהודה טאוב" userId="80c2dbd02819b45c" providerId="LiveId" clId="{9C42E4DE-A4EE-4899-912D-CC2AC8F5DB5D}" dt="2026-10-18T02:28:18.013" v="33"/>
        <pc:sldMkLst>
          <pc:docMk/>
          <pc:sldMk cId="1456894252" sldId="612"/>
        </pc:sldMkLst>
        <pc:picChg chg="del">
          <ac:chgData name="יהודה טאוב" userId="80c2dbd02819b45c" providerId="LiveId" clId="{9C42E4DE-A4EE-4899-912D-CC2AC8F5DB5D}" dt="2026-10-18T02:28:18.013" v="33"/>
          <ac:picMkLst>
            <pc:docMk/>
            <pc:sldMk cId="1456894252" sldId="612"/>
            <ac:picMk id="5" creationId="{AA83EEAB-2BAC-CCB3-AB7D-0A96866E8719}"/>
          </ac:picMkLst>
        </pc:picChg>
      </pc:sldChg>
      <pc:sldChg chg="delSp mod delAnim modAnim">
        <pc:chgData name="יהודה טאוב" userId="80c2dbd02819b45c" providerId="LiveId" clId="{9C42E4DE-A4EE-4899-912D-CC2AC8F5DB5D}" dt="2026-10-18T02:28:17.894" v="29"/>
        <pc:sldMkLst>
          <pc:docMk/>
          <pc:sldMk cId="2983456910" sldId="613"/>
        </pc:sldMkLst>
        <pc:picChg chg="del">
          <ac:chgData name="יהודה טאוב" userId="80c2dbd02819b45c" providerId="LiveId" clId="{9C42E4DE-A4EE-4899-912D-CC2AC8F5DB5D}" dt="2026-10-18T02:28:17.894" v="29"/>
          <ac:picMkLst>
            <pc:docMk/>
            <pc:sldMk cId="2983456910" sldId="613"/>
            <ac:picMk id="7" creationId="{87802015-6BC6-F23D-D4C7-B87D2131C194}"/>
          </ac:picMkLst>
        </pc:picChg>
      </pc:sldChg>
      <pc:sldChg chg="delSp mod delAnim modAnim">
        <pc:chgData name="יהודה טאוב" userId="80c2dbd02819b45c" providerId="LiveId" clId="{9C42E4DE-A4EE-4899-912D-CC2AC8F5DB5D}" dt="2026-10-18T02:28:17.968" v="31"/>
        <pc:sldMkLst>
          <pc:docMk/>
          <pc:sldMk cId="2288046961" sldId="614"/>
        </pc:sldMkLst>
        <pc:picChg chg="del">
          <ac:chgData name="יהודה טאוב" userId="80c2dbd02819b45c" providerId="LiveId" clId="{9C42E4DE-A4EE-4899-912D-CC2AC8F5DB5D}" dt="2026-10-18T02:28:17.968" v="31"/>
          <ac:picMkLst>
            <pc:docMk/>
            <pc:sldMk cId="2288046961" sldId="614"/>
            <ac:picMk id="5" creationId="{93003A1F-AA3C-DC97-2B04-ABB0340048E2}"/>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150539-729E-42AB-BBEA-5A134282751E}"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pPr rtl="1"/>
          <a:endParaRPr lang="he-IL"/>
        </a:p>
      </dgm:t>
    </dgm:pt>
    <dgm:pt modelId="{ED4FBCF6-0DA8-4596-8963-5F4FA30BE2CC}">
      <dgm:prSet custT="1"/>
      <dgm:spPr/>
      <dgm:t>
        <a:bodyPr/>
        <a:lstStyle/>
        <a:p>
          <a:pPr rtl="1"/>
          <a:r>
            <a:rPr lang="he-IL" sz="1600" b="1" dirty="0">
              <a:solidFill>
                <a:schemeClr val="accent6">
                  <a:lumMod val="75000"/>
                </a:schemeClr>
              </a:solidFill>
            </a:rPr>
            <a:t>ונראה שהכוונה במצות "</a:t>
          </a:r>
          <a:r>
            <a:rPr lang="he-IL" sz="1600" b="1" dirty="0" err="1">
              <a:solidFill>
                <a:schemeClr val="accent6">
                  <a:lumMod val="75000"/>
                </a:schemeClr>
              </a:solidFill>
            </a:rPr>
            <a:t>שויתי</a:t>
          </a:r>
          <a:r>
            <a:rPr lang="he-IL" sz="1600" b="1" dirty="0">
              <a:solidFill>
                <a:schemeClr val="accent6">
                  <a:lumMod val="75000"/>
                </a:schemeClr>
              </a:solidFill>
            </a:rPr>
            <a:t> ה' לנגדי תמיד" אינה לסוג מחשבה המפריע לחשוב ולהתרכז על דברים אחרים; אלא הכוונה להסתכלות על העולם, בדומה ללבישת משקפיים, המשנים לגמרי את מבטו של האדם על העולם.</a:t>
          </a:r>
        </a:p>
      </dgm:t>
    </dgm:pt>
    <dgm:pt modelId="{120C59FA-D739-4AED-B17F-C2B4E371C146}" type="parTrans" cxnId="{0C467F53-0E2F-458A-A6A3-AF92130A72B9}">
      <dgm:prSet/>
      <dgm:spPr/>
      <dgm:t>
        <a:bodyPr/>
        <a:lstStyle/>
        <a:p>
          <a:pPr rtl="1"/>
          <a:endParaRPr lang="he-IL"/>
        </a:p>
      </dgm:t>
    </dgm:pt>
    <dgm:pt modelId="{9DDC3642-67A1-4675-ABF6-01831D0B6EF8}" type="sibTrans" cxnId="{0C467F53-0E2F-458A-A6A3-AF92130A72B9}">
      <dgm:prSet/>
      <dgm:spPr/>
      <dgm:t>
        <a:bodyPr/>
        <a:lstStyle/>
        <a:p>
          <a:pPr rtl="1"/>
          <a:endParaRPr lang="he-IL"/>
        </a:p>
      </dgm:t>
    </dgm:pt>
    <dgm:pt modelId="{7CDCBFBA-0665-48A8-802E-EC51C5228412}">
      <dgm:prSet custT="1"/>
      <dgm:spPr/>
      <dgm:t>
        <a:bodyPr/>
        <a:lstStyle/>
        <a:p>
          <a:pPr rtl="1"/>
          <a:r>
            <a:rPr lang="he-IL" sz="1600" b="1" dirty="0">
              <a:solidFill>
                <a:schemeClr val="accent6">
                  <a:lumMod val="75000"/>
                </a:schemeClr>
              </a:solidFill>
            </a:rPr>
            <a:t>מבט מואר זה על העולם של "</a:t>
          </a:r>
          <a:r>
            <a:rPr lang="he-IL" sz="1600" b="1" dirty="0" err="1">
              <a:solidFill>
                <a:schemeClr val="accent6">
                  <a:lumMod val="75000"/>
                </a:schemeClr>
              </a:solidFill>
            </a:rPr>
            <a:t>שויתי</a:t>
          </a:r>
          <a:r>
            <a:rPr lang="he-IL" sz="1600" b="1" dirty="0">
              <a:solidFill>
                <a:schemeClr val="accent6">
                  <a:lumMod val="75000"/>
                </a:schemeClr>
              </a:solidFill>
            </a:rPr>
            <a:t> ה'", קיים גם כאשר מחשבת האדם מרוכזת לגמרי על דבר המצריך את כל כוחות ריכוזו. </a:t>
          </a:r>
          <a:endParaRPr lang="he-IL" sz="1600" dirty="0">
            <a:solidFill>
              <a:schemeClr val="accent6">
                <a:lumMod val="75000"/>
              </a:schemeClr>
            </a:solidFill>
          </a:endParaRPr>
        </a:p>
      </dgm:t>
    </dgm:pt>
    <dgm:pt modelId="{304DB269-8580-41B5-B440-04B924C85DAA}" type="parTrans" cxnId="{6077827D-27E2-4B02-A7D2-6DBC6544C5AC}">
      <dgm:prSet/>
      <dgm:spPr/>
      <dgm:t>
        <a:bodyPr/>
        <a:lstStyle/>
        <a:p>
          <a:pPr rtl="1"/>
          <a:endParaRPr lang="he-IL"/>
        </a:p>
      </dgm:t>
    </dgm:pt>
    <dgm:pt modelId="{0B3C5B4D-D102-43E1-B68F-7E576106ED05}" type="sibTrans" cxnId="{6077827D-27E2-4B02-A7D2-6DBC6544C5AC}">
      <dgm:prSet/>
      <dgm:spPr/>
      <dgm:t>
        <a:bodyPr/>
        <a:lstStyle/>
        <a:p>
          <a:pPr rtl="1"/>
          <a:endParaRPr lang="he-IL"/>
        </a:p>
      </dgm:t>
    </dgm:pt>
    <dgm:pt modelId="{9AFC5573-E0EC-455D-B329-7FB9976BF619}">
      <dgm:prSet custT="1"/>
      <dgm:spPr/>
      <dgm:t>
        <a:bodyPr/>
        <a:lstStyle/>
        <a:p>
          <a:pPr rtl="1"/>
          <a:r>
            <a:rPr lang="he-IL" sz="1400" b="1" dirty="0"/>
            <a:t>קושיא זו מופיעה בספר דברי סופרים </a:t>
          </a:r>
          <a:r>
            <a:rPr lang="he-IL" sz="800" b="1" dirty="0"/>
            <a:t>(קונטרס </a:t>
          </a:r>
          <a:r>
            <a:rPr lang="he-IL" sz="800" b="1" dirty="0" err="1"/>
            <a:t>הזכרונות</a:t>
          </a:r>
          <a:r>
            <a:rPr lang="he-IL" sz="800" b="1" dirty="0"/>
            <a:t> מצוה א') </a:t>
          </a:r>
          <a:r>
            <a:rPr lang="he-IL" sz="1400" b="1" dirty="0" err="1"/>
            <a:t>להרב</a:t>
          </a:r>
          <a:r>
            <a:rPr lang="he-IL" sz="1400" b="1" dirty="0"/>
            <a:t> צדוק הכהן מלובלין זצ"ל.</a:t>
          </a:r>
          <a:endParaRPr lang="he-IL" sz="1400" dirty="0"/>
        </a:p>
      </dgm:t>
    </dgm:pt>
    <dgm:pt modelId="{CFFABBF6-3D4D-4CB6-B587-F5D425356BC1}" type="sibTrans" cxnId="{CF0797ED-D8BC-4A66-AF9C-A3219F85EB74}">
      <dgm:prSet/>
      <dgm:spPr/>
      <dgm:t>
        <a:bodyPr/>
        <a:lstStyle/>
        <a:p>
          <a:pPr rtl="1"/>
          <a:endParaRPr lang="he-IL"/>
        </a:p>
      </dgm:t>
    </dgm:pt>
    <dgm:pt modelId="{932E698C-5988-4E5C-B644-0AD0D28FB246}" type="parTrans" cxnId="{CF0797ED-D8BC-4A66-AF9C-A3219F85EB74}">
      <dgm:prSet/>
      <dgm:spPr/>
      <dgm:t>
        <a:bodyPr/>
        <a:lstStyle/>
        <a:p>
          <a:pPr rtl="1"/>
          <a:endParaRPr lang="he-IL"/>
        </a:p>
      </dgm:t>
    </dgm:pt>
    <dgm:pt modelId="{3CDA36FC-6248-4533-9036-4CA68E15D66D}">
      <dgm:prSet/>
      <dgm:spPr/>
      <dgm:t>
        <a:bodyPr/>
        <a:lstStyle/>
        <a:p>
          <a:pPr rtl="1"/>
          <a:r>
            <a:rPr lang="he-IL" b="1" dirty="0"/>
            <a:t>כאשר רואים את העולם מתוך הכרה שיש רבש"ע שהוא טוב ומטיב, ושכל מה שקיים ושקורה בעולם מגיע ממנו, רואים עולם מואר, מלא בטחון ושמחה, מתוך הידיעה שכל בעיות העולם נמצאות בידיו הטובות </a:t>
          </a:r>
          <a:r>
            <a:rPr lang="he-IL" b="1" dirty="0" err="1"/>
            <a:t>ית</a:t>
          </a:r>
          <a:r>
            <a:rPr lang="he-IL" b="1" dirty="0"/>
            <a:t>', ושכל מה שהוא </a:t>
          </a:r>
          <a:r>
            <a:rPr lang="he-IL" b="1" dirty="0" err="1"/>
            <a:t>ית</a:t>
          </a:r>
          <a:r>
            <a:rPr lang="he-IL" b="1" dirty="0"/>
            <a:t>' יחליט לעשות יהיה לטובתנו הגדולה ביותר. </a:t>
          </a:r>
          <a:endParaRPr lang="he-IL" dirty="0"/>
        </a:p>
      </dgm:t>
    </dgm:pt>
    <dgm:pt modelId="{FF37DD4A-418A-4FB8-AC4F-52151DD1AF27}" type="sibTrans" cxnId="{D3807F8F-FBA7-42E5-BB99-9A76D31EF8A3}">
      <dgm:prSet/>
      <dgm:spPr/>
      <dgm:t>
        <a:bodyPr/>
        <a:lstStyle/>
        <a:p>
          <a:pPr rtl="1"/>
          <a:endParaRPr lang="he-IL"/>
        </a:p>
      </dgm:t>
    </dgm:pt>
    <dgm:pt modelId="{DA04DE23-29DA-4D86-BD86-7FE937B74E41}" type="parTrans" cxnId="{D3807F8F-FBA7-42E5-BB99-9A76D31EF8A3}">
      <dgm:prSet/>
      <dgm:spPr/>
      <dgm:t>
        <a:bodyPr/>
        <a:lstStyle/>
        <a:p>
          <a:pPr rtl="1"/>
          <a:endParaRPr lang="he-IL"/>
        </a:p>
      </dgm:t>
    </dgm:pt>
    <dgm:pt modelId="{6D9FC2B2-10FE-435F-B7B6-8DD8C1633D85}">
      <dgm:prSet/>
      <dgm:spPr/>
      <dgm:t>
        <a:bodyPr/>
        <a:lstStyle/>
        <a:p>
          <a:pPr rtl="1"/>
          <a:r>
            <a:rPr lang="he-IL" b="1" dirty="0"/>
            <a:t>והנה דרישה זו של התורה במצוות </a:t>
          </a:r>
          <a:r>
            <a:rPr lang="he-IL" b="1" dirty="0" err="1"/>
            <a:t>שויתי</a:t>
          </a:r>
          <a:r>
            <a:rPr lang="he-IL" b="1" dirty="0"/>
            <a:t> צריכה ביאור גדול: </a:t>
          </a:r>
          <a:endParaRPr lang="he-IL" dirty="0"/>
        </a:p>
      </dgm:t>
    </dgm:pt>
    <dgm:pt modelId="{8604C366-F3B9-4BE8-A526-653EEB619A8A}" type="sibTrans" cxnId="{52DB7E51-A25F-441F-8B7A-BE129794D552}">
      <dgm:prSet/>
      <dgm:spPr/>
      <dgm:t>
        <a:bodyPr/>
        <a:lstStyle/>
        <a:p>
          <a:pPr rtl="1"/>
          <a:endParaRPr lang="he-IL"/>
        </a:p>
      </dgm:t>
    </dgm:pt>
    <dgm:pt modelId="{B435281A-7DC0-48BE-B6AB-B701B637ADD2}" type="parTrans" cxnId="{52DB7E51-A25F-441F-8B7A-BE129794D552}">
      <dgm:prSet/>
      <dgm:spPr/>
      <dgm:t>
        <a:bodyPr/>
        <a:lstStyle/>
        <a:p>
          <a:pPr rtl="1"/>
          <a:endParaRPr lang="he-IL"/>
        </a:p>
      </dgm:t>
    </dgm:pt>
    <dgm:pt modelId="{821FC8FB-1AF8-4966-BC07-C45D0F72EE74}">
      <dgm:prSet/>
      <dgm:spPr/>
      <dgm:t>
        <a:bodyPr/>
        <a:lstStyle/>
        <a:p>
          <a:pPr rtl="1"/>
          <a:r>
            <a:rPr lang="he-IL" b="1" dirty="0"/>
            <a:t>   שהרי כל אחד צריך להתעסק בעסקים רבים (כולל גם לימוד התורה), שדורשים את כל כוחות ריכוז שכלו ומחשבתו, ואיך אפשר לדרוש מהאדם לא להסיח דעת מנוכחותו </a:t>
          </a:r>
          <a:r>
            <a:rPr lang="he-IL" b="1" dirty="0" err="1"/>
            <a:t>ית</a:t>
          </a:r>
          <a:r>
            <a:rPr lang="he-IL" b="1" dirty="0"/>
            <a:t>' – אף לא לרגע?! </a:t>
          </a:r>
          <a:endParaRPr lang="he-IL" dirty="0"/>
        </a:p>
      </dgm:t>
    </dgm:pt>
    <dgm:pt modelId="{4425CB5E-775C-4C7E-80EB-2ED66AA91063}" type="sibTrans" cxnId="{F5A07076-F18C-435A-B32E-7F59A3BDCCBA}">
      <dgm:prSet/>
      <dgm:spPr/>
      <dgm:t>
        <a:bodyPr/>
        <a:lstStyle/>
        <a:p>
          <a:pPr rtl="1"/>
          <a:endParaRPr lang="he-IL"/>
        </a:p>
      </dgm:t>
    </dgm:pt>
    <dgm:pt modelId="{D9270AE8-932A-4C25-9510-9A83259E7CBD}" type="parTrans" cxnId="{F5A07076-F18C-435A-B32E-7F59A3BDCCBA}">
      <dgm:prSet/>
      <dgm:spPr/>
      <dgm:t>
        <a:bodyPr/>
        <a:lstStyle/>
        <a:p>
          <a:pPr rtl="1"/>
          <a:endParaRPr lang="he-IL"/>
        </a:p>
      </dgm:t>
    </dgm:pt>
    <dgm:pt modelId="{D808DBBA-232C-41A0-AB46-56C7AA9E88FC}" type="pres">
      <dgm:prSet presAssocID="{28150539-729E-42AB-BBEA-5A134282751E}" presName="Name0" presStyleCnt="0">
        <dgm:presLayoutVars>
          <dgm:chMax val="7"/>
          <dgm:dir/>
          <dgm:animLvl val="lvl"/>
          <dgm:resizeHandles val="exact"/>
        </dgm:presLayoutVars>
      </dgm:prSet>
      <dgm:spPr/>
    </dgm:pt>
    <dgm:pt modelId="{6F24201A-23BB-4E92-84AB-4D295D943E01}" type="pres">
      <dgm:prSet presAssocID="{6D9FC2B2-10FE-435F-B7B6-8DD8C1633D85}" presName="circle1" presStyleLbl="node1" presStyleIdx="0" presStyleCnt="6"/>
      <dgm:spPr/>
    </dgm:pt>
    <dgm:pt modelId="{C82AC345-6C90-4252-BF23-0EDCA1A6A0B2}" type="pres">
      <dgm:prSet presAssocID="{6D9FC2B2-10FE-435F-B7B6-8DD8C1633D85}" presName="space" presStyleCnt="0"/>
      <dgm:spPr/>
    </dgm:pt>
    <dgm:pt modelId="{FB2AD841-D133-493E-96A0-6E31882234EA}" type="pres">
      <dgm:prSet presAssocID="{6D9FC2B2-10FE-435F-B7B6-8DD8C1633D85}" presName="rect1" presStyleLbl="alignAcc1" presStyleIdx="0" presStyleCnt="6"/>
      <dgm:spPr/>
    </dgm:pt>
    <dgm:pt modelId="{4A73479F-0F50-405F-BBC6-3342C709388B}" type="pres">
      <dgm:prSet presAssocID="{821FC8FB-1AF8-4966-BC07-C45D0F72EE74}" presName="vertSpace2" presStyleLbl="node1" presStyleIdx="0" presStyleCnt="6"/>
      <dgm:spPr/>
    </dgm:pt>
    <dgm:pt modelId="{AE0F1571-119F-47C9-84D7-86D4B4591E2C}" type="pres">
      <dgm:prSet presAssocID="{821FC8FB-1AF8-4966-BC07-C45D0F72EE74}" presName="circle2" presStyleLbl="node1" presStyleIdx="1" presStyleCnt="6"/>
      <dgm:spPr/>
    </dgm:pt>
    <dgm:pt modelId="{8715D251-987D-40F7-A5D7-FB0E3319E527}" type="pres">
      <dgm:prSet presAssocID="{821FC8FB-1AF8-4966-BC07-C45D0F72EE74}" presName="rect2" presStyleLbl="alignAcc1" presStyleIdx="1" presStyleCnt="6"/>
      <dgm:spPr/>
    </dgm:pt>
    <dgm:pt modelId="{6ED497EE-7F4E-4FA1-B880-A1380F5718A7}" type="pres">
      <dgm:prSet presAssocID="{9AFC5573-E0EC-455D-B329-7FB9976BF619}" presName="vertSpace3" presStyleLbl="node1" presStyleIdx="1" presStyleCnt="6"/>
      <dgm:spPr/>
    </dgm:pt>
    <dgm:pt modelId="{4AC3ACDD-514D-48C1-B69B-B7FCE1D99DF4}" type="pres">
      <dgm:prSet presAssocID="{9AFC5573-E0EC-455D-B329-7FB9976BF619}" presName="circle3" presStyleLbl="node1" presStyleIdx="2" presStyleCnt="6"/>
      <dgm:spPr/>
    </dgm:pt>
    <dgm:pt modelId="{7E2049E3-0967-482B-A60E-339B49163A50}" type="pres">
      <dgm:prSet presAssocID="{9AFC5573-E0EC-455D-B329-7FB9976BF619}" presName="rect3" presStyleLbl="alignAcc1" presStyleIdx="2" presStyleCnt="6"/>
      <dgm:spPr/>
    </dgm:pt>
    <dgm:pt modelId="{AFDA2036-AD84-4C2C-95E2-0E53F830A8EC}" type="pres">
      <dgm:prSet presAssocID="{ED4FBCF6-0DA8-4596-8963-5F4FA30BE2CC}" presName="vertSpace4" presStyleLbl="node1" presStyleIdx="2" presStyleCnt="6"/>
      <dgm:spPr/>
    </dgm:pt>
    <dgm:pt modelId="{3A0F4C3B-A5AF-490C-A836-C9CCE9135FD8}" type="pres">
      <dgm:prSet presAssocID="{ED4FBCF6-0DA8-4596-8963-5F4FA30BE2CC}" presName="circle4" presStyleLbl="node1" presStyleIdx="3" presStyleCnt="6"/>
      <dgm:spPr/>
    </dgm:pt>
    <dgm:pt modelId="{66D7C0C6-DCF5-4F85-9815-E892EB6381C1}" type="pres">
      <dgm:prSet presAssocID="{ED4FBCF6-0DA8-4596-8963-5F4FA30BE2CC}" presName="rect4" presStyleLbl="alignAcc1" presStyleIdx="3" presStyleCnt="6"/>
      <dgm:spPr/>
    </dgm:pt>
    <dgm:pt modelId="{02BE9BB1-E8C5-497D-8FBD-AA6AAD0C704B}" type="pres">
      <dgm:prSet presAssocID="{3CDA36FC-6248-4533-9036-4CA68E15D66D}" presName="vertSpace5" presStyleLbl="node1" presStyleIdx="3" presStyleCnt="6"/>
      <dgm:spPr/>
    </dgm:pt>
    <dgm:pt modelId="{D3B81FDA-672F-42A3-8336-025939251AD5}" type="pres">
      <dgm:prSet presAssocID="{3CDA36FC-6248-4533-9036-4CA68E15D66D}" presName="circle5" presStyleLbl="node1" presStyleIdx="4" presStyleCnt="6"/>
      <dgm:spPr/>
    </dgm:pt>
    <dgm:pt modelId="{BBAE1DA3-C03A-49FE-8A5C-7A83C1289FD1}" type="pres">
      <dgm:prSet presAssocID="{3CDA36FC-6248-4533-9036-4CA68E15D66D}" presName="rect5" presStyleLbl="alignAcc1" presStyleIdx="4" presStyleCnt="6"/>
      <dgm:spPr/>
    </dgm:pt>
    <dgm:pt modelId="{E546D162-5584-461E-A57D-82887F2A901F}" type="pres">
      <dgm:prSet presAssocID="{7CDCBFBA-0665-48A8-802E-EC51C5228412}" presName="vertSpace6" presStyleLbl="node1" presStyleIdx="4" presStyleCnt="6"/>
      <dgm:spPr/>
    </dgm:pt>
    <dgm:pt modelId="{5B0CAA24-C326-42E7-B9E5-6A3B3102B0BC}" type="pres">
      <dgm:prSet presAssocID="{7CDCBFBA-0665-48A8-802E-EC51C5228412}" presName="circle6" presStyleLbl="node1" presStyleIdx="5" presStyleCnt="6"/>
      <dgm:spPr/>
    </dgm:pt>
    <dgm:pt modelId="{69E7F6B1-6BB1-47C6-8820-EB3C554825CF}" type="pres">
      <dgm:prSet presAssocID="{7CDCBFBA-0665-48A8-802E-EC51C5228412}" presName="rect6" presStyleLbl="alignAcc1" presStyleIdx="5" presStyleCnt="6"/>
      <dgm:spPr/>
    </dgm:pt>
    <dgm:pt modelId="{6475C452-A28F-4DC0-88BA-28B9745738C7}" type="pres">
      <dgm:prSet presAssocID="{6D9FC2B2-10FE-435F-B7B6-8DD8C1633D85}" presName="rect1ParTxNoCh" presStyleLbl="alignAcc1" presStyleIdx="5" presStyleCnt="6">
        <dgm:presLayoutVars>
          <dgm:chMax val="1"/>
          <dgm:bulletEnabled val="1"/>
        </dgm:presLayoutVars>
      </dgm:prSet>
      <dgm:spPr/>
    </dgm:pt>
    <dgm:pt modelId="{B58EB8EC-D830-4DD9-904A-7E8A2F759675}" type="pres">
      <dgm:prSet presAssocID="{821FC8FB-1AF8-4966-BC07-C45D0F72EE74}" presName="rect2ParTxNoCh" presStyleLbl="alignAcc1" presStyleIdx="5" presStyleCnt="6">
        <dgm:presLayoutVars>
          <dgm:chMax val="1"/>
          <dgm:bulletEnabled val="1"/>
        </dgm:presLayoutVars>
      </dgm:prSet>
      <dgm:spPr/>
    </dgm:pt>
    <dgm:pt modelId="{981577F7-06D1-4635-96B3-79B0937D255C}" type="pres">
      <dgm:prSet presAssocID="{9AFC5573-E0EC-455D-B329-7FB9976BF619}" presName="rect3ParTxNoCh" presStyleLbl="alignAcc1" presStyleIdx="5" presStyleCnt="6">
        <dgm:presLayoutVars>
          <dgm:chMax val="1"/>
          <dgm:bulletEnabled val="1"/>
        </dgm:presLayoutVars>
      </dgm:prSet>
      <dgm:spPr/>
    </dgm:pt>
    <dgm:pt modelId="{A9E32132-1AC2-480C-B996-9E8A18C8E224}" type="pres">
      <dgm:prSet presAssocID="{ED4FBCF6-0DA8-4596-8963-5F4FA30BE2CC}" presName="rect4ParTxNoCh" presStyleLbl="alignAcc1" presStyleIdx="5" presStyleCnt="6">
        <dgm:presLayoutVars>
          <dgm:chMax val="1"/>
          <dgm:bulletEnabled val="1"/>
        </dgm:presLayoutVars>
      </dgm:prSet>
      <dgm:spPr/>
    </dgm:pt>
    <dgm:pt modelId="{97DED63B-716D-4910-8533-9D840E5DAD84}" type="pres">
      <dgm:prSet presAssocID="{3CDA36FC-6248-4533-9036-4CA68E15D66D}" presName="rect5ParTxNoCh" presStyleLbl="alignAcc1" presStyleIdx="5" presStyleCnt="6">
        <dgm:presLayoutVars>
          <dgm:chMax val="1"/>
          <dgm:bulletEnabled val="1"/>
        </dgm:presLayoutVars>
      </dgm:prSet>
      <dgm:spPr/>
    </dgm:pt>
    <dgm:pt modelId="{0E0A15BA-1CF0-4199-918A-015F0D419702}" type="pres">
      <dgm:prSet presAssocID="{7CDCBFBA-0665-48A8-802E-EC51C5228412}" presName="rect6ParTxNoCh" presStyleLbl="alignAcc1" presStyleIdx="5" presStyleCnt="6">
        <dgm:presLayoutVars>
          <dgm:chMax val="1"/>
          <dgm:bulletEnabled val="1"/>
        </dgm:presLayoutVars>
      </dgm:prSet>
      <dgm:spPr/>
    </dgm:pt>
  </dgm:ptLst>
  <dgm:cxnLst>
    <dgm:cxn modelId="{50AD430D-6491-4997-9B17-FCC59846D5CA}" type="presOf" srcId="{3CDA36FC-6248-4533-9036-4CA68E15D66D}" destId="{BBAE1DA3-C03A-49FE-8A5C-7A83C1289FD1}" srcOrd="0" destOrd="0" presId="urn:microsoft.com/office/officeart/2005/8/layout/target3"/>
    <dgm:cxn modelId="{61D0641F-5E08-4241-94AB-E4059F8DFE25}" type="presOf" srcId="{ED4FBCF6-0DA8-4596-8963-5F4FA30BE2CC}" destId="{A9E32132-1AC2-480C-B996-9E8A18C8E224}" srcOrd="1" destOrd="0" presId="urn:microsoft.com/office/officeart/2005/8/layout/target3"/>
    <dgm:cxn modelId="{B721DE22-EBC4-499A-A593-F19317D20973}" type="presOf" srcId="{7CDCBFBA-0665-48A8-802E-EC51C5228412}" destId="{0E0A15BA-1CF0-4199-918A-015F0D419702}" srcOrd="1" destOrd="0" presId="urn:microsoft.com/office/officeart/2005/8/layout/target3"/>
    <dgm:cxn modelId="{52CDFC29-A4DF-4272-8CE4-F3DA69B43413}" type="presOf" srcId="{9AFC5573-E0EC-455D-B329-7FB9976BF619}" destId="{981577F7-06D1-4635-96B3-79B0937D255C}" srcOrd="1" destOrd="0" presId="urn:microsoft.com/office/officeart/2005/8/layout/target3"/>
    <dgm:cxn modelId="{A1B2232A-3D86-4BB9-AC14-BC5C7CE41D16}" type="presOf" srcId="{3CDA36FC-6248-4533-9036-4CA68E15D66D}" destId="{97DED63B-716D-4910-8533-9D840E5DAD84}" srcOrd="1" destOrd="0" presId="urn:microsoft.com/office/officeart/2005/8/layout/target3"/>
    <dgm:cxn modelId="{CA24263E-AE2E-41D8-9B7D-E9978796C289}" type="presOf" srcId="{9AFC5573-E0EC-455D-B329-7FB9976BF619}" destId="{7E2049E3-0967-482B-A60E-339B49163A50}" srcOrd="0" destOrd="0" presId="urn:microsoft.com/office/officeart/2005/8/layout/target3"/>
    <dgm:cxn modelId="{3B76AB41-E1E4-4EF7-964E-65D79EC0DF8F}" type="presOf" srcId="{6D9FC2B2-10FE-435F-B7B6-8DD8C1633D85}" destId="{FB2AD841-D133-493E-96A0-6E31882234EA}" srcOrd="0" destOrd="0" presId="urn:microsoft.com/office/officeart/2005/8/layout/target3"/>
    <dgm:cxn modelId="{52DB7E51-A25F-441F-8B7A-BE129794D552}" srcId="{28150539-729E-42AB-BBEA-5A134282751E}" destId="{6D9FC2B2-10FE-435F-B7B6-8DD8C1633D85}" srcOrd="0" destOrd="0" parTransId="{B435281A-7DC0-48BE-B6AB-B701B637ADD2}" sibTransId="{8604C366-F3B9-4BE8-A526-653EEB619A8A}"/>
    <dgm:cxn modelId="{0C467F53-0E2F-458A-A6A3-AF92130A72B9}" srcId="{28150539-729E-42AB-BBEA-5A134282751E}" destId="{ED4FBCF6-0DA8-4596-8963-5F4FA30BE2CC}" srcOrd="3" destOrd="0" parTransId="{120C59FA-D739-4AED-B17F-C2B4E371C146}" sibTransId="{9DDC3642-67A1-4675-ABF6-01831D0B6EF8}"/>
    <dgm:cxn modelId="{6170B975-B80D-45F5-A82B-793A7741B258}" type="presOf" srcId="{821FC8FB-1AF8-4966-BC07-C45D0F72EE74}" destId="{8715D251-987D-40F7-A5D7-FB0E3319E527}" srcOrd="0" destOrd="0" presId="urn:microsoft.com/office/officeart/2005/8/layout/target3"/>
    <dgm:cxn modelId="{F5A07076-F18C-435A-B32E-7F59A3BDCCBA}" srcId="{28150539-729E-42AB-BBEA-5A134282751E}" destId="{821FC8FB-1AF8-4966-BC07-C45D0F72EE74}" srcOrd="1" destOrd="0" parTransId="{D9270AE8-932A-4C25-9510-9A83259E7CBD}" sibTransId="{4425CB5E-775C-4C7E-80EB-2ED66AA91063}"/>
    <dgm:cxn modelId="{1E2DF578-EEB2-4974-B6E4-CBE614B90FF9}" type="presOf" srcId="{28150539-729E-42AB-BBEA-5A134282751E}" destId="{D808DBBA-232C-41A0-AB46-56C7AA9E88FC}" srcOrd="0" destOrd="0" presId="urn:microsoft.com/office/officeart/2005/8/layout/target3"/>
    <dgm:cxn modelId="{C4F3657C-E62C-4F75-BF00-C954C32D561B}" type="presOf" srcId="{7CDCBFBA-0665-48A8-802E-EC51C5228412}" destId="{69E7F6B1-6BB1-47C6-8820-EB3C554825CF}" srcOrd="0" destOrd="0" presId="urn:microsoft.com/office/officeart/2005/8/layout/target3"/>
    <dgm:cxn modelId="{6077827D-27E2-4B02-A7D2-6DBC6544C5AC}" srcId="{28150539-729E-42AB-BBEA-5A134282751E}" destId="{7CDCBFBA-0665-48A8-802E-EC51C5228412}" srcOrd="5" destOrd="0" parTransId="{304DB269-8580-41B5-B440-04B924C85DAA}" sibTransId="{0B3C5B4D-D102-43E1-B68F-7E576106ED05}"/>
    <dgm:cxn modelId="{9BF4C57E-ADF5-49CE-B9E6-7FCBCF6F1C34}" type="presOf" srcId="{ED4FBCF6-0DA8-4596-8963-5F4FA30BE2CC}" destId="{66D7C0C6-DCF5-4F85-9815-E892EB6381C1}" srcOrd="0" destOrd="0" presId="urn:microsoft.com/office/officeart/2005/8/layout/target3"/>
    <dgm:cxn modelId="{D3807F8F-FBA7-42E5-BB99-9A76D31EF8A3}" srcId="{28150539-729E-42AB-BBEA-5A134282751E}" destId="{3CDA36FC-6248-4533-9036-4CA68E15D66D}" srcOrd="4" destOrd="0" parTransId="{DA04DE23-29DA-4D86-BD86-7FE937B74E41}" sibTransId="{FF37DD4A-418A-4FB8-AC4F-52151DD1AF27}"/>
    <dgm:cxn modelId="{DC69D290-59D3-4EFC-BD2D-E046F333B197}" type="presOf" srcId="{6D9FC2B2-10FE-435F-B7B6-8DD8C1633D85}" destId="{6475C452-A28F-4DC0-88BA-28B9745738C7}" srcOrd="1" destOrd="0" presId="urn:microsoft.com/office/officeart/2005/8/layout/target3"/>
    <dgm:cxn modelId="{D6ED92C4-D9C7-492B-ADAD-2DC183B9A13F}" type="presOf" srcId="{821FC8FB-1AF8-4966-BC07-C45D0F72EE74}" destId="{B58EB8EC-D830-4DD9-904A-7E8A2F759675}" srcOrd="1" destOrd="0" presId="urn:microsoft.com/office/officeart/2005/8/layout/target3"/>
    <dgm:cxn modelId="{CF0797ED-D8BC-4A66-AF9C-A3219F85EB74}" srcId="{28150539-729E-42AB-BBEA-5A134282751E}" destId="{9AFC5573-E0EC-455D-B329-7FB9976BF619}" srcOrd="2" destOrd="0" parTransId="{932E698C-5988-4E5C-B644-0AD0D28FB246}" sibTransId="{CFFABBF6-3D4D-4CB6-B587-F5D425356BC1}"/>
    <dgm:cxn modelId="{70F8FDAA-DE03-40A0-98CA-6831CABBCF57}" type="presParOf" srcId="{D808DBBA-232C-41A0-AB46-56C7AA9E88FC}" destId="{6F24201A-23BB-4E92-84AB-4D295D943E01}" srcOrd="0" destOrd="0" presId="urn:microsoft.com/office/officeart/2005/8/layout/target3"/>
    <dgm:cxn modelId="{1B4091E3-3159-429F-8290-3C3AFFA1D148}" type="presParOf" srcId="{D808DBBA-232C-41A0-AB46-56C7AA9E88FC}" destId="{C82AC345-6C90-4252-BF23-0EDCA1A6A0B2}" srcOrd="1" destOrd="0" presId="urn:microsoft.com/office/officeart/2005/8/layout/target3"/>
    <dgm:cxn modelId="{48E3DD32-4AA4-457C-8644-A3E7BC55CAAF}" type="presParOf" srcId="{D808DBBA-232C-41A0-AB46-56C7AA9E88FC}" destId="{FB2AD841-D133-493E-96A0-6E31882234EA}" srcOrd="2" destOrd="0" presId="urn:microsoft.com/office/officeart/2005/8/layout/target3"/>
    <dgm:cxn modelId="{7F77F5B1-AD28-47CF-8D9A-E6846959FDA0}" type="presParOf" srcId="{D808DBBA-232C-41A0-AB46-56C7AA9E88FC}" destId="{4A73479F-0F50-405F-BBC6-3342C709388B}" srcOrd="3" destOrd="0" presId="urn:microsoft.com/office/officeart/2005/8/layout/target3"/>
    <dgm:cxn modelId="{92CC334F-3E1C-419B-93CD-62625553DD6E}" type="presParOf" srcId="{D808DBBA-232C-41A0-AB46-56C7AA9E88FC}" destId="{AE0F1571-119F-47C9-84D7-86D4B4591E2C}" srcOrd="4" destOrd="0" presId="urn:microsoft.com/office/officeart/2005/8/layout/target3"/>
    <dgm:cxn modelId="{E922B1A3-E47B-49E8-A3DC-29C16DEA65C3}" type="presParOf" srcId="{D808DBBA-232C-41A0-AB46-56C7AA9E88FC}" destId="{8715D251-987D-40F7-A5D7-FB0E3319E527}" srcOrd="5" destOrd="0" presId="urn:microsoft.com/office/officeart/2005/8/layout/target3"/>
    <dgm:cxn modelId="{1CEB3E24-9C85-4187-B1F7-E3E9A79A0F0B}" type="presParOf" srcId="{D808DBBA-232C-41A0-AB46-56C7AA9E88FC}" destId="{6ED497EE-7F4E-4FA1-B880-A1380F5718A7}" srcOrd="6" destOrd="0" presId="urn:microsoft.com/office/officeart/2005/8/layout/target3"/>
    <dgm:cxn modelId="{58DAFA09-F887-49BF-A312-9CCB43BA2705}" type="presParOf" srcId="{D808DBBA-232C-41A0-AB46-56C7AA9E88FC}" destId="{4AC3ACDD-514D-48C1-B69B-B7FCE1D99DF4}" srcOrd="7" destOrd="0" presId="urn:microsoft.com/office/officeart/2005/8/layout/target3"/>
    <dgm:cxn modelId="{2E19E276-9878-440D-A86E-F0BE272B670D}" type="presParOf" srcId="{D808DBBA-232C-41A0-AB46-56C7AA9E88FC}" destId="{7E2049E3-0967-482B-A60E-339B49163A50}" srcOrd="8" destOrd="0" presId="urn:microsoft.com/office/officeart/2005/8/layout/target3"/>
    <dgm:cxn modelId="{69AA4009-73C3-473D-9D18-C9E819EDDD7F}" type="presParOf" srcId="{D808DBBA-232C-41A0-AB46-56C7AA9E88FC}" destId="{AFDA2036-AD84-4C2C-95E2-0E53F830A8EC}" srcOrd="9" destOrd="0" presId="urn:microsoft.com/office/officeart/2005/8/layout/target3"/>
    <dgm:cxn modelId="{A325CE66-8140-463F-B1FE-EB24B303395A}" type="presParOf" srcId="{D808DBBA-232C-41A0-AB46-56C7AA9E88FC}" destId="{3A0F4C3B-A5AF-490C-A836-C9CCE9135FD8}" srcOrd="10" destOrd="0" presId="urn:microsoft.com/office/officeart/2005/8/layout/target3"/>
    <dgm:cxn modelId="{15D06640-AFEF-4BE8-9CEC-E56481D5C0CF}" type="presParOf" srcId="{D808DBBA-232C-41A0-AB46-56C7AA9E88FC}" destId="{66D7C0C6-DCF5-4F85-9815-E892EB6381C1}" srcOrd="11" destOrd="0" presId="urn:microsoft.com/office/officeart/2005/8/layout/target3"/>
    <dgm:cxn modelId="{37846AE5-DA59-4759-A442-A2C9CA25A130}" type="presParOf" srcId="{D808DBBA-232C-41A0-AB46-56C7AA9E88FC}" destId="{02BE9BB1-E8C5-497D-8FBD-AA6AAD0C704B}" srcOrd="12" destOrd="0" presId="urn:microsoft.com/office/officeart/2005/8/layout/target3"/>
    <dgm:cxn modelId="{4B8DA862-2335-49C0-9562-A3101D824EEC}" type="presParOf" srcId="{D808DBBA-232C-41A0-AB46-56C7AA9E88FC}" destId="{D3B81FDA-672F-42A3-8336-025939251AD5}" srcOrd="13" destOrd="0" presId="urn:microsoft.com/office/officeart/2005/8/layout/target3"/>
    <dgm:cxn modelId="{452124A3-DE03-4D5E-AED8-478844C77A49}" type="presParOf" srcId="{D808DBBA-232C-41A0-AB46-56C7AA9E88FC}" destId="{BBAE1DA3-C03A-49FE-8A5C-7A83C1289FD1}" srcOrd="14" destOrd="0" presId="urn:microsoft.com/office/officeart/2005/8/layout/target3"/>
    <dgm:cxn modelId="{F5222734-CD17-42C1-94DE-8FDBA9032075}" type="presParOf" srcId="{D808DBBA-232C-41A0-AB46-56C7AA9E88FC}" destId="{E546D162-5584-461E-A57D-82887F2A901F}" srcOrd="15" destOrd="0" presId="urn:microsoft.com/office/officeart/2005/8/layout/target3"/>
    <dgm:cxn modelId="{906236E4-0AF9-4E97-88E9-7F3D93334A46}" type="presParOf" srcId="{D808DBBA-232C-41A0-AB46-56C7AA9E88FC}" destId="{5B0CAA24-C326-42E7-B9E5-6A3B3102B0BC}" srcOrd="16" destOrd="0" presId="urn:microsoft.com/office/officeart/2005/8/layout/target3"/>
    <dgm:cxn modelId="{059C3549-D0A0-46D2-9FBD-CA3A00D07D9E}" type="presParOf" srcId="{D808DBBA-232C-41A0-AB46-56C7AA9E88FC}" destId="{69E7F6B1-6BB1-47C6-8820-EB3C554825CF}" srcOrd="17" destOrd="0" presId="urn:microsoft.com/office/officeart/2005/8/layout/target3"/>
    <dgm:cxn modelId="{276066EC-661F-4197-8EFA-4E47A704A3D4}" type="presParOf" srcId="{D808DBBA-232C-41A0-AB46-56C7AA9E88FC}" destId="{6475C452-A28F-4DC0-88BA-28B9745738C7}" srcOrd="18" destOrd="0" presId="urn:microsoft.com/office/officeart/2005/8/layout/target3"/>
    <dgm:cxn modelId="{44B4EE77-1F63-44B7-B3C0-0BCB19AA14BB}" type="presParOf" srcId="{D808DBBA-232C-41A0-AB46-56C7AA9E88FC}" destId="{B58EB8EC-D830-4DD9-904A-7E8A2F759675}" srcOrd="19" destOrd="0" presId="urn:microsoft.com/office/officeart/2005/8/layout/target3"/>
    <dgm:cxn modelId="{942FF08E-A8F9-4259-8603-B0EDB4ABA5F2}" type="presParOf" srcId="{D808DBBA-232C-41A0-AB46-56C7AA9E88FC}" destId="{981577F7-06D1-4635-96B3-79B0937D255C}" srcOrd="20" destOrd="0" presId="urn:microsoft.com/office/officeart/2005/8/layout/target3"/>
    <dgm:cxn modelId="{CE7F778A-74CF-462B-9DAC-082EC7739D3A}" type="presParOf" srcId="{D808DBBA-232C-41A0-AB46-56C7AA9E88FC}" destId="{A9E32132-1AC2-480C-B996-9E8A18C8E224}" srcOrd="21" destOrd="0" presId="urn:microsoft.com/office/officeart/2005/8/layout/target3"/>
    <dgm:cxn modelId="{946A5ABF-5386-406A-B6E6-A843B60F32F4}" type="presParOf" srcId="{D808DBBA-232C-41A0-AB46-56C7AA9E88FC}" destId="{97DED63B-716D-4910-8533-9D840E5DAD84}" srcOrd="22" destOrd="0" presId="urn:microsoft.com/office/officeart/2005/8/layout/target3"/>
    <dgm:cxn modelId="{5FE6ED94-3DC9-4A63-9D77-0526EDC0160A}" type="presParOf" srcId="{D808DBBA-232C-41A0-AB46-56C7AA9E88FC}" destId="{0E0A15BA-1CF0-4199-918A-015F0D419702}" srcOrd="2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24201A-23BB-4E92-84AB-4D295D943E01}">
      <dsp:nvSpPr>
        <dsp:cNvPr id="0" name=""/>
        <dsp:cNvSpPr/>
      </dsp:nvSpPr>
      <dsp:spPr>
        <a:xfrm>
          <a:off x="0" y="0"/>
          <a:ext cx="5915891" cy="5915891"/>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2AD841-D133-493E-96A0-6E31882234EA}">
      <dsp:nvSpPr>
        <dsp:cNvPr id="0" name=""/>
        <dsp:cNvSpPr/>
      </dsp:nvSpPr>
      <dsp:spPr>
        <a:xfrm>
          <a:off x="2957945" y="0"/>
          <a:ext cx="7174345" cy="5915891"/>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והנה דרישה זו של התורה במצוות </a:t>
          </a:r>
          <a:r>
            <a:rPr lang="he-IL" sz="1400" b="1" kern="1200" dirty="0" err="1"/>
            <a:t>שויתי</a:t>
          </a:r>
          <a:r>
            <a:rPr lang="he-IL" sz="1400" b="1" kern="1200" dirty="0"/>
            <a:t> צריכה ביאור גדול: </a:t>
          </a:r>
          <a:endParaRPr lang="he-IL" sz="1400" kern="1200" dirty="0"/>
        </a:p>
      </dsp:txBody>
      <dsp:txXfrm>
        <a:off x="2957945" y="0"/>
        <a:ext cx="7174345" cy="739488"/>
      </dsp:txXfrm>
    </dsp:sp>
    <dsp:sp modelId="{AE0F1571-119F-47C9-84D7-86D4B4591E2C}">
      <dsp:nvSpPr>
        <dsp:cNvPr id="0" name=""/>
        <dsp:cNvSpPr/>
      </dsp:nvSpPr>
      <dsp:spPr>
        <a:xfrm>
          <a:off x="517641" y="739488"/>
          <a:ext cx="4880608" cy="4880608"/>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15D251-987D-40F7-A5D7-FB0E3319E527}">
      <dsp:nvSpPr>
        <dsp:cNvPr id="0" name=""/>
        <dsp:cNvSpPr/>
      </dsp:nvSpPr>
      <dsp:spPr>
        <a:xfrm>
          <a:off x="2957945" y="739488"/>
          <a:ext cx="7174345" cy="4880608"/>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   שהרי כל אחד צריך להתעסק בעסקים רבים (כולל גם לימוד התורה), שדורשים את כל כוחות ריכוז שכלו ומחשבתו, ואיך אפשר לדרוש מהאדם לא להסיח דעת מנוכחותו </a:t>
          </a:r>
          <a:r>
            <a:rPr lang="he-IL" sz="1400" b="1" kern="1200" dirty="0" err="1"/>
            <a:t>ית</a:t>
          </a:r>
          <a:r>
            <a:rPr lang="he-IL" sz="1400" b="1" kern="1200" dirty="0"/>
            <a:t>' – אף לא לרגע?! </a:t>
          </a:r>
          <a:endParaRPr lang="he-IL" sz="1400" kern="1200" dirty="0"/>
        </a:p>
      </dsp:txBody>
      <dsp:txXfrm>
        <a:off x="2957945" y="739488"/>
        <a:ext cx="7174345" cy="739488"/>
      </dsp:txXfrm>
    </dsp:sp>
    <dsp:sp modelId="{4AC3ACDD-514D-48C1-B69B-B7FCE1D99DF4}">
      <dsp:nvSpPr>
        <dsp:cNvPr id="0" name=""/>
        <dsp:cNvSpPr/>
      </dsp:nvSpPr>
      <dsp:spPr>
        <a:xfrm>
          <a:off x="1035282" y="1478976"/>
          <a:ext cx="3845325" cy="3845325"/>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2049E3-0967-482B-A60E-339B49163A50}">
      <dsp:nvSpPr>
        <dsp:cNvPr id="0" name=""/>
        <dsp:cNvSpPr/>
      </dsp:nvSpPr>
      <dsp:spPr>
        <a:xfrm>
          <a:off x="2957945" y="1478976"/>
          <a:ext cx="7174345" cy="3845325"/>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קושיא זו מופיעה בספר דברי סופרים </a:t>
          </a:r>
          <a:r>
            <a:rPr lang="he-IL" sz="800" b="1" kern="1200" dirty="0"/>
            <a:t>(קונטרס </a:t>
          </a:r>
          <a:r>
            <a:rPr lang="he-IL" sz="800" b="1" kern="1200" dirty="0" err="1"/>
            <a:t>הזכרונות</a:t>
          </a:r>
          <a:r>
            <a:rPr lang="he-IL" sz="800" b="1" kern="1200" dirty="0"/>
            <a:t> מצוה א') </a:t>
          </a:r>
          <a:r>
            <a:rPr lang="he-IL" sz="1400" b="1" kern="1200" dirty="0" err="1"/>
            <a:t>להרב</a:t>
          </a:r>
          <a:r>
            <a:rPr lang="he-IL" sz="1400" b="1" kern="1200" dirty="0"/>
            <a:t> צדוק הכהן מלובלין זצ"ל.</a:t>
          </a:r>
          <a:endParaRPr lang="he-IL" sz="1400" kern="1200" dirty="0"/>
        </a:p>
      </dsp:txBody>
      <dsp:txXfrm>
        <a:off x="2957945" y="1478976"/>
        <a:ext cx="7174345" cy="739482"/>
      </dsp:txXfrm>
    </dsp:sp>
    <dsp:sp modelId="{3A0F4C3B-A5AF-490C-A836-C9CCE9135FD8}">
      <dsp:nvSpPr>
        <dsp:cNvPr id="0" name=""/>
        <dsp:cNvSpPr/>
      </dsp:nvSpPr>
      <dsp:spPr>
        <a:xfrm>
          <a:off x="1552921" y="2218459"/>
          <a:ext cx="2810048" cy="2810048"/>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D7C0C6-DCF5-4F85-9815-E892EB6381C1}">
      <dsp:nvSpPr>
        <dsp:cNvPr id="0" name=""/>
        <dsp:cNvSpPr/>
      </dsp:nvSpPr>
      <dsp:spPr>
        <a:xfrm>
          <a:off x="2957945" y="2218459"/>
          <a:ext cx="7174345" cy="2810048"/>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1" kern="1200" dirty="0">
              <a:solidFill>
                <a:schemeClr val="accent6">
                  <a:lumMod val="75000"/>
                </a:schemeClr>
              </a:solidFill>
            </a:rPr>
            <a:t>ונראה שהכוונה במצות "</a:t>
          </a:r>
          <a:r>
            <a:rPr lang="he-IL" sz="1600" b="1" kern="1200" dirty="0" err="1">
              <a:solidFill>
                <a:schemeClr val="accent6">
                  <a:lumMod val="75000"/>
                </a:schemeClr>
              </a:solidFill>
            </a:rPr>
            <a:t>שויתי</a:t>
          </a:r>
          <a:r>
            <a:rPr lang="he-IL" sz="1600" b="1" kern="1200" dirty="0">
              <a:solidFill>
                <a:schemeClr val="accent6">
                  <a:lumMod val="75000"/>
                </a:schemeClr>
              </a:solidFill>
            </a:rPr>
            <a:t> ה' לנגדי תמיד" אינה לסוג מחשבה המפריע לחשוב ולהתרכז על דברים אחרים; אלא הכוונה להסתכלות על העולם, בדומה ללבישת משקפיים, המשנים לגמרי את מבטו של האדם על העולם.</a:t>
          </a:r>
        </a:p>
      </dsp:txBody>
      <dsp:txXfrm>
        <a:off x="2957945" y="2218459"/>
        <a:ext cx="7174345" cy="739488"/>
      </dsp:txXfrm>
    </dsp:sp>
    <dsp:sp modelId="{D3B81FDA-672F-42A3-8336-025939251AD5}">
      <dsp:nvSpPr>
        <dsp:cNvPr id="0" name=""/>
        <dsp:cNvSpPr/>
      </dsp:nvSpPr>
      <dsp:spPr>
        <a:xfrm>
          <a:off x="2070562" y="2957947"/>
          <a:ext cx="1774765" cy="1774765"/>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AE1DA3-C03A-49FE-8A5C-7A83C1289FD1}">
      <dsp:nvSpPr>
        <dsp:cNvPr id="0" name=""/>
        <dsp:cNvSpPr/>
      </dsp:nvSpPr>
      <dsp:spPr>
        <a:xfrm>
          <a:off x="2957945" y="2957947"/>
          <a:ext cx="7174345" cy="1774765"/>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כאשר רואים את העולם מתוך הכרה שיש רבש"ע שהוא טוב ומטיב, ושכל מה שקיים ושקורה בעולם מגיע ממנו, רואים עולם מואר, מלא בטחון ושמחה, מתוך הידיעה שכל בעיות העולם נמצאות בידיו הטובות </a:t>
          </a:r>
          <a:r>
            <a:rPr lang="he-IL" sz="1400" b="1" kern="1200" dirty="0" err="1"/>
            <a:t>ית</a:t>
          </a:r>
          <a:r>
            <a:rPr lang="he-IL" sz="1400" b="1" kern="1200" dirty="0"/>
            <a:t>', ושכל מה שהוא </a:t>
          </a:r>
          <a:r>
            <a:rPr lang="he-IL" sz="1400" b="1" kern="1200" dirty="0" err="1"/>
            <a:t>ית</a:t>
          </a:r>
          <a:r>
            <a:rPr lang="he-IL" sz="1400" b="1" kern="1200" dirty="0"/>
            <a:t>' יחליט לעשות יהיה לטובתנו הגדולה ביותר. </a:t>
          </a:r>
          <a:endParaRPr lang="he-IL" sz="1400" kern="1200" dirty="0"/>
        </a:p>
      </dsp:txBody>
      <dsp:txXfrm>
        <a:off x="2957945" y="2957947"/>
        <a:ext cx="7174345" cy="739488"/>
      </dsp:txXfrm>
    </dsp:sp>
    <dsp:sp modelId="{5B0CAA24-C326-42E7-B9E5-6A3B3102B0BC}">
      <dsp:nvSpPr>
        <dsp:cNvPr id="0" name=""/>
        <dsp:cNvSpPr/>
      </dsp:nvSpPr>
      <dsp:spPr>
        <a:xfrm>
          <a:off x="2588204" y="3697435"/>
          <a:ext cx="739482" cy="739482"/>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E7F6B1-6BB1-47C6-8820-EB3C554825CF}">
      <dsp:nvSpPr>
        <dsp:cNvPr id="0" name=""/>
        <dsp:cNvSpPr/>
      </dsp:nvSpPr>
      <dsp:spPr>
        <a:xfrm>
          <a:off x="2957945" y="3697435"/>
          <a:ext cx="7174345" cy="739482"/>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1" kern="1200" dirty="0">
              <a:solidFill>
                <a:schemeClr val="accent6">
                  <a:lumMod val="75000"/>
                </a:schemeClr>
              </a:solidFill>
            </a:rPr>
            <a:t>מבט מואר זה על העולם של "</a:t>
          </a:r>
          <a:r>
            <a:rPr lang="he-IL" sz="1600" b="1" kern="1200" dirty="0" err="1">
              <a:solidFill>
                <a:schemeClr val="accent6">
                  <a:lumMod val="75000"/>
                </a:schemeClr>
              </a:solidFill>
            </a:rPr>
            <a:t>שויתי</a:t>
          </a:r>
          <a:r>
            <a:rPr lang="he-IL" sz="1600" b="1" kern="1200" dirty="0">
              <a:solidFill>
                <a:schemeClr val="accent6">
                  <a:lumMod val="75000"/>
                </a:schemeClr>
              </a:solidFill>
            </a:rPr>
            <a:t> ה'", קיים גם כאשר מחשבת האדם מרוכזת לגמרי על דבר המצריך את כל כוחות ריכוזו. </a:t>
          </a:r>
          <a:endParaRPr lang="he-IL" sz="1600" kern="1200" dirty="0">
            <a:solidFill>
              <a:schemeClr val="accent6">
                <a:lumMod val="75000"/>
              </a:schemeClr>
            </a:solidFill>
          </a:endParaRPr>
        </a:p>
      </dsp:txBody>
      <dsp:txXfrm>
        <a:off x="2957945" y="3697435"/>
        <a:ext cx="7174345" cy="739482"/>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10/18/2026</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10/18/2026</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10/18/2026</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7.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7.png"/><Relationship Id="rId2" Type="http://schemas.openxmlformats.org/officeDocument/2006/relationships/diagramData" Target="../diagrams/data1.xml"/><Relationship Id="rId1" Type="http://schemas.openxmlformats.org/officeDocument/2006/relationships/slideLayout" Target="../slideLayouts/slideLayout2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לצבוע את החיים בוורוד</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fontScale="92500" lnSpcReduction="10000"/>
          </a:bodyPr>
          <a:lstStyle/>
          <a:p>
            <a:r>
              <a:rPr lang="he-IL" sz="3600" dirty="0">
                <a:solidFill>
                  <a:srgbClr val="FF66FF"/>
                </a:solidFill>
                <a:highlight>
                  <a:srgbClr val="FFFF00"/>
                </a:highlight>
                <a:latin typeface="Aharoni" panose="02010803020104030203" pitchFamily="2" charset="-79"/>
                <a:cs typeface="Aharoni" panose="02010803020104030203" pitchFamily="2" charset="-79"/>
              </a:rPr>
              <a:t>מצוות </a:t>
            </a:r>
            <a:r>
              <a:rPr lang="he-IL" sz="3600" dirty="0" err="1">
                <a:solidFill>
                  <a:srgbClr val="FF66FF"/>
                </a:solidFill>
                <a:highlight>
                  <a:srgbClr val="FFFF00"/>
                </a:highlight>
                <a:latin typeface="Aharoni" panose="02010803020104030203" pitchFamily="2" charset="-79"/>
                <a:cs typeface="Aharoni" panose="02010803020104030203" pitchFamily="2" charset="-79"/>
              </a:rPr>
              <a:t>שויתי</a:t>
            </a:r>
            <a:r>
              <a:rPr lang="he-IL" sz="3600" dirty="0">
                <a:solidFill>
                  <a:srgbClr val="FF66FF"/>
                </a:solidFill>
                <a:highlight>
                  <a:srgbClr val="FFFF00"/>
                </a:highlight>
                <a:latin typeface="Aharoni" panose="02010803020104030203" pitchFamily="2" charset="-79"/>
                <a:cs typeface="Aharoni" panose="02010803020104030203" pitchFamily="2" charset="-79"/>
              </a:rPr>
              <a:t> ה' לנגדי תמיד</a:t>
            </a:r>
          </a:p>
          <a:p>
            <a:r>
              <a:rPr lang="he-IL" sz="3600" dirty="0">
                <a:solidFill>
                  <a:srgbClr val="FF66FF"/>
                </a:solidFill>
                <a:highlight>
                  <a:srgbClr val="FFFF00"/>
                </a:highlight>
                <a:latin typeface="Aharoni" panose="02010803020104030203" pitchFamily="2" charset="-79"/>
                <a:cs typeface="Aharoni" panose="02010803020104030203" pitchFamily="2" charset="-79"/>
              </a:rPr>
              <a:t>בצורה מעשית </a:t>
            </a:r>
          </a:p>
          <a:p>
            <a:r>
              <a:rPr lang="he-IL" sz="3600" dirty="0">
                <a:solidFill>
                  <a:srgbClr val="FF66FF"/>
                </a:solidFill>
                <a:highlight>
                  <a:srgbClr val="FFFF00"/>
                </a:highlight>
                <a:latin typeface="Aharoni" panose="02010803020104030203" pitchFamily="2" charset="-79"/>
                <a:cs typeface="Aharoni" panose="02010803020104030203" pitchFamily="2" charset="-79"/>
              </a:rPr>
              <a:t>לבן דורנו</a:t>
            </a:r>
          </a:p>
        </p:txBody>
      </p:sp>
      <p:pic>
        <p:nvPicPr>
          <p:cNvPr id="4" name="תמונה 3">
            <a:extLst>
              <a:ext uri="{FF2B5EF4-FFF2-40B4-BE49-F238E27FC236}">
                <a16:creationId xmlns:a16="http://schemas.microsoft.com/office/drawing/2014/main" id="{2B5795FC-761D-EDC5-7BA0-6F111658EDB0}"/>
              </a:ext>
            </a:extLst>
          </p:cNvPr>
          <p:cNvPicPr>
            <a:picLocks noChangeAspect="1"/>
          </p:cNvPicPr>
          <p:nvPr/>
        </p:nvPicPr>
        <p:blipFill>
          <a:blip r:embed="rId2"/>
          <a:stretch>
            <a:fillRect/>
          </a:stretch>
        </p:blipFill>
        <p:spPr>
          <a:xfrm>
            <a:off x="0" y="0"/>
            <a:ext cx="2790825" cy="1638300"/>
          </a:xfrm>
          <a:prstGeom prst="rect">
            <a:avLst/>
          </a:prstGeom>
        </p:spPr>
      </p:pic>
      <p:pic>
        <p:nvPicPr>
          <p:cNvPr id="3074" name="Picture 2" descr="פוקס ורוד / ריבת שושנים קסומה - מיכל וקסמן">
            <a:extLst>
              <a:ext uri="{FF2B5EF4-FFF2-40B4-BE49-F238E27FC236}">
                <a16:creationId xmlns:a16="http://schemas.microsoft.com/office/drawing/2014/main" id="{52C8397F-CD62-BADE-A514-D32554BEF4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238625"/>
            <a:ext cx="1743075" cy="26193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משקפיים ורודים » אודות">
            <a:extLst>
              <a:ext uri="{FF2B5EF4-FFF2-40B4-BE49-F238E27FC236}">
                <a16:creationId xmlns:a16="http://schemas.microsoft.com/office/drawing/2014/main" id="{6A9D0CFD-FDFE-75D3-B386-CA5F5113E1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10878" y="87464"/>
            <a:ext cx="2505075" cy="181927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באיזה משקפיים אתם בוחרים לראות את העולם? • נטיעת האור">
            <a:extLst>
              <a:ext uri="{FF2B5EF4-FFF2-40B4-BE49-F238E27FC236}">
                <a16:creationId xmlns:a16="http://schemas.microsoft.com/office/drawing/2014/main" id="{158A91C7-06D2-6838-601A-908EF4AF83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77450" y="4695825"/>
            <a:ext cx="2114550" cy="2162175"/>
          </a:xfrm>
          <a:prstGeom prst="rect">
            <a:avLst/>
          </a:prstGeom>
          <a:noFill/>
          <a:extLst>
            <a:ext uri="{909E8E84-426E-40DD-AFC4-6F175D3DCCD1}">
              <a14:hiddenFill xmlns:a14="http://schemas.microsoft.com/office/drawing/2010/main">
                <a:solidFill>
                  <a:srgbClr val="FFFFFF"/>
                </a:solidFill>
              </a14:hiddenFill>
            </a:ext>
          </a:extLst>
        </p:spPr>
      </p:pic>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65086"/>
    </mc:Choice>
    <mc:Fallback xmlns="">
      <p:transition spd="slow" advTm="6508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84489-576D-D5FA-2B71-5AEAF0B8CD2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EF54FB8-813D-0E8A-59AA-C58CDA4B8E97}"/>
              </a:ext>
            </a:extLst>
          </p:cNvPr>
          <p:cNvSpPr>
            <a:spLocks noGrp="1"/>
          </p:cNvSpPr>
          <p:nvPr>
            <p:ph type="title"/>
          </p:nvPr>
        </p:nvSpPr>
        <p:spPr>
          <a:xfrm>
            <a:off x="1745673" y="214685"/>
            <a:ext cx="9758939" cy="1690315"/>
          </a:xfrm>
        </p:spPr>
        <p:txBody>
          <a:bodyPr>
            <a:normAutofit/>
          </a:bodyPr>
          <a:lstStyle/>
          <a:p>
            <a:pPr algn="ctr"/>
            <a:r>
              <a:rPr lang="he-IL" sz="4800" b="1" dirty="0"/>
              <a:t>כל מעלת הצדיקים</a:t>
            </a:r>
            <a:endParaRPr lang="he-IL" sz="8800" b="1" dirty="0"/>
          </a:p>
        </p:txBody>
      </p:sp>
      <p:sp>
        <p:nvSpPr>
          <p:cNvPr id="3" name="מציין מיקום תוכן 2">
            <a:extLst>
              <a:ext uri="{FF2B5EF4-FFF2-40B4-BE49-F238E27FC236}">
                <a16:creationId xmlns:a16="http://schemas.microsoft.com/office/drawing/2014/main" id="{B001A05A-EABC-8E08-EF2C-94E71434382A}"/>
              </a:ext>
            </a:extLst>
          </p:cNvPr>
          <p:cNvSpPr>
            <a:spLocks noGrp="1"/>
          </p:cNvSpPr>
          <p:nvPr>
            <p:ph idx="1"/>
          </p:nvPr>
        </p:nvSpPr>
        <p:spPr>
          <a:xfrm>
            <a:off x="955343" y="1264554"/>
            <a:ext cx="10549269" cy="5477439"/>
          </a:xfrm>
        </p:spPr>
        <p:txBody>
          <a:bodyPr>
            <a:normAutofit/>
          </a:bodyPr>
          <a:lstStyle/>
          <a:p>
            <a:pPr marL="457200" algn="just" rtl="1">
              <a:lnSpc>
                <a:spcPts val="1400"/>
              </a:lnSpc>
              <a:spcBef>
                <a:spcPts val="1200"/>
              </a:spcBef>
              <a:spcAft>
                <a:spcPts val="300"/>
              </a:spcAft>
              <a:tabLst>
                <a:tab pos="147320" algn="l"/>
              </a:tabLst>
            </a:pPr>
            <a:r>
              <a:rPr lang="he-IL" sz="1800" b="0" kern="1600" dirty="0" err="1">
                <a:effectLst/>
                <a:latin typeface="Arial" panose="020B0604020202020204" pitchFamily="34" charset="0"/>
                <a:cs typeface="David" panose="020E0502060401010101" pitchFamily="34" charset="-79"/>
              </a:rPr>
              <a:t>הרמ"א</a:t>
            </a:r>
            <a:r>
              <a:rPr lang="he-IL" sz="1800" b="0" kern="1600" dirty="0">
                <a:effectLst/>
                <a:latin typeface="Arial" panose="020B0604020202020204" pitchFamily="34" charset="0"/>
                <a:cs typeface="David" panose="020E0502060401010101" pitchFamily="34" charset="-79"/>
              </a:rPr>
              <a:t> בתחילת שולחן ערוך אורח חיים (סימן א' סעיף א') כותב:</a:t>
            </a:r>
            <a:endParaRPr lang="en-US" sz="1800" b="1" kern="1600" dirty="0">
              <a:effectLst/>
              <a:latin typeface="Arial" panose="020B0604020202020204" pitchFamily="34" charset="0"/>
            </a:endParaRPr>
          </a:p>
          <a:p>
            <a:pPr marL="457200" algn="r" rtl="1"/>
            <a:r>
              <a:rPr lang="he-IL" sz="1800" b="1" kern="1600" dirty="0">
                <a:effectLst/>
                <a:highlight>
                  <a:srgbClr val="FFFF00"/>
                </a:highlight>
                <a:latin typeface="Arial" panose="020B0604020202020204" pitchFamily="34" charset="0"/>
                <a:cs typeface="Monotype Hadassah"/>
              </a:rPr>
              <a:t>"</a:t>
            </a:r>
            <a:r>
              <a:rPr lang="he-IL" sz="1800" b="1" kern="1600" dirty="0" err="1">
                <a:effectLst/>
                <a:highlight>
                  <a:srgbClr val="FFFF00"/>
                </a:highlight>
                <a:latin typeface="Arial" panose="020B0604020202020204" pitchFamily="34" charset="0"/>
                <a:cs typeface="Monotype Hadassah"/>
              </a:rPr>
              <a:t>שויתי</a:t>
            </a:r>
            <a:r>
              <a:rPr lang="he-IL" sz="1800" b="1" kern="1600" dirty="0">
                <a:effectLst/>
                <a:highlight>
                  <a:srgbClr val="FFFF00"/>
                </a:highlight>
                <a:latin typeface="Arial" panose="020B0604020202020204" pitchFamily="34" charset="0"/>
                <a:cs typeface="Monotype Hadassah"/>
              </a:rPr>
              <a:t> ה' לנגדי תמיד" הוא כלל גדול בתורה ובמעלות הצדיקים אשר הולכים לפני האלוקים.</a:t>
            </a:r>
            <a:endParaRPr lang="en-US" sz="1800" b="1" kern="1600" dirty="0">
              <a:effectLst/>
              <a:highlight>
                <a:srgbClr val="FFFF00"/>
              </a:highlight>
              <a:latin typeface="Arial" panose="020B0604020202020204" pitchFamily="34" charset="0"/>
            </a:endParaRPr>
          </a:p>
          <a:p>
            <a:pPr marL="252095" marR="252095" algn="just" rtl="1">
              <a:spcBef>
                <a:spcPts val="1200"/>
              </a:spcBef>
              <a:spcAft>
                <a:spcPts val="300"/>
              </a:spcAft>
              <a:tabLst>
                <a:tab pos="147320" algn="l"/>
              </a:tabLst>
            </a:pPr>
            <a:r>
              <a:rPr lang="he-IL" sz="1800" b="1" kern="1600" dirty="0">
                <a:effectLst/>
                <a:latin typeface="Arial" panose="020B0604020202020204" pitchFamily="34" charset="0"/>
                <a:cs typeface="Monotype Hadassah"/>
              </a:rPr>
              <a:t> </a:t>
            </a:r>
            <a:r>
              <a:rPr lang="he-IL" sz="1800" b="0" kern="1600" dirty="0">
                <a:effectLst/>
                <a:latin typeface="Arial" panose="020B0604020202020204" pitchFamily="34" charset="0"/>
                <a:cs typeface="David" panose="020E0502060401010101" pitchFamily="34" charset="-79"/>
              </a:rPr>
              <a:t>וכתב על זה </a:t>
            </a:r>
            <a:r>
              <a:rPr lang="he-IL" sz="1800" b="0" kern="1600" dirty="0" err="1">
                <a:effectLst/>
                <a:latin typeface="Arial" panose="020B0604020202020204" pitchFamily="34" charset="0"/>
                <a:cs typeface="David" panose="020E0502060401010101" pitchFamily="34" charset="-79"/>
              </a:rPr>
              <a:t>הגר"א</a:t>
            </a:r>
            <a:r>
              <a:rPr lang="he-IL" sz="1800" b="0" kern="1600" dirty="0">
                <a:effectLst/>
                <a:latin typeface="Arial" panose="020B0604020202020204" pitchFamily="34" charset="0"/>
                <a:cs typeface="David" panose="020E0502060401010101" pitchFamily="34" charset="-79"/>
              </a:rPr>
              <a:t> בביאורו: </a:t>
            </a:r>
            <a:r>
              <a:rPr lang="he-IL" sz="1800" b="1" kern="1600" dirty="0">
                <a:effectLst/>
                <a:latin typeface="Arial" panose="020B0604020202020204" pitchFamily="34" charset="0"/>
                <a:cs typeface="Monotype Hadassah"/>
              </a:rPr>
              <a:t>כמו שכתוב "איש צדיק תמים ... את האלוקים התהלך נח", וכן בחנוך, וכן באבות "אשר התהלכו </a:t>
            </a:r>
            <a:r>
              <a:rPr lang="he-IL" sz="1800" b="1" kern="1600" dirty="0" err="1">
                <a:effectLst/>
                <a:latin typeface="Arial" panose="020B0604020202020204" pitchFamily="34" charset="0"/>
                <a:cs typeface="Monotype Hadassah"/>
              </a:rPr>
              <a:t>אבותי</a:t>
            </a:r>
            <a:r>
              <a:rPr lang="he-IL" sz="1800" b="1" kern="1600" dirty="0">
                <a:effectLst/>
                <a:latin typeface="Arial" panose="020B0604020202020204" pitchFamily="34" charset="0"/>
                <a:cs typeface="Monotype Hadassah"/>
              </a:rPr>
              <a:t> לפניו",</a:t>
            </a:r>
            <a:r>
              <a:rPr lang="he-IL" sz="1800" b="1" kern="1600" spc="150" dirty="0">
                <a:effectLst/>
                <a:latin typeface="Arial" panose="020B0604020202020204" pitchFamily="34" charset="0"/>
                <a:cs typeface="Monotype Hadassah"/>
              </a:rPr>
              <a:t> </a:t>
            </a:r>
            <a:r>
              <a:rPr lang="he-IL" sz="1800" b="1" u="sng" kern="1600" spc="200" dirty="0">
                <a:effectLst/>
                <a:highlight>
                  <a:srgbClr val="FFFF00"/>
                </a:highlight>
                <a:uFill>
                  <a:solidFill>
                    <a:srgbClr val="C0C0C0"/>
                  </a:solidFill>
                </a:uFill>
                <a:latin typeface="Arial" panose="020B0604020202020204" pitchFamily="34" charset="0"/>
                <a:cs typeface="Monotype Hadassah"/>
              </a:rPr>
              <a:t>וזהו כל מעלת הצדיקים</a:t>
            </a:r>
            <a:r>
              <a:rPr lang="he-IL" sz="1800" b="1" kern="1600" spc="200" dirty="0">
                <a:effectLst/>
                <a:latin typeface="Arial" panose="020B0604020202020204" pitchFamily="34" charset="0"/>
                <a:cs typeface="Monotype Hadassah"/>
              </a:rPr>
              <a:t>.</a:t>
            </a:r>
            <a:endParaRPr lang="en-US" sz="1800" b="1" kern="1600" dirty="0">
              <a:effectLst/>
              <a:latin typeface="Arial" panose="020B0604020202020204" pitchFamily="34" charset="0"/>
            </a:endParaRP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מדברי רמ"א אלו מתברר,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שהמצוה</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להרגיש את קרבת השי"ת באופן תמידי, אינה רק פרט אחד מתוך הפרטים הרבים של עבודת ה', אלא מצוה מרכזית ביותר בתורה. </a:t>
            </a: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ומדברי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הגר"א</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שכתב שהיא '</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כל</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מעלת הצדיקים' רואים שהיא ההצלחה הרוחנית האמיתית היחידה </a:t>
            </a:r>
            <a:br>
              <a:rPr lang="en-US" sz="1800" dirty="0">
                <a:effectLst/>
                <a:latin typeface="Times New Roman" panose="02020603050405020304" pitchFamily="18" charset="0"/>
                <a:ea typeface="Times New Roman" panose="02020603050405020304" pitchFamily="18" charset="0"/>
                <a:cs typeface="David" panose="020E0502060401010101" pitchFamily="34" charset="-79"/>
              </a:rPr>
            </a:b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בעולם הזה – ואם כן, ברור שהיא מטרת כל התורה וקיום מצוותיה והמגמה שהיא ייעוד חיינו.</a:t>
            </a:r>
          </a:p>
          <a:p>
            <a:pPr algn="r" rtl="1"/>
            <a:r>
              <a:rPr lang="he-IL" b="1" dirty="0">
                <a:latin typeface="Times New Roman" panose="02020603050405020304" pitchFamily="18" charset="0"/>
                <a:ea typeface="Times New Roman" panose="02020603050405020304" pitchFamily="18" charset="0"/>
                <a:cs typeface="David" panose="020E0502060401010101" pitchFamily="34" charset="-79"/>
              </a:rPr>
              <a:t>וצריך ברור מדוע זה כל כך דבר חשוב?</a:t>
            </a:r>
          </a:p>
          <a:p>
            <a:pPr algn="r" rtl="1"/>
            <a:r>
              <a:rPr lang="he-IL" sz="1800" b="1"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ובכלל איך עושים את זה – כל הזמן לחשוב מי יכול?</a:t>
            </a:r>
          </a:p>
          <a:p>
            <a:pPr algn="r" rtl="1"/>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B0A78A01-B32F-2623-DA64-D7A722AAABEE}"/>
              </a:ext>
            </a:extLst>
          </p:cNvPr>
          <p:cNvSpPr>
            <a:spLocks noGrp="1"/>
          </p:cNvSpPr>
          <p:nvPr>
            <p:ph type="sldNum" sz="quarter" idx="12"/>
          </p:nvPr>
        </p:nvSpPr>
        <p:spPr/>
        <p:txBody>
          <a:bodyPr/>
          <a:lstStyle/>
          <a:p>
            <a:fld id="{519954A3-9DFD-4C44-94BA-B95130A3BA1C}" type="slidenum">
              <a:rPr lang="en-US" smtClean="0"/>
              <a:t>2</a:t>
            </a:fld>
            <a:endParaRPr lang="en-US" dirty="0"/>
          </a:p>
        </p:txBody>
      </p:sp>
      <p:pic>
        <p:nvPicPr>
          <p:cNvPr id="5" name="תמונה 4">
            <a:extLst>
              <a:ext uri="{FF2B5EF4-FFF2-40B4-BE49-F238E27FC236}">
                <a16:creationId xmlns:a16="http://schemas.microsoft.com/office/drawing/2014/main" id="{7818ED25-D274-9160-40DE-7163F185CD31}"/>
              </a:ext>
            </a:extLst>
          </p:cNvPr>
          <p:cNvPicPr>
            <a:picLocks noChangeAspect="1"/>
          </p:cNvPicPr>
          <p:nvPr/>
        </p:nvPicPr>
        <p:blipFill>
          <a:blip r:embed="rId2"/>
          <a:stretch>
            <a:fillRect/>
          </a:stretch>
        </p:blipFill>
        <p:spPr>
          <a:xfrm>
            <a:off x="0" y="3066392"/>
            <a:ext cx="2529987" cy="3791607"/>
          </a:xfrm>
          <a:prstGeom prst="rect">
            <a:avLst/>
          </a:prstGeom>
        </p:spPr>
      </p:pic>
    </p:spTree>
    <p:extLst>
      <p:ext uri="{BB962C8B-B14F-4D97-AF65-F5344CB8AC3E}">
        <p14:creationId xmlns:p14="http://schemas.microsoft.com/office/powerpoint/2010/main" val="2052847414"/>
      </p:ext>
    </p:extLst>
  </p:cSld>
  <p:clrMapOvr>
    <a:masterClrMapping/>
  </p:clrMapOvr>
  <mc:AlternateContent xmlns:mc="http://schemas.openxmlformats.org/markup-compatibility/2006" xmlns:p14="http://schemas.microsoft.com/office/powerpoint/2010/main">
    <mc:Choice Requires="p14">
      <p:transition spd="slow" p14:dur="2000" advTm="112158"/>
    </mc:Choice>
    <mc:Fallback xmlns="">
      <p:transition spd="slow" advTm="112158"/>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2B77BB3-C2A1-6B4F-1110-0588C7FBD290}"/>
              </a:ext>
            </a:extLst>
          </p:cNvPr>
          <p:cNvSpPr>
            <a:spLocks noGrp="1"/>
          </p:cNvSpPr>
          <p:nvPr>
            <p:ph type="title"/>
          </p:nvPr>
        </p:nvSpPr>
        <p:spPr/>
        <p:txBody>
          <a:bodyPr/>
          <a:lstStyle/>
          <a:p>
            <a:r>
              <a:rPr lang="he-IL" dirty="0"/>
              <a:t>והיו – על לבבך</a:t>
            </a:r>
          </a:p>
        </p:txBody>
      </p:sp>
      <p:sp>
        <p:nvSpPr>
          <p:cNvPr id="3" name="מציין מיקום תוכן 2">
            <a:extLst>
              <a:ext uri="{FF2B5EF4-FFF2-40B4-BE49-F238E27FC236}">
                <a16:creationId xmlns:a16="http://schemas.microsoft.com/office/drawing/2014/main" id="{FFDEE449-0CB4-7A6D-E624-983A57AF87A6}"/>
              </a:ext>
            </a:extLst>
          </p:cNvPr>
          <p:cNvSpPr>
            <a:spLocks noGrp="1"/>
          </p:cNvSpPr>
          <p:nvPr>
            <p:ph idx="1"/>
          </p:nvPr>
        </p:nvSpPr>
        <p:spPr/>
        <p:txBody>
          <a:bodyPr>
            <a:normAutofit/>
          </a:bodyPr>
          <a:lstStyle/>
          <a:p>
            <a:pPr algn="just"/>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חובות הלבבות בפתיחה לשער היחוד כתב שמצות "</a:t>
            </a:r>
            <a:r>
              <a:rPr lang="he-IL" sz="2400" dirty="0" err="1">
                <a:effectLst/>
                <a:latin typeface="Guttman Frank" panose="02010401010101010101" pitchFamily="2" charset="-79"/>
                <a:ea typeface="Times New Roman" panose="02020603050405020304" pitchFamily="18" charset="0"/>
                <a:cs typeface="Guttman Frank" panose="02010401010101010101" pitchFamily="2" charset="-79"/>
              </a:rPr>
              <a:t>שויתי</a:t>
            </a:r>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 ה' לנגדי תמיד" - שלא יחדל הלב </a:t>
            </a:r>
            <a:r>
              <a:rPr lang="he-IL" sz="2400" dirty="0" err="1">
                <a:effectLst/>
                <a:latin typeface="Guttman Frank" panose="02010401010101010101" pitchFamily="2" charset="-79"/>
                <a:ea typeface="Times New Roman" panose="02020603050405020304" pitchFamily="18" charset="0"/>
                <a:cs typeface="Guttman Frank" panose="02010401010101010101" pitchFamily="2" charset="-79"/>
              </a:rPr>
              <a:t>מזכרון</a:t>
            </a:r>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 ה' תמיד, היא כוונת התורה במה שכתב </a:t>
            </a:r>
            <a:r>
              <a:rPr lang="he-IL" sz="2400" dirty="0">
                <a:effectLst/>
                <a:highlight>
                  <a:srgbClr val="FFFF00"/>
                </a:highlight>
                <a:latin typeface="Guttman Frank" panose="02010401010101010101" pitchFamily="2" charset="-79"/>
                <a:ea typeface="Times New Roman" panose="02020603050405020304" pitchFamily="18" charset="0"/>
                <a:cs typeface="Guttman Frank" panose="02010401010101010101" pitchFamily="2" charset="-79"/>
              </a:rPr>
              <a:t>"והיו הדברים האלה אשר אנכי </a:t>
            </a:r>
            <a:r>
              <a:rPr lang="he-IL" sz="2400" dirty="0" err="1">
                <a:effectLst/>
                <a:highlight>
                  <a:srgbClr val="FFFF00"/>
                </a:highlight>
                <a:latin typeface="Guttman Frank" panose="02010401010101010101" pitchFamily="2" charset="-79"/>
                <a:ea typeface="Times New Roman" panose="02020603050405020304" pitchFamily="18" charset="0"/>
                <a:cs typeface="Guttman Frank" panose="02010401010101010101" pitchFamily="2" charset="-79"/>
              </a:rPr>
              <a:t>מצוך</a:t>
            </a:r>
            <a:r>
              <a:rPr lang="he-IL" sz="2400" dirty="0">
                <a:effectLst/>
                <a:highlight>
                  <a:srgbClr val="FFFF00"/>
                </a:highlight>
                <a:latin typeface="Guttman Frank" panose="02010401010101010101" pitchFamily="2" charset="-79"/>
                <a:ea typeface="Times New Roman" panose="02020603050405020304" pitchFamily="18" charset="0"/>
                <a:cs typeface="Guttman Frank" panose="02010401010101010101" pitchFamily="2" charset="-79"/>
              </a:rPr>
              <a:t> היום על לבבך". </a:t>
            </a:r>
          </a:p>
          <a:p>
            <a:pPr algn="just"/>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כוונתו ש"הדברים האלה" היינו אחדות ה' ואהבת ה' המוזכרות קודם, יהיו תמיד "על לבבך". </a:t>
            </a:r>
          </a:p>
          <a:p>
            <a:pPr algn="just"/>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כל הדברים המוזכרים אח"כ בפרשה מיועדים להביא לקיום מצוה אהבת ה'; שזו היא מטרת "</a:t>
            </a:r>
            <a:r>
              <a:rPr lang="he-IL" sz="2400" dirty="0" err="1">
                <a:effectLst/>
                <a:latin typeface="Guttman Frank" panose="02010401010101010101" pitchFamily="2" charset="-79"/>
                <a:ea typeface="Times New Roman" panose="02020603050405020304" pitchFamily="18" charset="0"/>
                <a:cs typeface="Guttman Frank" panose="02010401010101010101" pitchFamily="2" charset="-79"/>
              </a:rPr>
              <a:t>ושננתם</a:t>
            </a:r>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 לבניך ודברת בם בשבתך בביתך ובלכתך בדרך </a:t>
            </a:r>
            <a:r>
              <a:rPr lang="he-IL" sz="2400" dirty="0" err="1">
                <a:effectLst/>
                <a:latin typeface="Guttman Frank" panose="02010401010101010101" pitchFamily="2" charset="-79"/>
                <a:ea typeface="Times New Roman" panose="02020603050405020304" pitchFamily="18" charset="0"/>
                <a:cs typeface="Guttman Frank" panose="02010401010101010101" pitchFamily="2" charset="-79"/>
              </a:rPr>
              <a:t>ובשכבך</a:t>
            </a:r>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 ובקומך" </a:t>
            </a:r>
          </a:p>
          <a:p>
            <a:pPr algn="just"/>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['שתהיה רגילות לשונו בהם תמיד מביאה לידי </a:t>
            </a:r>
            <a:r>
              <a:rPr lang="he-IL" sz="2400" dirty="0" err="1">
                <a:effectLst/>
                <a:latin typeface="Guttman Frank" panose="02010401010101010101" pitchFamily="2" charset="-79"/>
                <a:ea typeface="Times New Roman" panose="02020603050405020304" pitchFamily="18" charset="0"/>
                <a:cs typeface="Guttman Frank" panose="02010401010101010101" pitchFamily="2" charset="-79"/>
              </a:rPr>
              <a:t>זכרון</a:t>
            </a:r>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 הלב, ולא יפנה לבבו מזכר </a:t>
            </a:r>
            <a:r>
              <a:rPr lang="he-IL" sz="2400" dirty="0" err="1">
                <a:effectLst/>
                <a:latin typeface="Guttman Frank" panose="02010401010101010101" pitchFamily="2" charset="-79"/>
                <a:ea typeface="Times New Roman" panose="02020603050405020304" pitchFamily="18" charset="0"/>
                <a:cs typeface="Guttman Frank" panose="02010401010101010101" pitchFamily="2" charset="-79"/>
              </a:rPr>
              <a:t>האלהים</a:t>
            </a:r>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 תמיד']</a:t>
            </a:r>
            <a:endParaRPr lang="he-IL" sz="2400" dirty="0">
              <a:latin typeface="Guttman Frank" panose="02010401010101010101" pitchFamily="2" charset="-79"/>
              <a:cs typeface="Guttman Frank" panose="02010401010101010101" pitchFamily="2" charset="-79"/>
            </a:endParaRPr>
          </a:p>
        </p:txBody>
      </p:sp>
      <p:sp>
        <p:nvSpPr>
          <p:cNvPr id="4" name="מציין מיקום של מספר שקופית 3">
            <a:extLst>
              <a:ext uri="{FF2B5EF4-FFF2-40B4-BE49-F238E27FC236}">
                <a16:creationId xmlns:a16="http://schemas.microsoft.com/office/drawing/2014/main" id="{2A4FA61C-FF13-DC28-C8EE-561DD0169D29}"/>
              </a:ext>
            </a:extLst>
          </p:cNvPr>
          <p:cNvSpPr>
            <a:spLocks noGrp="1"/>
          </p:cNvSpPr>
          <p:nvPr>
            <p:ph type="sldNum" sz="quarter" idx="12"/>
          </p:nvPr>
        </p:nvSpPr>
        <p:spPr/>
        <p:txBody>
          <a:bodyPr/>
          <a:lstStyle/>
          <a:p>
            <a:fld id="{519954A3-9DFD-4C44-94BA-B95130A3BA1C}" type="slidenum">
              <a:rPr lang="en-US" smtClean="0"/>
              <a:t>3</a:t>
            </a:fld>
            <a:endParaRPr lang="en-US" dirty="0"/>
          </a:p>
        </p:txBody>
      </p:sp>
    </p:spTree>
    <p:extLst>
      <p:ext uri="{BB962C8B-B14F-4D97-AF65-F5344CB8AC3E}">
        <p14:creationId xmlns:p14="http://schemas.microsoft.com/office/powerpoint/2010/main" val="826316792"/>
      </p:ext>
    </p:extLst>
  </p:cSld>
  <p:clrMapOvr>
    <a:masterClrMapping/>
  </p:clrMapOvr>
  <mc:AlternateContent xmlns:mc="http://schemas.openxmlformats.org/markup-compatibility/2006" xmlns:p14="http://schemas.microsoft.com/office/powerpoint/2010/main">
    <mc:Choice Requires="p14">
      <p:transition spd="slow" p14:dur="2000" advTm="26264"/>
    </mc:Choice>
    <mc:Fallback xmlns="">
      <p:transition spd="slow" advTm="26264"/>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כותרת 4">
            <a:extLst>
              <a:ext uri="{FF2B5EF4-FFF2-40B4-BE49-F238E27FC236}">
                <a16:creationId xmlns:a16="http://schemas.microsoft.com/office/drawing/2014/main" id="{391FFE8C-E25B-6092-5A4C-13ED1AE63A4D}"/>
              </a:ext>
            </a:extLst>
          </p:cNvPr>
          <p:cNvSpPr>
            <a:spLocks noGrp="1"/>
          </p:cNvSpPr>
          <p:nvPr>
            <p:ph type="title"/>
          </p:nvPr>
        </p:nvSpPr>
        <p:spPr/>
        <p:txBody>
          <a:bodyPr/>
          <a:lstStyle/>
          <a:p>
            <a:pPr algn="ctr"/>
            <a:r>
              <a:rPr lang="he-IL" dirty="0"/>
              <a:t>קריאת שמע</a:t>
            </a:r>
          </a:p>
        </p:txBody>
      </p:sp>
      <p:sp>
        <p:nvSpPr>
          <p:cNvPr id="3" name="מציין מיקום תוכן 2">
            <a:extLst>
              <a:ext uri="{FF2B5EF4-FFF2-40B4-BE49-F238E27FC236}">
                <a16:creationId xmlns:a16="http://schemas.microsoft.com/office/drawing/2014/main" id="{3E84544C-5E1A-DCAE-2DE3-3C05721CF9BB}"/>
              </a:ext>
            </a:extLst>
          </p:cNvPr>
          <p:cNvSpPr>
            <a:spLocks noGrp="1"/>
          </p:cNvSpPr>
          <p:nvPr>
            <p:ph sz="half" idx="1"/>
          </p:nvPr>
        </p:nvSpPr>
        <p:spPr/>
        <p:txBody>
          <a:bodyPr>
            <a:normAutofit/>
          </a:bodyPr>
          <a:lstStyle/>
          <a:p>
            <a:pPr algn="ctr"/>
            <a:r>
              <a:rPr lang="he-IL" dirty="0"/>
              <a:t> </a:t>
            </a:r>
            <a:r>
              <a:rPr lang="he-IL" dirty="0">
                <a:solidFill>
                  <a:srgbClr val="FF0000"/>
                </a:solidFill>
              </a:rPr>
              <a:t>מחשבה</a:t>
            </a:r>
          </a:p>
          <a:p>
            <a:pPr algn="ctr"/>
            <a:r>
              <a:rPr lang="he-IL" dirty="0"/>
              <a:t>וְהָיוּ הַדְּבָרִים הָאֵלֶּה אֲשֶׁר אָנֹכִי </a:t>
            </a:r>
            <a:r>
              <a:rPr lang="he-IL" dirty="0" err="1"/>
              <a:t>מְצַוְּך</a:t>
            </a:r>
            <a:r>
              <a:rPr lang="he-IL" dirty="0"/>
              <a:t>ָ הַיּוֹם עַל לְבָבֶךָ: </a:t>
            </a:r>
          </a:p>
          <a:p>
            <a:pPr algn="ctr"/>
            <a:r>
              <a:rPr lang="he-IL" dirty="0">
                <a:solidFill>
                  <a:srgbClr val="FF0000"/>
                </a:solidFill>
              </a:rPr>
              <a:t>דיבור</a:t>
            </a:r>
          </a:p>
          <a:p>
            <a:pPr algn="ctr"/>
            <a:r>
              <a:rPr lang="he-IL" dirty="0" err="1"/>
              <a:t>וְשִׁנַּנְתָּם</a:t>
            </a:r>
            <a:r>
              <a:rPr lang="he-IL" dirty="0"/>
              <a:t> לְבָנֶיךָ וְדִבַּרְתָּ בָּם בְּשִׁבְתְּךָ בְּבֵיתֶךָ וּבְלֶכְתְּךָ בַדֶּרֶךְ </a:t>
            </a:r>
            <a:r>
              <a:rPr lang="he-IL" dirty="0" err="1"/>
              <a:t>וּבְשָׁכְבְּך</a:t>
            </a:r>
            <a:r>
              <a:rPr lang="he-IL" dirty="0"/>
              <a:t>ָ וּבְקוּמֶךָ: </a:t>
            </a:r>
          </a:p>
          <a:p>
            <a:pPr algn="ctr"/>
            <a:r>
              <a:rPr lang="he-IL" dirty="0">
                <a:solidFill>
                  <a:srgbClr val="FF0000"/>
                </a:solidFill>
              </a:rPr>
              <a:t>מעשה </a:t>
            </a:r>
          </a:p>
          <a:p>
            <a:pPr algn="ctr"/>
            <a:r>
              <a:rPr lang="he-IL" dirty="0"/>
              <a:t>וּקְשַׁרְתָּם לְאוֹת עַל יָדֶךָ וְהָיוּ </a:t>
            </a:r>
            <a:r>
              <a:rPr lang="he-IL" dirty="0" err="1"/>
              <a:t>לְטֹטָפֹת</a:t>
            </a:r>
            <a:r>
              <a:rPr lang="he-IL" dirty="0"/>
              <a:t> בֵּין עֵינֶיךָ: וּכְתַבְתָּם עַל מְזֻזוֹת בֵּיתֶךָ וּבִשְׁעָרֶיךָ: </a:t>
            </a:r>
          </a:p>
        </p:txBody>
      </p:sp>
      <p:sp>
        <p:nvSpPr>
          <p:cNvPr id="6" name="מציין מיקום תוכן 5">
            <a:extLst>
              <a:ext uri="{FF2B5EF4-FFF2-40B4-BE49-F238E27FC236}">
                <a16:creationId xmlns:a16="http://schemas.microsoft.com/office/drawing/2014/main" id="{73E84A65-4F15-DFD3-56EB-CEE7FC39ED94}"/>
              </a:ext>
            </a:extLst>
          </p:cNvPr>
          <p:cNvSpPr>
            <a:spLocks noGrp="1"/>
          </p:cNvSpPr>
          <p:nvPr>
            <p:ph sz="half" idx="2"/>
          </p:nvPr>
        </p:nvSpPr>
        <p:spPr/>
        <p:txBody>
          <a:bodyPr>
            <a:normAutofit/>
          </a:bodyPr>
          <a:lstStyle/>
          <a:p>
            <a:pPr algn="ctr"/>
            <a:r>
              <a:rPr lang="he-IL" dirty="0">
                <a:highlight>
                  <a:srgbClr val="FFFF00"/>
                </a:highlight>
              </a:rPr>
              <a:t>שְׁמַע יִשְׂרָאֵל יְהֹוָה </a:t>
            </a:r>
            <a:r>
              <a:rPr lang="he-IL" dirty="0" err="1">
                <a:highlight>
                  <a:srgbClr val="FFFF00"/>
                </a:highlight>
              </a:rPr>
              <a:t>אֱלֹהֵינו</a:t>
            </a:r>
            <a:r>
              <a:rPr lang="he-IL" dirty="0">
                <a:highlight>
                  <a:srgbClr val="FFFF00"/>
                </a:highlight>
              </a:rPr>
              <a:t>ּ יְהֹוָה אֶחָד: </a:t>
            </a:r>
          </a:p>
          <a:p>
            <a:pPr algn="ctr"/>
            <a:r>
              <a:rPr lang="he-IL" dirty="0">
                <a:highlight>
                  <a:srgbClr val="FFFF00"/>
                </a:highlight>
              </a:rPr>
              <a:t>וְאָהַבְתָּ אֵת יְהֹוָה </a:t>
            </a:r>
            <a:r>
              <a:rPr lang="he-IL" dirty="0" err="1">
                <a:highlight>
                  <a:srgbClr val="FFFF00"/>
                </a:highlight>
              </a:rPr>
              <a:t>אֱלֹהֶיך</a:t>
            </a:r>
            <a:r>
              <a:rPr lang="he-IL" dirty="0">
                <a:highlight>
                  <a:srgbClr val="FFFF00"/>
                </a:highlight>
              </a:rPr>
              <a:t>ָ בְּכָל לְבָבְךָ וּבְכָל נַפְשְׁךָ וּבְכָל מְאֹדֶךָ:</a:t>
            </a:r>
          </a:p>
          <a:p>
            <a:endParaRPr lang="he-IL" dirty="0"/>
          </a:p>
        </p:txBody>
      </p:sp>
      <p:sp>
        <p:nvSpPr>
          <p:cNvPr id="4" name="מציין מיקום של מספר שקופית 3">
            <a:extLst>
              <a:ext uri="{FF2B5EF4-FFF2-40B4-BE49-F238E27FC236}">
                <a16:creationId xmlns:a16="http://schemas.microsoft.com/office/drawing/2014/main" id="{CF4939A4-8054-520C-5C2B-F0512BDC50BD}"/>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extLst>
      <p:ext uri="{BB962C8B-B14F-4D97-AF65-F5344CB8AC3E}">
        <p14:creationId xmlns:p14="http://schemas.microsoft.com/office/powerpoint/2010/main" val="321276520"/>
      </p:ext>
    </p:extLst>
  </p:cSld>
  <p:clrMapOvr>
    <a:masterClrMapping/>
  </p:clrMapOvr>
  <mc:AlternateContent xmlns:mc="http://schemas.openxmlformats.org/markup-compatibility/2006" xmlns:p14="http://schemas.microsoft.com/office/powerpoint/2010/main">
    <mc:Choice Requires="p14">
      <p:transition spd="slow" p14:dur="2000" advTm="79276"/>
    </mc:Choice>
    <mc:Fallback xmlns="">
      <p:transition spd="slow" advTm="7927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19C0A33-7496-A9DA-BE1E-20A3175819EA}"/>
              </a:ext>
            </a:extLst>
          </p:cNvPr>
          <p:cNvSpPr>
            <a:spLocks noGrp="1"/>
          </p:cNvSpPr>
          <p:nvPr>
            <p:ph type="title"/>
          </p:nvPr>
        </p:nvSpPr>
        <p:spPr/>
        <p:txBody>
          <a:bodyPr/>
          <a:lstStyle/>
          <a:p>
            <a:r>
              <a:rPr lang="he-IL" dirty="0"/>
              <a:t>והיו לטוטפות</a:t>
            </a:r>
          </a:p>
        </p:txBody>
      </p:sp>
      <p:sp>
        <p:nvSpPr>
          <p:cNvPr id="3" name="מציין מיקום תוכן 2">
            <a:extLst>
              <a:ext uri="{FF2B5EF4-FFF2-40B4-BE49-F238E27FC236}">
                <a16:creationId xmlns:a16="http://schemas.microsoft.com/office/drawing/2014/main" id="{6104183F-4DC1-DB17-2BD4-69AED913D020}"/>
              </a:ext>
            </a:extLst>
          </p:cNvPr>
          <p:cNvSpPr>
            <a:spLocks noGrp="1"/>
          </p:cNvSpPr>
          <p:nvPr>
            <p:ph idx="1"/>
          </p:nvPr>
        </p:nvSpPr>
        <p:spPr/>
        <p:txBody>
          <a:bodyPr>
            <a:normAutofit/>
          </a:bodyPr>
          <a:lstStyle/>
          <a:p>
            <a:r>
              <a:rPr lang="he-IL" dirty="0"/>
              <a:t>כתב </a:t>
            </a:r>
            <a:r>
              <a:rPr lang="he-IL" dirty="0" err="1"/>
              <a:t>הרשב"א</a:t>
            </a:r>
            <a:r>
              <a:rPr lang="he-IL" dirty="0"/>
              <a:t>: </a:t>
            </a:r>
          </a:p>
          <a:p>
            <a:r>
              <a:rPr lang="he-IL" dirty="0"/>
              <a:t>ולהניח אותם כעדי בין </a:t>
            </a:r>
            <a:r>
              <a:rPr lang="he-IL" dirty="0" err="1"/>
              <a:t>העינים</a:t>
            </a:r>
            <a:r>
              <a:rPr lang="he-IL" dirty="0"/>
              <a:t>, והוא אומרו והיו </a:t>
            </a:r>
            <a:r>
              <a:rPr lang="he-IL" dirty="0" err="1"/>
              <a:t>לטטפות</a:t>
            </a:r>
            <a:r>
              <a:rPr lang="he-IL" dirty="0"/>
              <a:t> בין עיניך</a:t>
            </a:r>
            <a:r>
              <a:rPr lang="he-IL" dirty="0">
                <a:highlight>
                  <a:srgbClr val="FFFF00"/>
                </a:highlight>
              </a:rPr>
              <a:t>,  שיהיה הדבר תמיד בין עיניו, ושלא יעבור אפילו רגע. </a:t>
            </a:r>
          </a:p>
          <a:p>
            <a:r>
              <a:rPr lang="he-IL" dirty="0"/>
              <a:t>טוטפות עדויים (תכשיט). וכמו ששנינו בשבת (</a:t>
            </a:r>
            <a:r>
              <a:rPr lang="he-IL" dirty="0" err="1"/>
              <a:t>נז</a:t>
            </a:r>
            <a:r>
              <a:rPr lang="he-IL" dirty="0"/>
              <a:t>, א) ולא בטוטפת ולא </a:t>
            </a:r>
            <a:r>
              <a:rPr lang="he-IL" dirty="0" err="1"/>
              <a:t>בסרביטין</a:t>
            </a:r>
            <a:r>
              <a:rPr lang="he-IL" dirty="0"/>
              <a:t>. </a:t>
            </a:r>
          </a:p>
          <a:p>
            <a:r>
              <a:rPr lang="he-IL" dirty="0"/>
              <a:t>ולכתוב אותם על פתחי השערים, כדי שיהא הדבר תמיד בין עיניו, ושלא יעבור אפילו רגע </a:t>
            </a:r>
            <a:r>
              <a:rPr lang="he-IL" dirty="0" err="1"/>
              <a:t>מזכרוננו</a:t>
            </a:r>
            <a:r>
              <a:rPr lang="he-IL" dirty="0"/>
              <a:t>, וכדי שנתפאר ונתעדן בו: </a:t>
            </a:r>
          </a:p>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מבואר בדברי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הרשב"א</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חידוש נפלא: שמצוות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שויתי</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 לנגדי תמיד" המופיעה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ברמ"א</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בסימן א', וכדברי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הגר"א</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היא כל מעלת הצדיקים, </a:t>
            </a:r>
            <a:r>
              <a:rPr lang="he-IL" sz="1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היא מצווה </a:t>
            </a:r>
            <a:r>
              <a:rPr lang="he-IL" sz="1800" dirty="0" err="1">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דאוריתא</a:t>
            </a:r>
            <a:r>
              <a:rPr lang="he-IL" sz="1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 הכתובה במילים: והיו לטוטפות בין עיניך</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a:t>
            </a:r>
          </a:p>
          <a:p>
            <a:endParaRPr lang="he-IL" dirty="0">
              <a:latin typeface="Times New Roman" panose="02020603050405020304" pitchFamily="18" charset="0"/>
              <a:cs typeface="Arial" panose="020B0604020202020204" pitchFamily="34" charset="0"/>
            </a:endParaRPr>
          </a:p>
          <a:p>
            <a:pPr algn="just"/>
            <a:r>
              <a:rPr lang="he-IL" b="0" dirty="0"/>
              <a:t>וז"ל ספר ראשית חכמה (שער הקדושה - פרק ששי): כתב החסיד בחובות הלבבות (הקדמה לשער היחוד) </a:t>
            </a:r>
            <a:r>
              <a:rPr lang="he-IL" b="0" dirty="0" err="1"/>
              <a:t>בענין</a:t>
            </a:r>
            <a:r>
              <a:rPr lang="he-IL" b="0" dirty="0"/>
              <a:t> פירוש פרשת "ואהבת", שכל הדברים שנזכרו בפרשה </a:t>
            </a:r>
            <a:r>
              <a:rPr lang="he-IL" b="0" dirty="0" err="1"/>
              <a:t>כענין</a:t>
            </a:r>
            <a:r>
              <a:rPr lang="he-IL" b="0" dirty="0"/>
              <a:t> "</a:t>
            </a:r>
            <a:r>
              <a:rPr lang="he-IL" b="0" dirty="0" err="1"/>
              <a:t>ושננתם</a:t>
            </a:r>
            <a:r>
              <a:rPr lang="he-IL" b="0" dirty="0"/>
              <a:t> לבניך ודברת בם" (דברים ו' - ו'), כולם מעוררים האהבה, ואמר אחר כך "וקשרתם לאות וגו'", וכתב [החובות הלבבות] זה לשונו: ואחר כן נעתק מחובת האברים אל תפלה של יד ותפלה של ראש והמזוזה, </a:t>
            </a:r>
            <a:r>
              <a:rPr lang="he-IL" b="0" dirty="0">
                <a:highlight>
                  <a:srgbClr val="FFFF00"/>
                </a:highlight>
              </a:rPr>
              <a:t>וכולם גורמים לזכור את הבורא ולאהבו בלבב שלם ולכסוף לו, </a:t>
            </a:r>
            <a:r>
              <a:rPr lang="he-IL" b="0" dirty="0"/>
              <a:t>וכמו שאמר הכתוב בחוקי </a:t>
            </a:r>
            <a:r>
              <a:rPr lang="he-IL" b="0" dirty="0" err="1"/>
              <a:t>זכרון</a:t>
            </a:r>
            <a:r>
              <a:rPr lang="he-IL" b="0" dirty="0"/>
              <a:t> אהבת האוהבים (שיר השירים ח' - ו') "שמני כחותם על </a:t>
            </a:r>
            <a:r>
              <a:rPr lang="he-IL" b="0" dirty="0" err="1"/>
              <a:t>לבך</a:t>
            </a:r>
            <a:r>
              <a:rPr lang="he-IL" b="0" dirty="0"/>
              <a:t> כחותם על זרועך וגו'", ואמר (שם א' - י"ג) "צרור המור דודי לי בין שדי ילין". עכ"ל. </a:t>
            </a:r>
          </a:p>
        </p:txBody>
      </p:sp>
      <p:sp>
        <p:nvSpPr>
          <p:cNvPr id="4" name="מציין מיקום של מספר שקופית 3">
            <a:extLst>
              <a:ext uri="{FF2B5EF4-FFF2-40B4-BE49-F238E27FC236}">
                <a16:creationId xmlns:a16="http://schemas.microsoft.com/office/drawing/2014/main" id="{3C752FA7-D5BF-1EBB-0E42-31FCB6864D1F}"/>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extLst>
      <p:ext uri="{BB962C8B-B14F-4D97-AF65-F5344CB8AC3E}">
        <p14:creationId xmlns:p14="http://schemas.microsoft.com/office/powerpoint/2010/main" val="2877535933"/>
      </p:ext>
    </p:extLst>
  </p:cSld>
  <p:clrMapOvr>
    <a:masterClrMapping/>
  </p:clrMapOvr>
  <mc:AlternateContent xmlns:mc="http://schemas.openxmlformats.org/markup-compatibility/2006" xmlns:p14="http://schemas.microsoft.com/office/powerpoint/2010/main">
    <mc:Choice Requires="p14">
      <p:transition spd="slow" p14:dur="2000" advTm="20082"/>
    </mc:Choice>
    <mc:Fallback xmlns="">
      <p:transition spd="slow" advTm="20082"/>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CC19D-4626-9F9F-6BB9-618923415AD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9653810-B322-AC03-B481-4FE552466174}"/>
              </a:ext>
            </a:extLst>
          </p:cNvPr>
          <p:cNvSpPr>
            <a:spLocks noGrp="1"/>
          </p:cNvSpPr>
          <p:nvPr>
            <p:ph type="title"/>
          </p:nvPr>
        </p:nvSpPr>
        <p:spPr>
          <a:xfrm>
            <a:off x="1745673" y="214685"/>
            <a:ext cx="9758939" cy="1690315"/>
          </a:xfrm>
        </p:spPr>
        <p:txBody>
          <a:bodyPr>
            <a:normAutofit/>
          </a:bodyPr>
          <a:lstStyle/>
          <a:p>
            <a:pPr algn="ctr"/>
            <a:r>
              <a:rPr lang="he-IL" sz="4800" b="1" dirty="0"/>
              <a:t>אותיות או סחרחורת</a:t>
            </a:r>
            <a:endParaRPr lang="he-IL" sz="8800" b="1" dirty="0"/>
          </a:p>
        </p:txBody>
      </p:sp>
      <p:sp>
        <p:nvSpPr>
          <p:cNvPr id="3" name="מציין מיקום תוכן 2">
            <a:extLst>
              <a:ext uri="{FF2B5EF4-FFF2-40B4-BE49-F238E27FC236}">
                <a16:creationId xmlns:a16="http://schemas.microsoft.com/office/drawing/2014/main" id="{691AA728-1A89-FBB5-5C10-4004B9BEE590}"/>
              </a:ext>
            </a:extLst>
          </p:cNvPr>
          <p:cNvSpPr>
            <a:spLocks noGrp="1"/>
          </p:cNvSpPr>
          <p:nvPr>
            <p:ph idx="1"/>
          </p:nvPr>
        </p:nvSpPr>
        <p:spPr>
          <a:xfrm>
            <a:off x="955343" y="1264554"/>
            <a:ext cx="10549269" cy="5477439"/>
          </a:xfrm>
        </p:spPr>
        <p:txBody>
          <a:bodyPr>
            <a:normAutofit/>
          </a:bodyPr>
          <a:lstStyle/>
          <a:p>
            <a:pPr marL="457200" algn="just" rtl="1">
              <a:lnSpc>
                <a:spcPct val="150000"/>
              </a:lnSpc>
              <a:spcBef>
                <a:spcPts val="1200"/>
              </a:spcBef>
              <a:spcAft>
                <a:spcPts val="300"/>
              </a:spcAft>
              <a:tabLst>
                <a:tab pos="147320" algn="l"/>
              </a:tabLst>
            </a:pPr>
            <a:r>
              <a:rPr lang="he-IL" dirty="0">
                <a:latin typeface="Calibri" panose="020F0502020204030204" pitchFamily="34" charset="0"/>
                <a:ea typeface="Calibri" panose="020F0502020204030204" pitchFamily="34" charset="0"/>
                <a:cs typeface="Arial" panose="020B0604020202020204" pitchFamily="34" charset="0"/>
              </a:rPr>
              <a:t>במשנה ברורה מובאת עצה </a:t>
            </a:r>
            <a:r>
              <a:rPr lang="he-IL" sz="800" dirty="0">
                <a:latin typeface="Calibri" panose="020F0502020204030204" pitchFamily="34" charset="0"/>
                <a:ea typeface="Calibri" panose="020F0502020204030204" pitchFamily="34" charset="0"/>
                <a:cs typeface="Arial" panose="020B0604020202020204" pitchFamily="34" charset="0"/>
              </a:rPr>
              <a:t>(</a:t>
            </a:r>
            <a:r>
              <a:rPr lang="he-IL" sz="800" dirty="0" err="1">
                <a:latin typeface="Calibri" panose="020F0502020204030204" pitchFamily="34" charset="0"/>
                <a:ea typeface="Calibri" panose="020F0502020204030204" pitchFamily="34" charset="0"/>
                <a:cs typeface="Arial" panose="020B0604020202020204" pitchFamily="34" charset="0"/>
              </a:rPr>
              <a:t>או"ח</a:t>
            </a:r>
            <a:r>
              <a:rPr lang="he-IL" sz="800" dirty="0">
                <a:latin typeface="Calibri" panose="020F0502020204030204" pitchFamily="34" charset="0"/>
                <a:ea typeface="Calibri" panose="020F0502020204030204" pitchFamily="34" charset="0"/>
                <a:cs typeface="Arial" panose="020B0604020202020204" pitchFamily="34" charset="0"/>
              </a:rPr>
              <a:t> סימן א' </a:t>
            </a:r>
            <a:r>
              <a:rPr lang="he-IL" sz="800" dirty="0" err="1">
                <a:latin typeface="Calibri" panose="020F0502020204030204" pitchFamily="34" charset="0"/>
                <a:ea typeface="Calibri" panose="020F0502020204030204" pitchFamily="34" charset="0"/>
                <a:cs typeface="Arial" panose="020B0604020202020204" pitchFamily="34" charset="0"/>
              </a:rPr>
              <a:t>ס"ק</a:t>
            </a:r>
            <a:r>
              <a:rPr lang="he-IL" sz="800" dirty="0">
                <a:latin typeface="Calibri" panose="020F0502020204030204" pitchFamily="34" charset="0"/>
                <a:ea typeface="Calibri" panose="020F0502020204030204" pitchFamily="34" charset="0"/>
                <a:cs typeface="Arial" panose="020B0604020202020204" pitchFamily="34" charset="0"/>
              </a:rPr>
              <a:t> ד') </a:t>
            </a:r>
            <a:r>
              <a:rPr lang="he-IL" dirty="0">
                <a:latin typeface="Calibri" panose="020F0502020204030204" pitchFamily="34" charset="0"/>
                <a:ea typeface="Calibri" panose="020F0502020204030204" pitchFamily="34" charset="0"/>
                <a:cs typeface="Arial" panose="020B0604020202020204" pitchFamily="34" charset="0"/>
              </a:rPr>
              <a:t>באופן קיומה של מצות '</a:t>
            </a:r>
            <a:r>
              <a:rPr lang="he-IL" dirty="0" err="1">
                <a:latin typeface="Calibri" panose="020F0502020204030204" pitchFamily="34" charset="0"/>
                <a:ea typeface="Calibri" panose="020F0502020204030204" pitchFamily="34" charset="0"/>
                <a:cs typeface="Arial" panose="020B0604020202020204" pitchFamily="34" charset="0"/>
              </a:rPr>
              <a:t>שויתי</a:t>
            </a:r>
            <a:r>
              <a:rPr lang="he-IL" dirty="0">
                <a:latin typeface="Calibri" panose="020F0502020204030204" pitchFamily="34" charset="0"/>
                <a:ea typeface="Calibri" panose="020F0502020204030204" pitchFamily="34" charset="0"/>
                <a:cs typeface="Arial" panose="020B0604020202020204" pitchFamily="34" charset="0"/>
              </a:rPr>
              <a:t> ה' לנגדי תמיד', וזה לשונו:</a:t>
            </a:r>
          </a:p>
          <a:p>
            <a:pPr marL="457200" algn="just" rtl="1">
              <a:lnSpc>
                <a:spcPct val="150000"/>
              </a:lnSpc>
              <a:spcBef>
                <a:spcPts val="1200"/>
              </a:spcBef>
              <a:spcAft>
                <a:spcPts val="300"/>
              </a:spcAft>
              <a:tabLst>
                <a:tab pos="147320" algn="l"/>
              </a:tabLst>
            </a:pPr>
            <a:r>
              <a:rPr lang="he-IL" b="1" dirty="0">
                <a:latin typeface="Calibri" panose="020F0502020204030204" pitchFamily="34" charset="0"/>
                <a:ea typeface="Calibri" panose="020F0502020204030204" pitchFamily="34" charset="0"/>
                <a:cs typeface="Arial" panose="020B0604020202020204" pitchFamily="34" charset="0"/>
              </a:rPr>
              <a:t>"וכתבו בשם האר"י ז"ל שיצייר שם </a:t>
            </a:r>
            <a:r>
              <a:rPr lang="he-IL" b="1" dirty="0" err="1">
                <a:latin typeface="Calibri" panose="020F0502020204030204" pitchFamily="34" charset="0"/>
                <a:ea typeface="Calibri" panose="020F0502020204030204" pitchFamily="34" charset="0"/>
                <a:cs typeface="Arial" panose="020B0604020202020204" pitchFamily="34" charset="0"/>
              </a:rPr>
              <a:t>הוי"ה</a:t>
            </a:r>
            <a:r>
              <a:rPr lang="he-IL" b="1" dirty="0">
                <a:latin typeface="Calibri" panose="020F0502020204030204" pitchFamily="34" charset="0"/>
                <a:ea typeface="Calibri" panose="020F0502020204030204" pitchFamily="34" charset="0"/>
                <a:cs typeface="Arial" panose="020B0604020202020204" pitchFamily="34" charset="0"/>
              </a:rPr>
              <a:t> תמיד נגד עיניו בניקוד יִרְאָה כזה יִ- הְ- וָ- ה וזהו סוד '</a:t>
            </a:r>
            <a:r>
              <a:rPr lang="he-IL" b="1" dirty="0" err="1">
                <a:latin typeface="Calibri" panose="020F0502020204030204" pitchFamily="34" charset="0"/>
                <a:ea typeface="Calibri" panose="020F0502020204030204" pitchFamily="34" charset="0"/>
                <a:cs typeface="Arial" panose="020B0604020202020204" pitchFamily="34" charset="0"/>
              </a:rPr>
              <a:t>שויתי</a:t>
            </a:r>
            <a:r>
              <a:rPr lang="he-IL" b="1" dirty="0">
                <a:latin typeface="Calibri" panose="020F0502020204030204" pitchFamily="34" charset="0"/>
                <a:ea typeface="Calibri" panose="020F0502020204030204" pitchFamily="34" charset="0"/>
                <a:cs typeface="Arial" panose="020B0604020202020204" pitchFamily="34" charset="0"/>
              </a:rPr>
              <a:t> ה' לנגדי תמיד', וזה תועלת גדול </a:t>
            </a:r>
            <a:r>
              <a:rPr lang="he-IL" b="1" dirty="0" err="1">
                <a:latin typeface="Calibri" panose="020F0502020204030204" pitchFamily="34" charset="0"/>
                <a:ea typeface="Calibri" panose="020F0502020204030204" pitchFamily="34" charset="0"/>
                <a:cs typeface="Arial" panose="020B0604020202020204" pitchFamily="34" charset="0"/>
              </a:rPr>
              <a:t>לענין</a:t>
            </a:r>
            <a:r>
              <a:rPr lang="he-IL" b="1" dirty="0">
                <a:latin typeface="Calibri" panose="020F0502020204030204" pitchFamily="34" charset="0"/>
                <a:ea typeface="Calibri" panose="020F0502020204030204" pitchFamily="34" charset="0"/>
                <a:cs typeface="Arial" panose="020B0604020202020204" pitchFamily="34" charset="0"/>
              </a:rPr>
              <a:t> היראה."</a:t>
            </a:r>
          </a:p>
          <a:p>
            <a:pPr marL="457200" algn="just" rtl="1">
              <a:lnSpc>
                <a:spcPct val="150000"/>
              </a:lnSpc>
              <a:spcBef>
                <a:spcPts val="1200"/>
              </a:spcBef>
              <a:spcAft>
                <a:spcPts val="300"/>
              </a:spcAft>
              <a:tabLst>
                <a:tab pos="147320" algn="l"/>
              </a:tabLst>
            </a:pPr>
            <a:r>
              <a:rPr lang="he-IL" dirty="0">
                <a:latin typeface="Calibri" panose="020F0502020204030204" pitchFamily="34" charset="0"/>
                <a:ea typeface="Calibri" panose="020F0502020204030204" pitchFamily="34" charset="0"/>
                <a:cs typeface="Arial" panose="020B0604020202020204" pitchFamily="34" charset="0"/>
              </a:rPr>
              <a:t>מי שיבדוק עצה זו, ימצא שרוב בני האדם אינם מסוגלים להשתמש בה באופן מעשי. כאשר הם מנסים להעלות צורות אותיות אלו לפני העיניים, לא יצליחו להחזיק את התמונה ליותר משניות ספורות – הציור תמיד יברח מהם וההשתדלות להחזיקו מול עיניהם תגרום להם רק לסחרחורת ולכאב ראש. </a:t>
            </a:r>
          </a:p>
          <a:p>
            <a:pPr marL="457200" algn="just" rtl="1">
              <a:lnSpc>
                <a:spcPct val="150000"/>
              </a:lnSpc>
              <a:spcBef>
                <a:spcPts val="1200"/>
              </a:spcBef>
              <a:spcAft>
                <a:spcPts val="300"/>
              </a:spcAft>
              <a:tabLst>
                <a:tab pos="147320" algn="l"/>
              </a:tabLst>
            </a:pPr>
            <a:r>
              <a:rPr lang="he-IL" dirty="0">
                <a:highlight>
                  <a:srgbClr val="FFFF00"/>
                </a:highlight>
                <a:latin typeface="Calibri" panose="020F0502020204030204" pitchFamily="34" charset="0"/>
                <a:ea typeface="Calibri" panose="020F0502020204030204" pitchFamily="34" charset="0"/>
                <a:cs typeface="Arial" panose="020B0604020202020204" pitchFamily="34" charset="0"/>
              </a:rPr>
              <a:t>מדוע זה קורה?</a:t>
            </a:r>
          </a:p>
          <a:p>
            <a:pPr marL="457200" algn="just" rtl="1">
              <a:lnSpc>
                <a:spcPts val="1400"/>
              </a:lnSpc>
              <a:spcBef>
                <a:spcPts val="1200"/>
              </a:spcBef>
              <a:spcAft>
                <a:spcPts val="300"/>
              </a:spcAft>
              <a:tabLst>
                <a:tab pos="147320" algn="l"/>
              </a:tabLst>
            </a:pPr>
            <a:endParaRPr lang="he-IL" sz="1800" b="0" kern="1600" dirty="0">
              <a:effectLst/>
              <a:latin typeface="Arial" panose="020B0604020202020204" pitchFamily="34" charset="0"/>
              <a:cs typeface="David" panose="020E0502060401010101" pitchFamily="34" charset="-79"/>
            </a:endParaRPr>
          </a:p>
        </p:txBody>
      </p:sp>
      <p:pic>
        <p:nvPicPr>
          <p:cNvPr id="1026" name="Picture 2" descr="יהוה">
            <a:extLst>
              <a:ext uri="{FF2B5EF4-FFF2-40B4-BE49-F238E27FC236}">
                <a16:creationId xmlns:a16="http://schemas.microsoft.com/office/drawing/2014/main" id="{8EB560D2-B718-35EB-39A6-8A6786E42C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26" y="0"/>
            <a:ext cx="1692536" cy="1685014"/>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73FCC877-912E-F5C0-310E-310559C8FA10}"/>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extLst>
      <p:ext uri="{BB962C8B-B14F-4D97-AF65-F5344CB8AC3E}">
        <p14:creationId xmlns:p14="http://schemas.microsoft.com/office/powerpoint/2010/main" val="2471501280"/>
      </p:ext>
    </p:extLst>
  </p:cSld>
  <p:clrMapOvr>
    <a:masterClrMapping/>
  </p:clrMapOvr>
  <mc:AlternateContent xmlns:mc="http://schemas.openxmlformats.org/markup-compatibility/2006" xmlns:p14="http://schemas.microsoft.com/office/powerpoint/2010/main">
    <mc:Choice Requires="p14">
      <p:transition spd="slow" p14:dur="2000" advTm="84349"/>
    </mc:Choice>
    <mc:Fallback xmlns="">
      <p:transition spd="slow" advTm="84349"/>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1D672-7D37-56E9-2774-70387065D12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4716E94-C785-480F-A8D5-9382D2E0133A}"/>
              </a:ext>
            </a:extLst>
          </p:cNvPr>
          <p:cNvSpPr>
            <a:spLocks noGrp="1"/>
          </p:cNvSpPr>
          <p:nvPr>
            <p:ph type="title"/>
          </p:nvPr>
        </p:nvSpPr>
        <p:spPr>
          <a:xfrm>
            <a:off x="1745673" y="214685"/>
            <a:ext cx="9758939" cy="1690315"/>
          </a:xfrm>
        </p:spPr>
        <p:txBody>
          <a:bodyPr>
            <a:normAutofit/>
          </a:bodyPr>
          <a:lstStyle/>
          <a:p>
            <a:pPr algn="ctr"/>
            <a:r>
              <a:rPr lang="he-IL" sz="4800" b="1" dirty="0"/>
              <a:t>תדמית רגשית</a:t>
            </a:r>
            <a:endParaRPr lang="he-IL" sz="8800" b="1" dirty="0"/>
          </a:p>
        </p:txBody>
      </p:sp>
      <p:sp>
        <p:nvSpPr>
          <p:cNvPr id="3" name="מציין מיקום תוכן 2">
            <a:extLst>
              <a:ext uri="{FF2B5EF4-FFF2-40B4-BE49-F238E27FC236}">
                <a16:creationId xmlns:a16="http://schemas.microsoft.com/office/drawing/2014/main" id="{516271D6-DB7B-AA7B-6403-E85C8499A488}"/>
              </a:ext>
            </a:extLst>
          </p:cNvPr>
          <p:cNvSpPr>
            <a:spLocks noGrp="1"/>
          </p:cNvSpPr>
          <p:nvPr>
            <p:ph idx="1"/>
          </p:nvPr>
        </p:nvSpPr>
        <p:spPr>
          <a:xfrm>
            <a:off x="955343" y="1741336"/>
            <a:ext cx="10549269" cy="5000657"/>
          </a:xfrm>
        </p:spPr>
        <p:txBody>
          <a:bodyPr>
            <a:normAutofit/>
          </a:bodyPr>
          <a:lstStyle/>
          <a:p>
            <a:pPr marL="457200" algn="just" rtl="1">
              <a:lnSpc>
                <a:spcPct val="150000"/>
              </a:lnSpc>
              <a:spcBef>
                <a:spcPts val="1200"/>
              </a:spcBef>
              <a:spcAft>
                <a:spcPts val="300"/>
              </a:spcAft>
              <a:tabLst>
                <a:tab pos="147320" algn="l"/>
              </a:tabLst>
            </a:pPr>
            <a:r>
              <a:rPr lang="he-IL" dirty="0">
                <a:latin typeface="Calibri" panose="020F0502020204030204" pitchFamily="34" charset="0"/>
                <a:ea typeface="Calibri" panose="020F0502020204030204" pitchFamily="34" charset="0"/>
                <a:cs typeface="Arial" panose="020B0604020202020204" pitchFamily="34" charset="0"/>
              </a:rPr>
              <a:t>הסיבה לכך שאדם לא יכול לשים מול עיניו הרבה זמן את אותיות </a:t>
            </a:r>
            <a:r>
              <a:rPr lang="he-IL" dirty="0" err="1">
                <a:latin typeface="Calibri" panose="020F0502020204030204" pitchFamily="34" charset="0"/>
                <a:ea typeface="Calibri" panose="020F0502020204030204" pitchFamily="34" charset="0"/>
                <a:cs typeface="Arial" panose="020B0604020202020204" pitchFamily="34" charset="0"/>
              </a:rPr>
              <a:t>יקוק</a:t>
            </a:r>
            <a:r>
              <a:rPr lang="he-IL" dirty="0">
                <a:latin typeface="Calibri" panose="020F0502020204030204" pitchFamily="34" charset="0"/>
                <a:ea typeface="Calibri" panose="020F0502020204030204" pitchFamily="34" charset="0"/>
                <a:cs typeface="Arial" panose="020B0604020202020204" pitchFamily="34" charset="0"/>
              </a:rPr>
              <a:t> ברורה, לכל אדם יש הגנה נפשית נגד רגשות שאינם נעימים. </a:t>
            </a:r>
          </a:p>
          <a:p>
            <a:pPr marL="457200" algn="just" rtl="1">
              <a:lnSpc>
                <a:spcPct val="150000"/>
              </a:lnSpc>
              <a:spcBef>
                <a:spcPts val="1200"/>
              </a:spcBef>
              <a:spcAft>
                <a:spcPts val="300"/>
              </a:spcAft>
              <a:tabLst>
                <a:tab pos="147320" algn="l"/>
              </a:tabLst>
            </a:pPr>
            <a:r>
              <a:rPr lang="he-IL" dirty="0">
                <a:latin typeface="Calibri" panose="020F0502020204030204" pitchFamily="34" charset="0"/>
                <a:ea typeface="Calibri" panose="020F0502020204030204" pitchFamily="34" charset="0"/>
                <a:cs typeface="Arial" panose="020B0604020202020204" pitchFamily="34" charset="0"/>
              </a:rPr>
              <a:t>כאשר תחושת "</a:t>
            </a:r>
            <a:r>
              <a:rPr lang="he-IL" dirty="0" err="1">
                <a:latin typeface="Calibri" panose="020F0502020204030204" pitchFamily="34" charset="0"/>
                <a:ea typeface="Calibri" panose="020F0502020204030204" pitchFamily="34" charset="0"/>
                <a:cs typeface="Arial" panose="020B0604020202020204" pitchFamily="34" charset="0"/>
              </a:rPr>
              <a:t>שויתי</a:t>
            </a:r>
            <a:r>
              <a:rPr lang="he-IL" dirty="0">
                <a:latin typeface="Calibri" panose="020F0502020204030204" pitchFamily="34" charset="0"/>
                <a:ea typeface="Calibri" panose="020F0502020204030204" pitchFamily="34" charset="0"/>
                <a:cs typeface="Arial" panose="020B0604020202020204" pitchFamily="34" charset="0"/>
              </a:rPr>
              <a:t> ה' לנגדי" יוצרת אצל האדם רגש של יראה ופחד בלבד, הנפש מטבעה תדחה את הציורים הגורמים לה רגשות כבדים ובלתי נעימים כאלו.</a:t>
            </a:r>
          </a:p>
          <a:p>
            <a:pPr marL="457200" algn="just" rtl="1">
              <a:lnSpc>
                <a:spcPct val="150000"/>
              </a:lnSpc>
              <a:spcBef>
                <a:spcPts val="1200"/>
              </a:spcBef>
              <a:spcAft>
                <a:spcPts val="300"/>
              </a:spcAft>
              <a:tabLst>
                <a:tab pos="147320" algn="l"/>
              </a:tabLst>
            </a:pPr>
            <a:r>
              <a:rPr lang="he-IL" b="1" dirty="0">
                <a:latin typeface="Calibri" panose="020F0502020204030204" pitchFamily="34" charset="0"/>
                <a:ea typeface="Calibri" panose="020F0502020204030204" pitchFamily="34" charset="0"/>
                <a:cs typeface="Arial" panose="020B0604020202020204" pitchFamily="34" charset="0"/>
              </a:rPr>
              <a:t>התופעה השכיחה הזאת של יחס </a:t>
            </a:r>
            <a:r>
              <a:rPr lang="he-IL" b="1" dirty="0" err="1">
                <a:latin typeface="Calibri" panose="020F0502020204030204" pitchFamily="34" charset="0"/>
                <a:ea typeface="Calibri" panose="020F0502020204030204" pitchFamily="34" charset="0"/>
                <a:cs typeface="Arial" panose="020B0604020202020204" pitchFamily="34" charset="0"/>
              </a:rPr>
              <a:t>להשי"ת</a:t>
            </a:r>
            <a:r>
              <a:rPr lang="he-IL" b="1" dirty="0">
                <a:latin typeface="Calibri" panose="020F0502020204030204" pitchFamily="34" charset="0"/>
                <a:ea typeface="Calibri" panose="020F0502020204030204" pitchFamily="34" charset="0"/>
                <a:cs typeface="Arial" panose="020B0604020202020204" pitchFamily="34" charset="0"/>
              </a:rPr>
              <a:t> המבוסס על יראה ופחד בלבד, היא תוצאה של העובדה שאנשים נוטים לחשוב ברצינות על השי"ת ועל תכונותיו רק כאשר קורה אסון </a:t>
            </a:r>
            <a:r>
              <a:rPr lang="he-IL" b="1" dirty="0" err="1">
                <a:latin typeface="Calibri" panose="020F0502020204030204" pitchFamily="34" charset="0"/>
                <a:ea typeface="Calibri" panose="020F0502020204030204" pitchFamily="34" charset="0"/>
                <a:cs typeface="Arial" panose="020B0604020202020204" pitchFamily="34" charset="0"/>
              </a:rPr>
              <a:t>רח"ל</a:t>
            </a:r>
            <a:r>
              <a:rPr lang="he-IL" b="1" dirty="0">
                <a:latin typeface="Calibri" panose="020F0502020204030204" pitchFamily="34" charset="0"/>
                <a:ea typeface="Calibri" panose="020F0502020204030204" pitchFamily="34" charset="0"/>
                <a:cs typeface="Arial" panose="020B0604020202020204" pitchFamily="34" charset="0"/>
              </a:rPr>
              <a:t>. </a:t>
            </a:r>
          </a:p>
          <a:p>
            <a:pPr marL="457200" algn="just" rtl="1">
              <a:lnSpc>
                <a:spcPct val="150000"/>
              </a:lnSpc>
              <a:spcBef>
                <a:spcPts val="1200"/>
              </a:spcBef>
              <a:spcAft>
                <a:spcPts val="300"/>
              </a:spcAft>
              <a:tabLst>
                <a:tab pos="147320" algn="l"/>
              </a:tabLst>
            </a:pPr>
            <a:r>
              <a:rPr lang="he-IL" b="1" dirty="0">
                <a:latin typeface="Calibri" panose="020F0502020204030204" pitchFamily="34" charset="0"/>
                <a:ea typeface="Calibri" panose="020F0502020204030204" pitchFamily="34" charset="0"/>
                <a:cs typeface="Arial" panose="020B0604020202020204" pitchFamily="34" charset="0"/>
              </a:rPr>
              <a:t>כתוצאה מכך, מבלי לשים לב, נבנית תדמית רגשית עמוקה בלב האדם (שהיא הכרתו הרגשית בבורא העולם – "ידיעת ה'" שלו), </a:t>
            </a:r>
            <a:r>
              <a:rPr lang="he-IL" dirty="0">
                <a:latin typeface="Calibri" panose="020F0502020204030204" pitchFamily="34" charset="0"/>
                <a:ea typeface="Calibri" panose="020F0502020204030204" pitchFamily="34" charset="0"/>
                <a:cs typeface="Arial" panose="020B0604020202020204" pitchFamily="34" charset="0"/>
              </a:rPr>
              <a:t>שלפיה השי"ת הוא זה שחולל  את כל הדברים שקשה לנו לקבלם בחיים ואת כל האסונות האיומים. על כן, אותיות אלו של השם מעוררות אצלו רגשות בלתי נעימים של פחד וסלידה, ומתוך הרתעה נפשית זו קשה לו להתמקד בהן אפילו לזמן קצר. </a:t>
            </a:r>
          </a:p>
          <a:p>
            <a:pPr marL="457200" algn="just" rtl="1">
              <a:lnSpc>
                <a:spcPts val="1400"/>
              </a:lnSpc>
              <a:spcBef>
                <a:spcPts val="1200"/>
              </a:spcBef>
              <a:spcAft>
                <a:spcPts val="300"/>
              </a:spcAft>
              <a:tabLst>
                <a:tab pos="147320" algn="l"/>
              </a:tabLst>
            </a:pPr>
            <a:endParaRPr lang="he-IL" sz="1800" b="0" kern="1600" dirty="0">
              <a:effectLst/>
              <a:latin typeface="Arial" panose="020B0604020202020204" pitchFamily="34" charset="0"/>
              <a:cs typeface="David" panose="020E0502060401010101" pitchFamily="34" charset="-79"/>
            </a:endParaRPr>
          </a:p>
        </p:txBody>
      </p:sp>
      <p:pic>
        <p:nvPicPr>
          <p:cNvPr id="1026" name="Picture 2" descr="יהוה">
            <a:extLst>
              <a:ext uri="{FF2B5EF4-FFF2-40B4-BE49-F238E27FC236}">
                <a16:creationId xmlns:a16="http://schemas.microsoft.com/office/drawing/2014/main" id="{EC167216-6F94-30E8-6B65-FA974D059F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26" y="0"/>
            <a:ext cx="1692536" cy="1685014"/>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5B30E400-E0C5-355C-C1E5-F300E5355BBB}"/>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extLst>
      <p:ext uri="{BB962C8B-B14F-4D97-AF65-F5344CB8AC3E}">
        <p14:creationId xmlns:p14="http://schemas.microsoft.com/office/powerpoint/2010/main" val="2571400846"/>
      </p:ext>
    </p:extLst>
  </p:cSld>
  <p:clrMapOvr>
    <a:masterClrMapping/>
  </p:clrMapOvr>
  <mc:AlternateContent xmlns:mc="http://schemas.openxmlformats.org/markup-compatibility/2006" xmlns:p14="http://schemas.microsoft.com/office/powerpoint/2010/main">
    <mc:Choice Requires="p14">
      <p:transition spd="slow" p14:dur="2000" advTm="35818"/>
    </mc:Choice>
    <mc:Fallback xmlns="">
      <p:transition spd="slow" advTm="35818"/>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A03AC-35C6-73E4-0C3E-0343367B7F8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F67AB89-EFEB-6717-E1B9-BA70002DC7EC}"/>
              </a:ext>
            </a:extLst>
          </p:cNvPr>
          <p:cNvSpPr>
            <a:spLocks noGrp="1"/>
          </p:cNvSpPr>
          <p:nvPr>
            <p:ph type="title"/>
          </p:nvPr>
        </p:nvSpPr>
        <p:spPr>
          <a:xfrm>
            <a:off x="1745673" y="214685"/>
            <a:ext cx="9758939" cy="1690315"/>
          </a:xfrm>
        </p:spPr>
        <p:txBody>
          <a:bodyPr>
            <a:normAutofit/>
          </a:bodyPr>
          <a:lstStyle/>
          <a:p>
            <a:pPr algn="ctr"/>
            <a:r>
              <a:rPr lang="he-IL" sz="4800" b="1" dirty="0"/>
              <a:t>תדמית רגשית</a:t>
            </a:r>
            <a:endParaRPr lang="he-IL" sz="8800" b="1" dirty="0"/>
          </a:p>
        </p:txBody>
      </p:sp>
      <p:sp>
        <p:nvSpPr>
          <p:cNvPr id="3" name="מציין מיקום תוכן 2">
            <a:extLst>
              <a:ext uri="{FF2B5EF4-FFF2-40B4-BE49-F238E27FC236}">
                <a16:creationId xmlns:a16="http://schemas.microsoft.com/office/drawing/2014/main" id="{06B9D57E-2861-618C-27F0-84E6C1FC409E}"/>
              </a:ext>
            </a:extLst>
          </p:cNvPr>
          <p:cNvSpPr>
            <a:spLocks noGrp="1"/>
          </p:cNvSpPr>
          <p:nvPr>
            <p:ph idx="1"/>
          </p:nvPr>
        </p:nvSpPr>
        <p:spPr>
          <a:xfrm>
            <a:off x="1097280" y="1542553"/>
            <a:ext cx="9360131" cy="5199440"/>
          </a:xfrm>
        </p:spPr>
        <p:txBody>
          <a:bodyPr>
            <a:normAutofit/>
          </a:bodyPr>
          <a:lstStyle/>
          <a:p>
            <a:pPr marL="457200" marR="0" lvl="0" indent="-342900" algn="just" defTabSz="457200" rtl="1" eaLnBrk="1" fontAlgn="auto" latinLnBrk="0" hangingPunct="1">
              <a:lnSpc>
                <a:spcPct val="150000"/>
              </a:lnSpc>
              <a:spcBef>
                <a:spcPts val="1200"/>
              </a:spcBef>
              <a:spcAft>
                <a:spcPts val="300"/>
              </a:spcAft>
              <a:buClr>
                <a:srgbClr val="F496CB">
                  <a:lumMod val="75000"/>
                </a:srgbClr>
              </a:buClr>
              <a:buSzPct val="80000"/>
              <a:buFont typeface="Wingdings 3" charset="2"/>
              <a:buChar char=""/>
              <a:tabLst>
                <a:tab pos="147320" algn="l"/>
              </a:tabLst>
              <a:defRPr/>
            </a:pPr>
            <a:r>
              <a:rPr kumimoji="0" lang="he-IL" b="1"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Arial" panose="020B0604020202020204" pitchFamily="34" charset="0"/>
              </a:rPr>
              <a:t>כך כתב בספר הברית:</a:t>
            </a:r>
            <a:endParaRPr kumimoji="0" lang="he-IL"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algn="just">
              <a:lnSpc>
                <a:spcPct val="150000"/>
              </a:lnSpc>
              <a:spcBef>
                <a:spcPts val="1200"/>
              </a:spcBef>
              <a:spcAft>
                <a:spcPts val="300"/>
              </a:spcAft>
              <a:buClr>
                <a:srgbClr val="F496CB">
                  <a:lumMod val="75000"/>
                </a:srgbClr>
              </a:buClr>
              <a:tabLst>
                <a:tab pos="147320" algn="l"/>
              </a:tabLst>
              <a:defRPr/>
            </a:pPr>
            <a:r>
              <a:rPr lang="he-IL" sz="2000" b="1" kern="1400" dirty="0">
                <a:effectLst/>
                <a:latin typeface="Arial" panose="020B0604020202020204" pitchFamily="34" charset="0"/>
                <a:ea typeface="Times New Roman" panose="02020603050405020304" pitchFamily="18" charset="0"/>
                <a:cs typeface="David" panose="020E0502060401010101" pitchFamily="34" charset="-79"/>
              </a:rPr>
              <a:t>"</a:t>
            </a:r>
            <a:r>
              <a:rPr lang="he-IL" sz="2000" b="1" kern="1400" dirty="0" err="1">
                <a:effectLst/>
                <a:latin typeface="Arial" panose="020B0604020202020204" pitchFamily="34" charset="0"/>
                <a:ea typeface="Times New Roman" panose="02020603050405020304" pitchFamily="18" charset="0"/>
                <a:cs typeface="David" panose="020E0502060401010101" pitchFamily="34" charset="-79"/>
              </a:rPr>
              <a:t>שִׁוִּיתִי</a:t>
            </a:r>
            <a:r>
              <a:rPr lang="he-IL" sz="2000" b="1" kern="1400" dirty="0">
                <a:effectLst/>
                <a:latin typeface="Arial" panose="020B0604020202020204" pitchFamily="34" charset="0"/>
                <a:ea typeface="Times New Roman" panose="02020603050405020304" pitchFamily="18" charset="0"/>
                <a:cs typeface="David" panose="020E0502060401010101" pitchFamily="34" charset="-79"/>
              </a:rPr>
              <a:t> ה' לְנֶגְדִּי תָמִיד" (תְּהִלִּים י"ז) ... שֶׁיְּצַיֵּר הָאָדָם תָּמִיד שָׁם </a:t>
            </a:r>
            <a:r>
              <a:rPr lang="he-IL" sz="2000" b="1" kern="1400" dirty="0" err="1">
                <a:effectLst/>
                <a:latin typeface="Arial" panose="020B0604020202020204" pitchFamily="34" charset="0"/>
                <a:ea typeface="Times New Roman" panose="02020603050405020304" pitchFamily="18" charset="0"/>
                <a:cs typeface="David" panose="020E0502060401010101" pitchFamily="34" charset="-79"/>
              </a:rPr>
              <a:t>הַוָּ"ה</a:t>
            </a:r>
            <a:r>
              <a:rPr lang="he-IL" sz="2000" b="1" kern="1400" dirty="0">
                <a:effectLst/>
                <a:latin typeface="Arial" panose="020B0604020202020204" pitchFamily="34" charset="0"/>
                <a:ea typeface="Times New Roman" panose="02020603050405020304" pitchFamily="18" charset="0"/>
                <a:cs typeface="David" panose="020E0502060401010101" pitchFamily="34" charset="-79"/>
              </a:rPr>
              <a:t> בָּרוּךְ הוּא לְנֶגֶד עֵינָיו ... [מִתּוֹךְ רִגְשֵׁי] אֵימָתָהּ וּפַחַד ... לֹא זוֹ הַדֶּרֶךְ שֶׁאֶפְשָׁר שֶׁיַּרְגִּיל הָאָדָם אֶת מַחֲשַׁבְתּוֹ בּוֹ [הָיִינוּ שֶׁהַדֶּרֶךְ לְהִתְרַגֵּל לְקִיּוּם מִצְוַת "</a:t>
            </a:r>
            <a:r>
              <a:rPr lang="he-IL" sz="2000" b="1" kern="1400" dirty="0" err="1">
                <a:effectLst/>
                <a:latin typeface="Arial" panose="020B0604020202020204" pitchFamily="34" charset="0"/>
                <a:ea typeface="Times New Roman" panose="02020603050405020304" pitchFamily="18" charset="0"/>
                <a:cs typeface="David" panose="020E0502060401010101" pitchFamily="34" charset="-79"/>
              </a:rPr>
              <a:t>שִׁוִּיתִי</a:t>
            </a:r>
            <a:r>
              <a:rPr lang="he-IL" sz="2000" b="1" kern="1400" dirty="0">
                <a:effectLst/>
                <a:latin typeface="Arial" panose="020B0604020202020204" pitchFamily="34" charset="0"/>
                <a:ea typeface="Times New Roman" panose="02020603050405020304" pitchFamily="18" charset="0"/>
                <a:cs typeface="David" panose="020E0502060401010101" pitchFamily="34" charset="-79"/>
              </a:rPr>
              <a:t>" אֵינָהּ עַל יְדֵי שֶׁמְּעוֹרֵר </a:t>
            </a:r>
            <a:r>
              <a:rPr lang="he-IL" sz="2000" b="1" kern="1400" dirty="0" err="1">
                <a:effectLst/>
                <a:latin typeface="Arial" panose="020B0604020202020204" pitchFamily="34" charset="0"/>
                <a:ea typeface="Times New Roman" panose="02020603050405020304" pitchFamily="18" charset="0"/>
                <a:cs typeface="David" panose="020E0502060401010101" pitchFamily="34" charset="-79"/>
              </a:rPr>
              <a:t>בְּלִבּו</a:t>
            </a:r>
            <a:r>
              <a:rPr lang="he-IL" sz="2000" b="1" kern="1400" dirty="0">
                <a:effectLst/>
                <a:latin typeface="Arial" panose="020B0604020202020204" pitchFamily="34" charset="0"/>
                <a:ea typeface="Times New Roman" panose="02020603050405020304" pitchFamily="18" charset="0"/>
                <a:cs typeface="David" panose="020E0502060401010101" pitchFamily="34" charset="-79"/>
              </a:rPr>
              <a:t>ֹ רִגְשֵׁי יִרְאֶה וּפַחַד </a:t>
            </a:r>
            <a:r>
              <a:rPr lang="he-IL" sz="2000" b="1" kern="1400" dirty="0" err="1">
                <a:effectLst/>
                <a:latin typeface="Arial" panose="020B0604020202020204" pitchFamily="34" charset="0"/>
                <a:ea typeface="Times New Roman" panose="02020603050405020304" pitchFamily="18" charset="0"/>
                <a:cs typeface="David" panose="020E0502060401010101" pitchFamily="34" charset="-79"/>
              </a:rPr>
              <a:t>מֵהַשַּׁי"ת</a:t>
            </a:r>
            <a:r>
              <a:rPr lang="he-IL" sz="2000" b="1" kern="1400" dirty="0">
                <a:effectLst/>
                <a:latin typeface="Arial" panose="020B0604020202020204" pitchFamily="34" charset="0"/>
                <a:ea typeface="Times New Roman" panose="02020603050405020304" pitchFamily="18" charset="0"/>
                <a:cs typeface="David" panose="020E0502060401010101" pitchFamily="34" charset="-79"/>
              </a:rPr>
              <a:t> עַל יְדֵי צִיּוּר אוֹתִיּוֹת שֵׁם ה'], מִפְּנֵי כִּי יִקְשֶׁה עָלָיו </a:t>
            </a:r>
            <a:r>
              <a:rPr lang="he-IL" sz="2000" b="1" kern="1400" dirty="0" err="1">
                <a:effectLst/>
                <a:latin typeface="Arial" panose="020B0604020202020204" pitchFamily="34" charset="0"/>
                <a:ea typeface="Times New Roman" panose="02020603050405020304" pitchFamily="18" charset="0"/>
                <a:cs typeface="David" panose="020E0502060401010101" pitchFamily="34" charset="-79"/>
              </a:rPr>
              <a:t>בִּמְאֹד</a:t>
            </a:r>
            <a:r>
              <a:rPr lang="he-IL" sz="2000" b="1" kern="1400" dirty="0">
                <a:effectLst/>
                <a:latin typeface="Arial" panose="020B0604020202020204" pitchFamily="34" charset="0"/>
                <a:ea typeface="Times New Roman" panose="02020603050405020304" pitchFamily="18" charset="0"/>
                <a:cs typeface="David" panose="020E0502060401010101" pitchFamily="34" charset="-79"/>
              </a:rPr>
              <a:t> מְאֹד לְהַתְמִיד בָּהּ. (ספר הברית)</a:t>
            </a:r>
          </a:p>
          <a:p>
            <a:pPr marL="457200" marR="0" lvl="0" indent="-342900" algn="just" defTabSz="457200" rtl="1" eaLnBrk="1" fontAlgn="auto" latinLnBrk="0" hangingPunct="1">
              <a:lnSpc>
                <a:spcPct val="150000"/>
              </a:lnSpc>
              <a:spcBef>
                <a:spcPts val="1200"/>
              </a:spcBef>
              <a:spcAft>
                <a:spcPts val="300"/>
              </a:spcAft>
              <a:buClr>
                <a:srgbClr val="F496CB">
                  <a:lumMod val="75000"/>
                </a:srgbClr>
              </a:buClr>
              <a:buSzPct val="80000"/>
              <a:buFont typeface="Wingdings 3" charset="2"/>
              <a:buChar char=""/>
              <a:tabLst>
                <a:tab pos="147320" algn="l"/>
              </a:tabLst>
              <a:defRPr/>
            </a:pPr>
            <a:endParaRPr kumimoji="0" lang="he-IL"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algn="just" rtl="1">
              <a:lnSpc>
                <a:spcPts val="1400"/>
              </a:lnSpc>
              <a:spcBef>
                <a:spcPts val="1200"/>
              </a:spcBef>
              <a:spcAft>
                <a:spcPts val="300"/>
              </a:spcAft>
              <a:tabLst>
                <a:tab pos="147320" algn="l"/>
              </a:tabLst>
            </a:pPr>
            <a:endParaRPr lang="en-US" sz="2400" dirty="0">
              <a:effectLst/>
              <a:latin typeface="Times New Roman" panose="02020603050405020304" pitchFamily="18" charset="0"/>
              <a:ea typeface="Times New Roman" panose="02020603050405020304" pitchFamily="18" charset="0"/>
              <a:cs typeface="David" panose="020E0502060401010101" pitchFamily="34" charset="-79"/>
            </a:endParaRPr>
          </a:p>
        </p:txBody>
      </p:sp>
      <p:pic>
        <p:nvPicPr>
          <p:cNvPr id="1026" name="Picture 2" descr="יהוה">
            <a:extLst>
              <a:ext uri="{FF2B5EF4-FFF2-40B4-BE49-F238E27FC236}">
                <a16:creationId xmlns:a16="http://schemas.microsoft.com/office/drawing/2014/main" id="{12E6A2A3-5D7C-C58E-9AA3-1CBD2EE956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26" y="0"/>
            <a:ext cx="1692536" cy="1685014"/>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F5F87FD9-5A63-EAEB-DA42-2E2296D4266F}"/>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764611514"/>
      </p:ext>
    </p:extLst>
  </p:cSld>
  <p:clrMapOvr>
    <a:masterClrMapping/>
  </p:clrMapOvr>
  <mc:AlternateContent xmlns:mc="http://schemas.openxmlformats.org/markup-compatibility/2006" xmlns:p14="http://schemas.microsoft.com/office/powerpoint/2010/main">
    <mc:Choice Requires="p14">
      <p:transition spd="slow" p14:dur="2000" advTm="51301"/>
    </mc:Choice>
    <mc:Fallback xmlns="">
      <p:transition spd="slow" advTm="5130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806CA-030C-96E5-F0D9-525AC24ABE2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61D0A4C-E82F-7942-83E4-6CEB2D9617FC}"/>
              </a:ext>
            </a:extLst>
          </p:cNvPr>
          <p:cNvSpPr>
            <a:spLocks noGrp="1"/>
          </p:cNvSpPr>
          <p:nvPr>
            <p:ph type="title"/>
          </p:nvPr>
        </p:nvSpPr>
        <p:spPr>
          <a:xfrm>
            <a:off x="1745673" y="214685"/>
            <a:ext cx="9758939" cy="1690315"/>
          </a:xfrm>
        </p:spPr>
        <p:txBody>
          <a:bodyPr>
            <a:normAutofit/>
          </a:bodyPr>
          <a:lstStyle/>
          <a:p>
            <a:pPr algn="ctr"/>
            <a:r>
              <a:rPr lang="he-IL" sz="4800" b="1" dirty="0"/>
              <a:t>רגש אהבה</a:t>
            </a:r>
            <a:endParaRPr lang="he-IL" sz="8800" b="1" dirty="0"/>
          </a:p>
        </p:txBody>
      </p:sp>
      <p:sp>
        <p:nvSpPr>
          <p:cNvPr id="3" name="מציין מיקום תוכן 2">
            <a:extLst>
              <a:ext uri="{FF2B5EF4-FFF2-40B4-BE49-F238E27FC236}">
                <a16:creationId xmlns:a16="http://schemas.microsoft.com/office/drawing/2014/main" id="{8132E5E1-2237-336C-5F0D-F1BA5CA82678}"/>
              </a:ext>
            </a:extLst>
          </p:cNvPr>
          <p:cNvSpPr>
            <a:spLocks noGrp="1"/>
          </p:cNvSpPr>
          <p:nvPr>
            <p:ph idx="1"/>
          </p:nvPr>
        </p:nvSpPr>
        <p:spPr>
          <a:xfrm>
            <a:off x="399011" y="1542552"/>
            <a:ext cx="10432473" cy="5315447"/>
          </a:xfrm>
        </p:spPr>
        <p:txBody>
          <a:bodyPr>
            <a:normAutofit/>
          </a:bodyPr>
          <a:lstStyle/>
          <a:p>
            <a:pPr marL="457200" marR="0" lvl="0" indent="-342900" algn="just" defTabSz="457200" rtl="1" eaLnBrk="1" fontAlgn="auto" latinLnBrk="0" hangingPunct="1">
              <a:lnSpc>
                <a:spcPct val="150000"/>
              </a:lnSpc>
              <a:spcBef>
                <a:spcPts val="1200"/>
              </a:spcBef>
              <a:spcAft>
                <a:spcPts val="300"/>
              </a:spcAft>
              <a:buClr>
                <a:srgbClr val="F496CB">
                  <a:lumMod val="75000"/>
                </a:srgbClr>
              </a:buClr>
              <a:buSzPct val="80000"/>
              <a:buFont typeface="Wingdings 3" charset="2"/>
              <a:buChar char=""/>
              <a:tabLst>
                <a:tab pos="147320" algn="l"/>
              </a:tabLst>
              <a:defRPr/>
            </a:pPr>
            <a:r>
              <a:rPr lang="he-IL" kern="1400" dirty="0">
                <a:effectLst/>
                <a:latin typeface="Arial" panose="020B0604020202020204" pitchFamily="34" charset="0"/>
                <a:ea typeface="Times New Roman" panose="02020603050405020304" pitchFamily="18" charset="0"/>
                <a:cs typeface="David" panose="020E0502060401010101" pitchFamily="34" charset="-79"/>
              </a:rPr>
              <a:t>לעומתו, אדם שזכה לייצר בתוך לבו שיהיה מלא אהבה והכרה מוחשית בטובו ובחסדיו המרובים של השי"ת, אותיות אלו של שם </a:t>
            </a:r>
            <a:r>
              <a:rPr lang="he-IL" kern="1400" dirty="0" err="1">
                <a:effectLst/>
                <a:latin typeface="Arial" panose="020B0604020202020204" pitchFamily="34" charset="0"/>
                <a:ea typeface="Times New Roman" panose="02020603050405020304" pitchFamily="18" charset="0"/>
                <a:cs typeface="David" panose="020E0502060401010101" pitchFamily="34" charset="-79"/>
              </a:rPr>
              <a:t>הוי"ה</a:t>
            </a:r>
            <a:r>
              <a:rPr lang="he-IL" kern="1400" dirty="0">
                <a:effectLst/>
                <a:latin typeface="Arial" panose="020B0604020202020204" pitchFamily="34" charset="0"/>
                <a:ea typeface="Times New Roman" panose="02020603050405020304" pitchFamily="18" charset="0"/>
                <a:cs typeface="David" panose="020E0502060401010101" pitchFamily="34" charset="-79"/>
              </a:rPr>
              <a:t> תהפוכנה אצלו לאותיות המעוררות רגשות נעימים ביותר. </a:t>
            </a:r>
          </a:p>
          <a:p>
            <a:pPr marL="457200" algn="just">
              <a:lnSpc>
                <a:spcPct val="150000"/>
              </a:lnSpc>
              <a:spcBef>
                <a:spcPts val="1200"/>
              </a:spcBef>
              <a:spcAft>
                <a:spcPts val="300"/>
              </a:spcAft>
              <a:buClr>
                <a:srgbClr val="F496CB">
                  <a:lumMod val="75000"/>
                </a:srgbClr>
              </a:buClr>
              <a:tabLst>
                <a:tab pos="147320" algn="l"/>
              </a:tabLst>
              <a:defRPr/>
            </a:pPr>
            <a:r>
              <a:rPr lang="he-IL" kern="1400" dirty="0">
                <a:effectLst/>
                <a:latin typeface="Arial" panose="020B0604020202020204" pitchFamily="34" charset="0"/>
                <a:ea typeface="Times New Roman" panose="02020603050405020304" pitchFamily="18" charset="0"/>
                <a:cs typeface="David" panose="020E0502060401010101" pitchFamily="34" charset="-79"/>
              </a:rPr>
              <a:t>אדם כזה ימצא שבאפשרותו לבצע את עצתו של המשנה ברורה הנ"ל. ככל שתגדל מידת הנעימות שחש האדם מהרגשת קרבת ה', יהיה לו קל יותר להחזיק את הרגשת נוכחותו </a:t>
            </a:r>
            <a:r>
              <a:rPr lang="he-IL" kern="1400" dirty="0" err="1">
                <a:effectLst/>
                <a:latin typeface="Arial" panose="020B0604020202020204" pitchFamily="34" charset="0"/>
                <a:ea typeface="Times New Roman" panose="02020603050405020304" pitchFamily="18" charset="0"/>
                <a:cs typeface="David" panose="020E0502060401010101" pitchFamily="34" charset="-79"/>
              </a:rPr>
              <a:t>ית</a:t>
            </a:r>
            <a:r>
              <a:rPr lang="he-IL" kern="1400" dirty="0">
                <a:effectLst/>
                <a:latin typeface="Arial" panose="020B0604020202020204" pitchFamily="34" charset="0"/>
                <a:ea typeface="Times New Roman" panose="02020603050405020304" pitchFamily="18" charset="0"/>
                <a:cs typeface="David" panose="020E0502060401010101" pitchFamily="34" charset="-79"/>
              </a:rPr>
              <a:t>' לפרק זמן ארוך יותר, עד שיגיע לכך שבכל רגע פנוי תחזור אליו באופן טבעי, מכוח משיכת נעימות התחושה.</a:t>
            </a:r>
          </a:p>
          <a:p>
            <a:pPr algn="just"/>
            <a:r>
              <a:rPr lang="he-IL"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אָמְנָם הַנֶּפֶשׁ </a:t>
            </a:r>
            <a:r>
              <a:rPr lang="he-IL"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כְּשֶׁתְּצַיֵּר</a:t>
            </a:r>
            <a:r>
              <a:rPr lang="he-IL"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אַהֲבַת ה', וְכִי הוּא בּוֹחֵר בָּהּ לִהְיוֹת לוֹ לְמֶרְכָּבָה וְלַכֵּס יָה לְשֵׁם </a:t>
            </a:r>
            <a:r>
              <a:rPr lang="he-IL"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וְלִתְהִלָּה</a:t>
            </a:r>
            <a:r>
              <a:rPr lang="he-IL"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וּלְתִפְאֶרֶת, וְיוֹדַעַת שֶׁזֶּה לָהּ הַצְלָחָה שֶׁאֵין אַחֲרֶיהָ הַצְלָחָה, וְטוֹבָה שֶׁאֵין אַחֲרֶיהָ טוֹבָה, וְזֶה הַדָּבָר מְרֻצָּה לָהּ וְחָפְצָה בָּהּ, אָז תִּפְנֶה אֵלָיו בְּאַהֲבָה עַזָּה, </a:t>
            </a:r>
            <a:r>
              <a:rPr lang="he-IL"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תִּכְסֹף</a:t>
            </a:r>
            <a:r>
              <a:rPr lang="he-IL"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לוֹ </a:t>
            </a:r>
            <a:r>
              <a:rPr lang="he-IL"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בִּמְזִמָּתָה</a:t>
            </a:r>
            <a:r>
              <a:rPr lang="he-IL"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וְתַטֶּה אֵלָיו בְּמַחֲשַׁבְתּוֹ לְדַבְּקָהּ בּוֹ, תָּגִיל </a:t>
            </a:r>
            <a:r>
              <a:rPr lang="he-IL"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בְּזִכְרוֹן</a:t>
            </a:r>
            <a:r>
              <a:rPr lang="he-IL"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שְׁמוֹ יִתְבָּרֵךְ, וְתִשְׂמַח לְהַרְהֵר בּוֹ, וְתִתְפַּשֵּׁט כּוֹחוֹתֶיהָ, וְתִתְרַחֵב מֵרֹב הַחֵשֶׁק וְהַשִּׂמְחָה שֶׁל אַהֲבָה בְּתַעֲנוּגִים. </a:t>
            </a:r>
          </a:p>
          <a:p>
            <a:pPr algn="just"/>
            <a:r>
              <a:rPr lang="he-IL" b="1" kern="1400" dirty="0">
                <a:effectLst/>
                <a:latin typeface="Arial" panose="020B0604020202020204" pitchFamily="34" charset="0"/>
                <a:ea typeface="Times New Roman" panose="02020603050405020304" pitchFamily="18" charset="0"/>
                <a:cs typeface="David" panose="020E0502060401010101" pitchFamily="34" charset="-79"/>
              </a:rPr>
              <a:t>עַל כֵּן עָמַד טַעְמוֹ בּוֹ בְּאָדָם, וּמַאֲרִיךְ לוֹ בַּמַּחְשָׁבָה הַזֶּה זְמַן רַב, עַד שֶׁאֵינוֹ רוֹצֶה </a:t>
            </a:r>
            <a:r>
              <a:rPr lang="he-IL" b="1" kern="1400" dirty="0" err="1">
                <a:effectLst/>
                <a:latin typeface="Arial" panose="020B0604020202020204" pitchFamily="34" charset="0"/>
                <a:ea typeface="Times New Roman" panose="02020603050405020304" pitchFamily="18" charset="0"/>
                <a:cs typeface="David" panose="020E0502060401010101" pitchFamily="34" charset="-79"/>
              </a:rPr>
              <a:t>לְהִפָּרֵד</a:t>
            </a:r>
            <a:r>
              <a:rPr lang="he-IL" b="1" kern="1400" dirty="0">
                <a:effectLst/>
                <a:latin typeface="Arial" panose="020B0604020202020204" pitchFamily="34" charset="0"/>
                <a:ea typeface="Times New Roman" panose="02020603050405020304" pitchFamily="18" charset="0"/>
                <a:cs typeface="David" panose="020E0502060401010101" pitchFamily="34" charset="-79"/>
              </a:rPr>
              <a:t> מִמַּחֲשָׁבָה טוֹבָה הַזֹּאת, עַל כִּי בּוֹ יַעֲמֹד חַי לִפְנֵי ה', שָׂמֵחַ וְטוֹב לֵב בְּשִׂמְחָה שֶׁל מִצְוָה ... וְהִנֵּה שָׂשׂוֹן וְשִׂמְחָה יִמָּצֵא בָהּ וְחֶדְוָה בִּמְקוֹמוֹ. וְהַנֶּפֶשׁ תִּתְנַדֵּב עַצְמָהּ לָזֶה בְּטִבְעָהּ, מִפְּנֵי שֶׁתִּמְצָא בָּהּ עַרְבוּת וְעֹנֶג בְּשִׂמְחָה וְהָרְחָבָה. כִּי בַּזֹּאת הַמַּחֲשָׁבָה מְשַׂחֶקֶת לְפָנָיו בְּכָל עֵת, וְעַל שֶׁדַּי תִּתְעַנֵּג, וְאֵלָיו </a:t>
            </a:r>
            <a:r>
              <a:rPr lang="he-IL" b="1" kern="1400" dirty="0" err="1">
                <a:effectLst/>
                <a:latin typeface="Arial" panose="020B0604020202020204" pitchFamily="34" charset="0"/>
                <a:ea typeface="Times New Roman" panose="02020603050405020304" pitchFamily="18" charset="0"/>
                <a:cs typeface="David" panose="020E0502060401010101" pitchFamily="34" charset="-79"/>
              </a:rPr>
              <a:t>תִּתְאָוֶה</a:t>
            </a:r>
            <a:r>
              <a:rPr lang="he-IL" b="1" kern="1400" dirty="0">
                <a:effectLst/>
                <a:latin typeface="Arial" panose="020B0604020202020204" pitchFamily="34" charset="0"/>
                <a:ea typeface="Times New Roman" panose="02020603050405020304" pitchFamily="18" charset="0"/>
                <a:cs typeface="David" panose="020E0502060401010101" pitchFamily="34" charset="-79"/>
              </a:rPr>
              <a:t>ָ לַחֲזוֹת </a:t>
            </a:r>
            <a:r>
              <a:rPr lang="he-IL" b="1" kern="1400" dirty="0" err="1">
                <a:effectLst/>
                <a:latin typeface="Arial" panose="020B0604020202020204" pitchFamily="34" charset="0"/>
                <a:ea typeface="Times New Roman" panose="02020603050405020304" pitchFamily="18" charset="0"/>
                <a:cs typeface="David" panose="020E0502060401010101" pitchFamily="34" charset="-79"/>
              </a:rPr>
              <a:t>בְּנֹעַם</a:t>
            </a:r>
            <a:r>
              <a:rPr lang="he-IL" b="1" kern="1400" dirty="0">
                <a:effectLst/>
                <a:latin typeface="Arial" panose="020B0604020202020204" pitchFamily="34" charset="0"/>
                <a:ea typeface="Times New Roman" panose="02020603050405020304" pitchFamily="18" charset="0"/>
                <a:cs typeface="David" panose="020E0502060401010101" pitchFamily="34" charset="-79"/>
              </a:rPr>
              <a:t> ה', כַּנֶּאֱמָר "לְשִׁמְךָ וּלְזִכְרְךָ </a:t>
            </a:r>
            <a:r>
              <a:rPr lang="he-IL" b="1" kern="1400" dirty="0" err="1">
                <a:effectLst/>
                <a:latin typeface="Arial" panose="020B0604020202020204" pitchFamily="34" charset="0"/>
                <a:ea typeface="Times New Roman" panose="02020603050405020304" pitchFamily="18" charset="0"/>
                <a:cs typeface="David" panose="020E0502060401010101" pitchFamily="34" charset="-79"/>
              </a:rPr>
              <a:t>תַּאֲוַת</a:t>
            </a:r>
            <a:r>
              <a:rPr lang="he-IL" b="1" kern="1400" dirty="0">
                <a:effectLst/>
                <a:latin typeface="Arial" panose="020B0604020202020204" pitchFamily="34" charset="0"/>
                <a:ea typeface="Times New Roman" panose="02020603050405020304" pitchFamily="18" charset="0"/>
                <a:cs typeface="David" panose="020E0502060401010101" pitchFamily="34" charset="-79"/>
              </a:rPr>
              <a:t> נָפֶשׁ" (יְשַׁעְיָה כ"ו) וְהִיא אַהֲבָה בְּתַעֲנוּגִים, וְעַרְבָתָהּ כְּגַן ה'. (ספר הברית).</a:t>
            </a:r>
            <a:endParaRPr lang="en-US" b="1" dirty="0">
              <a:effectLst/>
              <a:latin typeface="Times New Roman" panose="02020603050405020304" pitchFamily="18" charset="0"/>
              <a:ea typeface="Calibri" panose="020F0502020204030204" pitchFamily="34" charset="0"/>
              <a:cs typeface="David" panose="020E0502060401010101" pitchFamily="34" charset="-79"/>
            </a:endParaRPr>
          </a:p>
          <a:p>
            <a:pPr marL="457200" algn="just">
              <a:lnSpc>
                <a:spcPct val="150000"/>
              </a:lnSpc>
              <a:spcBef>
                <a:spcPts val="1200"/>
              </a:spcBef>
              <a:spcAft>
                <a:spcPts val="300"/>
              </a:spcAft>
              <a:buClr>
                <a:srgbClr val="F496CB">
                  <a:lumMod val="75000"/>
                </a:srgbClr>
              </a:buClr>
              <a:tabLst>
                <a:tab pos="147320" algn="l"/>
              </a:tabLst>
              <a:defRPr/>
            </a:pPr>
            <a:endParaRPr lang="he-IL" sz="1500" dirty="0">
              <a:solidFill>
                <a:prstClr val="black">
                  <a:lumMod val="75000"/>
                  <a:lumOff val="25000"/>
                </a:prstClr>
              </a:solidFill>
              <a:latin typeface="Calibri" panose="020F0502020204030204" pitchFamily="34" charset="0"/>
              <a:ea typeface="Calibri" panose="020F0502020204030204" pitchFamily="34" charset="0"/>
              <a:cs typeface="Arial" panose="020B0604020202020204" pitchFamily="34" charset="0"/>
            </a:endParaRPr>
          </a:p>
          <a:p>
            <a:pPr marL="457200" marR="0" lvl="0" indent="-342900" algn="just" defTabSz="457200" rtl="1" eaLnBrk="1" fontAlgn="auto" latinLnBrk="0" hangingPunct="1">
              <a:lnSpc>
                <a:spcPct val="150000"/>
              </a:lnSpc>
              <a:spcBef>
                <a:spcPts val="1200"/>
              </a:spcBef>
              <a:spcAft>
                <a:spcPts val="300"/>
              </a:spcAft>
              <a:buClr>
                <a:srgbClr val="F496CB">
                  <a:lumMod val="75000"/>
                </a:srgbClr>
              </a:buClr>
              <a:buSzPct val="80000"/>
              <a:buFont typeface="Wingdings 3" charset="2"/>
              <a:buChar char=""/>
              <a:tabLst>
                <a:tab pos="147320" algn="l"/>
              </a:tabLst>
              <a:defRPr/>
            </a:pPr>
            <a:endParaRPr kumimoji="0" lang="he-IL" sz="15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algn="just" rtl="1">
              <a:lnSpc>
                <a:spcPts val="1400"/>
              </a:lnSpc>
              <a:spcBef>
                <a:spcPts val="1200"/>
              </a:spcBef>
              <a:spcAft>
                <a:spcPts val="300"/>
              </a:spcAft>
              <a:tabLst>
                <a:tab pos="147320" algn="l"/>
              </a:tabLst>
            </a:pP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p:txBody>
      </p:sp>
      <p:pic>
        <p:nvPicPr>
          <p:cNvPr id="1026" name="Picture 2" descr="יהוה">
            <a:extLst>
              <a:ext uri="{FF2B5EF4-FFF2-40B4-BE49-F238E27FC236}">
                <a16:creationId xmlns:a16="http://schemas.microsoft.com/office/drawing/2014/main" id="{1AAC776A-B2C5-0038-06EA-8CE15C7177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26" y="0"/>
            <a:ext cx="1692536" cy="1685014"/>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33FC323B-2689-F8D2-FFC7-B440184098BA}"/>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2065902677"/>
      </p:ext>
    </p:extLst>
  </p:cSld>
  <p:clrMapOvr>
    <a:masterClrMapping/>
  </p:clrMapOvr>
  <mc:AlternateContent xmlns:mc="http://schemas.openxmlformats.org/markup-compatibility/2006" xmlns:p14="http://schemas.microsoft.com/office/powerpoint/2010/main">
    <mc:Choice Requires="p14">
      <p:transition spd="slow" p14:dur="2000" advTm="79956"/>
    </mc:Choice>
    <mc:Fallback xmlns="">
      <p:transition spd="slow" advTm="79956"/>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80ABAE4-80CD-B623-BF82-27A6A1A7E401}"/>
              </a:ext>
            </a:extLst>
          </p:cNvPr>
          <p:cNvSpPr>
            <a:spLocks noGrp="1"/>
          </p:cNvSpPr>
          <p:nvPr>
            <p:ph type="title"/>
          </p:nvPr>
        </p:nvSpPr>
        <p:spPr/>
        <p:txBody>
          <a:bodyPr/>
          <a:lstStyle/>
          <a:p>
            <a:r>
              <a:rPr lang="he-IL" dirty="0"/>
              <a:t>להפקיד בבנק אהבה</a:t>
            </a:r>
          </a:p>
        </p:txBody>
      </p:sp>
      <p:sp>
        <p:nvSpPr>
          <p:cNvPr id="3" name="מציין מיקום תוכן 2">
            <a:extLst>
              <a:ext uri="{FF2B5EF4-FFF2-40B4-BE49-F238E27FC236}">
                <a16:creationId xmlns:a16="http://schemas.microsoft.com/office/drawing/2014/main" id="{AA290CE7-05B8-42DD-7DA9-AD71F1C088E9}"/>
              </a:ext>
            </a:extLst>
          </p:cNvPr>
          <p:cNvSpPr>
            <a:spLocks noGrp="1"/>
          </p:cNvSpPr>
          <p:nvPr>
            <p:ph idx="1"/>
          </p:nvPr>
        </p:nvSpPr>
        <p:spPr/>
        <p:txBody>
          <a:bodyPr>
            <a:normAutofit lnSpcReduction="10000"/>
          </a:bodyPr>
          <a:lstStyle/>
          <a:p>
            <a:pPr>
              <a:lnSpc>
                <a:spcPct val="150000"/>
              </a:lnSpc>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יש דרך פשוטה ונוחה לפתח את הנעימות הגדולה של תחושת נוכחות ה': </a:t>
            </a:r>
          </a:p>
          <a:p>
            <a:pPr>
              <a:lnSpc>
                <a:spcPct val="150000"/>
              </a:lnSpc>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כאשר מזדמן לאדם דבר נעים שהוא אוהב ונהנה ממנו, </a:t>
            </a:r>
            <a:r>
              <a:rPr lang="he-IL" sz="1800"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יקפיד תמיד לקשר את הנעימות הזו </a:t>
            </a:r>
            <a:r>
              <a:rPr lang="he-IL" sz="1800"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להשי"ת</a:t>
            </a:r>
            <a:r>
              <a:rPr lang="he-IL" sz="1800"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a:t>
            </a:r>
          </a:p>
          <a:p>
            <a:pPr>
              <a:lnSpc>
                <a:spcPct val="150000"/>
              </a:lnSpc>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כלומר, בשעת הנאתו יעורר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בלבו</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את המחשבה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שהשי"ת</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הוא מקור כל הנעימות והטוב שהוא חש עכשיו,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ושהכל</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הוא מתנת בורא העולם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ית</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הניתנת מתוך נדיבות ואהבה גדולה. </a:t>
            </a:r>
          </a:p>
          <a:p>
            <a:pPr>
              <a:lnSpc>
                <a:spcPct val="150000"/>
              </a:lnSpc>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ניתן להמשיל פעולה זו לפעולת "הפקדה" בבנק שיש אחר כך אפשרות "למשוך" ממנה בעת הצורך,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וכדלהלן</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a:t>
            </a:r>
          </a:p>
          <a:p>
            <a:pPr>
              <a:lnSpc>
                <a:spcPct val="150000"/>
              </a:lnSpc>
            </a:pP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"הפקדה":</a:t>
            </a:r>
            <a:r>
              <a:rPr lang="he-IL" sz="1800"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בכל פעם שהאדם מקשר במחשבתו בין השי"ת לנעימות החסד והאהבה של השי"ת הנראית בעולם, מתווספת לתדמית שלו ברבש"ע רגשות חיוביים של נועם טוב ה'. ככל שירבו "הפקדות" מסוג זה תגדל התדמית המוחשית שלו בנעימותו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ית</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a:t>
            </a:r>
          </a:p>
          <a:p>
            <a:pPr algn="just">
              <a:lnSpc>
                <a:spcPct val="150000"/>
              </a:lnSpc>
            </a:pP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"משיכה":</a:t>
            </a:r>
            <a:r>
              <a:rPr lang="he-IL" sz="1800"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לפי כמות ה"הפקדות" תגדל האפשרות אחר כך "למשוך" בעת הצורך. שכן בהמשך, כאשר יעלה לפני עיניו את נוכחותו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ית</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יתעוררו יחד עם זה כל הטוב, הנעימות והאהבה שהופקדו בתדמית שלו ברבש"ע. </a:t>
            </a:r>
          </a:p>
          <a:p>
            <a:pPr algn="just">
              <a:lnSpc>
                <a:spcPct val="150000"/>
              </a:lnSpc>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ולכן, אף כשהדברים הטובים האלו לא יהיו קיימים עוד, ואפילו כאשר המצב הנוכחי יראה כהפך של הטוב הזה, כאשר יחשוב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שהכל</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מגיע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מהשי"ת</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יחזור להרגיש את טובו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ית</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מעין רגשותיו בשעת ההפקדה. על ידי ההפקדה בזמנים של גילוי חסד ה', תהיה אפשרות אחר כך למשוך אמונה ובטחון בטוב ה' גם במצב של הסתר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רח"ל</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endParaRPr lang="he-IL" dirty="0"/>
          </a:p>
        </p:txBody>
      </p:sp>
      <p:sp>
        <p:nvSpPr>
          <p:cNvPr id="4" name="מציין מיקום של מספר שקופית 3">
            <a:extLst>
              <a:ext uri="{FF2B5EF4-FFF2-40B4-BE49-F238E27FC236}">
                <a16:creationId xmlns:a16="http://schemas.microsoft.com/office/drawing/2014/main" id="{860DCA2A-5E8D-A4D3-0600-3D6AF3559F63}"/>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2504005864"/>
      </p:ext>
    </p:extLst>
  </p:cSld>
  <p:clrMapOvr>
    <a:masterClrMapping/>
  </p:clrMapOvr>
  <mc:AlternateContent xmlns:mc="http://schemas.openxmlformats.org/markup-compatibility/2006" xmlns:p14="http://schemas.microsoft.com/office/powerpoint/2010/main">
    <mc:Choice Requires="p14">
      <p:transition spd="slow" p14:dur="2000" advTm="115743"/>
    </mc:Choice>
    <mc:Fallback xmlns="">
      <p:transition spd="slow" advTm="115743"/>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5E668-C3A3-0611-E9B3-9D7ABEA7D5E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F82CE066-DFB9-76E1-F3BC-97CB93283A33}"/>
              </a:ext>
            </a:extLst>
          </p:cNvPr>
          <p:cNvSpPr>
            <a:spLocks noGrp="1"/>
          </p:cNvSpPr>
          <p:nvPr>
            <p:ph type="title"/>
          </p:nvPr>
        </p:nvSpPr>
        <p:spPr/>
        <p:txBody>
          <a:bodyPr/>
          <a:lstStyle/>
          <a:p>
            <a:r>
              <a:rPr lang="he-IL" dirty="0"/>
              <a:t>להפקיד באותיות</a:t>
            </a:r>
          </a:p>
        </p:txBody>
      </p:sp>
      <p:sp>
        <p:nvSpPr>
          <p:cNvPr id="3" name="מציין מיקום תוכן 2">
            <a:extLst>
              <a:ext uri="{FF2B5EF4-FFF2-40B4-BE49-F238E27FC236}">
                <a16:creationId xmlns:a16="http://schemas.microsoft.com/office/drawing/2014/main" id="{3D479EF8-3B43-6999-C9F7-21850282FE60}"/>
              </a:ext>
            </a:extLst>
          </p:cNvPr>
          <p:cNvSpPr>
            <a:spLocks noGrp="1"/>
          </p:cNvSpPr>
          <p:nvPr>
            <p:ph idx="1"/>
          </p:nvPr>
        </p:nvSpPr>
        <p:spPr>
          <a:xfrm>
            <a:off x="157017" y="942109"/>
            <a:ext cx="10132291" cy="5516880"/>
          </a:xfrm>
        </p:spPr>
        <p:txBody>
          <a:bodyPr>
            <a:normAutofit/>
          </a:bodyPr>
          <a:lstStyle/>
          <a:p>
            <a:pPr marL="44450" algn="just" rtl="1">
              <a:lnSpc>
                <a:spcPct val="150000"/>
              </a:lnSpc>
              <a:tabLst>
                <a:tab pos="-52070" algn="l"/>
              </a:tabLst>
            </a:pPr>
            <a:r>
              <a:rPr lang="he-IL" sz="1800" kern="1400" dirty="0" err="1">
                <a:effectLst/>
                <a:latin typeface="Arial" panose="020B0604020202020204" pitchFamily="34" charset="0"/>
                <a:ea typeface="Times New Roman" panose="02020603050405020304" pitchFamily="18" charset="0"/>
                <a:cs typeface="+mj-cs"/>
              </a:rPr>
              <a:t>האריז"ל</a:t>
            </a:r>
            <a:r>
              <a:rPr lang="he-IL" sz="1800" kern="1400" dirty="0">
                <a:effectLst/>
                <a:latin typeface="Arial" panose="020B0604020202020204" pitchFamily="34" charset="0"/>
                <a:ea typeface="Times New Roman" panose="02020603050405020304" pitchFamily="18" charset="0"/>
                <a:cs typeface="+mj-cs"/>
              </a:rPr>
              <a:t>, בעצתו המובאת במשנה ברורה (סימן א' </a:t>
            </a:r>
            <a:r>
              <a:rPr lang="he-IL" sz="1800" kern="1400" dirty="0" err="1">
                <a:effectLst/>
                <a:latin typeface="Arial" panose="020B0604020202020204" pitchFamily="34" charset="0"/>
                <a:ea typeface="Times New Roman" panose="02020603050405020304" pitchFamily="18" charset="0"/>
                <a:cs typeface="+mj-cs"/>
              </a:rPr>
              <a:t>ס"ק</a:t>
            </a:r>
            <a:r>
              <a:rPr lang="he-IL" sz="1800" kern="1400" dirty="0">
                <a:effectLst/>
                <a:latin typeface="Arial" panose="020B0604020202020204" pitchFamily="34" charset="0"/>
                <a:ea typeface="Times New Roman" panose="02020603050405020304" pitchFamily="18" charset="0"/>
                <a:cs typeface="+mj-cs"/>
              </a:rPr>
              <a:t> ד') הביא את התועלת הגדולה לדמות לפני העניים את אותיות שם </a:t>
            </a:r>
            <a:r>
              <a:rPr lang="he-IL" sz="1800" kern="1400" dirty="0" err="1">
                <a:effectLst/>
                <a:latin typeface="Arial" panose="020B0604020202020204" pitchFamily="34" charset="0"/>
                <a:ea typeface="Times New Roman" panose="02020603050405020304" pitchFamily="18" charset="0"/>
                <a:cs typeface="+mj-cs"/>
              </a:rPr>
              <a:t>ההוי"ה</a:t>
            </a:r>
            <a:r>
              <a:rPr lang="he-IL" sz="1800" kern="1400" dirty="0">
                <a:effectLst/>
                <a:latin typeface="Arial" panose="020B0604020202020204" pitchFamily="34" charset="0"/>
                <a:ea typeface="Times New Roman" panose="02020603050405020304" pitchFamily="18" charset="0"/>
                <a:cs typeface="+mj-cs"/>
              </a:rPr>
              <a:t>, ונראה שיש בזה אמצעי חשוב שיוכל לסייע לאדם בפיתוח רגשות אלו. שכן רואים מדברי </a:t>
            </a:r>
            <a:r>
              <a:rPr lang="he-IL" sz="1800" kern="1400" dirty="0" err="1">
                <a:effectLst/>
                <a:latin typeface="Arial" panose="020B0604020202020204" pitchFamily="34" charset="0"/>
                <a:ea typeface="Times New Roman" panose="02020603050405020304" pitchFamily="18" charset="0"/>
                <a:cs typeface="+mj-cs"/>
              </a:rPr>
              <a:t>האריז"ל</a:t>
            </a:r>
            <a:r>
              <a:rPr lang="he-IL" sz="1800" kern="1400" dirty="0">
                <a:effectLst/>
                <a:latin typeface="Arial" panose="020B0604020202020204" pitchFamily="34" charset="0"/>
                <a:ea typeface="Times New Roman" panose="02020603050405020304" pitchFamily="18" charset="0"/>
                <a:cs typeface="+mj-cs"/>
              </a:rPr>
              <a:t> שאותיות שם </a:t>
            </a:r>
            <a:r>
              <a:rPr lang="he-IL" sz="1800" kern="1400" dirty="0" err="1">
                <a:effectLst/>
                <a:latin typeface="Arial" panose="020B0604020202020204" pitchFamily="34" charset="0"/>
                <a:ea typeface="Times New Roman" panose="02020603050405020304" pitchFamily="18" charset="0"/>
                <a:cs typeface="+mj-cs"/>
              </a:rPr>
              <a:t>הוי"ה</a:t>
            </a:r>
            <a:r>
              <a:rPr lang="he-IL" sz="1800" kern="1400" dirty="0">
                <a:effectLst/>
                <a:latin typeface="Arial" panose="020B0604020202020204" pitchFamily="34" charset="0"/>
                <a:ea typeface="Times New Roman" panose="02020603050405020304" pitchFamily="18" charset="0"/>
                <a:cs typeface="+mj-cs"/>
              </a:rPr>
              <a:t> אינן אותיות שנקבעו רק לסמל בשבילנו את השי"ת, אלא יש בצורתן סגולה לעורר בצורה חזקה את תחושת נוכחותו </a:t>
            </a:r>
            <a:r>
              <a:rPr lang="he-IL" sz="1800" kern="1400" dirty="0" err="1">
                <a:effectLst/>
                <a:latin typeface="Arial" panose="020B0604020202020204" pitchFamily="34" charset="0"/>
                <a:ea typeface="Times New Roman" panose="02020603050405020304" pitchFamily="18" charset="0"/>
                <a:cs typeface="+mj-cs"/>
              </a:rPr>
              <a:t>ית</a:t>
            </a:r>
            <a:r>
              <a:rPr lang="he-IL" sz="1800" kern="1400" dirty="0">
                <a:effectLst/>
                <a:latin typeface="Arial" panose="020B0604020202020204" pitchFamily="34" charset="0"/>
                <a:ea typeface="Times New Roman" panose="02020603050405020304" pitchFamily="18" charset="0"/>
                <a:cs typeface="+mj-cs"/>
              </a:rPr>
              <a:t>' החבויה בעומק הנשמה. </a:t>
            </a:r>
          </a:p>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על כן, יש אפשרות </a:t>
            </a:r>
            <a:r>
              <a:rPr lang="he-IL" sz="1800" kern="1400" dirty="0">
                <a:effectLst/>
                <a:highlight>
                  <a:srgbClr val="FFFF00"/>
                </a:highlight>
                <a:latin typeface="Arial" panose="020B0604020202020204" pitchFamily="34" charset="0"/>
                <a:ea typeface="Times New Roman" panose="02020603050405020304" pitchFamily="18" charset="0"/>
                <a:cs typeface="+mj-cs"/>
              </a:rPr>
              <a:t>לשכלל את התוכנית </a:t>
            </a:r>
            <a:r>
              <a:rPr lang="he-IL" sz="1800" kern="1400" dirty="0">
                <a:effectLst/>
                <a:latin typeface="Arial" panose="020B0604020202020204" pitchFamily="34" charset="0"/>
                <a:ea typeface="Times New Roman" panose="02020603050405020304" pitchFamily="18" charset="0"/>
                <a:cs typeface="+mj-cs"/>
              </a:rPr>
              <a:t>של "הפקדה ומשיכה" המתוארת למעלה. </a:t>
            </a:r>
          </a:p>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והיא שכאשר מזדמן לאדם דבר שהוא אוהב, והוא מרגיש </a:t>
            </a:r>
            <a:r>
              <a:rPr lang="he-IL" sz="1800" kern="1400" dirty="0" err="1">
                <a:effectLst/>
                <a:latin typeface="Arial" panose="020B0604020202020204" pitchFamily="34" charset="0"/>
                <a:ea typeface="Times New Roman" panose="02020603050405020304" pitchFamily="18" charset="0"/>
                <a:cs typeface="+mj-cs"/>
              </a:rPr>
              <a:t>שהשי"ת</a:t>
            </a:r>
            <a:r>
              <a:rPr lang="he-IL" sz="1800" kern="1400" dirty="0">
                <a:effectLst/>
                <a:latin typeface="Arial" panose="020B0604020202020204" pitchFamily="34" charset="0"/>
                <a:ea typeface="Times New Roman" panose="02020603050405020304" pitchFamily="18" charset="0"/>
                <a:cs typeface="+mj-cs"/>
              </a:rPr>
              <a:t> הוא מקור כל הנעימות והטוב שהוא חש עכשיו, יעלה לפני עיניו באותה הזדמנות - לרגע קט - את אותיות שם </a:t>
            </a:r>
            <a:r>
              <a:rPr lang="he-IL" sz="1800" kern="1400" dirty="0" err="1">
                <a:effectLst/>
                <a:latin typeface="Arial" panose="020B0604020202020204" pitchFamily="34" charset="0"/>
                <a:ea typeface="Times New Roman" panose="02020603050405020304" pitchFamily="18" charset="0"/>
                <a:cs typeface="+mj-cs"/>
              </a:rPr>
              <a:t>הוי"ה</a:t>
            </a:r>
            <a:r>
              <a:rPr lang="he-IL" sz="1800" kern="1400" dirty="0">
                <a:effectLst/>
                <a:latin typeface="Arial" panose="020B0604020202020204" pitchFamily="34" charset="0"/>
                <a:ea typeface="Times New Roman" panose="02020603050405020304" pitchFamily="18" charset="0"/>
                <a:cs typeface="+mj-cs"/>
              </a:rPr>
              <a:t>. </a:t>
            </a:r>
            <a:r>
              <a:rPr lang="he-IL" sz="1800" kern="1400" dirty="0">
                <a:effectLst/>
                <a:highlight>
                  <a:srgbClr val="FFFF00"/>
                </a:highlight>
                <a:latin typeface="Arial" panose="020B0604020202020204" pitchFamily="34" charset="0"/>
                <a:ea typeface="Times New Roman" panose="02020603050405020304" pitchFamily="18" charset="0"/>
                <a:cs typeface="+mj-cs"/>
              </a:rPr>
              <a:t>על ידי זה ה"הפקדה" שלו תהיה לא רק למושג הכללי של השי"ת אלא לאותיות אלו. </a:t>
            </a:r>
          </a:p>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בכל פעם שהאדם מקשר בין אותיות שם השם לנעימות של החסד והאהבה של השי"ת הנראית בעולם, מתווספים ליחס האישי שלו לאותיות הללו רגשות חיוביים של נועם וטוב ה'. ככל שירבו "הפקדות" כאלו, האותיות תקבלנה תדמית חיובית ונעימה יותר (ויקל עליו להעלותן לפני עיניו), ורגש חדש זה יתוסף לתדמיתו המוחשית </a:t>
            </a:r>
            <a:r>
              <a:rPr lang="he-IL" sz="1800" kern="1400" dirty="0" err="1">
                <a:effectLst/>
                <a:latin typeface="Arial" panose="020B0604020202020204" pitchFamily="34" charset="0"/>
                <a:ea typeface="Times New Roman" panose="02020603050405020304" pitchFamily="18" charset="0"/>
                <a:cs typeface="+mj-cs"/>
              </a:rPr>
              <a:t>בהשי"ת</a:t>
            </a:r>
            <a:r>
              <a:rPr lang="he-IL" sz="1800" kern="1400" dirty="0">
                <a:effectLst/>
                <a:latin typeface="Arial" panose="020B0604020202020204" pitchFamily="34" charset="0"/>
                <a:ea typeface="Times New Roman" panose="02020603050405020304" pitchFamily="18" charset="0"/>
                <a:cs typeface="+mj-cs"/>
              </a:rPr>
              <a:t>. </a:t>
            </a:r>
          </a:p>
        </p:txBody>
      </p:sp>
      <p:sp>
        <p:nvSpPr>
          <p:cNvPr id="4" name="מציין מיקום של מספר שקופית 3">
            <a:extLst>
              <a:ext uri="{FF2B5EF4-FFF2-40B4-BE49-F238E27FC236}">
                <a16:creationId xmlns:a16="http://schemas.microsoft.com/office/drawing/2014/main" id="{A832B5D4-D0BB-C868-3E53-C8972CA1C0A4}"/>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1393856975"/>
      </p:ext>
    </p:extLst>
  </p:cSld>
  <p:clrMapOvr>
    <a:masterClrMapping/>
  </p:clrMapOvr>
  <mc:AlternateContent xmlns:mc="http://schemas.openxmlformats.org/markup-compatibility/2006" xmlns:p14="http://schemas.microsoft.com/office/powerpoint/2010/main">
    <mc:Choice Requires="p14">
      <p:transition spd="slow" p14:dur="2000" advTm="26724"/>
    </mc:Choice>
    <mc:Fallback xmlns="">
      <p:transition spd="slow" advTm="26724"/>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6B64939-5622-E1E9-0885-A4D75C2D09D5}"/>
              </a:ext>
            </a:extLst>
          </p:cNvPr>
          <p:cNvSpPr>
            <a:spLocks noGrp="1"/>
          </p:cNvSpPr>
          <p:nvPr>
            <p:ph type="title"/>
          </p:nvPr>
        </p:nvSpPr>
        <p:spPr/>
        <p:txBody>
          <a:bodyPr/>
          <a:lstStyle/>
          <a:p>
            <a:r>
              <a:rPr lang="he-IL" dirty="0"/>
              <a:t>למשוך מהאותיות</a:t>
            </a:r>
          </a:p>
        </p:txBody>
      </p:sp>
      <p:sp>
        <p:nvSpPr>
          <p:cNvPr id="3" name="מציין מיקום תוכן 2">
            <a:extLst>
              <a:ext uri="{FF2B5EF4-FFF2-40B4-BE49-F238E27FC236}">
                <a16:creationId xmlns:a16="http://schemas.microsoft.com/office/drawing/2014/main" id="{0EF79ACA-4F10-E116-9500-D2AB44EC040A}"/>
              </a:ext>
            </a:extLst>
          </p:cNvPr>
          <p:cNvSpPr>
            <a:spLocks noGrp="1"/>
          </p:cNvSpPr>
          <p:nvPr>
            <p:ph idx="1"/>
          </p:nvPr>
        </p:nvSpPr>
        <p:spPr/>
        <p:txBody>
          <a:bodyPr>
            <a:normAutofit/>
          </a:bodyPr>
          <a:lstStyle/>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לפי כמות ה"הפקדות", תהיה אפשרות אחר כך "למשוך" מאותיות אלו. שכן בהמשך, כאשר הוא יעלה אותיות אלו לפני עיניו, יתעוררו יחד איתן כל הטוב, הנעימות והאהבה שהופקדו בהם. </a:t>
            </a:r>
          </a:p>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סגולת אותיות אלו היא העלאת רגשות אלו, לא בצורה שטחית וחופפת בלבד, </a:t>
            </a:r>
            <a:r>
              <a:rPr lang="he-IL" sz="1800" kern="1400" dirty="0">
                <a:effectLst/>
                <a:highlight>
                  <a:srgbClr val="FFFF00"/>
                </a:highlight>
                <a:latin typeface="Arial" panose="020B0604020202020204" pitchFamily="34" charset="0"/>
                <a:ea typeface="Times New Roman" panose="02020603050405020304" pitchFamily="18" charset="0"/>
                <a:cs typeface="+mj-cs"/>
              </a:rPr>
              <a:t>אלא בצורה החודרת עמוק וממלאת את הלב.                                </a:t>
            </a:r>
          </a:p>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אדם שינהיג עצה זו למעשה, ויתרגל ל"הפקיד" באותיות אלו את הכרתו בטוב ה', יגלה כי עצה זו יעילה ביותר לרומם ולחזק את הקשר לו עם השי"ת. </a:t>
            </a:r>
          </a:p>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לדוגמה, כאשר יהיה במצב של ניסיון ויתעוררו </a:t>
            </a:r>
            <a:r>
              <a:rPr lang="he-IL" sz="1800" kern="1400" dirty="0" err="1">
                <a:effectLst/>
                <a:latin typeface="Arial" panose="020B0604020202020204" pitchFamily="34" charset="0"/>
                <a:ea typeface="Times New Roman" panose="02020603050405020304" pitchFamily="18" charset="0"/>
                <a:cs typeface="+mj-cs"/>
              </a:rPr>
              <a:t>בלבו</a:t>
            </a:r>
            <a:r>
              <a:rPr lang="he-IL" sz="1800" kern="1400" dirty="0">
                <a:effectLst/>
                <a:latin typeface="Arial" panose="020B0604020202020204" pitchFamily="34" charset="0"/>
                <a:ea typeface="Times New Roman" panose="02020603050405020304" pitchFamily="18" charset="0"/>
                <a:cs typeface="+mj-cs"/>
              </a:rPr>
              <a:t> מחשבות שאינם מצד הקדושה </a:t>
            </a:r>
            <a:r>
              <a:rPr lang="he-IL" sz="1800" kern="1400" dirty="0" err="1">
                <a:effectLst/>
                <a:latin typeface="Arial" panose="020B0604020202020204" pitchFamily="34" charset="0"/>
                <a:ea typeface="Times New Roman" panose="02020603050405020304" pitchFamily="18" charset="0"/>
                <a:cs typeface="+mj-cs"/>
              </a:rPr>
              <a:t>רח"ל</a:t>
            </a:r>
            <a:r>
              <a:rPr lang="he-IL" sz="1800" kern="1400" dirty="0">
                <a:effectLst/>
                <a:latin typeface="Arial" panose="020B0604020202020204" pitchFamily="34" charset="0"/>
                <a:ea typeface="Times New Roman" panose="02020603050405020304" pitchFamily="18" charset="0"/>
                <a:cs typeface="+mj-cs"/>
              </a:rPr>
              <a:t>, יוכל לעורר לפני עיניו אותיות אלו של שם </a:t>
            </a:r>
            <a:r>
              <a:rPr lang="he-IL" sz="1800" kern="1400" dirty="0" err="1">
                <a:effectLst/>
                <a:latin typeface="Arial" panose="020B0604020202020204" pitchFamily="34" charset="0"/>
                <a:ea typeface="Times New Roman" panose="02020603050405020304" pitchFamily="18" charset="0"/>
                <a:cs typeface="+mj-cs"/>
              </a:rPr>
              <a:t>הוי"ה</a:t>
            </a:r>
            <a:r>
              <a:rPr lang="he-IL" sz="1800" kern="1400" dirty="0">
                <a:effectLst/>
                <a:latin typeface="Arial" panose="020B0604020202020204" pitchFamily="34" charset="0"/>
                <a:ea typeface="Times New Roman" panose="02020603050405020304" pitchFamily="18" charset="0"/>
                <a:cs typeface="+mj-cs"/>
              </a:rPr>
              <a:t> ב"ה, ואז - אחרי שהשקיע והפקיד בהם כנ"ל - יורגש נועם הקדושה </a:t>
            </a:r>
            <a:r>
              <a:rPr lang="he-IL" sz="1800" kern="1400" dirty="0" err="1">
                <a:effectLst/>
                <a:latin typeface="Arial" panose="020B0604020202020204" pitchFamily="34" charset="0"/>
                <a:ea typeface="Times New Roman" panose="02020603050405020304" pitchFamily="18" charset="0"/>
                <a:cs typeface="+mj-cs"/>
              </a:rPr>
              <a:t>שהשי"ת</a:t>
            </a:r>
            <a:r>
              <a:rPr lang="he-IL" sz="1800" kern="1400" dirty="0">
                <a:effectLst/>
                <a:latin typeface="Arial" panose="020B0604020202020204" pitchFamily="34" charset="0"/>
                <a:ea typeface="Times New Roman" panose="02020603050405020304" pitchFamily="18" charset="0"/>
                <a:cs typeface="+mj-cs"/>
              </a:rPr>
              <a:t> שם באותיות אלו, ויוכר שיש בהן אמצעי חזק ביותר של קדושה מרוכזת ומרוממת שניתן להשתמש בו להגנה מפני כל סוגי ההתקפות הרוחניות למיניהן. </a:t>
            </a:r>
          </a:p>
        </p:txBody>
      </p:sp>
      <p:sp>
        <p:nvSpPr>
          <p:cNvPr id="4" name="מציין מיקום של מספר שקופית 3">
            <a:extLst>
              <a:ext uri="{FF2B5EF4-FFF2-40B4-BE49-F238E27FC236}">
                <a16:creationId xmlns:a16="http://schemas.microsoft.com/office/drawing/2014/main" id="{7D7483F2-EA68-7794-AF34-961A4A48A7B6}"/>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1397266254"/>
      </p:ext>
    </p:extLst>
  </p:cSld>
  <p:clrMapOvr>
    <a:masterClrMapping/>
  </p:clrMapOvr>
  <mc:AlternateContent xmlns:mc="http://schemas.openxmlformats.org/markup-compatibility/2006" xmlns:p14="http://schemas.microsoft.com/office/powerpoint/2010/main">
    <mc:Choice Requires="p14">
      <p:transition spd="slow" p14:dur="2000" advTm="101288"/>
    </mc:Choice>
    <mc:Fallback xmlns="">
      <p:transition spd="slow" advTm="101288"/>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C39291A-B355-3D73-21BC-EEAA81F1F902}"/>
              </a:ext>
            </a:extLst>
          </p:cNvPr>
          <p:cNvSpPr>
            <a:spLocks noGrp="1"/>
          </p:cNvSpPr>
          <p:nvPr>
            <p:ph type="title"/>
          </p:nvPr>
        </p:nvSpPr>
        <p:spPr/>
        <p:txBody>
          <a:bodyPr>
            <a:normAutofit fontScale="90000"/>
          </a:bodyPr>
          <a:lstStyle/>
          <a:p>
            <a:r>
              <a:rPr lang="he-IL" sz="4000" b="1"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חגגו את הניצחונות הקטנים שלכם בכל יום</a:t>
            </a:r>
            <a:br>
              <a:rPr lang="en-US" sz="4000" b="1"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br>
            <a:endParaRPr lang="he-IL" dirty="0"/>
          </a:p>
        </p:txBody>
      </p:sp>
      <p:sp>
        <p:nvSpPr>
          <p:cNvPr id="3" name="מציין מיקום תוכן 2">
            <a:extLst>
              <a:ext uri="{FF2B5EF4-FFF2-40B4-BE49-F238E27FC236}">
                <a16:creationId xmlns:a16="http://schemas.microsoft.com/office/drawing/2014/main" id="{0DD12D08-9840-C9B1-6555-A63C07D058BE}"/>
              </a:ext>
            </a:extLst>
          </p:cNvPr>
          <p:cNvSpPr>
            <a:spLocks noGrp="1"/>
          </p:cNvSpPr>
          <p:nvPr>
            <p:ph idx="1"/>
          </p:nvPr>
        </p:nvSpPr>
        <p:spPr/>
        <p:txBody>
          <a:bodyPr/>
          <a:lstStyle/>
          <a:p>
            <a:pPr algn="just" rtl="1">
              <a:lnSpc>
                <a:spcPct val="150000"/>
              </a:lnSpc>
              <a:spcAft>
                <a:spcPts val="750"/>
              </a:spcAft>
            </a:pPr>
            <a:r>
              <a:rPr lang="he-IL" sz="2000" b="0" dirty="0">
                <a:solidFill>
                  <a:srgbClr val="171717"/>
                </a:solidFill>
                <a:effectLst/>
                <a:latin typeface="Open Sans Hebrew"/>
                <a:ea typeface="Times New Roman" panose="02020603050405020304" pitchFamily="18" charset="0"/>
                <a:cs typeface="DBS-Vilna" pitchFamily="2" charset="-79"/>
              </a:rPr>
              <a:t>במהלך החיים אנו מקבלים מסרים מהסביבה שחגיגות נועדו רק למאורעות גדולים ומיוחדים, ושהישגים קטנים הם רק אבני דרך שמובילות אותנו למטרה סופית. </a:t>
            </a:r>
          </a:p>
          <a:p>
            <a:pPr algn="just" rtl="1">
              <a:lnSpc>
                <a:spcPct val="150000"/>
              </a:lnSpc>
              <a:spcAft>
                <a:spcPts val="750"/>
              </a:spcAft>
            </a:pPr>
            <a:r>
              <a:rPr lang="he-IL" sz="2000" b="0" dirty="0">
                <a:solidFill>
                  <a:srgbClr val="171717"/>
                </a:solidFill>
                <a:effectLst/>
                <a:latin typeface="Open Sans Hebrew"/>
                <a:ea typeface="Times New Roman" panose="02020603050405020304" pitchFamily="18" charset="0"/>
                <a:cs typeface="DBS-Vilna" pitchFamily="2" charset="-79"/>
              </a:rPr>
              <a:t>זוהי התניה שקשה להשתחרר ממנה, אך זה בהחלט אפשרי. </a:t>
            </a:r>
          </a:p>
          <a:p>
            <a:pPr algn="just" rtl="1">
              <a:lnSpc>
                <a:spcPct val="150000"/>
              </a:lnSpc>
              <a:spcAft>
                <a:spcPts val="750"/>
              </a:spcAft>
            </a:pPr>
            <a:r>
              <a:rPr lang="he-IL" sz="2000" dirty="0">
                <a:solidFill>
                  <a:schemeClr val="accent1">
                    <a:lumMod val="75000"/>
                  </a:schemeClr>
                </a:solidFill>
                <a:effectLst/>
                <a:latin typeface="Open Sans Hebrew"/>
                <a:ea typeface="Times New Roman" panose="02020603050405020304" pitchFamily="18" charset="0"/>
                <a:cs typeface="DBS-Vilna" pitchFamily="2" charset="-79"/>
              </a:rPr>
              <a:t>אם אתם רוצים להיות חיוביים יותר, אל תשכחו לחגוג ולשמוח את הרגעים הקטנים בחיים שמרכיבים את מרבית הזמן שלנו. </a:t>
            </a:r>
          </a:p>
          <a:p>
            <a:pPr algn="just" rtl="1">
              <a:lnSpc>
                <a:spcPct val="150000"/>
              </a:lnSpc>
              <a:spcAft>
                <a:spcPts val="750"/>
              </a:spcAft>
            </a:pPr>
            <a:r>
              <a:rPr lang="he-IL" sz="2000" b="0" dirty="0">
                <a:solidFill>
                  <a:srgbClr val="171717"/>
                </a:solidFill>
                <a:effectLst/>
                <a:latin typeface="Open Sans Hebrew"/>
                <a:ea typeface="Times New Roman" panose="02020603050405020304" pitchFamily="18" charset="0"/>
                <a:cs typeface="DBS-Vilna" pitchFamily="2" charset="-79"/>
              </a:rPr>
              <a:t>אתם לא חייבים לעשות משהו יוצא מגדר הרגיל לשם כך, אלא לציין בפניי עצמכם מה השגתם בכל יום ולהתגאות בכך. </a:t>
            </a:r>
          </a:p>
          <a:p>
            <a:pPr algn="just" rtl="1">
              <a:lnSpc>
                <a:spcPct val="150000"/>
              </a:lnSpc>
              <a:spcAft>
                <a:spcPts val="750"/>
              </a:spcAft>
            </a:pPr>
            <a:r>
              <a:rPr lang="he-IL" sz="2000" b="0" dirty="0">
                <a:solidFill>
                  <a:srgbClr val="171717"/>
                </a:solidFill>
                <a:effectLst/>
                <a:latin typeface="Open Sans Hebrew"/>
                <a:ea typeface="Times New Roman" panose="02020603050405020304" pitchFamily="18" charset="0"/>
                <a:cs typeface="DBS-Vilna" pitchFamily="2" charset="-79"/>
              </a:rPr>
              <a:t>פרץ הביטחון העצמי שתרגישו יגרום לכם לא רק להרגיש הרבה יותר טוב עם עצמכם, אלא גם לאמץ גישה חיובית שמכירה בחשיבות של כל יום בחיינו ולא רק של מאורעות חריגים.</a:t>
            </a:r>
            <a:endParaRPr lang="en-US" sz="2000" b="0" dirty="0">
              <a:effectLst/>
              <a:latin typeface="Calibri" panose="020F0502020204030204" pitchFamily="34" charset="0"/>
              <a:ea typeface="Calibri" panose="020F0502020204030204" pitchFamily="34" charset="0"/>
              <a:cs typeface="DBS-Vilna" pitchFamily="2" charset="-79"/>
            </a:endParaRPr>
          </a:p>
          <a:p>
            <a:pPr algn="just"/>
            <a:endParaRPr lang="he-IL" b="0" dirty="0"/>
          </a:p>
        </p:txBody>
      </p:sp>
      <p:sp>
        <p:nvSpPr>
          <p:cNvPr id="4" name="מציין מיקום של מספר שקופית 3">
            <a:extLst>
              <a:ext uri="{FF2B5EF4-FFF2-40B4-BE49-F238E27FC236}">
                <a16:creationId xmlns:a16="http://schemas.microsoft.com/office/drawing/2014/main" id="{21363C92-6061-BEF9-DB72-BEB9F9988C72}"/>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extLst>
      <p:ext uri="{BB962C8B-B14F-4D97-AF65-F5344CB8AC3E}">
        <p14:creationId xmlns:p14="http://schemas.microsoft.com/office/powerpoint/2010/main" val="3095664638"/>
      </p:ext>
    </p:extLst>
  </p:cSld>
  <p:clrMapOvr>
    <a:masterClrMapping/>
  </p:clrMapOvr>
  <mc:AlternateContent xmlns:mc="http://schemas.openxmlformats.org/markup-compatibility/2006" xmlns:p14="http://schemas.microsoft.com/office/powerpoint/2010/main">
    <mc:Choice Requires="p14">
      <p:transition spd="slow" p14:dur="2000" advTm="143430"/>
    </mc:Choice>
    <mc:Fallback xmlns="">
      <p:transition spd="slow" advTm="14343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1CA4FFD-332B-118A-A9EA-CD9441C5F117}"/>
              </a:ext>
            </a:extLst>
          </p:cNvPr>
          <p:cNvSpPr>
            <a:spLocks noGrp="1"/>
          </p:cNvSpPr>
          <p:nvPr>
            <p:ph type="title"/>
          </p:nvPr>
        </p:nvSpPr>
        <p:spPr/>
        <p:txBody>
          <a:bodyPr/>
          <a:lstStyle/>
          <a:p>
            <a:r>
              <a:rPr lang="he-IL" dirty="0"/>
              <a:t>כד.	מודעות ליש - </a:t>
            </a:r>
            <a:r>
              <a:rPr lang="en-US" dirty="0"/>
              <a:t>Take in the good</a:t>
            </a:r>
            <a:endParaRPr lang="he-IL" dirty="0"/>
          </a:p>
        </p:txBody>
      </p:sp>
      <p:sp>
        <p:nvSpPr>
          <p:cNvPr id="3" name="מציין מיקום תוכן 2">
            <a:extLst>
              <a:ext uri="{FF2B5EF4-FFF2-40B4-BE49-F238E27FC236}">
                <a16:creationId xmlns:a16="http://schemas.microsoft.com/office/drawing/2014/main" id="{FC278A78-03F1-78AE-B2B9-2BE0DDC56DCF}"/>
              </a:ext>
            </a:extLst>
          </p:cNvPr>
          <p:cNvSpPr>
            <a:spLocks noGrp="1"/>
          </p:cNvSpPr>
          <p:nvPr>
            <p:ph idx="1"/>
          </p:nvPr>
        </p:nvSpPr>
        <p:spPr/>
        <p:txBody>
          <a:bodyPr/>
          <a:lstStyle/>
          <a:p>
            <a:pPr marL="0" lvl="0" indent="0" algn="just" rtl="1">
              <a:lnSpc>
                <a:spcPct val="107000"/>
              </a:lnSpc>
              <a:spcAft>
                <a:spcPts val="800"/>
              </a:spcAft>
              <a:buNone/>
            </a:pP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אחת מהדרכים הנפלאות להנחלת </a:t>
            </a:r>
            <a:r>
              <a:rPr lang="he-IL" sz="1800" dirty="0" err="1">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הייש</a:t>
            </a: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 היא מודעות – והיא בנויה מכמה חלקים:</a:t>
            </a:r>
            <a:endParaRPr lang="en-US"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lvl="0" algn="just" rtl="1">
              <a:lnSpc>
                <a:spcPct val="107000"/>
              </a:lnSpc>
              <a:spcAft>
                <a:spcPts val="800"/>
              </a:spcAft>
              <a:buFont typeface="Wingdings" panose="05000000000000000000" pitchFamily="2" charset="2"/>
              <a:buChar char="v"/>
            </a:pP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א.  לשים לב (לחוות) לחוויה החיובית. </a:t>
            </a:r>
          </a:p>
          <a:p>
            <a:pPr lvl="0" algn="just" rtl="1">
              <a:lnSpc>
                <a:spcPct val="107000"/>
              </a:lnSpc>
              <a:spcAft>
                <a:spcPts val="800"/>
              </a:spcAft>
              <a:buFont typeface="Wingdings" panose="05000000000000000000" pitchFamily="2" charset="2"/>
              <a:buChar char="v"/>
            </a:pP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ב. להעשיר את החוויה – להתעמק בה למשך כמה שניות (להנות, לשים לב לפרטים, משך הזמן, העוצמה)</a:t>
            </a:r>
          </a:p>
          <a:p>
            <a:pPr lvl="0" algn="just" rtl="1">
              <a:lnSpc>
                <a:spcPct val="107000"/>
              </a:lnSpc>
              <a:spcAft>
                <a:spcPts val="800"/>
              </a:spcAft>
              <a:buFont typeface="Wingdings" panose="05000000000000000000" pitchFamily="2" charset="2"/>
              <a:buChar char="v"/>
            </a:pP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ג. חדשנות – להסתכל על החוויה בעיניים של אדם שמעולם לא זכה לה. </a:t>
            </a:r>
          </a:p>
          <a:p>
            <a:pPr lvl="0" algn="just" rtl="1">
              <a:lnSpc>
                <a:spcPct val="107000"/>
              </a:lnSpc>
              <a:spcAft>
                <a:spcPts val="800"/>
              </a:spcAft>
              <a:buFont typeface="Wingdings" panose="05000000000000000000" pitchFamily="2" charset="2"/>
              <a:buChar char="v"/>
            </a:pP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ד. לספוג את החוויה לתוכנו – לדמיין כיצד החוויה נכנסה לתוך מהותנו. </a:t>
            </a:r>
          </a:p>
          <a:p>
            <a:pPr lvl="0" algn="just" rtl="1">
              <a:lnSpc>
                <a:spcPct val="107000"/>
              </a:lnSpc>
              <a:spcAft>
                <a:spcPts val="800"/>
              </a:spcAft>
              <a:buFont typeface="Wingdings" panose="05000000000000000000" pitchFamily="2" charset="2"/>
              <a:buChar char="v"/>
            </a:pP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ה. לדמיין – כיצד פעם לא היה לי אותו, כמו בליל הסדר שמדמיינים את המרור שהיה במצרים. </a:t>
            </a:r>
            <a:endParaRPr lang="en-US"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003E97D6-C89B-FD30-6A83-E1B82B667AF6}"/>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868334670"/>
      </p:ext>
    </p:extLst>
  </p:cSld>
  <p:clrMapOvr>
    <a:masterClrMapping/>
  </p:clrMapOvr>
  <mc:AlternateContent xmlns:mc="http://schemas.openxmlformats.org/markup-compatibility/2006" xmlns:p14="http://schemas.microsoft.com/office/powerpoint/2010/main">
    <mc:Choice Requires="p14">
      <p:transition spd="slow" p14:dur="2000" advTm="68092"/>
    </mc:Choice>
    <mc:Fallback xmlns="">
      <p:transition spd="slow" advTm="68092"/>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154D1C-392E-17E3-2760-B169ED08FA7B}"/>
              </a:ext>
            </a:extLst>
          </p:cNvPr>
          <p:cNvSpPr>
            <a:spLocks noGrp="1"/>
          </p:cNvSpPr>
          <p:nvPr>
            <p:ph type="title"/>
          </p:nvPr>
        </p:nvSpPr>
        <p:spPr/>
        <p:txBody>
          <a:bodyPr/>
          <a:lstStyle/>
          <a:p>
            <a:r>
              <a:rPr lang="he-IL" dirty="0" err="1"/>
              <a:t>שויתי</a:t>
            </a:r>
            <a:r>
              <a:rPr lang="he-IL" dirty="0"/>
              <a:t> למעשה - כיצד</a:t>
            </a:r>
          </a:p>
        </p:txBody>
      </p:sp>
      <p:graphicFrame>
        <p:nvGraphicFramePr>
          <p:cNvPr id="6" name="מציין מיקום תוכן 5">
            <a:extLst>
              <a:ext uri="{FF2B5EF4-FFF2-40B4-BE49-F238E27FC236}">
                <a16:creationId xmlns:a16="http://schemas.microsoft.com/office/drawing/2014/main" id="{19B5CDA1-4106-FAE3-432D-100E3DE62311}"/>
              </a:ext>
            </a:extLst>
          </p:cNvPr>
          <p:cNvGraphicFramePr>
            <a:graphicFrameLocks noGrp="1"/>
          </p:cNvGraphicFramePr>
          <p:nvPr>
            <p:ph idx="1"/>
            <p:extLst>
              <p:ext uri="{D42A27DB-BD31-4B8C-83A1-F6EECF244321}">
                <p14:modId xmlns:p14="http://schemas.microsoft.com/office/powerpoint/2010/main" val="2379812359"/>
              </p:ext>
            </p:extLst>
          </p:nvPr>
        </p:nvGraphicFramePr>
        <p:xfrm>
          <a:off x="157017" y="942109"/>
          <a:ext cx="10132291" cy="5915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A52F8067-54C5-09E2-EA4F-610CCA31A92A}"/>
              </a:ext>
            </a:extLst>
          </p:cNvPr>
          <p:cNvSpPr>
            <a:spLocks noGrp="1"/>
          </p:cNvSpPr>
          <p:nvPr>
            <p:ph type="sldNum" sz="quarter" idx="12"/>
          </p:nvPr>
        </p:nvSpPr>
        <p:spPr/>
        <p:txBody>
          <a:bodyPr/>
          <a:lstStyle/>
          <a:p>
            <a:fld id="{519954A3-9DFD-4C44-94BA-B95130A3BA1C}" type="slidenum">
              <a:rPr lang="en-US" smtClean="0"/>
              <a:t>15</a:t>
            </a:fld>
            <a:endParaRPr lang="en-US" dirty="0"/>
          </a:p>
        </p:txBody>
      </p:sp>
      <p:pic>
        <p:nvPicPr>
          <p:cNvPr id="5" name="תמונה 4">
            <a:extLst>
              <a:ext uri="{FF2B5EF4-FFF2-40B4-BE49-F238E27FC236}">
                <a16:creationId xmlns:a16="http://schemas.microsoft.com/office/drawing/2014/main" id="{18A58435-92B5-9027-379A-2FB4F27F9660}"/>
              </a:ext>
            </a:extLst>
          </p:cNvPr>
          <p:cNvPicPr>
            <a:picLocks noChangeAspect="1"/>
          </p:cNvPicPr>
          <p:nvPr/>
        </p:nvPicPr>
        <p:blipFill>
          <a:blip r:embed="rId7"/>
          <a:stretch>
            <a:fillRect/>
          </a:stretch>
        </p:blipFill>
        <p:spPr>
          <a:xfrm>
            <a:off x="10058215" y="0"/>
            <a:ext cx="2133785" cy="2133785"/>
          </a:xfrm>
          <a:prstGeom prst="rect">
            <a:avLst/>
          </a:prstGeom>
        </p:spPr>
      </p:pic>
    </p:spTree>
    <p:extLst>
      <p:ext uri="{BB962C8B-B14F-4D97-AF65-F5344CB8AC3E}">
        <p14:creationId xmlns:p14="http://schemas.microsoft.com/office/powerpoint/2010/main" val="2983456910"/>
      </p:ext>
    </p:extLst>
  </p:cSld>
  <p:clrMapOvr>
    <a:masterClrMapping/>
  </p:clrMapOvr>
  <mc:AlternateContent xmlns:mc="http://schemas.openxmlformats.org/markup-compatibility/2006" xmlns:p14="http://schemas.microsoft.com/office/powerpoint/2010/main">
    <mc:Choice Requires="p14">
      <p:transition spd="slow" p14:dur="2000" advTm="75060"/>
    </mc:Choice>
    <mc:Fallback xmlns="">
      <p:transition spd="slow" advTm="7506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86CF67D-2782-2796-5F63-CAF75134B695}"/>
              </a:ext>
            </a:extLst>
          </p:cNvPr>
          <p:cNvSpPr>
            <a:spLocks noGrp="1"/>
          </p:cNvSpPr>
          <p:nvPr>
            <p:ph type="title"/>
          </p:nvPr>
        </p:nvSpPr>
        <p:spPr/>
        <p:txBody>
          <a:bodyPr/>
          <a:lstStyle/>
          <a:p>
            <a:r>
              <a:rPr lang="he-IL" dirty="0"/>
              <a:t>תמיד </a:t>
            </a:r>
            <a:r>
              <a:rPr lang="he-IL" dirty="0" err="1"/>
              <a:t>תמיד</a:t>
            </a:r>
            <a:r>
              <a:rPr lang="he-IL" dirty="0"/>
              <a:t> בשמחה</a:t>
            </a:r>
          </a:p>
        </p:txBody>
      </p:sp>
      <p:sp>
        <p:nvSpPr>
          <p:cNvPr id="3" name="מציין מיקום תוכן 2">
            <a:extLst>
              <a:ext uri="{FF2B5EF4-FFF2-40B4-BE49-F238E27FC236}">
                <a16:creationId xmlns:a16="http://schemas.microsoft.com/office/drawing/2014/main" id="{95F8986D-32E1-2E70-982D-AE834B8AF8FA}"/>
              </a:ext>
            </a:extLst>
          </p:cNvPr>
          <p:cNvSpPr>
            <a:spLocks noGrp="1"/>
          </p:cNvSpPr>
          <p:nvPr>
            <p:ph idx="1"/>
          </p:nvPr>
        </p:nvSpPr>
        <p:spPr/>
        <p:txBody>
          <a:bodyPr/>
          <a:lstStyle/>
          <a:p>
            <a:pPr algn="just"/>
            <a:r>
              <a:rPr lang="he-IL" dirty="0"/>
              <a:t>לפי זה, מצות דביקות בה' ו"שויתי ה' לנגדי תמיד" ומצות "השמר לך פן תשכח את ה' אלוקיך" דורשות מהאדם לא להינתק אף לרגע, מהיבט מואר זה על החיים המשקף את נוכחות השי"ת עם כל מידות טובו ואהבתו הגדולה לברואיו. </a:t>
            </a:r>
          </a:p>
          <a:p>
            <a:pPr algn="just"/>
            <a:r>
              <a:rPr lang="he-IL" dirty="0"/>
              <a:t>שיראה תמיד את העולם במבט של ההכרה שיש בורא עולם שהוא טוב ואוהב אותו מאד, היבט הנובע </a:t>
            </a:r>
            <a:r>
              <a:rPr lang="he-IL" dirty="0" err="1"/>
              <a:t>מהכרותו</a:t>
            </a:r>
            <a:r>
              <a:rPr lang="he-IL" dirty="0"/>
              <a:t> בו </a:t>
            </a:r>
            <a:r>
              <a:rPr lang="he-IL" dirty="0" err="1"/>
              <a:t>ית</a:t>
            </a:r>
            <a:r>
              <a:rPr lang="he-IL" dirty="0"/>
              <a:t>' מכל הקורה </a:t>
            </a:r>
            <a:r>
              <a:rPr lang="he-IL" dirty="0" err="1"/>
              <a:t>איתו</a:t>
            </a:r>
            <a:r>
              <a:rPr lang="he-IL" dirty="0"/>
              <a:t> יום יום בחייו האישיים. </a:t>
            </a:r>
          </a:p>
          <a:p>
            <a:pPr algn="just"/>
            <a:r>
              <a:rPr lang="he-IL" dirty="0">
                <a:highlight>
                  <a:srgbClr val="FFFF00"/>
                </a:highlight>
              </a:rPr>
              <a:t>נמצא שפירוש המילה "תמיד" היא כפשוטה, תמיד ממש.</a:t>
            </a:r>
          </a:p>
          <a:p>
            <a:pPr algn="just"/>
            <a:endParaRPr lang="he-IL" dirty="0"/>
          </a:p>
          <a:p>
            <a:pPr algn="just"/>
            <a:r>
              <a:rPr lang="he-IL" dirty="0"/>
              <a:t>בנוסף לכך, האדם שזכה לחוש את הנעימות, השמחה והרוגע של הרגשת נוכחותו </a:t>
            </a:r>
            <a:r>
              <a:rPr lang="he-IL" dirty="0" err="1"/>
              <a:t>ית</a:t>
            </a:r>
            <a:r>
              <a:rPr lang="he-IL" dirty="0"/>
              <a:t>', בכל הזדמנות שאין הרהוריו תפוסים על ידי דברים הכרחיים אחרים, יחזרו מחשבותיו באופן טבעי לרגשות הנעימים לו ביותר, לחוש את טובו </a:t>
            </a:r>
            <a:r>
              <a:rPr lang="he-IL" dirty="0" err="1"/>
              <a:t>ית</a:t>
            </a:r>
            <a:r>
              <a:rPr lang="he-IL" dirty="0"/>
              <a:t>' ואת אהבתו הגדולה אליו.</a:t>
            </a:r>
          </a:p>
          <a:p>
            <a:pPr algn="just"/>
            <a:r>
              <a:rPr lang="he-IL" dirty="0"/>
              <a:t>יש להוסיף </a:t>
            </a:r>
            <a:r>
              <a:rPr lang="he-IL" dirty="0" err="1"/>
              <a:t>שודאי</a:t>
            </a:r>
            <a:r>
              <a:rPr lang="he-IL" dirty="0"/>
              <a:t> הדרך לעבוד על קיום </a:t>
            </a:r>
            <a:r>
              <a:rPr lang="he-IL" dirty="0" err="1"/>
              <a:t>המצוה</a:t>
            </a:r>
            <a:r>
              <a:rPr lang="he-IL" dirty="0"/>
              <a:t> היא אכן לחשוב באופן פעיל - במחשבה מלאה - על נוכחותו וטובו </a:t>
            </a:r>
            <a:r>
              <a:rPr lang="he-IL" dirty="0" err="1"/>
              <a:t>ית</a:t>
            </a:r>
            <a:r>
              <a:rPr lang="he-IL" dirty="0"/>
              <a:t>' ועל ידי זה יקבל את ההיבט הנכון על הבריאה, אמנם לא על זה נאמר החיוב של "תמיד" ו"השמר לך פן תשכח את ה' אלוקיך".</a:t>
            </a:r>
          </a:p>
          <a:p>
            <a:pPr algn="just"/>
            <a:endParaRPr lang="he-IL" dirty="0"/>
          </a:p>
        </p:txBody>
      </p:sp>
      <p:sp>
        <p:nvSpPr>
          <p:cNvPr id="4" name="מציין מיקום של מספר שקופית 3">
            <a:extLst>
              <a:ext uri="{FF2B5EF4-FFF2-40B4-BE49-F238E27FC236}">
                <a16:creationId xmlns:a16="http://schemas.microsoft.com/office/drawing/2014/main" id="{4450487A-8E98-29EC-FB6E-C63D3BDBDDAA}"/>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2288046961"/>
      </p:ext>
    </p:extLst>
  </p:cSld>
  <p:clrMapOvr>
    <a:masterClrMapping/>
  </p:clrMapOvr>
  <mc:AlternateContent xmlns:mc="http://schemas.openxmlformats.org/markup-compatibility/2006" xmlns:p14="http://schemas.microsoft.com/office/powerpoint/2010/main">
    <mc:Choice Requires="p14">
      <p:transition spd="slow" p14:dur="2000" advTm="13839"/>
    </mc:Choice>
    <mc:Fallback xmlns="">
      <p:transition spd="slow" advTm="13839"/>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F4AD1-8CA0-3494-67A2-37FF5EA6C6C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C1A9081-6306-F019-658C-15F98B24AD46}"/>
              </a:ext>
            </a:extLst>
          </p:cNvPr>
          <p:cNvSpPr>
            <a:spLocks noGrp="1"/>
          </p:cNvSpPr>
          <p:nvPr>
            <p:ph type="title"/>
          </p:nvPr>
        </p:nvSpPr>
        <p:spPr/>
        <p:txBody>
          <a:bodyPr>
            <a:normAutofit fontScale="90000"/>
          </a:bodyPr>
          <a:lstStyle/>
          <a:p>
            <a:pPr algn="ctr"/>
            <a:r>
              <a:rPr lang="he-IL" dirty="0"/>
              <a:t>אופטימיות יהודית </a:t>
            </a:r>
            <a:br>
              <a:rPr lang="he-IL" dirty="0"/>
            </a:br>
            <a:r>
              <a:rPr lang="he-IL" dirty="0"/>
              <a:t>מצווה חשובה מאוד</a:t>
            </a:r>
          </a:p>
        </p:txBody>
      </p:sp>
      <p:sp>
        <p:nvSpPr>
          <p:cNvPr id="3" name="מציין מיקום תוכן 2">
            <a:extLst>
              <a:ext uri="{FF2B5EF4-FFF2-40B4-BE49-F238E27FC236}">
                <a16:creationId xmlns:a16="http://schemas.microsoft.com/office/drawing/2014/main" id="{A1D6AA13-9E39-9B9D-B253-4FA4B645D345}"/>
              </a:ext>
            </a:extLst>
          </p:cNvPr>
          <p:cNvSpPr>
            <a:spLocks noGrp="1"/>
          </p:cNvSpPr>
          <p:nvPr>
            <p:ph idx="1"/>
          </p:nvPr>
        </p:nvSpPr>
        <p:spPr/>
        <p:txBody>
          <a:bodyPr/>
          <a:lstStyle/>
          <a:p>
            <a:endParaRPr lang="he-IL" dirty="0"/>
          </a:p>
          <a:p>
            <a:r>
              <a:rPr lang="he-IL" dirty="0"/>
              <a:t>האם יש מצווה להיות אופטימי?</a:t>
            </a:r>
          </a:p>
          <a:p>
            <a:r>
              <a:rPr lang="he-IL" dirty="0"/>
              <a:t>האם מצווה לזכור בעיקר דברים חיובים?</a:t>
            </a:r>
          </a:p>
          <a:p>
            <a:r>
              <a:rPr lang="he-IL" dirty="0"/>
              <a:t>האם מצווה להשתדל לראות את היש?</a:t>
            </a:r>
          </a:p>
          <a:p>
            <a:r>
              <a:rPr lang="he-IL" dirty="0"/>
              <a:t>האם צריך להשתדל לא לראות דברים שלילים?</a:t>
            </a:r>
          </a:p>
          <a:p>
            <a:r>
              <a:rPr lang="he-IL" dirty="0"/>
              <a:t>האם יש בעיה להתלונן?</a:t>
            </a:r>
          </a:p>
          <a:p>
            <a:r>
              <a:rPr lang="he-IL" dirty="0"/>
              <a:t>חשיבה חיובית ביהדות. </a:t>
            </a:r>
          </a:p>
          <a:p>
            <a:r>
              <a:rPr lang="he-IL" sz="1800" b="1" dirty="0"/>
              <a:t>אַסוֹצִיאַצְיָה ויהדות. </a:t>
            </a:r>
            <a:endParaRPr lang="he-IL" dirty="0"/>
          </a:p>
          <a:p>
            <a:endParaRPr lang="he-IL" dirty="0"/>
          </a:p>
        </p:txBody>
      </p:sp>
      <p:sp>
        <p:nvSpPr>
          <p:cNvPr id="4" name="מציין מיקום של מספר שקופית 3">
            <a:extLst>
              <a:ext uri="{FF2B5EF4-FFF2-40B4-BE49-F238E27FC236}">
                <a16:creationId xmlns:a16="http://schemas.microsoft.com/office/drawing/2014/main" id="{85588524-BF96-43AD-B87D-FD0F4E8CB64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9954A3-9DFD-4C44-94BA-B95130A3BA1C}"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456894252"/>
      </p:ext>
    </p:extLst>
  </p:cSld>
  <p:clrMapOvr>
    <a:masterClrMapping/>
  </p:clrMapOvr>
  <mc:AlternateContent xmlns:mc="http://schemas.openxmlformats.org/markup-compatibility/2006" xmlns:p14="http://schemas.microsoft.com/office/powerpoint/2010/main">
    <mc:Choice Requires="p14">
      <p:transition spd="slow" p14:dur="2000" advTm="476503"/>
    </mc:Choice>
    <mc:Fallback xmlns="">
      <p:transition spd="slow" advTm="476503"/>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0E820-63DA-982B-787F-3311D1A6C39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33EF76D-BAA4-09E7-9DA1-905C15FA0C27}"/>
              </a:ext>
            </a:extLst>
          </p:cNvPr>
          <p:cNvSpPr>
            <a:spLocks noGrp="1"/>
          </p:cNvSpPr>
          <p:nvPr>
            <p:ph type="title"/>
          </p:nvPr>
        </p:nvSpPr>
        <p:spPr>
          <a:xfrm>
            <a:off x="1745673" y="214685"/>
            <a:ext cx="9758939" cy="1690315"/>
          </a:xfrm>
        </p:spPr>
        <p:txBody>
          <a:bodyPr>
            <a:normAutofit/>
          </a:bodyPr>
          <a:lstStyle/>
          <a:p>
            <a:pPr algn="r"/>
            <a:r>
              <a:rPr lang="he-IL" sz="4800" b="1" dirty="0"/>
              <a:t>         אופטימי מול פסימי</a:t>
            </a:r>
            <a:endParaRPr lang="he-IL" sz="8800" b="1" dirty="0"/>
          </a:p>
        </p:txBody>
      </p:sp>
      <p:sp>
        <p:nvSpPr>
          <p:cNvPr id="3" name="מציין מיקום תוכן 2">
            <a:extLst>
              <a:ext uri="{FF2B5EF4-FFF2-40B4-BE49-F238E27FC236}">
                <a16:creationId xmlns:a16="http://schemas.microsoft.com/office/drawing/2014/main" id="{7DC4FBFC-3204-F60C-3B9E-92BAE3B650B1}"/>
              </a:ext>
            </a:extLst>
          </p:cNvPr>
          <p:cNvSpPr>
            <a:spLocks noGrp="1"/>
          </p:cNvSpPr>
          <p:nvPr>
            <p:ph idx="1"/>
          </p:nvPr>
        </p:nvSpPr>
        <p:spPr>
          <a:xfrm>
            <a:off x="955343" y="1264554"/>
            <a:ext cx="10549269" cy="5477439"/>
          </a:xfrm>
        </p:spPr>
        <p:txBody>
          <a:bodyPr>
            <a:normAutofit/>
          </a:bodyPr>
          <a:lstStyle/>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להסתכל כלפי מעלה או להסתכל כלפי מטה?</a:t>
            </a:r>
          </a:p>
          <a:p>
            <a:pPr algn="just" rtl="1">
              <a:lnSpc>
                <a:spcPct val="107000"/>
              </a:lnSpc>
              <a:spcAft>
                <a:spcPts val="800"/>
              </a:spcAft>
            </a:pPr>
            <a:r>
              <a:rPr lang="he-IL" b="1" dirty="0">
                <a:latin typeface="Calibri" panose="020F0502020204030204" pitchFamily="34" charset="0"/>
                <a:ea typeface="Calibri" panose="020F0502020204030204" pitchFamily="34" charset="0"/>
                <a:cs typeface="Arial" panose="020B0604020202020204" pitchFamily="34" charset="0"/>
              </a:rPr>
              <a:t>מעלה – נשמה חיובי, מטה – נפש שלישי. </a:t>
            </a:r>
          </a:p>
          <a:p>
            <a:pPr algn="just" rtl="1">
              <a:lnSpc>
                <a:spcPct val="107000"/>
              </a:lnSpc>
              <a:spcAft>
                <a:spcPts val="800"/>
              </a:spcAft>
            </a:pPr>
            <a:r>
              <a:rPr lang="he-IL" dirty="0">
                <a:highlight>
                  <a:srgbClr val="FFFF00"/>
                </a:highlight>
                <a:latin typeface="Calibri" panose="020F0502020204030204" pitchFamily="34" charset="0"/>
                <a:ea typeface="Calibri" panose="020F0502020204030204" pitchFamily="34" charset="0"/>
                <a:cs typeface="Arial" panose="020B0604020202020204" pitchFamily="34" charset="0"/>
              </a:rPr>
              <a:t>בגיל </a:t>
            </a:r>
            <a:r>
              <a:rPr lang="he-IL" dirty="0" err="1">
                <a:highlight>
                  <a:srgbClr val="FFFF00"/>
                </a:highlight>
                <a:latin typeface="Calibri" panose="020F0502020204030204" pitchFamily="34" charset="0"/>
                <a:ea typeface="Calibri" panose="020F0502020204030204" pitchFamily="34" charset="0"/>
                <a:cs typeface="Arial" panose="020B0604020202020204" pitchFamily="34" charset="0"/>
              </a:rPr>
              <a:t>הזיקנה</a:t>
            </a:r>
            <a:r>
              <a:rPr lang="he-IL" dirty="0">
                <a:highlight>
                  <a:srgbClr val="FFFF00"/>
                </a:highlight>
                <a:latin typeface="Calibri" panose="020F0502020204030204" pitchFamily="34" charset="0"/>
                <a:ea typeface="Calibri" panose="020F0502020204030204" pitchFamily="34" charset="0"/>
                <a:cs typeface="Arial" panose="020B0604020202020204" pitchFamily="34" charset="0"/>
              </a:rPr>
              <a:t> יש לאדם אפשרות לקנות מבט החיים שיקנה לו תענוג נצחי נפלא. </a:t>
            </a:r>
          </a:p>
          <a:p>
            <a:pPr algn="just" rtl="1">
              <a:lnSpc>
                <a:spcPct val="107000"/>
              </a:lnSpc>
              <a:spcAft>
                <a:spcPts val="800"/>
              </a:spcAft>
            </a:pPr>
            <a:r>
              <a:rPr lang="he-IL" dirty="0">
                <a:highlight>
                  <a:srgbClr val="FFFF00"/>
                </a:highlight>
                <a:latin typeface="Calibri" panose="020F0502020204030204" pitchFamily="34" charset="0"/>
                <a:ea typeface="Calibri" panose="020F0502020204030204" pitchFamily="34" charset="0"/>
                <a:cs typeface="Arial" panose="020B0604020202020204" pitchFamily="34" charset="0"/>
              </a:rPr>
              <a:t>שכן התכונות של ראית היש והחיוביות יש בהם עזרה עצומה לקנות את עיקר היהדות.  </a:t>
            </a:r>
          </a:p>
          <a:p>
            <a:pPr algn="just" rtl="1">
              <a:lnSpc>
                <a:spcPct val="107000"/>
              </a:lnSpc>
              <a:spcAft>
                <a:spcPts val="800"/>
              </a:spcAft>
            </a:pPr>
            <a:endParaRPr lang="he-IL" sz="1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ההכרה המוחשית של האדם בטובו </a:t>
            </a:r>
            <a:r>
              <a:rPr lang="he-IL" dirty="0" err="1">
                <a:latin typeface="Calibri" panose="020F0502020204030204" pitchFamily="34" charset="0"/>
                <a:ea typeface="Calibri" panose="020F0502020204030204" pitchFamily="34" charset="0"/>
                <a:cs typeface="Arial" panose="020B0604020202020204" pitchFamily="34" charset="0"/>
              </a:rPr>
              <a:t>ית</a:t>
            </a:r>
            <a:r>
              <a:rPr lang="he-IL" dirty="0">
                <a:latin typeface="Calibri" panose="020F0502020204030204" pitchFamily="34" charset="0"/>
                <a:ea typeface="Calibri" panose="020F0502020204030204" pitchFamily="34" charset="0"/>
                <a:cs typeface="Arial" panose="020B0604020202020204" pitchFamily="34" charset="0"/>
              </a:rPr>
              <a:t>' ובהשגחתו על כל אחד ואחד כאב רחמן ואוהב, היא הכרחית לרכישת מידת הביטחון בה'. הישג זה הוא לפי </a:t>
            </a:r>
            <a:r>
              <a:rPr lang="he-IL" dirty="0" err="1">
                <a:latin typeface="Calibri" panose="020F0502020204030204" pitchFamily="34" charset="0"/>
                <a:ea typeface="Calibri" panose="020F0502020204030204" pitchFamily="34" charset="0"/>
                <a:cs typeface="Arial" panose="020B0604020202020204" pitchFamily="34" charset="0"/>
              </a:rPr>
              <a:t>הגר"א</a:t>
            </a:r>
            <a:r>
              <a:rPr lang="he-IL" dirty="0">
                <a:latin typeface="Calibri" panose="020F0502020204030204" pitchFamily="34" charset="0"/>
                <a:ea typeface="Calibri" panose="020F0502020204030204" pitchFamily="34" charset="0"/>
                <a:cs typeface="Arial" panose="020B0604020202020204" pitchFamily="34" charset="0"/>
              </a:rPr>
              <a:t> מטרת כל התורה כולה . </a:t>
            </a:r>
          </a:p>
          <a:p>
            <a:pPr algn="just">
              <a:lnSpc>
                <a:spcPct val="107000"/>
              </a:lnSpc>
              <a:spcAft>
                <a:spcPts val="800"/>
              </a:spcAft>
            </a:pPr>
            <a:r>
              <a:rPr lang="he-IL" b="1" dirty="0">
                <a:latin typeface="Calibri" panose="020F0502020204030204" pitchFamily="34" charset="0"/>
                <a:ea typeface="Calibri" panose="020F0502020204030204" pitchFamily="34" charset="0"/>
                <a:cs typeface="Arial" panose="020B0604020202020204" pitchFamily="34" charset="0"/>
              </a:rPr>
              <a:t>יחד עם זאת, על ידי הכרה זו, הוא גם ירכוש מבט חיובי ושמח על החיים וישיג בזה את התכונות של עין טובה ולב טוב. </a:t>
            </a:r>
            <a:r>
              <a:rPr lang="he-IL" dirty="0">
                <a:latin typeface="Calibri" panose="020F0502020204030204" pitchFamily="34" charset="0"/>
                <a:ea typeface="Calibri" panose="020F0502020204030204" pitchFamily="34" charset="0"/>
                <a:cs typeface="Arial" panose="020B0604020202020204" pitchFamily="34" charset="0"/>
              </a:rPr>
              <a:t>כל אלו הם ענפי מצות אהבת ה', ואמצעים חשובים ביותר - ואף הכרחיים - להשלמת האדם.</a:t>
            </a:r>
          </a:p>
          <a:p>
            <a:pPr algn="just">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איש צר ואויב – המן הרע הזה. המן העץ אשר </a:t>
            </a:r>
            <a:r>
              <a:rPr lang="he-IL" dirty="0" err="1">
                <a:latin typeface="Calibri" panose="020F0502020204030204" pitchFamily="34" charset="0"/>
                <a:ea typeface="Calibri" panose="020F0502020204030204" pitchFamily="34" charset="0"/>
                <a:cs typeface="Arial" panose="020B0604020202020204" pitchFamily="34" charset="0"/>
              </a:rPr>
              <a:t>צויתך</a:t>
            </a:r>
            <a:r>
              <a:rPr lang="he-IL" dirty="0">
                <a:latin typeface="Calibri" panose="020F0502020204030204" pitchFamily="34" charset="0"/>
                <a:ea typeface="Calibri" panose="020F0502020204030204" pitchFamily="34" charset="0"/>
                <a:cs typeface="Arial" panose="020B0604020202020204" pitchFamily="34" charset="0"/>
              </a:rPr>
              <a:t> לבלתי אכול ממנו. לשון הרע. </a:t>
            </a:r>
          </a:p>
          <a:p>
            <a:pPr algn="just">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עין טובה – השמח בחלקו - אשריך בעולם הזה וטוב לך לעולם הבא. </a:t>
            </a:r>
          </a:p>
          <a:p>
            <a:pPr algn="just" rtl="1">
              <a:lnSpc>
                <a:spcPct val="107000"/>
              </a:lnSpc>
              <a:spcAft>
                <a:spcPts val="800"/>
              </a:spcAft>
            </a:pPr>
            <a:endParaRPr lang="he-IL" sz="1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2050" name="Picture 2" descr="סדנת אפוקסי-יצירת עיניים">
            <a:extLst>
              <a:ext uri="{FF2B5EF4-FFF2-40B4-BE49-F238E27FC236}">
                <a16:creationId xmlns:a16="http://schemas.microsoft.com/office/drawing/2014/main" id="{E368DB94-749A-90FF-83BA-BD6FCA1339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01048"/>
            <a:ext cx="3611619" cy="1791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041803"/>
      </p:ext>
    </p:extLst>
  </p:cSld>
  <p:clrMapOvr>
    <a:masterClrMapping/>
  </p:clrMapOvr>
  <mc:AlternateContent xmlns:mc="http://schemas.openxmlformats.org/markup-compatibility/2006" xmlns:p14="http://schemas.microsoft.com/office/powerpoint/2010/main">
    <mc:Choice Requires="p14">
      <p:transition spd="slow" p14:dur="2000" advTm="92543"/>
    </mc:Choice>
    <mc:Fallback xmlns="">
      <p:transition spd="slow" advTm="92543"/>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25D32-8E25-559C-157E-93AA75099520}"/>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1185DE3-E9C2-FF3B-61AF-A1D509A84371}"/>
              </a:ext>
            </a:extLst>
          </p:cNvPr>
          <p:cNvSpPr>
            <a:spLocks noGrp="1"/>
          </p:cNvSpPr>
          <p:nvPr>
            <p:ph type="title"/>
          </p:nvPr>
        </p:nvSpPr>
        <p:spPr>
          <a:xfrm>
            <a:off x="1745673" y="214685"/>
            <a:ext cx="9758939" cy="1690315"/>
          </a:xfrm>
        </p:spPr>
        <p:txBody>
          <a:bodyPr>
            <a:normAutofit/>
          </a:bodyPr>
          <a:lstStyle/>
          <a:p>
            <a:pPr algn="ctr"/>
            <a:r>
              <a:rPr lang="he-IL" sz="4800" b="1" dirty="0"/>
              <a:t>שמיעת חדשות</a:t>
            </a:r>
            <a:endParaRPr lang="he-IL" sz="8800" b="1" dirty="0"/>
          </a:p>
        </p:txBody>
      </p:sp>
      <p:sp>
        <p:nvSpPr>
          <p:cNvPr id="3" name="מציין מיקום תוכן 2">
            <a:extLst>
              <a:ext uri="{FF2B5EF4-FFF2-40B4-BE49-F238E27FC236}">
                <a16:creationId xmlns:a16="http://schemas.microsoft.com/office/drawing/2014/main" id="{47BE6F4B-5123-9D07-DE40-9D2765C17110}"/>
              </a:ext>
            </a:extLst>
          </p:cNvPr>
          <p:cNvSpPr>
            <a:spLocks noGrp="1"/>
          </p:cNvSpPr>
          <p:nvPr>
            <p:ph idx="1"/>
          </p:nvPr>
        </p:nvSpPr>
        <p:spPr>
          <a:xfrm>
            <a:off x="955343" y="1264554"/>
            <a:ext cx="10549269" cy="5477439"/>
          </a:xfrm>
        </p:spPr>
        <p:txBody>
          <a:bodyPr>
            <a:normAutofit/>
          </a:bodyPr>
          <a:lstStyle/>
          <a:p>
            <a:pPr algn="just"/>
            <a:r>
              <a:rPr lang="he-IL" sz="1800" b="1" dirty="0">
                <a:effectLst/>
                <a:latin typeface="David" panose="020E0502060401010101" pitchFamily="34" charset="-79"/>
                <a:ea typeface="Times New Roman" panose="02020603050405020304" pitchFamily="18" charset="0"/>
                <a:cs typeface="David" panose="020E0502060401010101" pitchFamily="34" charset="-79"/>
              </a:rPr>
              <a:t>כאשר קורה </a:t>
            </a:r>
            <a:r>
              <a:rPr lang="he-IL" sz="1800" b="1" dirty="0" err="1">
                <a:effectLst/>
                <a:latin typeface="David" panose="020E0502060401010101" pitchFamily="34" charset="-79"/>
                <a:ea typeface="Times New Roman" panose="02020603050405020304" pitchFamily="18" charset="0"/>
                <a:cs typeface="David" panose="020E0502060401010101" pitchFamily="34" charset="-79"/>
              </a:rPr>
              <a:t>רח"ל</a:t>
            </a:r>
            <a:r>
              <a:rPr lang="he-IL" sz="1800" b="1" dirty="0">
                <a:effectLst/>
                <a:latin typeface="David" panose="020E0502060401010101" pitchFamily="34" charset="-79"/>
                <a:ea typeface="Times New Roman" panose="02020603050405020304" pitchFamily="18" charset="0"/>
                <a:cs typeface="David" panose="020E0502060401010101" pitchFamily="34" charset="-79"/>
              </a:rPr>
              <a:t> אירוע קשה בעולם, דבר זה הוא ניסיון לכל מי שקשור למאורע ולכל מי ששומע עליו שהעובדה לא יערער ח"ו את התייחסותו החיובית כלפי השי"ת (היינו שיחליש את רגשי אהבת ה' שלו), ושלא יגיע חלילה אפילו במקצת להתרעם על מידותיו </a:t>
            </a:r>
            <a:r>
              <a:rPr lang="he-IL" sz="1800" b="1" dirty="0" err="1">
                <a:effectLst/>
                <a:latin typeface="David" panose="020E0502060401010101" pitchFamily="34" charset="-79"/>
                <a:ea typeface="Times New Roman" panose="02020603050405020304" pitchFamily="18" charset="0"/>
                <a:cs typeface="David" panose="020E0502060401010101" pitchFamily="34" charset="-79"/>
              </a:rPr>
              <a:t>ית</a:t>
            </a:r>
            <a:r>
              <a:rPr lang="he-IL" sz="1800" b="1" dirty="0">
                <a:effectLst/>
                <a:latin typeface="David" panose="020E0502060401010101" pitchFamily="34" charset="-79"/>
                <a:ea typeface="Times New Roman" panose="02020603050405020304" pitchFamily="18" charset="0"/>
                <a:cs typeface="David" panose="020E0502060401010101" pitchFamily="34" charset="-79"/>
              </a:rPr>
              <a:t>'. </a:t>
            </a:r>
          </a:p>
          <a:p>
            <a:pPr algn="just"/>
            <a:r>
              <a:rPr lang="he-IL" sz="1800" b="1" dirty="0">
                <a:effectLst/>
                <a:highlight>
                  <a:srgbClr val="FFFF00"/>
                </a:highlight>
                <a:latin typeface="David" panose="020E0502060401010101" pitchFamily="34" charset="-79"/>
                <a:ea typeface="Times New Roman" panose="02020603050405020304" pitchFamily="18" charset="0"/>
                <a:cs typeface="David" panose="020E0502060401010101" pitchFamily="34" charset="-79"/>
              </a:rPr>
              <a:t>על כן לפרסם בשורה לא טובה מכניס את השומעים למצב של ניסיון, </a:t>
            </a:r>
            <a:r>
              <a:rPr lang="he-IL" sz="1800" b="1" dirty="0">
                <a:effectLst/>
                <a:latin typeface="David" panose="020E0502060401010101" pitchFamily="34" charset="-79"/>
                <a:ea typeface="Times New Roman" panose="02020603050405020304" pitchFamily="18" charset="0"/>
                <a:cs typeface="David" panose="020E0502060401010101" pitchFamily="34" charset="-79"/>
              </a:rPr>
              <a:t>ואם הדבר נעשה בלא צורך הוא "הוצאת </a:t>
            </a:r>
            <a:r>
              <a:rPr lang="he-IL" sz="1800" b="1" dirty="0" err="1">
                <a:effectLst/>
                <a:latin typeface="David" panose="020E0502060401010101" pitchFamily="34" charset="-79"/>
                <a:ea typeface="Times New Roman" panose="02020603050405020304" pitchFamily="18" charset="0"/>
                <a:cs typeface="David" panose="020E0502060401010101" pitchFamily="34" charset="-79"/>
              </a:rPr>
              <a:t>דבה</a:t>
            </a:r>
            <a:r>
              <a:rPr lang="he-IL" sz="1800" b="1" dirty="0">
                <a:effectLst/>
                <a:latin typeface="David" panose="020E0502060401010101" pitchFamily="34" charset="-79"/>
                <a:ea typeface="Times New Roman" panose="02020603050405020304" pitchFamily="18" charset="0"/>
                <a:cs typeface="David" panose="020E0502060401010101" pitchFamily="34" charset="-79"/>
              </a:rPr>
              <a:t>", כמו בבין אדם לחברו מי שמעורר שנאה של אדם על חברו על ידי שהוא מספר לו מה שחברו עשה לו. </a:t>
            </a:r>
          </a:p>
          <a:p>
            <a:pPr algn="just"/>
            <a:r>
              <a:rPr lang="he-IL" sz="1800" b="1" dirty="0">
                <a:effectLst/>
                <a:latin typeface="David" panose="020E0502060401010101" pitchFamily="34" charset="-79"/>
                <a:ea typeface="Times New Roman" panose="02020603050405020304" pitchFamily="18" charset="0"/>
                <a:cs typeface="David" panose="020E0502060401010101" pitchFamily="34" charset="-79"/>
              </a:rPr>
              <a:t>בנוסף לכך, </a:t>
            </a:r>
            <a:r>
              <a:rPr lang="he-IL" sz="1800" b="1" dirty="0">
                <a:effectLst/>
                <a:highlight>
                  <a:srgbClr val="FFFF00"/>
                </a:highlight>
                <a:latin typeface="David" panose="020E0502060401010101" pitchFamily="34" charset="-79"/>
                <a:ea typeface="Times New Roman" panose="02020603050405020304" pitchFamily="18" charset="0"/>
                <a:cs typeface="David" panose="020E0502060401010101" pitchFamily="34" charset="-79"/>
              </a:rPr>
              <a:t>יש בעיה גם לעורר את רגשותיו של המספר עצמו </a:t>
            </a:r>
            <a:r>
              <a:rPr lang="he-IL" sz="1800" b="1" dirty="0">
                <a:effectLst/>
                <a:latin typeface="David" panose="020E0502060401010101" pitchFamily="34" charset="-79"/>
                <a:ea typeface="Times New Roman" panose="02020603050405020304" pitchFamily="18" charset="0"/>
                <a:cs typeface="David" panose="020E0502060401010101" pitchFamily="34" charset="-79"/>
              </a:rPr>
              <a:t>אם הם לא לגמרי מתוקנים, וגם זה נקרא "מוציא </a:t>
            </a:r>
            <a:r>
              <a:rPr lang="he-IL" sz="1800" b="1" dirty="0" err="1">
                <a:effectLst/>
                <a:latin typeface="David" panose="020E0502060401010101" pitchFamily="34" charset="-79"/>
                <a:ea typeface="Times New Roman" panose="02020603050405020304" pitchFamily="18" charset="0"/>
                <a:cs typeface="David" panose="020E0502060401010101" pitchFamily="34" charset="-79"/>
              </a:rPr>
              <a:t>דבה</a:t>
            </a:r>
            <a:r>
              <a:rPr lang="he-IL" sz="1800" b="1" dirty="0">
                <a:effectLst/>
                <a:latin typeface="David" panose="020E0502060401010101" pitchFamily="34" charset="-79"/>
                <a:ea typeface="Times New Roman" panose="02020603050405020304" pitchFamily="18" charset="0"/>
                <a:cs typeface="David" panose="020E0502060401010101" pitchFamily="34" charset="-79"/>
              </a:rPr>
              <a:t>", שגם נפש האדם מורכב מכמה חלקים אשר חלק מהם עלול להתעורר ולהגיב בצורה לא ראויה לסיפור דברים שמעוררים כאב. </a:t>
            </a:r>
          </a:p>
          <a:p>
            <a:pPr algn="just"/>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אף שלהתרעם ולגנות את העולם אסור, </a:t>
            </a:r>
            <a:r>
              <a:rPr lang="he-IL" sz="1800" b="1"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אין איסור לתאר את הבעיות הקיימות בעולם כמידע בעלמא</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כי אם מצד הנהגה טובה של "מוציא דיבה הוא כסיל" (ע' פסחים ג' ע"ב), שמשום מעלה והידור יש להשתדל למעט בזה. </a:t>
            </a:r>
          </a:p>
          <a:p>
            <a:pPr algn="just"/>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והסיבה לכך, שהעולם מיועד להיות מקום של הסתר וגילוי, ותוכנית הבריאה היא </a:t>
            </a:r>
            <a:r>
              <a:rPr lang="he-IL" sz="1800" b="1"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שמטרת האדם היא להכיר בכבוד שמים ובטוב ה' על אף ההסתר</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ומי שמצליח להתייחס להסתר בצורה נכונה מרוויח בכך זכות גדולה. </a:t>
            </a:r>
          </a:p>
          <a:p>
            <a:pPr algn="just"/>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על כן כשאין מוכרח שדיבורו יגרום כפיות טובה כלפי מעלה ח"ו, הרי הוא מעמיד את השני במצב או להרוויח או להפסיד, כמו מי שנותן לחברו הזדמנות של עסקה שעל ידה יכול להרוויח הרבה או להפסיד, שאין בנתינה זו איסור.</a:t>
            </a:r>
            <a:endParaRPr lang="en-US" sz="1800" b="1" dirty="0">
              <a:effectLst/>
              <a:latin typeface="Times New Roman" panose="02020603050405020304" pitchFamily="18" charset="0"/>
              <a:ea typeface="Times New Roman" panose="02020603050405020304" pitchFamily="18" charset="0"/>
              <a:cs typeface="David" panose="020E0502060401010101" pitchFamily="34" charset="-79"/>
            </a:endParaRPr>
          </a:p>
          <a:p>
            <a:pPr algn="just"/>
            <a:endParaRPr lang="en-US" sz="1800" b="1" dirty="0">
              <a:effectLst/>
              <a:latin typeface="David" panose="020E0502060401010101" pitchFamily="34" charset="-79"/>
              <a:ea typeface="Calibri" panose="020F0502020204030204" pitchFamily="34"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3F4F03B3-9E39-5693-82D6-340E0EFEEC42}"/>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1129227234"/>
      </p:ext>
    </p:extLst>
  </p:cSld>
  <p:clrMapOvr>
    <a:masterClrMapping/>
  </p:clrMapOvr>
  <mc:AlternateContent xmlns:mc="http://schemas.openxmlformats.org/markup-compatibility/2006" xmlns:p14="http://schemas.microsoft.com/office/powerpoint/2010/main">
    <mc:Choice Requires="p14">
      <p:transition spd="slow" p14:dur="2000" advTm="126732"/>
    </mc:Choice>
    <mc:Fallback xmlns="">
      <p:transition spd="slow" advTm="126732"/>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F2589-E84C-1BFD-C72A-4A863C4F2E2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F108EEC-553B-8A00-A01B-9F864D02E5B0}"/>
              </a:ext>
            </a:extLst>
          </p:cNvPr>
          <p:cNvSpPr>
            <a:spLocks noGrp="1"/>
          </p:cNvSpPr>
          <p:nvPr>
            <p:ph type="title"/>
          </p:nvPr>
        </p:nvSpPr>
        <p:spPr>
          <a:xfrm>
            <a:off x="1745673" y="214685"/>
            <a:ext cx="9758939" cy="1690315"/>
          </a:xfrm>
        </p:spPr>
        <p:txBody>
          <a:bodyPr>
            <a:normAutofit/>
          </a:bodyPr>
          <a:lstStyle/>
          <a:p>
            <a:pPr algn="ctr"/>
            <a:r>
              <a:rPr lang="he-IL" sz="4800" b="1" dirty="0"/>
              <a:t>האיסור להתלונן</a:t>
            </a:r>
            <a:endParaRPr lang="he-IL" sz="8800" b="1" dirty="0"/>
          </a:p>
        </p:txBody>
      </p:sp>
      <p:sp>
        <p:nvSpPr>
          <p:cNvPr id="3" name="מציין מיקום תוכן 2">
            <a:extLst>
              <a:ext uri="{FF2B5EF4-FFF2-40B4-BE49-F238E27FC236}">
                <a16:creationId xmlns:a16="http://schemas.microsoft.com/office/drawing/2014/main" id="{2A18DEE1-9A2E-1531-88B4-78E8148F93B0}"/>
              </a:ext>
            </a:extLst>
          </p:cNvPr>
          <p:cNvSpPr>
            <a:spLocks noGrp="1"/>
          </p:cNvSpPr>
          <p:nvPr>
            <p:ph idx="1"/>
          </p:nvPr>
        </p:nvSpPr>
        <p:spPr>
          <a:xfrm>
            <a:off x="955343" y="1264554"/>
            <a:ext cx="10549269" cy="5477439"/>
          </a:xfrm>
        </p:spPr>
        <p:txBody>
          <a:bodyPr>
            <a:normAutofit/>
          </a:bodyPr>
          <a:lstStyle/>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וְכָךְ מְסֻפָּר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בְּזֹהַר</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הַק</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(ג', ק"ו, ב): רַבִּי שִׁמְעוֹן הָיָה הוֹלֵךְ בַּדֶּרֶךְ, וְהָיוּ עִמּוֹ רַבִּי אֶלְעָזָר, רַבִּי אַבָּא, רַבִּי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חַיָּא</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רַבִּי יוֹסֵי וְרַבִּי יְהוּדָה. הִגִּיעוּ לְנַחַל מַיִם וְרַבִּי יוֹסִי מָעַד וְנָפַל לְתוֹךְ הַמַּיִם עִם בְּגָדָיו.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אָמַר רַבִּי יוֹסִי, "הַלְוַאי שֶׁנַּחַל הַמַּיִם הַזֶּה לֹא הָיָה קַיָּם". </a:t>
            </a:r>
          </a:p>
          <a:p>
            <a:pPr algn="just"/>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אָמַר לוֹ רַבִּי שִׁמְעוֹן, "אָסוּר לוֹמַר כָּךְ! שֶׁכֵּן הַנַּחַל מְשַׁמֵּשׁ אֶת הָעוֹלָם, וְאָסוּר לְבַזּוֹת מִשַּׁמָּשׁוֹ שֶׁל הַקָּדוֹשׁ בָּרוּךְ הוּא!"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פָּתַח רַבִּי שִׁמְעוֹן וְאָמַר, "וַיַּרְא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אֱלֹהִים</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אֶת כָּל אֲשֶׁר עָשָׂה וְהִנֵּה טוֹב מְאֹד" (בְּרֵאשִׁית א). "וַיַּרְא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אֱלֹהִים</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אֶת כָּל אֲשֶׁר עָשָׂה" - סְתָם [הַמִּלָּה "כָּל" כּוֹלֶלֶת כֹּל מָה שֶׁיֵּשׁ בִּבְרִיאָה],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אֲפִלּו</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נְחָשִׁים וְעַקְרַבִּים וְיַתּוּשִׁים,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וַאֲפִלּו</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אוֹתָם שֶׁנִּרְאִים מֵחֶבְלֵי הָעוֹלָם,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בְּכֻלָּם</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כָּתוּב "וְהִנֵּה טוֹב מְאֹד", כֻּלָּם מְשַׁמְּשִׁים אֶת הָעוֹלָם וּמְנַהֲלִים אוֹתוֹ, וּבְנֵי אָדָם אֵין יוֹדְעִים [אֶת הַתּוֹעֶלֶת שֶׁיֵּשׁ בָּהֶם]. ע"כ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מֵהַזּוֹה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ַ"ק.</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רוֹאִים מִכָּאן שֶׁבַּשָּׁמַיִם מְצַפִּים מֵאִתָּנוּ לִרְאוֹת אֶת כָּל הַטּוֹב שֶׁסּוֹבֵב אוֹתָנוּ עַד שֶׁבְּאֹפֶן טִבְעִי נוֹדֶה לַה' בְּכָל הִזְדַּמְּנוּת, כְּפִי שֶׁאָמַר דָּוִד הַמֶּלֶךְ (תְּהִלִּים ע"א, ח') "יִמָּלֵא פִי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תְּהִלָּתֶך</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כָּל הַיּוֹם תִּפְאַרְתֶּךָ", הַפֶּה שֶׁלִּי כָּל כָּךְ מָלֵא בְּהַלֵּל וּבְהוֹדָאָה וְכָל הַיּוֹם אֲנִי עָסוּק בְּכָךְ, עַד שֶׁלֹּא נִשְׁאָר הִזְדַּמְּנוּת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לְהֶבֵּטִים</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וְדִבּוּרִים שְׁלִילִיִּים. יַעַזְרֶנּוּ ה' לְהַגִּיעַ לְמַבָּט נִפְלָא זֶה.</a:t>
            </a:r>
            <a:endParaRPr lang="en-US" sz="1800" b="1" dirty="0">
              <a:effectLst/>
              <a:latin typeface="Times New Roman" panose="02020603050405020304" pitchFamily="18" charset="0"/>
              <a:ea typeface="Calibri" panose="020F0502020204030204" pitchFamily="34"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0301AC2E-3763-7734-183F-00B7D30CEDB6}"/>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3266770118"/>
      </p:ext>
    </p:extLst>
  </p:cSld>
  <p:clrMapOvr>
    <a:masterClrMapping/>
  </p:clrMapOvr>
  <mc:AlternateContent xmlns:mc="http://schemas.openxmlformats.org/markup-compatibility/2006" xmlns:p14="http://schemas.microsoft.com/office/powerpoint/2010/main">
    <mc:Choice Requires="p14">
      <p:transition spd="slow" p14:dur="2000" advTm="59143"/>
    </mc:Choice>
    <mc:Fallback xmlns="">
      <p:transition spd="slow" advTm="59143"/>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FD996-194C-62E9-DB5A-B1A004418E8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B910A0B-3251-1FA6-2361-EA6720313DE9}"/>
              </a:ext>
            </a:extLst>
          </p:cNvPr>
          <p:cNvSpPr>
            <a:spLocks noGrp="1"/>
          </p:cNvSpPr>
          <p:nvPr>
            <p:ph type="title"/>
          </p:nvPr>
        </p:nvSpPr>
        <p:spPr>
          <a:xfrm>
            <a:off x="1745673" y="214685"/>
            <a:ext cx="9758939" cy="1690315"/>
          </a:xfrm>
        </p:spPr>
        <p:txBody>
          <a:bodyPr>
            <a:normAutofit/>
          </a:bodyPr>
          <a:lstStyle/>
          <a:p>
            <a:pPr algn="ctr"/>
            <a:r>
              <a:rPr lang="he-IL" sz="4800" b="1" kern="1400" dirty="0">
                <a:effectLst/>
                <a:latin typeface="Arial" panose="020B0604020202020204" pitchFamily="34" charset="0"/>
                <a:ea typeface="Times New Roman" panose="02020603050405020304" pitchFamily="18" charset="0"/>
                <a:cs typeface="David" panose="020E0502060401010101" pitchFamily="34" charset="-79"/>
              </a:rPr>
              <a:t>הַבְּשׂוֹרוֹת הַטּוֹבוֹת</a:t>
            </a:r>
            <a:endParaRPr lang="he-IL" sz="8800" b="1" dirty="0"/>
          </a:p>
        </p:txBody>
      </p:sp>
      <p:sp>
        <p:nvSpPr>
          <p:cNvPr id="3" name="מציין מיקום תוכן 2">
            <a:extLst>
              <a:ext uri="{FF2B5EF4-FFF2-40B4-BE49-F238E27FC236}">
                <a16:creationId xmlns:a16="http://schemas.microsoft.com/office/drawing/2014/main" id="{6D3B04F4-4672-EF5C-0D49-F12403FA3D82}"/>
              </a:ext>
            </a:extLst>
          </p:cNvPr>
          <p:cNvSpPr>
            <a:spLocks noGrp="1"/>
          </p:cNvSpPr>
          <p:nvPr>
            <p:ph idx="1"/>
          </p:nvPr>
        </p:nvSpPr>
        <p:spPr>
          <a:xfrm>
            <a:off x="955343" y="1264554"/>
            <a:ext cx="10549269" cy="5477439"/>
          </a:xfrm>
        </p:spPr>
        <p:txBody>
          <a:bodyPr>
            <a:normAutofit/>
          </a:bodyPr>
          <a:lstStyle/>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כָּךְ גַּם מְבֹאָר בִּגְמָרָא (פְּסָחִים ד)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ובש</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ׁ"ע (יוֹ"ד סִימָן ת"ב סְעִיף י"ב) שֶׁאֵין מְבַשְּׂרִים בְּשׁוּרוֹת רָעוֹת מִשּׁוּם "וּמוֹצִא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דִבָּה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הוּא כְסִיל" (מִשְׁלֵי פֶּרֶק י פָּסוּק י"ח).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אוּלָם כְּבָר כָּתַב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בְּשׁו</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ּ"ת שַׂלְמַת חַיִּים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ח"ב</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סִימָן קל"ב) שֶׁאִם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כַּוָּנָתו</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לְעוֹרֵר אֵיזֶה דָּבָר טוֹב כְּגוֹן שֶׁיִּתְפַּלְּלוּ עֲבוּרוֹ אֵין בְּזֶה מִשּׁוּם מוֹצִיא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דִּבָּה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יעו"ש</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וּבְמִשְׁנָה בְּרוּרָה (סִימָן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רכט</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ס"ק</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 כָּתַב שֶׁאֵין כְּדַאי לְהַגִּיד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לְחַבירו</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שֶׁיֵּשׁ קֶשֶׁת מִטַּעַם מוֹצִיא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דִּבָּה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אָמְנָם יֵשׁ חוֹלְקִים בָּזֶה וְסוֹבְרִים שֶׁמֻּתָּר שֶׁאַדְּרַבָּה אָנוּ נוֹתְנִים תּוֹדָה וּבְרָכָה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לְהַשְׁי"ת</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אֲשֶׁר בְּחַסְדּוֹ כָּרַת הַבְּרִית הַזֹּאת שֶׁלֹּא לְהַשְׁחִית אֶת עוֹלָמוֹ.</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כָּתַב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הַחִיד</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ָ"א: "אִם יָדַעְתָּ בְּשׂוֹרָה טוֹבָה לַחֲבֵרְךָ מַהֵר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יְמַהֲרֶנָּה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לוֹ אֶת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בש</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ׁ"ר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במדב"ר</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וְחָיְתָה נַפְשׁוֹ בִּגְלָלְךָ, כִּי הַמְּבַשֵּׂר טוֹב מֵשִׁיב הָרוּחַ. </a:t>
            </a:r>
          </a:p>
          <a:p>
            <a:pPr algn="just"/>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וְהִזָּהֵר מִלְּבַשֵּׂר בְּשׂוֹרָה רָעָה לֹא יִשָּׁמַע עַל פִּיךָ כִּי אַתָּה גּוֹרֵם נֶזֶק גָּדוֹל שֶׁהַשּׁוֹמֵעַ יִתְעַצֵּב וִימַעֵט בַּעֲבוֹדַת ה' וְהֶעָווֹן תָּלוּי בְּךָ וּכְתִיב מוֹצִיא </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דִּבָּה</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הוּא כְּסִיל" (</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צִפּוֹרָן</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שָׁמִיר אוֹת </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קעא</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כָּךְ רוֹאִים בַּמִּשְׁנָה (בְּרָכוֹת ט) הָאוֹמֶרֶת: "עַל הַגְּשָׁמִים וְעַל הַבְּשׂוֹרוֹת הַטּוֹבוֹת אוֹמֵר בָּרוּךְ הַטּוֹב וְהַמֵּטִיב וְעַל שְׁמוּעוֹת רָעוֹת אוֹמֵר בָּרוּךְ דַּיַּן הָאֱמֶת".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יֵשׁ לְהָבִין מַדּוּעַ בְּדָבָר טוֹב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אַמְרִינָן</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בְּשׂוֹרָה וְאִלּוּ בְּדָבָר רַע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אַמְרִינָן</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לְשׁוֹן שְׁמוּעָה? אֶלָּא בְּדָבָר רַע לֹא רָאוּי לְבַשֵּׂר, דָּהָרִי זֶה מוֹצִיא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דִּבָּה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הוּא כְּסִיל וְלָכֵן הַדָּבָר הָרַע מִתְגַּלֶּה עַל יְדֵי שְׁמוּעָה (תִּפְאֶרֶת יִשְׂרָאֵל אוֹת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יג</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a:t>
            </a:r>
            <a:endParaRPr lang="en-US" sz="1800" b="1" dirty="0">
              <a:effectLst/>
              <a:latin typeface="Times New Roman" panose="02020603050405020304" pitchFamily="18" charset="0"/>
              <a:ea typeface="Calibri" panose="020F0502020204030204" pitchFamily="34"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76D3F527-5F79-62DB-113E-0DE6A45CAF6C}"/>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3607079107"/>
      </p:ext>
    </p:extLst>
  </p:cSld>
  <p:clrMapOvr>
    <a:masterClrMapping/>
  </p:clrMapOvr>
  <mc:AlternateContent xmlns:mc="http://schemas.openxmlformats.org/markup-compatibility/2006" xmlns:p14="http://schemas.microsoft.com/office/powerpoint/2010/main">
    <mc:Choice Requires="p14">
      <p:transition spd="slow" p14:dur="2000" advTm="113507"/>
    </mc:Choice>
    <mc:Fallback xmlns="">
      <p:transition spd="slow" advTm="113507"/>
    </mc:Fallback>
  </mc:AlternateContent>
  <p:extLst>
    <p:ext uri="{3A86A75C-4F4B-4683-9AE1-C65F6400EC91}">
      <p14:laserTraceLst xmlns:p14="http://schemas.microsoft.com/office/powerpoint/2010/main">
        <p14:tracePtLst>
          <p14:tracePt t="16196" x="9364663" y="6680200"/>
          <p14:tracePt t="16198" x="9382125" y="6518275"/>
          <p14:tracePt t="16213" x="9440863" y="6383338"/>
          <p14:tracePt t="16219" x="9475788" y="6272213"/>
          <p14:tracePt t="16231" x="9542463" y="6188075"/>
          <p14:tracePt t="16249" x="9636125" y="5957888"/>
          <p14:tracePt t="16266" x="9772650" y="5772150"/>
          <p14:tracePt t="16284" x="9882188" y="5576888"/>
          <p14:tracePt t="16299" x="9932988" y="5508625"/>
          <p14:tracePt t="16301" x="9950450" y="5483225"/>
          <p14:tracePt t="16318" x="9967913" y="5440363"/>
          <p14:tracePt t="16336" x="10018713" y="5364163"/>
          <p14:tracePt t="16338" x="10044113" y="5313363"/>
          <p14:tracePt t="16353" x="10052050" y="5280025"/>
          <p14:tracePt t="16373" x="10086975" y="5227638"/>
          <p14:tracePt t="16374" x="10094913" y="5194300"/>
          <p14:tracePt t="16386" x="10112375" y="5176838"/>
          <p14:tracePt t="16403" x="10112375" y="5126038"/>
          <p14:tracePt t="16455" x="10112375" y="5118100"/>
          <p14:tracePt t="16461" x="10120313" y="5100638"/>
          <p14:tracePt t="16470" x="10128250" y="5092700"/>
          <p14:tracePt t="16485" x="10171113" y="5059363"/>
          <p14:tracePt t="16546" x="10179050" y="5059363"/>
          <p14:tracePt t="16646" x="10188575" y="5059363"/>
          <p14:tracePt t="16681" x="10188575" y="5067300"/>
          <p14:tracePt t="16692" x="10188575" y="5075238"/>
          <p14:tracePt t="16702" x="10188575" y="5084763"/>
          <p14:tracePt t="16722" x="10188575" y="5100638"/>
          <p14:tracePt t="16736" x="10188575" y="5110163"/>
          <p14:tracePt t="16751" x="10188575" y="5143500"/>
          <p14:tracePt t="16764" x="10188575" y="5151438"/>
          <p14:tracePt t="17064" x="10188575" y="5160963"/>
          <p14:tracePt t="17083" x="10188575" y="5168900"/>
          <p14:tracePt t="17141" x="10188575" y="5176838"/>
          <p14:tracePt t="17150" x="10179050" y="5176838"/>
          <p14:tracePt t="17610" x="10163175" y="5176838"/>
          <p14:tracePt t="17618" x="10145713" y="5176838"/>
          <p14:tracePt t="17643" x="9983788" y="5176838"/>
          <p14:tracePt t="17645" x="9899650" y="5176838"/>
          <p14:tracePt t="17667" x="9686925" y="5176838"/>
          <p14:tracePt t="17675" x="9661525" y="5176838"/>
          <p14:tracePt t="17680" x="9618663" y="5176838"/>
          <p14:tracePt t="17697" x="9551988" y="5176838"/>
          <p14:tracePt t="17713" x="9534525" y="5176838"/>
          <p14:tracePt t="17731" x="9526588" y="5176838"/>
          <p14:tracePt t="18106" x="9517063" y="5176838"/>
          <p14:tracePt t="18156" x="9509125" y="5176838"/>
          <p14:tracePt t="18165" x="9501188" y="5176838"/>
          <p14:tracePt t="18204" x="9491663" y="5176838"/>
          <p14:tracePt t="18341" x="9483725" y="5176838"/>
          <p14:tracePt t="18397" x="9466263" y="5176838"/>
          <p14:tracePt t="18407" x="9458325" y="5176838"/>
          <p14:tracePt t="18426" x="9440863" y="5176838"/>
          <p14:tracePt t="18437" x="9432925" y="5176838"/>
          <p14:tracePt t="18450" x="9390063" y="5176838"/>
          <p14:tracePt t="18468" x="9331325" y="5202238"/>
          <p14:tracePt t="18487" x="9305925" y="5202238"/>
          <p14:tracePt t="18489" x="9263063" y="5211763"/>
          <p14:tracePt t="18502" x="9245600" y="5219700"/>
          <p14:tracePt t="18520" x="9151938" y="5219700"/>
          <p14:tracePt t="18536" x="9101138" y="5219700"/>
          <p14:tracePt t="18553" x="9050338" y="5219700"/>
          <p14:tracePt t="18571" x="8999538" y="5219700"/>
          <p14:tracePt t="18598" x="8982075" y="5219700"/>
          <p14:tracePt t="18614" x="8974138" y="5219700"/>
          <p14:tracePt t="18647" x="8966200" y="5219700"/>
          <p14:tracePt t="18658" x="8931275" y="5227638"/>
          <p14:tracePt t="18668" x="8923338" y="5227638"/>
          <p14:tracePt t="18680" x="8905875" y="5254625"/>
          <p14:tracePt t="18697" x="8872538" y="5262563"/>
          <p14:tracePt t="18713" x="8837613" y="5280025"/>
          <p14:tracePt t="18731" x="8761413" y="5295900"/>
          <p14:tracePt t="18747" x="8736013" y="5295900"/>
          <p14:tracePt t="18766" x="8677275" y="5321300"/>
          <p14:tracePt t="18781" x="8659813" y="5330825"/>
          <p14:tracePt t="19567" x="8651875" y="5330825"/>
          <p14:tracePt t="19574" x="8634413" y="5330825"/>
          <p14:tracePt t="19582" x="8626475" y="5330825"/>
          <p14:tracePt t="19597" x="8609013" y="5330825"/>
          <p14:tracePt t="19790" x="8601075" y="5330825"/>
          <p14:tracePt t="19797" x="8591550" y="5330825"/>
          <p14:tracePt t="19813" x="8566150" y="5330825"/>
          <p14:tracePt t="19816" x="8558213" y="5338763"/>
          <p14:tracePt t="19832" x="8540750" y="5364163"/>
          <p14:tracePt t="19849" x="8532813" y="5397500"/>
          <p14:tracePt t="19866" x="8439150" y="5576888"/>
          <p14:tracePt t="19882" x="8362950" y="5661025"/>
          <p14:tracePt t="19903" x="8320088" y="5703888"/>
          <p14:tracePt t="19925" x="8320088" y="5729288"/>
          <p14:tracePt t="19941" x="8312150" y="5737225"/>
          <p14:tracePt t="19953" x="8312150" y="5746750"/>
          <p14:tracePt t="19955" x="8304213" y="5754688"/>
          <p14:tracePt t="19968" x="8304213" y="5762625"/>
          <p14:tracePt t="19986" x="8304213" y="5788025"/>
          <p14:tracePt t="20000" x="8294688" y="5797550"/>
          <p14:tracePt t="20018" x="8277225" y="5822950"/>
          <p14:tracePt t="20035" x="8251825" y="5848350"/>
          <p14:tracePt t="20052" x="8218488" y="5899150"/>
          <p14:tracePt t="20070" x="8193088" y="5983288"/>
          <p14:tracePt t="20088" x="8193088" y="6034088"/>
          <p14:tracePt t="20090" x="8193088" y="6076950"/>
          <p14:tracePt t="20103" x="8193088" y="6111875"/>
          <p14:tracePt t="20118" x="8193088" y="6178550"/>
          <p14:tracePt t="20137" x="8185150" y="6196013"/>
          <p14:tracePt t="20153" x="8159750" y="6280150"/>
          <p14:tracePt t="20154" x="8150225" y="6289675"/>
          <p14:tracePt t="20171" x="8150225" y="6348413"/>
          <p14:tracePt t="20185" x="8142288" y="6373813"/>
          <p14:tracePt t="20204" x="8116888" y="6399213"/>
          <p14:tracePt t="20220" x="8091488" y="6424613"/>
          <p14:tracePt t="20237" x="8081963" y="6442075"/>
          <p14:tracePt t="20254" x="8066088" y="6442075"/>
          <p14:tracePt t="20268" x="8056563" y="6442075"/>
          <p14:tracePt t="20285" x="8048625" y="6442075"/>
          <p14:tracePt t="20300" x="8031163" y="6450013"/>
          <p14:tracePt t="20317" x="8015288" y="6450013"/>
          <p14:tracePt t="20350" x="7997825" y="6450013"/>
          <p14:tracePt t="20366" x="7989888" y="6450013"/>
          <p14:tracePt t="20370" x="7972425" y="6450013"/>
          <p14:tracePt t="20382" x="7947025" y="6416675"/>
          <p14:tracePt t="20396" x="7861300" y="6323013"/>
          <p14:tracePt t="20413" x="7700963" y="6127750"/>
          <p14:tracePt t="20429" x="7599363" y="6026150"/>
          <p14:tracePt t="20430" x="7480300" y="5924550"/>
          <p14:tracePt t="20447" x="7326313" y="5830888"/>
          <p14:tracePt t="20466" x="7224713" y="5780088"/>
          <p14:tracePt t="20499" x="7208838" y="5780088"/>
          <p14:tracePt t="20509" x="7165975" y="5762625"/>
          <p14:tracePt t="20522" x="7158038" y="5762625"/>
          <p14:tracePt t="20530" x="7148513" y="5762625"/>
          <p14:tracePt t="20549" x="7105650" y="5746750"/>
          <p14:tracePt t="20567" x="7072313" y="5729288"/>
          <p14:tracePt t="20580" x="7064375" y="5721350"/>
          <p14:tracePt t="20598" x="7046913" y="5695950"/>
          <p14:tracePt t="20614" x="7021513" y="5643563"/>
          <p14:tracePt t="20630" x="7013575" y="5635625"/>
          <p14:tracePt t="20648" x="7004050" y="5618163"/>
          <p14:tracePt t="20663" x="6970713" y="5592763"/>
          <p14:tracePt t="20680" x="6935788" y="5584825"/>
          <p14:tracePt t="20697" x="6927850" y="5576888"/>
          <p14:tracePt t="20713" x="7004050" y="5508625"/>
          <p14:tracePt t="20732" x="7208838" y="5313363"/>
          <p14:tracePt t="20748" x="7208838" y="5305425"/>
          <p14:tracePt t="21026" x="7199313" y="5305425"/>
          <p14:tracePt t="21061" x="7183438" y="5295900"/>
          <p14:tracePt t="21071" x="7173913" y="5295900"/>
          <p14:tracePt t="21079" x="7165975" y="5287963"/>
          <p14:tracePt t="21101" x="7123113" y="5270500"/>
          <p14:tracePt t="21118" x="7080250" y="5270500"/>
          <p14:tracePt t="21135" x="7021513" y="5270500"/>
          <p14:tracePt t="21137" x="7004050" y="5270500"/>
          <p14:tracePt t="21152" x="6970713" y="5270500"/>
          <p14:tracePt t="21167" x="6877050" y="5305425"/>
          <p14:tracePt t="21189" x="6707188" y="5414963"/>
          <p14:tracePt t="21201" x="6623050" y="5483225"/>
          <p14:tracePt t="21219" x="6588125" y="5508625"/>
          <p14:tracePt t="21238" x="6588125" y="5526088"/>
          <p14:tracePt t="21298" x="6580188" y="5541963"/>
          <p14:tracePt t="21312" x="6570663" y="5551488"/>
          <p14:tracePt t="21318" x="6545263" y="5559425"/>
          <p14:tracePt t="21333" x="6529388" y="5567363"/>
          <p14:tracePt t="21352" x="6478588" y="5567363"/>
          <p14:tracePt t="21366" x="6443663" y="5551488"/>
          <p14:tracePt t="21387" x="6402388" y="5526088"/>
          <p14:tracePt t="21388" x="6392863" y="5508625"/>
          <p14:tracePt t="21405" x="6359525" y="5491163"/>
          <p14:tracePt t="21417" x="6350000" y="5483225"/>
          <p14:tracePt t="21419" x="6342063" y="5483225"/>
          <p14:tracePt t="21436" x="6334125" y="5457825"/>
          <p14:tracePt t="21451" x="6283325" y="5432425"/>
          <p14:tracePt t="21468" x="6257925" y="5432425"/>
          <p14:tracePt t="21484" x="6232525" y="5432425"/>
          <p14:tracePt t="21529" x="6223000" y="5432425"/>
          <p14:tracePt t="21537" x="6207125" y="5432425"/>
          <p14:tracePt t="21549" x="6180138" y="5432425"/>
          <p14:tracePt t="21593" x="6207125" y="5432425"/>
          <p14:tracePt t="21599" x="6232525" y="5432425"/>
          <p14:tracePt t="21888" x="6232525" y="5414963"/>
          <p14:tracePt t="21900" x="6207125" y="5381625"/>
          <p14:tracePt t="21902" x="6164263" y="5364163"/>
          <p14:tracePt t="21914" x="6088063" y="5305425"/>
          <p14:tracePt t="21927" x="5857875" y="5254625"/>
          <p14:tracePt t="21934" x="5807075" y="5237163"/>
          <p14:tracePt t="21951" x="5603875" y="5186363"/>
          <p14:tracePt t="21965" x="5476875" y="5160963"/>
          <p14:tracePt t="21967" x="5221288" y="5118100"/>
          <p14:tracePt t="21982" x="5145088" y="5118100"/>
          <p14:tracePt t="21984" x="5102225" y="5118100"/>
          <p14:tracePt t="21998" x="5068888" y="5118100"/>
          <p14:tracePt t="22015" x="5000625" y="5126038"/>
          <p14:tracePt t="22031" x="4941888" y="5143500"/>
          <p14:tracePt t="22047" x="4838700" y="5151438"/>
          <p14:tracePt t="22063" x="4762500" y="5151438"/>
          <p14:tracePt t="22082" x="4652963" y="5151438"/>
          <p14:tracePt t="22100" x="4602163" y="5151438"/>
          <p14:tracePt t="22114" x="4584700" y="5151438"/>
          <p14:tracePt t="22140" x="4576763" y="5160963"/>
          <p14:tracePt t="22151" x="4576763" y="5168900"/>
          <p14:tracePt t="22167" x="4567238" y="5202238"/>
          <p14:tracePt t="22169" x="4559300" y="5262563"/>
          <p14:tracePt t="22170" x="4551363" y="5262563"/>
          <p14:tracePt t="22184" x="4533900" y="5295900"/>
          <p14:tracePt t="22202" x="4473575" y="5381625"/>
          <p14:tracePt t="22220" x="4414838" y="5508625"/>
          <p14:tracePt t="22233" x="4414838" y="5526088"/>
          <p14:tracePt t="22248" x="4406900" y="5559425"/>
          <p14:tracePt t="22251" x="4406900" y="5635625"/>
          <p14:tracePt t="22265" x="4406900" y="5643563"/>
          <p14:tracePt t="22283" x="4406900" y="5661025"/>
          <p14:tracePt t="22317" x="4397375" y="5668963"/>
          <p14:tracePt t="22328" x="4389438" y="5678488"/>
          <p14:tracePt t="22347" x="4371975" y="5695950"/>
          <p14:tracePt t="22365" x="4356100" y="5695950"/>
          <p14:tracePt t="22377" x="4356100" y="5703888"/>
          <p14:tracePt t="22393" x="4338638" y="5703888"/>
          <p14:tracePt t="22398" x="4330700" y="5703888"/>
          <p14:tracePt t="22415" x="4295775" y="5711825"/>
          <p14:tracePt t="22433" x="4262438" y="5711825"/>
          <p14:tracePt t="22447" x="4237038" y="5711825"/>
          <p14:tracePt t="22450" x="4219575" y="5721350"/>
          <p14:tracePt t="22463" x="4168775" y="5721350"/>
          <p14:tracePt t="22480" x="4135438" y="5721350"/>
          <p14:tracePt t="22497" x="4057650" y="5711825"/>
          <p14:tracePt t="22516" x="3948113" y="5661025"/>
          <p14:tracePt t="22533" x="3786188" y="5592763"/>
          <p14:tracePt t="22534" x="3760788" y="5584825"/>
          <p14:tracePt t="22547" x="3684588" y="5559425"/>
          <p14:tracePt t="22563" x="3557588" y="5526088"/>
          <p14:tracePt t="22580" x="3421063" y="5432425"/>
          <p14:tracePt t="22600" x="3225800" y="5305425"/>
          <p14:tracePt t="22618" x="3005138" y="5160963"/>
          <p14:tracePt t="22620" x="2963863" y="5151438"/>
          <p14:tracePt t="22631" x="2852738" y="5100638"/>
          <p14:tracePt t="22650" x="2827338" y="5100638"/>
          <p14:tracePt t="22651" x="2751138" y="5084763"/>
          <p14:tracePt t="22665" x="2733675" y="5075238"/>
          <p14:tracePt t="22680" x="2573338" y="5041900"/>
          <p14:tracePt t="22681" x="2487613" y="5032375"/>
          <p14:tracePt t="22697" x="2300288" y="4991100"/>
          <p14:tracePt t="22714" x="2165350" y="4965700"/>
          <p14:tracePt t="22769" x="2155825" y="4965700"/>
          <p14:tracePt t="22775" x="2147888" y="4965700"/>
          <p14:tracePt t="22791" x="2139950" y="4965700"/>
          <p14:tracePt t="22833" x="2130425" y="4965700"/>
          <p14:tracePt t="22848" x="2122488" y="4973638"/>
          <p14:tracePt t="22857" x="2122488" y="4981575"/>
          <p14:tracePt t="22912" x="2122488" y="4991100"/>
          <p14:tracePt t="22924" x="2122488" y="4999038"/>
          <p14:tracePt t="22933" x="2139950" y="4999038"/>
          <p14:tracePt t="22950" x="2147888" y="5006975"/>
          <p14:tracePt t="22952" x="2173288" y="5032375"/>
          <p14:tracePt t="22964" x="2198688" y="5059363"/>
          <p14:tracePt t="22981" x="2208213" y="5059363"/>
          <p14:tracePt t="22982" x="2216150" y="5059363"/>
          <p14:tracePt t="22996" x="2233613" y="5059363"/>
          <p14:tracePt t="23014" x="2266950" y="5059363"/>
          <p14:tracePt t="23032" x="2274888" y="5059363"/>
          <p14:tracePt t="23033" x="2292350" y="5059363"/>
          <p14:tracePt t="23046" x="2309813" y="5059363"/>
          <p14:tracePt t="23064" x="2351088" y="5049838"/>
          <p14:tracePt t="23080" x="2376488" y="5041900"/>
          <p14:tracePt t="23096" x="2403475" y="5041900"/>
          <p14:tracePt t="23114" x="2419350" y="5041900"/>
          <p14:tracePt t="23116" x="2454275" y="5041900"/>
          <p14:tracePt t="23132" x="2479675" y="5041900"/>
          <p14:tracePt t="23133" x="2520950" y="5049838"/>
          <p14:tracePt t="23148" x="2530475" y="5059363"/>
          <p14:tracePt t="23150" x="2538413" y="5067300"/>
          <p14:tracePt t="23165" x="2546350" y="5075238"/>
          <p14:tracePt t="23185" x="2563813" y="5075238"/>
          <p14:tracePt t="23187" x="2573338" y="5075238"/>
          <p14:tracePt t="23203" x="2581275" y="5075238"/>
          <p14:tracePt t="23204" x="2598738" y="5084763"/>
          <p14:tracePt t="23230" x="2606675" y="5092700"/>
          <p14:tracePt t="23273" x="2614613" y="5100638"/>
          <p14:tracePt t="23296" x="2614613" y="5110163"/>
          <p14:tracePt t="23303" x="2632075" y="5118100"/>
          <p14:tracePt t="23324" x="2649538" y="5118100"/>
          <p14:tracePt t="23329" x="2649538" y="5126038"/>
          <p14:tracePt t="23512" x="2657475" y="5126038"/>
          <p14:tracePt t="23521" x="2665413" y="5126038"/>
          <p14:tracePt t="23538" x="2674938" y="5126038"/>
          <p14:tracePt t="23607" x="2682875" y="5126038"/>
          <p14:tracePt t="23625" x="2690813" y="5126038"/>
          <p14:tracePt t="23786" x="2700338" y="5135563"/>
          <p14:tracePt t="23806" x="2708275" y="5143500"/>
          <p14:tracePt t="23869" x="2708275" y="5151438"/>
          <p14:tracePt t="23876" x="2690813" y="5176838"/>
          <p14:tracePt t="23881" x="2674938" y="5194300"/>
          <p14:tracePt t="23897" x="2649538" y="5211763"/>
          <p14:tracePt t="23917" x="2520950" y="5287963"/>
          <p14:tracePt t="23939" x="2360613" y="5381625"/>
          <p14:tracePt t="23950" x="2317750" y="5407025"/>
          <p14:tracePt t="23999" x="2309813" y="5407025"/>
          <p14:tracePt t="24006" x="2309813" y="5414963"/>
          <p14:tracePt t="24013" x="2284413" y="5432425"/>
          <p14:tracePt t="24032" x="2249488" y="5440363"/>
          <p14:tracePt t="24049" x="2241550" y="5457825"/>
          <p14:tracePt t="24113" x="2233613" y="5457825"/>
          <p14:tracePt t="24122" x="2216150" y="5457825"/>
          <p14:tracePt t="24138" x="2216150" y="5465763"/>
          <p14:tracePt t="24151" x="2208213" y="5483225"/>
          <p14:tracePt t="24235" x="2198688" y="5483225"/>
          <p14:tracePt t="24244" x="2190750" y="5491163"/>
          <p14:tracePt t="24254" x="2181225" y="5508625"/>
          <p14:tracePt t="24269" x="2173288" y="5508625"/>
          <p14:tracePt t="24271" x="2165350" y="5516563"/>
          <p14:tracePt t="24286" x="2155825" y="5526088"/>
          <p14:tracePt t="24299" x="2139950" y="5551488"/>
          <p14:tracePt t="24315" x="2114550" y="5567363"/>
          <p14:tracePt t="24335" x="2114550" y="5576888"/>
          <p14:tracePt t="24355" x="2097088" y="5584825"/>
          <p14:tracePt t="24368" x="2079625" y="5610225"/>
          <p14:tracePt t="24381" x="2071688" y="5618163"/>
          <p14:tracePt t="24397" x="2038350" y="5627688"/>
          <p14:tracePt t="24414" x="2012950" y="5635625"/>
          <p14:tracePt t="24415" x="1995488" y="5653088"/>
          <p14:tracePt t="24432" x="1985963" y="5661025"/>
          <p14:tracePt t="24447" x="1970088" y="5668963"/>
          <p14:tracePt t="24464" x="1960563" y="5678488"/>
          <p14:tracePt t="24482" x="1944688" y="5678488"/>
          <p14:tracePt t="24498" x="1909763" y="5686425"/>
          <p14:tracePt t="24517" x="1876425" y="5703888"/>
          <p14:tracePt t="24534" x="1858963" y="5703888"/>
          <p14:tracePt t="24554" x="1808163" y="5703888"/>
          <p14:tracePt t="24575" x="1774825" y="5703888"/>
          <p14:tracePt t="24582" x="1765300" y="5703888"/>
          <p14:tracePt t="24633" x="1757363" y="5703888"/>
          <p14:tracePt t="24656" x="1749425" y="5703888"/>
          <p14:tracePt t="24682" x="1739900" y="5703888"/>
          <p14:tracePt t="24691" x="1731963" y="5703888"/>
          <p14:tracePt t="24964" x="1739900" y="5703888"/>
          <p14:tracePt t="24970" x="1765300" y="5703888"/>
          <p14:tracePt t="24985" x="1817688" y="5703888"/>
          <p14:tracePt t="24997" x="1858963" y="5703888"/>
          <p14:tracePt t="25014" x="2028825" y="5703888"/>
          <p14:tracePt t="25033" x="2386013" y="5703888"/>
          <p14:tracePt t="25048" x="4075113" y="5703888"/>
          <p14:tracePt t="25068" x="5629275" y="5695950"/>
          <p14:tracePt t="25087" x="7208838" y="5695950"/>
          <p14:tracePt t="25105" x="7785100" y="5695950"/>
          <p14:tracePt t="25106" x="8277225" y="5695950"/>
          <p14:tracePt t="25118" x="8710613" y="5695950"/>
          <p14:tracePt t="25131" x="9194800" y="5695950"/>
          <p14:tracePt t="25149" x="9534525" y="5695950"/>
          <p14:tracePt t="25166" x="9636125" y="5695950"/>
          <p14:tracePt t="25168" x="9721850" y="5695950"/>
          <p14:tracePt t="25192" x="9823450" y="5695950"/>
          <p14:tracePt t="25204" x="9891713" y="5695950"/>
          <p14:tracePt t="25216" x="9958388" y="5695950"/>
          <p14:tracePt t="25235" x="10036175" y="5686425"/>
          <p14:tracePt t="25253" x="10086975" y="5668963"/>
          <p14:tracePt t="25255" x="10094913" y="5668963"/>
          <p14:tracePt t="25270" x="10112375" y="5661025"/>
          <p14:tracePt t="25290" x="10128250" y="5661025"/>
          <p14:tracePt t="25293" x="10196513" y="5661025"/>
          <p14:tracePt t="25305" x="10256838" y="5635625"/>
          <p14:tracePt t="25322" x="10401300" y="5627688"/>
          <p14:tracePt t="25333" x="10493375" y="5592763"/>
          <p14:tracePt t="25352" x="10553700" y="5559425"/>
          <p14:tracePt t="25370" x="10569575" y="5559425"/>
          <p14:tracePt t="25391" x="10569575" y="5551488"/>
          <p14:tracePt t="25407" x="10579100" y="5541963"/>
          <p14:tracePt t="25414" x="10596563" y="5534025"/>
          <p14:tracePt t="25416" x="10596563" y="5526088"/>
          <p14:tracePt t="25430" x="10672763" y="5491163"/>
          <p14:tracePt t="25451" x="10723563" y="5465763"/>
          <p14:tracePt t="25468" x="10791825" y="5457825"/>
          <p14:tracePt t="25488" x="10799763" y="5448300"/>
          <p14:tracePt t="25526" x="10807700" y="5448300"/>
          <p14:tracePt t="25736" x="10807700" y="5440363"/>
          <p14:tracePt t="25752" x="10791825" y="5432425"/>
          <p14:tracePt t="25763" x="10791825" y="5422900"/>
          <p14:tracePt t="25775" x="10756900" y="5414963"/>
          <p14:tracePt t="25785" x="10739438" y="5414963"/>
          <p14:tracePt t="25801" x="10731500" y="5407025"/>
          <p14:tracePt t="25849" x="10723563" y="5407025"/>
          <p14:tracePt t="25858" x="10714038" y="5407025"/>
          <p14:tracePt t="25895" x="10706100" y="5407025"/>
          <p14:tracePt t="25901" x="10688638" y="5407025"/>
          <p14:tracePt t="25918" x="10680700" y="5407025"/>
          <p14:tracePt t="25935" x="10663238" y="5407025"/>
          <p14:tracePt t="25953" x="10655300" y="5407025"/>
          <p14:tracePt t="25968" x="10637838" y="5414963"/>
          <p14:tracePt t="25984" x="10621963" y="5414963"/>
          <p14:tracePt t="26014" x="10612438" y="5414963"/>
          <p14:tracePt t="26015" x="10596563" y="5414963"/>
          <p14:tracePt t="26031" x="10587038" y="5414963"/>
          <p14:tracePt t="26046" x="10528300" y="5414963"/>
          <p14:tracePt t="26063" x="10485438" y="5414963"/>
          <p14:tracePt t="26079" x="10434638" y="5432425"/>
          <p14:tracePt t="26097" x="10348913" y="5448300"/>
          <p14:tracePt t="26119" x="10239375" y="5483225"/>
          <p14:tracePt t="26136" x="10196513" y="5500688"/>
          <p14:tracePt t="26138" x="10094913" y="5516563"/>
          <p14:tracePt t="26153" x="10026650" y="5526088"/>
          <p14:tracePt t="26171" x="9917113" y="5551488"/>
          <p14:tracePt t="26184" x="9866313" y="5551488"/>
          <p14:tracePt t="26186" x="9848850" y="5551488"/>
          <p14:tracePt t="26203" x="9763125" y="5559425"/>
          <p14:tracePt t="26218" x="9721850" y="5559425"/>
          <p14:tracePt t="26220" x="9671050" y="5584825"/>
          <p14:tracePt t="26234" x="9661525" y="5584825"/>
          <p14:tracePt t="26252" x="9636125" y="5602288"/>
          <p14:tracePt t="26268" x="9610725" y="5602288"/>
          <p14:tracePt t="26288" x="9593263" y="5618163"/>
          <p14:tracePt t="26291" x="9559925" y="5635625"/>
          <p14:tracePt t="26303" x="9501188" y="5643563"/>
          <p14:tracePt t="26304" x="9483725" y="5643563"/>
          <p14:tracePt t="26320" x="9415463" y="5678488"/>
          <p14:tracePt t="26339" x="9382125" y="5695950"/>
          <p14:tracePt t="26341" x="9305925" y="5703888"/>
          <p14:tracePt t="26353" x="9263063" y="5721350"/>
          <p14:tracePt t="26355" x="9228138" y="5721350"/>
          <p14:tracePt t="26368" x="9202738" y="5721350"/>
          <p14:tracePt t="26388" x="9144000" y="5754688"/>
          <p14:tracePt t="26404" x="9075738" y="5762625"/>
          <p14:tracePt t="26416" x="9042400" y="5772150"/>
          <p14:tracePt t="26434" x="8974138" y="5780088"/>
          <p14:tracePt t="26436" x="8956675" y="5780088"/>
          <p14:tracePt t="26438" x="8923338" y="5780088"/>
          <p14:tracePt t="26451" x="8915400" y="5780088"/>
          <p14:tracePt t="26468" x="8897938" y="5788025"/>
          <p14:tracePt t="26489" x="8880475" y="5797550"/>
          <p14:tracePt t="26491" x="8872538" y="5805488"/>
          <p14:tracePt t="26504" x="8837613" y="5822950"/>
          <p14:tracePt t="26518" x="8829675" y="5822950"/>
          <p14:tracePt t="26519" x="8796338" y="5838825"/>
          <p14:tracePt t="26536" x="8770938" y="5856288"/>
          <p14:tracePt t="26538" x="8710613" y="5873750"/>
          <p14:tracePt t="26556" x="8702675" y="5889625"/>
          <p14:tracePt t="26558" x="8634413" y="5907088"/>
          <p14:tracePt t="26569" x="8583613" y="5916613"/>
          <p14:tracePt t="26583" x="8482013" y="5949950"/>
          <p14:tracePt t="26600" x="8355013" y="6018213"/>
          <p14:tracePt t="26620" x="8167688" y="6102350"/>
          <p14:tracePt t="26635" x="8134350" y="6119813"/>
          <p14:tracePt t="26636" x="8066088" y="6137275"/>
          <p14:tracePt t="26651" x="8023225" y="6137275"/>
          <p14:tracePt t="26652" x="7972425" y="6162675"/>
          <p14:tracePt t="26665" x="7886700" y="6170613"/>
          <p14:tracePt t="26681" x="7861300" y="6178550"/>
          <p14:tracePt t="26682" x="7853363" y="6178550"/>
          <p14:tracePt t="26700" x="7810500" y="6196013"/>
          <p14:tracePt t="26725" x="7802563" y="6203950"/>
          <p14:tracePt t="26744" x="7785100" y="6203950"/>
          <p14:tracePt t="26750" x="7751763" y="6238875"/>
          <p14:tracePt t="26766" x="7675563" y="6280150"/>
          <p14:tracePt t="26781" x="7607300" y="6323013"/>
          <p14:tracePt t="26782" x="7480300" y="6365875"/>
          <p14:tracePt t="26796" x="7445375" y="6383338"/>
          <p14:tracePt t="26813" x="7158038" y="6553200"/>
          <p14:tracePt t="26830" x="6945313" y="6781800"/>
          <p14:tracePt t="52253" x="3532188" y="5932488"/>
          <p14:tracePt t="52266" x="4067175" y="4625975"/>
          <p14:tracePt t="52280" x="4924425" y="2784475"/>
          <p14:tracePt t="52296" x="5629275" y="993775"/>
          <p14:tracePt t="52468" x="5722938" y="746125"/>
          <p14:tracePt t="52477" x="5688013" y="136525"/>
          <p14:tracePt t="52736" x="3862388" y="1892300"/>
          <p14:tracePt t="52749" x="3684588" y="2655888"/>
          <p14:tracePt t="52767" x="3506788" y="3921125"/>
          <p14:tracePt t="52785" x="3489325" y="4676775"/>
          <p14:tracePt t="52787" x="3489325" y="4879975"/>
          <p14:tracePt t="52801" x="3522663" y="5194300"/>
          <p14:tracePt t="52822" x="3590925" y="5422900"/>
          <p14:tracePt t="52829" x="3625850" y="5516563"/>
          <p14:tracePt t="52846" x="3684588" y="5618163"/>
          <p14:tracePt t="52865" x="3709988" y="5643563"/>
          <p14:tracePt t="52867" x="3709988" y="5661025"/>
          <p14:tracePt t="52882" x="3727450" y="5695950"/>
          <p14:tracePt t="52900" x="3760788" y="5805488"/>
          <p14:tracePt t="52925" x="3778250" y="5932488"/>
          <p14:tracePt t="52931" x="3821113" y="6119813"/>
          <p14:tracePt t="52951" x="3829050" y="6399213"/>
          <p14:tracePt t="52952" x="3829050" y="6434138"/>
          <p14:tracePt t="52968" x="3786188" y="6535738"/>
          <p14:tracePt t="52985" x="3719513" y="6662738"/>
          <p14:tracePt t="52986" x="3684588" y="6738938"/>
          <p14:tracePt t="53000" x="3684588" y="6764338"/>
          <p14:tracePt t="53114" x="3387725" y="6688138"/>
          <p14:tracePt t="53121" x="3286125" y="6492875"/>
          <p14:tracePt t="53136" x="3217863" y="6391275"/>
          <p14:tracePt t="53148" x="3081338" y="6188075"/>
          <p14:tracePt t="53166" x="3055938" y="6170613"/>
          <p14:tracePt t="53168" x="3030538" y="6145213"/>
          <p14:tracePt t="53182" x="3014663" y="6119813"/>
          <p14:tracePt t="53204" x="2997200" y="6084888"/>
          <p14:tracePt t="53216" x="2997200" y="6076950"/>
          <p14:tracePt t="53218" x="2971800" y="6026150"/>
          <p14:tracePt t="53231" x="2954338" y="5992813"/>
          <p14:tracePt t="53248" x="2903538" y="5924550"/>
          <p14:tracePt t="53269" x="2878138" y="5864225"/>
          <p14:tracePt t="53271" x="2852738" y="5805488"/>
          <p14:tracePt t="53286" x="2852738" y="5797550"/>
          <p14:tracePt t="53294" x="2809875" y="5737225"/>
          <p14:tracePt t="53313" x="2759075" y="5592763"/>
          <p14:tracePt t="53332" x="2725738" y="5457825"/>
          <p14:tracePt t="53350" x="2700338" y="5364163"/>
          <p14:tracePt t="53352" x="2682875" y="5330825"/>
          <p14:tracePt t="53367" x="2665413" y="5295900"/>
          <p14:tracePt t="53368" x="2632075" y="5262563"/>
          <p14:tracePt t="53385" x="2614613" y="5211763"/>
          <p14:tracePt t="53406" x="2614613" y="5202238"/>
          <p14:tracePt t="53425" x="2614613" y="5194300"/>
          <p14:tracePt t="53439" x="2614613" y="5186363"/>
          <p14:tracePt t="53446" x="2632075" y="5186363"/>
          <p14:tracePt t="53465" x="2649538" y="5186363"/>
          <p14:tracePt t="53482" x="2657475" y="5176838"/>
          <p14:tracePt t="53516" x="2665413" y="5168900"/>
          <p14:tracePt t="53536" x="2682875" y="5168900"/>
          <p14:tracePt t="53544" x="2690813" y="5168900"/>
          <p14:tracePt t="53561" x="2700338" y="5168900"/>
          <p14:tracePt t="53566" x="2725738" y="5143500"/>
          <p14:tracePt t="53594" x="2733675" y="5143500"/>
          <p14:tracePt t="53603" x="2751138" y="5143500"/>
          <p14:tracePt t="53653" x="2759075" y="5143500"/>
          <p14:tracePt t="53672" x="2768600" y="5143500"/>
          <p14:tracePt t="53725" x="2776538" y="5143500"/>
          <p14:tracePt t="53755" x="2784475" y="5143500"/>
          <p14:tracePt t="53777" x="2794000" y="5143500"/>
          <p14:tracePt t="53788" x="2801938" y="5143500"/>
          <p14:tracePt t="53800" x="2819400" y="5160963"/>
          <p14:tracePt t="53833" x="2827338" y="5160963"/>
          <p14:tracePt t="53844" x="2835275" y="5160963"/>
          <p14:tracePt t="53863" x="2844800" y="5160963"/>
          <p14:tracePt t="53882" x="2860675" y="5160963"/>
          <p14:tracePt t="53895" x="2878138" y="5160963"/>
          <p14:tracePt t="53900" x="2886075" y="5160963"/>
          <p14:tracePt t="53915" x="2911475" y="5160963"/>
          <p14:tracePt t="53931" x="2936875" y="5160963"/>
          <p14:tracePt t="53948" x="2954338" y="5160963"/>
          <p14:tracePt t="53965" x="2979738" y="5168900"/>
          <p14:tracePt t="53980" x="2997200" y="5176838"/>
          <p14:tracePt t="53981" x="3005138" y="5186363"/>
          <p14:tracePt t="53998" x="3022600" y="5202238"/>
          <p14:tracePt t="54014" x="3030538" y="5219700"/>
          <p14:tracePt t="54502" x="3040063" y="5219700"/>
          <p14:tracePt t="54533" x="3040063" y="5227638"/>
          <p14:tracePt t="54551" x="3030538" y="5237163"/>
          <p14:tracePt t="54596" x="3030538" y="5245100"/>
          <p14:tracePt t="54686" x="3014663" y="5245100"/>
          <p14:tracePt t="54709" x="3005138" y="5245100"/>
          <p14:tracePt t="54714" x="2997200" y="5245100"/>
          <p14:tracePt t="54729" x="2928938" y="5194300"/>
          <p14:tracePt t="54750" x="2878138" y="5160963"/>
          <p14:tracePt t="54766" x="2827338" y="5126038"/>
          <p14:tracePt t="54769" x="2768600" y="5092700"/>
          <p14:tracePt t="54784" x="2759075" y="5084763"/>
          <p14:tracePt t="54801" x="2751138" y="5075238"/>
          <p14:tracePt t="54813" x="2733675" y="5075238"/>
          <p14:tracePt t="54830" x="2690813" y="5059363"/>
          <p14:tracePt t="54849" x="2573338" y="5032375"/>
          <p14:tracePt t="54850" x="2513013" y="5032375"/>
          <p14:tracePt t="54865" x="2454275" y="5032375"/>
          <p14:tracePt t="54866" x="2436813" y="5032375"/>
          <p14:tracePt t="54882" x="2360613" y="5032375"/>
          <p14:tracePt t="54902" x="2284413" y="5237163"/>
          <p14:tracePt t="54918" x="2284413" y="5422900"/>
          <p14:tracePt t="54932" x="2284413" y="5483225"/>
          <p14:tracePt t="54933" x="2325688" y="5516563"/>
          <p14:tracePt t="54949" x="2386013" y="5559425"/>
          <p14:tracePt t="54967" x="2563813" y="5602288"/>
          <p14:tracePt t="54984" x="2708275" y="5627688"/>
          <p14:tracePt t="55002" x="2878138" y="5653088"/>
          <p14:tracePt t="55021" x="3040063" y="5661025"/>
          <p14:tracePt t="55024" x="3132138" y="5668963"/>
          <p14:tracePt t="55033" x="3276600" y="5729288"/>
          <p14:tracePt t="55047" x="3354388" y="5762625"/>
          <p14:tracePt t="55066" x="3540125" y="5864225"/>
          <p14:tracePt t="55083" x="3600450" y="5916613"/>
          <p14:tracePt t="55100" x="3600450" y="5924550"/>
          <p14:tracePt t="55143" x="3616325" y="5924550"/>
          <p14:tracePt t="55149" x="3625850" y="5924550"/>
          <p14:tracePt t="55162" x="3651250" y="5916613"/>
          <p14:tracePt t="55180" x="3692525" y="5881688"/>
          <p14:tracePt t="55182" x="3702050" y="5856288"/>
          <p14:tracePt t="55201" x="3702050" y="5813425"/>
          <p14:tracePt t="55216" x="3702050" y="5737225"/>
          <p14:tracePt t="55232" x="3702050" y="5678488"/>
          <p14:tracePt t="55251" x="3702050" y="5584825"/>
          <p14:tracePt t="55269" x="3702050" y="5516563"/>
          <p14:tracePt t="55271" x="3702050" y="5508625"/>
          <p14:tracePt t="55281" x="3702050" y="5432425"/>
          <p14:tracePt t="55296" x="3667125" y="5356225"/>
          <p14:tracePt t="55314" x="3582988" y="5280025"/>
          <p14:tracePt t="55331" x="3370263" y="4973638"/>
          <p14:tracePt t="55333" x="3344863" y="4846638"/>
          <p14:tracePt t="55345" x="3344863" y="4745038"/>
          <p14:tracePt t="55377" x="3260725" y="3471863"/>
          <p14:tracePt t="55399" x="3260725" y="3386138"/>
          <p14:tracePt t="55550" x="3260725" y="3378200"/>
          <p14:tracePt t="55584" x="3260725" y="3370263"/>
          <p14:tracePt t="55591" x="3260725" y="3360738"/>
          <p14:tracePt t="55600" x="3260725" y="3352800"/>
          <p14:tracePt t="55617" x="3260725" y="3344863"/>
          <p14:tracePt t="55619" x="3260725" y="3335338"/>
          <p14:tracePt t="55634" x="3260725" y="3309938"/>
          <p14:tracePt t="55653" x="3243263" y="3292475"/>
          <p14:tracePt t="55685" x="3243263" y="3302000"/>
          <p14:tracePt t="55693" x="3243263" y="3309938"/>
          <p14:tracePt t="55700" x="3260725" y="3327400"/>
          <p14:tracePt t="55736" x="3268663" y="3335338"/>
          <p14:tracePt t="55802" x="3286125" y="3335338"/>
          <p14:tracePt t="55814" x="3294063" y="3335338"/>
          <p14:tracePt t="55816" x="3327400" y="3335338"/>
          <p14:tracePt t="55825" x="3354388" y="3335338"/>
          <p14:tracePt t="55838" x="3362325" y="3335338"/>
          <p14:tracePt t="55844" x="3370263" y="3335338"/>
          <p14:tracePt t="55861" x="3379788" y="3335338"/>
          <p14:tracePt t="55879" x="3395663" y="3335338"/>
          <p14:tracePt t="55897" x="3413125" y="3335338"/>
          <p14:tracePt t="55899" x="3430588" y="3335338"/>
          <p14:tracePt t="55917" x="3446463" y="3335338"/>
          <p14:tracePt t="55931" x="3481388" y="3335338"/>
          <p14:tracePt t="55932" x="3506788" y="3335338"/>
          <p14:tracePt t="55953" x="3557588" y="3335338"/>
          <p14:tracePt t="55961" x="3565525" y="3335338"/>
          <p14:tracePt t="55980" x="3582988" y="3335338"/>
          <p14:tracePt t="55996" x="3590925" y="3335338"/>
          <p14:tracePt t="56011" x="3600450" y="3335338"/>
          <p14:tracePt t="56029" x="3625850" y="3335338"/>
          <p14:tracePt t="56032" x="3651250" y="3335338"/>
          <p14:tracePt t="56046" x="3727450" y="3335338"/>
          <p14:tracePt t="56062" x="3778250" y="3327400"/>
          <p14:tracePt t="56084" x="3871913" y="3317875"/>
          <p14:tracePt t="56100" x="3905250" y="3317875"/>
          <p14:tracePt t="56115" x="4006850" y="3309938"/>
          <p14:tracePt t="56133" x="4049713" y="3302000"/>
          <p14:tracePt t="56135" x="4067175" y="3292475"/>
          <p14:tracePt t="56154" x="4092575" y="3292475"/>
          <p14:tracePt t="56161" x="4110038" y="3292475"/>
          <p14:tracePt t="56198" x="4117975" y="3292475"/>
          <p14:tracePt t="56204" x="4135438" y="3276600"/>
          <p14:tracePt t="56216" x="4160838" y="3267075"/>
          <p14:tracePt t="56232" x="4194175" y="3267075"/>
          <p14:tracePt t="56250" x="4211638" y="3251200"/>
          <p14:tracePt t="56267" x="4227513" y="3251200"/>
          <p14:tracePt t="56306" x="4237038" y="3251200"/>
          <p14:tracePt t="56326" x="4244975" y="3241675"/>
          <p14:tracePt t="56498" x="4252913" y="3241675"/>
          <p14:tracePt t="56513" x="4262438" y="3241675"/>
          <p14:tracePt t="56539" x="4270375" y="3241675"/>
          <p14:tracePt t="56548" x="4278313" y="3241675"/>
          <p14:tracePt t="56584" x="4295775" y="3251200"/>
          <p14:tracePt t="56603" x="4305300" y="3251200"/>
          <p14:tracePt t="56609" x="4321175" y="3267075"/>
          <p14:tracePt t="56629" x="4338638" y="3284538"/>
          <p14:tracePt t="56636" x="4346575" y="3284538"/>
          <p14:tracePt t="56648" x="4346575" y="3292475"/>
          <p14:tracePt t="56666" x="4346575" y="3309938"/>
          <p14:tracePt t="56679" x="4364038" y="3327400"/>
          <p14:tracePt t="56694" x="4371975" y="3352800"/>
          <p14:tracePt t="56710" x="4381500" y="3386138"/>
          <p14:tracePt t="56727" x="4381500" y="3403600"/>
          <p14:tracePt t="56745" x="4389438" y="3429000"/>
          <p14:tracePt t="56763" x="4397375" y="3462338"/>
          <p14:tracePt t="56782" x="4457700" y="3548063"/>
          <p14:tracePt t="56800" x="4483100" y="3641725"/>
          <p14:tracePt t="56819" x="4516438" y="3751263"/>
          <p14:tracePt t="56821" x="4541838" y="3836988"/>
          <p14:tracePt t="56828" x="4551363" y="3870325"/>
          <p14:tracePt t="56848" x="4551363" y="3954463"/>
          <p14:tracePt t="56864" x="4551363" y="4083050"/>
          <p14:tracePt t="56881" x="4508500" y="4149725"/>
          <p14:tracePt t="56898" x="4491038" y="4184650"/>
          <p14:tracePt t="56900" x="4465638" y="4210050"/>
          <p14:tracePt t="56911" x="4440238" y="4210050"/>
          <p14:tracePt t="56940" x="4227513" y="4116388"/>
          <p14:tracePt t="56952" x="4211638" y="4116388"/>
          <p14:tracePt t="57246" x="4202113" y="4116388"/>
          <p14:tracePt t="57257" x="4176713" y="4141788"/>
          <p14:tracePt t="57259" x="4143375" y="4167188"/>
          <p14:tracePt t="57272" x="4083050" y="4278313"/>
          <p14:tracePt t="57280" x="4067175" y="4362450"/>
          <p14:tracePt t="57283" x="4016375" y="4481513"/>
          <p14:tracePt t="57297" x="3981450" y="4608513"/>
          <p14:tracePt t="57318" x="3914775" y="4821238"/>
          <p14:tracePt t="57319" x="3887788" y="4922838"/>
          <p14:tracePt t="57335" x="3879850" y="5049838"/>
          <p14:tracePt t="57336" x="3871913" y="5176838"/>
          <p14:tracePt t="57352" x="3854450" y="5219700"/>
          <p14:tracePt t="57353" x="3854450" y="5397500"/>
          <p14:tracePt t="57370" x="3854450" y="5534025"/>
          <p14:tracePt t="57378" x="3854450" y="5610225"/>
          <p14:tracePt t="57398" x="3854450" y="5711825"/>
          <p14:tracePt t="57400" x="3854450" y="5754688"/>
          <p14:tracePt t="57415" x="3854450" y="5788025"/>
          <p14:tracePt t="57433" x="3887788" y="5889625"/>
          <p14:tracePt t="57454" x="3905250" y="5932488"/>
          <p14:tracePt t="57461" x="3905250" y="5949950"/>
          <p14:tracePt t="57482" x="3930650" y="5967413"/>
          <p14:tracePt t="57503" x="3948113" y="5992813"/>
          <p14:tracePt t="57504" x="3965575" y="6018213"/>
          <p14:tracePt t="57518" x="3990975" y="6043613"/>
          <p14:tracePt t="57535" x="4032250" y="6076950"/>
          <p14:tracePt t="57602" x="4041775" y="6076950"/>
          <p14:tracePt t="57620" x="4067175" y="6076950"/>
          <p14:tracePt t="57631" x="4075113" y="6069013"/>
          <p14:tracePt t="57644" x="4092575" y="6059488"/>
          <p14:tracePt t="57652" x="4100513" y="6051550"/>
          <p14:tracePt t="57764" x="4110038" y="6034088"/>
          <p14:tracePt t="57770" x="4117975" y="6034088"/>
          <p14:tracePt t="57784" x="4125913" y="6034088"/>
          <p14:tracePt t="57796" x="4143375" y="6026150"/>
          <p14:tracePt t="57814" x="4202113" y="6018213"/>
          <p14:tracePt t="57831" x="4227513" y="6008688"/>
          <p14:tracePt t="57850" x="4270375" y="5983288"/>
          <p14:tracePt t="57851" x="4270375" y="5975350"/>
          <p14:tracePt t="57865" x="4295775" y="5975350"/>
          <p14:tracePt t="57882" x="4321175" y="5975350"/>
          <p14:tracePt t="57900" x="4432300" y="6008688"/>
          <p14:tracePt t="57902" x="4516438" y="6059488"/>
          <p14:tracePt t="57903" x="4559300" y="6084888"/>
          <p14:tracePt t="57916" x="4660900" y="6111875"/>
          <p14:tracePt t="57935" x="4686300" y="6111875"/>
          <p14:tracePt t="57951" x="4695825" y="6111875"/>
          <p14:tracePt t="57968" x="4695825" y="6102350"/>
          <p14:tracePt t="57984" x="4695825" y="6084888"/>
          <p14:tracePt t="57994" x="4695825" y="6076950"/>
          <p14:tracePt t="58017" x="4695825" y="6043613"/>
          <p14:tracePt t="58035" x="4695825" y="5992813"/>
          <p14:tracePt t="58052" x="4695825" y="5932488"/>
          <p14:tracePt t="58061" x="4695825" y="5916613"/>
          <p14:tracePt t="58262" x="4686300" y="5907088"/>
          <p14:tracePt t="58272" x="4678363" y="5889625"/>
          <p14:tracePt t="58282" x="4652963" y="5873750"/>
          <p14:tracePt t="58299" x="4618038" y="5856288"/>
          <p14:tracePt t="58316" x="4584700" y="5822950"/>
          <p14:tracePt t="58339" x="4576763" y="5813425"/>
          <p14:tracePt t="58360" x="4576763" y="5754688"/>
          <p14:tracePt t="58370" x="4576763" y="5711825"/>
          <p14:tracePt t="58385" x="4551363" y="5643563"/>
          <p14:tracePt t="58403" x="4330700" y="5457825"/>
          <p14:tracePt t="58413" x="4100513" y="5397500"/>
          <p14:tracePt t="58431" x="4041775" y="5397500"/>
          <p14:tracePt t="58504" x="4057650" y="5414963"/>
          <p14:tracePt t="58512" x="4092575" y="5475288"/>
          <p14:tracePt t="58527" x="4160838" y="5551488"/>
          <p14:tracePt t="58544" x="4168775" y="5551488"/>
          <p14:tracePt t="58564" x="4194175" y="5534025"/>
          <p14:tracePt t="58579" x="4211638" y="5508625"/>
          <p14:tracePt t="58596" x="4219575" y="5483225"/>
          <p14:tracePt t="58615" x="4219575" y="5475288"/>
          <p14:tracePt t="58657" x="4237038" y="5457825"/>
          <p14:tracePt t="58666" x="4244975" y="5457825"/>
          <p14:tracePt t="58678" x="4244975" y="5448300"/>
          <p14:tracePt t="58695" x="4262438" y="5422900"/>
          <p14:tracePt t="58696" x="4270375" y="5422900"/>
          <p14:tracePt t="58713" x="4287838" y="5414963"/>
          <p14:tracePt t="58728" x="4313238" y="5397500"/>
          <p14:tracePt t="58748" x="4381500" y="5372100"/>
          <p14:tracePt t="58767" x="4465638" y="5338763"/>
          <p14:tracePt t="58789" x="4525963" y="5321300"/>
          <p14:tracePt t="58790" x="4533900" y="5321300"/>
          <p14:tracePt t="58791" x="4541838" y="5313363"/>
          <p14:tracePt t="58809" x="4551363" y="5313363"/>
          <p14:tracePt t="58841" x="4567238" y="5313363"/>
          <p14:tracePt t="58842" x="4584700" y="5305425"/>
          <p14:tracePt t="58858" x="4602163" y="5305425"/>
          <p14:tracePt t="58870" x="4635500" y="5280025"/>
          <p14:tracePt t="58879" x="4652963" y="5280025"/>
          <p14:tracePt t="58895" x="4670425" y="5280025"/>
          <p14:tracePt t="58928" x="4678363" y="5280025"/>
          <p14:tracePt t="58939" x="4686300" y="5280025"/>
          <p14:tracePt t="58948" x="4695825" y="5280025"/>
          <p14:tracePt t="58964" x="4703763" y="5280025"/>
          <p14:tracePt t="58980" x="4711700" y="5280025"/>
          <p14:tracePt t="58999" x="4721225" y="5280025"/>
          <p14:tracePt t="59017" x="4729163" y="5280025"/>
          <p14:tracePt t="59099" x="4737100" y="5280025"/>
          <p14:tracePt t="59112" x="4746625" y="5280025"/>
          <p14:tracePt t="59460" x="4737100" y="5270500"/>
          <p14:tracePt t="59487" x="4729163" y="5262563"/>
          <p14:tracePt t="59507" x="4721225" y="5262563"/>
          <p14:tracePt t="59514" x="4711700" y="5262563"/>
          <p14:tracePt t="59620" x="4703763" y="5262563"/>
          <p14:tracePt t="59633" x="4695825" y="5262563"/>
          <p14:tracePt t="59643" x="4686300" y="5262563"/>
          <p14:tracePt t="59651" x="4678363" y="5262563"/>
          <p14:tracePt t="59690" x="4660900" y="5262563"/>
          <p14:tracePt t="59715" x="4627563" y="5262563"/>
          <p14:tracePt t="59725" x="4610100" y="5262563"/>
          <p14:tracePt t="59738" x="4592638" y="5262563"/>
          <p14:tracePt t="59745" x="4584700" y="5262563"/>
          <p14:tracePt t="59763" x="4551363" y="5254625"/>
          <p14:tracePt t="59781" x="4516438" y="5254625"/>
          <p14:tracePt t="59782" x="4491038" y="5237163"/>
          <p14:tracePt t="59799" x="4465638" y="5219700"/>
          <p14:tracePt t="59816" x="4440238" y="5211763"/>
          <p14:tracePt t="59831" x="4422775" y="5194300"/>
          <p14:tracePt t="59861" x="4406900" y="5194300"/>
          <p14:tracePt t="59863" x="4397375" y="5194300"/>
          <p14:tracePt t="59878" x="4371975" y="5176838"/>
          <p14:tracePt t="59895" x="4356100" y="5168900"/>
          <p14:tracePt t="59913" x="4346575" y="5168900"/>
          <p14:tracePt t="59938" x="4330700" y="5151438"/>
          <p14:tracePt t="59953" x="4313238" y="5151438"/>
          <p14:tracePt t="59961" x="4313238" y="5143500"/>
          <p14:tracePt t="59980" x="4305300" y="5135563"/>
          <p14:tracePt t="60017" x="4278313" y="5126038"/>
          <p14:tracePt t="60027" x="4262438" y="5126038"/>
          <p14:tracePt t="60037" x="4252913" y="5126038"/>
          <p14:tracePt t="60086" x="4227513" y="5118100"/>
          <p14:tracePt t="60098" x="4202113" y="5092700"/>
          <p14:tracePt t="60109" x="4151313" y="5067300"/>
          <p14:tracePt t="60130" x="4143375" y="5059363"/>
          <p14:tracePt t="60142" x="4135438" y="5059363"/>
          <p14:tracePt t="60164" x="4125913" y="5059363"/>
          <p14:tracePt t="60177" x="4117975" y="5049838"/>
          <p14:tracePt t="60184" x="4110038" y="5041900"/>
          <p14:tracePt t="60196" x="4100513" y="5041900"/>
          <p14:tracePt t="60217" x="4049713" y="5016500"/>
          <p14:tracePt t="60234" x="4041775" y="5016500"/>
          <p14:tracePt t="60246" x="4032250" y="5016500"/>
          <p14:tracePt t="60264" x="4024313" y="5016500"/>
          <p14:tracePt t="60279" x="4006850" y="5016500"/>
          <p14:tracePt t="60281" x="3998913" y="5016500"/>
          <p14:tracePt t="60294" x="3990975" y="5016500"/>
          <p14:tracePt t="60296" x="3965575" y="5006975"/>
          <p14:tracePt t="60710" x="3956050" y="5006975"/>
          <p14:tracePt t="60714" x="3948113" y="5006975"/>
          <p14:tracePt t="60727" x="3940175" y="5006975"/>
          <p14:tracePt t="60790" x="3930650" y="5032375"/>
          <p14:tracePt t="60796" x="3922713" y="5049838"/>
          <p14:tracePt t="60810" x="3914775" y="5049838"/>
          <p14:tracePt t="60827" x="3887788" y="5092700"/>
          <p14:tracePt t="60845" x="3887788" y="5118100"/>
          <p14:tracePt t="60862" x="3887788" y="5151438"/>
          <p14:tracePt t="60972" x="3887788" y="5160963"/>
          <p14:tracePt t="60986" x="3897313" y="5168900"/>
          <p14:tracePt t="60997" x="3930650" y="5168900"/>
          <p14:tracePt t="61015" x="3973513" y="5194300"/>
          <p14:tracePt t="61030" x="4016375" y="5219700"/>
          <p14:tracePt t="61047" x="4024313" y="5219700"/>
          <p14:tracePt t="61073" x="4032250" y="5219700"/>
          <p14:tracePt t="61081" x="4041775" y="5227638"/>
          <p14:tracePt t="61094" x="4057650" y="5227638"/>
          <p14:tracePt t="61110" x="4075113" y="5227638"/>
          <p14:tracePt t="61128" x="4092575" y="5227638"/>
          <p14:tracePt t="61144" x="4117975" y="5227638"/>
          <p14:tracePt t="61162" x="4135438" y="5237163"/>
          <p14:tracePt t="61179" x="4160838" y="5245100"/>
          <p14:tracePt t="61196" x="4168775" y="5245100"/>
          <p14:tracePt t="61215" x="4186238" y="5270500"/>
          <p14:tracePt t="61232" x="4186238" y="5280025"/>
          <p14:tracePt t="61234" x="4186238" y="5295900"/>
          <p14:tracePt t="61249" x="4202113" y="5338763"/>
          <p14:tracePt t="61264" x="4219575" y="5372100"/>
          <p14:tracePt t="61266" x="4227513" y="5381625"/>
          <p14:tracePt t="61282" x="4237038" y="5397500"/>
          <p14:tracePt t="61536" x="4244975" y="5397500"/>
          <p14:tracePt t="61613" x="4252913" y="5407025"/>
          <p14:tracePt t="61621" x="4270375" y="5407025"/>
          <p14:tracePt t="61631" x="4295775" y="5422900"/>
          <p14:tracePt t="61651" x="4295775" y="5432425"/>
          <p14:tracePt t="61709" x="4305300" y="5440363"/>
          <p14:tracePt t="61714" x="4313238" y="5440363"/>
          <p14:tracePt t="61728" x="4321175" y="5457825"/>
          <p14:tracePt t="61778" x="4330700" y="5475288"/>
          <p14:tracePt t="61844" x="4338638" y="5475288"/>
          <p14:tracePt t="61862" x="4356100" y="5483225"/>
          <p14:tracePt t="61876" x="4364038" y="5500688"/>
          <p14:tracePt t="61884" x="4371975" y="5500688"/>
          <p14:tracePt t="61898" x="4381500" y="5500688"/>
          <p14:tracePt t="62020" x="4371975" y="5500688"/>
          <p14:tracePt t="62041" x="4364038" y="5500688"/>
          <p14:tracePt t="62046" x="4356100" y="5500688"/>
          <p14:tracePt t="62061" x="4305300" y="5526088"/>
          <p14:tracePt t="62064" x="4244975" y="5526088"/>
          <p14:tracePt t="62078" x="4125913" y="5576888"/>
          <p14:tracePt t="62096" x="4006850" y="5635625"/>
          <p14:tracePt t="62113" x="3862388" y="5805488"/>
          <p14:tracePt t="62136" x="3829050" y="5856288"/>
          <p14:tracePt t="62138" x="3811588" y="5881688"/>
          <p14:tracePt t="62154" x="3795713" y="5899150"/>
          <p14:tracePt t="62163" x="3786188" y="5916613"/>
          <p14:tracePt t="62184" x="3778250" y="5924550"/>
          <p14:tracePt t="62237" x="3770313" y="5924550"/>
          <p14:tracePt t="62255" x="3752850" y="5924550"/>
          <p14:tracePt t="62298" x="3735388" y="5924550"/>
          <p14:tracePt t="62325" x="3727450" y="5924550"/>
          <p14:tracePt t="62338" x="3709988" y="5924550"/>
          <p14:tracePt t="62348" x="3702050" y="5924550"/>
          <p14:tracePt t="62361" x="3692525" y="5924550"/>
          <p14:tracePt t="62379" x="3684588" y="5924550"/>
          <p14:tracePt t="62397" x="3676650" y="5924550"/>
          <p14:tracePt t="62416" x="3659188" y="5916613"/>
          <p14:tracePt t="62430" x="3625850" y="5873750"/>
          <p14:tracePt t="62446" x="3625850" y="5838825"/>
          <p14:tracePt t="62465" x="3582988" y="5695950"/>
          <p14:tracePt t="62482" x="3557588" y="5653088"/>
          <p14:tracePt t="62501" x="3557588" y="5635625"/>
          <p14:tracePt t="62515" x="3549650" y="5618163"/>
          <p14:tracePt t="62516" x="3540125" y="5618163"/>
          <p14:tracePt t="62531" x="3522663" y="5592763"/>
          <p14:tracePt t="62532" x="3489325" y="5567363"/>
          <p14:tracePt t="62547" x="3471863" y="5551488"/>
          <p14:tracePt t="62645" x="3455988" y="5551488"/>
          <p14:tracePt t="62662" x="3446463" y="5551488"/>
          <p14:tracePt t="62670" x="3438525" y="5551488"/>
          <p14:tracePt t="62678" x="3430588" y="5551488"/>
          <p14:tracePt t="62694" x="3413125" y="5526088"/>
          <p14:tracePt t="62755" x="3379788" y="5516563"/>
          <p14:tracePt t="62772" x="3370263" y="5516563"/>
          <p14:tracePt t="62782" x="3354388" y="5508625"/>
          <p14:tracePt t="62795" x="3344863" y="5508625"/>
          <p14:tracePt t="62813" x="3336925" y="5508625"/>
          <p14:tracePt t="62843" x="3327400" y="5508625"/>
          <p14:tracePt t="62857" x="3319463" y="5508625"/>
          <p14:tracePt t="62875" x="3311525" y="5508625"/>
          <p14:tracePt t="62880" x="3302000" y="5508625"/>
          <p14:tracePt t="62896" x="3276600" y="5508625"/>
          <p14:tracePt t="62911" x="3268663" y="5508625"/>
          <p14:tracePt t="62929" x="3260725" y="5508625"/>
          <p14:tracePt t="62930" x="3251200" y="5508625"/>
          <p14:tracePt t="62958" x="3243263" y="5508625"/>
          <p14:tracePt t="62964" x="3235325" y="5508625"/>
          <p14:tracePt t="62993" x="3235325" y="5559425"/>
          <p14:tracePt t="63014" x="3243263" y="5592763"/>
          <p14:tracePt t="63030" x="3268663" y="5653088"/>
          <p14:tracePt t="63046" x="3286125" y="5678488"/>
          <p14:tracePt t="63137" x="3286125" y="5661025"/>
          <p14:tracePt t="63146" x="3286125" y="5643563"/>
          <p14:tracePt t="63161" x="3294063" y="5627688"/>
          <p14:tracePt t="63276" x="3302000" y="5627688"/>
          <p14:tracePt t="63292" x="3311525" y="5627688"/>
          <p14:tracePt t="63307" x="3327400" y="5627688"/>
          <p14:tracePt t="63322" x="3344863" y="5635625"/>
          <p14:tracePt t="63329" x="3354388" y="5635625"/>
          <p14:tracePt t="63346" x="3362325" y="5653088"/>
          <p14:tracePt t="64079" x="3370263" y="5661025"/>
          <p14:tracePt t="64096" x="3379788" y="5661025"/>
          <p14:tracePt t="64107" x="3387725" y="5661025"/>
          <p14:tracePt t="64154" x="3395663" y="5661025"/>
          <p14:tracePt t="64346" x="3405188" y="5668963"/>
          <p14:tracePt t="64353" x="3405188" y="5678488"/>
          <p14:tracePt t="64363" x="3405188" y="5686425"/>
          <p14:tracePt t="64377" x="3405188" y="5695950"/>
          <p14:tracePt t="64405" x="3405188" y="5711825"/>
          <p14:tracePt t="64638" x="3405188" y="5721350"/>
          <p14:tracePt t="64657" x="3413125" y="5729288"/>
          <p14:tracePt t="64669" x="3413125" y="5737225"/>
          <p14:tracePt t="64685" x="3413125" y="5746750"/>
          <p14:tracePt t="64696" x="3413125" y="5762625"/>
          <p14:tracePt t="64711" x="3413125" y="5780088"/>
          <p14:tracePt t="64727" x="3413125" y="5788025"/>
          <p14:tracePt t="65036" x="3413125" y="5797550"/>
          <p14:tracePt t="65056" x="3413125" y="5805488"/>
          <p14:tracePt t="65072" x="3413125" y="5830888"/>
          <p14:tracePt t="65080" x="3413125" y="5838825"/>
          <p14:tracePt t="65096" x="3405188" y="5873750"/>
          <p14:tracePt t="65113" x="3405188" y="5881688"/>
          <p14:tracePt t="65134" x="3405188" y="5907088"/>
          <p14:tracePt t="65173" x="3387725" y="5924550"/>
          <p14:tracePt t="65183" x="3362325" y="5924550"/>
          <p14:tracePt t="65193" x="3294063" y="5924550"/>
          <p14:tracePt t="65212" x="3149600" y="5848350"/>
          <p14:tracePt t="65230" x="2700338" y="5576888"/>
          <p14:tracePt t="65232" x="2581275" y="5500688"/>
          <p14:tracePt t="65245" x="2444750" y="5448300"/>
          <p14:tracePt t="65263" x="2368550" y="5407025"/>
          <p14:tracePt t="65264" x="2368550" y="5397500"/>
          <p14:tracePt t="65284" x="2360613" y="5397500"/>
          <p14:tracePt t="65296" x="2335213" y="5389563"/>
          <p14:tracePt t="65316" x="2259013" y="5381625"/>
          <p14:tracePt t="65336" x="2216150" y="5346700"/>
          <p14:tracePt t="65337" x="2181225" y="5330825"/>
          <p14:tracePt t="65349" x="2165350" y="5321300"/>
          <p14:tracePt t="65367" x="2139950" y="5313363"/>
          <p14:tracePt t="65384" x="2130425" y="5313363"/>
          <p14:tracePt t="65401" x="2105025" y="5313363"/>
          <p14:tracePt t="65431" x="2097088" y="5313363"/>
          <p14:tracePt t="65436" x="2089150" y="5313363"/>
          <p14:tracePt t="65450" x="2079625" y="5313363"/>
          <p14:tracePt t="65467" x="2063750" y="5313363"/>
          <p14:tracePt t="65488" x="2054225" y="5321300"/>
          <p14:tracePt t="65490" x="2046288" y="5321300"/>
          <p14:tracePt t="65499" x="2012950" y="5338763"/>
          <p14:tracePt t="65518" x="1995488" y="5356225"/>
          <p14:tracePt t="65534" x="1978025" y="5372100"/>
          <p14:tracePt t="65551" x="1960563" y="5407025"/>
          <p14:tracePt t="65566" x="1944688" y="5448300"/>
          <p14:tracePt t="65580" x="1935163" y="5483225"/>
          <p14:tracePt t="65596" x="1935163" y="5500688"/>
          <p14:tracePt t="65597" x="1927225" y="5516563"/>
          <p14:tracePt t="65611" x="1927225" y="5526088"/>
          <p14:tracePt t="65628" x="1927225" y="5534025"/>
          <p14:tracePt t="65858" x="1909763" y="5541963"/>
          <p14:tracePt t="65863" x="1884363" y="5541963"/>
          <p14:tracePt t="65880" x="1868488" y="5551488"/>
          <p14:tracePt t="65883" x="1851025" y="5551488"/>
          <p14:tracePt t="66127" x="1858963" y="5551488"/>
          <p14:tracePt t="66135" x="1876425" y="5551488"/>
          <p14:tracePt t="66181" x="1884363" y="5551488"/>
          <p14:tracePt t="66195" x="1901825" y="5526088"/>
          <p14:tracePt t="66205" x="1919288" y="5491163"/>
          <p14:tracePt t="66211" x="1927225" y="5483225"/>
          <p14:tracePt t="66232" x="1944688" y="5448300"/>
          <p14:tracePt t="66233" x="1952625" y="5432425"/>
          <p14:tracePt t="66248" x="1960563" y="5422900"/>
          <p14:tracePt t="66278" x="1960563" y="5414963"/>
          <p14:tracePt t="66306" x="1960563" y="5407025"/>
          <p14:tracePt t="66315" x="1960563" y="5397500"/>
          <p14:tracePt t="66328" x="1970088" y="5381625"/>
          <p14:tracePt t="66348" x="1985963" y="5372100"/>
          <p14:tracePt t="66365" x="1985963" y="5364163"/>
          <p14:tracePt t="66382" x="1995488" y="5330825"/>
          <p14:tracePt t="66400" x="2003425" y="5330825"/>
          <p14:tracePt t="66419" x="2012950" y="5321300"/>
          <p14:tracePt t="66446" x="2020888" y="5313363"/>
          <p14:tracePt t="66448" x="2028825" y="5305425"/>
          <p14:tracePt t="66465" x="2038350" y="5287963"/>
          <p14:tracePt t="66474" x="2054225" y="5280025"/>
          <p14:tracePt t="66498" x="2063750" y="5280025"/>
          <p14:tracePt t="66544" x="2089150" y="5280025"/>
          <p14:tracePt t="66561" x="2097088" y="5280025"/>
          <p14:tracePt t="66575" x="2139950" y="5295900"/>
          <p14:tracePt t="66584" x="2165350" y="5305425"/>
          <p14:tracePt t="66596" x="2181225" y="5321300"/>
          <p14:tracePt t="66612" x="2190750" y="5330825"/>
          <p14:tracePt t="66742" x="2198688" y="5330825"/>
          <p14:tracePt t="66750" x="2208213" y="5330825"/>
          <p14:tracePt t="66772" x="2216150" y="5330825"/>
          <p14:tracePt t="66898" x="2224088" y="5338763"/>
          <p14:tracePt t="66903" x="2224088" y="5346700"/>
          <p14:tracePt t="66912" x="2233613" y="5356225"/>
          <p14:tracePt t="66964" x="2233613" y="5364163"/>
          <p14:tracePt t="66980" x="2249488" y="5381625"/>
          <p14:tracePt t="67001" x="2249488" y="5389563"/>
          <p14:tracePt t="67020" x="2249488" y="5407025"/>
          <p14:tracePt t="67030" x="2249488" y="5414963"/>
          <p14:tracePt t="67263" x="2249488" y="5422900"/>
          <p14:tracePt t="67382" x="2241550" y="5422900"/>
          <p14:tracePt t="67389" x="2233613" y="5422900"/>
          <p14:tracePt t="67480" x="2224088" y="5422900"/>
          <p14:tracePt t="67488" x="2216150" y="5422900"/>
          <p14:tracePt t="67509" x="2208213" y="5422900"/>
          <p14:tracePt t="67634" x="2198688" y="5432425"/>
          <p14:tracePt t="67647" x="2190750" y="5432425"/>
          <p14:tracePt t="67667" x="2181225" y="5432425"/>
          <p14:tracePt t="67685" x="2173288" y="5432425"/>
          <p14:tracePt t="67692" x="2147888" y="5440363"/>
          <p14:tracePt t="67703" x="2122488" y="5440363"/>
          <p14:tracePt t="67705" x="2105025" y="5440363"/>
          <p14:tracePt t="67716" x="2097088" y="5440363"/>
          <p14:tracePt t="67732" x="2097088" y="5448300"/>
          <p14:tracePt t="67751" x="2063750" y="5448300"/>
          <p14:tracePt t="67768" x="2038350" y="5448300"/>
          <p14:tracePt t="67770" x="2020888" y="5465763"/>
          <p14:tracePt t="67802" x="2012950" y="5465763"/>
          <p14:tracePt t="67810" x="2003425" y="5465763"/>
          <p14:tracePt t="67822" x="1985963" y="5465763"/>
          <p14:tracePt t="67830" x="1970088" y="5465763"/>
          <p14:tracePt t="67849" x="1960563" y="5483225"/>
          <p14:tracePt t="67873" x="1952625" y="5483225"/>
          <p14:tracePt t="67888" x="1944688" y="5483225"/>
          <p14:tracePt t="67897" x="1935163" y="5483225"/>
          <p14:tracePt t="67953" x="1919288" y="5491163"/>
          <p14:tracePt t="67958" x="1909763" y="5491163"/>
          <p14:tracePt t="67968" x="1901825" y="5500688"/>
          <p14:tracePt t="67988" x="1893888" y="5500688"/>
          <p14:tracePt t="68009" x="1884363" y="5500688"/>
          <p14:tracePt t="68017" x="1876425" y="5500688"/>
          <p14:tracePt t="68029" x="1868488" y="5500688"/>
          <p14:tracePt t="68048" x="1858963" y="5500688"/>
          <p14:tracePt t="68066" x="1843088" y="5500688"/>
          <p14:tracePt t="68087" x="1825625" y="5500688"/>
          <p14:tracePt t="68103" x="1808163" y="5508625"/>
          <p14:tracePt t="68116" x="1808163" y="5526088"/>
          <p14:tracePt t="68118" x="1800225" y="5526088"/>
          <p14:tracePt t="68133" x="1790700" y="5526088"/>
          <p14:tracePt t="68149" x="1782763" y="5526088"/>
          <p14:tracePt t="68163" x="1774825" y="5534025"/>
          <p14:tracePt t="68185" x="1765300" y="5534025"/>
          <p14:tracePt t="68201" x="1757363" y="5534025"/>
          <p14:tracePt t="68265" x="1749425" y="5541963"/>
          <p14:tracePt t="68269" x="1739900" y="5541963"/>
          <p14:tracePt t="68279" x="1731963" y="5551488"/>
          <p14:tracePt t="68295" x="1724025" y="5567363"/>
          <p14:tracePt t="68314" x="1673225" y="5610225"/>
          <p14:tracePt t="68331" x="1673225" y="5618163"/>
          <p14:tracePt t="68348" x="1663700" y="5627688"/>
          <p14:tracePt t="68368" x="1655763" y="5635625"/>
          <p14:tracePt t="68386" x="1647825" y="5668963"/>
          <p14:tracePt t="68397" x="1638300" y="5686425"/>
          <p14:tracePt t="68416" x="1638300" y="5703888"/>
          <p14:tracePt t="68418" x="1630363" y="5721350"/>
          <p14:tracePt t="68597" x="1630363" y="5729288"/>
          <p14:tracePt t="68602" x="1622425" y="5737225"/>
          <p14:tracePt t="68830" x="1622425" y="5746750"/>
          <p14:tracePt t="68956" x="1622425" y="5754688"/>
          <p14:tracePt t="68966" x="1622425" y="5762625"/>
          <p14:tracePt t="69055" x="1622425" y="5772150"/>
          <p14:tracePt t="69063" x="1622425" y="5780088"/>
          <p14:tracePt t="69078" x="1612900" y="5788025"/>
          <p14:tracePt t="69080" x="1612900" y="5797550"/>
          <p14:tracePt t="69097" x="1612900" y="5805488"/>
          <p14:tracePt t="69113" x="1612900" y="5830888"/>
          <p14:tracePt t="69130" x="1604963" y="5856288"/>
          <p14:tracePt t="69133" x="1604963" y="5864225"/>
          <p14:tracePt t="69151" x="1604963" y="5889625"/>
          <p14:tracePt t="69170" x="1604963" y="5907088"/>
          <p14:tracePt t="69183" x="1604963" y="5924550"/>
          <p14:tracePt t="69199" x="1604963" y="5932488"/>
          <p14:tracePt t="69201" x="1604963" y="5949950"/>
          <p14:tracePt t="69218" x="1604963" y="5967413"/>
          <p14:tracePt t="69219" x="1604963" y="5975350"/>
          <p14:tracePt t="69237" x="1604963" y="5983288"/>
          <p14:tracePt t="69250" x="1604963" y="5992813"/>
          <p14:tracePt t="69270" x="1604963" y="6043613"/>
          <p14:tracePt t="69282" x="1604963" y="6069013"/>
          <p14:tracePt t="69302" x="1604963" y="6076950"/>
          <p14:tracePt t="69314" x="1604963" y="6102350"/>
          <p14:tracePt t="69332" x="1604963" y="6111875"/>
          <p14:tracePt t="69353" x="1604963" y="6162675"/>
          <p14:tracePt t="69356" x="1604963" y="6196013"/>
          <p14:tracePt t="69365" x="1612900" y="6203950"/>
          <p14:tracePt t="69384" x="1612900" y="6264275"/>
          <p14:tracePt t="69385" x="1622425" y="6280150"/>
          <p14:tracePt t="69401" x="1622425" y="6340475"/>
          <p14:tracePt t="69416" x="1622425" y="6424613"/>
          <p14:tracePt t="69436" x="1630363" y="6484938"/>
          <p14:tracePt t="69448" x="1638300" y="6510338"/>
          <p14:tracePt t="69471" x="1647825" y="6526213"/>
          <p14:tracePt t="69483" x="1647825" y="6578600"/>
          <p14:tracePt t="69500" x="1663700" y="6629400"/>
          <p14:tracePt t="69517" x="1673225" y="6654800"/>
          <p14:tracePt t="69519" x="1681163" y="6713538"/>
          <p14:tracePt t="69536" x="1698625" y="6731000"/>
          <p14:tracePt t="69550" x="1724025" y="6789738"/>
          <p14:tracePt t="69568" x="1739900" y="6832600"/>
          <p14:tracePt t="69580" x="1749425" y="6850063"/>
          <p14:tracePt t="71553" x="1833563" y="6840538"/>
          <p14:tracePt t="71556" x="1825625" y="6832600"/>
          <p14:tracePt t="71565" x="1817688" y="6824663"/>
          <p14:tracePt t="71579" x="1800225" y="6799263"/>
          <p14:tracePt t="71594" x="1790700" y="6789738"/>
          <p14:tracePt t="71609" x="1774825" y="6773863"/>
          <p14:tracePt t="71630" x="1757363" y="6756400"/>
          <p14:tracePt t="71647" x="1724025" y="6721475"/>
          <p14:tracePt t="71665" x="1706563" y="6705600"/>
          <p14:tracePt t="71679" x="1698625" y="6696075"/>
          <p14:tracePt t="71701" x="1689100" y="6688138"/>
          <p14:tracePt t="71718" x="1689100" y="6680200"/>
          <p14:tracePt t="71750" x="1681163" y="6680200"/>
          <p14:tracePt t="71757" x="1673225" y="6680200"/>
          <p14:tracePt t="71766" x="1663700" y="6680200"/>
          <p14:tracePt t="71816" x="1647825" y="6680200"/>
          <p14:tracePt t="71827" x="1638300" y="6680200"/>
          <p14:tracePt t="72327" x="1638300" y="6688138"/>
          <p14:tracePt t="72336" x="1630363" y="6688138"/>
          <p14:tracePt t="72347" x="1622425" y="6688138"/>
          <p14:tracePt t="72362" x="1612900" y="6670675"/>
          <p14:tracePt t="72376" x="1595438" y="6662738"/>
          <p14:tracePt t="72399" x="1587500" y="6654800"/>
          <p14:tracePt t="72401" x="1587500" y="6645275"/>
          <p14:tracePt t="72416" x="1579563" y="6637338"/>
          <p14:tracePt t="72431" x="1579563" y="6611938"/>
          <p14:tracePt t="72447" x="1579563" y="6604000"/>
          <p14:tracePt t="72706" x="1570038" y="6604000"/>
          <p14:tracePt t="72727" x="1570038" y="6611938"/>
          <p14:tracePt t="72779" x="1570038" y="6619875"/>
          <p14:tracePt t="72795" x="1570038" y="6629400"/>
          <p14:tracePt t="72801" x="1570038" y="6637338"/>
          <p14:tracePt t="72819" x="1570038" y="6662738"/>
          <p14:tracePt t="72847" x="1570038" y="6680200"/>
          <p14:tracePt t="72855" x="1570038" y="6696075"/>
          <p14:tracePt t="72867" x="1570038" y="6705600"/>
          <p14:tracePt t="72884" x="1579563" y="6738938"/>
          <p14:tracePt t="72901" x="1587500" y="6773863"/>
          <p14:tracePt t="72920" x="1587500" y="6781800"/>
          <p14:tracePt t="72938" x="1595438" y="6799263"/>
          <p14:tracePt t="72945" x="1604963" y="6815138"/>
          <p14:tracePt t="72961" x="1604963" y="6824663"/>
          <p14:tracePt t="78225" x="2216150" y="6789738"/>
          <p14:tracePt t="78234" x="2216150" y="6680200"/>
          <p14:tracePt t="78245" x="2216150" y="6619875"/>
          <p14:tracePt t="78259" x="2233613" y="6518275"/>
          <p14:tracePt t="78277" x="2241550" y="6510338"/>
          <p14:tracePt t="78278" x="2325688" y="6434138"/>
          <p14:tracePt t="78293" x="2470150" y="6340475"/>
          <p14:tracePt t="78311" x="2530475" y="6264275"/>
          <p14:tracePt t="78327" x="2624138" y="6178550"/>
          <p14:tracePt t="78328" x="2632075" y="6153150"/>
          <p14:tracePt t="78329" x="2674938" y="6084888"/>
          <p14:tracePt t="78342" x="2674938" y="6051550"/>
          <p14:tracePt t="78360" x="2674938" y="5916613"/>
          <p14:tracePt t="78393" x="2573338" y="5508625"/>
          <p14:tracePt t="78410" x="2520950" y="5346700"/>
          <p14:tracePt t="78446" x="2513013" y="5330825"/>
          <p14:tracePt t="78456" x="2495550" y="5219700"/>
          <p14:tracePt t="78462" x="2470150" y="4999038"/>
          <p14:tracePt t="78477" x="2444750" y="4922838"/>
          <p14:tracePt t="78478" x="2393950" y="4752975"/>
          <p14:tracePt t="78492" x="2386013" y="4735513"/>
          <p14:tracePt t="78509" x="2376488" y="4735513"/>
          <p14:tracePt t="78529" x="2376488" y="4795838"/>
          <p14:tracePt t="78545" x="2376488" y="4821238"/>
          <p14:tracePt t="78561" x="2376488" y="4864100"/>
          <p14:tracePt t="78579" x="2386013" y="4914900"/>
          <p14:tracePt t="78592" x="2393950" y="4948238"/>
          <p14:tracePt t="78609" x="2411413" y="4999038"/>
          <p14:tracePt t="78664" x="2403475" y="4999038"/>
          <p14:tracePt t="78687" x="2386013" y="4999038"/>
          <p14:tracePt t="78760" x="2368550" y="4999038"/>
          <p14:tracePt t="78775" x="2343150" y="5006975"/>
          <p14:tracePt t="78787" x="2317750" y="5016500"/>
          <p14:tracePt t="78800" x="2292350" y="5032375"/>
          <p14:tracePt t="78814" x="2284413" y="5032375"/>
          <p14:tracePt t="78830" x="2274888" y="5032375"/>
          <p14:tracePt t="78845" x="2259013" y="5032375"/>
          <p14:tracePt t="78863" x="2190750" y="4973638"/>
          <p14:tracePt t="78880" x="2173288" y="4956175"/>
          <p14:tracePt t="78898" x="2165350" y="4956175"/>
          <p14:tracePt t="78912" x="2155825" y="4948238"/>
          <p14:tracePt t="78941" x="2147888" y="4948238"/>
          <p14:tracePt t="78946" x="2139950" y="4940300"/>
          <p14:tracePt t="78960" x="2130425" y="4940300"/>
          <p14:tracePt t="78978" x="2114550" y="4940300"/>
          <p14:tracePt t="78979" x="2114550" y="4930775"/>
          <p14:tracePt t="78993" x="2097088" y="4930775"/>
          <p14:tracePt t="79010" x="2079625" y="4930775"/>
          <p14:tracePt t="79030" x="2063750" y="4930775"/>
          <p14:tracePt t="79047" x="2046288" y="4930775"/>
          <p14:tracePt t="79063" x="2028825" y="4940300"/>
          <p14:tracePt t="79158" x="2012950" y="4948238"/>
          <p14:tracePt t="79179" x="1995488" y="4956175"/>
          <p14:tracePt t="79193" x="1995488" y="4965700"/>
          <p14:tracePt t="79227" x="1985963" y="4965700"/>
          <p14:tracePt t="79258" x="1985963" y="4991100"/>
          <p14:tracePt t="79289" x="1985963" y="5006975"/>
          <p14:tracePt t="79294" x="1985963" y="5016500"/>
          <p14:tracePt t="79314" x="1985963" y="5024438"/>
          <p14:tracePt t="79340" x="1985963" y="5032375"/>
          <p14:tracePt t="79362" x="1995488" y="5041900"/>
          <p14:tracePt t="79389" x="2012950" y="5059363"/>
          <p14:tracePt t="79403" x="2020888" y="5075238"/>
          <p14:tracePt t="79423" x="2028825" y="5075238"/>
          <p14:tracePt t="79440" x="2038350" y="5084763"/>
          <p14:tracePt t="79447" x="2046288" y="5084763"/>
          <p14:tracePt t="79459" x="2046288" y="5092700"/>
          <p14:tracePt t="79477" x="2063750" y="5092700"/>
          <p14:tracePt t="79493" x="2071688" y="5092700"/>
          <p14:tracePt t="79511" x="2089150" y="5110163"/>
          <p14:tracePt t="79526" x="2097088" y="5110163"/>
          <p14:tracePt t="79542" x="2097088" y="5118100"/>
          <p14:tracePt t="79587" x="2105025" y="5126038"/>
          <p14:tracePt t="79605" x="2130425" y="5151438"/>
          <p14:tracePt t="79623" x="2139950" y="5168900"/>
          <p14:tracePt t="79633" x="2147888" y="5168900"/>
          <p14:tracePt t="79642" x="2155825" y="5176838"/>
          <p14:tracePt t="79659" x="2208213" y="5194300"/>
          <p14:tracePt t="79706" x="2216150" y="5194300"/>
          <p14:tracePt t="79742" x="2216150" y="5168900"/>
          <p14:tracePt t="79754" x="2216150" y="5143500"/>
          <p14:tracePt t="79759" x="2216150" y="5126038"/>
          <p14:tracePt t="79776" x="2216150" y="5084763"/>
          <p14:tracePt t="79793" x="2216150" y="5016500"/>
          <p14:tracePt t="79844" x="2216150" y="5024438"/>
          <p14:tracePt t="79848" x="2216150" y="5032375"/>
          <p14:tracePt t="79864" x="2216150" y="5041900"/>
          <p14:tracePt t="79909" x="2224088" y="5049838"/>
          <p14:tracePt t="79925" x="2233613" y="5049838"/>
          <p14:tracePt t="79931" x="2241550" y="5049838"/>
          <p14:tracePt t="79947" x="2266950" y="5067300"/>
          <p14:tracePt t="80060" x="2274888" y="5067300"/>
          <p14:tracePt t="80078" x="2284413" y="5067300"/>
          <p14:tracePt t="80086" x="2292350" y="5067300"/>
          <p14:tracePt t="80095" x="2309813" y="5067300"/>
          <p14:tracePt t="80112" x="2317750" y="5067300"/>
          <p14:tracePt t="80191" x="2325688" y="5084763"/>
          <p14:tracePt t="80206" x="2335213" y="5100638"/>
          <p14:tracePt t="80228" x="2335213" y="5118100"/>
          <p14:tracePt t="80241" x="2343150" y="5126038"/>
          <p14:tracePt t="80248" x="2343150" y="5135563"/>
          <p14:tracePt t="80262" x="2343150" y="5143500"/>
          <p14:tracePt t="80317" x="2351088" y="5160963"/>
          <p14:tracePt t="80329" x="2351088" y="5168900"/>
          <p14:tracePt t="80339" x="2360613" y="5176838"/>
          <p14:tracePt t="80346" x="2368550" y="5211763"/>
          <p14:tracePt t="80348" x="2376488" y="5227638"/>
          <p14:tracePt t="80361" x="2386013" y="5254625"/>
          <p14:tracePt t="80378" x="2393950" y="5295900"/>
          <p14:tracePt t="80394" x="2403475" y="5305425"/>
          <p14:tracePt t="80411" x="2403475" y="5313363"/>
          <p14:tracePt t="80464" x="2403475" y="5305425"/>
          <p14:tracePt t="80479" x="2403475" y="5287963"/>
          <p14:tracePt t="80490" x="2403475" y="5280025"/>
          <p14:tracePt t="80509" x="2393950" y="5280025"/>
          <p14:tracePt t="80713" x="2393950" y="5295900"/>
          <p14:tracePt t="80729" x="2393950" y="5305425"/>
          <p14:tracePt t="80738" x="2393950" y="5313363"/>
          <p14:tracePt t="80747" x="2393950" y="5330825"/>
          <p14:tracePt t="80762" x="2393950" y="5338763"/>
          <p14:tracePt t="80782" x="2393950" y="5356225"/>
          <p14:tracePt t="80841" x="2386013" y="5356225"/>
          <p14:tracePt t="80848" x="2376488" y="5356225"/>
          <p14:tracePt t="80979" x="2376488" y="5346700"/>
          <p14:tracePt t="80986" x="2368550" y="5338763"/>
          <p14:tracePt t="81000" x="2360613" y="5338763"/>
          <p14:tracePt t="81064" x="2360613" y="5330825"/>
          <p14:tracePt t="81074" x="2360613" y="5321300"/>
          <p14:tracePt t="81088" x="2351088" y="5313363"/>
          <p14:tracePt t="81751" x="2351088" y="5305425"/>
          <p14:tracePt t="81763" x="2351088" y="5295900"/>
          <p14:tracePt t="81852" x="2343150" y="5280025"/>
          <p14:tracePt t="81862" x="2335213" y="5280025"/>
          <p14:tracePt t="81866" x="2317750" y="5280025"/>
          <p14:tracePt t="81875" x="2309813" y="5270500"/>
          <p14:tracePt t="81883" x="2300288" y="5270500"/>
          <p14:tracePt t="81894" x="2292350" y="5270500"/>
          <p14:tracePt t="81896" x="2284413" y="5270500"/>
          <p14:tracePt t="81912" x="2266950" y="5270500"/>
          <p14:tracePt t="81914" x="2266950" y="5262563"/>
          <p14:tracePt t="81936" x="2241550" y="5254625"/>
          <p14:tracePt t="81944" x="2233613" y="5254625"/>
          <p14:tracePt t="81966" x="2208213" y="5254625"/>
          <p14:tracePt t="81981" x="2190750" y="5227638"/>
          <p14:tracePt t="82037" x="2173288" y="5227638"/>
          <p14:tracePt t="82051" x="2165350" y="5227638"/>
          <p14:tracePt t="82059" x="2139950" y="5227638"/>
          <p14:tracePt t="82084" x="2114550" y="5227638"/>
          <p14:tracePt t="82101" x="2097088" y="5237163"/>
          <p14:tracePt t="82103" x="2089150" y="5237163"/>
          <p14:tracePt t="82130" x="2079625" y="5254625"/>
          <p14:tracePt t="82137" x="2071688" y="5262563"/>
          <p14:tracePt t="82150" x="2063750" y="5280025"/>
          <p14:tracePt t="82167" x="2054225" y="5295900"/>
          <p14:tracePt t="82184" x="2020888" y="5313363"/>
          <p14:tracePt t="82198" x="1995488" y="5330825"/>
          <p14:tracePt t="82216" x="1970088" y="5356225"/>
          <p14:tracePt t="82269" x="1960563" y="5356225"/>
          <p14:tracePt t="82280" x="1952625" y="5364163"/>
          <p14:tracePt t="82296" x="1944688" y="5381625"/>
          <p14:tracePt t="82305" x="1935163" y="5381625"/>
          <p14:tracePt t="82315" x="1935163" y="5389563"/>
          <p14:tracePt t="82330" x="1927225" y="5407025"/>
          <p14:tracePt t="82332" x="1927225" y="5414963"/>
          <p14:tracePt t="82346" x="1919288" y="5422900"/>
          <p14:tracePt t="82363" x="1909763" y="5432425"/>
          <p14:tracePt t="82379" x="1901825" y="5432425"/>
          <p14:tracePt t="82417" x="1893888" y="5432425"/>
          <p14:tracePt t="82425" x="1884363" y="5432425"/>
          <p14:tracePt t="82442" x="1876425" y="5432425"/>
          <p14:tracePt t="82457" x="1858963" y="5432425"/>
          <p14:tracePt t="82466" x="1851025" y="5432425"/>
          <p14:tracePt t="82480" x="1843088" y="5432425"/>
          <p14:tracePt t="82497" x="1833563" y="5432425"/>
          <p14:tracePt t="82515" x="1825625" y="5422900"/>
          <p14:tracePt t="82657" x="1825625" y="5414963"/>
          <p14:tracePt t="82663" x="1817688" y="5407025"/>
          <p14:tracePt t="82675" x="1790700" y="5381625"/>
          <p14:tracePt t="82693" x="1782763" y="5364163"/>
          <p14:tracePt t="82709" x="1757363" y="5330825"/>
          <p14:tracePt t="82726" x="1749425" y="5313363"/>
          <p14:tracePt t="82744" x="1731963" y="5262563"/>
          <p14:tracePt t="82759" x="1724025" y="5237163"/>
          <p14:tracePt t="82777" x="1698625" y="5194300"/>
          <p14:tracePt t="82795" x="1689100" y="5186363"/>
          <p14:tracePt t="82839" x="1689100" y="5202238"/>
          <p14:tracePt t="82849" x="1681163" y="5227638"/>
          <p14:tracePt t="82858" x="1681163" y="5245100"/>
          <p14:tracePt t="82875" x="1681163" y="5338763"/>
          <p14:tracePt t="82892" x="1681163" y="5635625"/>
          <p14:tracePt t="82897" x="1681163" y="5695950"/>
          <p14:tracePt t="82909" x="1681163" y="5848350"/>
          <p14:tracePt t="82926" x="1698625" y="5967413"/>
          <p14:tracePt t="82948" x="1774825" y="6000750"/>
          <p14:tracePt t="82950" x="1808163" y="6026150"/>
          <p14:tracePt t="82965" x="1808163" y="6034088"/>
          <p14:tracePt t="82982" x="1808163" y="6043613"/>
          <p14:tracePt t="82997" x="1808163" y="6051550"/>
          <p14:tracePt t="82999" x="1808163" y="6069013"/>
          <p14:tracePt t="83014" x="1800225" y="6119813"/>
          <p14:tracePt t="83028" x="1765300" y="6137275"/>
          <p14:tracePt t="83045" x="1765300" y="6145213"/>
          <p14:tracePt t="83082" x="1757363" y="6153150"/>
          <p14:tracePt t="83106" x="1757363" y="6162675"/>
          <p14:tracePt t="83111" x="1757363" y="6178550"/>
          <p14:tracePt t="83125" x="1757363" y="6196013"/>
          <p14:tracePt t="83143" x="1757363" y="6203950"/>
          <p14:tracePt t="83266" x="1774825" y="6203950"/>
          <p14:tracePt t="83341" x="1782763" y="6203950"/>
          <p14:tracePt t="83351" x="1800225" y="6188075"/>
          <p14:tracePt t="83361" x="1817688" y="6188075"/>
          <p14:tracePt t="83364" x="1851025" y="6145213"/>
          <p14:tracePt t="83377" x="1901825" y="6119813"/>
          <p14:tracePt t="83393" x="1978025" y="6059488"/>
          <p14:tracePt t="83411" x="2046288" y="5983288"/>
          <p14:tracePt t="83430" x="2071688" y="5967413"/>
          <p14:tracePt t="83449" x="2097088" y="5949950"/>
          <p14:tracePt t="83467" x="2114550" y="5932488"/>
          <p14:tracePt t="83468" x="2130425" y="5924550"/>
          <p14:tracePt t="83469" x="2139950" y="5916613"/>
          <p14:tracePt t="83486" x="2155825" y="5907088"/>
          <p14:tracePt t="83488" x="2165350" y="5899150"/>
          <p14:tracePt t="83500" x="2208213" y="5864225"/>
          <p14:tracePt t="83512" x="2241550" y="5848350"/>
          <p14:tracePt t="83531" x="2266950" y="5822950"/>
          <p14:tracePt t="83548" x="2284413" y="5813425"/>
          <p14:tracePt t="83568" x="2292350" y="5797550"/>
          <p14:tracePt t="83582" x="2300288" y="5788025"/>
          <p14:tracePt t="83601" x="2335213" y="5772150"/>
          <p14:tracePt t="83613" x="2343150" y="5762625"/>
          <p14:tracePt t="83633" x="2393950" y="5711825"/>
          <p14:tracePt t="83645" x="2657475" y="5551488"/>
          <p14:tracePt t="83661" x="2852738" y="5448300"/>
          <p14:tracePt t="83678" x="3030538" y="5389563"/>
          <p14:tracePt t="83694" x="3184525" y="5356225"/>
          <p14:tracePt t="83711" x="3260725" y="5346700"/>
          <p14:tracePt t="83730" x="3430588" y="5313363"/>
          <p14:tracePt t="83751" x="3506788" y="5287963"/>
          <p14:tracePt t="83753" x="3557588" y="5280025"/>
          <p14:tracePt t="83765" x="3575050" y="5280025"/>
          <p14:tracePt t="83777" x="3590925" y="5270500"/>
          <p14:tracePt t="83827" x="3600450" y="5270500"/>
          <p14:tracePt t="83833" x="3616325" y="5280025"/>
          <p14:tracePt t="83845" x="3667125" y="5338763"/>
          <p14:tracePt t="83860" x="3727450" y="5448300"/>
          <p14:tracePt t="83878" x="3735388" y="5508625"/>
          <p14:tracePt t="83893" x="3702050" y="5526088"/>
          <p14:tracePt t="84409" x="3692525" y="5526088"/>
          <p14:tracePt t="84424" x="3684588" y="5526088"/>
          <p14:tracePt t="84428" x="3676650" y="5526088"/>
          <p14:tracePt t="84442" x="3667125" y="5526088"/>
          <p14:tracePt t="84459" x="3659188" y="5534025"/>
          <p14:tracePt t="84524" x="3641725" y="5534025"/>
          <p14:tracePt t="84534" x="3633788" y="5534025"/>
          <p14:tracePt t="84545" x="3625850" y="5534025"/>
          <p14:tracePt t="84560" x="3608388" y="5534025"/>
          <p14:tracePt t="84578" x="3590925" y="5551488"/>
          <p14:tracePt t="84598" x="3575050" y="5551488"/>
          <p14:tracePt t="84617" x="3557588" y="5567363"/>
          <p14:tracePt t="84619" x="3557588" y="5576888"/>
          <p14:tracePt t="84632" x="3549650" y="5576888"/>
          <p14:tracePt t="84647" x="3540125" y="5584825"/>
          <p14:tracePt t="84686" x="3540125" y="5592763"/>
          <p14:tracePt t="84699" x="3540125" y="5602288"/>
          <p14:tracePt t="84711" x="3540125" y="5610225"/>
          <p14:tracePt t="84729" x="3540125" y="5618163"/>
          <p14:tracePt t="84882" x="3540125" y="5627688"/>
          <p14:tracePt t="84895" x="3540125" y="5635625"/>
          <p14:tracePt t="84901" x="3540125" y="5643563"/>
          <p14:tracePt t="84957" x="3540125" y="5661025"/>
          <p14:tracePt t="84967" x="3549650" y="5668963"/>
          <p14:tracePt t="84980" x="3565525" y="5703888"/>
          <p14:tracePt t="85001" x="3651250" y="5805488"/>
          <p14:tracePt t="85009" x="3684588" y="5838825"/>
          <p14:tracePt t="85027" x="3702050" y="5838825"/>
          <p14:tracePt t="85042" x="3727450" y="5838825"/>
          <p14:tracePt t="85059" x="3786188" y="5838825"/>
          <p14:tracePt t="85061" x="3829050" y="5822950"/>
          <p14:tracePt t="85077" x="3879850" y="5805488"/>
          <p14:tracePt t="85093" x="3905250" y="5788025"/>
          <p14:tracePt t="85186" x="3914775" y="5788025"/>
          <p14:tracePt t="85226" x="3922713" y="5788025"/>
          <p14:tracePt t="85236" x="3922713" y="5780088"/>
          <p14:tracePt t="85251" x="3930650" y="5754688"/>
          <p14:tracePt t="85279" x="3930650" y="5746750"/>
          <p14:tracePt t="85289" x="3930650" y="5737225"/>
          <p14:tracePt t="85312" x="3930650" y="5729288"/>
          <p14:tracePt t="85328" x="3922713" y="5729288"/>
          <p14:tracePt t="85335" x="3879850" y="5721350"/>
          <p14:tracePt t="85343" x="3846513" y="5703888"/>
          <p14:tracePt t="85359" x="3836988" y="5695950"/>
          <p14:tracePt t="85376" x="3836988" y="5661025"/>
          <p14:tracePt t="85392" x="3836988" y="5643563"/>
          <p14:tracePt t="85410" x="3836988" y="5618163"/>
          <p14:tracePt t="85428" x="3836988" y="5584825"/>
          <p14:tracePt t="85444" x="3836988" y="5567363"/>
          <p14:tracePt t="85462" x="3836988" y="5559425"/>
          <p14:tracePt t="85482" x="3836988" y="5534025"/>
          <p14:tracePt t="85497" x="3836988" y="5475288"/>
          <p14:tracePt t="85515" x="3829050" y="5422900"/>
          <p14:tracePt t="85531" x="3811588" y="5237163"/>
          <p14:tracePt t="85549" x="3811588" y="5151438"/>
          <p14:tracePt t="85564" x="3811588" y="5135563"/>
          <p14:tracePt t="85595" x="3811588" y="5110163"/>
          <p14:tracePt t="85601" x="3803650" y="5092700"/>
          <p14:tracePt t="85611" x="3803650" y="5084763"/>
          <p14:tracePt t="85626" x="3803650" y="5049838"/>
          <p14:tracePt t="85628" x="3803650" y="5032375"/>
          <p14:tracePt t="85646" x="3803650" y="4973638"/>
          <p14:tracePt t="85659" x="3803650" y="4930775"/>
          <p14:tracePt t="85677" x="3803650" y="4897438"/>
          <p14:tracePt t="85697" x="3803650" y="4889500"/>
          <p14:tracePt t="85747" x="3803650" y="4879975"/>
          <p14:tracePt t="85754" x="3803650" y="4872038"/>
          <p14:tracePt t="85761" x="3811588" y="4811713"/>
          <p14:tracePt t="85775" x="3836988" y="4770438"/>
          <p14:tracePt t="85795" x="3940175" y="4618038"/>
          <p14:tracePt t="85810" x="3981450" y="4549775"/>
          <p14:tracePt t="85826" x="3998913" y="4540250"/>
          <p14:tracePt t="85843" x="3998913" y="4532313"/>
          <p14:tracePt t="85844" x="3998913" y="4514850"/>
          <p14:tracePt t="85858" x="3998913" y="4506913"/>
          <p14:tracePt t="85875" x="4016375" y="4481513"/>
          <p14:tracePt t="85892" x="4032250" y="4448175"/>
          <p14:tracePt t="85909" x="4041775" y="4430713"/>
          <p14:tracePt t="85928" x="4049713" y="4413250"/>
          <p14:tracePt t="85929" x="4057650" y="4413250"/>
          <p14:tracePt t="85944" x="4057650" y="4397375"/>
          <p14:tracePt t="85971" x="4067175" y="4387850"/>
          <p14:tracePt t="86034" x="4075113" y="4379913"/>
          <p14:tracePt t="86043" x="4083050" y="4370388"/>
          <p14:tracePt t="86054" x="4092575" y="4370388"/>
          <p14:tracePt t="86062" x="4110038" y="4354513"/>
          <p14:tracePt t="86077" x="4125913" y="4329113"/>
          <p14:tracePt t="86092" x="4160838" y="4319588"/>
          <p14:tracePt t="86109" x="4160838" y="4311650"/>
          <p14:tracePt t="86126" x="4186238" y="4303713"/>
          <p14:tracePt t="86143" x="4237038" y="4268788"/>
          <p14:tracePt t="86161" x="4287838" y="4252913"/>
          <p14:tracePt t="86177" x="4346575" y="4227513"/>
          <p14:tracePt t="86192" x="4448175" y="4167188"/>
          <p14:tracePt t="86210" x="4703763" y="4083050"/>
          <p14:tracePt t="86229" x="4932363" y="4032250"/>
          <p14:tracePt t="86246" x="5111750" y="3989388"/>
          <p14:tracePt t="86265" x="5297488" y="3946525"/>
          <p14:tracePt t="86280" x="5399088" y="3878263"/>
          <p14:tracePt t="86296" x="5441950" y="3827463"/>
          <p14:tracePt t="86312" x="5510213" y="3776663"/>
          <p14:tracePt t="86325" x="5654675" y="3692525"/>
          <p14:tracePt t="86345" x="5748338" y="3632200"/>
          <p14:tracePt t="86347" x="5799138" y="3598863"/>
          <p14:tracePt t="86362" x="5883275" y="3556000"/>
          <p14:tracePt t="86375" x="5900738" y="3540125"/>
          <p14:tracePt t="86392" x="5908675" y="3530600"/>
          <p14:tracePt t="86409" x="5934075" y="3505200"/>
          <p14:tracePt t="86427" x="5943600" y="3487738"/>
          <p14:tracePt t="86443" x="5959475" y="3479800"/>
          <p14:tracePt t="86489" x="5959475" y="3471863"/>
          <p14:tracePt t="86494" x="5969000" y="3471863"/>
          <p14:tracePt t="86508" x="5976938" y="3471863"/>
          <p14:tracePt t="86525" x="6002338" y="3471863"/>
          <p14:tracePt t="86781" x="6002338" y="3462338"/>
          <p14:tracePt t="86796" x="5994400" y="3454400"/>
          <p14:tracePt t="86817" x="5994400" y="3436938"/>
          <p14:tracePt t="86902" x="5984875" y="3429000"/>
          <p14:tracePt t="86925" x="5969000" y="3421063"/>
          <p14:tracePt t="86948" x="5969000" y="3403600"/>
          <p14:tracePt t="86957" x="5969000" y="3395663"/>
          <p14:tracePt t="86975" x="5969000" y="3370263"/>
          <p14:tracePt t="86985" x="5969000" y="3360738"/>
          <p14:tracePt t="86996" x="5969000" y="3352800"/>
          <p14:tracePt t="87010" x="5969000" y="3335338"/>
          <p14:tracePt t="87026" x="5969000" y="3292475"/>
          <p14:tracePt t="87042" x="5959475" y="3251200"/>
          <p14:tracePt t="87060" x="5951538" y="3251200"/>
          <p14:tracePt t="87076" x="5951538" y="3241675"/>
          <p14:tracePt t="87093" x="5951538" y="3233738"/>
          <p14:tracePt t="87109" x="5951538" y="3216275"/>
          <p14:tracePt t="87127" x="5969000" y="3182938"/>
          <p14:tracePt t="87179" x="5976938" y="3175000"/>
          <p14:tracePt t="87195" x="5976938" y="3165475"/>
          <p14:tracePt t="87203" x="5976938" y="3157538"/>
          <p14:tracePt t="87208" x="5918200" y="3114675"/>
          <p14:tracePt t="87226" x="5764213" y="3030538"/>
          <p14:tracePt t="87243" x="5408613" y="2835275"/>
          <p14:tracePt t="87259" x="5153025" y="2665413"/>
          <p14:tracePt t="87261" x="5102225" y="2622550"/>
          <p14:tracePt t="87276" x="4813300" y="2444750"/>
          <p14:tracePt t="87296" x="4516438" y="2292350"/>
          <p14:tracePt t="87313" x="4321175" y="2214563"/>
          <p14:tracePt t="87325" x="3998913" y="2138363"/>
          <p14:tracePt t="87341" x="3862388" y="2138363"/>
          <p14:tracePt t="87358" x="3803650" y="2181225"/>
          <p14:tracePt t="87376" x="3752850" y="2239963"/>
          <p14:tracePt t="87392" x="3719513" y="2325688"/>
          <p14:tracePt t="87393" x="3676650" y="2401888"/>
          <p14:tracePt t="87409" x="3625850" y="2503488"/>
          <p14:tracePt t="87430" x="3590925" y="2546350"/>
          <p14:tracePt t="87445" x="3549650" y="2597150"/>
          <p14:tracePt t="87460" x="3522663" y="2630488"/>
          <p14:tracePt t="87479" x="3497263" y="2690813"/>
          <p14:tracePt t="87495" x="3463925" y="2767013"/>
          <p14:tracePt t="87509" x="3438525" y="2817813"/>
          <p14:tracePt t="87526" x="3344863" y="2970213"/>
          <p14:tracePt t="87528" x="3294063" y="3021013"/>
          <p14:tracePt t="87542" x="3243263" y="3063875"/>
          <p14:tracePt t="87558" x="3048000" y="3165475"/>
          <p14:tracePt t="87577" x="2852738" y="3309938"/>
          <p14:tracePt t="87592" x="2708275" y="3421063"/>
          <p14:tracePt t="87594" x="2589213" y="3522663"/>
          <p14:tracePt t="87627" x="2520950" y="3565525"/>
          <p14:tracePt t="87629" x="2505075" y="3590925"/>
          <p14:tracePt t="87644" x="2495550" y="3598863"/>
          <p14:tracePt t="87661" x="2462213" y="3616325"/>
          <p14:tracePt t="87675" x="2444750" y="3624263"/>
          <p14:tracePt t="87771" x="2436813" y="3624263"/>
          <p14:tracePt t="87780" x="2428875" y="3632200"/>
          <p14:tracePt t="87796" x="2403475" y="3675063"/>
          <p14:tracePt t="87819" x="2386013" y="3733800"/>
          <p14:tracePt t="87821" x="2376488" y="3760788"/>
          <p14:tracePt t="87832" x="2376488" y="3768725"/>
          <p14:tracePt t="87847" x="2376488" y="3776663"/>
          <p14:tracePt t="87996" x="2376488" y="3794125"/>
          <p14:tracePt t="88006" x="2368550" y="3802063"/>
          <p14:tracePt t="88012" x="2360613" y="3819525"/>
          <p14:tracePt t="88031" x="2351088" y="3836988"/>
          <p14:tracePt t="88050" x="2351088" y="3852863"/>
          <p14:tracePt t="88098" x="2351088" y="3862388"/>
          <p14:tracePt t="88128" x="2368550" y="3870325"/>
          <p14:tracePt t="88137" x="2376488" y="3887788"/>
          <p14:tracePt t="88152" x="2393950" y="3895725"/>
          <p14:tracePt t="88158" x="2411413" y="3913188"/>
          <p14:tracePt t="88177" x="2419350" y="3929063"/>
          <p14:tracePt t="88195" x="2428875" y="3946525"/>
          <p14:tracePt t="88210" x="2444750" y="3963988"/>
          <p14:tracePt t="88227" x="2462213" y="3981450"/>
          <p14:tracePt t="88244" x="2479675" y="3989388"/>
          <p14:tracePt t="88261" x="2487613" y="3989388"/>
          <p14:tracePt t="88295" x="2495550" y="3989388"/>
          <p14:tracePt t="88307" x="2505075" y="3997325"/>
          <p14:tracePt t="88313" x="2513013" y="3997325"/>
          <p14:tracePt t="88329" x="2538413" y="4022725"/>
          <p14:tracePt t="88331" x="2555875" y="4040188"/>
          <p14:tracePt t="88344" x="2606675" y="4073525"/>
          <p14:tracePt t="88363" x="2809875" y="4227513"/>
          <p14:tracePt t="88381" x="2860675" y="4243388"/>
          <p14:tracePt t="88466" x="2878138" y="4260850"/>
          <p14:tracePt t="88479" x="2895600" y="4260850"/>
          <p14:tracePt t="88488" x="2921000" y="4268788"/>
          <p14:tracePt t="88497" x="2921000" y="4278313"/>
          <p14:tracePt t="88514" x="2946400" y="4294188"/>
          <p14:tracePt t="88532" x="2971800" y="4311650"/>
          <p14:tracePt t="88648" x="2971800" y="4319588"/>
          <p14:tracePt t="88708" x="2971800" y="4354513"/>
          <p14:tracePt t="88725" x="2971800" y="4370388"/>
          <p14:tracePt t="88738" x="2979738" y="4379913"/>
          <p14:tracePt t="88749" x="2989263" y="4379913"/>
          <p14:tracePt t="88768" x="2989263" y="4387850"/>
          <p14:tracePt t="88781" x="2921000" y="4387850"/>
          <p14:tracePt t="88797" x="2819400" y="4387850"/>
          <p14:tracePt t="88813" x="2700338" y="4387850"/>
          <p14:tracePt t="88815" x="2657475" y="4387850"/>
          <p14:tracePt t="88830" x="2581275" y="4362450"/>
          <p14:tracePt t="88889" x="2555875" y="4362450"/>
          <p14:tracePt t="88900" x="2538413" y="4379913"/>
          <p14:tracePt t="88911" x="2530475" y="4413250"/>
          <p14:tracePt t="88926" x="2487613" y="4481513"/>
          <p14:tracePt t="88946" x="2454275" y="4540250"/>
          <p14:tracePt t="88961" x="2428875" y="4583113"/>
          <p14:tracePt t="88980" x="2419350" y="4600575"/>
          <p14:tracePt t="89012" x="2419350" y="4608513"/>
          <p14:tracePt t="89020" x="2419350" y="4625975"/>
          <p14:tracePt t="89030" x="2419350" y="4668838"/>
          <p14:tracePt t="89045" x="2419350" y="4694238"/>
          <p14:tracePt t="89046" x="2419350" y="4838700"/>
          <p14:tracePt t="89060" x="2419350" y="4948238"/>
          <p14:tracePt t="89062" x="2419350" y="5092700"/>
          <p14:tracePt t="89080" x="2419350" y="5440363"/>
          <p14:tracePt t="89109" x="2403475" y="6746875"/>
          <p14:tracePt t="98188" x="5391150" y="2079625"/>
          <p14:tracePt t="98190" x="5662613" y="1298575"/>
          <p14:tracePt t="98461" x="369888" y="2143125"/>
          <p14:tracePt t="98470" x="476250" y="2584450"/>
          <p14:tracePt t="98476" x="500063" y="2679700"/>
          <p14:tracePt t="98493" x="523875" y="2822575"/>
          <p14:tracePt t="98509" x="523875" y="2965450"/>
          <p14:tracePt t="98527" x="512763" y="2976563"/>
          <p14:tracePt t="98632" x="547688" y="2952750"/>
          <p14:tracePt t="98638" x="560388" y="2941638"/>
          <p14:tracePt t="98644" x="608013" y="2917825"/>
          <p14:tracePt t="98658" x="666750" y="2846388"/>
          <p14:tracePt t="98675" x="727075" y="2738438"/>
          <p14:tracePt t="98691" x="762000" y="2619375"/>
          <p14:tracePt t="98709" x="798513" y="2405063"/>
          <p14:tracePt t="98725" x="846138" y="2190750"/>
          <p14:tracePt t="98742" x="881063" y="1952625"/>
          <p14:tracePt t="98761" x="881063" y="1822450"/>
          <p14:tracePt t="98778" x="881063" y="1727200"/>
          <p14:tracePt t="98795" x="904875" y="1631950"/>
          <p14:tracePt t="98813" x="928688" y="1560513"/>
          <p14:tracePt t="98831" x="1023938" y="1357313"/>
          <p14:tracePt t="98845" x="1190625" y="1131888"/>
          <p14:tracePt t="98862" x="1512888" y="798513"/>
          <p14:tracePt t="98877" x="1857375" y="536575"/>
          <p14:tracePt t="98896" x="2036763" y="428625"/>
          <p14:tracePt t="98914" x="2881313" y="131763"/>
          <p14:tracePt t="98935" x="3155950" y="36513"/>
          <p14:tracePt t="99009" x="5584825" y="47625"/>
          <p14:tracePt t="99022" x="6037263" y="333375"/>
          <p14:tracePt t="99029" x="6084888" y="393700"/>
          <p14:tracePt t="99044" x="6346825" y="904875"/>
          <p14:tracePt t="99058" x="6405563" y="1262063"/>
          <p14:tracePt t="99078" x="6251575" y="3476625"/>
          <p14:tracePt t="99095" x="5680075" y="4548188"/>
          <p14:tracePt t="99113" x="5037138" y="5262563"/>
          <p14:tracePt t="99376" x="4989513" y="5334000"/>
          <p14:tracePt t="99385" x="5013325" y="5346700"/>
          <p14:tracePt t="99393" x="5143500" y="5310188"/>
          <p14:tracePt t="99412" x="6191250" y="4870450"/>
          <p14:tracePt t="99432" x="8251825" y="4203700"/>
          <p14:tracePt t="99445" x="9251950" y="3870325"/>
          <p14:tracePt t="99462" x="9871075" y="3548063"/>
          <p14:tracePt t="99478" x="10525125" y="3155950"/>
          <p14:tracePt t="99496" x="11252200" y="2857500"/>
          <p14:tracePt t="99510" x="11882438" y="2619375"/>
          <p14:tracePt t="99527" x="12180888" y="2393950"/>
          <p14:tracePt t="99544" x="12180888" y="2012950"/>
          <p14:tracePt t="99561" x="12180888" y="1846263"/>
          <p14:tracePt t="99581" x="12180888" y="1798638"/>
          <p14:tracePt t="99598" x="12180888" y="1738313"/>
          <p14:tracePt t="99616" x="12180888" y="1690688"/>
          <p14:tracePt t="99628" x="12180888" y="1560513"/>
          <p14:tracePt t="99646" x="12180888" y="1452563"/>
          <p14:tracePt t="99663" x="12180888" y="1404938"/>
          <p14:tracePt t="99682" x="12180888" y="1322388"/>
          <p14:tracePt t="99785" x="12180888" y="1346200"/>
          <p14:tracePt t="99804" x="12180888" y="1357313"/>
          <p14:tracePt t="99810" x="12180888" y="1370013"/>
          <p14:tracePt t="99826" x="12180888" y="1357313"/>
          <p14:tracePt t="99842" x="12180888" y="1095375"/>
          <p14:tracePt t="99859" x="12180888" y="869950"/>
          <p14:tracePt t="100311" x="11585575" y="608013"/>
          <p14:tracePt t="100319" x="11418888" y="785813"/>
          <p14:tracePt t="100326" x="10477500" y="1928813"/>
          <p14:tracePt t="100341" x="9942513" y="2513013"/>
          <p14:tracePt t="100523" x="9942513" y="2500313"/>
          <p14:tracePt t="100529" x="9953625" y="2465388"/>
          <p14:tracePt t="100543" x="9966325" y="2441575"/>
          <p14:tracePt t="100558" x="10656888" y="1500188"/>
          <p14:tracePt t="100578" x="11215688" y="989013"/>
          <p14:tracePt t="100597" x="12180888" y="227013"/>
          <p14:tracePt t="101092" x="10144125" y="250825"/>
          <p14:tracePt t="101385" x="10061575" y="309563"/>
          <p14:tracePt t="101390" x="9942513" y="488950"/>
          <p14:tracePt t="101396" x="9906000" y="560388"/>
          <p14:tracePt t="101408" x="9834563" y="750888"/>
          <p14:tracePt t="101424" x="9823450" y="846138"/>
          <p14:tracePt t="101454" x="9834563" y="846138"/>
          <p14:tracePt t="101461" x="9858375" y="833438"/>
          <p14:tracePt t="101476" x="10072688" y="690563"/>
          <p14:tracePt t="101491" x="10180638" y="619125"/>
          <p14:tracePt t="101509" x="10739438" y="250825"/>
          <p14:tracePt t="101954" x="11287125" y="298450"/>
          <p14:tracePt t="101960" x="11191875" y="428625"/>
          <p14:tracePt t="101974" x="10918825" y="774700"/>
          <p14:tracePt t="101992" x="10167938" y="1703388"/>
          <p14:tracePt t="102009" x="9561513" y="2465388"/>
          <p14:tracePt t="102026" x="8215313" y="4132263"/>
          <p14:tracePt t="102042" x="7215188" y="5429250"/>
          <p14:tracePt t="102058" x="6680200" y="6084888"/>
          <p14:tracePt t="103488" x="8013700" y="6680200"/>
          <p14:tracePt t="103493" x="7847013" y="6394450"/>
          <p14:tracePt t="103638" x="7847013" y="6381750"/>
          <p14:tracePt t="103650" x="7881938" y="6334125"/>
          <p14:tracePt t="103658" x="7905750" y="6286500"/>
          <p14:tracePt t="103678" x="7977188" y="6191250"/>
          <p14:tracePt t="103695" x="7977188" y="6180138"/>
          <p14:tracePt t="103727" x="8001000" y="6180138"/>
          <p14:tracePt t="103734" x="8037513" y="6180138"/>
          <p14:tracePt t="103742" x="8061325" y="6191250"/>
          <p14:tracePt t="103759" x="8204200" y="6251575"/>
          <p14:tracePt t="103775" x="8572500" y="6381750"/>
          <p14:tracePt t="103795" x="8870950" y="6524625"/>
          <p14:tracePt t="103808" x="8990013" y="6584950"/>
          <p14:tracePt t="103825" x="9120188" y="6691313"/>
          <p14:tracePt t="103841" x="9228138" y="6846888"/>
          <p14:tracePt t="107580" x="2203450" y="5299075"/>
          <p14:tracePt t="107587" x="2143125" y="4894263"/>
          <p14:tracePt t="107594" x="1846263" y="3643313"/>
          <p14:tracePt t="107608" x="965200" y="965200"/>
          <p14:tracePt t="108036" x="12180888" y="404813"/>
          <p14:tracePt t="108045" x="12180888" y="2119313"/>
          <p14:tracePt t="108057" x="12180888" y="2632075"/>
          <p14:tracePt t="108077" x="12180888" y="5203825"/>
          <p14:tracePt t="108262" x="9858375" y="6572250"/>
          <p14:tracePt t="108399" x="9858375" y="6561138"/>
          <p14:tracePt t="108408" x="9894888" y="6524625"/>
          <p14:tracePt t="108418" x="9929813" y="6500813"/>
          <p14:tracePt t="108429" x="10013950" y="6500813"/>
          <p14:tracePt t="108444" x="10133013" y="6561138"/>
          <p14:tracePt t="110126" x="9739313" y="5334000"/>
          <p14:tracePt t="110141" x="9632950" y="5191125"/>
          <p14:tracePt t="110234" x="9572625" y="5095875"/>
          <p14:tracePt t="110243" x="9585325" y="5013325"/>
          <p14:tracePt t="110256" x="9667875" y="4775200"/>
          <p14:tracePt t="110262" x="9680575" y="4727575"/>
          <p14:tracePt t="110274" x="9739313" y="4595813"/>
          <p14:tracePt t="110294" x="9871075" y="4394200"/>
          <p14:tracePt t="110309" x="10001250" y="4251325"/>
          <p14:tracePt t="110326" x="10096500" y="4108450"/>
          <p14:tracePt t="110343" x="10156825" y="4024313"/>
          <p14:tracePt t="110359" x="10167938" y="4024313"/>
          <p14:tracePt t="110375" x="10167938" y="4013200"/>
          <p14:tracePt t="110391" x="10167938" y="4000500"/>
          <p14:tracePt t="110407" x="10191750" y="3989388"/>
          <p14:tracePt t="110423" x="10239375" y="4000500"/>
          <p14:tracePt t="110441" x="10263188" y="4037013"/>
          <p14:tracePt t="110459" x="10323513" y="4429125"/>
          <p14:tracePt t="110475" x="10287000" y="4608513"/>
          <p14:tracePt t="110491" x="10252075" y="4833938"/>
          <p14:tracePt t="110508" x="10167938" y="5286375"/>
          <p14:tracePt t="110527" x="10085388" y="5680075"/>
          <p14:tracePt t="110545" x="9990138" y="5976938"/>
          <p14:tracePt t="110559" x="9942513" y="6084888"/>
          <p14:tracePt t="110574" x="9906000" y="6203950"/>
          <p14:tracePt t="110596" x="9810750" y="6704013"/>
          <p14:tracePt t="110608" x="9799638" y="6762750"/>
        </p14:tracePtLst>
      </p14:laserTraceLst>
    </p:ext>
  </p:extLst>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7262</TotalTime>
  <Words>3333</Words>
  <Application>Microsoft Office PowerPoint</Application>
  <PresentationFormat>מסך רחב</PresentationFormat>
  <Paragraphs>161</Paragraphs>
  <Slides>21</Slides>
  <Notes>0</Notes>
  <HiddenSlides>0</HiddenSlides>
  <MMClips>0</MMClips>
  <ScaleCrop>false</ScaleCrop>
  <HeadingPairs>
    <vt:vector size="6" baseType="variant">
      <vt:variant>
        <vt:lpstr>גופנים בשימוש</vt:lpstr>
      </vt:variant>
      <vt:variant>
        <vt:i4>11</vt:i4>
      </vt:variant>
      <vt:variant>
        <vt:lpstr>ערכת נושא</vt:lpstr>
      </vt:variant>
      <vt:variant>
        <vt:i4>5</vt:i4>
      </vt:variant>
      <vt:variant>
        <vt:lpstr>כותרות שקופיות</vt:lpstr>
      </vt:variant>
      <vt:variant>
        <vt:i4>21</vt:i4>
      </vt:variant>
    </vt:vector>
  </HeadingPairs>
  <TitlesOfParts>
    <vt:vector size="37" baseType="lpstr">
      <vt:lpstr>Aharoni</vt:lpstr>
      <vt:lpstr>Arial</vt:lpstr>
      <vt:lpstr>Calibri</vt:lpstr>
      <vt:lpstr>Calibri Light</vt:lpstr>
      <vt:lpstr>David</vt:lpstr>
      <vt:lpstr>Guttman Frank</vt:lpstr>
      <vt:lpstr>Open Sans Hebrew</vt:lpstr>
      <vt:lpstr>Times New Roman</vt:lpstr>
      <vt:lpstr>Trebuchet MS</vt:lpstr>
      <vt:lpstr>Wingdings</vt:lpstr>
      <vt:lpstr>Wingdings 3</vt:lpstr>
      <vt:lpstr>2_פיאה</vt:lpstr>
      <vt:lpstr>ערכת נושא Office</vt:lpstr>
      <vt:lpstr>פיאה</vt:lpstr>
      <vt:lpstr>3_פיאה</vt:lpstr>
      <vt:lpstr>1_פיאה</vt:lpstr>
      <vt:lpstr>לצבוע את החיים בוורוד</vt:lpstr>
      <vt:lpstr>כל מעלת הצדיקים</vt:lpstr>
      <vt:lpstr>והיו – על לבבך</vt:lpstr>
      <vt:lpstr>קריאת שמע</vt:lpstr>
      <vt:lpstr>והיו לטוטפות</vt:lpstr>
      <vt:lpstr>אותיות או סחרחורת</vt:lpstr>
      <vt:lpstr>תדמית רגשית</vt:lpstr>
      <vt:lpstr>תדמית רגשית</vt:lpstr>
      <vt:lpstr>רגש אהבה</vt:lpstr>
      <vt:lpstr>להפקיד בבנק אהבה</vt:lpstr>
      <vt:lpstr>להפקיד באותיות</vt:lpstr>
      <vt:lpstr>למשוך מהאותיות</vt:lpstr>
      <vt:lpstr>חגגו את הניצחונות הקטנים שלכם בכל יום </vt:lpstr>
      <vt:lpstr>כד. מודעות ליש - Take in the good</vt:lpstr>
      <vt:lpstr>שויתי למעשה - כיצד</vt:lpstr>
      <vt:lpstr>תמיד תמיד בשמחה</vt:lpstr>
      <vt:lpstr>אופטימיות יהודית  מצווה חשובה מאוד</vt:lpstr>
      <vt:lpstr>         אופטימי מול פסימי</vt:lpstr>
      <vt:lpstr>שמיעת חדשות</vt:lpstr>
      <vt:lpstr>האיסור להתלונן</vt:lpstr>
      <vt:lpstr>הַבְּשׂוֹרוֹת הַטּוֹבוֹת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7</cp:revision>
  <cp:lastPrinted>2024-02-26T05:45:50Z</cp:lastPrinted>
  <dcterms:created xsi:type="dcterms:W3CDTF">2024-02-23T09:02:47Z</dcterms:created>
  <dcterms:modified xsi:type="dcterms:W3CDTF">2026-10-18T02:28:18Z</dcterms:modified>
</cp:coreProperties>
</file>