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9" r:id="rId2"/>
    <p:sldMasterId id="2147483671" r:id="rId3"/>
  </p:sldMasterIdLst>
  <p:notesMasterIdLst>
    <p:notesMasterId r:id="rId20"/>
  </p:notesMasterIdLst>
  <p:handoutMasterIdLst>
    <p:handoutMasterId r:id="rId21"/>
  </p:handoutMasterIdLst>
  <p:sldIdLst>
    <p:sldId id="256" r:id="rId4"/>
    <p:sldId id="280" r:id="rId5"/>
    <p:sldId id="257" r:id="rId6"/>
    <p:sldId id="258" r:id="rId7"/>
    <p:sldId id="260" r:id="rId8"/>
    <p:sldId id="277" r:id="rId9"/>
    <p:sldId id="281" r:id="rId10"/>
    <p:sldId id="266" r:id="rId11"/>
    <p:sldId id="267" r:id="rId12"/>
    <p:sldId id="268" r:id="rId13"/>
    <p:sldId id="289" r:id="rId14"/>
    <p:sldId id="291" r:id="rId15"/>
    <p:sldId id="290" r:id="rId16"/>
    <p:sldId id="293" r:id="rId17"/>
    <p:sldId id="341" r:id="rId18"/>
    <p:sldId id="29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CF9B09E0-6CA0-478C-AB48-04A23E2E1152}">
          <p14:sldIdLst>
            <p14:sldId id="256"/>
            <p14:sldId id="280"/>
            <p14:sldId id="257"/>
            <p14:sldId id="258"/>
            <p14:sldId id="260"/>
            <p14:sldId id="277"/>
            <p14:sldId id="281"/>
            <p14:sldId id="266"/>
            <p14:sldId id="267"/>
            <p14:sldId id="268"/>
            <p14:sldId id="289"/>
            <p14:sldId id="291"/>
            <p14:sldId id="290"/>
            <p14:sldId id="293"/>
            <p14:sldId id="341"/>
            <p14:sldId id="29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58"/>
      </p:cViewPr>
      <p:guideLst/>
    </p:cSldViewPr>
  </p:slideViewPr>
  <p:notesTextViewPr>
    <p:cViewPr>
      <p:scale>
        <a:sx n="1" d="1"/>
        <a:sy n="1" d="1"/>
      </p:scale>
      <p:origin x="0" y="0"/>
    </p:cViewPr>
  </p:notesTextViewPr>
  <p:notesViewPr>
    <p:cSldViewPr snapToGrid="0">
      <p:cViewPr varScale="1">
        <p:scale>
          <a:sx n="62" d="100"/>
          <a:sy n="62" d="100"/>
        </p:scale>
        <p:origin x="183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8:47.327" v="31"/>
      <pc:docMkLst>
        <pc:docMk/>
      </pc:docMkLst>
      <pc:sldChg chg="delSp mod delAnim modAnim">
        <pc:chgData name="יהודה טאוב" userId="80c2dbd02819b45c" providerId="LiveId" clId="{9C42E4DE-A4EE-4899-912D-CC2AC8F5DB5D}" dt="2026-10-18T02:28:44.264" v="1"/>
        <pc:sldMkLst>
          <pc:docMk/>
          <pc:sldMk cId="580743051" sldId="256"/>
        </pc:sldMkLst>
        <pc:picChg chg="del">
          <ac:chgData name="יהודה טאוב" userId="80c2dbd02819b45c" providerId="LiveId" clId="{9C42E4DE-A4EE-4899-912D-CC2AC8F5DB5D}" dt="2026-10-18T02:28:44.264" v="1"/>
          <ac:picMkLst>
            <pc:docMk/>
            <pc:sldMk cId="580743051" sldId="256"/>
            <ac:picMk id="5" creationId="{7ECC21EE-8418-251C-BC57-32C1BCE0EE36}"/>
          </ac:picMkLst>
        </pc:picChg>
      </pc:sldChg>
      <pc:sldChg chg="delSp mod delAnim modAnim">
        <pc:chgData name="יהודה טאוב" userId="80c2dbd02819b45c" providerId="LiveId" clId="{9C42E4DE-A4EE-4899-912D-CC2AC8F5DB5D}" dt="2026-10-18T02:28:44.542" v="5"/>
        <pc:sldMkLst>
          <pc:docMk/>
          <pc:sldMk cId="5210943" sldId="257"/>
        </pc:sldMkLst>
        <pc:picChg chg="del">
          <ac:chgData name="יהודה טאוב" userId="80c2dbd02819b45c" providerId="LiveId" clId="{9C42E4DE-A4EE-4899-912D-CC2AC8F5DB5D}" dt="2026-10-18T02:28:44.542" v="5"/>
          <ac:picMkLst>
            <pc:docMk/>
            <pc:sldMk cId="5210943" sldId="257"/>
            <ac:picMk id="5" creationId="{4A0DA101-5717-4659-5FBE-68852E67ED14}"/>
          </ac:picMkLst>
        </pc:picChg>
      </pc:sldChg>
      <pc:sldChg chg="delSp mod delAnim modAnim">
        <pc:chgData name="יהודה טאוב" userId="80c2dbd02819b45c" providerId="LiveId" clId="{9C42E4DE-A4EE-4899-912D-CC2AC8F5DB5D}" dt="2026-10-18T02:28:44.705" v="7"/>
        <pc:sldMkLst>
          <pc:docMk/>
          <pc:sldMk cId="2554716192" sldId="258"/>
        </pc:sldMkLst>
        <pc:picChg chg="del">
          <ac:chgData name="יהודה טאוב" userId="80c2dbd02819b45c" providerId="LiveId" clId="{9C42E4DE-A4EE-4899-912D-CC2AC8F5DB5D}" dt="2026-10-18T02:28:44.705" v="7"/>
          <ac:picMkLst>
            <pc:docMk/>
            <pc:sldMk cId="2554716192" sldId="258"/>
            <ac:picMk id="5" creationId="{2D50DF5B-E9A1-1360-4A22-47E148BC71F3}"/>
          </ac:picMkLst>
        </pc:picChg>
      </pc:sldChg>
      <pc:sldChg chg="delSp mod delAnim modAnim">
        <pc:chgData name="יהודה טאוב" userId="80c2dbd02819b45c" providerId="LiveId" clId="{9C42E4DE-A4EE-4899-912D-CC2AC8F5DB5D}" dt="2026-10-18T02:28:44.984" v="9"/>
        <pc:sldMkLst>
          <pc:docMk/>
          <pc:sldMk cId="592922986" sldId="260"/>
        </pc:sldMkLst>
        <pc:picChg chg="del">
          <ac:chgData name="יהודה טאוב" userId="80c2dbd02819b45c" providerId="LiveId" clId="{9C42E4DE-A4EE-4899-912D-CC2AC8F5DB5D}" dt="2026-10-18T02:28:44.984" v="9"/>
          <ac:picMkLst>
            <pc:docMk/>
            <pc:sldMk cId="592922986" sldId="260"/>
            <ac:picMk id="3" creationId="{1C6773B8-8A73-1F04-A322-B270F8D5D58C}"/>
          </ac:picMkLst>
        </pc:picChg>
      </pc:sldChg>
      <pc:sldChg chg="delSp mod delAnim modAnim">
        <pc:chgData name="יהודה טאוב" userId="80c2dbd02819b45c" providerId="LiveId" clId="{9C42E4DE-A4EE-4899-912D-CC2AC8F5DB5D}" dt="2026-10-18T02:28:46.108" v="15"/>
        <pc:sldMkLst>
          <pc:docMk/>
          <pc:sldMk cId="2856924007" sldId="266"/>
        </pc:sldMkLst>
        <pc:picChg chg="del">
          <ac:chgData name="יהודה טאוב" userId="80c2dbd02819b45c" providerId="LiveId" clId="{9C42E4DE-A4EE-4899-912D-CC2AC8F5DB5D}" dt="2026-10-18T02:28:46.108" v="15"/>
          <ac:picMkLst>
            <pc:docMk/>
            <pc:sldMk cId="2856924007" sldId="266"/>
            <ac:picMk id="5" creationId="{0F2E7F6A-4DC4-7029-A5C4-B2E937DD8698}"/>
          </ac:picMkLst>
        </pc:picChg>
      </pc:sldChg>
      <pc:sldChg chg="delSp mod delAnim modAnim">
        <pc:chgData name="יהודה טאוב" userId="80c2dbd02819b45c" providerId="LiveId" clId="{9C42E4DE-A4EE-4899-912D-CC2AC8F5DB5D}" dt="2026-10-18T02:28:46.211" v="17"/>
        <pc:sldMkLst>
          <pc:docMk/>
          <pc:sldMk cId="273680443" sldId="267"/>
        </pc:sldMkLst>
        <pc:picChg chg="del">
          <ac:chgData name="יהודה טאוב" userId="80c2dbd02819b45c" providerId="LiveId" clId="{9C42E4DE-A4EE-4899-912D-CC2AC8F5DB5D}" dt="2026-10-18T02:28:46.211" v="17"/>
          <ac:picMkLst>
            <pc:docMk/>
            <pc:sldMk cId="273680443" sldId="267"/>
            <ac:picMk id="5" creationId="{ABEBE590-EE35-C9FF-6CEC-A284E57AE19E}"/>
          </ac:picMkLst>
        </pc:picChg>
      </pc:sldChg>
      <pc:sldChg chg="delSp mod delAnim modAnim">
        <pc:chgData name="יהודה טאוב" userId="80c2dbd02819b45c" providerId="LiveId" clId="{9C42E4DE-A4EE-4899-912D-CC2AC8F5DB5D}" dt="2026-10-18T02:28:46.439" v="19"/>
        <pc:sldMkLst>
          <pc:docMk/>
          <pc:sldMk cId="438746486" sldId="268"/>
        </pc:sldMkLst>
        <pc:picChg chg="del">
          <ac:chgData name="יהודה טאוב" userId="80c2dbd02819b45c" providerId="LiveId" clId="{9C42E4DE-A4EE-4899-912D-CC2AC8F5DB5D}" dt="2026-10-18T02:28:46.439" v="19"/>
          <ac:picMkLst>
            <pc:docMk/>
            <pc:sldMk cId="438746486" sldId="268"/>
            <ac:picMk id="5" creationId="{C85F9881-3B8A-65F0-2057-14F0FEB5B369}"/>
          </ac:picMkLst>
        </pc:picChg>
      </pc:sldChg>
      <pc:sldChg chg="delSp mod delAnim modAnim">
        <pc:chgData name="יהודה טאוב" userId="80c2dbd02819b45c" providerId="LiveId" clId="{9C42E4DE-A4EE-4899-912D-CC2AC8F5DB5D}" dt="2026-10-18T02:28:45.444" v="11"/>
        <pc:sldMkLst>
          <pc:docMk/>
          <pc:sldMk cId="4101249027" sldId="277"/>
        </pc:sldMkLst>
        <pc:picChg chg="del">
          <ac:chgData name="יהודה טאוב" userId="80c2dbd02819b45c" providerId="LiveId" clId="{9C42E4DE-A4EE-4899-912D-CC2AC8F5DB5D}" dt="2026-10-18T02:28:45.444" v="11"/>
          <ac:picMkLst>
            <pc:docMk/>
            <pc:sldMk cId="4101249027" sldId="277"/>
            <ac:picMk id="5" creationId="{F4D23DC1-A294-82A0-57D0-049C2AF2E534}"/>
          </ac:picMkLst>
        </pc:picChg>
      </pc:sldChg>
      <pc:sldChg chg="delSp mod delAnim modAnim">
        <pc:chgData name="יהודה טאוב" userId="80c2dbd02819b45c" providerId="LiveId" clId="{9C42E4DE-A4EE-4899-912D-CC2AC8F5DB5D}" dt="2026-10-18T02:28:44.341" v="3"/>
        <pc:sldMkLst>
          <pc:docMk/>
          <pc:sldMk cId="3950759675" sldId="280"/>
        </pc:sldMkLst>
        <pc:picChg chg="del">
          <ac:chgData name="יהודה טאוב" userId="80c2dbd02819b45c" providerId="LiveId" clId="{9C42E4DE-A4EE-4899-912D-CC2AC8F5DB5D}" dt="2026-10-18T02:28:44.341" v="3"/>
          <ac:picMkLst>
            <pc:docMk/>
            <pc:sldMk cId="3950759675" sldId="280"/>
            <ac:picMk id="5" creationId="{CD0C6FA1-CCC4-B42F-B652-12721C8171E4}"/>
          </ac:picMkLst>
        </pc:picChg>
      </pc:sldChg>
      <pc:sldChg chg="delSp mod delAnim modAnim">
        <pc:chgData name="יהודה טאוב" userId="80c2dbd02819b45c" providerId="LiveId" clId="{9C42E4DE-A4EE-4899-912D-CC2AC8F5DB5D}" dt="2026-10-18T02:28:45.846" v="13"/>
        <pc:sldMkLst>
          <pc:docMk/>
          <pc:sldMk cId="647063156" sldId="281"/>
        </pc:sldMkLst>
        <pc:picChg chg="del">
          <ac:chgData name="יהודה טאוב" userId="80c2dbd02819b45c" providerId="LiveId" clId="{9C42E4DE-A4EE-4899-912D-CC2AC8F5DB5D}" dt="2026-10-18T02:28:45.846" v="13"/>
          <ac:picMkLst>
            <pc:docMk/>
            <pc:sldMk cId="647063156" sldId="281"/>
            <ac:picMk id="3" creationId="{23B87FC7-F44E-395F-439A-333A61E4A20B}"/>
          </ac:picMkLst>
        </pc:picChg>
      </pc:sldChg>
      <pc:sldChg chg="delSp mod delAnim modAnim">
        <pc:chgData name="יהודה טאוב" userId="80c2dbd02819b45c" providerId="LiveId" clId="{9C42E4DE-A4EE-4899-912D-CC2AC8F5DB5D}" dt="2026-10-18T02:28:46.707" v="21"/>
        <pc:sldMkLst>
          <pc:docMk/>
          <pc:sldMk cId="1832146576" sldId="289"/>
        </pc:sldMkLst>
        <pc:picChg chg="del">
          <ac:chgData name="יהודה טאוב" userId="80c2dbd02819b45c" providerId="LiveId" clId="{9C42E4DE-A4EE-4899-912D-CC2AC8F5DB5D}" dt="2026-10-18T02:28:46.707" v="21"/>
          <ac:picMkLst>
            <pc:docMk/>
            <pc:sldMk cId="1832146576" sldId="289"/>
            <ac:picMk id="5" creationId="{69B9D9F0-15CB-8200-ACF6-ECF6867D0E15}"/>
          </ac:picMkLst>
        </pc:picChg>
      </pc:sldChg>
      <pc:sldChg chg="delSp mod delAnim modAnim">
        <pc:chgData name="יהודה טאוב" userId="80c2dbd02819b45c" providerId="LiveId" clId="{9C42E4DE-A4EE-4899-912D-CC2AC8F5DB5D}" dt="2026-10-18T02:28:47.056" v="25"/>
        <pc:sldMkLst>
          <pc:docMk/>
          <pc:sldMk cId="2826069997" sldId="290"/>
        </pc:sldMkLst>
        <pc:picChg chg="del">
          <ac:chgData name="יהודה טאוב" userId="80c2dbd02819b45c" providerId="LiveId" clId="{9C42E4DE-A4EE-4899-912D-CC2AC8F5DB5D}" dt="2026-10-18T02:28:47.056" v="25"/>
          <ac:picMkLst>
            <pc:docMk/>
            <pc:sldMk cId="2826069997" sldId="290"/>
            <ac:picMk id="4" creationId="{F52CCECD-94AA-67A8-EC2B-B09D6012AF2A}"/>
          </ac:picMkLst>
        </pc:picChg>
      </pc:sldChg>
      <pc:sldChg chg="delSp mod delAnim modAnim">
        <pc:chgData name="יהודה טאוב" userId="80c2dbd02819b45c" providerId="LiveId" clId="{9C42E4DE-A4EE-4899-912D-CC2AC8F5DB5D}" dt="2026-10-18T02:28:46.951" v="23"/>
        <pc:sldMkLst>
          <pc:docMk/>
          <pc:sldMk cId="3611736780" sldId="291"/>
        </pc:sldMkLst>
        <pc:picChg chg="del">
          <ac:chgData name="יהודה טאוב" userId="80c2dbd02819b45c" providerId="LiveId" clId="{9C42E4DE-A4EE-4899-912D-CC2AC8F5DB5D}" dt="2026-10-18T02:28:46.951" v="23"/>
          <ac:picMkLst>
            <pc:docMk/>
            <pc:sldMk cId="3611736780" sldId="291"/>
            <ac:picMk id="4" creationId="{F84BEA67-3EFF-1E56-0FF7-6DFFF85D5D6E}"/>
          </ac:picMkLst>
        </pc:picChg>
      </pc:sldChg>
      <pc:sldChg chg="delSp mod delAnim modAnim">
        <pc:chgData name="יהודה טאוב" userId="80c2dbd02819b45c" providerId="LiveId" clId="{9C42E4DE-A4EE-4899-912D-CC2AC8F5DB5D}" dt="2026-10-18T02:28:47.327" v="31"/>
        <pc:sldMkLst>
          <pc:docMk/>
          <pc:sldMk cId="4216793615" sldId="292"/>
        </pc:sldMkLst>
        <pc:picChg chg="del">
          <ac:chgData name="יהודה טאוב" userId="80c2dbd02819b45c" providerId="LiveId" clId="{9C42E4DE-A4EE-4899-912D-CC2AC8F5DB5D}" dt="2026-10-18T02:28:47.327" v="31"/>
          <ac:picMkLst>
            <pc:docMk/>
            <pc:sldMk cId="4216793615" sldId="292"/>
            <ac:picMk id="4" creationId="{A8FE72B8-99AA-97D4-55E2-1B26430F53AF}"/>
          </ac:picMkLst>
        </pc:picChg>
      </pc:sldChg>
      <pc:sldChg chg="delSp mod delAnim modAnim">
        <pc:chgData name="יהודה טאוב" userId="80c2dbd02819b45c" providerId="LiveId" clId="{9C42E4DE-A4EE-4899-912D-CC2AC8F5DB5D}" dt="2026-10-18T02:28:47.241" v="27"/>
        <pc:sldMkLst>
          <pc:docMk/>
          <pc:sldMk cId="149817663" sldId="293"/>
        </pc:sldMkLst>
        <pc:picChg chg="del">
          <ac:chgData name="יהודה טאוב" userId="80c2dbd02819b45c" providerId="LiveId" clId="{9C42E4DE-A4EE-4899-912D-CC2AC8F5DB5D}" dt="2026-10-18T02:28:47.241" v="27"/>
          <ac:picMkLst>
            <pc:docMk/>
            <pc:sldMk cId="149817663" sldId="293"/>
            <ac:picMk id="5" creationId="{6D159791-53C0-6AA9-8331-726DD874EE13}"/>
          </ac:picMkLst>
        </pc:picChg>
      </pc:sldChg>
      <pc:sldChg chg="delSp mod delAnim modAnim">
        <pc:chgData name="יהודה טאוב" userId="80c2dbd02819b45c" providerId="LiveId" clId="{9C42E4DE-A4EE-4899-912D-CC2AC8F5DB5D}" dt="2026-10-18T02:28:47.290" v="29"/>
        <pc:sldMkLst>
          <pc:docMk/>
          <pc:sldMk cId="2589986204" sldId="341"/>
        </pc:sldMkLst>
        <pc:picChg chg="del">
          <ac:chgData name="יהודה טאוב" userId="80c2dbd02819b45c" providerId="LiveId" clId="{9C42E4DE-A4EE-4899-912D-CC2AC8F5DB5D}" dt="2026-10-18T02:28:47.290" v="29"/>
          <ac:picMkLst>
            <pc:docMk/>
            <pc:sldMk cId="2589986204" sldId="341"/>
            <ac:picMk id="2" creationId="{EBC2EE9E-B35E-7C4E-CA59-C838C3099D1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אהבה - אינה כמו שטועים אנשים ואומרים שזה רצון לתת.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האם כל בני האדם יגדירו אהבה באותו האופן?
</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כבר שאל המשורר 
"אומרים יש בעולם אהבה
מה זאת אהבה?"</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סימן נוסף לאהבה הוא</a:t>
          </a:r>
        </a:p>
        <a:p>
          <a:pPr rtl="1"/>
          <a:r>
            <a:rPr lang="he-IL" dirty="0"/>
            <a:t>הכאב שאדם מרגיש שהוא מתרחק מהאהוב.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defTabSz="755650" rtl="1">
            <a:lnSpc>
              <a:spcPct val="90000"/>
            </a:lnSpc>
            <a:spcBef>
              <a:spcPct val="0"/>
            </a:spcBef>
            <a:spcAft>
              <a:spcPct val="35000"/>
            </a:spcAft>
            <a:buNone/>
          </a:pPr>
          <a:endParaRPr lang="he-IL" sz="1400" dirty="0"/>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הגדרה היסודית של "אהבה", הכוללת את כל סוגי האהבה הקיימים, היא </a:t>
          </a:r>
          <a:r>
            <a:rPr lang="he-IL" b="1" dirty="0"/>
            <a:t>משיכה נפשית להתקרב</a:t>
          </a:r>
          <a:r>
            <a:rPr lang="he-IL" dirty="0"/>
            <a:t> </a:t>
          </a:r>
          <a:r>
            <a:rPr lang="he-IL" b="1" dirty="0"/>
            <a:t>לדבר מסוים</a:t>
          </a:r>
          <a:r>
            <a:rPr lang="he-IL" dirty="0"/>
            <a:t>.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כך יש הנאה גדולה מכולם, שהאדם נהנה ממציאותו של הדבר האהוב לו.</a:t>
          </a:r>
        </a:p>
        <a:p>
          <a:pPr rtl="1"/>
          <a:r>
            <a:rPr lang="he-IL" dirty="0"/>
            <a:t>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כשם שאדם נהנה הנאת </a:t>
          </a:r>
          <a:r>
            <a:rPr lang="he-IL" dirty="0" err="1"/>
            <a:t>חיך</a:t>
          </a:r>
          <a:r>
            <a:rPr lang="he-IL" dirty="0"/>
            <a:t> באכילת מאכל טעים וערב, והעין נהנית </a:t>
          </a:r>
          <a:r>
            <a:rPr lang="he-IL" dirty="0" err="1"/>
            <a:t>בראית</a:t>
          </a:r>
          <a:r>
            <a:rPr lang="he-IL" dirty="0"/>
            <a:t> מראה יפה, והאוזן בשמיעת שיר נעים.</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אהבה היא מין ממיני ההנאה והעינוגים שברא הקב"ה בעולמו להנות בהן את בריותיו. </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כך מרגשת האם לילדיה האהובים לה, שאינה מסתפקת בעונג </a:t>
          </a:r>
          <a:r>
            <a:rPr lang="he-IL" dirty="0" err="1"/>
            <a:t>שבראית</a:t>
          </a:r>
          <a:r>
            <a:rPr lang="he-IL" dirty="0"/>
            <a:t> בנה, אלא היא מקרבת אותם אליה ומחברת אותם באהבה ובעונג.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lvl="0" defTabSz="755650" rtl="1">
            <a:lnSpc>
              <a:spcPct val="90000"/>
            </a:lnSpc>
            <a:spcBef>
              <a:spcPct val="0"/>
            </a:spcBef>
            <a:spcAft>
              <a:spcPct val="35000"/>
            </a:spcAft>
            <a:buNone/>
          </a:pPr>
          <a:r>
            <a:rPr lang="he-IL" sz="18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defTabSz="755650" rtl="1">
            <a:lnSpc>
              <a:spcPct val="90000"/>
            </a:lnSpc>
            <a:spcBef>
              <a:spcPct val="0"/>
            </a:spcBef>
            <a:spcAft>
              <a:spcPct val="35000"/>
            </a:spcAft>
            <a:buNone/>
          </a:pPr>
          <a:r>
            <a:rPr lang="he-IL" sz="1800" dirty="0"/>
            <a:t>עד שהוא רוצה להתאחד עם הדבר האהוב, שיהיה עמו מאוחד תמיד ויתענג על אהבתו. </a:t>
          </a:r>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וכל מה שהוא מתקרב יותר הוא מתענג יותר. ולבו נעשה חפץ עוד ועוד להתקרב לאותה מציאות אהובה.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אהבה - אינה כמו שטועים אנשים ואומרים שזה רצון לתת.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האם כל בני האדם יגדירו אהבה באותו האופן?
</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כבר שאל המשורר 
"אומרים יש בעולם אהבה
מה זאת אהבה?"</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סימן נוסף לאהבה הוא</a:t>
          </a:r>
        </a:p>
        <a:p>
          <a:pPr marL="0" lvl="0" indent="0" algn="ctr" defTabSz="1289050" rtl="1">
            <a:lnSpc>
              <a:spcPct val="90000"/>
            </a:lnSpc>
            <a:spcBef>
              <a:spcPct val="0"/>
            </a:spcBef>
            <a:spcAft>
              <a:spcPct val="35000"/>
            </a:spcAft>
            <a:buNone/>
          </a:pPr>
          <a:r>
            <a:rPr lang="he-IL" sz="2900" kern="1200" dirty="0"/>
            <a:t>הכאב שאדם מרגיש שהוא מתרחק מהאהוב.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algn="ctr" defTabSz="755650" rtl="1">
            <a:lnSpc>
              <a:spcPct val="90000"/>
            </a:lnSpc>
            <a:spcBef>
              <a:spcPct val="0"/>
            </a:spcBef>
            <a:spcAft>
              <a:spcPct val="35000"/>
            </a:spcAft>
            <a:buNone/>
          </a:pPr>
          <a:endParaRPr lang="he-IL" sz="1400" kern="1200" dirty="0"/>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הגדרה היסודית של "אהבה", הכוללת את כל סוגי האהבה הקיימים, היא </a:t>
          </a:r>
          <a:r>
            <a:rPr lang="he-IL" sz="2900" b="1" kern="1200" dirty="0"/>
            <a:t>משיכה נפשית להתקרב</a:t>
          </a:r>
          <a:r>
            <a:rPr lang="he-IL" sz="2900" kern="1200" dirty="0"/>
            <a:t> </a:t>
          </a:r>
          <a:r>
            <a:rPr lang="he-IL" sz="2900" b="1" kern="1200" dirty="0"/>
            <a:t>לדבר מסוים</a:t>
          </a:r>
          <a:r>
            <a:rPr lang="he-IL" sz="2900" kern="1200" dirty="0"/>
            <a:t>. </a:t>
          </a:r>
        </a:p>
      </dsp:txBody>
      <dsp:txXfrm>
        <a:off x="8018656" y="3129096"/>
        <a:ext cx="3821781" cy="2293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יש הנאה גדולה מכולם, שהאדם נהנה ממציאותו של הדבר האהוב לו.</a:t>
          </a:r>
        </a:p>
        <a:p>
          <a:pPr marL="0" lvl="0" indent="0" algn="ctr" defTabSz="1155700" rtl="1">
            <a:lnSpc>
              <a:spcPct val="90000"/>
            </a:lnSpc>
            <a:spcBef>
              <a:spcPct val="0"/>
            </a:spcBef>
            <a:spcAft>
              <a:spcPct val="35000"/>
            </a:spcAft>
            <a:buNone/>
          </a:pPr>
          <a:r>
            <a:rPr lang="he-IL" sz="2600" kern="1200" dirty="0"/>
            <a:t>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כשם שאדם נהנה הנאת </a:t>
          </a:r>
          <a:r>
            <a:rPr lang="he-IL" sz="2600" kern="1200" dirty="0" err="1"/>
            <a:t>חיך</a:t>
          </a:r>
          <a:r>
            <a:rPr lang="he-IL" sz="2600" kern="1200" dirty="0"/>
            <a:t> באכילת מאכל טעים וערב, והעין נהנית </a:t>
          </a:r>
          <a:r>
            <a:rPr lang="he-IL" sz="2600" kern="1200" dirty="0" err="1"/>
            <a:t>בראית</a:t>
          </a:r>
          <a:r>
            <a:rPr lang="he-IL" sz="2600" kern="1200" dirty="0"/>
            <a:t> מראה יפה, והאוזן בשמיעת שיר נעים.</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אהבה היא מין ממיני ההנאה והעינוגים שברא הקב"ה בעולמו להנות בהן את בריותיו. </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מרגשת האם לילדיה האהובים לה, שאינה מסתפקת בעונג </a:t>
          </a:r>
          <a:r>
            <a:rPr lang="he-IL" sz="2600" kern="1200" dirty="0" err="1"/>
            <a:t>שבראית</a:t>
          </a:r>
          <a:r>
            <a:rPr lang="he-IL" sz="2600" kern="1200" dirty="0"/>
            <a:t> בנה, אלא היא מקרבת אותם אליה ומחברת אותם באהבה ובעונג.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55650" rtl="1">
            <a:lnSpc>
              <a:spcPct val="90000"/>
            </a:lnSpc>
            <a:spcBef>
              <a:spcPct val="0"/>
            </a:spcBef>
            <a:spcAft>
              <a:spcPct val="35000"/>
            </a:spcAft>
            <a:buNone/>
          </a:pPr>
          <a:r>
            <a:rPr lang="he-IL" sz="1800" kern="12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indent="0" algn="ctr" defTabSz="755650" rtl="1">
            <a:lnSpc>
              <a:spcPct val="90000"/>
            </a:lnSpc>
            <a:spcBef>
              <a:spcPct val="0"/>
            </a:spcBef>
            <a:spcAft>
              <a:spcPct val="35000"/>
            </a:spcAft>
            <a:buNone/>
          </a:pPr>
          <a:r>
            <a:rPr lang="he-IL" sz="1800" kern="1200" dirty="0"/>
            <a:t>עד שהוא רוצה להתאחד עם הדבר האהוב, שיהיה עמו מאוחד תמיד ויתענג על אהבתו. </a:t>
          </a:r>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וכל מה שהוא מתקרב יותר הוא מתענג יותר. ולבו נעשה חפץ עוד ועוד להתקרב לאותה מציאות אהובה. </a:t>
          </a:r>
        </a:p>
      </dsp:txBody>
      <dsp:txXfrm>
        <a:off x="8018656" y="3129096"/>
        <a:ext cx="3821781" cy="22930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145BD1AB-731D-32A6-7432-76F2408EE1CB}"/>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56218A89-8127-54A0-BE3F-4E59E003B76A}"/>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644C2B21-86A0-4BF5-9141-D80044C8022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16AC86EA-D1A8-6A75-5E95-CE07421F4673}"/>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dirty="0"/>
          </a:p>
        </p:txBody>
      </p:sp>
      <p:sp>
        <p:nvSpPr>
          <p:cNvPr id="5" name="מציין מיקום של מספר שקופית 4">
            <a:extLst>
              <a:ext uri="{FF2B5EF4-FFF2-40B4-BE49-F238E27FC236}">
                <a16:creationId xmlns:a16="http://schemas.microsoft.com/office/drawing/2014/main" id="{4F18AB4C-B893-A86C-3029-B6F46560EBF7}"/>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2CCAF9C5-E85D-4DAD-90C3-DB8C89691C47}" type="slidenum">
              <a:rPr lang="he-IL" smtClean="0"/>
              <a:t>‹#›</a:t>
            </a:fld>
            <a:endParaRPr lang="he-IL"/>
          </a:p>
        </p:txBody>
      </p:sp>
    </p:spTree>
    <p:extLst>
      <p:ext uri="{BB962C8B-B14F-4D97-AF65-F5344CB8AC3E}">
        <p14:creationId xmlns:p14="http://schemas.microsoft.com/office/powerpoint/2010/main" val="3987016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3271B7B-EA9E-41BA-8E92-957823792B86}"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35077E8-9545-444B-9F19-741A80E045D1}" type="slidenum">
              <a:rPr lang="he-IL" smtClean="0"/>
              <a:t>‹#›</a:t>
            </a:fld>
            <a:endParaRPr lang="he-IL"/>
          </a:p>
        </p:txBody>
      </p:sp>
    </p:spTree>
    <p:extLst>
      <p:ext uri="{BB962C8B-B14F-4D97-AF65-F5344CB8AC3E}">
        <p14:creationId xmlns:p14="http://schemas.microsoft.com/office/powerpoint/2010/main" val="1191319970"/>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5</a:t>
            </a:fld>
            <a:endParaRPr lang="he-IL"/>
          </a:p>
        </p:txBody>
      </p:sp>
    </p:spTree>
    <p:extLst>
      <p:ext uri="{BB962C8B-B14F-4D97-AF65-F5344CB8AC3E}">
        <p14:creationId xmlns:p14="http://schemas.microsoft.com/office/powerpoint/2010/main" val="77044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לפ"ז</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מבואר שבברכת "יוצר המאורות" מודים ומהללים על דברים רבים שנראים כאינם קשורים לברכת האור והמאורות; "קדושה" ו"לאל ברוך נעימות יתנו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ובשבת מתארים בהרחבה את כל ענין השבת "לאל אשר שבת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שלפי האמור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הכל</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אכן שייך לאורו של "מדור יונתי". </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13</a:t>
            </a:fld>
            <a:endParaRPr lang="he-IL"/>
          </a:p>
        </p:txBody>
      </p:sp>
    </p:spTree>
    <p:extLst>
      <p:ext uri="{BB962C8B-B14F-4D97-AF65-F5344CB8AC3E}">
        <p14:creationId xmlns:p14="http://schemas.microsoft.com/office/powerpoint/2010/main" val="397996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2">
          <a:extLst>
            <a:ext uri="{FF2B5EF4-FFF2-40B4-BE49-F238E27FC236}">
              <a16:creationId xmlns:a16="http://schemas.microsoft.com/office/drawing/2014/main" id="{DDEE49B5-5E6D-1F20-4CC9-A3D4BDB0397B}"/>
            </a:ext>
          </a:extLst>
        </p:cNvPr>
        <p:cNvGrpSpPr/>
        <p:nvPr/>
      </p:nvGrpSpPr>
      <p:grpSpPr>
        <a:xfrm>
          <a:off x="0" y="0"/>
          <a:ext cx="0" cy="0"/>
          <a:chOff x="0" y="0"/>
          <a:chExt cx="0" cy="0"/>
        </a:xfrm>
      </p:grpSpPr>
      <p:sp>
        <p:nvSpPr>
          <p:cNvPr id="8253" name="Google Shape;8253;gea3a75f2ac_0_128:notes">
            <a:extLst>
              <a:ext uri="{FF2B5EF4-FFF2-40B4-BE49-F238E27FC236}">
                <a16:creationId xmlns:a16="http://schemas.microsoft.com/office/drawing/2014/main" id="{39D97A01-8C58-B7F8-42CD-F94F963255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4" name="Google Shape;8254;gea3a75f2ac_0_128:notes">
            <a:extLst>
              <a:ext uri="{FF2B5EF4-FFF2-40B4-BE49-F238E27FC236}">
                <a16:creationId xmlns:a16="http://schemas.microsoft.com/office/drawing/2014/main" id="{5756411A-AD94-9D55-C899-01694D9360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1705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D366D4-EC6E-4EAB-8D5F-A9BCAD16C69E}" type="datetime1">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t>10/18/2026</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818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2881"/>
        <p:cNvGrpSpPr/>
        <p:nvPr/>
      </p:nvGrpSpPr>
      <p:grpSpPr>
        <a:xfrm>
          <a:off x="0" y="0"/>
          <a:ext cx="0" cy="0"/>
          <a:chOff x="0" y="0"/>
          <a:chExt cx="0" cy="0"/>
        </a:xfrm>
      </p:grpSpPr>
      <p:grpSp>
        <p:nvGrpSpPr>
          <p:cNvPr id="2882" name="Google Shape;2882;p19"/>
          <p:cNvGrpSpPr/>
          <p:nvPr/>
        </p:nvGrpSpPr>
        <p:grpSpPr>
          <a:xfrm rot="-5400000">
            <a:off x="9547634" y="-1420992"/>
            <a:ext cx="1321609" cy="4168672"/>
            <a:chOff x="2953000" y="237950"/>
            <a:chExt cx="1640800" cy="5175475"/>
          </a:xfrm>
        </p:grpSpPr>
        <p:sp>
          <p:nvSpPr>
            <p:cNvPr id="2883" name="Google Shape;2883;p19"/>
            <p:cNvSpPr/>
            <p:nvPr/>
          </p:nvSpPr>
          <p:spPr>
            <a:xfrm>
              <a:off x="3080475" y="597775"/>
              <a:ext cx="816875" cy="4815650"/>
            </a:xfrm>
            <a:custGeom>
              <a:avLst/>
              <a:gdLst/>
              <a:ahLst/>
              <a:cxnLst/>
              <a:rect l="l" t="t" r="r" b="b"/>
              <a:pathLst>
                <a:path w="32675" h="192626" extrusionOk="0">
                  <a:moveTo>
                    <a:pt x="15459" y="0"/>
                  </a:moveTo>
                  <a:cubicBezTo>
                    <a:pt x="15315" y="0"/>
                    <a:pt x="15260" y="268"/>
                    <a:pt x="15393" y="535"/>
                  </a:cubicBezTo>
                  <a:cubicBezTo>
                    <a:pt x="29464" y="30565"/>
                    <a:pt x="32202" y="64656"/>
                    <a:pt x="23231" y="96574"/>
                  </a:cubicBezTo>
                  <a:cubicBezTo>
                    <a:pt x="18510" y="113667"/>
                    <a:pt x="9444" y="129249"/>
                    <a:pt x="4156" y="146625"/>
                  </a:cubicBezTo>
                  <a:cubicBezTo>
                    <a:pt x="1228" y="155785"/>
                    <a:pt x="1" y="165323"/>
                    <a:pt x="567" y="174861"/>
                  </a:cubicBezTo>
                  <a:cubicBezTo>
                    <a:pt x="662" y="176372"/>
                    <a:pt x="850" y="177883"/>
                    <a:pt x="945" y="179299"/>
                  </a:cubicBezTo>
                  <a:cubicBezTo>
                    <a:pt x="1228" y="180716"/>
                    <a:pt x="1511" y="182226"/>
                    <a:pt x="1889" y="183643"/>
                  </a:cubicBezTo>
                  <a:cubicBezTo>
                    <a:pt x="2550" y="186382"/>
                    <a:pt x="3778" y="188931"/>
                    <a:pt x="5478" y="191198"/>
                  </a:cubicBezTo>
                  <a:cubicBezTo>
                    <a:pt x="6271" y="192218"/>
                    <a:pt x="6962" y="192626"/>
                    <a:pt x="7511" y="192626"/>
                  </a:cubicBezTo>
                  <a:cubicBezTo>
                    <a:pt x="7876" y="192626"/>
                    <a:pt x="8178" y="192444"/>
                    <a:pt x="8405" y="192142"/>
                  </a:cubicBezTo>
                  <a:cubicBezTo>
                    <a:pt x="8688" y="191575"/>
                    <a:pt x="8783" y="190914"/>
                    <a:pt x="8783" y="190253"/>
                  </a:cubicBezTo>
                  <a:cubicBezTo>
                    <a:pt x="8594" y="189309"/>
                    <a:pt x="8405" y="188459"/>
                    <a:pt x="8122" y="187515"/>
                  </a:cubicBezTo>
                  <a:cubicBezTo>
                    <a:pt x="5100" y="179960"/>
                    <a:pt x="4439" y="171461"/>
                    <a:pt x="5289" y="163151"/>
                  </a:cubicBezTo>
                  <a:cubicBezTo>
                    <a:pt x="6139" y="154746"/>
                    <a:pt x="8216" y="146530"/>
                    <a:pt x="11238" y="138598"/>
                  </a:cubicBezTo>
                  <a:cubicBezTo>
                    <a:pt x="14166" y="130571"/>
                    <a:pt x="17660" y="122733"/>
                    <a:pt x="20776" y="114706"/>
                  </a:cubicBezTo>
                  <a:cubicBezTo>
                    <a:pt x="24081" y="106585"/>
                    <a:pt x="26631" y="98180"/>
                    <a:pt x="28519" y="89586"/>
                  </a:cubicBezTo>
                  <a:cubicBezTo>
                    <a:pt x="31919" y="74193"/>
                    <a:pt x="32675" y="58423"/>
                    <a:pt x="30975" y="42747"/>
                  </a:cubicBezTo>
                  <a:cubicBezTo>
                    <a:pt x="29086" y="26882"/>
                    <a:pt x="23703" y="11772"/>
                    <a:pt x="15677" y="157"/>
                  </a:cubicBezTo>
                  <a:cubicBezTo>
                    <a:pt x="15594" y="46"/>
                    <a:pt x="15519" y="0"/>
                    <a:pt x="1545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4" name="Google Shape;2884;p19"/>
            <p:cNvSpPr/>
            <p:nvPr/>
          </p:nvSpPr>
          <p:spPr>
            <a:xfrm>
              <a:off x="3243375" y="237950"/>
              <a:ext cx="339975" cy="555000"/>
            </a:xfrm>
            <a:custGeom>
              <a:avLst/>
              <a:gdLst/>
              <a:ahLst/>
              <a:cxnLst/>
              <a:rect l="l" t="t" r="r" b="b"/>
              <a:pathLst>
                <a:path w="13599" h="22200" extrusionOk="0">
                  <a:moveTo>
                    <a:pt x="6331" y="0"/>
                  </a:moveTo>
                  <a:cubicBezTo>
                    <a:pt x="4047" y="0"/>
                    <a:pt x="1785" y="1645"/>
                    <a:pt x="945" y="3784"/>
                  </a:cubicBezTo>
                  <a:cubicBezTo>
                    <a:pt x="0" y="6617"/>
                    <a:pt x="661" y="9734"/>
                    <a:pt x="2645" y="11906"/>
                  </a:cubicBezTo>
                  <a:cubicBezTo>
                    <a:pt x="4344" y="13700"/>
                    <a:pt x="6327" y="15305"/>
                    <a:pt x="8499" y="16627"/>
                  </a:cubicBezTo>
                  <a:cubicBezTo>
                    <a:pt x="10766" y="17950"/>
                    <a:pt x="12466" y="19838"/>
                    <a:pt x="13599" y="22199"/>
                  </a:cubicBezTo>
                  <a:cubicBezTo>
                    <a:pt x="12749" y="16627"/>
                    <a:pt x="12655" y="12661"/>
                    <a:pt x="12277" y="8789"/>
                  </a:cubicBezTo>
                  <a:cubicBezTo>
                    <a:pt x="12277" y="7090"/>
                    <a:pt x="11899" y="5390"/>
                    <a:pt x="11332" y="3784"/>
                  </a:cubicBezTo>
                  <a:cubicBezTo>
                    <a:pt x="10671" y="2179"/>
                    <a:pt x="9444" y="951"/>
                    <a:pt x="7933" y="290"/>
                  </a:cubicBezTo>
                  <a:cubicBezTo>
                    <a:pt x="7410" y="92"/>
                    <a:pt x="6870" y="0"/>
                    <a:pt x="63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5" name="Google Shape;2885;p19"/>
            <p:cNvSpPr/>
            <p:nvPr/>
          </p:nvSpPr>
          <p:spPr>
            <a:xfrm>
              <a:off x="3758025" y="824825"/>
              <a:ext cx="397950" cy="827475"/>
            </a:xfrm>
            <a:custGeom>
              <a:avLst/>
              <a:gdLst/>
              <a:ahLst/>
              <a:cxnLst/>
              <a:rect l="l" t="t" r="r" b="b"/>
              <a:pathLst>
                <a:path w="15918" h="33099" extrusionOk="0">
                  <a:moveTo>
                    <a:pt x="15794" y="0"/>
                  </a:moveTo>
                  <a:cubicBezTo>
                    <a:pt x="15728" y="0"/>
                    <a:pt x="15620" y="42"/>
                    <a:pt x="15488" y="141"/>
                  </a:cubicBezTo>
                  <a:cubicBezTo>
                    <a:pt x="5761" y="7034"/>
                    <a:pt x="1" y="18178"/>
                    <a:pt x="95" y="30171"/>
                  </a:cubicBezTo>
                  <a:cubicBezTo>
                    <a:pt x="95" y="32154"/>
                    <a:pt x="756" y="33098"/>
                    <a:pt x="1229" y="33098"/>
                  </a:cubicBezTo>
                  <a:cubicBezTo>
                    <a:pt x="1701" y="33004"/>
                    <a:pt x="2173" y="31965"/>
                    <a:pt x="1984" y="30076"/>
                  </a:cubicBezTo>
                  <a:cubicBezTo>
                    <a:pt x="1701" y="24410"/>
                    <a:pt x="2834" y="18744"/>
                    <a:pt x="5195" y="13645"/>
                  </a:cubicBezTo>
                  <a:cubicBezTo>
                    <a:pt x="7461" y="8356"/>
                    <a:pt x="11050" y="3824"/>
                    <a:pt x="15583" y="329"/>
                  </a:cubicBezTo>
                  <a:cubicBezTo>
                    <a:pt x="15890" y="145"/>
                    <a:pt x="15917" y="0"/>
                    <a:pt x="1579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6" name="Google Shape;2886;p19"/>
            <p:cNvSpPr/>
            <p:nvPr/>
          </p:nvSpPr>
          <p:spPr>
            <a:xfrm>
              <a:off x="4005925" y="610900"/>
              <a:ext cx="332900" cy="340225"/>
            </a:xfrm>
            <a:custGeom>
              <a:avLst/>
              <a:gdLst/>
              <a:ahLst/>
              <a:cxnLst/>
              <a:rect l="l" t="t" r="r" b="b"/>
              <a:pathLst>
                <a:path w="13316" h="13609" extrusionOk="0">
                  <a:moveTo>
                    <a:pt x="9734" y="1"/>
                  </a:moveTo>
                  <a:cubicBezTo>
                    <a:pt x="8338" y="1"/>
                    <a:pt x="7088" y="1057"/>
                    <a:pt x="6044" y="2182"/>
                  </a:cubicBezTo>
                  <a:cubicBezTo>
                    <a:pt x="3589" y="5015"/>
                    <a:pt x="1889" y="10303"/>
                    <a:pt x="0" y="13608"/>
                  </a:cubicBezTo>
                  <a:cubicBezTo>
                    <a:pt x="3211" y="13608"/>
                    <a:pt x="7083" y="11153"/>
                    <a:pt x="9633" y="9736"/>
                  </a:cubicBezTo>
                  <a:cubicBezTo>
                    <a:pt x="12088" y="8414"/>
                    <a:pt x="13316" y="5581"/>
                    <a:pt x="12655" y="2843"/>
                  </a:cubicBezTo>
                  <a:cubicBezTo>
                    <a:pt x="12466" y="1615"/>
                    <a:pt x="11616" y="576"/>
                    <a:pt x="10483" y="104"/>
                  </a:cubicBezTo>
                  <a:cubicBezTo>
                    <a:pt x="10229" y="34"/>
                    <a:pt x="9979" y="1"/>
                    <a:pt x="97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7" name="Google Shape;2887;p19"/>
            <p:cNvSpPr/>
            <p:nvPr/>
          </p:nvSpPr>
          <p:spPr>
            <a:xfrm>
              <a:off x="3357200" y="1233750"/>
              <a:ext cx="476750" cy="619500"/>
            </a:xfrm>
            <a:custGeom>
              <a:avLst/>
              <a:gdLst/>
              <a:ahLst/>
              <a:cxnLst/>
              <a:rect l="l" t="t" r="r" b="b"/>
              <a:pathLst>
                <a:path w="19070" h="24780" extrusionOk="0">
                  <a:moveTo>
                    <a:pt x="139" y="1"/>
                  </a:moveTo>
                  <a:cubicBezTo>
                    <a:pt x="12" y="1"/>
                    <a:pt x="1" y="178"/>
                    <a:pt x="264" y="310"/>
                  </a:cubicBezTo>
                  <a:cubicBezTo>
                    <a:pt x="4230" y="2859"/>
                    <a:pt x="7629" y="6259"/>
                    <a:pt x="10179" y="10225"/>
                  </a:cubicBezTo>
                  <a:cubicBezTo>
                    <a:pt x="12823" y="14191"/>
                    <a:pt x="14995" y="18347"/>
                    <a:pt x="16601" y="22785"/>
                  </a:cubicBezTo>
                  <a:cubicBezTo>
                    <a:pt x="17026" y="24146"/>
                    <a:pt x="17681" y="24779"/>
                    <a:pt x="18161" y="24779"/>
                  </a:cubicBezTo>
                  <a:cubicBezTo>
                    <a:pt x="18746" y="24779"/>
                    <a:pt x="19069" y="23837"/>
                    <a:pt x="18395" y="22124"/>
                  </a:cubicBezTo>
                  <a:cubicBezTo>
                    <a:pt x="16506" y="17591"/>
                    <a:pt x="14051" y="13436"/>
                    <a:pt x="11123" y="9564"/>
                  </a:cubicBezTo>
                  <a:cubicBezTo>
                    <a:pt x="8196" y="5692"/>
                    <a:pt x="4608" y="2482"/>
                    <a:pt x="358" y="121"/>
                  </a:cubicBezTo>
                  <a:cubicBezTo>
                    <a:pt x="272" y="35"/>
                    <a:pt x="195" y="1"/>
                    <a:pt x="13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8" name="Google Shape;2888;p19"/>
            <p:cNvSpPr/>
            <p:nvPr/>
          </p:nvSpPr>
          <p:spPr>
            <a:xfrm>
              <a:off x="3184350" y="1026650"/>
              <a:ext cx="342350" cy="337625"/>
            </a:xfrm>
            <a:custGeom>
              <a:avLst/>
              <a:gdLst/>
              <a:ahLst/>
              <a:cxnLst/>
              <a:rect l="l" t="t" r="r" b="b"/>
              <a:pathLst>
                <a:path w="13694" h="13505" extrusionOk="0">
                  <a:moveTo>
                    <a:pt x="4061" y="0"/>
                  </a:moveTo>
                  <a:cubicBezTo>
                    <a:pt x="1700" y="189"/>
                    <a:pt x="1" y="2928"/>
                    <a:pt x="378" y="5288"/>
                  </a:cubicBezTo>
                  <a:cubicBezTo>
                    <a:pt x="1039" y="7649"/>
                    <a:pt x="2834" y="9538"/>
                    <a:pt x="5100" y="10293"/>
                  </a:cubicBezTo>
                  <a:cubicBezTo>
                    <a:pt x="7366" y="11238"/>
                    <a:pt x="11333" y="13410"/>
                    <a:pt x="13693" y="13504"/>
                  </a:cubicBezTo>
                  <a:cubicBezTo>
                    <a:pt x="12183" y="11521"/>
                    <a:pt x="10955" y="9255"/>
                    <a:pt x="10011" y="6988"/>
                  </a:cubicBezTo>
                  <a:cubicBezTo>
                    <a:pt x="9633" y="5383"/>
                    <a:pt x="8972" y="3777"/>
                    <a:pt x="8122" y="2361"/>
                  </a:cubicBezTo>
                  <a:cubicBezTo>
                    <a:pt x="7272" y="944"/>
                    <a:pt x="5761" y="95"/>
                    <a:pt x="406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9" name="Google Shape;2889;p19"/>
            <p:cNvSpPr/>
            <p:nvPr/>
          </p:nvSpPr>
          <p:spPr>
            <a:xfrm>
              <a:off x="3782750" y="1813200"/>
              <a:ext cx="504700" cy="570525"/>
            </a:xfrm>
            <a:custGeom>
              <a:avLst/>
              <a:gdLst/>
              <a:ahLst/>
              <a:cxnLst/>
              <a:rect l="l" t="t" r="r" b="b"/>
              <a:pathLst>
                <a:path w="20188" h="22821" extrusionOk="0">
                  <a:moveTo>
                    <a:pt x="20044" y="1"/>
                  </a:moveTo>
                  <a:cubicBezTo>
                    <a:pt x="19984" y="1"/>
                    <a:pt x="19898" y="24"/>
                    <a:pt x="19787" y="79"/>
                  </a:cubicBezTo>
                  <a:cubicBezTo>
                    <a:pt x="11666" y="4895"/>
                    <a:pt x="5150" y="11884"/>
                    <a:pt x="806" y="20194"/>
                  </a:cubicBezTo>
                  <a:cubicBezTo>
                    <a:pt x="1" y="21858"/>
                    <a:pt x="294" y="22820"/>
                    <a:pt x="923" y="22820"/>
                  </a:cubicBezTo>
                  <a:cubicBezTo>
                    <a:pt x="1400" y="22820"/>
                    <a:pt x="2071" y="22266"/>
                    <a:pt x="2600" y="21044"/>
                  </a:cubicBezTo>
                  <a:cubicBezTo>
                    <a:pt x="6283" y="12639"/>
                    <a:pt x="12327" y="5462"/>
                    <a:pt x="19976" y="268"/>
                  </a:cubicBezTo>
                  <a:cubicBezTo>
                    <a:pt x="20177" y="135"/>
                    <a:pt x="20188" y="1"/>
                    <a:pt x="2004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0" name="Google Shape;2890;p19"/>
            <p:cNvSpPr/>
            <p:nvPr/>
          </p:nvSpPr>
          <p:spPr>
            <a:xfrm>
              <a:off x="3477100" y="1945600"/>
              <a:ext cx="283325" cy="842275"/>
            </a:xfrm>
            <a:custGeom>
              <a:avLst/>
              <a:gdLst/>
              <a:ahLst/>
              <a:cxnLst/>
              <a:rect l="l" t="t" r="r" b="b"/>
              <a:pathLst>
                <a:path w="11333" h="33691" extrusionOk="0">
                  <a:moveTo>
                    <a:pt x="284" y="1"/>
                  </a:moveTo>
                  <a:cubicBezTo>
                    <a:pt x="236" y="1"/>
                    <a:pt x="189" y="119"/>
                    <a:pt x="189" y="355"/>
                  </a:cubicBezTo>
                  <a:cubicBezTo>
                    <a:pt x="0" y="3093"/>
                    <a:pt x="284" y="5832"/>
                    <a:pt x="1134" y="8476"/>
                  </a:cubicBezTo>
                  <a:cubicBezTo>
                    <a:pt x="1983" y="11026"/>
                    <a:pt x="3022" y="13576"/>
                    <a:pt x="4155" y="16031"/>
                  </a:cubicBezTo>
                  <a:cubicBezTo>
                    <a:pt x="6422" y="20942"/>
                    <a:pt x="8877" y="25852"/>
                    <a:pt x="9255" y="31046"/>
                  </a:cubicBezTo>
                  <a:cubicBezTo>
                    <a:pt x="9349" y="32746"/>
                    <a:pt x="9727" y="33690"/>
                    <a:pt x="10294" y="33690"/>
                  </a:cubicBezTo>
                  <a:cubicBezTo>
                    <a:pt x="10577" y="33690"/>
                    <a:pt x="10766" y="33501"/>
                    <a:pt x="10955" y="33029"/>
                  </a:cubicBezTo>
                  <a:cubicBezTo>
                    <a:pt x="11238" y="32368"/>
                    <a:pt x="11332" y="31613"/>
                    <a:pt x="11238" y="30857"/>
                  </a:cubicBezTo>
                  <a:cubicBezTo>
                    <a:pt x="10860" y="28024"/>
                    <a:pt x="10010" y="25380"/>
                    <a:pt x="8877" y="22830"/>
                  </a:cubicBezTo>
                  <a:cubicBezTo>
                    <a:pt x="7649" y="20280"/>
                    <a:pt x="6422" y="17920"/>
                    <a:pt x="5194" y="15559"/>
                  </a:cubicBezTo>
                  <a:cubicBezTo>
                    <a:pt x="3872" y="13198"/>
                    <a:pt x="2739" y="10743"/>
                    <a:pt x="1795" y="8193"/>
                  </a:cubicBezTo>
                  <a:cubicBezTo>
                    <a:pt x="850" y="5738"/>
                    <a:pt x="378" y="3093"/>
                    <a:pt x="378" y="355"/>
                  </a:cubicBezTo>
                  <a:cubicBezTo>
                    <a:pt x="378" y="119"/>
                    <a:pt x="331" y="1"/>
                    <a:pt x="28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1" name="Google Shape;2891;p19"/>
            <p:cNvSpPr/>
            <p:nvPr/>
          </p:nvSpPr>
          <p:spPr>
            <a:xfrm>
              <a:off x="3540850" y="2424800"/>
              <a:ext cx="936750" cy="940200"/>
            </a:xfrm>
            <a:custGeom>
              <a:avLst/>
              <a:gdLst/>
              <a:ahLst/>
              <a:cxnLst/>
              <a:rect l="l" t="t" r="r" b="b"/>
              <a:pathLst>
                <a:path w="37470" h="37608" extrusionOk="0">
                  <a:moveTo>
                    <a:pt x="37394" y="0"/>
                  </a:moveTo>
                  <a:cubicBezTo>
                    <a:pt x="37328" y="0"/>
                    <a:pt x="37193" y="144"/>
                    <a:pt x="37018" y="451"/>
                  </a:cubicBezTo>
                  <a:cubicBezTo>
                    <a:pt x="29180" y="14617"/>
                    <a:pt x="17565" y="26421"/>
                    <a:pt x="3494" y="34542"/>
                  </a:cubicBezTo>
                  <a:cubicBezTo>
                    <a:pt x="1133" y="35864"/>
                    <a:pt x="0" y="36903"/>
                    <a:pt x="283" y="37375"/>
                  </a:cubicBezTo>
                  <a:cubicBezTo>
                    <a:pt x="343" y="37524"/>
                    <a:pt x="533" y="37607"/>
                    <a:pt x="843" y="37607"/>
                  </a:cubicBezTo>
                  <a:cubicBezTo>
                    <a:pt x="1517" y="37607"/>
                    <a:pt x="2756" y="37213"/>
                    <a:pt x="4438" y="36242"/>
                  </a:cubicBezTo>
                  <a:cubicBezTo>
                    <a:pt x="11521" y="31993"/>
                    <a:pt x="17848" y="26704"/>
                    <a:pt x="23325" y="20566"/>
                  </a:cubicBezTo>
                  <a:cubicBezTo>
                    <a:pt x="28802" y="14522"/>
                    <a:pt x="33524" y="7817"/>
                    <a:pt x="37301" y="546"/>
                  </a:cubicBezTo>
                  <a:cubicBezTo>
                    <a:pt x="37453" y="192"/>
                    <a:pt x="37469" y="0"/>
                    <a:pt x="3739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2" name="Google Shape;2892;p19"/>
            <p:cNvSpPr/>
            <p:nvPr/>
          </p:nvSpPr>
          <p:spPr>
            <a:xfrm>
              <a:off x="3179625" y="2621400"/>
              <a:ext cx="311650" cy="1028775"/>
            </a:xfrm>
            <a:custGeom>
              <a:avLst/>
              <a:gdLst/>
              <a:ahLst/>
              <a:cxnLst/>
              <a:rect l="l" t="t" r="r" b="b"/>
              <a:pathLst>
                <a:path w="12466" h="41151" extrusionOk="0">
                  <a:moveTo>
                    <a:pt x="1217" y="1"/>
                  </a:moveTo>
                  <a:cubicBezTo>
                    <a:pt x="1158" y="1"/>
                    <a:pt x="1087" y="142"/>
                    <a:pt x="1039" y="426"/>
                  </a:cubicBezTo>
                  <a:cubicBezTo>
                    <a:pt x="1" y="6941"/>
                    <a:pt x="1228" y="13646"/>
                    <a:pt x="3117" y="19879"/>
                  </a:cubicBezTo>
                  <a:cubicBezTo>
                    <a:pt x="5100" y="26112"/>
                    <a:pt x="7744" y="32155"/>
                    <a:pt x="9822" y="38294"/>
                  </a:cubicBezTo>
                  <a:cubicBezTo>
                    <a:pt x="10514" y="40198"/>
                    <a:pt x="11207" y="41150"/>
                    <a:pt x="11681" y="41150"/>
                  </a:cubicBezTo>
                  <a:cubicBezTo>
                    <a:pt x="11724" y="41150"/>
                    <a:pt x="11766" y="41142"/>
                    <a:pt x="11805" y="41127"/>
                  </a:cubicBezTo>
                  <a:cubicBezTo>
                    <a:pt x="12277" y="40938"/>
                    <a:pt x="12466" y="39710"/>
                    <a:pt x="11711" y="37633"/>
                  </a:cubicBezTo>
                  <a:cubicBezTo>
                    <a:pt x="9350" y="31400"/>
                    <a:pt x="6422" y="25545"/>
                    <a:pt x="4156" y="19501"/>
                  </a:cubicBezTo>
                  <a:cubicBezTo>
                    <a:pt x="1984" y="13363"/>
                    <a:pt x="473" y="6941"/>
                    <a:pt x="1323" y="426"/>
                  </a:cubicBezTo>
                  <a:cubicBezTo>
                    <a:pt x="1323" y="142"/>
                    <a:pt x="1276" y="1"/>
                    <a:pt x="121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3" name="Google Shape;2893;p19"/>
            <p:cNvSpPr/>
            <p:nvPr/>
          </p:nvSpPr>
          <p:spPr>
            <a:xfrm>
              <a:off x="3146575" y="3888875"/>
              <a:ext cx="769775" cy="748250"/>
            </a:xfrm>
            <a:custGeom>
              <a:avLst/>
              <a:gdLst/>
              <a:ahLst/>
              <a:cxnLst/>
              <a:rect l="l" t="t" r="r" b="b"/>
              <a:pathLst>
                <a:path w="30791" h="29930" extrusionOk="0">
                  <a:moveTo>
                    <a:pt x="30732" y="0"/>
                  </a:moveTo>
                  <a:cubicBezTo>
                    <a:pt x="30683" y="0"/>
                    <a:pt x="30593" y="118"/>
                    <a:pt x="30503" y="343"/>
                  </a:cubicBezTo>
                  <a:cubicBezTo>
                    <a:pt x="29086" y="3271"/>
                    <a:pt x="27009" y="5821"/>
                    <a:pt x="24553" y="7993"/>
                  </a:cubicBezTo>
                  <a:cubicBezTo>
                    <a:pt x="22098" y="10070"/>
                    <a:pt x="19454" y="11959"/>
                    <a:pt x="16621" y="13659"/>
                  </a:cubicBezTo>
                  <a:cubicBezTo>
                    <a:pt x="13882" y="15453"/>
                    <a:pt x="11049" y="17247"/>
                    <a:pt x="8405" y="19136"/>
                  </a:cubicBezTo>
                  <a:cubicBezTo>
                    <a:pt x="5667" y="21119"/>
                    <a:pt x="3306" y="23574"/>
                    <a:pt x="1323" y="26407"/>
                  </a:cubicBezTo>
                  <a:cubicBezTo>
                    <a:pt x="1" y="28390"/>
                    <a:pt x="95" y="29712"/>
                    <a:pt x="567" y="29901"/>
                  </a:cubicBezTo>
                  <a:cubicBezTo>
                    <a:pt x="605" y="29920"/>
                    <a:pt x="649" y="29929"/>
                    <a:pt x="698" y="29929"/>
                  </a:cubicBezTo>
                  <a:cubicBezTo>
                    <a:pt x="1151" y="29929"/>
                    <a:pt x="2087" y="29148"/>
                    <a:pt x="3023" y="27446"/>
                  </a:cubicBezTo>
                  <a:cubicBezTo>
                    <a:pt x="4722" y="24802"/>
                    <a:pt x="6894" y="22347"/>
                    <a:pt x="9350" y="20363"/>
                  </a:cubicBezTo>
                  <a:cubicBezTo>
                    <a:pt x="11899" y="18286"/>
                    <a:pt x="14543" y="16492"/>
                    <a:pt x="17282" y="14603"/>
                  </a:cubicBezTo>
                  <a:cubicBezTo>
                    <a:pt x="20021" y="12714"/>
                    <a:pt x="22570" y="10731"/>
                    <a:pt x="24931" y="8465"/>
                  </a:cubicBezTo>
                  <a:cubicBezTo>
                    <a:pt x="27386" y="6198"/>
                    <a:pt x="29370" y="3460"/>
                    <a:pt x="30692" y="438"/>
                  </a:cubicBezTo>
                  <a:cubicBezTo>
                    <a:pt x="30790" y="142"/>
                    <a:pt x="30786" y="0"/>
                    <a:pt x="3073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4" name="Google Shape;2894;p19"/>
            <p:cNvSpPr/>
            <p:nvPr/>
          </p:nvSpPr>
          <p:spPr>
            <a:xfrm>
              <a:off x="3035625" y="3529425"/>
              <a:ext cx="191250" cy="882725"/>
            </a:xfrm>
            <a:custGeom>
              <a:avLst/>
              <a:gdLst/>
              <a:ahLst/>
              <a:cxnLst/>
              <a:rect l="l" t="t" r="r" b="b"/>
              <a:pathLst>
                <a:path w="7650" h="35309" extrusionOk="0">
                  <a:moveTo>
                    <a:pt x="1560" y="0"/>
                  </a:moveTo>
                  <a:cubicBezTo>
                    <a:pt x="1501" y="0"/>
                    <a:pt x="1412" y="95"/>
                    <a:pt x="1322" y="273"/>
                  </a:cubicBezTo>
                  <a:cubicBezTo>
                    <a:pt x="378" y="2917"/>
                    <a:pt x="0" y="5750"/>
                    <a:pt x="189" y="8489"/>
                  </a:cubicBezTo>
                  <a:cubicBezTo>
                    <a:pt x="284" y="11322"/>
                    <a:pt x="756" y="14060"/>
                    <a:pt x="1417" y="16799"/>
                  </a:cubicBezTo>
                  <a:cubicBezTo>
                    <a:pt x="2833" y="22087"/>
                    <a:pt x="4816" y="27281"/>
                    <a:pt x="5477" y="32569"/>
                  </a:cubicBezTo>
                  <a:cubicBezTo>
                    <a:pt x="5666" y="34364"/>
                    <a:pt x="6138" y="35308"/>
                    <a:pt x="6611" y="35308"/>
                  </a:cubicBezTo>
                  <a:cubicBezTo>
                    <a:pt x="7177" y="35308"/>
                    <a:pt x="7649" y="34269"/>
                    <a:pt x="7366" y="32286"/>
                  </a:cubicBezTo>
                  <a:cubicBezTo>
                    <a:pt x="6422" y="26620"/>
                    <a:pt x="4155" y="21615"/>
                    <a:pt x="2456" y="16421"/>
                  </a:cubicBezTo>
                  <a:cubicBezTo>
                    <a:pt x="1606" y="13777"/>
                    <a:pt x="1039" y="11133"/>
                    <a:pt x="756" y="8489"/>
                  </a:cubicBezTo>
                  <a:cubicBezTo>
                    <a:pt x="472" y="5750"/>
                    <a:pt x="756" y="3012"/>
                    <a:pt x="1606" y="367"/>
                  </a:cubicBezTo>
                  <a:cubicBezTo>
                    <a:pt x="1655" y="118"/>
                    <a:pt x="1626" y="0"/>
                    <a:pt x="156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5" name="Google Shape;2895;p19"/>
            <p:cNvSpPr/>
            <p:nvPr/>
          </p:nvSpPr>
          <p:spPr>
            <a:xfrm>
              <a:off x="2953000" y="3248200"/>
              <a:ext cx="231375" cy="399025"/>
            </a:xfrm>
            <a:custGeom>
              <a:avLst/>
              <a:gdLst/>
              <a:ahLst/>
              <a:cxnLst/>
              <a:rect l="l" t="t" r="r" b="b"/>
              <a:pathLst>
                <a:path w="9255" h="15961" extrusionOk="0">
                  <a:moveTo>
                    <a:pt x="5813" y="1"/>
                  </a:moveTo>
                  <a:cubicBezTo>
                    <a:pt x="5079" y="1"/>
                    <a:pt x="4344" y="253"/>
                    <a:pt x="3777" y="756"/>
                  </a:cubicBezTo>
                  <a:cubicBezTo>
                    <a:pt x="2833" y="1417"/>
                    <a:pt x="2172" y="2362"/>
                    <a:pt x="1794" y="3401"/>
                  </a:cubicBezTo>
                  <a:cubicBezTo>
                    <a:pt x="0" y="7650"/>
                    <a:pt x="850" y="12561"/>
                    <a:pt x="3966" y="15960"/>
                  </a:cubicBezTo>
                  <a:cubicBezTo>
                    <a:pt x="5194" y="13694"/>
                    <a:pt x="6516" y="12089"/>
                    <a:pt x="7555" y="10200"/>
                  </a:cubicBezTo>
                  <a:cubicBezTo>
                    <a:pt x="8594" y="8406"/>
                    <a:pt x="9160" y="6328"/>
                    <a:pt x="9160" y="4156"/>
                  </a:cubicBezTo>
                  <a:cubicBezTo>
                    <a:pt x="9255" y="2551"/>
                    <a:pt x="8405" y="945"/>
                    <a:pt x="6894" y="190"/>
                  </a:cubicBezTo>
                  <a:cubicBezTo>
                    <a:pt x="6547" y="64"/>
                    <a:pt x="6180" y="1"/>
                    <a:pt x="581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6" name="Google Shape;2896;p19"/>
            <p:cNvSpPr/>
            <p:nvPr/>
          </p:nvSpPr>
          <p:spPr>
            <a:xfrm>
              <a:off x="3099350" y="2454950"/>
              <a:ext cx="236125" cy="368325"/>
            </a:xfrm>
            <a:custGeom>
              <a:avLst/>
              <a:gdLst/>
              <a:ahLst/>
              <a:cxnLst/>
              <a:rect l="l" t="t" r="r" b="b"/>
              <a:pathLst>
                <a:path w="9445" h="14733" extrusionOk="0">
                  <a:moveTo>
                    <a:pt x="5856" y="1"/>
                  </a:moveTo>
                  <a:cubicBezTo>
                    <a:pt x="4723" y="1"/>
                    <a:pt x="3589" y="379"/>
                    <a:pt x="2740" y="1229"/>
                  </a:cubicBezTo>
                  <a:cubicBezTo>
                    <a:pt x="1984" y="2078"/>
                    <a:pt x="1417" y="3023"/>
                    <a:pt x="1134" y="4156"/>
                  </a:cubicBezTo>
                  <a:cubicBezTo>
                    <a:pt x="1" y="8028"/>
                    <a:pt x="1323" y="12089"/>
                    <a:pt x="4345" y="14733"/>
                  </a:cubicBezTo>
                  <a:cubicBezTo>
                    <a:pt x="5667" y="13033"/>
                    <a:pt x="6989" y="11239"/>
                    <a:pt x="8028" y="9256"/>
                  </a:cubicBezTo>
                  <a:cubicBezTo>
                    <a:pt x="8972" y="7650"/>
                    <a:pt x="9444" y="5761"/>
                    <a:pt x="9350" y="3873"/>
                  </a:cubicBezTo>
                  <a:cubicBezTo>
                    <a:pt x="9161" y="1984"/>
                    <a:pt x="7745" y="379"/>
                    <a:pt x="58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7" name="Google Shape;2897;p19"/>
            <p:cNvSpPr/>
            <p:nvPr/>
          </p:nvSpPr>
          <p:spPr>
            <a:xfrm>
              <a:off x="4315200" y="2381625"/>
              <a:ext cx="278600" cy="328325"/>
            </a:xfrm>
            <a:custGeom>
              <a:avLst/>
              <a:gdLst/>
              <a:ahLst/>
              <a:cxnLst/>
              <a:rect l="l" t="t" r="r" b="b"/>
              <a:pathLst>
                <a:path w="11144" h="13133" extrusionOk="0">
                  <a:moveTo>
                    <a:pt x="7000" y="0"/>
                  </a:moveTo>
                  <a:cubicBezTo>
                    <a:pt x="5109" y="0"/>
                    <a:pt x="3258" y="934"/>
                    <a:pt x="2267" y="2556"/>
                  </a:cubicBezTo>
                  <a:cubicBezTo>
                    <a:pt x="95" y="5578"/>
                    <a:pt x="0" y="9450"/>
                    <a:pt x="0" y="13133"/>
                  </a:cubicBezTo>
                  <a:cubicBezTo>
                    <a:pt x="3494" y="12566"/>
                    <a:pt x="5666" y="11905"/>
                    <a:pt x="7555" y="10583"/>
                  </a:cubicBezTo>
                  <a:cubicBezTo>
                    <a:pt x="9444" y="9261"/>
                    <a:pt x="10766" y="7278"/>
                    <a:pt x="10955" y="4917"/>
                  </a:cubicBezTo>
                  <a:cubicBezTo>
                    <a:pt x="11143" y="2651"/>
                    <a:pt x="9538" y="479"/>
                    <a:pt x="7272" y="6"/>
                  </a:cubicBezTo>
                  <a:cubicBezTo>
                    <a:pt x="7181" y="2"/>
                    <a:pt x="7090" y="0"/>
                    <a:pt x="70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8" name="Google Shape;2898;p19"/>
            <p:cNvSpPr/>
            <p:nvPr/>
          </p:nvSpPr>
          <p:spPr>
            <a:xfrm>
              <a:off x="3743875" y="3713850"/>
              <a:ext cx="321100" cy="398450"/>
            </a:xfrm>
            <a:custGeom>
              <a:avLst/>
              <a:gdLst/>
              <a:ahLst/>
              <a:cxnLst/>
              <a:rect l="l" t="t" r="r" b="b"/>
              <a:pathLst>
                <a:path w="12844" h="15938" extrusionOk="0">
                  <a:moveTo>
                    <a:pt x="7572" y="0"/>
                  </a:moveTo>
                  <a:cubicBezTo>
                    <a:pt x="6254" y="0"/>
                    <a:pt x="4981" y="536"/>
                    <a:pt x="3967" y="1395"/>
                  </a:cubicBezTo>
                  <a:cubicBezTo>
                    <a:pt x="1983" y="3189"/>
                    <a:pt x="756" y="5550"/>
                    <a:pt x="378" y="8194"/>
                  </a:cubicBezTo>
                  <a:cubicBezTo>
                    <a:pt x="95" y="10744"/>
                    <a:pt x="0" y="13388"/>
                    <a:pt x="189" y="15938"/>
                  </a:cubicBezTo>
                  <a:cubicBezTo>
                    <a:pt x="4816" y="15182"/>
                    <a:pt x="7649" y="14049"/>
                    <a:pt x="9821" y="12066"/>
                  </a:cubicBezTo>
                  <a:cubicBezTo>
                    <a:pt x="11993" y="9894"/>
                    <a:pt x="12843" y="6872"/>
                    <a:pt x="12182" y="3945"/>
                  </a:cubicBezTo>
                  <a:cubicBezTo>
                    <a:pt x="11805" y="2056"/>
                    <a:pt x="10294" y="545"/>
                    <a:pt x="8405" y="73"/>
                  </a:cubicBezTo>
                  <a:cubicBezTo>
                    <a:pt x="8127" y="24"/>
                    <a:pt x="7848" y="0"/>
                    <a:pt x="75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9" name="Google Shape;2899;p19"/>
            <p:cNvSpPr/>
            <p:nvPr/>
          </p:nvSpPr>
          <p:spPr>
            <a:xfrm>
              <a:off x="3321275" y="1772525"/>
              <a:ext cx="250275" cy="408600"/>
            </a:xfrm>
            <a:custGeom>
              <a:avLst/>
              <a:gdLst/>
              <a:ahLst/>
              <a:cxnLst/>
              <a:rect l="l" t="t" r="r" b="b"/>
              <a:pathLst>
                <a:path w="10011" h="16344" extrusionOk="0">
                  <a:moveTo>
                    <a:pt x="6171" y="1"/>
                  </a:moveTo>
                  <a:cubicBezTo>
                    <a:pt x="5117" y="1"/>
                    <a:pt x="4072" y="386"/>
                    <a:pt x="3211" y="1140"/>
                  </a:cubicBezTo>
                  <a:cubicBezTo>
                    <a:pt x="851" y="3217"/>
                    <a:pt x="1" y="6428"/>
                    <a:pt x="1040" y="9450"/>
                  </a:cubicBezTo>
                  <a:cubicBezTo>
                    <a:pt x="1984" y="12283"/>
                    <a:pt x="4250" y="14549"/>
                    <a:pt x="8028" y="16344"/>
                  </a:cubicBezTo>
                  <a:lnTo>
                    <a:pt x="9633" y="7278"/>
                  </a:lnTo>
                  <a:cubicBezTo>
                    <a:pt x="9916" y="6050"/>
                    <a:pt x="10011" y="4917"/>
                    <a:pt x="10011" y="3784"/>
                  </a:cubicBezTo>
                  <a:cubicBezTo>
                    <a:pt x="9916" y="2556"/>
                    <a:pt x="9350" y="1423"/>
                    <a:pt x="8500" y="667"/>
                  </a:cubicBezTo>
                  <a:cubicBezTo>
                    <a:pt x="7769" y="221"/>
                    <a:pt x="6967" y="1"/>
                    <a:pt x="61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0" name="Google Shape;2900;p19"/>
            <p:cNvSpPr/>
            <p:nvPr/>
          </p:nvSpPr>
          <p:spPr>
            <a:xfrm>
              <a:off x="4060225" y="1698900"/>
              <a:ext cx="420250" cy="294525"/>
            </a:xfrm>
            <a:custGeom>
              <a:avLst/>
              <a:gdLst/>
              <a:ahLst/>
              <a:cxnLst/>
              <a:rect l="l" t="t" r="r" b="b"/>
              <a:pathLst>
                <a:path w="16810" h="11781" extrusionOk="0">
                  <a:moveTo>
                    <a:pt x="10341" y="0"/>
                  </a:moveTo>
                  <a:cubicBezTo>
                    <a:pt x="9231" y="0"/>
                    <a:pt x="8122" y="260"/>
                    <a:pt x="7083" y="779"/>
                  </a:cubicBezTo>
                  <a:cubicBezTo>
                    <a:pt x="5100" y="1818"/>
                    <a:pt x="3495" y="3424"/>
                    <a:pt x="2361" y="5407"/>
                  </a:cubicBezTo>
                  <a:cubicBezTo>
                    <a:pt x="1323" y="7390"/>
                    <a:pt x="567" y="9467"/>
                    <a:pt x="0" y="11639"/>
                  </a:cubicBezTo>
                  <a:cubicBezTo>
                    <a:pt x="1086" y="11734"/>
                    <a:pt x="2172" y="11781"/>
                    <a:pt x="3258" y="11781"/>
                  </a:cubicBezTo>
                  <a:cubicBezTo>
                    <a:pt x="4344" y="11781"/>
                    <a:pt x="5430" y="11734"/>
                    <a:pt x="6516" y="11639"/>
                  </a:cubicBezTo>
                  <a:cubicBezTo>
                    <a:pt x="8499" y="11639"/>
                    <a:pt x="10483" y="11262"/>
                    <a:pt x="12371" y="10601"/>
                  </a:cubicBezTo>
                  <a:cubicBezTo>
                    <a:pt x="14354" y="9940"/>
                    <a:pt x="15865" y="8334"/>
                    <a:pt x="16432" y="6351"/>
                  </a:cubicBezTo>
                  <a:cubicBezTo>
                    <a:pt x="16810" y="4085"/>
                    <a:pt x="15676" y="1818"/>
                    <a:pt x="13599" y="779"/>
                  </a:cubicBezTo>
                  <a:cubicBezTo>
                    <a:pt x="12560" y="260"/>
                    <a:pt x="11451" y="0"/>
                    <a:pt x="103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901" name="Google Shape;2901;p19"/>
          <p:cNvGrpSpPr/>
          <p:nvPr/>
        </p:nvGrpSpPr>
        <p:grpSpPr>
          <a:xfrm flipH="1">
            <a:off x="-1098259" y="4189247"/>
            <a:ext cx="3561585" cy="3694964"/>
            <a:chOff x="1297425" y="238025"/>
            <a:chExt cx="5004100" cy="5191500"/>
          </a:xfrm>
        </p:grpSpPr>
        <p:sp>
          <p:nvSpPr>
            <p:cNvPr id="2902" name="Google Shape;2902;p19"/>
            <p:cNvSpPr/>
            <p:nvPr/>
          </p:nvSpPr>
          <p:spPr>
            <a:xfrm>
              <a:off x="3514600" y="944475"/>
              <a:ext cx="1504975" cy="2113950"/>
            </a:xfrm>
            <a:custGeom>
              <a:avLst/>
              <a:gdLst/>
              <a:ahLst/>
              <a:cxnLst/>
              <a:rect l="l" t="t" r="r" b="b"/>
              <a:pathLst>
                <a:path w="60199" h="84558" extrusionOk="0">
                  <a:moveTo>
                    <a:pt x="0" y="0"/>
                  </a:moveTo>
                  <a:lnTo>
                    <a:pt x="0" y="0"/>
                  </a:lnTo>
                  <a:cubicBezTo>
                    <a:pt x="140" y="561"/>
                    <a:pt x="280" y="1121"/>
                    <a:pt x="467" y="1635"/>
                  </a:cubicBezTo>
                  <a:cubicBezTo>
                    <a:pt x="654" y="2102"/>
                    <a:pt x="887" y="2709"/>
                    <a:pt x="1168" y="3316"/>
                  </a:cubicBezTo>
                  <a:cubicBezTo>
                    <a:pt x="1448" y="3970"/>
                    <a:pt x="1728" y="4671"/>
                    <a:pt x="2148" y="5371"/>
                  </a:cubicBezTo>
                  <a:cubicBezTo>
                    <a:pt x="2569" y="6118"/>
                    <a:pt x="2989" y="6866"/>
                    <a:pt x="3503" y="7660"/>
                  </a:cubicBezTo>
                  <a:cubicBezTo>
                    <a:pt x="4016" y="8453"/>
                    <a:pt x="4577" y="9247"/>
                    <a:pt x="5184" y="9995"/>
                  </a:cubicBezTo>
                  <a:cubicBezTo>
                    <a:pt x="6445" y="11629"/>
                    <a:pt x="7846" y="13170"/>
                    <a:pt x="9340" y="14571"/>
                  </a:cubicBezTo>
                  <a:cubicBezTo>
                    <a:pt x="10881" y="15972"/>
                    <a:pt x="12469" y="17233"/>
                    <a:pt x="14197" y="18401"/>
                  </a:cubicBezTo>
                  <a:cubicBezTo>
                    <a:pt x="15738" y="19428"/>
                    <a:pt x="17326" y="20316"/>
                    <a:pt x="19008" y="21110"/>
                  </a:cubicBezTo>
                  <a:cubicBezTo>
                    <a:pt x="20268" y="21670"/>
                    <a:pt x="21576" y="22137"/>
                    <a:pt x="22884" y="22511"/>
                  </a:cubicBezTo>
                  <a:cubicBezTo>
                    <a:pt x="23211" y="22604"/>
                    <a:pt x="23491" y="22651"/>
                    <a:pt x="23771" y="22744"/>
                  </a:cubicBezTo>
                  <a:cubicBezTo>
                    <a:pt x="27881" y="27321"/>
                    <a:pt x="31710" y="32178"/>
                    <a:pt x="35213" y="37222"/>
                  </a:cubicBezTo>
                  <a:cubicBezTo>
                    <a:pt x="34232" y="36568"/>
                    <a:pt x="33158" y="36007"/>
                    <a:pt x="32084" y="35494"/>
                  </a:cubicBezTo>
                  <a:cubicBezTo>
                    <a:pt x="30403" y="34700"/>
                    <a:pt x="28675" y="34046"/>
                    <a:pt x="26900" y="33579"/>
                  </a:cubicBezTo>
                  <a:cubicBezTo>
                    <a:pt x="24892" y="33018"/>
                    <a:pt x="22884" y="32645"/>
                    <a:pt x="20829" y="32411"/>
                  </a:cubicBezTo>
                  <a:cubicBezTo>
                    <a:pt x="19340" y="32238"/>
                    <a:pt x="17799" y="32142"/>
                    <a:pt x="16264" y="32142"/>
                  </a:cubicBezTo>
                  <a:cubicBezTo>
                    <a:pt x="15729" y="32142"/>
                    <a:pt x="15195" y="32154"/>
                    <a:pt x="14664" y="32178"/>
                  </a:cubicBezTo>
                  <a:cubicBezTo>
                    <a:pt x="13684" y="32225"/>
                    <a:pt x="12703" y="32271"/>
                    <a:pt x="11816" y="32411"/>
                  </a:cubicBezTo>
                  <a:cubicBezTo>
                    <a:pt x="10881" y="32551"/>
                    <a:pt x="9994" y="32692"/>
                    <a:pt x="9200" y="32878"/>
                  </a:cubicBezTo>
                  <a:cubicBezTo>
                    <a:pt x="8360" y="33018"/>
                    <a:pt x="7659" y="33252"/>
                    <a:pt x="6959" y="33439"/>
                  </a:cubicBezTo>
                  <a:cubicBezTo>
                    <a:pt x="6305" y="33672"/>
                    <a:pt x="5744" y="33859"/>
                    <a:pt x="5231" y="34046"/>
                  </a:cubicBezTo>
                  <a:cubicBezTo>
                    <a:pt x="4717" y="34233"/>
                    <a:pt x="4203" y="34466"/>
                    <a:pt x="3689" y="34700"/>
                  </a:cubicBezTo>
                  <a:cubicBezTo>
                    <a:pt x="4110" y="35073"/>
                    <a:pt x="4577" y="35400"/>
                    <a:pt x="5044" y="35727"/>
                  </a:cubicBezTo>
                  <a:cubicBezTo>
                    <a:pt x="5464" y="36007"/>
                    <a:pt x="5978" y="36334"/>
                    <a:pt x="6585" y="36708"/>
                  </a:cubicBezTo>
                  <a:cubicBezTo>
                    <a:pt x="7192" y="37035"/>
                    <a:pt x="7846" y="37408"/>
                    <a:pt x="8593" y="37782"/>
                  </a:cubicBezTo>
                  <a:cubicBezTo>
                    <a:pt x="9340" y="38109"/>
                    <a:pt x="10181" y="38483"/>
                    <a:pt x="11068" y="38809"/>
                  </a:cubicBezTo>
                  <a:cubicBezTo>
                    <a:pt x="11909" y="39136"/>
                    <a:pt x="12843" y="39417"/>
                    <a:pt x="13777" y="39697"/>
                  </a:cubicBezTo>
                  <a:cubicBezTo>
                    <a:pt x="15785" y="40257"/>
                    <a:pt x="17793" y="40631"/>
                    <a:pt x="19848" y="40864"/>
                  </a:cubicBezTo>
                  <a:cubicBezTo>
                    <a:pt x="21441" y="41045"/>
                    <a:pt x="23034" y="41114"/>
                    <a:pt x="24627" y="41114"/>
                  </a:cubicBezTo>
                  <a:cubicBezTo>
                    <a:pt x="25089" y="41114"/>
                    <a:pt x="25551" y="41108"/>
                    <a:pt x="26013" y="41098"/>
                  </a:cubicBezTo>
                  <a:cubicBezTo>
                    <a:pt x="27881" y="41004"/>
                    <a:pt x="29702" y="40771"/>
                    <a:pt x="31477" y="40397"/>
                  </a:cubicBezTo>
                  <a:cubicBezTo>
                    <a:pt x="32831" y="40117"/>
                    <a:pt x="34186" y="39697"/>
                    <a:pt x="35446" y="39230"/>
                  </a:cubicBezTo>
                  <a:cubicBezTo>
                    <a:pt x="35773" y="39090"/>
                    <a:pt x="36100" y="38950"/>
                    <a:pt x="36334" y="38856"/>
                  </a:cubicBezTo>
                  <a:cubicBezTo>
                    <a:pt x="39790" y="43947"/>
                    <a:pt x="42872" y="49317"/>
                    <a:pt x="45581" y="54828"/>
                  </a:cubicBezTo>
                  <a:cubicBezTo>
                    <a:pt x="45441" y="54735"/>
                    <a:pt x="45254" y="54595"/>
                    <a:pt x="45020" y="54455"/>
                  </a:cubicBezTo>
                  <a:cubicBezTo>
                    <a:pt x="43899" y="53707"/>
                    <a:pt x="42685" y="53007"/>
                    <a:pt x="41471" y="52446"/>
                  </a:cubicBezTo>
                  <a:cubicBezTo>
                    <a:pt x="39790" y="51652"/>
                    <a:pt x="38062" y="50999"/>
                    <a:pt x="36287" y="50532"/>
                  </a:cubicBezTo>
                  <a:cubicBezTo>
                    <a:pt x="34279" y="49971"/>
                    <a:pt x="32271" y="49598"/>
                    <a:pt x="30216" y="49364"/>
                  </a:cubicBezTo>
                  <a:cubicBezTo>
                    <a:pt x="28692" y="49191"/>
                    <a:pt x="27168" y="49095"/>
                    <a:pt x="25644" y="49095"/>
                  </a:cubicBezTo>
                  <a:cubicBezTo>
                    <a:pt x="25113" y="49095"/>
                    <a:pt x="24582" y="49106"/>
                    <a:pt x="24051" y="49131"/>
                  </a:cubicBezTo>
                  <a:cubicBezTo>
                    <a:pt x="23071" y="49177"/>
                    <a:pt x="22090" y="49224"/>
                    <a:pt x="21156" y="49364"/>
                  </a:cubicBezTo>
                  <a:cubicBezTo>
                    <a:pt x="20268" y="49504"/>
                    <a:pt x="19381" y="49644"/>
                    <a:pt x="18587" y="49831"/>
                  </a:cubicBezTo>
                  <a:cubicBezTo>
                    <a:pt x="17747" y="49971"/>
                    <a:pt x="16999" y="50158"/>
                    <a:pt x="16346" y="50391"/>
                  </a:cubicBezTo>
                  <a:cubicBezTo>
                    <a:pt x="15692" y="50625"/>
                    <a:pt x="15085" y="50812"/>
                    <a:pt x="14618" y="50999"/>
                  </a:cubicBezTo>
                  <a:cubicBezTo>
                    <a:pt x="14104" y="51185"/>
                    <a:pt x="13590" y="51419"/>
                    <a:pt x="13076" y="51652"/>
                  </a:cubicBezTo>
                  <a:cubicBezTo>
                    <a:pt x="13497" y="52026"/>
                    <a:pt x="13964" y="52353"/>
                    <a:pt x="14431" y="52680"/>
                  </a:cubicBezTo>
                  <a:cubicBezTo>
                    <a:pt x="14851" y="52960"/>
                    <a:pt x="15412" y="53287"/>
                    <a:pt x="15972" y="53661"/>
                  </a:cubicBezTo>
                  <a:cubicBezTo>
                    <a:pt x="16579" y="53987"/>
                    <a:pt x="17280" y="54361"/>
                    <a:pt x="18027" y="54688"/>
                  </a:cubicBezTo>
                  <a:cubicBezTo>
                    <a:pt x="18774" y="55062"/>
                    <a:pt x="19568" y="55435"/>
                    <a:pt x="20455" y="55715"/>
                  </a:cubicBezTo>
                  <a:cubicBezTo>
                    <a:pt x="21343" y="56042"/>
                    <a:pt x="22230" y="56369"/>
                    <a:pt x="23211" y="56603"/>
                  </a:cubicBezTo>
                  <a:cubicBezTo>
                    <a:pt x="26613" y="57563"/>
                    <a:pt x="30119" y="58044"/>
                    <a:pt x="33668" y="58044"/>
                  </a:cubicBezTo>
                  <a:cubicBezTo>
                    <a:pt x="34260" y="58044"/>
                    <a:pt x="34853" y="58031"/>
                    <a:pt x="35446" y="58004"/>
                  </a:cubicBezTo>
                  <a:cubicBezTo>
                    <a:pt x="37268" y="57957"/>
                    <a:pt x="39089" y="57724"/>
                    <a:pt x="40911" y="57350"/>
                  </a:cubicBezTo>
                  <a:cubicBezTo>
                    <a:pt x="42265" y="57023"/>
                    <a:pt x="43573" y="56649"/>
                    <a:pt x="44880" y="56182"/>
                  </a:cubicBezTo>
                  <a:cubicBezTo>
                    <a:pt x="45347" y="55996"/>
                    <a:pt x="45721" y="55809"/>
                    <a:pt x="46001" y="55669"/>
                  </a:cubicBezTo>
                  <a:cubicBezTo>
                    <a:pt x="46982" y="57817"/>
                    <a:pt x="47962" y="59965"/>
                    <a:pt x="48850" y="62160"/>
                  </a:cubicBezTo>
                  <a:cubicBezTo>
                    <a:pt x="49924" y="64869"/>
                    <a:pt x="50998" y="67671"/>
                    <a:pt x="51932" y="70520"/>
                  </a:cubicBezTo>
                  <a:cubicBezTo>
                    <a:pt x="51699" y="70333"/>
                    <a:pt x="51465" y="70193"/>
                    <a:pt x="51185" y="69959"/>
                  </a:cubicBezTo>
                  <a:cubicBezTo>
                    <a:pt x="50064" y="69212"/>
                    <a:pt x="48850" y="68512"/>
                    <a:pt x="47589" y="67951"/>
                  </a:cubicBezTo>
                  <a:cubicBezTo>
                    <a:pt x="45954" y="67157"/>
                    <a:pt x="44226" y="66504"/>
                    <a:pt x="42405" y="66036"/>
                  </a:cubicBezTo>
                  <a:cubicBezTo>
                    <a:pt x="40444" y="65476"/>
                    <a:pt x="38435" y="65102"/>
                    <a:pt x="36380" y="64869"/>
                  </a:cubicBezTo>
                  <a:cubicBezTo>
                    <a:pt x="34856" y="64696"/>
                    <a:pt x="33332" y="64600"/>
                    <a:pt x="31808" y="64600"/>
                  </a:cubicBezTo>
                  <a:cubicBezTo>
                    <a:pt x="31278" y="64600"/>
                    <a:pt x="30747" y="64611"/>
                    <a:pt x="30216" y="64635"/>
                  </a:cubicBezTo>
                  <a:cubicBezTo>
                    <a:pt x="29188" y="64635"/>
                    <a:pt x="28254" y="64729"/>
                    <a:pt x="27320" y="64869"/>
                  </a:cubicBezTo>
                  <a:cubicBezTo>
                    <a:pt x="26386" y="64962"/>
                    <a:pt x="25546" y="65149"/>
                    <a:pt x="24705" y="65289"/>
                  </a:cubicBezTo>
                  <a:cubicBezTo>
                    <a:pt x="23911" y="65476"/>
                    <a:pt x="23164" y="65663"/>
                    <a:pt x="22510" y="65896"/>
                  </a:cubicBezTo>
                  <a:cubicBezTo>
                    <a:pt x="21856" y="66083"/>
                    <a:pt x="21249" y="66317"/>
                    <a:pt x="20735" y="66457"/>
                  </a:cubicBezTo>
                  <a:cubicBezTo>
                    <a:pt x="20222" y="66690"/>
                    <a:pt x="19708" y="66877"/>
                    <a:pt x="19194" y="67157"/>
                  </a:cubicBezTo>
                  <a:cubicBezTo>
                    <a:pt x="19661" y="67531"/>
                    <a:pt x="20082" y="67858"/>
                    <a:pt x="20549" y="68185"/>
                  </a:cubicBezTo>
                  <a:cubicBezTo>
                    <a:pt x="20969" y="68465"/>
                    <a:pt x="21483" y="68792"/>
                    <a:pt x="22090" y="69166"/>
                  </a:cubicBezTo>
                  <a:cubicBezTo>
                    <a:pt x="22697" y="69492"/>
                    <a:pt x="23397" y="69866"/>
                    <a:pt x="24145" y="70240"/>
                  </a:cubicBezTo>
                  <a:cubicBezTo>
                    <a:pt x="24892" y="70567"/>
                    <a:pt x="25686" y="70940"/>
                    <a:pt x="26573" y="71220"/>
                  </a:cubicBezTo>
                  <a:cubicBezTo>
                    <a:pt x="27461" y="71547"/>
                    <a:pt x="28348" y="71874"/>
                    <a:pt x="29329" y="72154"/>
                  </a:cubicBezTo>
                  <a:cubicBezTo>
                    <a:pt x="31290" y="72668"/>
                    <a:pt x="33345" y="73088"/>
                    <a:pt x="35353" y="73322"/>
                  </a:cubicBezTo>
                  <a:cubicBezTo>
                    <a:pt x="36757" y="73482"/>
                    <a:pt x="38162" y="73554"/>
                    <a:pt x="39566" y="73554"/>
                  </a:cubicBezTo>
                  <a:cubicBezTo>
                    <a:pt x="40216" y="73554"/>
                    <a:pt x="40867" y="73538"/>
                    <a:pt x="41518" y="73509"/>
                  </a:cubicBezTo>
                  <a:cubicBezTo>
                    <a:pt x="43386" y="73462"/>
                    <a:pt x="45207" y="73229"/>
                    <a:pt x="47028" y="72855"/>
                  </a:cubicBezTo>
                  <a:cubicBezTo>
                    <a:pt x="48383" y="72575"/>
                    <a:pt x="49690" y="72154"/>
                    <a:pt x="50951" y="71687"/>
                  </a:cubicBezTo>
                  <a:cubicBezTo>
                    <a:pt x="51465" y="71501"/>
                    <a:pt x="51839" y="71314"/>
                    <a:pt x="52119" y="71174"/>
                  </a:cubicBezTo>
                  <a:cubicBezTo>
                    <a:pt x="53473" y="75283"/>
                    <a:pt x="54361" y="79580"/>
                    <a:pt x="54734" y="83923"/>
                  </a:cubicBezTo>
                  <a:cubicBezTo>
                    <a:pt x="54777" y="84355"/>
                    <a:pt x="55111" y="84558"/>
                    <a:pt x="55447" y="84558"/>
                  </a:cubicBezTo>
                  <a:cubicBezTo>
                    <a:pt x="55837" y="84558"/>
                    <a:pt x="56232" y="84285"/>
                    <a:pt x="56182" y="83783"/>
                  </a:cubicBezTo>
                  <a:cubicBezTo>
                    <a:pt x="55762" y="77478"/>
                    <a:pt x="53847" y="71034"/>
                    <a:pt x="51512" y="65056"/>
                  </a:cubicBezTo>
                  <a:cubicBezTo>
                    <a:pt x="51699" y="64869"/>
                    <a:pt x="51979" y="64542"/>
                    <a:pt x="52306" y="64168"/>
                  </a:cubicBezTo>
                  <a:cubicBezTo>
                    <a:pt x="53193" y="63141"/>
                    <a:pt x="54034" y="62020"/>
                    <a:pt x="54734" y="60853"/>
                  </a:cubicBezTo>
                  <a:cubicBezTo>
                    <a:pt x="55715" y="59265"/>
                    <a:pt x="56556" y="57630"/>
                    <a:pt x="57256" y="55949"/>
                  </a:cubicBezTo>
                  <a:cubicBezTo>
                    <a:pt x="58050" y="54034"/>
                    <a:pt x="58704" y="52073"/>
                    <a:pt x="59171" y="50065"/>
                  </a:cubicBezTo>
                  <a:cubicBezTo>
                    <a:pt x="59638" y="48056"/>
                    <a:pt x="59965" y="46002"/>
                    <a:pt x="60105" y="43947"/>
                  </a:cubicBezTo>
                  <a:cubicBezTo>
                    <a:pt x="60198" y="42966"/>
                    <a:pt x="60198" y="41985"/>
                    <a:pt x="60198" y="41098"/>
                  </a:cubicBezTo>
                  <a:cubicBezTo>
                    <a:pt x="60198" y="40164"/>
                    <a:pt x="60152" y="39276"/>
                    <a:pt x="60058" y="38436"/>
                  </a:cubicBezTo>
                  <a:cubicBezTo>
                    <a:pt x="60011" y="37595"/>
                    <a:pt x="59871" y="36848"/>
                    <a:pt x="59778" y="36147"/>
                  </a:cubicBezTo>
                  <a:cubicBezTo>
                    <a:pt x="59685" y="35494"/>
                    <a:pt x="59498" y="34887"/>
                    <a:pt x="59404" y="34373"/>
                  </a:cubicBezTo>
                  <a:cubicBezTo>
                    <a:pt x="59264" y="33859"/>
                    <a:pt x="59077" y="33299"/>
                    <a:pt x="58891" y="32785"/>
                  </a:cubicBezTo>
                  <a:cubicBezTo>
                    <a:pt x="58470" y="33159"/>
                    <a:pt x="58097" y="33579"/>
                    <a:pt x="57723" y="33999"/>
                  </a:cubicBezTo>
                  <a:cubicBezTo>
                    <a:pt x="57396" y="34373"/>
                    <a:pt x="56976" y="34840"/>
                    <a:pt x="56556" y="35400"/>
                  </a:cubicBezTo>
                  <a:cubicBezTo>
                    <a:pt x="56135" y="35961"/>
                    <a:pt x="55715" y="36568"/>
                    <a:pt x="55248" y="37315"/>
                  </a:cubicBezTo>
                  <a:cubicBezTo>
                    <a:pt x="54828" y="38016"/>
                    <a:pt x="54361" y="38763"/>
                    <a:pt x="53940" y="39603"/>
                  </a:cubicBezTo>
                  <a:cubicBezTo>
                    <a:pt x="53520" y="40444"/>
                    <a:pt x="53100" y="41285"/>
                    <a:pt x="52726" y="42219"/>
                  </a:cubicBezTo>
                  <a:cubicBezTo>
                    <a:pt x="51932" y="44133"/>
                    <a:pt x="51325" y="46095"/>
                    <a:pt x="50858" y="48103"/>
                  </a:cubicBezTo>
                  <a:cubicBezTo>
                    <a:pt x="50391" y="50111"/>
                    <a:pt x="50111" y="52119"/>
                    <a:pt x="49971" y="54174"/>
                  </a:cubicBezTo>
                  <a:cubicBezTo>
                    <a:pt x="49831" y="56042"/>
                    <a:pt x="49877" y="57864"/>
                    <a:pt x="50017" y="59732"/>
                  </a:cubicBezTo>
                  <a:cubicBezTo>
                    <a:pt x="50111" y="60526"/>
                    <a:pt x="50204" y="61273"/>
                    <a:pt x="50344" y="61973"/>
                  </a:cubicBezTo>
                  <a:cubicBezTo>
                    <a:pt x="50157" y="61506"/>
                    <a:pt x="49971" y="61039"/>
                    <a:pt x="49737" y="60619"/>
                  </a:cubicBezTo>
                  <a:cubicBezTo>
                    <a:pt x="47916" y="56276"/>
                    <a:pt x="45861" y="52073"/>
                    <a:pt x="43573" y="48010"/>
                  </a:cubicBezTo>
                  <a:cubicBezTo>
                    <a:pt x="43713" y="47823"/>
                    <a:pt x="43853" y="47636"/>
                    <a:pt x="44086" y="47403"/>
                  </a:cubicBezTo>
                  <a:cubicBezTo>
                    <a:pt x="44974" y="46375"/>
                    <a:pt x="45767" y="45254"/>
                    <a:pt x="46515" y="44087"/>
                  </a:cubicBezTo>
                  <a:cubicBezTo>
                    <a:pt x="47495" y="42499"/>
                    <a:pt x="48336" y="40864"/>
                    <a:pt x="49037" y="39183"/>
                  </a:cubicBezTo>
                  <a:cubicBezTo>
                    <a:pt x="49831" y="37268"/>
                    <a:pt x="50438" y="35307"/>
                    <a:pt x="50905" y="33299"/>
                  </a:cubicBezTo>
                  <a:cubicBezTo>
                    <a:pt x="51418" y="31291"/>
                    <a:pt x="51699" y="29236"/>
                    <a:pt x="51885" y="27227"/>
                  </a:cubicBezTo>
                  <a:cubicBezTo>
                    <a:pt x="51932" y="26200"/>
                    <a:pt x="51979" y="25219"/>
                    <a:pt x="51979" y="24332"/>
                  </a:cubicBezTo>
                  <a:cubicBezTo>
                    <a:pt x="51979" y="23398"/>
                    <a:pt x="51885" y="22511"/>
                    <a:pt x="51839" y="21670"/>
                  </a:cubicBezTo>
                  <a:cubicBezTo>
                    <a:pt x="51745" y="20876"/>
                    <a:pt x="51652" y="20082"/>
                    <a:pt x="51512" y="19428"/>
                  </a:cubicBezTo>
                  <a:cubicBezTo>
                    <a:pt x="51418" y="18728"/>
                    <a:pt x="51278" y="18121"/>
                    <a:pt x="51138" y="17607"/>
                  </a:cubicBezTo>
                  <a:cubicBezTo>
                    <a:pt x="50998" y="17047"/>
                    <a:pt x="50858" y="16533"/>
                    <a:pt x="50624" y="16019"/>
                  </a:cubicBezTo>
                  <a:cubicBezTo>
                    <a:pt x="50251" y="16393"/>
                    <a:pt x="49831" y="16766"/>
                    <a:pt x="49457" y="17233"/>
                  </a:cubicBezTo>
                  <a:cubicBezTo>
                    <a:pt x="49130" y="17607"/>
                    <a:pt x="48756" y="18074"/>
                    <a:pt x="48289" y="18634"/>
                  </a:cubicBezTo>
                  <a:cubicBezTo>
                    <a:pt x="47869" y="19195"/>
                    <a:pt x="47449" y="19849"/>
                    <a:pt x="47028" y="20549"/>
                  </a:cubicBezTo>
                  <a:cubicBezTo>
                    <a:pt x="46561" y="21250"/>
                    <a:pt x="46141" y="21997"/>
                    <a:pt x="45721" y="22838"/>
                  </a:cubicBezTo>
                  <a:cubicBezTo>
                    <a:pt x="45254" y="23678"/>
                    <a:pt x="44880" y="24519"/>
                    <a:pt x="44507" y="25453"/>
                  </a:cubicBezTo>
                  <a:cubicBezTo>
                    <a:pt x="43713" y="27368"/>
                    <a:pt x="43106" y="29329"/>
                    <a:pt x="42592" y="31337"/>
                  </a:cubicBezTo>
                  <a:cubicBezTo>
                    <a:pt x="42125" y="33345"/>
                    <a:pt x="41845" y="35354"/>
                    <a:pt x="41658" y="37408"/>
                  </a:cubicBezTo>
                  <a:cubicBezTo>
                    <a:pt x="41518" y="39276"/>
                    <a:pt x="41518" y="41098"/>
                    <a:pt x="41704" y="42966"/>
                  </a:cubicBezTo>
                  <a:cubicBezTo>
                    <a:pt x="41798" y="43807"/>
                    <a:pt x="41891" y="44600"/>
                    <a:pt x="42031" y="45348"/>
                  </a:cubicBezTo>
                  <a:cubicBezTo>
                    <a:pt x="39696" y="41378"/>
                    <a:pt x="37221" y="37549"/>
                    <a:pt x="34512" y="33859"/>
                  </a:cubicBezTo>
                  <a:cubicBezTo>
                    <a:pt x="34606" y="33672"/>
                    <a:pt x="34746" y="33439"/>
                    <a:pt x="34839" y="33159"/>
                  </a:cubicBezTo>
                  <a:cubicBezTo>
                    <a:pt x="35400" y="31898"/>
                    <a:pt x="35820" y="30590"/>
                    <a:pt x="36147" y="29236"/>
                  </a:cubicBezTo>
                  <a:cubicBezTo>
                    <a:pt x="36614" y="27461"/>
                    <a:pt x="36941" y="25640"/>
                    <a:pt x="37081" y="23772"/>
                  </a:cubicBezTo>
                  <a:cubicBezTo>
                    <a:pt x="37408" y="19662"/>
                    <a:pt x="37128" y="15552"/>
                    <a:pt x="36194" y="11536"/>
                  </a:cubicBezTo>
                  <a:cubicBezTo>
                    <a:pt x="35960" y="10555"/>
                    <a:pt x="35680" y="9621"/>
                    <a:pt x="35400" y="8734"/>
                  </a:cubicBezTo>
                  <a:cubicBezTo>
                    <a:pt x="35120" y="7893"/>
                    <a:pt x="34839" y="7052"/>
                    <a:pt x="34466" y="6258"/>
                  </a:cubicBezTo>
                  <a:cubicBezTo>
                    <a:pt x="34139" y="5511"/>
                    <a:pt x="33812" y="4811"/>
                    <a:pt x="33485" y="4204"/>
                  </a:cubicBezTo>
                  <a:cubicBezTo>
                    <a:pt x="33158" y="3596"/>
                    <a:pt x="32878" y="3036"/>
                    <a:pt x="32598" y="2616"/>
                  </a:cubicBezTo>
                  <a:cubicBezTo>
                    <a:pt x="32271" y="2149"/>
                    <a:pt x="31991" y="1682"/>
                    <a:pt x="31617" y="1261"/>
                  </a:cubicBezTo>
                  <a:cubicBezTo>
                    <a:pt x="31337" y="1728"/>
                    <a:pt x="31103" y="2242"/>
                    <a:pt x="30870" y="2756"/>
                  </a:cubicBezTo>
                  <a:cubicBezTo>
                    <a:pt x="30683" y="3223"/>
                    <a:pt x="30449" y="3783"/>
                    <a:pt x="30216" y="4437"/>
                  </a:cubicBezTo>
                  <a:cubicBezTo>
                    <a:pt x="29982" y="5091"/>
                    <a:pt x="29749" y="5838"/>
                    <a:pt x="29562" y="6632"/>
                  </a:cubicBezTo>
                  <a:cubicBezTo>
                    <a:pt x="29329" y="7473"/>
                    <a:pt x="29142" y="8313"/>
                    <a:pt x="29002" y="9201"/>
                  </a:cubicBezTo>
                  <a:cubicBezTo>
                    <a:pt x="28862" y="10135"/>
                    <a:pt x="28721" y="11115"/>
                    <a:pt x="28628" y="12096"/>
                  </a:cubicBezTo>
                  <a:cubicBezTo>
                    <a:pt x="28488" y="14151"/>
                    <a:pt x="28488" y="16206"/>
                    <a:pt x="28628" y="18261"/>
                  </a:cubicBezTo>
                  <a:cubicBezTo>
                    <a:pt x="28768" y="20316"/>
                    <a:pt x="29095" y="22371"/>
                    <a:pt x="29562" y="24379"/>
                  </a:cubicBezTo>
                  <a:cubicBezTo>
                    <a:pt x="29982" y="26107"/>
                    <a:pt x="30543" y="27835"/>
                    <a:pt x="31243" y="29516"/>
                  </a:cubicBezTo>
                  <a:cubicBezTo>
                    <a:pt x="28862" y="26527"/>
                    <a:pt x="26386" y="23585"/>
                    <a:pt x="23818" y="20689"/>
                  </a:cubicBezTo>
                  <a:cubicBezTo>
                    <a:pt x="23397" y="19615"/>
                    <a:pt x="22884" y="18541"/>
                    <a:pt x="22323" y="17467"/>
                  </a:cubicBezTo>
                  <a:cubicBezTo>
                    <a:pt x="21483" y="15879"/>
                    <a:pt x="20455" y="14338"/>
                    <a:pt x="19334" y="12890"/>
                  </a:cubicBezTo>
                  <a:cubicBezTo>
                    <a:pt x="18074" y="11256"/>
                    <a:pt x="16672" y="9714"/>
                    <a:pt x="15131" y="8313"/>
                  </a:cubicBezTo>
                  <a:cubicBezTo>
                    <a:pt x="13637" y="6912"/>
                    <a:pt x="12049" y="5605"/>
                    <a:pt x="10321" y="4484"/>
                  </a:cubicBezTo>
                  <a:cubicBezTo>
                    <a:pt x="9527" y="3877"/>
                    <a:pt x="8687" y="3410"/>
                    <a:pt x="7893" y="2943"/>
                  </a:cubicBezTo>
                  <a:cubicBezTo>
                    <a:pt x="7052" y="2522"/>
                    <a:pt x="6258" y="2102"/>
                    <a:pt x="5558" y="1775"/>
                  </a:cubicBezTo>
                  <a:cubicBezTo>
                    <a:pt x="4810" y="1448"/>
                    <a:pt x="4063" y="1168"/>
                    <a:pt x="3409" y="934"/>
                  </a:cubicBezTo>
                  <a:cubicBezTo>
                    <a:pt x="2755" y="701"/>
                    <a:pt x="2148" y="514"/>
                    <a:pt x="1681" y="374"/>
                  </a:cubicBezTo>
                  <a:cubicBezTo>
                    <a:pt x="1121" y="234"/>
                    <a:pt x="560" y="94"/>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3" name="Google Shape;2903;p19"/>
            <p:cNvSpPr/>
            <p:nvPr/>
          </p:nvSpPr>
          <p:spPr>
            <a:xfrm>
              <a:off x="1592850" y="2384700"/>
              <a:ext cx="616825" cy="1257675"/>
            </a:xfrm>
            <a:custGeom>
              <a:avLst/>
              <a:gdLst/>
              <a:ahLst/>
              <a:cxnLst/>
              <a:rect l="l" t="t" r="r" b="b"/>
              <a:pathLst>
                <a:path w="24673" h="50307" extrusionOk="0">
                  <a:moveTo>
                    <a:pt x="288" y="0"/>
                  </a:moveTo>
                  <a:cubicBezTo>
                    <a:pt x="146" y="0"/>
                    <a:pt x="0" y="174"/>
                    <a:pt x="139" y="348"/>
                  </a:cubicBezTo>
                  <a:cubicBezTo>
                    <a:pt x="2054" y="3197"/>
                    <a:pt x="3549" y="6326"/>
                    <a:pt x="4576" y="9642"/>
                  </a:cubicBezTo>
                  <a:cubicBezTo>
                    <a:pt x="5604" y="12911"/>
                    <a:pt x="6304" y="16320"/>
                    <a:pt x="7051" y="19683"/>
                  </a:cubicBezTo>
                  <a:cubicBezTo>
                    <a:pt x="7799" y="23232"/>
                    <a:pt x="8733" y="26688"/>
                    <a:pt x="9900" y="30097"/>
                  </a:cubicBezTo>
                  <a:cubicBezTo>
                    <a:pt x="11208" y="33786"/>
                    <a:pt x="12936" y="37336"/>
                    <a:pt x="14991" y="40652"/>
                  </a:cubicBezTo>
                  <a:cubicBezTo>
                    <a:pt x="17092" y="44014"/>
                    <a:pt x="19661" y="47283"/>
                    <a:pt x="23023" y="49525"/>
                  </a:cubicBezTo>
                  <a:cubicBezTo>
                    <a:pt x="23397" y="49805"/>
                    <a:pt x="23864" y="50039"/>
                    <a:pt x="24284" y="50272"/>
                  </a:cubicBezTo>
                  <a:cubicBezTo>
                    <a:pt x="24324" y="50296"/>
                    <a:pt x="24362" y="50306"/>
                    <a:pt x="24398" y="50306"/>
                  </a:cubicBezTo>
                  <a:cubicBezTo>
                    <a:pt x="24570" y="50306"/>
                    <a:pt x="24673" y="50061"/>
                    <a:pt x="24518" y="49945"/>
                  </a:cubicBezTo>
                  <a:lnTo>
                    <a:pt x="24471" y="49945"/>
                  </a:lnTo>
                  <a:cubicBezTo>
                    <a:pt x="20922" y="47984"/>
                    <a:pt x="18213" y="44855"/>
                    <a:pt x="15971" y="41492"/>
                  </a:cubicBezTo>
                  <a:cubicBezTo>
                    <a:pt x="13823" y="38176"/>
                    <a:pt x="12002" y="34674"/>
                    <a:pt x="10601" y="30984"/>
                  </a:cubicBezTo>
                  <a:cubicBezTo>
                    <a:pt x="9386" y="27575"/>
                    <a:pt x="8359" y="24073"/>
                    <a:pt x="7658" y="20523"/>
                  </a:cubicBezTo>
                  <a:cubicBezTo>
                    <a:pt x="6864" y="17161"/>
                    <a:pt x="6164" y="13751"/>
                    <a:pt x="5183" y="10436"/>
                  </a:cubicBezTo>
                  <a:cubicBezTo>
                    <a:pt x="4296" y="7120"/>
                    <a:pt x="2895" y="3991"/>
                    <a:pt x="1120" y="1095"/>
                  </a:cubicBezTo>
                  <a:cubicBezTo>
                    <a:pt x="887" y="768"/>
                    <a:pt x="653" y="395"/>
                    <a:pt x="420" y="68"/>
                  </a:cubicBezTo>
                  <a:cubicBezTo>
                    <a:pt x="384" y="20"/>
                    <a:pt x="336" y="0"/>
                    <a:pt x="288"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4" name="Google Shape;2904;p19"/>
            <p:cNvSpPr/>
            <p:nvPr/>
          </p:nvSpPr>
          <p:spPr>
            <a:xfrm>
              <a:off x="1884300" y="2600225"/>
              <a:ext cx="71650" cy="683100"/>
            </a:xfrm>
            <a:custGeom>
              <a:avLst/>
              <a:gdLst/>
              <a:ahLst/>
              <a:cxnLst/>
              <a:rect l="l" t="t" r="r" b="b"/>
              <a:pathLst>
                <a:path w="2866" h="27324" extrusionOk="0">
                  <a:moveTo>
                    <a:pt x="228" y="0"/>
                  </a:moveTo>
                  <a:cubicBezTo>
                    <a:pt x="108" y="0"/>
                    <a:pt x="0" y="115"/>
                    <a:pt x="63" y="274"/>
                  </a:cubicBezTo>
                  <a:cubicBezTo>
                    <a:pt x="1698" y="3496"/>
                    <a:pt x="2492" y="7139"/>
                    <a:pt x="2399" y="10781"/>
                  </a:cubicBezTo>
                  <a:cubicBezTo>
                    <a:pt x="2305" y="12556"/>
                    <a:pt x="2072" y="14284"/>
                    <a:pt x="1745" y="16012"/>
                  </a:cubicBezTo>
                  <a:cubicBezTo>
                    <a:pt x="1418" y="17787"/>
                    <a:pt x="1044" y="19515"/>
                    <a:pt x="811" y="21289"/>
                  </a:cubicBezTo>
                  <a:cubicBezTo>
                    <a:pt x="530" y="23017"/>
                    <a:pt x="484" y="24792"/>
                    <a:pt x="717" y="26520"/>
                  </a:cubicBezTo>
                  <a:cubicBezTo>
                    <a:pt x="764" y="26753"/>
                    <a:pt x="764" y="26987"/>
                    <a:pt x="811" y="27174"/>
                  </a:cubicBezTo>
                  <a:cubicBezTo>
                    <a:pt x="831" y="27275"/>
                    <a:pt x="912" y="27323"/>
                    <a:pt x="994" y="27323"/>
                  </a:cubicBezTo>
                  <a:cubicBezTo>
                    <a:pt x="1102" y="27323"/>
                    <a:pt x="1211" y="27239"/>
                    <a:pt x="1184" y="27080"/>
                  </a:cubicBezTo>
                  <a:cubicBezTo>
                    <a:pt x="904" y="25352"/>
                    <a:pt x="904" y="23578"/>
                    <a:pt x="1138" y="21850"/>
                  </a:cubicBezTo>
                  <a:cubicBezTo>
                    <a:pt x="1324" y="20075"/>
                    <a:pt x="1698" y="18347"/>
                    <a:pt x="2025" y="16619"/>
                  </a:cubicBezTo>
                  <a:cubicBezTo>
                    <a:pt x="2399" y="14844"/>
                    <a:pt x="2632" y="13070"/>
                    <a:pt x="2772" y="11295"/>
                  </a:cubicBezTo>
                  <a:cubicBezTo>
                    <a:pt x="2866" y="9474"/>
                    <a:pt x="2725" y="7652"/>
                    <a:pt x="2399" y="5878"/>
                  </a:cubicBezTo>
                  <a:cubicBezTo>
                    <a:pt x="2025" y="4056"/>
                    <a:pt x="1464" y="2328"/>
                    <a:pt x="717" y="694"/>
                  </a:cubicBezTo>
                  <a:lnTo>
                    <a:pt x="390" y="87"/>
                  </a:lnTo>
                  <a:cubicBezTo>
                    <a:pt x="345" y="26"/>
                    <a:pt x="285" y="0"/>
                    <a:pt x="228"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5" name="Google Shape;2905;p19"/>
            <p:cNvSpPr/>
            <p:nvPr/>
          </p:nvSpPr>
          <p:spPr>
            <a:xfrm>
              <a:off x="1528600" y="2618175"/>
              <a:ext cx="259625" cy="312675"/>
            </a:xfrm>
            <a:custGeom>
              <a:avLst/>
              <a:gdLst/>
              <a:ahLst/>
              <a:cxnLst/>
              <a:rect l="l" t="t" r="r" b="b"/>
              <a:pathLst>
                <a:path w="10385" h="12507" extrusionOk="0">
                  <a:moveTo>
                    <a:pt x="223" y="1"/>
                  </a:moveTo>
                  <a:cubicBezTo>
                    <a:pt x="112" y="1"/>
                    <a:pt x="1" y="73"/>
                    <a:pt x="1" y="209"/>
                  </a:cubicBezTo>
                  <a:cubicBezTo>
                    <a:pt x="234" y="1190"/>
                    <a:pt x="608" y="2171"/>
                    <a:pt x="1075" y="3011"/>
                  </a:cubicBezTo>
                  <a:cubicBezTo>
                    <a:pt x="1589" y="3899"/>
                    <a:pt x="2102" y="4786"/>
                    <a:pt x="2663" y="5580"/>
                  </a:cubicBezTo>
                  <a:cubicBezTo>
                    <a:pt x="3317" y="6467"/>
                    <a:pt x="3970" y="7355"/>
                    <a:pt x="4624" y="8195"/>
                  </a:cubicBezTo>
                  <a:cubicBezTo>
                    <a:pt x="5325" y="9036"/>
                    <a:pt x="6072" y="9830"/>
                    <a:pt x="6913" y="10530"/>
                  </a:cubicBezTo>
                  <a:cubicBezTo>
                    <a:pt x="7753" y="11278"/>
                    <a:pt x="8641" y="11885"/>
                    <a:pt x="9668" y="12352"/>
                  </a:cubicBezTo>
                  <a:lnTo>
                    <a:pt x="10042" y="12492"/>
                  </a:lnTo>
                  <a:cubicBezTo>
                    <a:pt x="10067" y="12502"/>
                    <a:pt x="10092" y="12507"/>
                    <a:pt x="10115" y="12507"/>
                  </a:cubicBezTo>
                  <a:cubicBezTo>
                    <a:pt x="10301" y="12507"/>
                    <a:pt x="10385" y="12201"/>
                    <a:pt x="10135" y="12118"/>
                  </a:cubicBezTo>
                  <a:cubicBezTo>
                    <a:pt x="9154" y="11745"/>
                    <a:pt x="8267" y="11184"/>
                    <a:pt x="7473" y="10484"/>
                  </a:cubicBezTo>
                  <a:cubicBezTo>
                    <a:pt x="6632" y="9830"/>
                    <a:pt x="5885" y="9083"/>
                    <a:pt x="5185" y="8242"/>
                  </a:cubicBezTo>
                  <a:cubicBezTo>
                    <a:pt x="4484" y="7401"/>
                    <a:pt x="3830" y="6561"/>
                    <a:pt x="3223" y="5673"/>
                  </a:cubicBezTo>
                  <a:cubicBezTo>
                    <a:pt x="2663" y="4879"/>
                    <a:pt x="2102" y="4039"/>
                    <a:pt x="1635" y="3198"/>
                  </a:cubicBezTo>
                  <a:cubicBezTo>
                    <a:pt x="1122" y="2358"/>
                    <a:pt x="748" y="1424"/>
                    <a:pt x="515" y="490"/>
                  </a:cubicBezTo>
                  <a:cubicBezTo>
                    <a:pt x="468" y="396"/>
                    <a:pt x="421" y="256"/>
                    <a:pt x="421" y="116"/>
                  </a:cubicBezTo>
                  <a:cubicBezTo>
                    <a:pt x="382" y="38"/>
                    <a:pt x="302" y="1"/>
                    <a:pt x="2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6" name="Google Shape;2906;p19"/>
            <p:cNvSpPr/>
            <p:nvPr/>
          </p:nvSpPr>
          <p:spPr>
            <a:xfrm>
              <a:off x="1630150" y="3032850"/>
              <a:ext cx="330600" cy="341325"/>
            </a:xfrm>
            <a:custGeom>
              <a:avLst/>
              <a:gdLst/>
              <a:ahLst/>
              <a:cxnLst/>
              <a:rect l="l" t="t" r="r" b="b"/>
              <a:pathLst>
                <a:path w="13224" h="13653" extrusionOk="0">
                  <a:moveTo>
                    <a:pt x="270" y="1"/>
                  </a:moveTo>
                  <a:cubicBezTo>
                    <a:pt x="140" y="1"/>
                    <a:pt x="1" y="137"/>
                    <a:pt x="95" y="295"/>
                  </a:cubicBezTo>
                  <a:cubicBezTo>
                    <a:pt x="562" y="1416"/>
                    <a:pt x="1169" y="2490"/>
                    <a:pt x="1823" y="3517"/>
                  </a:cubicBezTo>
                  <a:cubicBezTo>
                    <a:pt x="2477" y="4545"/>
                    <a:pt x="3178" y="5572"/>
                    <a:pt x="3971" y="6506"/>
                  </a:cubicBezTo>
                  <a:cubicBezTo>
                    <a:pt x="4765" y="7440"/>
                    <a:pt x="5606" y="8327"/>
                    <a:pt x="6493" y="9168"/>
                  </a:cubicBezTo>
                  <a:cubicBezTo>
                    <a:pt x="7381" y="10009"/>
                    <a:pt x="8315" y="10803"/>
                    <a:pt x="9342" y="11503"/>
                  </a:cubicBezTo>
                  <a:cubicBezTo>
                    <a:pt x="10323" y="12204"/>
                    <a:pt x="11350" y="12858"/>
                    <a:pt x="12424" y="13418"/>
                  </a:cubicBezTo>
                  <a:cubicBezTo>
                    <a:pt x="12565" y="13465"/>
                    <a:pt x="12705" y="13558"/>
                    <a:pt x="12845" y="13605"/>
                  </a:cubicBezTo>
                  <a:cubicBezTo>
                    <a:pt x="12878" y="13638"/>
                    <a:pt x="12913" y="13652"/>
                    <a:pt x="12946" y="13652"/>
                  </a:cubicBezTo>
                  <a:cubicBezTo>
                    <a:pt x="13100" y="13652"/>
                    <a:pt x="13223" y="13355"/>
                    <a:pt x="13032" y="13278"/>
                  </a:cubicBezTo>
                  <a:lnTo>
                    <a:pt x="13032" y="13278"/>
                  </a:lnTo>
                  <a:lnTo>
                    <a:pt x="13032" y="13325"/>
                  </a:lnTo>
                  <a:cubicBezTo>
                    <a:pt x="11911" y="12764"/>
                    <a:pt x="10883" y="12157"/>
                    <a:pt x="9903" y="11456"/>
                  </a:cubicBezTo>
                  <a:cubicBezTo>
                    <a:pt x="8875" y="10756"/>
                    <a:pt x="7941" y="10009"/>
                    <a:pt x="7054" y="9215"/>
                  </a:cubicBezTo>
                  <a:cubicBezTo>
                    <a:pt x="6166" y="8421"/>
                    <a:pt x="5326" y="7534"/>
                    <a:pt x="4532" y="6600"/>
                  </a:cubicBezTo>
                  <a:cubicBezTo>
                    <a:pt x="3738" y="5665"/>
                    <a:pt x="3037" y="4685"/>
                    <a:pt x="2384" y="3704"/>
                  </a:cubicBezTo>
                  <a:cubicBezTo>
                    <a:pt x="1730" y="2677"/>
                    <a:pt x="1123" y="1602"/>
                    <a:pt x="609" y="528"/>
                  </a:cubicBezTo>
                  <a:lnTo>
                    <a:pt x="422" y="108"/>
                  </a:lnTo>
                  <a:cubicBezTo>
                    <a:pt x="392" y="32"/>
                    <a:pt x="332" y="1"/>
                    <a:pt x="27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7" name="Google Shape;2907;p19"/>
            <p:cNvSpPr/>
            <p:nvPr/>
          </p:nvSpPr>
          <p:spPr>
            <a:xfrm>
              <a:off x="1912550" y="2836475"/>
              <a:ext cx="167150" cy="248125"/>
            </a:xfrm>
            <a:custGeom>
              <a:avLst/>
              <a:gdLst/>
              <a:ahLst/>
              <a:cxnLst/>
              <a:rect l="l" t="t" r="r" b="b"/>
              <a:pathLst>
                <a:path w="6686" h="9925" extrusionOk="0">
                  <a:moveTo>
                    <a:pt x="6499" y="0"/>
                  </a:moveTo>
                  <a:cubicBezTo>
                    <a:pt x="6406" y="0"/>
                    <a:pt x="6312" y="70"/>
                    <a:pt x="6312" y="211"/>
                  </a:cubicBezTo>
                  <a:cubicBezTo>
                    <a:pt x="6312" y="397"/>
                    <a:pt x="6266" y="537"/>
                    <a:pt x="6219" y="724"/>
                  </a:cubicBezTo>
                  <a:cubicBezTo>
                    <a:pt x="6172" y="911"/>
                    <a:pt x="6172" y="1098"/>
                    <a:pt x="6125" y="1331"/>
                  </a:cubicBezTo>
                  <a:cubicBezTo>
                    <a:pt x="6032" y="1705"/>
                    <a:pt x="5939" y="2079"/>
                    <a:pt x="5799" y="2406"/>
                  </a:cubicBezTo>
                  <a:cubicBezTo>
                    <a:pt x="5705" y="2779"/>
                    <a:pt x="5565" y="3153"/>
                    <a:pt x="5378" y="3480"/>
                  </a:cubicBezTo>
                  <a:lnTo>
                    <a:pt x="5285" y="3760"/>
                  </a:lnTo>
                  <a:lnTo>
                    <a:pt x="5285" y="3807"/>
                  </a:lnTo>
                  <a:lnTo>
                    <a:pt x="5238" y="3947"/>
                  </a:lnTo>
                  <a:cubicBezTo>
                    <a:pt x="5145" y="4133"/>
                    <a:pt x="5051" y="4274"/>
                    <a:pt x="4958" y="4460"/>
                  </a:cubicBezTo>
                  <a:cubicBezTo>
                    <a:pt x="4584" y="5114"/>
                    <a:pt x="4164" y="5768"/>
                    <a:pt x="3744" y="6375"/>
                  </a:cubicBezTo>
                  <a:cubicBezTo>
                    <a:pt x="3604" y="6562"/>
                    <a:pt x="3510" y="6702"/>
                    <a:pt x="3370" y="6842"/>
                  </a:cubicBezTo>
                  <a:lnTo>
                    <a:pt x="3323" y="6889"/>
                  </a:lnTo>
                  <a:cubicBezTo>
                    <a:pt x="3277" y="6936"/>
                    <a:pt x="3277" y="6982"/>
                    <a:pt x="3230" y="6982"/>
                  </a:cubicBezTo>
                  <a:lnTo>
                    <a:pt x="3043" y="7216"/>
                  </a:lnTo>
                  <a:cubicBezTo>
                    <a:pt x="2763" y="7496"/>
                    <a:pt x="2483" y="7776"/>
                    <a:pt x="2203" y="8010"/>
                  </a:cubicBezTo>
                  <a:cubicBezTo>
                    <a:pt x="1922" y="8290"/>
                    <a:pt x="1642" y="8523"/>
                    <a:pt x="1362" y="8757"/>
                  </a:cubicBezTo>
                  <a:cubicBezTo>
                    <a:pt x="1222" y="8897"/>
                    <a:pt x="1035" y="8990"/>
                    <a:pt x="895" y="9131"/>
                  </a:cubicBezTo>
                  <a:lnTo>
                    <a:pt x="802" y="9131"/>
                  </a:lnTo>
                  <a:lnTo>
                    <a:pt x="708" y="9224"/>
                  </a:lnTo>
                  <a:lnTo>
                    <a:pt x="475" y="9411"/>
                  </a:lnTo>
                  <a:lnTo>
                    <a:pt x="194" y="9551"/>
                  </a:lnTo>
                  <a:cubicBezTo>
                    <a:pt x="1" y="9667"/>
                    <a:pt x="96" y="9912"/>
                    <a:pt x="268" y="9912"/>
                  </a:cubicBezTo>
                  <a:cubicBezTo>
                    <a:pt x="303" y="9912"/>
                    <a:pt x="341" y="9902"/>
                    <a:pt x="381" y="9878"/>
                  </a:cubicBezTo>
                  <a:lnTo>
                    <a:pt x="381" y="9878"/>
                  </a:lnTo>
                  <a:lnTo>
                    <a:pt x="334" y="9924"/>
                  </a:lnTo>
                  <a:cubicBezTo>
                    <a:pt x="988" y="9551"/>
                    <a:pt x="1595" y="9084"/>
                    <a:pt x="2203" y="8570"/>
                  </a:cubicBezTo>
                  <a:cubicBezTo>
                    <a:pt x="2810" y="8010"/>
                    <a:pt x="3323" y="7449"/>
                    <a:pt x="3837" y="6842"/>
                  </a:cubicBezTo>
                  <a:cubicBezTo>
                    <a:pt x="4304" y="6235"/>
                    <a:pt x="4724" y="5581"/>
                    <a:pt x="5098" y="4927"/>
                  </a:cubicBezTo>
                  <a:cubicBezTo>
                    <a:pt x="5518" y="4227"/>
                    <a:pt x="5799" y="3526"/>
                    <a:pt x="6079" y="2779"/>
                  </a:cubicBezTo>
                  <a:cubicBezTo>
                    <a:pt x="6359" y="2032"/>
                    <a:pt x="6546" y="1285"/>
                    <a:pt x="6639" y="491"/>
                  </a:cubicBezTo>
                  <a:cubicBezTo>
                    <a:pt x="6639" y="397"/>
                    <a:pt x="6686" y="304"/>
                    <a:pt x="6686" y="211"/>
                  </a:cubicBezTo>
                  <a:cubicBezTo>
                    <a:pt x="6686" y="70"/>
                    <a:pt x="6592" y="0"/>
                    <a:pt x="649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8" name="Google Shape;2908;p19"/>
            <p:cNvSpPr/>
            <p:nvPr/>
          </p:nvSpPr>
          <p:spPr>
            <a:xfrm>
              <a:off x="1297425" y="2032600"/>
              <a:ext cx="266225" cy="324625"/>
            </a:xfrm>
            <a:custGeom>
              <a:avLst/>
              <a:gdLst/>
              <a:ahLst/>
              <a:cxnLst/>
              <a:rect l="l" t="t" r="r" b="b"/>
              <a:pathLst>
                <a:path w="10649" h="12985" extrusionOk="0">
                  <a:moveTo>
                    <a:pt x="3567" y="0"/>
                  </a:moveTo>
                  <a:cubicBezTo>
                    <a:pt x="1964" y="0"/>
                    <a:pt x="556" y="1427"/>
                    <a:pt x="234" y="2990"/>
                  </a:cubicBezTo>
                  <a:cubicBezTo>
                    <a:pt x="1" y="4625"/>
                    <a:pt x="375" y="6306"/>
                    <a:pt x="1309" y="7660"/>
                  </a:cubicBezTo>
                  <a:cubicBezTo>
                    <a:pt x="3177" y="10696"/>
                    <a:pt x="6399" y="12657"/>
                    <a:pt x="9948" y="12984"/>
                  </a:cubicBezTo>
                  <a:lnTo>
                    <a:pt x="10649" y="10836"/>
                  </a:lnTo>
                  <a:cubicBezTo>
                    <a:pt x="10415" y="7520"/>
                    <a:pt x="9154" y="4391"/>
                    <a:pt x="6959" y="1916"/>
                  </a:cubicBezTo>
                  <a:cubicBezTo>
                    <a:pt x="6072" y="935"/>
                    <a:pt x="4951" y="48"/>
                    <a:pt x="3644" y="1"/>
                  </a:cubicBezTo>
                  <a:cubicBezTo>
                    <a:pt x="3618" y="1"/>
                    <a:pt x="3592" y="0"/>
                    <a:pt x="35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9" name="Google Shape;2909;p19"/>
            <p:cNvSpPr/>
            <p:nvPr/>
          </p:nvSpPr>
          <p:spPr>
            <a:xfrm>
              <a:off x="1518100" y="2299100"/>
              <a:ext cx="87600" cy="95475"/>
            </a:xfrm>
            <a:custGeom>
              <a:avLst/>
              <a:gdLst/>
              <a:ahLst/>
              <a:cxnLst/>
              <a:rect l="l" t="t" r="r" b="b"/>
              <a:pathLst>
                <a:path w="3504" h="3819" extrusionOk="0">
                  <a:moveTo>
                    <a:pt x="1496" y="1"/>
                  </a:moveTo>
                  <a:cubicBezTo>
                    <a:pt x="1221" y="1"/>
                    <a:pt x="958" y="106"/>
                    <a:pt x="748" y="316"/>
                  </a:cubicBezTo>
                  <a:cubicBezTo>
                    <a:pt x="514" y="596"/>
                    <a:pt x="281" y="877"/>
                    <a:pt x="141" y="1250"/>
                  </a:cubicBezTo>
                  <a:cubicBezTo>
                    <a:pt x="94" y="1390"/>
                    <a:pt x="0" y="1577"/>
                    <a:pt x="0" y="1764"/>
                  </a:cubicBezTo>
                  <a:cubicBezTo>
                    <a:pt x="0" y="2138"/>
                    <a:pt x="327" y="2418"/>
                    <a:pt x="654" y="2605"/>
                  </a:cubicBezTo>
                  <a:cubicBezTo>
                    <a:pt x="1495" y="3118"/>
                    <a:pt x="2382" y="3539"/>
                    <a:pt x="3316" y="3772"/>
                  </a:cubicBezTo>
                  <a:lnTo>
                    <a:pt x="3316" y="3819"/>
                  </a:lnTo>
                  <a:cubicBezTo>
                    <a:pt x="3456" y="3352"/>
                    <a:pt x="3503" y="2838"/>
                    <a:pt x="3363" y="2324"/>
                  </a:cubicBezTo>
                  <a:cubicBezTo>
                    <a:pt x="3270" y="2091"/>
                    <a:pt x="3129" y="1857"/>
                    <a:pt x="2989" y="1624"/>
                  </a:cubicBezTo>
                  <a:lnTo>
                    <a:pt x="2429" y="737"/>
                  </a:lnTo>
                  <a:cubicBezTo>
                    <a:pt x="2289" y="410"/>
                    <a:pt x="2055" y="176"/>
                    <a:pt x="1775" y="36"/>
                  </a:cubicBezTo>
                  <a:cubicBezTo>
                    <a:pt x="1682" y="13"/>
                    <a:pt x="1588" y="1"/>
                    <a:pt x="149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0" name="Google Shape;2910;p19"/>
            <p:cNvSpPr/>
            <p:nvPr/>
          </p:nvSpPr>
          <p:spPr>
            <a:xfrm>
              <a:off x="1372150" y="2750625"/>
              <a:ext cx="266225" cy="323475"/>
            </a:xfrm>
            <a:custGeom>
              <a:avLst/>
              <a:gdLst/>
              <a:ahLst/>
              <a:cxnLst/>
              <a:rect l="l" t="t" r="r" b="b"/>
              <a:pathLst>
                <a:path w="10649" h="12939" extrusionOk="0">
                  <a:moveTo>
                    <a:pt x="3611" y="1"/>
                  </a:moveTo>
                  <a:cubicBezTo>
                    <a:pt x="1965" y="1"/>
                    <a:pt x="603" y="1428"/>
                    <a:pt x="281" y="2991"/>
                  </a:cubicBezTo>
                  <a:cubicBezTo>
                    <a:pt x="1" y="4625"/>
                    <a:pt x="421" y="6307"/>
                    <a:pt x="1308" y="7661"/>
                  </a:cubicBezTo>
                  <a:cubicBezTo>
                    <a:pt x="3223" y="10696"/>
                    <a:pt x="6399" y="12658"/>
                    <a:pt x="9948" y="12938"/>
                  </a:cubicBezTo>
                  <a:lnTo>
                    <a:pt x="10649" y="10837"/>
                  </a:lnTo>
                  <a:cubicBezTo>
                    <a:pt x="10462" y="7521"/>
                    <a:pt x="9154" y="4392"/>
                    <a:pt x="6959" y="1917"/>
                  </a:cubicBezTo>
                  <a:cubicBezTo>
                    <a:pt x="6119" y="936"/>
                    <a:pt x="4998" y="49"/>
                    <a:pt x="3690" y="2"/>
                  </a:cubicBezTo>
                  <a:cubicBezTo>
                    <a:pt x="3664" y="1"/>
                    <a:pt x="3637" y="1"/>
                    <a:pt x="36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1" name="Google Shape;2911;p19"/>
            <p:cNvSpPr/>
            <p:nvPr/>
          </p:nvSpPr>
          <p:spPr>
            <a:xfrm>
              <a:off x="1592825" y="3017150"/>
              <a:ext cx="87575" cy="94300"/>
            </a:xfrm>
            <a:custGeom>
              <a:avLst/>
              <a:gdLst/>
              <a:ahLst/>
              <a:cxnLst/>
              <a:rect l="l" t="t" r="r" b="b"/>
              <a:pathLst>
                <a:path w="3503" h="3772" extrusionOk="0">
                  <a:moveTo>
                    <a:pt x="1516" y="0"/>
                  </a:moveTo>
                  <a:cubicBezTo>
                    <a:pt x="1247" y="0"/>
                    <a:pt x="958" y="106"/>
                    <a:pt x="748" y="316"/>
                  </a:cubicBezTo>
                  <a:cubicBezTo>
                    <a:pt x="514" y="549"/>
                    <a:pt x="327" y="876"/>
                    <a:pt x="187" y="1250"/>
                  </a:cubicBezTo>
                  <a:cubicBezTo>
                    <a:pt x="94" y="1390"/>
                    <a:pt x="47" y="1577"/>
                    <a:pt x="0" y="1763"/>
                  </a:cubicBezTo>
                  <a:cubicBezTo>
                    <a:pt x="47" y="2137"/>
                    <a:pt x="374" y="2417"/>
                    <a:pt x="654" y="2604"/>
                  </a:cubicBezTo>
                  <a:cubicBezTo>
                    <a:pt x="1495" y="3118"/>
                    <a:pt x="2382" y="3538"/>
                    <a:pt x="3316" y="3772"/>
                  </a:cubicBezTo>
                  <a:cubicBezTo>
                    <a:pt x="3503" y="3305"/>
                    <a:pt x="3503" y="2838"/>
                    <a:pt x="3363" y="2324"/>
                  </a:cubicBezTo>
                  <a:cubicBezTo>
                    <a:pt x="3269" y="2090"/>
                    <a:pt x="3176" y="1857"/>
                    <a:pt x="2989" y="1623"/>
                  </a:cubicBezTo>
                  <a:lnTo>
                    <a:pt x="2429" y="689"/>
                  </a:lnTo>
                  <a:cubicBezTo>
                    <a:pt x="2289" y="409"/>
                    <a:pt x="2055" y="176"/>
                    <a:pt x="1775" y="35"/>
                  </a:cubicBezTo>
                  <a:cubicBezTo>
                    <a:pt x="1693" y="12"/>
                    <a:pt x="1606" y="0"/>
                    <a:pt x="1516"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2" name="Google Shape;2912;p19"/>
            <p:cNvSpPr/>
            <p:nvPr/>
          </p:nvSpPr>
          <p:spPr>
            <a:xfrm>
              <a:off x="1766775" y="2367900"/>
              <a:ext cx="134300" cy="213500"/>
            </a:xfrm>
            <a:custGeom>
              <a:avLst/>
              <a:gdLst/>
              <a:ahLst/>
              <a:cxnLst/>
              <a:rect l="l" t="t" r="r" b="b"/>
              <a:pathLst>
                <a:path w="5372" h="8540" extrusionOk="0">
                  <a:moveTo>
                    <a:pt x="2449" y="0"/>
                  </a:moveTo>
                  <a:cubicBezTo>
                    <a:pt x="1699" y="0"/>
                    <a:pt x="969" y="410"/>
                    <a:pt x="561" y="1114"/>
                  </a:cubicBezTo>
                  <a:cubicBezTo>
                    <a:pt x="141" y="2001"/>
                    <a:pt x="1" y="2982"/>
                    <a:pt x="281" y="3916"/>
                  </a:cubicBezTo>
                  <a:cubicBezTo>
                    <a:pt x="748" y="5970"/>
                    <a:pt x="2149" y="7698"/>
                    <a:pt x="4064" y="8539"/>
                  </a:cubicBezTo>
                  <a:lnTo>
                    <a:pt x="4858" y="7465"/>
                  </a:lnTo>
                  <a:cubicBezTo>
                    <a:pt x="5372" y="5597"/>
                    <a:pt x="5278" y="3589"/>
                    <a:pt x="4531" y="1814"/>
                  </a:cubicBezTo>
                  <a:cubicBezTo>
                    <a:pt x="4297" y="1067"/>
                    <a:pt x="3737" y="460"/>
                    <a:pt x="3036" y="86"/>
                  </a:cubicBezTo>
                  <a:cubicBezTo>
                    <a:pt x="2843" y="28"/>
                    <a:pt x="2646" y="0"/>
                    <a:pt x="24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3" name="Google Shape;2913;p19"/>
            <p:cNvSpPr/>
            <p:nvPr/>
          </p:nvSpPr>
          <p:spPr>
            <a:xfrm>
              <a:off x="1854350" y="2550050"/>
              <a:ext cx="45550" cy="62875"/>
            </a:xfrm>
            <a:custGeom>
              <a:avLst/>
              <a:gdLst/>
              <a:ahLst/>
              <a:cxnLst/>
              <a:rect l="l" t="t" r="r" b="b"/>
              <a:pathLst>
                <a:path w="1822" h="2515" extrusionOk="0">
                  <a:moveTo>
                    <a:pt x="1018" y="1"/>
                  </a:moveTo>
                  <a:cubicBezTo>
                    <a:pt x="921" y="1"/>
                    <a:pt x="826" y="27"/>
                    <a:pt x="748" y="86"/>
                  </a:cubicBezTo>
                  <a:cubicBezTo>
                    <a:pt x="561" y="179"/>
                    <a:pt x="374" y="319"/>
                    <a:pt x="234" y="459"/>
                  </a:cubicBezTo>
                  <a:cubicBezTo>
                    <a:pt x="141" y="553"/>
                    <a:pt x="94" y="646"/>
                    <a:pt x="47" y="739"/>
                  </a:cubicBezTo>
                  <a:cubicBezTo>
                    <a:pt x="1" y="973"/>
                    <a:pt x="94" y="1160"/>
                    <a:pt x="234" y="1346"/>
                  </a:cubicBezTo>
                  <a:cubicBezTo>
                    <a:pt x="608" y="1767"/>
                    <a:pt x="1028" y="2187"/>
                    <a:pt x="1495" y="2514"/>
                  </a:cubicBezTo>
                  <a:lnTo>
                    <a:pt x="1542" y="2514"/>
                  </a:lnTo>
                  <a:cubicBezTo>
                    <a:pt x="1682" y="2281"/>
                    <a:pt x="1822" y="2000"/>
                    <a:pt x="1822" y="1673"/>
                  </a:cubicBezTo>
                  <a:cubicBezTo>
                    <a:pt x="1822" y="1533"/>
                    <a:pt x="1775" y="1393"/>
                    <a:pt x="1775" y="1253"/>
                  </a:cubicBezTo>
                  <a:cubicBezTo>
                    <a:pt x="1728" y="1020"/>
                    <a:pt x="1682" y="833"/>
                    <a:pt x="1635" y="599"/>
                  </a:cubicBezTo>
                  <a:cubicBezTo>
                    <a:pt x="1588" y="412"/>
                    <a:pt x="1495" y="272"/>
                    <a:pt x="1402" y="132"/>
                  </a:cubicBezTo>
                  <a:cubicBezTo>
                    <a:pt x="1293" y="51"/>
                    <a:pt x="1153" y="1"/>
                    <a:pt x="101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4" name="Google Shape;2914;p19"/>
            <p:cNvSpPr/>
            <p:nvPr/>
          </p:nvSpPr>
          <p:spPr>
            <a:xfrm>
              <a:off x="1423525" y="2414575"/>
              <a:ext cx="133125" cy="212350"/>
            </a:xfrm>
            <a:custGeom>
              <a:avLst/>
              <a:gdLst/>
              <a:ahLst/>
              <a:cxnLst/>
              <a:rect l="l" t="t" r="r" b="b"/>
              <a:pathLst>
                <a:path w="5325" h="8494" extrusionOk="0">
                  <a:moveTo>
                    <a:pt x="2422" y="1"/>
                  </a:moveTo>
                  <a:cubicBezTo>
                    <a:pt x="1651" y="1"/>
                    <a:pt x="931" y="403"/>
                    <a:pt x="561" y="1068"/>
                  </a:cubicBezTo>
                  <a:cubicBezTo>
                    <a:pt x="94" y="1955"/>
                    <a:pt x="1" y="2936"/>
                    <a:pt x="234" y="3917"/>
                  </a:cubicBezTo>
                  <a:cubicBezTo>
                    <a:pt x="701" y="5925"/>
                    <a:pt x="2102" y="7653"/>
                    <a:pt x="4017" y="8493"/>
                  </a:cubicBezTo>
                  <a:lnTo>
                    <a:pt x="4811" y="7419"/>
                  </a:lnTo>
                  <a:cubicBezTo>
                    <a:pt x="5325" y="5551"/>
                    <a:pt x="5231" y="3590"/>
                    <a:pt x="4484" y="1768"/>
                  </a:cubicBezTo>
                  <a:cubicBezTo>
                    <a:pt x="4250" y="1021"/>
                    <a:pt x="3737" y="414"/>
                    <a:pt x="3036" y="87"/>
                  </a:cubicBezTo>
                  <a:cubicBezTo>
                    <a:pt x="2832" y="29"/>
                    <a:pt x="2625" y="1"/>
                    <a:pt x="242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5" name="Google Shape;2915;p19"/>
            <p:cNvSpPr/>
            <p:nvPr/>
          </p:nvSpPr>
          <p:spPr>
            <a:xfrm>
              <a:off x="1511100" y="2596075"/>
              <a:ext cx="44375" cy="62375"/>
            </a:xfrm>
            <a:custGeom>
              <a:avLst/>
              <a:gdLst/>
              <a:ahLst/>
              <a:cxnLst/>
              <a:rect l="l" t="t" r="r" b="b"/>
              <a:pathLst>
                <a:path w="1775" h="2495" extrusionOk="0">
                  <a:moveTo>
                    <a:pt x="1011" y="1"/>
                  </a:moveTo>
                  <a:cubicBezTo>
                    <a:pt x="911" y="1"/>
                    <a:pt x="806" y="24"/>
                    <a:pt x="701" y="66"/>
                  </a:cubicBezTo>
                  <a:cubicBezTo>
                    <a:pt x="514" y="159"/>
                    <a:pt x="374" y="299"/>
                    <a:pt x="187" y="440"/>
                  </a:cubicBezTo>
                  <a:cubicBezTo>
                    <a:pt x="140" y="533"/>
                    <a:pt x="47" y="626"/>
                    <a:pt x="0" y="720"/>
                  </a:cubicBezTo>
                  <a:cubicBezTo>
                    <a:pt x="0" y="953"/>
                    <a:pt x="47" y="1140"/>
                    <a:pt x="234" y="1327"/>
                  </a:cubicBezTo>
                  <a:cubicBezTo>
                    <a:pt x="561" y="1747"/>
                    <a:pt x="981" y="2167"/>
                    <a:pt x="1448" y="2494"/>
                  </a:cubicBezTo>
                  <a:lnTo>
                    <a:pt x="1448" y="2448"/>
                  </a:lnTo>
                  <a:cubicBezTo>
                    <a:pt x="1635" y="2214"/>
                    <a:pt x="1728" y="1934"/>
                    <a:pt x="1775" y="1654"/>
                  </a:cubicBezTo>
                  <a:cubicBezTo>
                    <a:pt x="1775" y="1514"/>
                    <a:pt x="1728" y="1327"/>
                    <a:pt x="1682" y="1187"/>
                  </a:cubicBezTo>
                  <a:lnTo>
                    <a:pt x="1541" y="626"/>
                  </a:lnTo>
                  <a:cubicBezTo>
                    <a:pt x="1541" y="440"/>
                    <a:pt x="1448" y="253"/>
                    <a:pt x="1355" y="113"/>
                  </a:cubicBezTo>
                  <a:cubicBezTo>
                    <a:pt x="1252" y="35"/>
                    <a:pt x="1135" y="1"/>
                    <a:pt x="101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6" name="Google Shape;2916;p19"/>
            <p:cNvSpPr/>
            <p:nvPr/>
          </p:nvSpPr>
          <p:spPr>
            <a:xfrm>
              <a:off x="1997950" y="2544650"/>
              <a:ext cx="169325" cy="272575"/>
            </a:xfrm>
            <a:custGeom>
              <a:avLst/>
              <a:gdLst/>
              <a:ahLst/>
              <a:cxnLst/>
              <a:rect l="l" t="t" r="r" b="b"/>
              <a:pathLst>
                <a:path w="6773" h="10903" extrusionOk="0">
                  <a:moveTo>
                    <a:pt x="4103" y="0"/>
                  </a:moveTo>
                  <a:cubicBezTo>
                    <a:pt x="3552" y="0"/>
                    <a:pt x="2997" y="165"/>
                    <a:pt x="2523" y="488"/>
                  </a:cubicBezTo>
                  <a:cubicBezTo>
                    <a:pt x="1495" y="1236"/>
                    <a:pt x="841" y="2310"/>
                    <a:pt x="608" y="3524"/>
                  </a:cubicBezTo>
                  <a:cubicBezTo>
                    <a:pt x="1" y="6139"/>
                    <a:pt x="701" y="8848"/>
                    <a:pt x="2429" y="10903"/>
                  </a:cubicBezTo>
                  <a:lnTo>
                    <a:pt x="3924" y="10109"/>
                  </a:lnTo>
                  <a:cubicBezTo>
                    <a:pt x="5512" y="8241"/>
                    <a:pt x="6492" y="5906"/>
                    <a:pt x="6632" y="3431"/>
                  </a:cubicBezTo>
                  <a:cubicBezTo>
                    <a:pt x="6773" y="2450"/>
                    <a:pt x="6492" y="1469"/>
                    <a:pt x="5885" y="675"/>
                  </a:cubicBezTo>
                  <a:cubicBezTo>
                    <a:pt x="5383" y="223"/>
                    <a:pt x="4745" y="0"/>
                    <a:pt x="41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7" name="Google Shape;2917;p19"/>
            <p:cNvSpPr/>
            <p:nvPr/>
          </p:nvSpPr>
          <p:spPr>
            <a:xfrm>
              <a:off x="2045825" y="2785675"/>
              <a:ext cx="52575" cy="80600"/>
            </a:xfrm>
            <a:custGeom>
              <a:avLst/>
              <a:gdLst/>
              <a:ahLst/>
              <a:cxnLst/>
              <a:rect l="l" t="t" r="r" b="b"/>
              <a:pathLst>
                <a:path w="2103" h="3224" extrusionOk="0">
                  <a:moveTo>
                    <a:pt x="1355" y="1"/>
                  </a:moveTo>
                  <a:cubicBezTo>
                    <a:pt x="1075" y="1"/>
                    <a:pt x="794" y="48"/>
                    <a:pt x="561" y="188"/>
                  </a:cubicBezTo>
                  <a:cubicBezTo>
                    <a:pt x="421" y="234"/>
                    <a:pt x="281" y="281"/>
                    <a:pt x="187" y="374"/>
                  </a:cubicBezTo>
                  <a:cubicBezTo>
                    <a:pt x="47" y="608"/>
                    <a:pt x="1" y="888"/>
                    <a:pt x="94" y="1168"/>
                  </a:cubicBezTo>
                  <a:cubicBezTo>
                    <a:pt x="234" y="1869"/>
                    <a:pt x="514" y="2569"/>
                    <a:pt x="888" y="3177"/>
                  </a:cubicBezTo>
                  <a:lnTo>
                    <a:pt x="888" y="3223"/>
                  </a:lnTo>
                  <a:cubicBezTo>
                    <a:pt x="1215" y="3036"/>
                    <a:pt x="1495" y="2756"/>
                    <a:pt x="1682" y="2476"/>
                  </a:cubicBezTo>
                  <a:cubicBezTo>
                    <a:pt x="1775" y="2243"/>
                    <a:pt x="1822" y="2056"/>
                    <a:pt x="1869" y="1869"/>
                  </a:cubicBezTo>
                  <a:cubicBezTo>
                    <a:pt x="1915" y="1635"/>
                    <a:pt x="1962" y="1355"/>
                    <a:pt x="2055" y="1075"/>
                  </a:cubicBezTo>
                  <a:cubicBezTo>
                    <a:pt x="2102" y="841"/>
                    <a:pt x="2102" y="608"/>
                    <a:pt x="2055" y="421"/>
                  </a:cubicBezTo>
                  <a:cubicBezTo>
                    <a:pt x="1915" y="141"/>
                    <a:pt x="1635" y="1"/>
                    <a:pt x="135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8" name="Google Shape;2918;p19"/>
            <p:cNvSpPr/>
            <p:nvPr/>
          </p:nvSpPr>
          <p:spPr>
            <a:xfrm>
              <a:off x="4356150" y="238025"/>
              <a:ext cx="1634800" cy="2728000"/>
            </a:xfrm>
            <a:custGeom>
              <a:avLst/>
              <a:gdLst/>
              <a:ahLst/>
              <a:cxnLst/>
              <a:rect l="l" t="t" r="r" b="b"/>
              <a:pathLst>
                <a:path w="65392" h="109120" extrusionOk="0">
                  <a:moveTo>
                    <a:pt x="28615" y="0"/>
                  </a:moveTo>
                  <a:cubicBezTo>
                    <a:pt x="18721" y="0"/>
                    <a:pt x="24272" y="26364"/>
                    <a:pt x="27657" y="29333"/>
                  </a:cubicBezTo>
                  <a:cubicBezTo>
                    <a:pt x="27704" y="32041"/>
                    <a:pt x="27797" y="34703"/>
                    <a:pt x="27937" y="37365"/>
                  </a:cubicBezTo>
                  <a:cubicBezTo>
                    <a:pt x="24916" y="31128"/>
                    <a:pt x="16206" y="20200"/>
                    <a:pt x="10072" y="20200"/>
                  </a:cubicBezTo>
                  <a:cubicBezTo>
                    <a:pt x="8811" y="20200"/>
                    <a:pt x="7660" y="20661"/>
                    <a:pt x="6688" y="21720"/>
                  </a:cubicBezTo>
                  <a:cubicBezTo>
                    <a:pt x="0" y="29045"/>
                    <a:pt x="22609" y="41689"/>
                    <a:pt x="27926" y="41689"/>
                  </a:cubicBezTo>
                  <a:cubicBezTo>
                    <a:pt x="28067" y="41689"/>
                    <a:pt x="28195" y="41680"/>
                    <a:pt x="28311" y="41662"/>
                  </a:cubicBezTo>
                  <a:cubicBezTo>
                    <a:pt x="28731" y="46425"/>
                    <a:pt x="29338" y="51189"/>
                    <a:pt x="30226" y="55906"/>
                  </a:cubicBezTo>
                  <a:cubicBezTo>
                    <a:pt x="26786" y="50409"/>
                    <a:pt x="17028" y="40721"/>
                    <a:pt x="10710" y="40721"/>
                  </a:cubicBezTo>
                  <a:cubicBezTo>
                    <a:pt x="9137" y="40721"/>
                    <a:pt x="7778" y="41321"/>
                    <a:pt x="6782" y="42736"/>
                  </a:cubicBezTo>
                  <a:cubicBezTo>
                    <a:pt x="1263" y="50558"/>
                    <a:pt x="23561" y="59754"/>
                    <a:pt x="29812" y="59754"/>
                  </a:cubicBezTo>
                  <a:cubicBezTo>
                    <a:pt x="30279" y="59754"/>
                    <a:pt x="30657" y="59702"/>
                    <a:pt x="30926" y="59595"/>
                  </a:cubicBezTo>
                  <a:cubicBezTo>
                    <a:pt x="31860" y="63985"/>
                    <a:pt x="32981" y="68328"/>
                    <a:pt x="34335" y="72625"/>
                  </a:cubicBezTo>
                  <a:cubicBezTo>
                    <a:pt x="29977" y="67445"/>
                    <a:pt x="21163" y="60296"/>
                    <a:pt x="15421" y="60296"/>
                  </a:cubicBezTo>
                  <a:cubicBezTo>
                    <a:pt x="13658" y="60296"/>
                    <a:pt x="12184" y="60971"/>
                    <a:pt x="11218" y="62584"/>
                  </a:cubicBezTo>
                  <a:cubicBezTo>
                    <a:pt x="6389" y="70545"/>
                    <a:pt x="27859" y="77979"/>
                    <a:pt x="34787" y="77979"/>
                  </a:cubicBezTo>
                  <a:cubicBezTo>
                    <a:pt x="35296" y="77979"/>
                    <a:pt x="35727" y="77939"/>
                    <a:pt x="36063" y="77856"/>
                  </a:cubicBezTo>
                  <a:cubicBezTo>
                    <a:pt x="37044" y="80518"/>
                    <a:pt x="38072" y="83133"/>
                    <a:pt x="39192" y="85748"/>
                  </a:cubicBezTo>
                  <a:cubicBezTo>
                    <a:pt x="40360" y="88457"/>
                    <a:pt x="41621" y="91165"/>
                    <a:pt x="43022" y="93921"/>
                  </a:cubicBezTo>
                  <a:cubicBezTo>
                    <a:pt x="38837" y="90197"/>
                    <a:pt x="28675" y="84659"/>
                    <a:pt x="22120" y="84659"/>
                  </a:cubicBezTo>
                  <a:cubicBezTo>
                    <a:pt x="19386" y="84659"/>
                    <a:pt x="17279" y="85623"/>
                    <a:pt x="16495" y="88083"/>
                  </a:cubicBezTo>
                  <a:cubicBezTo>
                    <a:pt x="14190" y="95237"/>
                    <a:pt x="28449" y="98108"/>
                    <a:pt x="37598" y="98108"/>
                  </a:cubicBezTo>
                  <a:cubicBezTo>
                    <a:pt x="41052" y="98108"/>
                    <a:pt x="43778" y="97699"/>
                    <a:pt x="44610" y="96956"/>
                  </a:cubicBezTo>
                  <a:cubicBezTo>
                    <a:pt x="46851" y="101206"/>
                    <a:pt x="49513" y="105176"/>
                    <a:pt x="52549" y="108819"/>
                  </a:cubicBezTo>
                  <a:cubicBezTo>
                    <a:pt x="52736" y="109031"/>
                    <a:pt x="52974" y="109120"/>
                    <a:pt x="53208" y="109120"/>
                  </a:cubicBezTo>
                  <a:cubicBezTo>
                    <a:pt x="53849" y="109120"/>
                    <a:pt x="54463" y="108454"/>
                    <a:pt x="53950" y="107838"/>
                  </a:cubicBezTo>
                  <a:cubicBezTo>
                    <a:pt x="50868" y="104149"/>
                    <a:pt x="48159" y="100179"/>
                    <a:pt x="45917" y="95929"/>
                  </a:cubicBezTo>
                  <a:cubicBezTo>
                    <a:pt x="50541" y="93921"/>
                    <a:pt x="65392" y="72532"/>
                    <a:pt x="56285" y="68609"/>
                  </a:cubicBezTo>
                  <a:cubicBezTo>
                    <a:pt x="55643" y="68333"/>
                    <a:pt x="55024" y="68204"/>
                    <a:pt x="54429" y="68204"/>
                  </a:cubicBezTo>
                  <a:cubicBezTo>
                    <a:pt x="47665" y="68204"/>
                    <a:pt x="43967" y="84872"/>
                    <a:pt x="44096" y="92426"/>
                  </a:cubicBezTo>
                  <a:cubicBezTo>
                    <a:pt x="42882" y="89998"/>
                    <a:pt x="41808" y="87569"/>
                    <a:pt x="40780" y="85141"/>
                  </a:cubicBezTo>
                  <a:cubicBezTo>
                    <a:pt x="39613" y="82432"/>
                    <a:pt x="38539" y="79724"/>
                    <a:pt x="37605" y="76968"/>
                  </a:cubicBezTo>
                  <a:lnTo>
                    <a:pt x="37605" y="76968"/>
                  </a:lnTo>
                  <a:cubicBezTo>
                    <a:pt x="37640" y="76971"/>
                    <a:pt x="37677" y="76973"/>
                    <a:pt x="37715" y="76973"/>
                  </a:cubicBezTo>
                  <a:cubicBezTo>
                    <a:pt x="42033" y="76973"/>
                    <a:pt x="62564" y="58795"/>
                    <a:pt x="54417" y="52777"/>
                  </a:cubicBezTo>
                  <a:cubicBezTo>
                    <a:pt x="53542" y="52126"/>
                    <a:pt x="52642" y="51833"/>
                    <a:pt x="51732" y="51833"/>
                  </a:cubicBezTo>
                  <a:cubicBezTo>
                    <a:pt x="44866" y="51833"/>
                    <a:pt x="37470" y="68536"/>
                    <a:pt x="36811" y="74680"/>
                  </a:cubicBezTo>
                  <a:cubicBezTo>
                    <a:pt x="35083" y="69543"/>
                    <a:pt x="33682" y="64265"/>
                    <a:pt x="32561" y="58941"/>
                  </a:cubicBezTo>
                  <a:cubicBezTo>
                    <a:pt x="37558" y="58428"/>
                    <a:pt x="58106" y="42362"/>
                    <a:pt x="50588" y="35964"/>
                  </a:cubicBezTo>
                  <a:cubicBezTo>
                    <a:pt x="49675" y="35187"/>
                    <a:pt x="48700" y="34840"/>
                    <a:pt x="47691" y="34840"/>
                  </a:cubicBezTo>
                  <a:cubicBezTo>
                    <a:pt x="41366" y="34840"/>
                    <a:pt x="33707" y="48479"/>
                    <a:pt x="31814" y="55205"/>
                  </a:cubicBezTo>
                  <a:cubicBezTo>
                    <a:pt x="30973" y="50582"/>
                    <a:pt x="30319" y="45912"/>
                    <a:pt x="29899" y="41195"/>
                  </a:cubicBezTo>
                  <a:lnTo>
                    <a:pt x="29899" y="41195"/>
                  </a:lnTo>
                  <a:cubicBezTo>
                    <a:pt x="29985" y="41204"/>
                    <a:pt x="30078" y="41209"/>
                    <a:pt x="30176" y="41209"/>
                  </a:cubicBezTo>
                  <a:cubicBezTo>
                    <a:pt x="35375" y="41209"/>
                    <a:pt x="57561" y="28119"/>
                    <a:pt x="50961" y="20786"/>
                  </a:cubicBezTo>
                  <a:cubicBezTo>
                    <a:pt x="49994" y="19714"/>
                    <a:pt x="48858" y="19246"/>
                    <a:pt x="47620" y="19246"/>
                  </a:cubicBezTo>
                  <a:cubicBezTo>
                    <a:pt x="41202" y="19246"/>
                    <a:pt x="32053" y="31818"/>
                    <a:pt x="29665" y="37926"/>
                  </a:cubicBezTo>
                  <a:cubicBezTo>
                    <a:pt x="29478" y="34890"/>
                    <a:pt x="29338" y="31854"/>
                    <a:pt x="29292" y="28866"/>
                  </a:cubicBezTo>
                  <a:cubicBezTo>
                    <a:pt x="32934" y="24242"/>
                    <a:pt x="38445" y="378"/>
                    <a:pt x="28825" y="4"/>
                  </a:cubicBezTo>
                  <a:cubicBezTo>
                    <a:pt x="28754" y="1"/>
                    <a:pt x="28684" y="0"/>
                    <a:pt x="2861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9" name="Google Shape;2919;p19"/>
            <p:cNvSpPr/>
            <p:nvPr/>
          </p:nvSpPr>
          <p:spPr>
            <a:xfrm>
              <a:off x="2527725" y="2431225"/>
              <a:ext cx="1178825" cy="1590400"/>
            </a:xfrm>
            <a:custGeom>
              <a:avLst/>
              <a:gdLst/>
              <a:ahLst/>
              <a:cxnLst/>
              <a:rect l="l" t="t" r="r" b="b"/>
              <a:pathLst>
                <a:path w="47153" h="63616" extrusionOk="0">
                  <a:moveTo>
                    <a:pt x="1149" y="1"/>
                  </a:moveTo>
                  <a:cubicBezTo>
                    <a:pt x="256" y="1"/>
                    <a:pt x="0" y="1527"/>
                    <a:pt x="1040" y="1943"/>
                  </a:cubicBezTo>
                  <a:cubicBezTo>
                    <a:pt x="24857" y="11564"/>
                    <a:pt x="41343" y="37716"/>
                    <a:pt x="45173" y="62889"/>
                  </a:cubicBezTo>
                  <a:cubicBezTo>
                    <a:pt x="45248" y="63396"/>
                    <a:pt x="45595" y="63616"/>
                    <a:pt x="45970" y="63616"/>
                  </a:cubicBezTo>
                  <a:cubicBezTo>
                    <a:pt x="46529" y="63616"/>
                    <a:pt x="47152" y="63129"/>
                    <a:pt x="47041" y="62375"/>
                  </a:cubicBezTo>
                  <a:cubicBezTo>
                    <a:pt x="43164" y="36549"/>
                    <a:pt x="26632" y="10163"/>
                    <a:pt x="1507" y="75"/>
                  </a:cubicBezTo>
                  <a:cubicBezTo>
                    <a:pt x="1379" y="24"/>
                    <a:pt x="1259" y="1"/>
                    <a:pt x="114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0" name="Google Shape;2920;p19"/>
            <p:cNvSpPr/>
            <p:nvPr/>
          </p:nvSpPr>
          <p:spPr>
            <a:xfrm>
              <a:off x="2170750" y="2518325"/>
              <a:ext cx="326950" cy="316425"/>
            </a:xfrm>
            <a:custGeom>
              <a:avLst/>
              <a:gdLst/>
              <a:ahLst/>
              <a:cxnLst/>
              <a:rect l="l" t="t" r="r" b="b"/>
              <a:pathLst>
                <a:path w="13078" h="12657" extrusionOk="0">
                  <a:moveTo>
                    <a:pt x="13077" y="0"/>
                  </a:moveTo>
                  <a:lnTo>
                    <a:pt x="13077" y="0"/>
                  </a:lnTo>
                  <a:cubicBezTo>
                    <a:pt x="1" y="2662"/>
                    <a:pt x="1822" y="12656"/>
                    <a:pt x="1822" y="12656"/>
                  </a:cubicBezTo>
                  <a:cubicBezTo>
                    <a:pt x="2709" y="7613"/>
                    <a:pt x="11583" y="3923"/>
                    <a:pt x="11583" y="3923"/>
                  </a:cubicBezTo>
                  <a:lnTo>
                    <a:pt x="13077"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1" name="Google Shape;2921;p19"/>
            <p:cNvSpPr/>
            <p:nvPr/>
          </p:nvSpPr>
          <p:spPr>
            <a:xfrm>
              <a:off x="2066850" y="2438275"/>
              <a:ext cx="489225" cy="272700"/>
            </a:xfrm>
            <a:custGeom>
              <a:avLst/>
              <a:gdLst/>
              <a:ahLst/>
              <a:cxnLst/>
              <a:rect l="l" t="t" r="r" b="b"/>
              <a:pathLst>
                <a:path w="19569" h="10908" extrusionOk="0">
                  <a:moveTo>
                    <a:pt x="14696" y="1"/>
                  </a:moveTo>
                  <a:cubicBezTo>
                    <a:pt x="2204" y="1"/>
                    <a:pt x="0" y="10908"/>
                    <a:pt x="0" y="10908"/>
                  </a:cubicBezTo>
                  <a:cubicBezTo>
                    <a:pt x="3095" y="5178"/>
                    <a:pt x="10091" y="4193"/>
                    <a:pt x="14536" y="4193"/>
                  </a:cubicBezTo>
                  <a:cubicBezTo>
                    <a:pt x="16865" y="4193"/>
                    <a:pt x="18494" y="4463"/>
                    <a:pt x="18494" y="4463"/>
                  </a:cubicBezTo>
                  <a:lnTo>
                    <a:pt x="19568" y="494"/>
                  </a:lnTo>
                  <a:cubicBezTo>
                    <a:pt x="17792" y="153"/>
                    <a:pt x="16172" y="1"/>
                    <a:pt x="1469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2" name="Google Shape;2922;p19"/>
            <p:cNvSpPr/>
            <p:nvPr/>
          </p:nvSpPr>
          <p:spPr>
            <a:xfrm>
              <a:off x="2004975" y="2352475"/>
              <a:ext cx="580275" cy="144850"/>
            </a:xfrm>
            <a:custGeom>
              <a:avLst/>
              <a:gdLst/>
              <a:ahLst/>
              <a:cxnLst/>
              <a:rect l="l" t="t" r="r" b="b"/>
              <a:pathLst>
                <a:path w="23211" h="5794" extrusionOk="0">
                  <a:moveTo>
                    <a:pt x="13506" y="1"/>
                  </a:moveTo>
                  <a:cubicBezTo>
                    <a:pt x="4867" y="1"/>
                    <a:pt x="0" y="5794"/>
                    <a:pt x="0" y="5794"/>
                  </a:cubicBezTo>
                  <a:cubicBezTo>
                    <a:pt x="3038" y="3779"/>
                    <a:pt x="6542" y="3116"/>
                    <a:pt x="9836" y="3116"/>
                  </a:cubicBezTo>
                  <a:cubicBezTo>
                    <a:pt x="16162" y="3116"/>
                    <a:pt x="21716" y="5560"/>
                    <a:pt x="21716" y="5560"/>
                  </a:cubicBezTo>
                  <a:lnTo>
                    <a:pt x="23211" y="2291"/>
                  </a:lnTo>
                  <a:cubicBezTo>
                    <a:pt x="19594" y="627"/>
                    <a:pt x="16346" y="1"/>
                    <a:pt x="1350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3" name="Google Shape;2923;p19"/>
            <p:cNvSpPr/>
            <p:nvPr/>
          </p:nvSpPr>
          <p:spPr>
            <a:xfrm>
              <a:off x="2512850" y="1980075"/>
              <a:ext cx="235850" cy="407500"/>
            </a:xfrm>
            <a:custGeom>
              <a:avLst/>
              <a:gdLst/>
              <a:ahLst/>
              <a:cxnLst/>
              <a:rect l="l" t="t" r="r" b="b"/>
              <a:pathLst>
                <a:path w="9434" h="16300" extrusionOk="0">
                  <a:moveTo>
                    <a:pt x="9434" y="1"/>
                  </a:moveTo>
                  <a:cubicBezTo>
                    <a:pt x="9433" y="1"/>
                    <a:pt x="0" y="3831"/>
                    <a:pt x="4717" y="16300"/>
                  </a:cubicBezTo>
                  <a:lnTo>
                    <a:pt x="7239" y="12937"/>
                  </a:lnTo>
                  <a:cubicBezTo>
                    <a:pt x="7239" y="12937"/>
                    <a:pt x="5651" y="3457"/>
                    <a:pt x="943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4" name="Google Shape;2924;p19"/>
            <p:cNvSpPr/>
            <p:nvPr/>
          </p:nvSpPr>
          <p:spPr>
            <a:xfrm>
              <a:off x="2313200" y="1920525"/>
              <a:ext cx="361950" cy="552275"/>
            </a:xfrm>
            <a:custGeom>
              <a:avLst/>
              <a:gdLst/>
              <a:ahLst/>
              <a:cxnLst/>
              <a:rect l="l" t="t" r="r" b="b"/>
              <a:pathLst>
                <a:path w="14478" h="22091" extrusionOk="0">
                  <a:moveTo>
                    <a:pt x="10041" y="1"/>
                  </a:moveTo>
                  <a:cubicBezTo>
                    <a:pt x="10040" y="2"/>
                    <a:pt x="1" y="9575"/>
                    <a:pt x="11676" y="22091"/>
                  </a:cubicBezTo>
                  <a:lnTo>
                    <a:pt x="14478" y="19055"/>
                  </a:lnTo>
                  <a:cubicBezTo>
                    <a:pt x="14478" y="19055"/>
                    <a:pt x="5184" y="8641"/>
                    <a:pt x="100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5" name="Google Shape;2925;p19"/>
            <p:cNvSpPr/>
            <p:nvPr/>
          </p:nvSpPr>
          <p:spPr>
            <a:xfrm>
              <a:off x="2249000" y="1982425"/>
              <a:ext cx="386450" cy="537075"/>
            </a:xfrm>
            <a:custGeom>
              <a:avLst/>
              <a:gdLst/>
              <a:ahLst/>
              <a:cxnLst/>
              <a:rect l="l" t="t" r="r" b="b"/>
              <a:pathLst>
                <a:path w="15458" h="21483" extrusionOk="0">
                  <a:moveTo>
                    <a:pt x="4016" y="0"/>
                  </a:moveTo>
                  <a:cubicBezTo>
                    <a:pt x="4016" y="1"/>
                    <a:pt x="0" y="12703"/>
                    <a:pt x="13496" y="21483"/>
                  </a:cubicBezTo>
                  <a:lnTo>
                    <a:pt x="15458" y="18494"/>
                  </a:lnTo>
                  <a:cubicBezTo>
                    <a:pt x="15458" y="18494"/>
                    <a:pt x="3829" y="10601"/>
                    <a:pt x="401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6" name="Google Shape;2926;p19"/>
            <p:cNvSpPr/>
            <p:nvPr/>
          </p:nvSpPr>
          <p:spPr>
            <a:xfrm>
              <a:off x="2450950" y="2285975"/>
              <a:ext cx="301250" cy="330600"/>
            </a:xfrm>
            <a:custGeom>
              <a:avLst/>
              <a:gdLst/>
              <a:ahLst/>
              <a:cxnLst/>
              <a:rect l="l" t="t" r="r" b="b"/>
              <a:pathLst>
                <a:path w="12050" h="13224" extrusionOk="0">
                  <a:moveTo>
                    <a:pt x="9715" y="1"/>
                  </a:moveTo>
                  <a:cubicBezTo>
                    <a:pt x="9715" y="1"/>
                    <a:pt x="1" y="3036"/>
                    <a:pt x="375" y="13217"/>
                  </a:cubicBezTo>
                  <a:cubicBezTo>
                    <a:pt x="375" y="13217"/>
                    <a:pt x="487" y="13223"/>
                    <a:pt x="688" y="13223"/>
                  </a:cubicBezTo>
                  <a:cubicBezTo>
                    <a:pt x="1937" y="13223"/>
                    <a:pt x="6620" y="12981"/>
                    <a:pt x="9154" y="9481"/>
                  </a:cubicBezTo>
                  <a:cubicBezTo>
                    <a:pt x="12050" y="5418"/>
                    <a:pt x="9715" y="1"/>
                    <a:pt x="971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7" name="Google Shape;2927;p19"/>
            <p:cNvSpPr/>
            <p:nvPr/>
          </p:nvSpPr>
          <p:spPr>
            <a:xfrm>
              <a:off x="2731175" y="1950450"/>
              <a:ext cx="405150" cy="169750"/>
            </a:xfrm>
            <a:custGeom>
              <a:avLst/>
              <a:gdLst/>
              <a:ahLst/>
              <a:cxnLst/>
              <a:rect l="l" t="t" r="r" b="b"/>
              <a:pathLst>
                <a:path w="16206" h="6790" extrusionOk="0">
                  <a:moveTo>
                    <a:pt x="5512" y="1"/>
                  </a:moveTo>
                  <a:cubicBezTo>
                    <a:pt x="2251" y="1"/>
                    <a:pt x="0" y="1559"/>
                    <a:pt x="0" y="1559"/>
                  </a:cubicBezTo>
                  <a:cubicBezTo>
                    <a:pt x="455" y="1441"/>
                    <a:pt x="926" y="1386"/>
                    <a:pt x="1407" y="1386"/>
                  </a:cubicBezTo>
                  <a:cubicBezTo>
                    <a:pt x="6221" y="1386"/>
                    <a:pt x="12049" y="6790"/>
                    <a:pt x="12049" y="6790"/>
                  </a:cubicBezTo>
                  <a:lnTo>
                    <a:pt x="16206" y="6510"/>
                  </a:lnTo>
                  <a:cubicBezTo>
                    <a:pt x="12431" y="1341"/>
                    <a:pt x="8536" y="1"/>
                    <a:pt x="551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8" name="Google Shape;2928;p19"/>
            <p:cNvSpPr/>
            <p:nvPr/>
          </p:nvSpPr>
          <p:spPr>
            <a:xfrm>
              <a:off x="2781375" y="1795375"/>
              <a:ext cx="441350" cy="359850"/>
            </a:xfrm>
            <a:custGeom>
              <a:avLst/>
              <a:gdLst/>
              <a:ahLst/>
              <a:cxnLst/>
              <a:rect l="l" t="t" r="r" b="b"/>
              <a:pathLst>
                <a:path w="17654" h="14394" extrusionOk="0">
                  <a:moveTo>
                    <a:pt x="2620" y="1"/>
                  </a:moveTo>
                  <a:cubicBezTo>
                    <a:pt x="1035" y="1"/>
                    <a:pt x="0" y="243"/>
                    <a:pt x="0" y="243"/>
                  </a:cubicBezTo>
                  <a:cubicBezTo>
                    <a:pt x="9948" y="897"/>
                    <a:pt x="13591" y="14394"/>
                    <a:pt x="13591" y="14394"/>
                  </a:cubicBezTo>
                  <a:lnTo>
                    <a:pt x="17654" y="13693"/>
                  </a:lnTo>
                  <a:cubicBezTo>
                    <a:pt x="14680" y="1663"/>
                    <a:pt x="6767" y="1"/>
                    <a:pt x="262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9" name="Google Shape;2929;p19"/>
            <p:cNvSpPr/>
            <p:nvPr/>
          </p:nvSpPr>
          <p:spPr>
            <a:xfrm>
              <a:off x="2950675" y="1655500"/>
              <a:ext cx="322250" cy="491575"/>
            </a:xfrm>
            <a:custGeom>
              <a:avLst/>
              <a:gdLst/>
              <a:ahLst/>
              <a:cxnLst/>
              <a:rect l="l" t="t" r="r" b="b"/>
              <a:pathLst>
                <a:path w="12890" h="19663" extrusionOk="0">
                  <a:moveTo>
                    <a:pt x="0" y="1"/>
                  </a:moveTo>
                  <a:lnTo>
                    <a:pt x="0" y="1"/>
                  </a:lnTo>
                  <a:cubicBezTo>
                    <a:pt x="9014" y="5652"/>
                    <a:pt x="9294" y="19662"/>
                    <a:pt x="9294" y="19662"/>
                  </a:cubicBezTo>
                  <a:lnTo>
                    <a:pt x="12843" y="19662"/>
                  </a:lnTo>
                  <a:cubicBezTo>
                    <a:pt x="12890" y="3597"/>
                    <a:pt x="1" y="1"/>
                    <a:pt x="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0" name="Google Shape;2930;p19"/>
            <p:cNvSpPr/>
            <p:nvPr/>
          </p:nvSpPr>
          <p:spPr>
            <a:xfrm>
              <a:off x="3311425" y="2055125"/>
              <a:ext cx="419175" cy="146825"/>
            </a:xfrm>
            <a:custGeom>
              <a:avLst/>
              <a:gdLst/>
              <a:ahLst/>
              <a:cxnLst/>
              <a:rect l="l" t="t" r="r" b="b"/>
              <a:pathLst>
                <a:path w="16767" h="5873" extrusionOk="0">
                  <a:moveTo>
                    <a:pt x="10065" y="1"/>
                  </a:moveTo>
                  <a:cubicBezTo>
                    <a:pt x="7278" y="1"/>
                    <a:pt x="3804" y="1143"/>
                    <a:pt x="1" y="4985"/>
                  </a:cubicBezTo>
                  <a:lnTo>
                    <a:pt x="4064" y="5872"/>
                  </a:lnTo>
                  <a:cubicBezTo>
                    <a:pt x="4064" y="5872"/>
                    <a:pt x="9748" y="2016"/>
                    <a:pt x="14357" y="2016"/>
                  </a:cubicBezTo>
                  <a:cubicBezTo>
                    <a:pt x="15212" y="2016"/>
                    <a:pt x="16029" y="2149"/>
                    <a:pt x="16767" y="2463"/>
                  </a:cubicBezTo>
                  <a:cubicBezTo>
                    <a:pt x="16767" y="2463"/>
                    <a:pt x="14156" y="1"/>
                    <a:pt x="1006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1" name="Google Shape;2931;p19"/>
            <p:cNvSpPr/>
            <p:nvPr/>
          </p:nvSpPr>
          <p:spPr>
            <a:xfrm>
              <a:off x="3222700" y="1904150"/>
              <a:ext cx="485725" cy="319975"/>
            </a:xfrm>
            <a:custGeom>
              <a:avLst/>
              <a:gdLst/>
              <a:ahLst/>
              <a:cxnLst/>
              <a:rect l="l" t="t" r="r" b="b"/>
              <a:pathLst>
                <a:path w="19429" h="12799" extrusionOk="0">
                  <a:moveTo>
                    <a:pt x="14599" y="0"/>
                  </a:moveTo>
                  <a:cubicBezTo>
                    <a:pt x="10244" y="0"/>
                    <a:pt x="3937" y="1890"/>
                    <a:pt x="1" y="11491"/>
                  </a:cubicBezTo>
                  <a:lnTo>
                    <a:pt x="3924" y="12798"/>
                  </a:lnTo>
                  <a:cubicBezTo>
                    <a:pt x="3924" y="12798"/>
                    <a:pt x="9196" y="761"/>
                    <a:pt x="18546" y="761"/>
                  </a:cubicBezTo>
                  <a:cubicBezTo>
                    <a:pt x="18837" y="761"/>
                    <a:pt x="19131" y="772"/>
                    <a:pt x="19428" y="796"/>
                  </a:cubicBezTo>
                  <a:cubicBezTo>
                    <a:pt x="19428" y="796"/>
                    <a:pt x="17425" y="0"/>
                    <a:pt x="1459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2" name="Google Shape;2932;p19"/>
            <p:cNvSpPr/>
            <p:nvPr/>
          </p:nvSpPr>
          <p:spPr>
            <a:xfrm>
              <a:off x="3172500" y="1754750"/>
              <a:ext cx="389975" cy="451850"/>
            </a:xfrm>
            <a:custGeom>
              <a:avLst/>
              <a:gdLst/>
              <a:ahLst/>
              <a:cxnLst/>
              <a:rect l="l" t="t" r="r" b="b"/>
              <a:pathLst>
                <a:path w="15599" h="18074" extrusionOk="0">
                  <a:moveTo>
                    <a:pt x="15599" y="0"/>
                  </a:moveTo>
                  <a:lnTo>
                    <a:pt x="15599" y="0"/>
                  </a:lnTo>
                  <a:cubicBezTo>
                    <a:pt x="15598" y="0"/>
                    <a:pt x="2336" y="1635"/>
                    <a:pt x="0" y="17560"/>
                  </a:cubicBezTo>
                  <a:lnTo>
                    <a:pt x="3550" y="18074"/>
                  </a:lnTo>
                  <a:cubicBezTo>
                    <a:pt x="3550" y="18074"/>
                    <a:pt x="5885" y="4250"/>
                    <a:pt x="1559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3" name="Google Shape;2933;p19"/>
            <p:cNvSpPr/>
            <p:nvPr/>
          </p:nvSpPr>
          <p:spPr>
            <a:xfrm>
              <a:off x="3032400" y="2082925"/>
              <a:ext cx="396975" cy="200525"/>
            </a:xfrm>
            <a:custGeom>
              <a:avLst/>
              <a:gdLst/>
              <a:ahLst/>
              <a:cxnLst/>
              <a:rect l="l" t="t" r="r" b="b"/>
              <a:pathLst>
                <a:path w="15879" h="8021" extrusionOk="0">
                  <a:moveTo>
                    <a:pt x="5928" y="1"/>
                  </a:moveTo>
                  <a:cubicBezTo>
                    <a:pt x="4116" y="1"/>
                    <a:pt x="2122" y="414"/>
                    <a:pt x="0" y="1491"/>
                  </a:cubicBezTo>
                  <a:cubicBezTo>
                    <a:pt x="0" y="1491"/>
                    <a:pt x="2102" y="6955"/>
                    <a:pt x="7006" y="7889"/>
                  </a:cubicBezTo>
                  <a:cubicBezTo>
                    <a:pt x="7477" y="7980"/>
                    <a:pt x="7941" y="8021"/>
                    <a:pt x="8394" y="8021"/>
                  </a:cubicBezTo>
                  <a:cubicBezTo>
                    <a:pt x="12605" y="8021"/>
                    <a:pt x="15879" y="4480"/>
                    <a:pt x="15879" y="4480"/>
                  </a:cubicBezTo>
                  <a:cubicBezTo>
                    <a:pt x="15879" y="4480"/>
                    <a:pt x="11894" y="1"/>
                    <a:pt x="592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4" name="Google Shape;2934;p19"/>
            <p:cNvSpPr/>
            <p:nvPr/>
          </p:nvSpPr>
          <p:spPr>
            <a:xfrm>
              <a:off x="3203925" y="2155300"/>
              <a:ext cx="498375" cy="1812950"/>
            </a:xfrm>
            <a:custGeom>
              <a:avLst/>
              <a:gdLst/>
              <a:ahLst/>
              <a:cxnLst/>
              <a:rect l="l" t="t" r="r" b="b"/>
              <a:pathLst>
                <a:path w="19935" h="72518" extrusionOk="0">
                  <a:moveTo>
                    <a:pt x="1097" y="1"/>
                  </a:moveTo>
                  <a:cubicBezTo>
                    <a:pt x="562" y="1"/>
                    <a:pt x="0" y="383"/>
                    <a:pt x="51" y="1071"/>
                  </a:cubicBezTo>
                  <a:cubicBezTo>
                    <a:pt x="2199" y="25122"/>
                    <a:pt x="9812" y="49314"/>
                    <a:pt x="17844" y="71917"/>
                  </a:cubicBezTo>
                  <a:cubicBezTo>
                    <a:pt x="17996" y="72340"/>
                    <a:pt x="18331" y="72517"/>
                    <a:pt x="18677" y="72517"/>
                  </a:cubicBezTo>
                  <a:cubicBezTo>
                    <a:pt x="19289" y="72517"/>
                    <a:pt x="19934" y="71962"/>
                    <a:pt x="19666" y="71217"/>
                  </a:cubicBezTo>
                  <a:cubicBezTo>
                    <a:pt x="11680" y="48707"/>
                    <a:pt x="4161" y="24749"/>
                    <a:pt x="2013" y="838"/>
                  </a:cubicBezTo>
                  <a:cubicBezTo>
                    <a:pt x="1970" y="265"/>
                    <a:pt x="1543" y="1"/>
                    <a:pt x="10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5" name="Google Shape;2935;p19"/>
            <p:cNvSpPr/>
            <p:nvPr/>
          </p:nvSpPr>
          <p:spPr>
            <a:xfrm>
              <a:off x="2271150" y="4159000"/>
              <a:ext cx="804475" cy="435750"/>
            </a:xfrm>
            <a:custGeom>
              <a:avLst/>
              <a:gdLst/>
              <a:ahLst/>
              <a:cxnLst/>
              <a:rect l="l" t="t" r="r" b="b"/>
              <a:pathLst>
                <a:path w="32179" h="17430" extrusionOk="0">
                  <a:moveTo>
                    <a:pt x="5869" y="1"/>
                  </a:moveTo>
                  <a:cubicBezTo>
                    <a:pt x="3583" y="1"/>
                    <a:pt x="1958" y="575"/>
                    <a:pt x="1402" y="1764"/>
                  </a:cubicBezTo>
                  <a:cubicBezTo>
                    <a:pt x="1" y="4659"/>
                    <a:pt x="5512" y="10123"/>
                    <a:pt x="13638" y="13999"/>
                  </a:cubicBezTo>
                  <a:cubicBezTo>
                    <a:pt x="18419" y="16238"/>
                    <a:pt x="23069" y="17430"/>
                    <a:pt x="26360" y="17430"/>
                  </a:cubicBezTo>
                  <a:cubicBezTo>
                    <a:pt x="28629" y="17430"/>
                    <a:pt x="30252" y="16863"/>
                    <a:pt x="30824" y="15681"/>
                  </a:cubicBezTo>
                  <a:cubicBezTo>
                    <a:pt x="32178" y="12738"/>
                    <a:pt x="26714" y="7274"/>
                    <a:pt x="18588" y="3445"/>
                  </a:cubicBezTo>
                  <a:cubicBezTo>
                    <a:pt x="13797" y="1187"/>
                    <a:pt x="9152" y="1"/>
                    <a:pt x="58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6" name="Google Shape;2936;p19"/>
            <p:cNvSpPr/>
            <p:nvPr/>
          </p:nvSpPr>
          <p:spPr>
            <a:xfrm>
              <a:off x="1393175" y="3742500"/>
              <a:ext cx="804450" cy="436650"/>
            </a:xfrm>
            <a:custGeom>
              <a:avLst/>
              <a:gdLst/>
              <a:ahLst/>
              <a:cxnLst/>
              <a:rect l="l" t="t" r="r" b="b"/>
              <a:pathLst>
                <a:path w="32178" h="17466" extrusionOk="0">
                  <a:moveTo>
                    <a:pt x="5879" y="1"/>
                  </a:moveTo>
                  <a:cubicBezTo>
                    <a:pt x="3576" y="1"/>
                    <a:pt x="1931" y="587"/>
                    <a:pt x="1355" y="1798"/>
                  </a:cubicBezTo>
                  <a:cubicBezTo>
                    <a:pt x="0" y="4693"/>
                    <a:pt x="5464" y="10157"/>
                    <a:pt x="13591" y="13987"/>
                  </a:cubicBezTo>
                  <a:cubicBezTo>
                    <a:pt x="18372" y="16268"/>
                    <a:pt x="23008" y="17465"/>
                    <a:pt x="26290" y="17465"/>
                  </a:cubicBezTo>
                  <a:cubicBezTo>
                    <a:pt x="28586" y="17465"/>
                    <a:pt x="30219" y="16879"/>
                    <a:pt x="30777" y="15668"/>
                  </a:cubicBezTo>
                  <a:cubicBezTo>
                    <a:pt x="32178" y="12773"/>
                    <a:pt x="26714" y="7309"/>
                    <a:pt x="18588" y="3479"/>
                  </a:cubicBezTo>
                  <a:cubicBezTo>
                    <a:pt x="13806" y="1198"/>
                    <a:pt x="9170" y="1"/>
                    <a:pt x="587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7" name="Google Shape;2937;p19"/>
            <p:cNvSpPr/>
            <p:nvPr/>
          </p:nvSpPr>
          <p:spPr>
            <a:xfrm>
              <a:off x="2195275" y="3356125"/>
              <a:ext cx="493900" cy="745875"/>
            </a:xfrm>
            <a:custGeom>
              <a:avLst/>
              <a:gdLst/>
              <a:ahLst/>
              <a:cxnLst/>
              <a:rect l="l" t="t" r="r" b="b"/>
              <a:pathLst>
                <a:path w="19756" h="29835" extrusionOk="0">
                  <a:moveTo>
                    <a:pt x="15891" y="1"/>
                  </a:moveTo>
                  <a:cubicBezTo>
                    <a:pt x="12852" y="1"/>
                    <a:pt x="8061" y="5150"/>
                    <a:pt x="4624" y="12443"/>
                  </a:cubicBezTo>
                  <a:cubicBezTo>
                    <a:pt x="794" y="20522"/>
                    <a:pt x="0" y="28228"/>
                    <a:pt x="2943" y="29629"/>
                  </a:cubicBezTo>
                  <a:cubicBezTo>
                    <a:pt x="3239" y="29768"/>
                    <a:pt x="3563" y="29835"/>
                    <a:pt x="3910" y="29835"/>
                  </a:cubicBezTo>
                  <a:cubicBezTo>
                    <a:pt x="6941" y="29835"/>
                    <a:pt x="11695" y="24686"/>
                    <a:pt x="15132" y="17393"/>
                  </a:cubicBezTo>
                  <a:cubicBezTo>
                    <a:pt x="19008" y="9267"/>
                    <a:pt x="19755" y="1561"/>
                    <a:pt x="16860" y="207"/>
                  </a:cubicBezTo>
                  <a:cubicBezTo>
                    <a:pt x="16563" y="68"/>
                    <a:pt x="16238" y="1"/>
                    <a:pt x="1589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8" name="Google Shape;2938;p19"/>
            <p:cNvSpPr/>
            <p:nvPr/>
          </p:nvSpPr>
          <p:spPr>
            <a:xfrm>
              <a:off x="1780800" y="4234950"/>
              <a:ext cx="491550" cy="746225"/>
            </a:xfrm>
            <a:custGeom>
              <a:avLst/>
              <a:gdLst/>
              <a:ahLst/>
              <a:cxnLst/>
              <a:rect l="l" t="t" r="r" b="b"/>
              <a:pathLst>
                <a:path w="19662" h="29849" extrusionOk="0">
                  <a:moveTo>
                    <a:pt x="15815" y="1"/>
                  </a:moveTo>
                  <a:cubicBezTo>
                    <a:pt x="12774" y="1"/>
                    <a:pt x="8003" y="5140"/>
                    <a:pt x="4577" y="12409"/>
                  </a:cubicBezTo>
                  <a:cubicBezTo>
                    <a:pt x="748" y="20535"/>
                    <a:pt x="0" y="28241"/>
                    <a:pt x="2896" y="29642"/>
                  </a:cubicBezTo>
                  <a:cubicBezTo>
                    <a:pt x="3193" y="29781"/>
                    <a:pt x="3516" y="29848"/>
                    <a:pt x="3863" y="29848"/>
                  </a:cubicBezTo>
                  <a:cubicBezTo>
                    <a:pt x="6895" y="29848"/>
                    <a:pt x="11653" y="24699"/>
                    <a:pt x="15132" y="17406"/>
                  </a:cubicBezTo>
                  <a:cubicBezTo>
                    <a:pt x="18914" y="9280"/>
                    <a:pt x="19662" y="1574"/>
                    <a:pt x="16813" y="220"/>
                  </a:cubicBezTo>
                  <a:cubicBezTo>
                    <a:pt x="16508" y="72"/>
                    <a:pt x="16173" y="1"/>
                    <a:pt x="1581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9" name="Google Shape;2939;p19"/>
            <p:cNvSpPr/>
            <p:nvPr/>
          </p:nvSpPr>
          <p:spPr>
            <a:xfrm>
              <a:off x="2185925" y="4239650"/>
              <a:ext cx="425025" cy="772175"/>
            </a:xfrm>
            <a:custGeom>
              <a:avLst/>
              <a:gdLst/>
              <a:ahLst/>
              <a:cxnLst/>
              <a:rect l="l" t="t" r="r" b="b"/>
              <a:pathLst>
                <a:path w="17001" h="30887" extrusionOk="0">
                  <a:moveTo>
                    <a:pt x="3734" y="1"/>
                  </a:moveTo>
                  <a:cubicBezTo>
                    <a:pt x="3476" y="1"/>
                    <a:pt x="3227" y="42"/>
                    <a:pt x="2990" y="125"/>
                  </a:cubicBezTo>
                  <a:cubicBezTo>
                    <a:pt x="1" y="1200"/>
                    <a:pt x="1" y="8952"/>
                    <a:pt x="2990" y="17405"/>
                  </a:cubicBezTo>
                  <a:cubicBezTo>
                    <a:pt x="5788" y="25197"/>
                    <a:pt x="10174" y="30886"/>
                    <a:pt x="13220" y="30886"/>
                  </a:cubicBezTo>
                  <a:cubicBezTo>
                    <a:pt x="13479" y="30886"/>
                    <a:pt x="13727" y="30846"/>
                    <a:pt x="13964" y="30762"/>
                  </a:cubicBezTo>
                  <a:cubicBezTo>
                    <a:pt x="17000" y="29688"/>
                    <a:pt x="17000" y="21935"/>
                    <a:pt x="13964" y="13482"/>
                  </a:cubicBezTo>
                  <a:cubicBezTo>
                    <a:pt x="11209" y="5690"/>
                    <a:pt x="6787" y="1"/>
                    <a:pt x="37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0" name="Google Shape;2940;p19"/>
            <p:cNvSpPr/>
            <p:nvPr/>
          </p:nvSpPr>
          <p:spPr>
            <a:xfrm>
              <a:off x="1857850" y="3324300"/>
              <a:ext cx="425000" cy="772425"/>
            </a:xfrm>
            <a:custGeom>
              <a:avLst/>
              <a:gdLst/>
              <a:ahLst/>
              <a:cxnLst/>
              <a:rect l="l" t="t" r="r" b="b"/>
              <a:pathLst>
                <a:path w="17000" h="30897" extrusionOk="0">
                  <a:moveTo>
                    <a:pt x="3734" y="1"/>
                  </a:moveTo>
                  <a:cubicBezTo>
                    <a:pt x="3476" y="1"/>
                    <a:pt x="3227" y="41"/>
                    <a:pt x="2990" y="125"/>
                  </a:cubicBezTo>
                  <a:cubicBezTo>
                    <a:pt x="1" y="1246"/>
                    <a:pt x="1" y="8952"/>
                    <a:pt x="2990" y="17405"/>
                  </a:cubicBezTo>
                  <a:cubicBezTo>
                    <a:pt x="5822" y="25216"/>
                    <a:pt x="10192" y="30897"/>
                    <a:pt x="13202" y="30897"/>
                  </a:cubicBezTo>
                  <a:cubicBezTo>
                    <a:pt x="13467" y="30897"/>
                    <a:pt x="13722" y="30852"/>
                    <a:pt x="13964" y="30762"/>
                  </a:cubicBezTo>
                  <a:cubicBezTo>
                    <a:pt x="17000" y="29687"/>
                    <a:pt x="17000" y="21935"/>
                    <a:pt x="13964" y="13482"/>
                  </a:cubicBezTo>
                  <a:cubicBezTo>
                    <a:pt x="11209" y="5690"/>
                    <a:pt x="6787" y="1"/>
                    <a:pt x="37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1" name="Google Shape;2941;p19"/>
            <p:cNvSpPr/>
            <p:nvPr/>
          </p:nvSpPr>
          <p:spPr>
            <a:xfrm>
              <a:off x="2281675" y="3811075"/>
              <a:ext cx="820800" cy="387350"/>
            </a:xfrm>
            <a:custGeom>
              <a:avLst/>
              <a:gdLst/>
              <a:ahLst/>
              <a:cxnLst/>
              <a:rect l="l" t="t" r="r" b="b"/>
              <a:pathLst>
                <a:path w="32832" h="15494" extrusionOk="0">
                  <a:moveTo>
                    <a:pt x="25861" y="1"/>
                  </a:moveTo>
                  <a:cubicBezTo>
                    <a:pt x="22732" y="1"/>
                    <a:pt x="18681" y="759"/>
                    <a:pt x="14431" y="2277"/>
                  </a:cubicBezTo>
                  <a:cubicBezTo>
                    <a:pt x="5978" y="5266"/>
                    <a:pt x="0" y="10216"/>
                    <a:pt x="1074" y="13252"/>
                  </a:cubicBezTo>
                  <a:cubicBezTo>
                    <a:pt x="1635" y="14747"/>
                    <a:pt x="3841" y="15494"/>
                    <a:pt x="6970" y="15494"/>
                  </a:cubicBezTo>
                  <a:cubicBezTo>
                    <a:pt x="10099" y="15494"/>
                    <a:pt x="14151" y="14747"/>
                    <a:pt x="18401" y="13252"/>
                  </a:cubicBezTo>
                  <a:cubicBezTo>
                    <a:pt x="26854" y="10216"/>
                    <a:pt x="32831" y="5266"/>
                    <a:pt x="31757" y="2277"/>
                  </a:cubicBezTo>
                  <a:cubicBezTo>
                    <a:pt x="31197" y="759"/>
                    <a:pt x="28990" y="1"/>
                    <a:pt x="2586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2" name="Google Shape;2942;p19"/>
            <p:cNvSpPr/>
            <p:nvPr/>
          </p:nvSpPr>
          <p:spPr>
            <a:xfrm>
              <a:off x="1366325" y="4137975"/>
              <a:ext cx="820800" cy="388250"/>
            </a:xfrm>
            <a:custGeom>
              <a:avLst/>
              <a:gdLst/>
              <a:ahLst/>
              <a:cxnLst/>
              <a:rect l="l" t="t" r="r" b="b"/>
              <a:pathLst>
                <a:path w="32832" h="15530" extrusionOk="0">
                  <a:moveTo>
                    <a:pt x="25885" y="1"/>
                  </a:moveTo>
                  <a:cubicBezTo>
                    <a:pt x="22756" y="1"/>
                    <a:pt x="18704" y="760"/>
                    <a:pt x="14478" y="2278"/>
                  </a:cubicBezTo>
                  <a:cubicBezTo>
                    <a:pt x="5978" y="5313"/>
                    <a:pt x="0" y="10217"/>
                    <a:pt x="1121" y="13253"/>
                  </a:cubicBezTo>
                  <a:cubicBezTo>
                    <a:pt x="1658" y="14770"/>
                    <a:pt x="3865" y="15529"/>
                    <a:pt x="6994" y="15529"/>
                  </a:cubicBezTo>
                  <a:cubicBezTo>
                    <a:pt x="10123" y="15529"/>
                    <a:pt x="14174" y="14770"/>
                    <a:pt x="18401" y="13253"/>
                  </a:cubicBezTo>
                  <a:cubicBezTo>
                    <a:pt x="26854" y="10217"/>
                    <a:pt x="32831" y="5313"/>
                    <a:pt x="31757" y="2278"/>
                  </a:cubicBezTo>
                  <a:cubicBezTo>
                    <a:pt x="31220" y="760"/>
                    <a:pt x="29014" y="1"/>
                    <a:pt x="2588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3" name="Google Shape;2943;p19"/>
            <p:cNvSpPr/>
            <p:nvPr/>
          </p:nvSpPr>
          <p:spPr>
            <a:xfrm>
              <a:off x="2314350" y="4022100"/>
              <a:ext cx="813800" cy="291925"/>
            </a:xfrm>
            <a:custGeom>
              <a:avLst/>
              <a:gdLst/>
              <a:ahLst/>
              <a:cxnLst/>
              <a:rect l="l" t="t" r="r" b="b"/>
              <a:pathLst>
                <a:path w="32552" h="11677" extrusionOk="0">
                  <a:moveTo>
                    <a:pt x="16253" y="1"/>
                  </a:moveTo>
                  <a:cubicBezTo>
                    <a:pt x="7286" y="1"/>
                    <a:pt x="1" y="2616"/>
                    <a:pt x="1" y="5839"/>
                  </a:cubicBezTo>
                  <a:cubicBezTo>
                    <a:pt x="1" y="9061"/>
                    <a:pt x="7286" y="11676"/>
                    <a:pt x="16253" y="11676"/>
                  </a:cubicBezTo>
                  <a:cubicBezTo>
                    <a:pt x="25220" y="11676"/>
                    <a:pt x="32552" y="9061"/>
                    <a:pt x="32552" y="5839"/>
                  </a:cubicBezTo>
                  <a:cubicBezTo>
                    <a:pt x="32552" y="2616"/>
                    <a:pt x="25266" y="1"/>
                    <a:pt x="1625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4" name="Google Shape;2944;p19"/>
            <p:cNvSpPr/>
            <p:nvPr/>
          </p:nvSpPr>
          <p:spPr>
            <a:xfrm>
              <a:off x="1341800" y="4022100"/>
              <a:ext cx="813800" cy="291925"/>
            </a:xfrm>
            <a:custGeom>
              <a:avLst/>
              <a:gdLst/>
              <a:ahLst/>
              <a:cxnLst/>
              <a:rect l="l" t="t" r="r" b="b"/>
              <a:pathLst>
                <a:path w="32552" h="11677" extrusionOk="0">
                  <a:moveTo>
                    <a:pt x="16253" y="1"/>
                  </a:moveTo>
                  <a:cubicBezTo>
                    <a:pt x="7286" y="1"/>
                    <a:pt x="1" y="2616"/>
                    <a:pt x="1" y="5839"/>
                  </a:cubicBezTo>
                  <a:cubicBezTo>
                    <a:pt x="1" y="9061"/>
                    <a:pt x="7286" y="11676"/>
                    <a:pt x="16253" y="11676"/>
                  </a:cubicBezTo>
                  <a:cubicBezTo>
                    <a:pt x="25266" y="11676"/>
                    <a:pt x="32551" y="9061"/>
                    <a:pt x="32551" y="5839"/>
                  </a:cubicBezTo>
                  <a:cubicBezTo>
                    <a:pt x="32551" y="2616"/>
                    <a:pt x="25266" y="1"/>
                    <a:pt x="1625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5" name="Google Shape;2945;p19"/>
            <p:cNvSpPr/>
            <p:nvPr/>
          </p:nvSpPr>
          <p:spPr>
            <a:xfrm>
              <a:off x="2087850" y="3276050"/>
              <a:ext cx="291925" cy="812625"/>
            </a:xfrm>
            <a:custGeom>
              <a:avLst/>
              <a:gdLst/>
              <a:ahLst/>
              <a:cxnLst/>
              <a:rect l="l" t="t" r="r" b="b"/>
              <a:pathLst>
                <a:path w="11677" h="32505" extrusionOk="0">
                  <a:moveTo>
                    <a:pt x="5838" y="1"/>
                  </a:moveTo>
                  <a:cubicBezTo>
                    <a:pt x="2616" y="1"/>
                    <a:pt x="1" y="7286"/>
                    <a:pt x="1" y="16253"/>
                  </a:cubicBezTo>
                  <a:cubicBezTo>
                    <a:pt x="1" y="25219"/>
                    <a:pt x="2616" y="32505"/>
                    <a:pt x="5838" y="32505"/>
                  </a:cubicBezTo>
                  <a:cubicBezTo>
                    <a:pt x="9061" y="32505"/>
                    <a:pt x="11676" y="25219"/>
                    <a:pt x="11676" y="16253"/>
                  </a:cubicBezTo>
                  <a:cubicBezTo>
                    <a:pt x="11676" y="7286"/>
                    <a:pt x="9061" y="1"/>
                    <a:pt x="583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6" name="Google Shape;2946;p19"/>
            <p:cNvSpPr/>
            <p:nvPr/>
          </p:nvSpPr>
          <p:spPr>
            <a:xfrm>
              <a:off x="2087850" y="4247450"/>
              <a:ext cx="291925" cy="813800"/>
            </a:xfrm>
            <a:custGeom>
              <a:avLst/>
              <a:gdLst/>
              <a:ahLst/>
              <a:cxnLst/>
              <a:rect l="l" t="t" r="r" b="b"/>
              <a:pathLst>
                <a:path w="11677" h="32552" extrusionOk="0">
                  <a:moveTo>
                    <a:pt x="5838" y="0"/>
                  </a:moveTo>
                  <a:cubicBezTo>
                    <a:pt x="2616" y="0"/>
                    <a:pt x="1" y="7286"/>
                    <a:pt x="1" y="16299"/>
                  </a:cubicBezTo>
                  <a:cubicBezTo>
                    <a:pt x="1" y="25266"/>
                    <a:pt x="2616" y="32551"/>
                    <a:pt x="5838" y="32551"/>
                  </a:cubicBezTo>
                  <a:cubicBezTo>
                    <a:pt x="9061" y="32551"/>
                    <a:pt x="11676" y="25266"/>
                    <a:pt x="11676" y="16299"/>
                  </a:cubicBezTo>
                  <a:cubicBezTo>
                    <a:pt x="11676" y="7286"/>
                    <a:pt x="9061" y="0"/>
                    <a:pt x="58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7" name="Google Shape;2947;p19"/>
            <p:cNvSpPr/>
            <p:nvPr/>
          </p:nvSpPr>
          <p:spPr>
            <a:xfrm>
              <a:off x="2233800" y="4205975"/>
              <a:ext cx="688875" cy="611375"/>
            </a:xfrm>
            <a:custGeom>
              <a:avLst/>
              <a:gdLst/>
              <a:ahLst/>
              <a:cxnLst/>
              <a:rect l="l" t="t" r="r" b="b"/>
              <a:pathLst>
                <a:path w="27555" h="24455" extrusionOk="0">
                  <a:moveTo>
                    <a:pt x="4338" y="1"/>
                  </a:moveTo>
                  <a:cubicBezTo>
                    <a:pt x="3471" y="1"/>
                    <a:pt x="2770" y="234"/>
                    <a:pt x="2289" y="725"/>
                  </a:cubicBezTo>
                  <a:cubicBezTo>
                    <a:pt x="0" y="3014"/>
                    <a:pt x="3316" y="10019"/>
                    <a:pt x="9668" y="16370"/>
                  </a:cubicBezTo>
                  <a:cubicBezTo>
                    <a:pt x="14627" y="21366"/>
                    <a:pt x="20048" y="24455"/>
                    <a:pt x="23227" y="24455"/>
                  </a:cubicBezTo>
                  <a:cubicBezTo>
                    <a:pt x="24090" y="24455"/>
                    <a:pt x="24788" y="24228"/>
                    <a:pt x="25266" y="23749"/>
                  </a:cubicBezTo>
                  <a:cubicBezTo>
                    <a:pt x="27554" y="21461"/>
                    <a:pt x="24239" y="14455"/>
                    <a:pt x="17887" y="8104"/>
                  </a:cubicBezTo>
                  <a:cubicBezTo>
                    <a:pt x="12900" y="3117"/>
                    <a:pt x="7509" y="1"/>
                    <a:pt x="43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8" name="Google Shape;2948;p19"/>
            <p:cNvSpPr/>
            <p:nvPr/>
          </p:nvSpPr>
          <p:spPr>
            <a:xfrm>
              <a:off x="1546125" y="3519475"/>
              <a:ext cx="688875" cy="610675"/>
            </a:xfrm>
            <a:custGeom>
              <a:avLst/>
              <a:gdLst/>
              <a:ahLst/>
              <a:cxnLst/>
              <a:rect l="l" t="t" r="r" b="b"/>
              <a:pathLst>
                <a:path w="27555" h="24427" extrusionOk="0">
                  <a:moveTo>
                    <a:pt x="4362" y="0"/>
                  </a:moveTo>
                  <a:cubicBezTo>
                    <a:pt x="3489" y="0"/>
                    <a:pt x="2780" y="233"/>
                    <a:pt x="2289" y="725"/>
                  </a:cubicBezTo>
                  <a:cubicBezTo>
                    <a:pt x="0" y="2966"/>
                    <a:pt x="3316" y="9972"/>
                    <a:pt x="9668" y="16323"/>
                  </a:cubicBezTo>
                  <a:cubicBezTo>
                    <a:pt x="14655" y="21311"/>
                    <a:pt x="20046" y="24426"/>
                    <a:pt x="23239" y="24426"/>
                  </a:cubicBezTo>
                  <a:cubicBezTo>
                    <a:pt x="24112" y="24426"/>
                    <a:pt x="24821" y="24193"/>
                    <a:pt x="25313" y="23702"/>
                  </a:cubicBezTo>
                  <a:cubicBezTo>
                    <a:pt x="27554" y="21460"/>
                    <a:pt x="24285" y="14455"/>
                    <a:pt x="17934" y="8104"/>
                  </a:cubicBezTo>
                  <a:cubicBezTo>
                    <a:pt x="12946" y="3116"/>
                    <a:pt x="7555" y="0"/>
                    <a:pt x="436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9" name="Google Shape;2949;p19"/>
            <p:cNvSpPr/>
            <p:nvPr/>
          </p:nvSpPr>
          <p:spPr>
            <a:xfrm>
              <a:off x="2233800" y="3519475"/>
              <a:ext cx="688875" cy="610675"/>
            </a:xfrm>
            <a:custGeom>
              <a:avLst/>
              <a:gdLst/>
              <a:ahLst/>
              <a:cxnLst/>
              <a:rect l="l" t="t" r="r" b="b"/>
              <a:pathLst>
                <a:path w="27555" h="24427" extrusionOk="0">
                  <a:moveTo>
                    <a:pt x="23217" y="0"/>
                  </a:moveTo>
                  <a:cubicBezTo>
                    <a:pt x="20046" y="0"/>
                    <a:pt x="14655" y="3116"/>
                    <a:pt x="9668" y="8104"/>
                  </a:cubicBezTo>
                  <a:cubicBezTo>
                    <a:pt x="3316" y="14455"/>
                    <a:pt x="0" y="21413"/>
                    <a:pt x="2289" y="23702"/>
                  </a:cubicBezTo>
                  <a:cubicBezTo>
                    <a:pt x="2770" y="24193"/>
                    <a:pt x="3471" y="24426"/>
                    <a:pt x="4338" y="24426"/>
                  </a:cubicBezTo>
                  <a:cubicBezTo>
                    <a:pt x="7509" y="24426"/>
                    <a:pt x="12900" y="21311"/>
                    <a:pt x="17887" y="16323"/>
                  </a:cubicBezTo>
                  <a:cubicBezTo>
                    <a:pt x="24239" y="9972"/>
                    <a:pt x="27554" y="2966"/>
                    <a:pt x="25266" y="725"/>
                  </a:cubicBezTo>
                  <a:cubicBezTo>
                    <a:pt x="24785" y="233"/>
                    <a:pt x="24084" y="0"/>
                    <a:pt x="2321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0" name="Google Shape;2950;p19"/>
            <p:cNvSpPr/>
            <p:nvPr/>
          </p:nvSpPr>
          <p:spPr>
            <a:xfrm>
              <a:off x="1546125" y="4205975"/>
              <a:ext cx="688875" cy="611850"/>
            </a:xfrm>
            <a:custGeom>
              <a:avLst/>
              <a:gdLst/>
              <a:ahLst/>
              <a:cxnLst/>
              <a:rect l="l" t="t" r="r" b="b"/>
              <a:pathLst>
                <a:path w="27555" h="24474" extrusionOk="0">
                  <a:moveTo>
                    <a:pt x="23239" y="1"/>
                  </a:moveTo>
                  <a:cubicBezTo>
                    <a:pt x="20046" y="1"/>
                    <a:pt x="14655" y="3117"/>
                    <a:pt x="9668" y="8104"/>
                  </a:cubicBezTo>
                  <a:cubicBezTo>
                    <a:pt x="3316" y="14455"/>
                    <a:pt x="0" y="21461"/>
                    <a:pt x="2289" y="23749"/>
                  </a:cubicBezTo>
                  <a:cubicBezTo>
                    <a:pt x="2780" y="24240"/>
                    <a:pt x="3489" y="24473"/>
                    <a:pt x="4362" y="24473"/>
                  </a:cubicBezTo>
                  <a:cubicBezTo>
                    <a:pt x="7555" y="24473"/>
                    <a:pt x="12946" y="21358"/>
                    <a:pt x="17934" y="16370"/>
                  </a:cubicBezTo>
                  <a:cubicBezTo>
                    <a:pt x="24285" y="10019"/>
                    <a:pt x="27554" y="3014"/>
                    <a:pt x="25313" y="725"/>
                  </a:cubicBezTo>
                  <a:cubicBezTo>
                    <a:pt x="24821" y="234"/>
                    <a:pt x="24112" y="1"/>
                    <a:pt x="2323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1" name="Google Shape;2951;p19"/>
            <p:cNvSpPr/>
            <p:nvPr/>
          </p:nvSpPr>
          <p:spPr>
            <a:xfrm>
              <a:off x="1997950" y="3991750"/>
              <a:ext cx="413350" cy="353750"/>
            </a:xfrm>
            <a:custGeom>
              <a:avLst/>
              <a:gdLst/>
              <a:ahLst/>
              <a:cxnLst/>
              <a:rect l="l" t="t" r="r" b="b"/>
              <a:pathLst>
                <a:path w="16534" h="14150" extrusionOk="0">
                  <a:moveTo>
                    <a:pt x="9481" y="1"/>
                  </a:moveTo>
                  <a:cubicBezTo>
                    <a:pt x="3176" y="1"/>
                    <a:pt x="1" y="7613"/>
                    <a:pt x="4484" y="12050"/>
                  </a:cubicBezTo>
                  <a:cubicBezTo>
                    <a:pt x="5920" y="13501"/>
                    <a:pt x="7689" y="14149"/>
                    <a:pt x="9424" y="14149"/>
                  </a:cubicBezTo>
                  <a:cubicBezTo>
                    <a:pt x="13051" y="14149"/>
                    <a:pt x="16533" y="11317"/>
                    <a:pt x="16533" y="7053"/>
                  </a:cubicBezTo>
                  <a:cubicBezTo>
                    <a:pt x="16533" y="3176"/>
                    <a:pt x="13357" y="1"/>
                    <a:pt x="948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2" name="Google Shape;2952;p19"/>
            <p:cNvSpPr/>
            <p:nvPr/>
          </p:nvSpPr>
          <p:spPr>
            <a:xfrm>
              <a:off x="4399575" y="2438000"/>
              <a:ext cx="1901950" cy="1389450"/>
            </a:xfrm>
            <a:custGeom>
              <a:avLst/>
              <a:gdLst/>
              <a:ahLst/>
              <a:cxnLst/>
              <a:rect l="l" t="t" r="r" b="b"/>
              <a:pathLst>
                <a:path w="76078" h="55578" extrusionOk="0">
                  <a:moveTo>
                    <a:pt x="62940" y="1"/>
                  </a:moveTo>
                  <a:cubicBezTo>
                    <a:pt x="55797" y="1"/>
                    <a:pt x="48702" y="1218"/>
                    <a:pt x="41939" y="3634"/>
                  </a:cubicBezTo>
                  <a:cubicBezTo>
                    <a:pt x="36568" y="5595"/>
                    <a:pt x="31431" y="8210"/>
                    <a:pt x="26714" y="11526"/>
                  </a:cubicBezTo>
                  <a:cubicBezTo>
                    <a:pt x="21997" y="14795"/>
                    <a:pt x="17747" y="18671"/>
                    <a:pt x="14058" y="23061"/>
                  </a:cubicBezTo>
                  <a:cubicBezTo>
                    <a:pt x="7800" y="30440"/>
                    <a:pt x="3317" y="39220"/>
                    <a:pt x="1028" y="48654"/>
                  </a:cubicBezTo>
                  <a:cubicBezTo>
                    <a:pt x="608" y="50288"/>
                    <a:pt x="374" y="51689"/>
                    <a:pt x="188" y="52623"/>
                  </a:cubicBezTo>
                  <a:cubicBezTo>
                    <a:pt x="47" y="53558"/>
                    <a:pt x="1" y="54165"/>
                    <a:pt x="1" y="54165"/>
                  </a:cubicBezTo>
                  <a:cubicBezTo>
                    <a:pt x="1" y="54165"/>
                    <a:pt x="561" y="54305"/>
                    <a:pt x="1495" y="54538"/>
                  </a:cubicBezTo>
                  <a:cubicBezTo>
                    <a:pt x="2476" y="54725"/>
                    <a:pt x="3830" y="54959"/>
                    <a:pt x="5512" y="55145"/>
                  </a:cubicBezTo>
                  <a:cubicBezTo>
                    <a:pt x="7943" y="55436"/>
                    <a:pt x="10375" y="55577"/>
                    <a:pt x="12807" y="55577"/>
                  </a:cubicBezTo>
                  <a:cubicBezTo>
                    <a:pt x="14672" y="55577"/>
                    <a:pt x="16537" y="55494"/>
                    <a:pt x="18401" y="55332"/>
                  </a:cubicBezTo>
                  <a:cubicBezTo>
                    <a:pt x="23772" y="54865"/>
                    <a:pt x="29002" y="53698"/>
                    <a:pt x="34093" y="51923"/>
                  </a:cubicBezTo>
                  <a:cubicBezTo>
                    <a:pt x="39464" y="50008"/>
                    <a:pt x="44601" y="47393"/>
                    <a:pt x="49318" y="44124"/>
                  </a:cubicBezTo>
                  <a:cubicBezTo>
                    <a:pt x="54034" y="40855"/>
                    <a:pt x="58331" y="36978"/>
                    <a:pt x="62020" y="32635"/>
                  </a:cubicBezTo>
                  <a:cubicBezTo>
                    <a:pt x="68278" y="25210"/>
                    <a:pt x="72762" y="16430"/>
                    <a:pt x="75050" y="6996"/>
                  </a:cubicBezTo>
                  <a:cubicBezTo>
                    <a:pt x="75470" y="5361"/>
                    <a:pt x="75704" y="3960"/>
                    <a:pt x="75844" y="2980"/>
                  </a:cubicBezTo>
                  <a:cubicBezTo>
                    <a:pt x="76031" y="2046"/>
                    <a:pt x="76077" y="1439"/>
                    <a:pt x="76077" y="1439"/>
                  </a:cubicBezTo>
                  <a:cubicBezTo>
                    <a:pt x="76077" y="1439"/>
                    <a:pt x="75517" y="1298"/>
                    <a:pt x="74536" y="1112"/>
                  </a:cubicBezTo>
                  <a:cubicBezTo>
                    <a:pt x="73602" y="878"/>
                    <a:pt x="72201" y="645"/>
                    <a:pt x="70520" y="458"/>
                  </a:cubicBezTo>
                  <a:cubicBezTo>
                    <a:pt x="67996" y="153"/>
                    <a:pt x="65465" y="1"/>
                    <a:pt x="6294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3" name="Google Shape;2953;p19"/>
            <p:cNvSpPr/>
            <p:nvPr/>
          </p:nvSpPr>
          <p:spPr>
            <a:xfrm>
              <a:off x="4478125" y="2539200"/>
              <a:ext cx="1728500" cy="1198175"/>
            </a:xfrm>
            <a:custGeom>
              <a:avLst/>
              <a:gdLst/>
              <a:ahLst/>
              <a:cxnLst/>
              <a:rect l="l" t="t" r="r" b="b"/>
              <a:pathLst>
                <a:path w="69140" h="47927" extrusionOk="0">
                  <a:moveTo>
                    <a:pt x="68154" y="1"/>
                  </a:moveTo>
                  <a:cubicBezTo>
                    <a:pt x="68040" y="1"/>
                    <a:pt x="67920" y="31"/>
                    <a:pt x="67798" y="99"/>
                  </a:cubicBezTo>
                  <a:lnTo>
                    <a:pt x="43934" y="16632"/>
                  </a:lnTo>
                  <a:cubicBezTo>
                    <a:pt x="47530" y="12428"/>
                    <a:pt x="50939" y="7245"/>
                    <a:pt x="50425" y="2341"/>
                  </a:cubicBezTo>
                  <a:cubicBezTo>
                    <a:pt x="50359" y="1897"/>
                    <a:pt x="50018" y="1685"/>
                    <a:pt x="49684" y="1685"/>
                  </a:cubicBezTo>
                  <a:cubicBezTo>
                    <a:pt x="49315" y="1685"/>
                    <a:pt x="48953" y="1944"/>
                    <a:pt x="48978" y="2434"/>
                  </a:cubicBezTo>
                  <a:cubicBezTo>
                    <a:pt x="49631" y="9113"/>
                    <a:pt x="42486" y="16351"/>
                    <a:pt x="38283" y="20555"/>
                  </a:cubicBezTo>
                  <a:lnTo>
                    <a:pt x="26608" y="28587"/>
                  </a:lnTo>
                  <a:cubicBezTo>
                    <a:pt x="31091" y="23030"/>
                    <a:pt x="34874" y="16165"/>
                    <a:pt x="34874" y="9159"/>
                  </a:cubicBezTo>
                  <a:cubicBezTo>
                    <a:pt x="34874" y="8722"/>
                    <a:pt x="34557" y="8520"/>
                    <a:pt x="34219" y="8520"/>
                  </a:cubicBezTo>
                  <a:cubicBezTo>
                    <a:pt x="33836" y="8520"/>
                    <a:pt x="33426" y="8781"/>
                    <a:pt x="33426" y="9253"/>
                  </a:cubicBezTo>
                  <a:cubicBezTo>
                    <a:pt x="33426" y="17799"/>
                    <a:pt x="27355" y="26112"/>
                    <a:pt x="21751" y="31950"/>
                  </a:cubicBezTo>
                  <a:lnTo>
                    <a:pt x="14932" y="36667"/>
                  </a:lnTo>
                  <a:cubicBezTo>
                    <a:pt x="18902" y="31343"/>
                    <a:pt x="22451" y="24711"/>
                    <a:pt x="21657" y="18313"/>
                  </a:cubicBezTo>
                  <a:cubicBezTo>
                    <a:pt x="21592" y="17876"/>
                    <a:pt x="21250" y="17674"/>
                    <a:pt x="20914" y="17674"/>
                  </a:cubicBezTo>
                  <a:cubicBezTo>
                    <a:pt x="20533" y="17674"/>
                    <a:pt x="20160" y="17934"/>
                    <a:pt x="20210" y="18406"/>
                  </a:cubicBezTo>
                  <a:cubicBezTo>
                    <a:pt x="21144" y="26065"/>
                    <a:pt x="15446" y="34145"/>
                    <a:pt x="10869" y="39515"/>
                  </a:cubicBezTo>
                  <a:lnTo>
                    <a:pt x="548" y="46661"/>
                  </a:lnTo>
                  <a:cubicBezTo>
                    <a:pt x="1" y="47130"/>
                    <a:pt x="403" y="47927"/>
                    <a:pt x="987" y="47927"/>
                  </a:cubicBezTo>
                  <a:cubicBezTo>
                    <a:pt x="1100" y="47927"/>
                    <a:pt x="1221" y="47897"/>
                    <a:pt x="1342" y="47828"/>
                  </a:cubicBezTo>
                  <a:lnTo>
                    <a:pt x="11710" y="40683"/>
                  </a:lnTo>
                  <a:cubicBezTo>
                    <a:pt x="15957" y="39127"/>
                    <a:pt x="21412" y="37534"/>
                    <a:pt x="26576" y="37534"/>
                  </a:cubicBezTo>
                  <a:cubicBezTo>
                    <a:pt x="29475" y="37534"/>
                    <a:pt x="32282" y="38036"/>
                    <a:pt x="34734" y="39329"/>
                  </a:cubicBezTo>
                  <a:cubicBezTo>
                    <a:pt x="34851" y="39387"/>
                    <a:pt x="34963" y="39413"/>
                    <a:pt x="35068" y="39413"/>
                  </a:cubicBezTo>
                  <a:cubicBezTo>
                    <a:pt x="35715" y="39413"/>
                    <a:pt x="36064" y="38423"/>
                    <a:pt x="35341" y="38021"/>
                  </a:cubicBezTo>
                  <a:cubicBezTo>
                    <a:pt x="32737" y="36676"/>
                    <a:pt x="29762" y="36151"/>
                    <a:pt x="26688" y="36151"/>
                  </a:cubicBezTo>
                  <a:cubicBezTo>
                    <a:pt x="23037" y="36151"/>
                    <a:pt x="19247" y="36892"/>
                    <a:pt x="15773" y="37881"/>
                  </a:cubicBezTo>
                  <a:lnTo>
                    <a:pt x="22591" y="33164"/>
                  </a:lnTo>
                  <a:cubicBezTo>
                    <a:pt x="27774" y="30915"/>
                    <a:pt x="34185" y="28893"/>
                    <a:pt x="40300" y="28893"/>
                  </a:cubicBezTo>
                  <a:cubicBezTo>
                    <a:pt x="42946" y="28893"/>
                    <a:pt x="45538" y="29272"/>
                    <a:pt x="47950" y="30175"/>
                  </a:cubicBezTo>
                  <a:cubicBezTo>
                    <a:pt x="48047" y="30211"/>
                    <a:pt x="48141" y="30227"/>
                    <a:pt x="48230" y="30227"/>
                  </a:cubicBezTo>
                  <a:cubicBezTo>
                    <a:pt x="48953" y="30227"/>
                    <a:pt x="49347" y="29158"/>
                    <a:pt x="48557" y="28867"/>
                  </a:cubicBezTo>
                  <a:cubicBezTo>
                    <a:pt x="45952" y="27907"/>
                    <a:pt x="43164" y="27501"/>
                    <a:pt x="40326" y="27501"/>
                  </a:cubicBezTo>
                  <a:cubicBezTo>
                    <a:pt x="35991" y="27501"/>
                    <a:pt x="31541" y="28447"/>
                    <a:pt x="27448" y="29801"/>
                  </a:cubicBezTo>
                  <a:lnTo>
                    <a:pt x="39124" y="21722"/>
                  </a:lnTo>
                  <a:cubicBezTo>
                    <a:pt x="43219" y="19851"/>
                    <a:pt x="49502" y="17019"/>
                    <a:pt x="54928" y="17019"/>
                  </a:cubicBezTo>
                  <a:cubicBezTo>
                    <a:pt x="56679" y="17019"/>
                    <a:pt x="58342" y="17315"/>
                    <a:pt x="59812" y="18033"/>
                  </a:cubicBezTo>
                  <a:cubicBezTo>
                    <a:pt x="59904" y="18063"/>
                    <a:pt x="59991" y="18077"/>
                    <a:pt x="60073" y="18077"/>
                  </a:cubicBezTo>
                  <a:cubicBezTo>
                    <a:pt x="60741" y="18077"/>
                    <a:pt x="61044" y="17146"/>
                    <a:pt x="60419" y="16772"/>
                  </a:cubicBezTo>
                  <a:cubicBezTo>
                    <a:pt x="58775" y="15967"/>
                    <a:pt x="56924" y="15639"/>
                    <a:pt x="54983" y="15639"/>
                  </a:cubicBezTo>
                  <a:cubicBezTo>
                    <a:pt x="51631" y="15639"/>
                    <a:pt x="48011" y="16616"/>
                    <a:pt x="44728" y="17799"/>
                  </a:cubicBezTo>
                  <a:lnTo>
                    <a:pt x="68592" y="1267"/>
                  </a:lnTo>
                  <a:cubicBezTo>
                    <a:pt x="69140" y="798"/>
                    <a:pt x="68738" y="1"/>
                    <a:pt x="6815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4" name="Google Shape;2954;p19"/>
            <p:cNvSpPr/>
            <p:nvPr/>
          </p:nvSpPr>
          <p:spPr>
            <a:xfrm>
              <a:off x="4434600" y="3800275"/>
              <a:ext cx="1823725" cy="797300"/>
            </a:xfrm>
            <a:custGeom>
              <a:avLst/>
              <a:gdLst/>
              <a:ahLst/>
              <a:cxnLst/>
              <a:rect l="l" t="t" r="r" b="b"/>
              <a:pathLst>
                <a:path w="72949" h="31892" extrusionOk="0">
                  <a:moveTo>
                    <a:pt x="4344" y="1"/>
                  </a:moveTo>
                  <a:lnTo>
                    <a:pt x="2149" y="5558"/>
                  </a:lnTo>
                  <a:lnTo>
                    <a:pt x="1" y="11116"/>
                  </a:lnTo>
                  <a:cubicBezTo>
                    <a:pt x="1" y="11116"/>
                    <a:pt x="34708" y="31892"/>
                    <a:pt x="47015" y="31892"/>
                  </a:cubicBezTo>
                  <a:cubicBezTo>
                    <a:pt x="50910" y="31892"/>
                    <a:pt x="52561" y="29811"/>
                    <a:pt x="50158" y="24332"/>
                  </a:cubicBezTo>
                  <a:cubicBezTo>
                    <a:pt x="72949" y="14338"/>
                    <a:pt x="4344" y="1"/>
                    <a:pt x="4344"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5" name="Google Shape;2955;p19"/>
            <p:cNvSpPr/>
            <p:nvPr/>
          </p:nvSpPr>
          <p:spPr>
            <a:xfrm>
              <a:off x="2344725" y="3134925"/>
              <a:ext cx="1823700" cy="796150"/>
            </a:xfrm>
            <a:custGeom>
              <a:avLst/>
              <a:gdLst/>
              <a:ahLst/>
              <a:cxnLst/>
              <a:rect l="l" t="t" r="r" b="b"/>
              <a:pathLst>
                <a:path w="72948" h="31846" extrusionOk="0">
                  <a:moveTo>
                    <a:pt x="25934" y="1"/>
                  </a:moveTo>
                  <a:cubicBezTo>
                    <a:pt x="22039" y="1"/>
                    <a:pt x="20388" y="2082"/>
                    <a:pt x="22790" y="7560"/>
                  </a:cubicBezTo>
                  <a:cubicBezTo>
                    <a:pt x="0" y="17554"/>
                    <a:pt x="68605" y="31845"/>
                    <a:pt x="68605" y="31845"/>
                  </a:cubicBezTo>
                  <a:lnTo>
                    <a:pt x="70800" y="26334"/>
                  </a:lnTo>
                  <a:lnTo>
                    <a:pt x="72948" y="20777"/>
                  </a:lnTo>
                  <a:cubicBezTo>
                    <a:pt x="72948" y="20777"/>
                    <a:pt x="38240" y="1"/>
                    <a:pt x="25934"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6" name="Google Shape;2956;p19"/>
            <p:cNvSpPr/>
            <p:nvPr/>
          </p:nvSpPr>
          <p:spPr>
            <a:xfrm>
              <a:off x="3321800" y="3998750"/>
              <a:ext cx="1045125" cy="1369925"/>
            </a:xfrm>
            <a:custGeom>
              <a:avLst/>
              <a:gdLst/>
              <a:ahLst/>
              <a:cxnLst/>
              <a:rect l="l" t="t" r="r" b="b"/>
              <a:pathLst>
                <a:path w="41805" h="54797" extrusionOk="0">
                  <a:moveTo>
                    <a:pt x="30736" y="1"/>
                  </a:moveTo>
                  <a:cubicBezTo>
                    <a:pt x="30736" y="1"/>
                    <a:pt x="1" y="51279"/>
                    <a:pt x="13261" y="51279"/>
                  </a:cubicBezTo>
                  <a:cubicBezTo>
                    <a:pt x="14362" y="51279"/>
                    <a:pt x="15768" y="50925"/>
                    <a:pt x="17519" y="50158"/>
                  </a:cubicBezTo>
                  <a:cubicBezTo>
                    <a:pt x="18936" y="53405"/>
                    <a:pt x="20442" y="54797"/>
                    <a:pt x="21983" y="54797"/>
                  </a:cubicBezTo>
                  <a:cubicBezTo>
                    <a:pt x="31260" y="54797"/>
                    <a:pt x="41804" y="4344"/>
                    <a:pt x="41804" y="4344"/>
                  </a:cubicBezTo>
                  <a:lnTo>
                    <a:pt x="36247" y="2196"/>
                  </a:lnTo>
                  <a:lnTo>
                    <a:pt x="3073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7" name="Google Shape;2957;p19"/>
            <p:cNvSpPr/>
            <p:nvPr/>
          </p:nvSpPr>
          <p:spPr>
            <a:xfrm>
              <a:off x="4236125" y="2362725"/>
              <a:ext cx="1045575" cy="1369850"/>
            </a:xfrm>
            <a:custGeom>
              <a:avLst/>
              <a:gdLst/>
              <a:ahLst/>
              <a:cxnLst/>
              <a:rect l="l" t="t" r="r" b="b"/>
              <a:pathLst>
                <a:path w="41823" h="54794" extrusionOk="0">
                  <a:moveTo>
                    <a:pt x="19824" y="1"/>
                  </a:moveTo>
                  <a:cubicBezTo>
                    <a:pt x="10546" y="1"/>
                    <a:pt x="1" y="50497"/>
                    <a:pt x="1" y="50497"/>
                  </a:cubicBezTo>
                  <a:lnTo>
                    <a:pt x="5558" y="52646"/>
                  </a:lnTo>
                  <a:lnTo>
                    <a:pt x="11069" y="54794"/>
                  </a:lnTo>
                  <a:cubicBezTo>
                    <a:pt x="11069" y="54794"/>
                    <a:pt x="41822" y="3525"/>
                    <a:pt x="28532" y="3525"/>
                  </a:cubicBezTo>
                  <a:cubicBezTo>
                    <a:pt x="27432" y="3525"/>
                    <a:pt x="26031" y="3876"/>
                    <a:pt x="24285" y="4636"/>
                  </a:cubicBezTo>
                  <a:cubicBezTo>
                    <a:pt x="22869" y="1392"/>
                    <a:pt x="21364" y="1"/>
                    <a:pt x="19824"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8" name="Google Shape;2958;p19"/>
            <p:cNvSpPr/>
            <p:nvPr/>
          </p:nvSpPr>
          <p:spPr>
            <a:xfrm>
              <a:off x="4245475" y="3990575"/>
              <a:ext cx="1100250" cy="1360250"/>
            </a:xfrm>
            <a:custGeom>
              <a:avLst/>
              <a:gdLst/>
              <a:ahLst/>
              <a:cxnLst/>
              <a:rect l="l" t="t" r="r" b="b"/>
              <a:pathLst>
                <a:path w="44010" h="54410" extrusionOk="0">
                  <a:moveTo>
                    <a:pt x="10928" y="1"/>
                  </a:moveTo>
                  <a:lnTo>
                    <a:pt x="5464" y="2383"/>
                  </a:lnTo>
                  <a:lnTo>
                    <a:pt x="0" y="4764"/>
                  </a:lnTo>
                  <a:cubicBezTo>
                    <a:pt x="0" y="4764"/>
                    <a:pt x="12480" y="54410"/>
                    <a:pt x="21764" y="54410"/>
                  </a:cubicBezTo>
                  <a:cubicBezTo>
                    <a:pt x="23346" y="54410"/>
                    <a:pt x="24834" y="52969"/>
                    <a:pt x="26153" y="49598"/>
                  </a:cubicBezTo>
                  <a:cubicBezTo>
                    <a:pt x="27814" y="50248"/>
                    <a:pt x="29158" y="50549"/>
                    <a:pt x="30223" y="50549"/>
                  </a:cubicBezTo>
                  <a:cubicBezTo>
                    <a:pt x="44010" y="50549"/>
                    <a:pt x="10928" y="1"/>
                    <a:pt x="1092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9" name="Google Shape;2959;p19"/>
            <p:cNvSpPr/>
            <p:nvPr/>
          </p:nvSpPr>
          <p:spPr>
            <a:xfrm>
              <a:off x="3257300" y="2381250"/>
              <a:ext cx="1100275" cy="1360675"/>
            </a:xfrm>
            <a:custGeom>
              <a:avLst/>
              <a:gdLst/>
              <a:ahLst/>
              <a:cxnLst/>
              <a:rect l="l" t="t" r="r" b="b"/>
              <a:pathLst>
                <a:path w="44011" h="54427" extrusionOk="0">
                  <a:moveTo>
                    <a:pt x="22255" y="0"/>
                  </a:moveTo>
                  <a:cubicBezTo>
                    <a:pt x="20670" y="0"/>
                    <a:pt x="19179" y="1445"/>
                    <a:pt x="17858" y="4829"/>
                  </a:cubicBezTo>
                  <a:cubicBezTo>
                    <a:pt x="16197" y="4180"/>
                    <a:pt x="14853" y="3878"/>
                    <a:pt x="13788" y="3878"/>
                  </a:cubicBezTo>
                  <a:cubicBezTo>
                    <a:pt x="1" y="3878"/>
                    <a:pt x="33082" y="54426"/>
                    <a:pt x="33082" y="54426"/>
                  </a:cubicBezTo>
                  <a:lnTo>
                    <a:pt x="38546" y="52045"/>
                  </a:lnTo>
                  <a:lnTo>
                    <a:pt x="44011" y="49616"/>
                  </a:lnTo>
                  <a:cubicBezTo>
                    <a:pt x="44011" y="49616"/>
                    <a:pt x="31538" y="0"/>
                    <a:pt x="2225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0" name="Google Shape;2960;p19"/>
            <p:cNvSpPr/>
            <p:nvPr/>
          </p:nvSpPr>
          <p:spPr>
            <a:xfrm>
              <a:off x="2357550" y="3810775"/>
              <a:ext cx="1819050" cy="838475"/>
            </a:xfrm>
            <a:custGeom>
              <a:avLst/>
              <a:gdLst/>
              <a:ahLst/>
              <a:cxnLst/>
              <a:rect l="l" t="t" r="r" b="b"/>
              <a:pathLst>
                <a:path w="72762" h="33539" extrusionOk="0">
                  <a:moveTo>
                    <a:pt x="67998" y="1"/>
                  </a:moveTo>
                  <a:cubicBezTo>
                    <a:pt x="67998" y="1"/>
                    <a:pt x="1" y="17047"/>
                    <a:pt x="23165" y="26107"/>
                  </a:cubicBezTo>
                  <a:cubicBezTo>
                    <a:pt x="21065" y="31476"/>
                    <a:pt x="22603" y="33538"/>
                    <a:pt x="26205" y="33538"/>
                  </a:cubicBezTo>
                  <a:cubicBezTo>
                    <a:pt x="38144" y="33538"/>
                    <a:pt x="72762" y="10882"/>
                    <a:pt x="72762" y="10882"/>
                  </a:cubicBezTo>
                  <a:lnTo>
                    <a:pt x="70380" y="5418"/>
                  </a:lnTo>
                  <a:lnTo>
                    <a:pt x="679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1" name="Google Shape;2961;p19"/>
            <p:cNvSpPr/>
            <p:nvPr/>
          </p:nvSpPr>
          <p:spPr>
            <a:xfrm>
              <a:off x="4426425" y="3082100"/>
              <a:ext cx="1819050" cy="838450"/>
            </a:xfrm>
            <a:custGeom>
              <a:avLst/>
              <a:gdLst/>
              <a:ahLst/>
              <a:cxnLst/>
              <a:rect l="l" t="t" r="r" b="b"/>
              <a:pathLst>
                <a:path w="72762" h="33538" extrusionOk="0">
                  <a:moveTo>
                    <a:pt x="46517" y="1"/>
                  </a:moveTo>
                  <a:cubicBezTo>
                    <a:pt x="34591" y="1"/>
                    <a:pt x="1" y="22656"/>
                    <a:pt x="1" y="22656"/>
                  </a:cubicBezTo>
                  <a:lnTo>
                    <a:pt x="2383" y="28120"/>
                  </a:lnTo>
                  <a:lnTo>
                    <a:pt x="4764" y="33538"/>
                  </a:lnTo>
                  <a:cubicBezTo>
                    <a:pt x="4764" y="33538"/>
                    <a:pt x="72762" y="16538"/>
                    <a:pt x="49551" y="7432"/>
                  </a:cubicBezTo>
                  <a:cubicBezTo>
                    <a:pt x="51651" y="2063"/>
                    <a:pt x="50116" y="1"/>
                    <a:pt x="46517"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2" name="Google Shape;2962;p19"/>
            <p:cNvSpPr/>
            <p:nvPr/>
          </p:nvSpPr>
          <p:spPr>
            <a:xfrm>
              <a:off x="4343550" y="3898350"/>
              <a:ext cx="1654425" cy="1158175"/>
            </a:xfrm>
            <a:custGeom>
              <a:avLst/>
              <a:gdLst/>
              <a:ahLst/>
              <a:cxnLst/>
              <a:rect l="l" t="t" r="r" b="b"/>
              <a:pathLst>
                <a:path w="66177" h="46327" extrusionOk="0">
                  <a:moveTo>
                    <a:pt x="8220" y="0"/>
                  </a:moveTo>
                  <a:lnTo>
                    <a:pt x="4110" y="4297"/>
                  </a:lnTo>
                  <a:lnTo>
                    <a:pt x="0" y="8547"/>
                  </a:lnTo>
                  <a:cubicBezTo>
                    <a:pt x="0" y="8547"/>
                    <a:pt x="28037" y="46327"/>
                    <a:pt x="37904" y="46327"/>
                  </a:cubicBezTo>
                  <a:cubicBezTo>
                    <a:pt x="40084" y="46327"/>
                    <a:pt x="41377" y="44482"/>
                    <a:pt x="41284" y="39977"/>
                  </a:cubicBezTo>
                  <a:cubicBezTo>
                    <a:pt x="66176" y="39463"/>
                    <a:pt x="8220" y="0"/>
                    <a:pt x="82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3" name="Google Shape;2963;p19"/>
            <p:cNvSpPr/>
            <p:nvPr/>
          </p:nvSpPr>
          <p:spPr>
            <a:xfrm>
              <a:off x="4394900" y="3950900"/>
              <a:ext cx="709900" cy="772500"/>
            </a:xfrm>
            <a:custGeom>
              <a:avLst/>
              <a:gdLst/>
              <a:ahLst/>
              <a:cxnLst/>
              <a:rect l="l" t="t" r="r" b="b"/>
              <a:pathLst>
                <a:path w="28396" h="30900" extrusionOk="0">
                  <a:moveTo>
                    <a:pt x="4157" y="0"/>
                  </a:moveTo>
                  <a:lnTo>
                    <a:pt x="1" y="4297"/>
                  </a:lnTo>
                  <a:cubicBezTo>
                    <a:pt x="1" y="4297"/>
                    <a:pt x="20228" y="30899"/>
                    <a:pt x="23945" y="30899"/>
                  </a:cubicBezTo>
                  <a:cubicBezTo>
                    <a:pt x="24059" y="30899"/>
                    <a:pt x="24157" y="30874"/>
                    <a:pt x="24239" y="30823"/>
                  </a:cubicBezTo>
                  <a:cubicBezTo>
                    <a:pt x="26994" y="29095"/>
                    <a:pt x="10230" y="9995"/>
                    <a:pt x="10229" y="9994"/>
                  </a:cubicBezTo>
                  <a:lnTo>
                    <a:pt x="10229" y="9994"/>
                  </a:lnTo>
                  <a:cubicBezTo>
                    <a:pt x="10230" y="9995"/>
                    <a:pt x="23396" y="20061"/>
                    <a:pt x="26652" y="20061"/>
                  </a:cubicBezTo>
                  <a:cubicBezTo>
                    <a:pt x="26992" y="20061"/>
                    <a:pt x="27224" y="19951"/>
                    <a:pt x="27321" y="19708"/>
                  </a:cubicBezTo>
                  <a:cubicBezTo>
                    <a:pt x="28395" y="17093"/>
                    <a:pt x="4157" y="0"/>
                    <a:pt x="415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4" name="Google Shape;2964;p19"/>
            <p:cNvSpPr/>
            <p:nvPr/>
          </p:nvSpPr>
          <p:spPr>
            <a:xfrm>
              <a:off x="2605075" y="2675875"/>
              <a:ext cx="1654425" cy="1158275"/>
            </a:xfrm>
            <a:custGeom>
              <a:avLst/>
              <a:gdLst/>
              <a:ahLst/>
              <a:cxnLst/>
              <a:rect l="l" t="t" r="r" b="b"/>
              <a:pathLst>
                <a:path w="66177" h="46331" extrusionOk="0">
                  <a:moveTo>
                    <a:pt x="28277" y="0"/>
                  </a:moveTo>
                  <a:cubicBezTo>
                    <a:pt x="26094" y="0"/>
                    <a:pt x="24799" y="1846"/>
                    <a:pt x="24892" y="6354"/>
                  </a:cubicBezTo>
                  <a:cubicBezTo>
                    <a:pt x="1" y="6868"/>
                    <a:pt x="57910" y="46331"/>
                    <a:pt x="57910" y="46331"/>
                  </a:cubicBezTo>
                  <a:lnTo>
                    <a:pt x="62067" y="42034"/>
                  </a:lnTo>
                  <a:lnTo>
                    <a:pt x="66177" y="37738"/>
                  </a:lnTo>
                  <a:cubicBezTo>
                    <a:pt x="66177" y="37738"/>
                    <a:pt x="38148" y="0"/>
                    <a:pt x="282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5" name="Google Shape;2965;p19"/>
            <p:cNvSpPr/>
            <p:nvPr/>
          </p:nvSpPr>
          <p:spPr>
            <a:xfrm>
              <a:off x="3498250" y="3007950"/>
              <a:ext cx="709875" cy="773675"/>
            </a:xfrm>
            <a:custGeom>
              <a:avLst/>
              <a:gdLst/>
              <a:ahLst/>
              <a:cxnLst/>
              <a:rect l="l" t="t" r="r" b="b"/>
              <a:pathLst>
                <a:path w="28395" h="30947" extrusionOk="0">
                  <a:moveTo>
                    <a:pt x="4450" y="0"/>
                  </a:moveTo>
                  <a:cubicBezTo>
                    <a:pt x="4337" y="0"/>
                    <a:pt x="4238" y="25"/>
                    <a:pt x="4157" y="77"/>
                  </a:cubicBezTo>
                  <a:cubicBezTo>
                    <a:pt x="1401" y="1805"/>
                    <a:pt x="18167" y="20905"/>
                    <a:pt x="18167" y="20905"/>
                  </a:cubicBezTo>
                  <a:cubicBezTo>
                    <a:pt x="18167" y="20905"/>
                    <a:pt x="5045" y="10873"/>
                    <a:pt x="1761" y="10873"/>
                  </a:cubicBezTo>
                  <a:cubicBezTo>
                    <a:pt x="1411" y="10873"/>
                    <a:pt x="1173" y="10987"/>
                    <a:pt x="1074" y="11238"/>
                  </a:cubicBezTo>
                  <a:cubicBezTo>
                    <a:pt x="0" y="13854"/>
                    <a:pt x="24238" y="30946"/>
                    <a:pt x="24238" y="30946"/>
                  </a:cubicBezTo>
                  <a:lnTo>
                    <a:pt x="28395" y="26603"/>
                  </a:lnTo>
                  <a:cubicBezTo>
                    <a:pt x="28395" y="26603"/>
                    <a:pt x="8168" y="0"/>
                    <a:pt x="44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6" name="Google Shape;2966;p19"/>
            <p:cNvSpPr/>
            <p:nvPr/>
          </p:nvSpPr>
          <p:spPr>
            <a:xfrm>
              <a:off x="2663875" y="3908850"/>
              <a:ext cx="1606125" cy="1187000"/>
            </a:xfrm>
            <a:custGeom>
              <a:avLst/>
              <a:gdLst/>
              <a:ahLst/>
              <a:cxnLst/>
              <a:rect l="l" t="t" r="r" b="b"/>
              <a:pathLst>
                <a:path w="64245" h="47480" extrusionOk="0">
                  <a:moveTo>
                    <a:pt x="55652" y="1"/>
                  </a:moveTo>
                  <a:cubicBezTo>
                    <a:pt x="55652" y="1"/>
                    <a:pt x="1" y="41289"/>
                    <a:pt x="23861" y="41289"/>
                  </a:cubicBezTo>
                  <a:cubicBezTo>
                    <a:pt x="23994" y="41289"/>
                    <a:pt x="24130" y="41288"/>
                    <a:pt x="24268" y="41285"/>
                  </a:cubicBezTo>
                  <a:cubicBezTo>
                    <a:pt x="24359" y="45673"/>
                    <a:pt x="25665" y="47480"/>
                    <a:pt x="27754" y="47480"/>
                  </a:cubicBezTo>
                  <a:cubicBezTo>
                    <a:pt x="37491" y="47480"/>
                    <a:pt x="64245" y="8220"/>
                    <a:pt x="64245" y="8220"/>
                  </a:cubicBezTo>
                  <a:lnTo>
                    <a:pt x="59948" y="4111"/>
                  </a:lnTo>
                  <a:lnTo>
                    <a:pt x="55652"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7" name="Google Shape;2967;p19"/>
            <p:cNvSpPr/>
            <p:nvPr/>
          </p:nvSpPr>
          <p:spPr>
            <a:xfrm>
              <a:off x="3402500" y="3959050"/>
              <a:ext cx="814975" cy="685000"/>
            </a:xfrm>
            <a:custGeom>
              <a:avLst/>
              <a:gdLst/>
              <a:ahLst/>
              <a:cxnLst/>
              <a:rect l="l" t="t" r="r" b="b"/>
              <a:pathLst>
                <a:path w="32599" h="27400" extrusionOk="0">
                  <a:moveTo>
                    <a:pt x="28255" y="1"/>
                  </a:moveTo>
                  <a:cubicBezTo>
                    <a:pt x="28255" y="1"/>
                    <a:pt x="1" y="21530"/>
                    <a:pt x="1729" y="24239"/>
                  </a:cubicBezTo>
                  <a:cubicBezTo>
                    <a:pt x="1860" y="24448"/>
                    <a:pt x="2091" y="24545"/>
                    <a:pt x="2407" y="24545"/>
                  </a:cubicBezTo>
                  <a:cubicBezTo>
                    <a:pt x="6247" y="24545"/>
                    <a:pt x="22556" y="10229"/>
                    <a:pt x="22558" y="10229"/>
                  </a:cubicBezTo>
                  <a:lnTo>
                    <a:pt x="22558" y="10229"/>
                  </a:lnTo>
                  <a:cubicBezTo>
                    <a:pt x="22557" y="10230"/>
                    <a:pt x="10275" y="26294"/>
                    <a:pt x="12890" y="27368"/>
                  </a:cubicBezTo>
                  <a:cubicBezTo>
                    <a:pt x="12944" y="27389"/>
                    <a:pt x="13003" y="27400"/>
                    <a:pt x="13069" y="27400"/>
                  </a:cubicBezTo>
                  <a:cubicBezTo>
                    <a:pt x="16163" y="27400"/>
                    <a:pt x="32598" y="4157"/>
                    <a:pt x="32598" y="4157"/>
                  </a:cubicBezTo>
                  <a:lnTo>
                    <a:pt x="28255"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8" name="Google Shape;2968;p19"/>
            <p:cNvSpPr/>
            <p:nvPr/>
          </p:nvSpPr>
          <p:spPr>
            <a:xfrm>
              <a:off x="4334200" y="2636225"/>
              <a:ext cx="1603450" cy="1187425"/>
            </a:xfrm>
            <a:custGeom>
              <a:avLst/>
              <a:gdLst/>
              <a:ahLst/>
              <a:cxnLst/>
              <a:rect l="l" t="t" r="r" b="b"/>
              <a:pathLst>
                <a:path w="64138" h="47497" extrusionOk="0">
                  <a:moveTo>
                    <a:pt x="36486" y="1"/>
                  </a:moveTo>
                  <a:cubicBezTo>
                    <a:pt x="26744" y="1"/>
                    <a:pt x="0" y="39277"/>
                    <a:pt x="0" y="39277"/>
                  </a:cubicBezTo>
                  <a:lnTo>
                    <a:pt x="4297" y="43387"/>
                  </a:lnTo>
                  <a:lnTo>
                    <a:pt x="8594" y="47497"/>
                  </a:lnTo>
                  <a:cubicBezTo>
                    <a:pt x="8594" y="47497"/>
                    <a:pt x="64137" y="6208"/>
                    <a:pt x="40423" y="6208"/>
                  </a:cubicBezTo>
                  <a:cubicBezTo>
                    <a:pt x="40277" y="6208"/>
                    <a:pt x="40129" y="6209"/>
                    <a:pt x="39977" y="6212"/>
                  </a:cubicBezTo>
                  <a:cubicBezTo>
                    <a:pt x="39886" y="1812"/>
                    <a:pt x="38578" y="1"/>
                    <a:pt x="364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9" name="Google Shape;2969;p19"/>
            <p:cNvSpPr/>
            <p:nvPr/>
          </p:nvSpPr>
          <p:spPr>
            <a:xfrm>
              <a:off x="4385575" y="3088375"/>
              <a:ext cx="814950" cy="683900"/>
            </a:xfrm>
            <a:custGeom>
              <a:avLst/>
              <a:gdLst/>
              <a:ahLst/>
              <a:cxnLst/>
              <a:rect l="l" t="t" r="r" b="b"/>
              <a:pathLst>
                <a:path w="32598" h="27356" extrusionOk="0">
                  <a:moveTo>
                    <a:pt x="19521" y="1"/>
                  </a:moveTo>
                  <a:cubicBezTo>
                    <a:pt x="16405" y="1"/>
                    <a:pt x="0" y="23199"/>
                    <a:pt x="0" y="23199"/>
                  </a:cubicBezTo>
                  <a:lnTo>
                    <a:pt x="4344" y="27356"/>
                  </a:lnTo>
                  <a:cubicBezTo>
                    <a:pt x="4344" y="27356"/>
                    <a:pt x="32598" y="5873"/>
                    <a:pt x="30870" y="3118"/>
                  </a:cubicBezTo>
                  <a:cubicBezTo>
                    <a:pt x="30741" y="2915"/>
                    <a:pt x="30514" y="2821"/>
                    <a:pt x="30204" y="2821"/>
                  </a:cubicBezTo>
                  <a:cubicBezTo>
                    <a:pt x="26387" y="2821"/>
                    <a:pt x="10041" y="17128"/>
                    <a:pt x="10041" y="17128"/>
                  </a:cubicBezTo>
                  <a:cubicBezTo>
                    <a:pt x="10041" y="17128"/>
                    <a:pt x="22324" y="1109"/>
                    <a:pt x="19708" y="35"/>
                  </a:cubicBezTo>
                  <a:cubicBezTo>
                    <a:pt x="19653" y="12"/>
                    <a:pt x="19590" y="1"/>
                    <a:pt x="1952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0" name="Google Shape;2970;p19"/>
            <p:cNvSpPr/>
            <p:nvPr/>
          </p:nvSpPr>
          <p:spPr>
            <a:xfrm>
              <a:off x="3956250" y="4064150"/>
              <a:ext cx="756500" cy="1365375"/>
            </a:xfrm>
            <a:custGeom>
              <a:avLst/>
              <a:gdLst/>
              <a:ahLst/>
              <a:cxnLst/>
              <a:rect l="l" t="t" r="r" b="b"/>
              <a:pathLst>
                <a:path w="30260" h="54615" extrusionOk="0">
                  <a:moveTo>
                    <a:pt x="19929" y="0"/>
                  </a:moveTo>
                  <a:lnTo>
                    <a:pt x="13951" y="140"/>
                  </a:lnTo>
                  <a:lnTo>
                    <a:pt x="8020" y="234"/>
                  </a:lnTo>
                  <a:cubicBezTo>
                    <a:pt x="8020" y="234"/>
                    <a:pt x="0" y="54614"/>
                    <a:pt x="10129" y="54614"/>
                  </a:cubicBezTo>
                  <a:cubicBezTo>
                    <a:pt x="11439" y="54614"/>
                    <a:pt x="13052" y="53705"/>
                    <a:pt x="15025" y="51652"/>
                  </a:cubicBezTo>
                  <a:cubicBezTo>
                    <a:pt x="17024" y="53568"/>
                    <a:pt x="18639" y="54419"/>
                    <a:pt x="19931" y="54419"/>
                  </a:cubicBezTo>
                  <a:cubicBezTo>
                    <a:pt x="30259" y="54419"/>
                    <a:pt x="19929" y="0"/>
                    <a:pt x="199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1" name="Google Shape;2971;p19"/>
            <p:cNvSpPr/>
            <p:nvPr/>
          </p:nvSpPr>
          <p:spPr>
            <a:xfrm>
              <a:off x="4112375" y="4065300"/>
              <a:ext cx="394650" cy="900550"/>
            </a:xfrm>
            <a:custGeom>
              <a:avLst/>
              <a:gdLst/>
              <a:ahLst/>
              <a:cxnLst/>
              <a:rect l="l" t="t" r="r" b="b"/>
              <a:pathLst>
                <a:path w="15786" h="36022" extrusionOk="0">
                  <a:moveTo>
                    <a:pt x="10742" y="1"/>
                  </a:moveTo>
                  <a:lnTo>
                    <a:pt x="4764" y="141"/>
                  </a:lnTo>
                  <a:cubicBezTo>
                    <a:pt x="4764" y="141"/>
                    <a:pt x="0" y="35307"/>
                    <a:pt x="3129" y="36008"/>
                  </a:cubicBezTo>
                  <a:cubicBezTo>
                    <a:pt x="3173" y="36017"/>
                    <a:pt x="3216" y="36022"/>
                    <a:pt x="3258" y="36022"/>
                  </a:cubicBezTo>
                  <a:cubicBezTo>
                    <a:pt x="6349" y="36022"/>
                    <a:pt x="7939" y="11396"/>
                    <a:pt x="7939" y="11396"/>
                  </a:cubicBezTo>
                  <a:cubicBezTo>
                    <a:pt x="7939" y="11396"/>
                    <a:pt x="10459" y="30355"/>
                    <a:pt x="13003" y="30355"/>
                  </a:cubicBezTo>
                  <a:cubicBezTo>
                    <a:pt x="13074" y="30355"/>
                    <a:pt x="13146" y="30341"/>
                    <a:pt x="13217" y="30310"/>
                  </a:cubicBezTo>
                  <a:cubicBezTo>
                    <a:pt x="15785" y="29236"/>
                    <a:pt x="10742" y="1"/>
                    <a:pt x="107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2" name="Google Shape;2972;p19"/>
            <p:cNvSpPr/>
            <p:nvPr/>
          </p:nvSpPr>
          <p:spPr>
            <a:xfrm>
              <a:off x="3890300" y="2302675"/>
              <a:ext cx="756425" cy="1365700"/>
            </a:xfrm>
            <a:custGeom>
              <a:avLst/>
              <a:gdLst/>
              <a:ahLst/>
              <a:cxnLst/>
              <a:rect l="l" t="t" r="r" b="b"/>
              <a:pathLst>
                <a:path w="30257" h="54628" extrusionOk="0">
                  <a:moveTo>
                    <a:pt x="20137" y="0"/>
                  </a:moveTo>
                  <a:cubicBezTo>
                    <a:pt x="18826" y="0"/>
                    <a:pt x="17211" y="913"/>
                    <a:pt x="15235" y="2975"/>
                  </a:cubicBezTo>
                  <a:cubicBezTo>
                    <a:pt x="13236" y="1059"/>
                    <a:pt x="11620" y="208"/>
                    <a:pt x="10329" y="208"/>
                  </a:cubicBezTo>
                  <a:cubicBezTo>
                    <a:pt x="1" y="208"/>
                    <a:pt x="10331" y="54627"/>
                    <a:pt x="10331" y="54627"/>
                  </a:cubicBezTo>
                  <a:lnTo>
                    <a:pt x="16262" y="54487"/>
                  </a:lnTo>
                  <a:lnTo>
                    <a:pt x="22240" y="54394"/>
                  </a:lnTo>
                  <a:cubicBezTo>
                    <a:pt x="22240" y="54394"/>
                    <a:pt x="30256" y="0"/>
                    <a:pt x="201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3" name="Google Shape;2973;p19"/>
            <p:cNvSpPr/>
            <p:nvPr/>
          </p:nvSpPr>
          <p:spPr>
            <a:xfrm>
              <a:off x="4096025" y="2765475"/>
              <a:ext cx="394650" cy="900550"/>
            </a:xfrm>
            <a:custGeom>
              <a:avLst/>
              <a:gdLst/>
              <a:ahLst/>
              <a:cxnLst/>
              <a:rect l="l" t="t" r="r" b="b"/>
              <a:pathLst>
                <a:path w="15786" h="36022" extrusionOk="0">
                  <a:moveTo>
                    <a:pt x="12528" y="1"/>
                  </a:moveTo>
                  <a:cubicBezTo>
                    <a:pt x="9437" y="1"/>
                    <a:pt x="7846" y="24673"/>
                    <a:pt x="7846" y="24673"/>
                  </a:cubicBezTo>
                  <a:cubicBezTo>
                    <a:pt x="7846" y="24673"/>
                    <a:pt x="5321" y="5671"/>
                    <a:pt x="2774" y="5671"/>
                  </a:cubicBezTo>
                  <a:cubicBezTo>
                    <a:pt x="2706" y="5671"/>
                    <a:pt x="2637" y="5684"/>
                    <a:pt x="2569" y="5713"/>
                  </a:cubicBezTo>
                  <a:cubicBezTo>
                    <a:pt x="0" y="6833"/>
                    <a:pt x="4997" y="36022"/>
                    <a:pt x="4997" y="36022"/>
                  </a:cubicBezTo>
                  <a:lnTo>
                    <a:pt x="11022" y="35928"/>
                  </a:lnTo>
                  <a:cubicBezTo>
                    <a:pt x="11022" y="35928"/>
                    <a:pt x="15785" y="762"/>
                    <a:pt x="12656" y="15"/>
                  </a:cubicBezTo>
                  <a:cubicBezTo>
                    <a:pt x="12613" y="5"/>
                    <a:pt x="12570" y="1"/>
                    <a:pt x="1252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4" name="Google Shape;2974;p19"/>
            <p:cNvSpPr/>
            <p:nvPr/>
          </p:nvSpPr>
          <p:spPr>
            <a:xfrm>
              <a:off x="2607375" y="3645550"/>
              <a:ext cx="1495675" cy="487875"/>
            </a:xfrm>
            <a:custGeom>
              <a:avLst/>
              <a:gdLst/>
              <a:ahLst/>
              <a:cxnLst/>
              <a:rect l="l" t="t" r="r" b="b"/>
              <a:pathLst>
                <a:path w="59827" h="19515" extrusionOk="0">
                  <a:moveTo>
                    <a:pt x="23355" y="1"/>
                  </a:moveTo>
                  <a:cubicBezTo>
                    <a:pt x="10038" y="1"/>
                    <a:pt x="0" y="2139"/>
                    <a:pt x="8221" y="10019"/>
                  </a:cubicBezTo>
                  <a:cubicBezTo>
                    <a:pt x="1201" y="17344"/>
                    <a:pt x="8466" y="19515"/>
                    <a:pt x="19542" y="19515"/>
                  </a:cubicBezTo>
                  <a:cubicBezTo>
                    <a:pt x="35653" y="19515"/>
                    <a:pt x="59827" y="14923"/>
                    <a:pt x="59827" y="14923"/>
                  </a:cubicBezTo>
                  <a:lnTo>
                    <a:pt x="59733" y="8992"/>
                  </a:lnTo>
                  <a:lnTo>
                    <a:pt x="59593" y="3014"/>
                  </a:lnTo>
                  <a:cubicBezTo>
                    <a:pt x="59593" y="3014"/>
                    <a:pt x="39164" y="1"/>
                    <a:pt x="233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5" name="Google Shape;2975;p19"/>
            <p:cNvSpPr/>
            <p:nvPr/>
          </p:nvSpPr>
          <p:spPr>
            <a:xfrm>
              <a:off x="3184175" y="3728125"/>
              <a:ext cx="917700" cy="297625"/>
            </a:xfrm>
            <a:custGeom>
              <a:avLst/>
              <a:gdLst/>
              <a:ahLst/>
              <a:cxnLst/>
              <a:rect l="l" t="t" r="r" b="b"/>
              <a:pathLst>
                <a:path w="36708" h="11905" extrusionOk="0">
                  <a:moveTo>
                    <a:pt x="6488" y="0"/>
                  </a:moveTo>
                  <a:cubicBezTo>
                    <a:pt x="3154" y="0"/>
                    <a:pt x="874" y="292"/>
                    <a:pt x="701" y="1065"/>
                  </a:cubicBezTo>
                  <a:cubicBezTo>
                    <a:pt x="1" y="4241"/>
                    <a:pt x="25359" y="5922"/>
                    <a:pt x="25359" y="5922"/>
                  </a:cubicBezTo>
                  <a:cubicBezTo>
                    <a:pt x="25359" y="5922"/>
                    <a:pt x="5278" y="8584"/>
                    <a:pt x="6399" y="11153"/>
                  </a:cubicBezTo>
                  <a:cubicBezTo>
                    <a:pt x="6620" y="11691"/>
                    <a:pt x="8035" y="11905"/>
                    <a:pt x="10142" y="11905"/>
                  </a:cubicBezTo>
                  <a:cubicBezTo>
                    <a:pt x="18272" y="11905"/>
                    <a:pt x="36708" y="8724"/>
                    <a:pt x="36708" y="8724"/>
                  </a:cubicBezTo>
                  <a:lnTo>
                    <a:pt x="36568" y="2700"/>
                  </a:lnTo>
                  <a:cubicBezTo>
                    <a:pt x="36568" y="2700"/>
                    <a:pt x="16641" y="0"/>
                    <a:pt x="648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6" name="Google Shape;2976;p19"/>
            <p:cNvSpPr/>
            <p:nvPr/>
          </p:nvSpPr>
          <p:spPr>
            <a:xfrm>
              <a:off x="4498825" y="3598400"/>
              <a:ext cx="1496850" cy="487375"/>
            </a:xfrm>
            <a:custGeom>
              <a:avLst/>
              <a:gdLst/>
              <a:ahLst/>
              <a:cxnLst/>
              <a:rect l="l" t="t" r="r" b="b"/>
              <a:pathLst>
                <a:path w="59874" h="19495" extrusionOk="0">
                  <a:moveTo>
                    <a:pt x="40295" y="1"/>
                  </a:moveTo>
                  <a:cubicBezTo>
                    <a:pt x="24171" y="1"/>
                    <a:pt x="0" y="4573"/>
                    <a:pt x="0" y="4573"/>
                  </a:cubicBezTo>
                  <a:lnTo>
                    <a:pt x="140" y="10551"/>
                  </a:lnTo>
                  <a:lnTo>
                    <a:pt x="281" y="16482"/>
                  </a:lnTo>
                  <a:cubicBezTo>
                    <a:pt x="281" y="16482"/>
                    <a:pt x="20710" y="19495"/>
                    <a:pt x="36518" y="19495"/>
                  </a:cubicBezTo>
                  <a:cubicBezTo>
                    <a:pt x="49836" y="19495"/>
                    <a:pt x="59874" y="17356"/>
                    <a:pt x="51652" y="9477"/>
                  </a:cubicBezTo>
                  <a:cubicBezTo>
                    <a:pt x="58677" y="2166"/>
                    <a:pt x="51392" y="1"/>
                    <a:pt x="402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7" name="Google Shape;2977;p19"/>
            <p:cNvSpPr/>
            <p:nvPr/>
          </p:nvSpPr>
          <p:spPr>
            <a:xfrm>
              <a:off x="4501150" y="3706150"/>
              <a:ext cx="918875" cy="297250"/>
            </a:xfrm>
            <a:custGeom>
              <a:avLst/>
              <a:gdLst/>
              <a:ahLst/>
              <a:cxnLst/>
              <a:rect l="l" t="t" r="r" b="b"/>
              <a:pathLst>
                <a:path w="36755" h="11890" extrusionOk="0">
                  <a:moveTo>
                    <a:pt x="26680" y="1"/>
                  </a:moveTo>
                  <a:cubicBezTo>
                    <a:pt x="18573" y="1"/>
                    <a:pt x="1" y="3205"/>
                    <a:pt x="1" y="3205"/>
                  </a:cubicBezTo>
                  <a:lnTo>
                    <a:pt x="141" y="9230"/>
                  </a:lnTo>
                  <a:cubicBezTo>
                    <a:pt x="141" y="9230"/>
                    <a:pt x="19971" y="11889"/>
                    <a:pt x="30146" y="11889"/>
                  </a:cubicBezTo>
                  <a:cubicBezTo>
                    <a:pt x="33521" y="11889"/>
                    <a:pt x="35833" y="11597"/>
                    <a:pt x="36008" y="10817"/>
                  </a:cubicBezTo>
                  <a:cubicBezTo>
                    <a:pt x="36755" y="7688"/>
                    <a:pt x="11396" y="6007"/>
                    <a:pt x="11396" y="6007"/>
                  </a:cubicBezTo>
                  <a:cubicBezTo>
                    <a:pt x="11396" y="6007"/>
                    <a:pt x="31431" y="3345"/>
                    <a:pt x="30357" y="730"/>
                  </a:cubicBezTo>
                  <a:cubicBezTo>
                    <a:pt x="30129" y="209"/>
                    <a:pt x="28744" y="1"/>
                    <a:pt x="2668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8" name="Google Shape;2978;p19"/>
            <p:cNvSpPr/>
            <p:nvPr/>
          </p:nvSpPr>
          <p:spPr>
            <a:xfrm>
              <a:off x="3862525" y="3504825"/>
              <a:ext cx="872250" cy="721950"/>
            </a:xfrm>
            <a:custGeom>
              <a:avLst/>
              <a:gdLst/>
              <a:ahLst/>
              <a:cxnLst/>
              <a:rect l="l" t="t" r="r" b="b"/>
              <a:pathLst>
                <a:path w="34890" h="28878" extrusionOk="0">
                  <a:moveTo>
                    <a:pt x="17635" y="0"/>
                  </a:moveTo>
                  <a:cubicBezTo>
                    <a:pt x="15723" y="0"/>
                    <a:pt x="13741" y="395"/>
                    <a:pt x="11769" y="1264"/>
                  </a:cubicBezTo>
                  <a:cubicBezTo>
                    <a:pt x="0" y="6401"/>
                    <a:pt x="327" y="23214"/>
                    <a:pt x="12283" y="27884"/>
                  </a:cubicBezTo>
                  <a:cubicBezTo>
                    <a:pt x="14012" y="28558"/>
                    <a:pt x="15791" y="28878"/>
                    <a:pt x="17541" y="28878"/>
                  </a:cubicBezTo>
                  <a:cubicBezTo>
                    <a:pt x="23305" y="28878"/>
                    <a:pt x="28742" y="25408"/>
                    <a:pt x="30963" y="19711"/>
                  </a:cubicBezTo>
                  <a:cubicBezTo>
                    <a:pt x="34890" y="9759"/>
                    <a:pt x="27133" y="0"/>
                    <a:pt x="176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979" name="Google Shape;2979;p19"/>
          <p:cNvSpPr txBox="1">
            <a:spLocks noGrp="1"/>
          </p:cNvSpPr>
          <p:nvPr>
            <p:ph type="title" hasCustomPrompt="1"/>
          </p:nvPr>
        </p:nvSpPr>
        <p:spPr>
          <a:xfrm>
            <a:off x="3570400" y="965433"/>
            <a:ext cx="5051200" cy="9520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5000"/>
              <a:buNone/>
              <a:defRPr sz="6667"/>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r>
              <a:t>xx%</a:t>
            </a:r>
          </a:p>
        </p:txBody>
      </p:sp>
      <p:sp>
        <p:nvSpPr>
          <p:cNvPr id="2980" name="Google Shape;2980;p19"/>
          <p:cNvSpPr txBox="1">
            <a:spLocks noGrp="1"/>
          </p:cNvSpPr>
          <p:nvPr>
            <p:ph type="subTitle" idx="1"/>
          </p:nvPr>
        </p:nvSpPr>
        <p:spPr>
          <a:xfrm>
            <a:off x="3570400" y="1909556"/>
            <a:ext cx="5051200" cy="660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81" name="Google Shape;2981;p19"/>
          <p:cNvSpPr txBox="1">
            <a:spLocks noGrp="1"/>
          </p:cNvSpPr>
          <p:nvPr>
            <p:ph type="title" idx="2" hasCustomPrompt="1"/>
          </p:nvPr>
        </p:nvSpPr>
        <p:spPr>
          <a:xfrm>
            <a:off x="3570400" y="2474233"/>
            <a:ext cx="5051200" cy="9520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5000"/>
              <a:buNone/>
              <a:defRPr sz="6667"/>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r>
              <a:t>xx%</a:t>
            </a:r>
          </a:p>
        </p:txBody>
      </p:sp>
      <p:sp>
        <p:nvSpPr>
          <p:cNvPr id="2982" name="Google Shape;2982;p19"/>
          <p:cNvSpPr txBox="1">
            <a:spLocks noGrp="1"/>
          </p:cNvSpPr>
          <p:nvPr>
            <p:ph type="subTitle" idx="3"/>
          </p:nvPr>
        </p:nvSpPr>
        <p:spPr>
          <a:xfrm>
            <a:off x="3570400" y="3418456"/>
            <a:ext cx="5051200" cy="660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83" name="Google Shape;2983;p19"/>
          <p:cNvSpPr txBox="1">
            <a:spLocks noGrp="1"/>
          </p:cNvSpPr>
          <p:nvPr>
            <p:ph type="title" idx="4" hasCustomPrompt="1"/>
          </p:nvPr>
        </p:nvSpPr>
        <p:spPr>
          <a:xfrm>
            <a:off x="3570400" y="4002467"/>
            <a:ext cx="5051200" cy="913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5000"/>
              <a:buNone/>
              <a:defRPr sz="6667"/>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r>
              <a:t>xx%</a:t>
            </a:r>
          </a:p>
        </p:txBody>
      </p:sp>
      <p:sp>
        <p:nvSpPr>
          <p:cNvPr id="2984" name="Google Shape;2984;p19"/>
          <p:cNvSpPr txBox="1">
            <a:spLocks noGrp="1"/>
          </p:cNvSpPr>
          <p:nvPr>
            <p:ph type="subTitle" idx="5"/>
          </p:nvPr>
        </p:nvSpPr>
        <p:spPr>
          <a:xfrm>
            <a:off x="3570400" y="4927356"/>
            <a:ext cx="5051200" cy="660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666927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F66B28-3BE0-4B00-84C3-5073BD954794}" type="datetime1">
              <a:rPr lang="en-US" smtClean="0"/>
              <a:t>10/18/2026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94695803"/>
      </p:ext>
    </p:extLst>
  </p:cSld>
  <p:clrMap bg1="dk1" tx1="lt1" bg2="dk2" tx2="lt2" accent1="accent1" accent2="accent2" accent3="accent3" accent4="accent4" accent5="accent5" accent6="accent6" hlink="hlink" folHlink="folHlink"/>
  <p:sldLayoutIdLst>
    <p:sldLayoutId id="2147483670" r:id="rId1"/>
  </p:sldLayoutIdLst>
  <p:hf hdr="0" ftr="0" dt="0"/>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r" defTabSz="457200" rtl="1"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r" defTabSz="457200" rtl="1"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42933" y="593367"/>
            <a:ext cx="103024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1pPr>
            <a:lvl2pPr lvl="1">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2pPr>
            <a:lvl3pPr lvl="2">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3pPr>
            <a:lvl4pPr lvl="3">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4pPr>
            <a:lvl5pPr lvl="4">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5pPr>
            <a:lvl6pPr lvl="5">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6pPr>
            <a:lvl7pPr lvl="6">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7pPr>
            <a:lvl8pPr lvl="7">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8pPr>
            <a:lvl9pPr lvl="8">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9pPr>
          </a:lstStyle>
          <a:p>
            <a:endParaRPr/>
          </a:p>
        </p:txBody>
      </p:sp>
      <p:sp>
        <p:nvSpPr>
          <p:cNvPr id="7" name="Google Shape;7;p1"/>
          <p:cNvSpPr txBox="1">
            <a:spLocks noGrp="1"/>
          </p:cNvSpPr>
          <p:nvPr>
            <p:ph type="body" idx="1"/>
          </p:nvPr>
        </p:nvSpPr>
        <p:spPr>
          <a:xfrm>
            <a:off x="942933" y="1536633"/>
            <a:ext cx="103024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ABeeZee"/>
              <a:buChar char="●"/>
              <a:defRPr sz="1800">
                <a:solidFill>
                  <a:schemeClr val="dk2"/>
                </a:solidFill>
                <a:latin typeface="ABeeZee"/>
                <a:ea typeface="ABeeZee"/>
                <a:cs typeface="ABeeZee"/>
                <a:sym typeface="ABeeZee"/>
              </a:defRPr>
            </a:lvl1pPr>
            <a:lvl2pPr marL="914400" lvl="1"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2pPr>
            <a:lvl3pPr marL="1371600" lvl="2"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3pPr>
            <a:lvl4pPr marL="1828800" lvl="3"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4pPr>
            <a:lvl5pPr marL="2286000" lvl="4"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5pPr>
            <a:lvl6pPr marL="2743200" lvl="5"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6pPr>
            <a:lvl7pPr marL="3200400" lvl="6"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7pPr>
            <a:lvl8pPr marL="3657600" lvl="7"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8pPr>
            <a:lvl9pPr marL="4114800" lvl="8"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9pPr>
          </a:lstStyle>
          <a:p>
            <a:endParaRPr/>
          </a:p>
        </p:txBody>
      </p:sp>
    </p:spTree>
    <p:extLst>
      <p:ext uri="{BB962C8B-B14F-4D97-AF65-F5344CB8AC3E}">
        <p14:creationId xmlns:p14="http://schemas.microsoft.com/office/powerpoint/2010/main" val="2432779307"/>
      </p:ext>
    </p:extLst>
  </p:cSld>
  <p:clrMap bg1="lt1" tx1="dk1" bg2="dk2" tx2="lt2" accent1="accent1" accent2="accent2" accent3="accent3" accent4="accent4" accent5="accent5" accent6="accent6" hlink="hlink" folHlink="folHlink"/>
  <p:sldLayoutIdLst>
    <p:sldLayoutId id="214748367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1DA9AC-9D3B-9558-FAA3-26BE0956F773}"/>
              </a:ext>
            </a:extLst>
          </p:cNvPr>
          <p:cNvSpPr>
            <a:spLocks noGrp="1"/>
          </p:cNvSpPr>
          <p:nvPr>
            <p:ph type="ctrTitle"/>
          </p:nvPr>
        </p:nvSpPr>
        <p:spPr>
          <a:xfrm>
            <a:off x="1507067" y="596348"/>
            <a:ext cx="7766936" cy="1765189"/>
          </a:xfrm>
        </p:spPr>
        <p:txBody>
          <a:bodyPr/>
          <a:lstStyle/>
          <a:p>
            <a:pPr algn="ctr"/>
            <a:r>
              <a:rPr lang="he-IL" dirty="0"/>
              <a:t>שלוש אהבות </a:t>
            </a:r>
            <a:br>
              <a:rPr lang="he-IL" dirty="0"/>
            </a:br>
            <a:r>
              <a:rPr lang="he-IL" dirty="0"/>
              <a:t>בשלוש תקופות</a:t>
            </a:r>
          </a:p>
        </p:txBody>
      </p:sp>
      <p:sp>
        <p:nvSpPr>
          <p:cNvPr id="3" name="כותרת משנה 2">
            <a:extLst>
              <a:ext uri="{FF2B5EF4-FFF2-40B4-BE49-F238E27FC236}">
                <a16:creationId xmlns:a16="http://schemas.microsoft.com/office/drawing/2014/main" id="{75F566CA-9E50-26E9-0A14-0EB59D7E9728}"/>
              </a:ext>
            </a:extLst>
          </p:cNvPr>
          <p:cNvSpPr>
            <a:spLocks noGrp="1"/>
          </p:cNvSpPr>
          <p:nvPr>
            <p:ph type="subTitle" idx="1"/>
          </p:nvPr>
        </p:nvSpPr>
        <p:spPr>
          <a:xfrm>
            <a:off x="1395749" y="5761101"/>
            <a:ext cx="7766936" cy="1096899"/>
          </a:xfrm>
        </p:spPr>
        <p:txBody>
          <a:bodyPr/>
          <a:lstStyle/>
          <a:p>
            <a:endParaRPr lang="he-IL" dirty="0"/>
          </a:p>
        </p:txBody>
      </p:sp>
      <p:pic>
        <p:nvPicPr>
          <p:cNvPr id="1026" name="Picture 2">
            <a:extLst>
              <a:ext uri="{FF2B5EF4-FFF2-40B4-BE49-F238E27FC236}">
                <a16:creationId xmlns:a16="http://schemas.microsoft.com/office/drawing/2014/main" id="{2F0761DB-78B1-FA8E-8AC2-2C68D0F2FE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2056" y="2610836"/>
            <a:ext cx="5592914" cy="390923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03B91C2B-91DE-16E7-199B-71FCF818C1D4}"/>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580743051"/>
      </p:ext>
    </p:extLst>
  </p:cSld>
  <p:clrMapOvr>
    <a:masterClrMapping/>
  </p:clrMapOvr>
  <mc:AlternateContent xmlns:mc="http://schemas.openxmlformats.org/markup-compatibility/2006" xmlns:p14="http://schemas.microsoft.com/office/powerpoint/2010/main">
    <mc:Choice Requires="p14">
      <p:transition spd="slow" p14:dur="2000" advTm="88816"/>
    </mc:Choice>
    <mc:Fallback xmlns="">
      <p:transition spd="slow" advTm="8881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0B5B0B-C960-DE43-8D64-E96DEC837E83}"/>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06FD4797-C021-D387-A45D-30F5CA4081B5}"/>
              </a:ext>
            </a:extLst>
          </p:cNvPr>
          <p:cNvSpPr>
            <a:spLocks noGrp="1"/>
          </p:cNvSpPr>
          <p:nvPr>
            <p:ph idx="1"/>
          </p:nvPr>
        </p:nvSpPr>
        <p:spPr>
          <a:xfrm>
            <a:off x="677333" y="2160589"/>
            <a:ext cx="9635509" cy="4697411"/>
          </a:xfrm>
        </p:spPr>
        <p:txBody>
          <a:bodyPr>
            <a:normAutofit fontScale="92500" lnSpcReduction="20000"/>
          </a:bodyPr>
          <a:lstStyle/>
          <a:p>
            <a:pPr algn="ctr"/>
            <a:r>
              <a:rPr lang="he-IL" sz="2000" dirty="0"/>
              <a:t>כשם שפרח זקוק למים כדי לגדול, כל אדם צריך להיות נאהב כדי להרגיש ניזון.</a:t>
            </a:r>
          </a:p>
          <a:p>
            <a:pPr algn="ctr"/>
            <a:r>
              <a:rPr lang="he-IL" sz="2000" dirty="0"/>
              <a:t>המקובלים מרחיקים לכת ואומרים שאלוקים ברא את היקום כדי לחוות אהבה.</a:t>
            </a:r>
          </a:p>
          <a:p>
            <a:pPr algn="ctr"/>
            <a:r>
              <a:rPr lang="he-IL" sz="2000" dirty="0"/>
              <a:t>רבי עקיבא אומר שאהבת הזולת כפי שאתה אוהב את עצמך היא "עיקרון מרכזי בתורה". </a:t>
            </a:r>
          </a:p>
          <a:p>
            <a:pPr algn="ctr"/>
            <a:r>
              <a:rPr lang="he-IL" sz="2000" dirty="0"/>
              <a:t>והחכם הגדול הלל אף הכריז "אהבה היא כל התורה כולה; כל השאר פרשנות."</a:t>
            </a:r>
          </a:p>
          <a:p>
            <a:pPr algn="ctr"/>
            <a:r>
              <a:rPr lang="he-IL" sz="2000" dirty="0"/>
              <a:t>אז אהבה היא קריטית. אבל מהי באמת אהבה? </a:t>
            </a:r>
          </a:p>
          <a:p>
            <a:pPr algn="ctr"/>
            <a:r>
              <a:rPr lang="he-IL" sz="2000" dirty="0"/>
              <a:t>האם אהבה פירושה לקבל אחרים בדיוק כפי שהם?</a:t>
            </a:r>
          </a:p>
          <a:p>
            <a:pPr algn="ctr"/>
            <a:r>
              <a:rPr lang="he-IL" sz="2000" dirty="0"/>
              <a:t>הנה הבעיה. אהבה. זו מילה טעונה בת ארבע אותיות</a:t>
            </a:r>
          </a:p>
          <a:p>
            <a:pPr algn="ctr"/>
            <a:r>
              <a:rPr lang="he-IL" sz="2000" dirty="0"/>
              <a:t>מצד אחד, אם אני לא מקבל את האחר כפי שהוא, האם זה לא אומר שאני לא באמת אוהב אותו? אני אוהב רק את מה שאני רוצה לעשות ממנו.</a:t>
            </a:r>
          </a:p>
          <a:p>
            <a:pPr algn="ctr"/>
            <a:r>
              <a:rPr lang="he-IL" sz="2000" dirty="0"/>
              <a:t>מצד שני, לאהוב מישהו אומר גם שאני דואגת לו ורוצה בטובתו. ומכיוון שמעט מאוד אנשים הם הטובים ביותר שהם יכולים להיות, האם אכפתיות למישהו אינה משמעה לא לקבל אותו כמו שהוא, אלא להאמין בפוטנציאל שלו להיות טוב יותר, ולעשות כל מה שאני יכול כדי לחשוף את הפוטנציאל הזה?</a:t>
            </a:r>
          </a:p>
          <a:p>
            <a:pPr algn="ctr"/>
            <a:r>
              <a:rPr lang="he-IL" sz="2000" dirty="0"/>
              <a:t>אז מהי אהבה?</a:t>
            </a:r>
          </a:p>
        </p:txBody>
      </p:sp>
      <p:pic>
        <p:nvPicPr>
          <p:cNvPr id="3076" name="Picture 4" descr="3 סוגי אהבה">
            <a:extLst>
              <a:ext uri="{FF2B5EF4-FFF2-40B4-BE49-F238E27FC236}">
                <a16:creationId xmlns:a16="http://schemas.microsoft.com/office/drawing/2014/main" id="{8F2C1FAD-4301-DA00-E951-4FA79416D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425" y="63611"/>
            <a:ext cx="6770619" cy="2146852"/>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0045FE1-C177-EBA7-C56F-020367CD56C1}"/>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3950759675"/>
      </p:ext>
    </p:extLst>
  </p:cSld>
  <p:clrMapOvr>
    <a:masterClrMapping/>
  </p:clrMapOvr>
  <mc:AlternateContent xmlns:mc="http://schemas.openxmlformats.org/markup-compatibility/2006" xmlns:p14="http://schemas.microsoft.com/office/powerpoint/2010/main">
    <mc:Choice Requires="p14">
      <p:transition spd="slow" p14:dur="2000" advTm="134813"/>
    </mc:Choice>
    <mc:Fallback xmlns="">
      <p:transition spd="slow" advTm="13481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CF99-5E79-6431-5B9E-3308E55F6E6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71E83EE-67AE-254A-3102-7374C1D93793}"/>
              </a:ext>
            </a:extLst>
          </p:cNvPr>
          <p:cNvSpPr>
            <a:spLocks noGrp="1"/>
          </p:cNvSpPr>
          <p:nvPr>
            <p:ph type="title"/>
          </p:nvPr>
        </p:nvSpPr>
        <p:spPr>
          <a:xfrm>
            <a:off x="685801" y="174929"/>
            <a:ext cx="10131425" cy="580445"/>
          </a:xfrm>
        </p:spPr>
        <p:txBody>
          <a:bodyPr>
            <a:normAutofit fontScale="90000"/>
          </a:bodyPr>
          <a:lstStyle/>
          <a:p>
            <a:pPr algn="ctr"/>
            <a:r>
              <a:rPr lang="he-IL" dirty="0"/>
              <a:t>מהי אהבה?</a:t>
            </a:r>
          </a:p>
        </p:txBody>
      </p:sp>
      <p:graphicFrame>
        <p:nvGraphicFramePr>
          <p:cNvPr id="4" name="מציין מיקום תוכן 3">
            <a:extLst>
              <a:ext uri="{FF2B5EF4-FFF2-40B4-BE49-F238E27FC236}">
                <a16:creationId xmlns:a16="http://schemas.microsoft.com/office/drawing/2014/main" id="{A4344897-D1BF-60A6-0EB0-F80BE5A55394}"/>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C6656FCC-8707-8F6B-7167-6C2FBDF49E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0943"/>
      </p:ext>
    </p:extLst>
  </p:cSld>
  <p:clrMapOvr>
    <a:masterClrMapping/>
  </p:clrMapOvr>
  <mc:AlternateContent xmlns:mc="http://schemas.openxmlformats.org/markup-compatibility/2006" xmlns:p14="http://schemas.microsoft.com/office/powerpoint/2010/main">
    <mc:Choice Requires="p14">
      <p:transition spd="slow" p14:dur="2000" advTm="198936"/>
    </mc:Choice>
    <mc:Fallback xmlns="">
      <p:transition spd="slow" advTm="19893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D47E8-EE27-B93F-F47D-FBDF2BA368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CCF5B82-C4DD-6E5D-031E-8D18B60A0644}"/>
              </a:ext>
            </a:extLst>
          </p:cNvPr>
          <p:cNvSpPr>
            <a:spLocks noGrp="1"/>
          </p:cNvSpPr>
          <p:nvPr>
            <p:ph type="title"/>
          </p:nvPr>
        </p:nvSpPr>
        <p:spPr>
          <a:xfrm>
            <a:off x="685801" y="174929"/>
            <a:ext cx="10131425" cy="580445"/>
          </a:xfrm>
        </p:spPr>
        <p:txBody>
          <a:bodyPr>
            <a:normAutofit fontScale="90000"/>
          </a:bodyPr>
          <a:lstStyle/>
          <a:p>
            <a:pPr algn="ctr"/>
            <a:r>
              <a:rPr lang="he-IL" b="1" dirty="0">
                <a:solidFill>
                  <a:schemeClr val="accent5">
                    <a:lumMod val="50000"/>
                  </a:schemeClr>
                </a:solidFill>
                <a:highlight>
                  <a:srgbClr val="FFFF00"/>
                </a:highlight>
              </a:rPr>
              <a:t>אהבה היא תענוג אלוקי</a:t>
            </a:r>
          </a:p>
        </p:txBody>
      </p:sp>
      <p:graphicFrame>
        <p:nvGraphicFramePr>
          <p:cNvPr id="4" name="מציין מיקום תוכן 3">
            <a:extLst>
              <a:ext uri="{FF2B5EF4-FFF2-40B4-BE49-F238E27FC236}">
                <a16:creationId xmlns:a16="http://schemas.microsoft.com/office/drawing/2014/main" id="{968A43B6-0093-C6F9-5E8F-3FF7C0407418}"/>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70278B26-06C4-B4CE-4603-9EE49C9722D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716192"/>
      </p:ext>
    </p:extLst>
  </p:cSld>
  <p:clrMapOvr>
    <a:masterClrMapping/>
  </p:clrMapOvr>
  <mc:AlternateContent xmlns:mc="http://schemas.openxmlformats.org/markup-compatibility/2006" xmlns:p14="http://schemas.microsoft.com/office/powerpoint/2010/main">
    <mc:Choice Requires="p14">
      <p:transition spd="slow" p14:dur="2000" advTm="143734"/>
    </mc:Choice>
    <mc:Fallback xmlns="">
      <p:transition spd="slow" advTm="14373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6B15F-FDAB-6D11-AC5D-F4F30DA909E8}"/>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64C8DB39-DA41-ABAC-1745-9CE161E693B0}"/>
              </a:ext>
            </a:extLst>
          </p:cNvPr>
          <p:cNvSpPr>
            <a:spLocks noGrp="1"/>
          </p:cNvSpPr>
          <p:nvPr>
            <p:ph type="title"/>
          </p:nvPr>
        </p:nvSpPr>
        <p:spPr>
          <a:xfrm>
            <a:off x="677333" y="609600"/>
            <a:ext cx="10287515" cy="1320800"/>
          </a:xfrm>
        </p:spPr>
        <p:txBody>
          <a:bodyPr>
            <a:normAutofit/>
          </a:bodyPr>
          <a:lstStyle/>
          <a:p>
            <a:pPr algn="ctr"/>
            <a:r>
              <a:rPr lang="he-IL" sz="4000" b="1" dirty="0">
                <a:effectLst>
                  <a:glow rad="520700">
                    <a:schemeClr val="accent6">
                      <a:satMod val="175000"/>
                      <a:alpha val="40000"/>
                    </a:schemeClr>
                  </a:glow>
                </a:effectLst>
              </a:rPr>
              <a:t>ספר העיקרים ג' סוגי אהבה</a:t>
            </a:r>
            <a:br>
              <a:rPr lang="he-IL" dirty="0"/>
            </a:br>
            <a:r>
              <a:rPr lang="he-IL" dirty="0" err="1"/>
              <a:t>טע"ם</a:t>
            </a:r>
            <a:endParaRPr lang="he-IL" sz="2000" dirty="0"/>
          </a:p>
        </p:txBody>
      </p:sp>
      <p:sp>
        <p:nvSpPr>
          <p:cNvPr id="9" name="מציין מיקום טקסט 8">
            <a:extLst>
              <a:ext uri="{FF2B5EF4-FFF2-40B4-BE49-F238E27FC236}">
                <a16:creationId xmlns:a16="http://schemas.microsoft.com/office/drawing/2014/main" id="{C91EF660-BDBE-02EC-44AD-2B6FC81660F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80808BF2-D5A0-A427-0AE9-9DAEB8CDCC24}"/>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D5BDFAA-4A32-6F2C-89FC-43646A9644CE}"/>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10000"/>
          </a:bodyPr>
          <a:lstStyle/>
          <a:p>
            <a:r>
              <a:rPr lang="he-IL" dirty="0"/>
              <a:t>שיאהב האדם הדבר הנאהב מצד התועלת שיקבל ממנו בלבד.  </a:t>
            </a: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אם היה מקום כלשהו בעולם, כגון אולם רחב ממדים, שבו היו נאספים כל הדברים הרבים - כולל בני אדם - שעזרו לנו במשך חיינו ועל ידם קבלנו את כל צרכינו החיוניים הרבים מאז שנולדנו, </a:t>
            </a: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הכניסה לתוך אולם כזה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היתה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מעוררת בנו תחושה נעימה ביותר. היינו חשים שמחה מיוחדת לפגוש את כל האנשים והחפצים הנמצאים בו, שעל ידם הגענו עד הלום, ולהיזכר באותם דברים רבים שזמן רב כבר נשכחו מאיתנו. </a:t>
            </a:r>
          </a:p>
          <a:p>
            <a:endParaRPr lang="he-IL" dirty="0"/>
          </a:p>
          <a:p>
            <a:endParaRPr lang="he-IL" dirty="0"/>
          </a:p>
        </p:txBody>
      </p:sp>
      <p:sp>
        <p:nvSpPr>
          <p:cNvPr id="18" name="מציין מיקום תוכן 17">
            <a:extLst>
              <a:ext uri="{FF2B5EF4-FFF2-40B4-BE49-F238E27FC236}">
                <a16:creationId xmlns:a16="http://schemas.microsoft.com/office/drawing/2014/main" id="{5F22BD50-F2D7-D388-01A9-3DA4596EA352}"/>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10000"/>
          </a:bodyPr>
          <a:lstStyle/>
          <a:p>
            <a:pPr marL="0" indent="0" algn="just">
              <a:buNone/>
            </a:pPr>
            <a:r>
              <a:rPr lang="he-IL" dirty="0">
                <a:cs typeface="+mj-cs"/>
              </a:rPr>
              <a:t>אולם האהבה אשר תהיה בעבור הטוב בעצמו הנה זאת האהבה לא </a:t>
            </a:r>
            <a:r>
              <a:rPr lang="he-IL" dirty="0" err="1">
                <a:cs typeface="+mj-cs"/>
              </a:rPr>
              <a:t>תפסד</a:t>
            </a:r>
            <a:r>
              <a:rPr lang="he-IL" dirty="0">
                <a:cs typeface="+mj-cs"/>
              </a:rPr>
              <a:t> ולא תשתנה, לפי שהאוהב לא יאהב האהוב בעבור שהוא טוב אליו כלומר בצרוף אל האוהב, </a:t>
            </a:r>
          </a:p>
          <a:p>
            <a:pPr marL="0" indent="0" algn="just">
              <a:buNone/>
            </a:pPr>
            <a:r>
              <a:rPr lang="he-IL" dirty="0">
                <a:cs typeface="+mj-cs"/>
              </a:rPr>
              <a:t>אבל למה שהתבאר לו שזה האהוב טוב בעצמו, והאהוב הוא הידוע אצל האוהב, והוא הדבר הנאהב בלבד החקוק </a:t>
            </a:r>
            <a:r>
              <a:rPr lang="he-IL" dirty="0" err="1">
                <a:cs typeface="+mj-cs"/>
              </a:rPr>
              <a:t>בלבו</a:t>
            </a:r>
            <a:r>
              <a:rPr lang="he-IL" dirty="0">
                <a:cs typeface="+mj-cs"/>
              </a:rPr>
              <a:t> עד שיצדק עליהם יחד גדר האהבה, </a:t>
            </a:r>
          </a:p>
          <a:p>
            <a:pPr marL="0" indent="0" algn="just">
              <a:buNone/>
            </a:pPr>
            <a:r>
              <a:rPr lang="he-IL" dirty="0">
                <a:cs typeface="+mj-cs"/>
              </a:rPr>
              <a:t>כי האהבה היא התאחד דבר הנאהב עם האוהב </a:t>
            </a:r>
            <a:r>
              <a:rPr lang="he-IL" dirty="0" err="1">
                <a:cs typeface="+mj-cs"/>
              </a:rPr>
              <a:t>והתדבקם</a:t>
            </a:r>
            <a:r>
              <a:rPr lang="he-IL" dirty="0">
                <a:cs typeface="+mj-cs"/>
              </a:rPr>
              <a:t> יחד דבוק שכלי בשלמות. </a:t>
            </a:r>
            <a:endParaRPr lang="he-IL" dirty="0"/>
          </a:p>
          <a:p>
            <a:endParaRPr lang="he-IL" dirty="0"/>
          </a:p>
        </p:txBody>
      </p:sp>
      <p:sp>
        <p:nvSpPr>
          <p:cNvPr id="20" name="תיבת טקסט 19">
            <a:extLst>
              <a:ext uri="{FF2B5EF4-FFF2-40B4-BE49-F238E27FC236}">
                <a16:creationId xmlns:a16="http://schemas.microsoft.com/office/drawing/2014/main" id="{5C997AF9-04E6-0EE3-FC1A-76BE0C175A21}"/>
              </a:ext>
            </a:extLst>
          </p:cNvPr>
          <p:cNvSpPr txBox="1"/>
          <p:nvPr/>
        </p:nvSpPr>
        <p:spPr>
          <a:xfrm>
            <a:off x="7723761" y="2733472"/>
            <a:ext cx="3240000" cy="2031325"/>
          </a:xfrm>
          <a:prstGeom prst="rect">
            <a:avLst/>
          </a:prstGeom>
          <a:solidFill>
            <a:srgbClr val="FF0000">
              <a:alpha val="15000"/>
            </a:srgbClr>
          </a:solidFill>
        </p:spPr>
        <p:txBody>
          <a:bodyPr wrap="square" rtlCol="1">
            <a:spAutoFit/>
          </a:bodyPr>
          <a:lstStyle/>
          <a:p>
            <a:pPr marL="342900" marR="0" lvl="0" indent="-342900" algn="just"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אהבת הטוב הוא שיאהב האדם הדבר הנאהב מצד שהוא טוב גמור מבלתי שיתערב באהבה ההיא קבלת תועלת ולא קבלת ערבות כלל, אבל יאהב הטוב מצד מה שהוא טוב בלבד. </a:t>
            </a:r>
          </a:p>
        </p:txBody>
      </p:sp>
      <p:sp>
        <p:nvSpPr>
          <p:cNvPr id="22" name="תיבת טקסט 21">
            <a:extLst>
              <a:ext uri="{FF2B5EF4-FFF2-40B4-BE49-F238E27FC236}">
                <a16:creationId xmlns:a16="http://schemas.microsoft.com/office/drawing/2014/main" id="{B2757D9F-EE51-E4E0-32AD-5D14920F4708}"/>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pic>
        <p:nvPicPr>
          <p:cNvPr id="2052" name="Picture 4" descr="ספר העיקרים לרבי יוסף אלבו עם באורו של הרב מרדכי דוד נויגרשל - הרב מרדכי  נויגרשל">
            <a:extLst>
              <a:ext uri="{FF2B5EF4-FFF2-40B4-BE49-F238E27FC236}">
                <a16:creationId xmlns:a16="http://schemas.microsoft.com/office/drawing/2014/main" id="{08A81E93-CD06-D86E-BEF9-FF4D0C3C0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6116" y="0"/>
            <a:ext cx="1800225" cy="254317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D9932607-45E4-6599-5286-B8FCFA1AA746}"/>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592922986"/>
      </p:ext>
    </p:extLst>
  </p:cSld>
  <p:clrMapOvr>
    <a:masterClrMapping/>
  </p:clrMapOvr>
  <mc:AlternateContent xmlns:mc="http://schemas.openxmlformats.org/markup-compatibility/2006" xmlns:p14="http://schemas.microsoft.com/office/powerpoint/2010/main">
    <mc:Choice Requires="p14">
      <p:transition spd="slow" p14:dur="2000" advTm="257955"/>
    </mc:Choice>
    <mc:Fallback xmlns="">
      <p:transition spd="slow" advTm="25795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9DF0E-8B4D-2750-B98D-A3B4E66B92A5}"/>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55956E84-1A74-DCA8-9F95-C7F34921427A}"/>
              </a:ext>
            </a:extLst>
          </p:cNvPr>
          <p:cNvSpPr>
            <a:spLocks noGrp="1"/>
          </p:cNvSpPr>
          <p:nvPr>
            <p:ph type="title"/>
          </p:nvPr>
        </p:nvSpPr>
        <p:spPr>
          <a:xfrm>
            <a:off x="677333" y="609600"/>
            <a:ext cx="10279563" cy="1320800"/>
          </a:xfrm>
        </p:spPr>
        <p:txBody>
          <a:bodyPr>
            <a:normAutofit fontScale="90000"/>
          </a:bodyPr>
          <a:lstStyle/>
          <a:p>
            <a:pPr algn="ctr"/>
            <a:r>
              <a:rPr lang="he-IL" dirty="0"/>
              <a:t>שלושה סוגי אהבות בזוגיות</a:t>
            </a:r>
            <a:br>
              <a:rPr lang="he-IL" dirty="0"/>
            </a:br>
            <a:br>
              <a:rPr lang="he-IL" dirty="0"/>
            </a:br>
            <a:endParaRPr lang="he-IL" dirty="0"/>
          </a:p>
        </p:txBody>
      </p:sp>
      <p:sp>
        <p:nvSpPr>
          <p:cNvPr id="9" name="מציין מיקום טקסט 8">
            <a:extLst>
              <a:ext uri="{FF2B5EF4-FFF2-40B4-BE49-F238E27FC236}">
                <a16:creationId xmlns:a16="http://schemas.microsoft.com/office/drawing/2014/main" id="{D4188339-69D0-630E-FBE3-507E44AAB79C}"/>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CA211EE0-51EE-BC06-C42B-66A5977A8904}"/>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AFF2E2A-4C75-4911-7F35-448577FA97C2}"/>
              </a:ext>
            </a:extLst>
          </p:cNvPr>
          <p:cNvSpPr>
            <a:spLocks noGrp="1"/>
          </p:cNvSpPr>
          <p:nvPr>
            <p:ph sz="quarter" idx="4"/>
          </p:nvPr>
        </p:nvSpPr>
        <p:spPr>
          <a:xfrm>
            <a:off x="4251805" y="2698335"/>
            <a:ext cx="3240000" cy="4076176"/>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77500" lnSpcReduction="20000"/>
          </a:bodyPr>
          <a:lstStyle/>
          <a:p>
            <a:pPr algn="just" rtl="1"/>
            <a:r>
              <a:rPr lang="he-IL" sz="2200" b="1" i="0" dirty="0">
                <a:solidFill>
                  <a:srgbClr val="004159"/>
                </a:solidFill>
                <a:effectLst/>
                <a:latin typeface="Heebo-Regular"/>
              </a:rPr>
              <a:t>אהבת תועלת – </a:t>
            </a:r>
            <a:r>
              <a:rPr lang="he-IL" sz="2200" b="0" i="0" dirty="0">
                <a:solidFill>
                  <a:srgbClr val="004159"/>
                </a:solidFill>
                <a:effectLst/>
                <a:latin typeface="Heebo-Regular"/>
              </a:rPr>
              <a:t>אהבה במדרגה בינונית. זו אהבה שבה אחד נותן לשני מה שחסר לו ומועיל לו. </a:t>
            </a:r>
          </a:p>
          <a:p>
            <a:pPr algn="just" rtl="1"/>
            <a:r>
              <a:rPr lang="he-IL" sz="2200" b="0" i="0" dirty="0">
                <a:solidFill>
                  <a:srgbClr val="004159"/>
                </a:solidFill>
                <a:effectLst/>
                <a:latin typeface="Heebo-Regular"/>
              </a:rPr>
              <a:t>למשל, בני זוג שאחד מהם מביא את הפרנסה שזה מה שחסר לה, והיא מביאה לו שרות של בית – בישול, כביסה ועוד.</a:t>
            </a:r>
          </a:p>
          <a:p>
            <a:pPr marL="0" indent="0" algn="just" rtl="1">
              <a:buNone/>
            </a:pPr>
            <a:r>
              <a:rPr lang="he-IL" sz="2200" b="0" i="0" dirty="0">
                <a:solidFill>
                  <a:srgbClr val="004159"/>
                </a:solidFill>
                <a:effectLst/>
                <a:latin typeface="Heebo-Regular"/>
              </a:rPr>
              <a:t>יש תועלת? יש אהבה. אין תועלת? אין אהבה. מדובר ביחסי "ספק – לקוח". כל אחד מבני הזוג יהיה לעיתים הספק ובנושאים אחרים יהיה הלקוח. הקשר תלוי בתועלת שמקבלים ומפיקים מבן/בת הזוג.</a:t>
            </a:r>
          </a:p>
          <a:p>
            <a:pPr marL="0" indent="0" algn="just" rtl="1">
              <a:buNone/>
            </a:pPr>
            <a:r>
              <a:rPr lang="he-IL" sz="2200" b="0" i="0" dirty="0">
                <a:solidFill>
                  <a:srgbClr val="004159"/>
                </a:solidFill>
                <a:effectLst/>
                <a:latin typeface="Heebo-Regular"/>
              </a:rPr>
              <a:t>אהבה זו אינה יציבה. זו אהבה מהבהבת – פעם יש ופעם אין, כמו רמזור שמהבהב…</a:t>
            </a:r>
          </a:p>
          <a:p>
            <a:endParaRPr lang="he-IL" dirty="0"/>
          </a:p>
        </p:txBody>
      </p:sp>
      <p:sp>
        <p:nvSpPr>
          <p:cNvPr id="18" name="מציין מיקום תוכן 17">
            <a:extLst>
              <a:ext uri="{FF2B5EF4-FFF2-40B4-BE49-F238E27FC236}">
                <a16:creationId xmlns:a16="http://schemas.microsoft.com/office/drawing/2014/main" id="{C4E6EEC3-5919-CA75-C08F-F5A68949F06A}"/>
              </a:ext>
            </a:extLst>
          </p:cNvPr>
          <p:cNvSpPr>
            <a:spLocks noGrp="1"/>
          </p:cNvSpPr>
          <p:nvPr>
            <p:ph sz="half" idx="2"/>
          </p:nvPr>
        </p:nvSpPr>
        <p:spPr>
          <a:xfrm>
            <a:off x="675745" y="2737246"/>
            <a:ext cx="3240000" cy="3886192"/>
          </a:xfrm>
          <a:solidFill>
            <a:srgbClr val="00B0F0">
              <a:alpha val="31000"/>
            </a:srgbClr>
          </a:solidFill>
        </p:spPr>
        <p:txBody>
          <a:bodyPr>
            <a:normAutofit fontScale="77500" lnSpcReduction="20000"/>
          </a:bodyPr>
          <a:lstStyle/>
          <a:p>
            <a:pPr algn="just" rtl="1"/>
            <a:r>
              <a:rPr lang="he-IL" b="1" i="0" dirty="0">
                <a:solidFill>
                  <a:srgbClr val="004159"/>
                </a:solidFill>
                <a:effectLst/>
                <a:latin typeface="Heebo-Regular"/>
              </a:rPr>
              <a:t>אהבת מעלה – </a:t>
            </a:r>
            <a:r>
              <a:rPr lang="he-IL" b="0" i="0" dirty="0">
                <a:solidFill>
                  <a:srgbClr val="004159"/>
                </a:solidFill>
                <a:effectLst/>
                <a:latin typeface="Heebo-Regular"/>
              </a:rPr>
              <a:t>באהבת מעלה שני בני הזוג מעלים אחד את השני. כל אחד מוציא את הטוב שבשני. </a:t>
            </a:r>
          </a:p>
          <a:p>
            <a:pPr algn="just" rtl="1"/>
            <a:r>
              <a:rPr lang="he-IL" b="0" i="0" dirty="0">
                <a:solidFill>
                  <a:srgbClr val="004159"/>
                </a:solidFill>
                <a:effectLst/>
                <a:latin typeface="Heebo-Regular"/>
              </a:rPr>
              <a:t>כל אחד תורם לשני ומצמיח אותו לכיוונו. כל אחד תורם לגילוי הגודל האמיתי של חברו.</a:t>
            </a:r>
          </a:p>
          <a:p>
            <a:pPr algn="just" rtl="1"/>
            <a:r>
              <a:rPr lang="he-IL" b="0" i="0" dirty="0">
                <a:solidFill>
                  <a:srgbClr val="004159"/>
                </a:solidFill>
                <a:effectLst/>
                <a:latin typeface="Heebo-Regular"/>
              </a:rPr>
              <a:t>באהבת מעלה אפשר לשבח ולומר 'האדם הזה אוהב או אהוב… רואים את זה על הפנים שלו' (בניגוד למי שלא חווה אהבה ופניו מרירות). </a:t>
            </a:r>
          </a:p>
          <a:p>
            <a:pPr algn="just" rtl="1"/>
            <a:r>
              <a:rPr lang="he-IL" b="0" i="0" dirty="0">
                <a:solidFill>
                  <a:srgbClr val="004159"/>
                </a:solidFill>
                <a:effectLst/>
                <a:latin typeface="Heebo-Regular"/>
              </a:rPr>
              <a:t>אדם שחי באהבת מעלה יהיה הנוח לבריות, יגיע להישגים וישבחו אותו על התנהלותו המונעת מאהבה.</a:t>
            </a:r>
          </a:p>
          <a:p>
            <a:endParaRPr lang="he-IL" dirty="0"/>
          </a:p>
        </p:txBody>
      </p:sp>
      <p:sp>
        <p:nvSpPr>
          <p:cNvPr id="20" name="תיבת טקסט 19">
            <a:extLst>
              <a:ext uri="{FF2B5EF4-FFF2-40B4-BE49-F238E27FC236}">
                <a16:creationId xmlns:a16="http://schemas.microsoft.com/office/drawing/2014/main" id="{F00B8BAE-7096-AB62-C9FD-F5F281CFC1F8}"/>
              </a:ext>
            </a:extLst>
          </p:cNvPr>
          <p:cNvSpPr txBox="1"/>
          <p:nvPr/>
        </p:nvSpPr>
        <p:spPr>
          <a:xfrm>
            <a:off x="7723761" y="2733472"/>
            <a:ext cx="3240000" cy="4780796"/>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b="1" i="0" dirty="0">
                <a:solidFill>
                  <a:srgbClr val="004159"/>
                </a:solidFill>
                <a:effectLst/>
                <a:latin typeface="Heebo-Regular"/>
              </a:rPr>
              <a:t>אהבת הנאה – </a:t>
            </a:r>
            <a:r>
              <a:rPr lang="he-IL" b="0" i="0" dirty="0">
                <a:solidFill>
                  <a:srgbClr val="004159"/>
                </a:solidFill>
                <a:effectLst/>
                <a:latin typeface="Heebo-Regular"/>
              </a:rPr>
              <a:t>זוהי אהבה נמוכה. תאוות, יצרים, חומריות או כל קשר שמביא תענוג. זו מערכת יחסים שמתבססת על הנאה פיזית.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b="0" i="0" dirty="0">
                <a:solidFill>
                  <a:srgbClr val="004159"/>
                </a:solidFill>
                <a:effectLst/>
                <a:latin typeface="Heebo-Regular"/>
              </a:rPr>
              <a:t>אהבת הנאה קיימת בכל מקרה של קשר שמספק תאווה למשהו.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b="0" i="0" dirty="0">
                <a:solidFill>
                  <a:srgbClr val="004159"/>
                </a:solidFill>
                <a:effectLst/>
                <a:latin typeface="Heebo-Regular"/>
              </a:rPr>
              <a:t>לרוב, האהבה תלויה בסיפוק ההנאה. אם תסתיים אספקת ההנאה – יסתיים הקשר.</a:t>
            </a:r>
          </a:p>
          <a:p>
            <a:pPr algn="just" rtl="1"/>
            <a:r>
              <a:rPr lang="he-IL" b="0" i="0" dirty="0">
                <a:solidFill>
                  <a:srgbClr val="004159"/>
                </a:solidFill>
                <a:effectLst/>
                <a:latin typeface="Heebo-Regular"/>
              </a:rPr>
              <a:t>אהבה זו אינה בטוחה והיא כמו כוכב מנצנץ – פעם יש אור ופעם אין…</a:t>
            </a:r>
          </a:p>
          <a:p>
            <a:br>
              <a:rPr lang="he-IL" dirty="0"/>
            </a:b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F1E15759-FC5D-F176-69BD-81BF25D9750F}"/>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pic>
        <p:nvPicPr>
          <p:cNvPr id="2" name="Picture 2" descr="4 סוגי אהבות - זוגיות ונישואין">
            <a:extLst>
              <a:ext uri="{FF2B5EF4-FFF2-40B4-BE49-F238E27FC236}">
                <a16:creationId xmlns:a16="http://schemas.microsoft.com/office/drawing/2014/main" id="{1E73E321-3CD9-C5F2-99E2-F5C32CCA6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66" y="90985"/>
            <a:ext cx="2600325" cy="176212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5AAEA3D2-5478-F1AC-CF29-A5BD0C5676BE}"/>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4101249027"/>
      </p:ext>
    </p:extLst>
  </p:cSld>
  <p:clrMapOvr>
    <a:masterClrMapping/>
  </p:clrMapOvr>
  <mc:AlternateContent xmlns:mc="http://schemas.openxmlformats.org/markup-compatibility/2006" xmlns:p14="http://schemas.microsoft.com/office/powerpoint/2010/main">
    <mc:Choice Requires="p14">
      <p:transition spd="slow" p14:dur="2000" advTm="455595"/>
    </mc:Choice>
    <mc:Fallback xmlns="">
      <p:transition spd="slow" advTm="45559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57199-9934-7E28-1D50-2D5F2F50E631}"/>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8140C6AC-C51C-5A5B-DD74-0BB8E54C4892}"/>
              </a:ext>
            </a:extLst>
          </p:cNvPr>
          <p:cNvSpPr>
            <a:spLocks noGrp="1"/>
          </p:cNvSpPr>
          <p:nvPr>
            <p:ph type="title"/>
          </p:nvPr>
        </p:nvSpPr>
        <p:spPr>
          <a:xfrm>
            <a:off x="677333" y="326003"/>
            <a:ext cx="10279563" cy="1604397"/>
          </a:xfrm>
        </p:spPr>
        <p:txBody>
          <a:bodyPr>
            <a:noAutofit/>
          </a:bodyPr>
          <a:lstStyle/>
          <a:p>
            <a:pPr algn="ctr"/>
            <a:r>
              <a:rPr lang="he-IL" sz="2400" b="0" i="0" dirty="0">
                <a:solidFill>
                  <a:srgbClr val="666666"/>
                </a:solidFill>
                <a:effectLst/>
                <a:latin typeface="Lato" panose="020F0502020204030203" pitchFamily="34" charset="0"/>
              </a:rPr>
              <a:t>בגמ' </a:t>
            </a:r>
            <a:r>
              <a:rPr lang="he-IL" sz="1800" b="0" i="0" dirty="0">
                <a:solidFill>
                  <a:srgbClr val="666666"/>
                </a:solidFill>
                <a:effectLst/>
                <a:latin typeface="Lato" panose="020F0502020204030203" pitchFamily="34" charset="0"/>
              </a:rPr>
              <a:t>(תענית לא א) </a:t>
            </a:r>
            <a:r>
              <a:rPr lang="he-IL" sz="2400" b="0" i="0" dirty="0">
                <a:solidFill>
                  <a:srgbClr val="666666"/>
                </a:solidFill>
                <a:effectLst/>
                <a:latin typeface="Lato" panose="020F0502020204030203" pitchFamily="34" charset="0"/>
              </a:rPr>
              <a:t>מבואר בעניין שידוכים שהיו ג' כיתות של נשים, מיוחסות, יפות וכעורות. </a:t>
            </a:r>
            <a:br>
              <a:rPr lang="he-IL" sz="2400" b="0" i="0" dirty="0">
                <a:solidFill>
                  <a:srgbClr val="666666"/>
                </a:solidFill>
                <a:effectLst/>
                <a:latin typeface="Lato" panose="020F0502020204030203" pitchFamily="34" charset="0"/>
              </a:rPr>
            </a:br>
            <a:r>
              <a:rPr lang="he-IL" sz="2400" b="0" i="0" dirty="0">
                <a:solidFill>
                  <a:srgbClr val="666666"/>
                </a:solidFill>
                <a:effectLst/>
                <a:latin typeface="Lato" panose="020F0502020204030203" pitchFamily="34" charset="0"/>
              </a:rPr>
              <a:t>המיוחסות היו אומרות "אין </a:t>
            </a:r>
            <a:r>
              <a:rPr lang="he-IL" sz="2400" b="0" i="0" dirty="0" err="1">
                <a:solidFill>
                  <a:srgbClr val="666666"/>
                </a:solidFill>
                <a:effectLst/>
                <a:latin typeface="Lato" panose="020F0502020204030203" pitchFamily="34" charset="0"/>
              </a:rPr>
              <a:t>אשה</a:t>
            </a:r>
            <a:r>
              <a:rPr lang="he-IL" sz="2400" b="0" i="0" dirty="0">
                <a:solidFill>
                  <a:srgbClr val="666666"/>
                </a:solidFill>
                <a:effectLst/>
                <a:latin typeface="Lato" panose="020F0502020204030203" pitchFamily="34" charset="0"/>
              </a:rPr>
              <a:t> אלא לבנים", היפות היו אומרות "אין </a:t>
            </a:r>
            <a:r>
              <a:rPr lang="he-IL" sz="2400" b="0" i="0" dirty="0" err="1">
                <a:solidFill>
                  <a:srgbClr val="666666"/>
                </a:solidFill>
                <a:effectLst/>
                <a:latin typeface="Lato" panose="020F0502020204030203" pitchFamily="34" charset="0"/>
              </a:rPr>
              <a:t>אשה</a:t>
            </a:r>
            <a:r>
              <a:rPr lang="he-IL" sz="2400" b="0" i="0" dirty="0">
                <a:solidFill>
                  <a:srgbClr val="666666"/>
                </a:solidFill>
                <a:effectLst/>
                <a:latin typeface="Lato" panose="020F0502020204030203" pitchFamily="34" charset="0"/>
              </a:rPr>
              <a:t> אלא ליופי" וכעורות היו אומרות "קחו </a:t>
            </a:r>
            <a:r>
              <a:rPr lang="he-IL" sz="2400" b="0" i="0" dirty="0" err="1">
                <a:solidFill>
                  <a:srgbClr val="666666"/>
                </a:solidFill>
                <a:effectLst/>
                <a:latin typeface="Lato" panose="020F0502020204030203" pitchFamily="34" charset="0"/>
              </a:rPr>
              <a:t>מקחכם</a:t>
            </a:r>
            <a:r>
              <a:rPr lang="he-IL" sz="2400" b="0" i="0" dirty="0">
                <a:solidFill>
                  <a:srgbClr val="666666"/>
                </a:solidFill>
                <a:effectLst/>
                <a:latin typeface="Lato" panose="020F0502020204030203" pitchFamily="34" charset="0"/>
              </a:rPr>
              <a:t> לשם שמים". </a:t>
            </a:r>
            <a:endParaRPr lang="he-IL" sz="2400" dirty="0"/>
          </a:p>
        </p:txBody>
      </p:sp>
      <p:sp>
        <p:nvSpPr>
          <p:cNvPr id="9" name="מציין מיקום טקסט 8">
            <a:extLst>
              <a:ext uri="{FF2B5EF4-FFF2-40B4-BE49-F238E27FC236}">
                <a16:creationId xmlns:a16="http://schemas.microsoft.com/office/drawing/2014/main" id="{765EFEC5-1619-3259-673D-C715EC8EB5EF}"/>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D4CD5504-9EFE-88D2-D032-C87CD338EDA2}"/>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FC47005A-C3A3-855D-4D92-D4E43709D4E8}"/>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r>
              <a:rPr lang="he-IL" dirty="0">
                <a:solidFill>
                  <a:srgbClr val="666666"/>
                </a:solidFill>
                <a:latin typeface="Lato" panose="020F0502020204030203" pitchFamily="34" charset="0"/>
              </a:rPr>
              <a:t>ולקיחה לשם שמים – מועיל. וכל אחת טוענת את המעלה השייכת אליה.</a:t>
            </a:r>
            <a:endParaRPr lang="he-IL" dirty="0"/>
          </a:p>
        </p:txBody>
      </p:sp>
      <p:sp>
        <p:nvSpPr>
          <p:cNvPr id="18" name="מציין מיקום תוכן 17">
            <a:extLst>
              <a:ext uri="{FF2B5EF4-FFF2-40B4-BE49-F238E27FC236}">
                <a16:creationId xmlns:a16="http://schemas.microsoft.com/office/drawing/2014/main" id="{EE7E8F03-0F6E-4CC2-0BBF-B7C363FFA5AD}"/>
              </a:ext>
            </a:extLst>
          </p:cNvPr>
          <p:cNvSpPr>
            <a:spLocks noGrp="1"/>
          </p:cNvSpPr>
          <p:nvPr>
            <p:ph sz="half" idx="2"/>
          </p:nvPr>
        </p:nvSpPr>
        <p:spPr>
          <a:xfrm>
            <a:off x="675745" y="2737245"/>
            <a:ext cx="3240000" cy="3304117"/>
          </a:xfrm>
          <a:solidFill>
            <a:srgbClr val="00B0F0">
              <a:alpha val="31000"/>
            </a:srgbClr>
          </a:solidFill>
        </p:spPr>
        <p:txBody>
          <a:bodyPr/>
          <a:lstStyle/>
          <a:p>
            <a:r>
              <a:rPr lang="he-IL" dirty="0">
                <a:solidFill>
                  <a:srgbClr val="666666"/>
                </a:solidFill>
                <a:latin typeface="Lato" panose="020F0502020204030203" pitchFamily="34" charset="0"/>
              </a:rPr>
              <a:t>יחוס שמחשיב את האדם ומכבדו – טוב.</a:t>
            </a:r>
            <a:endParaRPr lang="he-IL" dirty="0"/>
          </a:p>
        </p:txBody>
      </p:sp>
      <p:sp>
        <p:nvSpPr>
          <p:cNvPr id="20" name="תיבת טקסט 19">
            <a:extLst>
              <a:ext uri="{FF2B5EF4-FFF2-40B4-BE49-F238E27FC236}">
                <a16:creationId xmlns:a16="http://schemas.microsoft.com/office/drawing/2014/main" id="{B81D5662-1F85-0CCC-47C0-C5E0066D6D75}"/>
              </a:ext>
            </a:extLst>
          </p:cNvPr>
          <p:cNvSpPr txBox="1"/>
          <p:nvPr/>
        </p:nvSpPr>
        <p:spPr>
          <a:xfrm>
            <a:off x="7723761" y="2733472"/>
            <a:ext cx="3240000" cy="132856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b="0" i="0" dirty="0">
                <a:solidFill>
                  <a:srgbClr val="666666"/>
                </a:solidFill>
                <a:effectLst/>
                <a:latin typeface="Lato" panose="020F0502020204030203" pitchFamily="34" charset="0"/>
              </a:rPr>
              <a:t>וביאר </a:t>
            </a:r>
            <a:r>
              <a:rPr lang="he-IL" sz="1800" b="0" i="0" dirty="0" err="1">
                <a:solidFill>
                  <a:srgbClr val="666666"/>
                </a:solidFill>
                <a:effectLst/>
                <a:latin typeface="Lato" panose="020F0502020204030203" pitchFamily="34" charset="0"/>
              </a:rPr>
              <a:t>המהרש"א</a:t>
            </a:r>
            <a:r>
              <a:rPr lang="he-IL" sz="1800" b="0" i="0" dirty="0">
                <a:solidFill>
                  <a:srgbClr val="666666"/>
                </a:solidFill>
                <a:effectLst/>
                <a:latin typeface="Lato" panose="020F0502020204030203" pitchFamily="34" charset="0"/>
              </a:rPr>
              <a:t> שג' טענות אלו מתחלקות לערב, טוב ומועיל.</a:t>
            </a:r>
          </a:p>
          <a:p>
            <a:pPr marL="342900" lvl="0" indent="-342900" algn="r" rtl="1">
              <a:spcBef>
                <a:spcPts val="1000"/>
              </a:spcBef>
              <a:buClr>
                <a:srgbClr val="F496CB">
                  <a:lumMod val="75000"/>
                </a:srgbClr>
              </a:buClr>
              <a:buSzPct val="80000"/>
              <a:buFont typeface="Wingdings 3" charset="2"/>
              <a:buChar char=""/>
              <a:defRPr/>
            </a:pPr>
            <a:r>
              <a:rPr lang="he-IL" dirty="0">
                <a:solidFill>
                  <a:srgbClr val="666666"/>
                </a:solidFill>
                <a:latin typeface="Lato" panose="020F0502020204030203" pitchFamily="34" charset="0"/>
              </a:rPr>
              <a:t>היופי החיצוני והפנימי – ערב. </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3652EE66-244B-6062-524B-904DEF0401E4}"/>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pic>
        <p:nvPicPr>
          <p:cNvPr id="5124" name="Picture 4" descr="בחן את עצמך: ענו על 10 השאלות הבאות וגלו איזה סוג של בני זוג אתם | מבחני  אהבה ומשפחה | בחן את עצמך">
            <a:extLst>
              <a:ext uri="{FF2B5EF4-FFF2-40B4-BE49-F238E27FC236}">
                <a16:creationId xmlns:a16="http://schemas.microsoft.com/office/drawing/2014/main" id="{764243F6-FB15-9121-923D-04D52CA083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818" y="4192201"/>
            <a:ext cx="2714625" cy="168592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B79E62C3-F58A-3A26-5796-FB449FFB6745}"/>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647063156"/>
      </p:ext>
    </p:extLst>
  </p:cSld>
  <p:clrMapOvr>
    <a:masterClrMapping/>
  </p:clrMapOvr>
  <mc:AlternateContent xmlns:mc="http://schemas.openxmlformats.org/markup-compatibility/2006" xmlns:p14="http://schemas.microsoft.com/office/powerpoint/2010/main">
    <mc:Choice Requires="p14">
      <p:transition spd="slow" p14:dur="2000" advTm="83983"/>
    </mc:Choice>
    <mc:Fallback xmlns="">
      <p:transition spd="slow" advTm="8398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023DC2-00E0-931F-E019-E1AA663234A5}"/>
              </a:ext>
            </a:extLst>
          </p:cNvPr>
          <p:cNvSpPr>
            <a:spLocks noGrp="1"/>
          </p:cNvSpPr>
          <p:nvPr>
            <p:ph type="title"/>
          </p:nvPr>
        </p:nvSpPr>
        <p:spPr>
          <a:xfrm>
            <a:off x="677333" y="609600"/>
            <a:ext cx="9506901" cy="1320800"/>
          </a:xfrm>
        </p:spPr>
        <p:txBody>
          <a:bodyPr/>
          <a:lstStyle/>
          <a:p>
            <a:pPr algn="ctr"/>
            <a:r>
              <a:rPr lang="he-IL" dirty="0"/>
              <a:t>אהבת דגים</a:t>
            </a:r>
          </a:p>
        </p:txBody>
      </p:sp>
      <p:sp>
        <p:nvSpPr>
          <p:cNvPr id="3" name="מציין מיקום תוכן 2">
            <a:extLst>
              <a:ext uri="{FF2B5EF4-FFF2-40B4-BE49-F238E27FC236}">
                <a16:creationId xmlns:a16="http://schemas.microsoft.com/office/drawing/2014/main" id="{AE8C06AD-8E8E-2A5B-2D7E-B05F6B036529}"/>
              </a:ext>
            </a:extLst>
          </p:cNvPr>
          <p:cNvSpPr>
            <a:spLocks noGrp="1"/>
          </p:cNvSpPr>
          <p:nvPr>
            <p:ph idx="1"/>
          </p:nvPr>
        </p:nvSpPr>
        <p:spPr>
          <a:xfrm>
            <a:off x="677333" y="2160589"/>
            <a:ext cx="9490123" cy="4697411"/>
          </a:xfrm>
        </p:spPr>
        <p:txBody>
          <a:bodyPr>
            <a:normAutofit fontScale="92500" lnSpcReduction="20000"/>
          </a:bodyPr>
          <a:lstStyle/>
          <a:p>
            <a:r>
              <a:rPr lang="he-IL" sz="2000" dirty="0">
                <a:effectLst/>
                <a:latin typeface="Calibri" panose="020F0502020204030204" pitchFamily="34" charset="0"/>
                <a:ea typeface="Calibri" panose="020F0502020204030204" pitchFamily="34" charset="0"/>
                <a:cs typeface="Arial" panose="020B0604020202020204" pitchFamily="34" charset="0"/>
              </a:rPr>
              <a:t>נתאר לעצמנו אדם היושב במסעדה ולשאלת המלצר מה הנך חפץ לאכול? הוא משיב "אני מאד אוהב דגים", המלצר נחפז אל המטבח להכין מנה דגים מפוארת. בשולחן ליד יושב לו סועד תמים השומע את הדו שיח ומבין לתומו מן השיחה שעוד רגע קט ישוב המלצר עם צנצנת ובתוכה דגי נוי והמזמין יתבונן בהנאה, יאכילם ואולי אף ישחק עמם. מה רבה הייתה תדהמתו בראותו את המלצר מגיח כשבידיו מגש ועליו דג צלוי ומתובל המונח על מצע ירקות, המזמין בראותו את הדג לא הסתיר את שביעות רצונו ומיד ביתר את הדג לחתיכות בעזרת סכינו תוך שהוא מכניס אל פיו לועס ובולע. הסועד התמים נחרד ופורץ בקול זעקה "כך עושים לאהובים?" הרי אם אתה אוהב את הדגים מדוע אתה אוכל אותם ומתענג מכך</a:t>
            </a:r>
            <a:r>
              <a:rPr lang="en-US" sz="2000" dirty="0">
                <a:effectLst/>
                <a:latin typeface="Calibri" panose="020F0502020204030204" pitchFamily="34" charset="0"/>
                <a:ea typeface="Calibri" panose="020F0502020204030204" pitchFamily="34" charset="0"/>
                <a:cs typeface="Arial" panose="020B0604020202020204" pitchFamily="34" charset="0"/>
              </a:rPr>
              <a:t>?</a:t>
            </a:r>
            <a:endParaRPr lang="he-IL" sz="2000" dirty="0">
              <a:effectLst/>
              <a:latin typeface="Calibri" panose="020F0502020204030204" pitchFamily="34" charset="0"/>
              <a:ea typeface="Calibri" panose="020F0502020204030204" pitchFamily="34" charset="0"/>
              <a:cs typeface="Arial" panose="020B0604020202020204" pitchFamily="34" charset="0"/>
            </a:endParaRPr>
          </a:p>
          <a:p>
            <a:r>
              <a:rPr lang="he-IL" sz="2000" dirty="0">
                <a:effectLst/>
                <a:latin typeface="Calibri" panose="020F0502020204030204" pitchFamily="34" charset="0"/>
                <a:ea typeface="Calibri" panose="020F0502020204030204" pitchFamily="34" charset="0"/>
                <a:cs typeface="Arial" panose="020B0604020202020204" pitchFamily="34" charset="0"/>
              </a:rPr>
              <a:t>אכן צדק הסועד התמים אילו באמת אהב האיש את הדגים ודאי לא היה אוכל אותם, אלא שאת עצמו הוא אוהב ולפיכך הוא מפנק את עצמו במנת דגים העשויה היטב</a:t>
            </a:r>
            <a:r>
              <a:rPr lang="en-US" sz="2000" dirty="0">
                <a:effectLst/>
                <a:latin typeface="Calibri" panose="020F0502020204030204" pitchFamily="34" charset="0"/>
                <a:ea typeface="Calibri" panose="020F0502020204030204" pitchFamily="34" charset="0"/>
                <a:cs typeface="Arial" panose="020B0604020202020204" pitchFamily="34" charset="0"/>
              </a:rPr>
              <a:t>.</a:t>
            </a:r>
            <a:endParaRPr lang="he-IL" sz="2000" dirty="0">
              <a:effectLst/>
              <a:latin typeface="Calibri" panose="020F0502020204030204" pitchFamily="34" charset="0"/>
              <a:ea typeface="Calibri" panose="020F0502020204030204" pitchFamily="34" charset="0"/>
              <a:cs typeface="Arial" panose="020B0604020202020204" pitchFamily="34" charset="0"/>
            </a:endParaRPr>
          </a:p>
          <a:p>
            <a:r>
              <a:rPr lang="he-IL" sz="2000" b="1" dirty="0">
                <a:effectLst/>
                <a:latin typeface="Calibri" panose="020F0502020204030204" pitchFamily="34" charset="0"/>
                <a:ea typeface="Calibri" panose="020F0502020204030204" pitchFamily="34" charset="0"/>
                <a:cs typeface="Arial" panose="020B0604020202020204" pitchFamily="34" charset="0"/>
              </a:rPr>
              <a:t>העולם טועה בהבנת המושג "אהבה", לאנשים נדמה ש"אהבה" פירושה תחושת נעימות הממלאת את האדם בהימצאו בחברת מי שמוגדר אצלו כאהובו. אך למעשה אין זה המושג "אהבה</a:t>
            </a:r>
            <a:r>
              <a:rPr lang="en-US" sz="2000" b="1" dirty="0">
                <a:effectLst/>
                <a:latin typeface="Calibri" panose="020F0502020204030204" pitchFamily="34" charset="0"/>
                <a:ea typeface="Calibri" panose="020F0502020204030204" pitchFamily="34" charset="0"/>
                <a:cs typeface="Arial" panose="020B0604020202020204" pitchFamily="34" charset="0"/>
              </a:rPr>
              <a:t>".</a:t>
            </a:r>
            <a:br>
              <a:rPr lang="en-US" sz="2000" b="1" dirty="0">
                <a:effectLst/>
                <a:latin typeface="Calibri" panose="020F0502020204030204" pitchFamily="34" charset="0"/>
                <a:ea typeface="Calibri" panose="020F0502020204030204" pitchFamily="34" charset="0"/>
                <a:cs typeface="Arial" panose="020B0604020202020204" pitchFamily="34" charset="0"/>
              </a:rPr>
            </a:br>
            <a:br>
              <a:rPr lang="en-US" sz="2000" b="1" dirty="0">
                <a:effectLst/>
                <a:latin typeface="Calibri" panose="020F0502020204030204" pitchFamily="34" charset="0"/>
                <a:ea typeface="Calibri" panose="020F0502020204030204" pitchFamily="34" charset="0"/>
                <a:cs typeface="Arial" panose="020B0604020202020204" pitchFamily="34" charset="0"/>
              </a:rPr>
            </a:br>
            <a:r>
              <a:rPr lang="he-IL" sz="2000" b="1" dirty="0">
                <a:effectLst/>
                <a:latin typeface="Calibri" panose="020F0502020204030204" pitchFamily="34" charset="0"/>
                <a:ea typeface="Calibri" panose="020F0502020204030204" pitchFamily="34" charset="0"/>
                <a:cs typeface="Arial" panose="020B0604020202020204" pitchFamily="34" charset="0"/>
              </a:rPr>
              <a:t>אהבה אמיתית היא זו אשר מעוררת את האדם להעניק לחברו עזרה, לשמחו ולהשפיע עליו נעימות וכל טוב. המילה "אהבה" נגזרת מלשון "הב"! ומי שמוצא באהבה מקור לסיפוק הנאתו בלבד אינו נחשב לאוהב אמיתי</a:t>
            </a:r>
            <a:r>
              <a:rPr lang="en-US" sz="2000" b="1" dirty="0">
                <a:effectLst/>
                <a:latin typeface="Calibri" panose="020F0502020204030204" pitchFamily="34" charset="0"/>
                <a:ea typeface="Calibri" panose="020F0502020204030204" pitchFamily="34" charset="0"/>
                <a:cs typeface="Arial" panose="020B0604020202020204" pitchFamily="34" charset="0"/>
              </a:rPr>
              <a:t>.</a:t>
            </a:r>
            <a:br>
              <a:rPr lang="en-US" sz="2000" dirty="0">
                <a:effectLst/>
                <a:latin typeface="Calibri" panose="020F0502020204030204" pitchFamily="34" charset="0"/>
                <a:ea typeface="Calibri" panose="020F0502020204030204" pitchFamily="34" charset="0"/>
                <a:cs typeface="Arial" panose="020B0604020202020204" pitchFamily="34" charset="0"/>
              </a:rPr>
            </a:br>
            <a:endParaRPr lang="he-IL" sz="2000" dirty="0"/>
          </a:p>
        </p:txBody>
      </p:sp>
      <p:pic>
        <p:nvPicPr>
          <p:cNvPr id="7170" name="Picture 2" descr="אהבת הים - מסעדת דגים כשרה למהדרין בירושלים - KOSHER ONLY">
            <a:extLst>
              <a:ext uri="{FF2B5EF4-FFF2-40B4-BE49-F238E27FC236}">
                <a16:creationId xmlns:a16="http://schemas.microsoft.com/office/drawing/2014/main" id="{FBEEE50C-AD5A-614A-2FF8-B87D27F5DD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79" y="330973"/>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EA77D8CE-61F0-A6C2-50F1-41E48F3A8D39}"/>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2856924007"/>
      </p:ext>
    </p:extLst>
  </p:cSld>
  <p:clrMapOvr>
    <a:masterClrMapping/>
  </p:clrMapOvr>
  <mc:AlternateContent xmlns:mc="http://schemas.openxmlformats.org/markup-compatibility/2006" xmlns:p14="http://schemas.microsoft.com/office/powerpoint/2010/main">
    <mc:Choice Requires="p14">
      <p:transition spd="slow" p14:dur="2000" advTm="157061"/>
    </mc:Choice>
    <mc:Fallback xmlns="">
      <p:transition spd="slow" advTm="15706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BCE2D-EE71-9D42-69A4-10B6B8A32B7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3C111BD-D1B6-5033-DE8E-C0277BA23650}"/>
              </a:ext>
            </a:extLst>
          </p:cNvPr>
          <p:cNvSpPr>
            <a:spLocks noGrp="1"/>
          </p:cNvSpPr>
          <p:nvPr>
            <p:ph type="title"/>
          </p:nvPr>
        </p:nvSpPr>
        <p:spPr>
          <a:xfrm>
            <a:off x="677333" y="609600"/>
            <a:ext cx="9506901" cy="1320800"/>
          </a:xfrm>
        </p:spPr>
        <p:txBody>
          <a:bodyPr/>
          <a:lstStyle/>
          <a:p>
            <a:pPr algn="ctr"/>
            <a:r>
              <a:rPr lang="he-IL" dirty="0"/>
              <a:t>אהבת ברמה נמוכה</a:t>
            </a:r>
          </a:p>
        </p:txBody>
      </p:sp>
      <p:sp>
        <p:nvSpPr>
          <p:cNvPr id="3" name="מציין מיקום תוכן 2">
            <a:extLst>
              <a:ext uri="{FF2B5EF4-FFF2-40B4-BE49-F238E27FC236}">
                <a16:creationId xmlns:a16="http://schemas.microsoft.com/office/drawing/2014/main" id="{612683B6-754C-22C5-7629-8839A6871444}"/>
              </a:ext>
            </a:extLst>
          </p:cNvPr>
          <p:cNvSpPr>
            <a:spLocks noGrp="1"/>
          </p:cNvSpPr>
          <p:nvPr>
            <p:ph idx="1"/>
          </p:nvPr>
        </p:nvSpPr>
        <p:spPr>
          <a:xfrm>
            <a:off x="677333" y="2160589"/>
            <a:ext cx="9490123" cy="4697411"/>
          </a:xfrm>
        </p:spPr>
        <p:txBody>
          <a:bodyPr>
            <a:normAutofit/>
          </a:bodyPr>
          <a:lstStyle/>
          <a:p>
            <a:pPr algn="r" rtl="1">
              <a:lnSpc>
                <a:spcPct val="107000"/>
              </a:lnSpc>
              <a:spcAft>
                <a:spcPts val="800"/>
              </a:spcAft>
            </a:pPr>
            <a:r>
              <a:rPr lang="he-IL" sz="2000" dirty="0">
                <a:effectLst/>
                <a:latin typeface="Calibri" panose="020F0502020204030204" pitchFamily="34" charset="0"/>
                <a:ea typeface="Calibri" panose="020F0502020204030204" pitchFamily="34" charset="0"/>
                <a:cs typeface="Arial" panose="020B0604020202020204" pitchFamily="34" charset="0"/>
              </a:rPr>
              <a:t>ויש הרבה להתבונן בזה, שלכאורה הגדרת אהבה הראשונית בכל מקום בעולם היא שמחמת ההנאה שנגרמה לך מהדבר, אתה מרגיש רצון להתקרב אליו ולהתחבר אליו ולהנות ממנו עוד ועוד.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000" dirty="0">
                <a:effectLst/>
                <a:latin typeface="Calibri" panose="020F0502020204030204" pitchFamily="34" charset="0"/>
                <a:ea typeface="Calibri" panose="020F0502020204030204" pitchFamily="34" charset="0"/>
                <a:cs typeface="Arial" panose="020B0604020202020204" pitchFamily="34" charset="0"/>
              </a:rPr>
              <a:t>אדם שנהנה מהדגים, הוא אוהב את הטעם של הדגים (סליחה, הוא מעולם לא אהב את הדגים, ולכן אין כאן אהבה מזויפת, זוהי אהבה אמיתית לטעם של דגים), ולכן שהמלצר שואל מה הוא אוהב? הוא אומר דגים – כלומר אני מאוד נהנה מטעם של דגים.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000" dirty="0">
                <a:effectLst/>
                <a:latin typeface="Calibri" panose="020F0502020204030204" pitchFamily="34" charset="0"/>
                <a:ea typeface="Calibri" panose="020F0502020204030204" pitchFamily="34" charset="0"/>
                <a:cs typeface="Arial" panose="020B0604020202020204" pitchFamily="34" charset="0"/>
              </a:rPr>
              <a:t>אמת יש דרגה נפלא – אהבת הטוב בה האדם, מחמת ההנאה מהאדם, עלה דרגה וכבר איננו אוהב את הזולת מחמת הטוב, אלא אוהב אותו כבר בעצם. גם אם כרגע לא יהיה את אותו הנאה היא ימשיך לאהוב את הזולת, וישמח להעניק לו ולתת לו, וכמו שרואים בחוש בזוג זקנים שהאחד נמצא בבית חולים, </a:t>
            </a:r>
            <a:r>
              <a:rPr lang="he-IL" sz="2000" dirty="0" err="1">
                <a:effectLst/>
                <a:latin typeface="Calibri" panose="020F0502020204030204" pitchFamily="34" charset="0"/>
                <a:ea typeface="Calibri" panose="020F0502020204030204" pitchFamily="34" charset="0"/>
                <a:cs typeface="Arial" panose="020B0604020202020204" pitchFamily="34" charset="0"/>
              </a:rPr>
              <a:t>ורעיתו</a:t>
            </a:r>
            <a:r>
              <a:rPr lang="he-IL" sz="2000" dirty="0">
                <a:effectLst/>
                <a:latin typeface="Calibri" panose="020F0502020204030204" pitchFamily="34" charset="0"/>
                <a:ea typeface="Calibri" panose="020F0502020204030204" pitchFamily="34" charset="0"/>
                <a:cs typeface="Arial" panose="020B0604020202020204" pitchFamily="34" charset="0"/>
              </a:rPr>
              <a:t> מעניקה לו ומסורה לו, ללא כוונה לשום תמורה, גם שיודעת שבקרוב הוא עולם לבית מועד לכל חי.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000" dirty="0">
                <a:effectLst/>
                <a:latin typeface="Calibri" panose="020F0502020204030204" pitchFamily="34" charset="0"/>
                <a:ea typeface="Calibri" panose="020F0502020204030204" pitchFamily="34" charset="0"/>
                <a:cs typeface="Arial" panose="020B0604020202020204" pitchFamily="34" charset="0"/>
              </a:rPr>
              <a:t>אבל לכאורה כל אהבה של אחותי ורעיתי  - היא אהבת דגים, ואין כאן כל אהבה </a:t>
            </a:r>
            <a:r>
              <a:rPr lang="he-IL" sz="2000" dirty="0" err="1">
                <a:effectLst/>
                <a:latin typeface="Calibri" panose="020F0502020204030204" pitchFamily="34" charset="0"/>
                <a:ea typeface="Calibri" panose="020F0502020204030204" pitchFamily="34" charset="0"/>
                <a:cs typeface="Arial" panose="020B0604020202020204" pitchFamily="34" charset="0"/>
              </a:rPr>
              <a:t>מזוייפת</a:t>
            </a:r>
            <a:r>
              <a:rPr lang="he-IL" sz="2000" dirty="0">
                <a:effectLst/>
                <a:latin typeface="Calibri" panose="020F0502020204030204" pitchFamily="34"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194" name="Picture 2" descr="מגזין אקווה לדגי נוי: אהבת דגים לא מסתיימת באקווריום-ציקלידים על בולים">
            <a:extLst>
              <a:ext uri="{FF2B5EF4-FFF2-40B4-BE49-F238E27FC236}">
                <a16:creationId xmlns:a16="http://schemas.microsoft.com/office/drawing/2014/main" id="{E00BB501-399F-1DB2-1575-00F7EC0EE6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00" y="315113"/>
            <a:ext cx="2781300" cy="164782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6BE205BF-BCC7-8419-8898-F63D067C9F42}"/>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73680443"/>
      </p:ext>
    </p:extLst>
  </p:cSld>
  <p:clrMapOvr>
    <a:masterClrMapping/>
  </p:clrMapOvr>
  <mc:AlternateContent xmlns:mc="http://schemas.openxmlformats.org/markup-compatibility/2006" xmlns:p14="http://schemas.microsoft.com/office/powerpoint/2010/main">
    <mc:Choice Requires="p14">
      <p:transition spd="slow" p14:dur="2000" advTm="155341"/>
    </mc:Choice>
    <mc:Fallback xmlns="">
      <p:transition spd="slow" advTm="15534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F89AF-6E30-458E-8FF6-2C1089ECEA87}"/>
            </a:ext>
          </a:extLst>
        </p:cNvPr>
        <p:cNvGrpSpPr/>
        <p:nvPr/>
      </p:nvGrpSpPr>
      <p:grpSpPr>
        <a:xfrm>
          <a:off x="0" y="0"/>
          <a:ext cx="0" cy="0"/>
          <a:chOff x="0" y="0"/>
          <a:chExt cx="0" cy="0"/>
        </a:xfrm>
      </p:grpSpPr>
      <p:pic>
        <p:nvPicPr>
          <p:cNvPr id="9218" name="Picture 2" descr="אהבת הבורא - WSLibrary">
            <a:extLst>
              <a:ext uri="{FF2B5EF4-FFF2-40B4-BE49-F238E27FC236}">
                <a16:creationId xmlns:a16="http://schemas.microsoft.com/office/drawing/2014/main" id="{F9E76566-2067-7392-DD65-483896D300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947" y="0"/>
            <a:ext cx="2146852" cy="2146852"/>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5227E903-09AD-48BC-4366-D28AFC4B3DFF}"/>
              </a:ext>
            </a:extLst>
          </p:cNvPr>
          <p:cNvSpPr>
            <a:spLocks noGrp="1"/>
          </p:cNvSpPr>
          <p:nvPr>
            <p:ph type="title"/>
          </p:nvPr>
        </p:nvSpPr>
        <p:spPr>
          <a:xfrm>
            <a:off x="677333" y="609600"/>
            <a:ext cx="9506901" cy="816528"/>
          </a:xfrm>
        </p:spPr>
        <p:txBody>
          <a:bodyPr/>
          <a:lstStyle/>
          <a:p>
            <a:pPr algn="ctr"/>
            <a:r>
              <a:rPr lang="he-IL" dirty="0"/>
              <a:t>באהבת הבורא</a:t>
            </a:r>
          </a:p>
        </p:txBody>
      </p:sp>
      <p:sp>
        <p:nvSpPr>
          <p:cNvPr id="3" name="מציין מיקום תוכן 2">
            <a:extLst>
              <a:ext uri="{FF2B5EF4-FFF2-40B4-BE49-F238E27FC236}">
                <a16:creationId xmlns:a16="http://schemas.microsoft.com/office/drawing/2014/main" id="{375E7F8E-40EC-8BF3-838B-CDC16D5DE73E}"/>
              </a:ext>
            </a:extLst>
          </p:cNvPr>
          <p:cNvSpPr>
            <a:spLocks noGrp="1"/>
          </p:cNvSpPr>
          <p:nvPr>
            <p:ph idx="1"/>
          </p:nvPr>
        </p:nvSpPr>
        <p:spPr>
          <a:xfrm>
            <a:off x="677333" y="1426129"/>
            <a:ext cx="9490123" cy="5431872"/>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ולהיות השם יתברך הוא הטוב הגמור שאין בו רע כלל אחר שאין בו העדר ולא אפשרות, תהיה האהבה אליו אהבת הטוב מצד מה שהוא טוב ותתוסף האהבה הזאת כפי שיעור הידיעה בו יתברך, אחר שאמרנו כי אהבת הטוב תהיה מצד הידיעה בו לבד.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ואמנם אחר שהוא יתברך יוצר </a:t>
            </a:r>
            <a:r>
              <a:rPr lang="he-IL" sz="1800" dirty="0" err="1">
                <a:effectLst/>
                <a:latin typeface="Calibri" panose="020F0502020204030204" pitchFamily="34" charset="0"/>
                <a:ea typeface="Calibri" panose="020F0502020204030204" pitchFamily="34" charset="0"/>
                <a:cs typeface="Arial" panose="020B0604020202020204" pitchFamily="34" charset="0"/>
              </a:rPr>
              <a:t>הכל</a:t>
            </a:r>
            <a:r>
              <a:rPr lang="he-IL" sz="1800" dirty="0">
                <a:effectLst/>
                <a:latin typeface="Calibri" panose="020F0502020204030204" pitchFamily="34" charset="0"/>
                <a:ea typeface="Calibri" panose="020F0502020204030204" pitchFamily="34" charset="0"/>
                <a:cs typeface="Arial" panose="020B0604020202020204" pitchFamily="34" charset="0"/>
              </a:rPr>
              <a:t> וחונן ונותן המציאות לכל נמצא ונותן נשמה לכל אשר נשמת רוח חיים באפיו, הנה הוא מועיל, וראוי שיהיה נאהב מצד מה שהוא מועיל גם כן.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וכאשר נבחין הדרך אשר בו מכין מזון לכל אשר ברא, כי לא ברא הדברים ההכרחיים לבעל חי או על אדם לצורך חיותם בלבד, אבל גם הדברים המענגים שאינם הכרחיים להם מצד חיותם, כאלו תאמר כי האדם אפשר שיתקיים במזון הלחם בלבד ואולם נבראו התאנים והענבים </a:t>
            </a:r>
            <a:r>
              <a:rPr lang="he-IL" sz="1800" dirty="0" err="1">
                <a:effectLst/>
                <a:latin typeface="Calibri" panose="020F0502020204030204" pitchFamily="34" charset="0"/>
                <a:ea typeface="Calibri" panose="020F0502020204030204" pitchFamily="34" charset="0"/>
                <a:cs typeface="Arial" panose="020B0604020202020204" pitchFamily="34" charset="0"/>
              </a:rPr>
              <a:t>והרמונים</a:t>
            </a:r>
            <a:r>
              <a:rPr lang="he-IL" sz="1800" dirty="0">
                <a:effectLst/>
                <a:latin typeface="Calibri" panose="020F0502020204030204" pitchFamily="34" charset="0"/>
                <a:ea typeface="Calibri" panose="020F0502020204030204" pitchFamily="34" charset="0"/>
                <a:cs typeface="Arial" panose="020B0604020202020204" pitchFamily="34" charset="0"/>
              </a:rPr>
              <a:t> וזולתם מן הפירות שהם מענגים אף אם אינם הכרחיים לו לקיום מציאותו, והנה מזה הצד ראוי שיהיה נאהב גם כן מצד הערב, כלומר מצד שברא הדברים הערבים והמענגים.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ובעבור זה עם היותו אחד אחדות גמורה </a:t>
            </a:r>
            <a:r>
              <a:rPr lang="he-IL" sz="1800" dirty="0" err="1">
                <a:effectLst/>
                <a:latin typeface="Calibri" panose="020F0502020204030204" pitchFamily="34" charset="0"/>
                <a:ea typeface="Calibri" panose="020F0502020204030204" pitchFamily="34" charset="0"/>
                <a:cs typeface="Arial" panose="020B0604020202020204" pitchFamily="34" charset="0"/>
              </a:rPr>
              <a:t>יאותו</a:t>
            </a:r>
            <a:r>
              <a:rPr lang="he-IL" sz="1800" dirty="0">
                <a:effectLst/>
                <a:latin typeface="Calibri" panose="020F0502020204030204" pitchFamily="34" charset="0"/>
                <a:ea typeface="Calibri" panose="020F0502020204030204" pitchFamily="34" charset="0"/>
                <a:cs typeface="Arial" panose="020B0604020202020204" pitchFamily="34" charset="0"/>
              </a:rPr>
              <a:t> אליו כל מיני האהבה, אם אהבת הטוב ואם אהבת המועיל ואם אהבת הערב, וראוי לפי זה שיהיה נאהב בתכלית מה שאפשר בכל מיני האהבה, כי לא ידומה שאפשר שימצא יותר טוב ולא יותר מועיל ולא יותר מענג ממנו. </a:t>
            </a:r>
          </a:p>
          <a:p>
            <a:pPr algn="just" rtl="1">
              <a:lnSpc>
                <a:spcPct val="107000"/>
              </a:lnSpc>
              <a:spcAft>
                <a:spcPts val="800"/>
              </a:spcAft>
            </a:pPr>
            <a:r>
              <a:rPr lang="he-IL" b="0" i="0" dirty="0" err="1">
                <a:solidFill>
                  <a:srgbClr val="000000"/>
                </a:solidFill>
                <a:effectLst/>
                <a:latin typeface="Arial" panose="020B0604020202020204" pitchFamily="34" charset="0"/>
              </a:rPr>
              <a:t>הגר"א</a:t>
            </a:r>
            <a:r>
              <a:rPr lang="he-IL" b="0" i="0" dirty="0">
                <a:solidFill>
                  <a:srgbClr val="000000"/>
                </a:solidFill>
                <a:effectLst/>
                <a:latin typeface="Arial" panose="020B0604020202020204" pitchFamily="34" charset="0"/>
              </a:rPr>
              <a:t> </a:t>
            </a:r>
            <a:r>
              <a:rPr lang="he-IL" b="0" i="0" dirty="0" err="1">
                <a:solidFill>
                  <a:srgbClr val="000000"/>
                </a:solidFill>
                <a:effectLst/>
                <a:latin typeface="Arial" panose="020B0604020202020204" pitchFamily="34" charset="0"/>
              </a:rPr>
              <a:t>אד"א</a:t>
            </a:r>
            <a:r>
              <a:rPr lang="he-IL" b="0" i="0" dirty="0">
                <a:solidFill>
                  <a:srgbClr val="000000"/>
                </a:solidFill>
                <a:effectLst/>
                <a:latin typeface="Arial" panose="020B0604020202020204" pitchFamily="34" charset="0"/>
              </a:rPr>
              <a:t> בראשית (ג' – ו') וז"ל: כל טובת העולם נחלקים לשלשה אלו, </a:t>
            </a:r>
            <a:r>
              <a:rPr lang="he-IL" b="1" i="0" dirty="0">
                <a:solidFill>
                  <a:srgbClr val="000000"/>
                </a:solidFill>
                <a:effectLst/>
                <a:latin typeface="Arial" panose="020B0604020202020204" pitchFamily="34" charset="0"/>
              </a:rPr>
              <a:t>טוב</a:t>
            </a:r>
            <a:r>
              <a:rPr lang="he-IL" b="0" i="0" dirty="0">
                <a:solidFill>
                  <a:srgbClr val="000000"/>
                </a:solidFill>
                <a:effectLst/>
                <a:latin typeface="Arial" panose="020B0604020202020204" pitchFamily="34" charset="0"/>
              </a:rPr>
              <a:t> </a:t>
            </a:r>
            <a:r>
              <a:rPr lang="he-IL" b="1" i="0" dirty="0">
                <a:solidFill>
                  <a:srgbClr val="000000"/>
                </a:solidFill>
                <a:effectLst/>
                <a:latin typeface="Arial" panose="020B0604020202020204" pitchFamily="34" charset="0"/>
              </a:rPr>
              <a:t>ערב</a:t>
            </a:r>
            <a:r>
              <a:rPr lang="he-IL" b="0" i="0" dirty="0">
                <a:solidFill>
                  <a:srgbClr val="000000"/>
                </a:solidFill>
                <a:effectLst/>
                <a:latin typeface="Arial" panose="020B0604020202020204" pitchFamily="34" charset="0"/>
              </a:rPr>
              <a:t> </a:t>
            </a:r>
            <a:r>
              <a:rPr lang="he-IL" b="1" i="0" dirty="0">
                <a:solidFill>
                  <a:srgbClr val="000000"/>
                </a:solidFill>
                <a:effectLst/>
                <a:latin typeface="Arial" panose="020B0604020202020204" pitchFamily="34" charset="0"/>
              </a:rPr>
              <a:t>מועיל</a:t>
            </a:r>
            <a:r>
              <a:rPr lang="he-IL" b="0" i="0" dirty="0">
                <a:solidFill>
                  <a:srgbClr val="000000"/>
                </a:solidFill>
                <a:effectLst/>
                <a:latin typeface="Arial" panose="020B0604020202020204" pitchFamily="34" charset="0"/>
              </a:rPr>
              <a:t>, והסימן "</a:t>
            </a:r>
            <a:r>
              <a:rPr lang="he-IL" b="0" i="0" dirty="0" err="1">
                <a:solidFill>
                  <a:srgbClr val="000000"/>
                </a:solidFill>
                <a:effectLst/>
                <a:latin typeface="Arial" panose="020B0604020202020204" pitchFamily="34" charset="0"/>
              </a:rPr>
              <a:t>טע"מו</a:t>
            </a:r>
            <a:r>
              <a:rPr lang="he-IL" b="0" i="0" dirty="0">
                <a:solidFill>
                  <a:srgbClr val="000000"/>
                </a:solidFill>
                <a:effectLst/>
                <a:latin typeface="Arial" panose="020B0604020202020204" pitchFamily="34" charset="0"/>
              </a:rPr>
              <a:t> וראו כי </a:t>
            </a:r>
            <a:r>
              <a:rPr lang="he-IL" b="1" i="0" dirty="0">
                <a:solidFill>
                  <a:srgbClr val="000000"/>
                </a:solidFill>
                <a:effectLst/>
                <a:latin typeface="Arial" panose="020B0604020202020204" pitchFamily="34" charset="0"/>
              </a:rPr>
              <a:t>טוב"</a:t>
            </a:r>
            <a:r>
              <a:rPr lang="he-IL" b="0" i="0" dirty="0">
                <a:solidFill>
                  <a:srgbClr val="000000"/>
                </a:solidFill>
                <a:effectLst/>
                <a:latin typeface="Arial" panose="020B0604020202020204" pitchFamily="34" charset="0"/>
              </a:rPr>
              <a:t> כי </a:t>
            </a:r>
            <a:r>
              <a:rPr lang="he-IL" b="0" i="0" dirty="0" err="1">
                <a:solidFill>
                  <a:srgbClr val="000000"/>
                </a:solidFill>
                <a:effectLst/>
                <a:latin typeface="Arial" panose="020B0604020202020204" pitchFamily="34" charset="0"/>
              </a:rPr>
              <a:t>מהש"י</a:t>
            </a:r>
            <a:r>
              <a:rPr lang="he-IL" b="0" i="0" dirty="0">
                <a:solidFill>
                  <a:srgbClr val="000000"/>
                </a:solidFill>
                <a:effectLst/>
                <a:latin typeface="Arial" panose="020B0604020202020204" pitchFamily="34" charset="0"/>
              </a:rPr>
              <a:t> יגיע לנו כל שלשה אלו. עכ"ל.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22D8720F-75FC-D955-EFE6-6BB3EB2AB1A0}"/>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438746486"/>
      </p:ext>
    </p:extLst>
  </p:cSld>
  <p:clrMapOvr>
    <a:masterClrMapping/>
  </p:clrMapOvr>
  <mc:AlternateContent xmlns:mc="http://schemas.openxmlformats.org/markup-compatibility/2006" xmlns:p14="http://schemas.microsoft.com/office/powerpoint/2010/main">
    <mc:Choice Requires="p14">
      <p:transition spd="slow" p14:dur="2000" advTm="253302"/>
    </mc:Choice>
    <mc:Fallback xmlns="">
      <p:transition spd="slow" advTm="253302"/>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F32DF-AA2A-A8FE-E0EA-9D1BBDA554A9}"/>
            </a:ext>
          </a:extLst>
        </p:cNvPr>
        <p:cNvGrpSpPr/>
        <p:nvPr/>
      </p:nvGrpSpPr>
      <p:grpSpPr>
        <a:xfrm>
          <a:off x="0" y="0"/>
          <a:ext cx="0" cy="0"/>
          <a:chOff x="0" y="0"/>
          <a:chExt cx="0" cy="0"/>
        </a:xfrm>
      </p:grpSpPr>
      <p:sp>
        <p:nvSpPr>
          <p:cNvPr id="9" name="מציין מיקום טקסט 8">
            <a:extLst>
              <a:ext uri="{FF2B5EF4-FFF2-40B4-BE49-F238E27FC236}">
                <a16:creationId xmlns:a16="http://schemas.microsoft.com/office/drawing/2014/main" id="{54885B3F-FD23-DB9B-5677-8305245F232E}"/>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E36EAA72-C632-297D-892B-679EC283C607}"/>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3553A023-53F0-C5AC-D39E-F736AE12A8D7}"/>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b="1" dirty="0">
                <a:latin typeface="Times New Roman" panose="02020603050405020304" pitchFamily="18" charset="0"/>
                <a:ea typeface="Times New Roman" panose="02020603050405020304" pitchFamily="18" charset="0"/>
                <a:cs typeface="David" panose="020E0502060401010101" pitchFamily="34" charset="-79"/>
              </a:rPr>
              <a:t>"אחותי" - </a:t>
            </a:r>
            <a:r>
              <a:rPr lang="he-IL" dirty="0">
                <a:latin typeface="Times New Roman" panose="02020603050405020304" pitchFamily="18" charset="0"/>
                <a:ea typeface="Times New Roman" panose="02020603050405020304" pitchFamily="18" charset="0"/>
                <a:cs typeface="David" panose="020E0502060401010101" pitchFamily="34" charset="-79"/>
              </a:rPr>
              <a:t>אהבת האדם למה שמועיל לו. </a:t>
            </a:r>
          </a:p>
          <a:p>
            <a:r>
              <a:rPr lang="he-IL" sz="1800" dirty="0">
                <a:effectLst/>
                <a:latin typeface="Times New Roman" panose="02020603050405020304" pitchFamily="18" charset="0"/>
                <a:ea typeface="Times New Roman" panose="02020603050405020304" pitchFamily="18" charset="0"/>
                <a:cs typeface="Miriam" panose="020B0502050101010101" pitchFamily="34" charset="-79"/>
              </a:rPr>
              <a:t>מלשון "וְאָח לְצָרָה יִוָּלֵד"</a:t>
            </a:r>
          </a:p>
          <a:p>
            <a:pPr marL="0" indent="0">
              <a:buNone/>
            </a:pPr>
            <a:r>
              <a:rPr lang="en-US" dirty="0">
                <a:effectLst/>
              </a:rPr>
              <a:t> </a:t>
            </a:r>
            <a:r>
              <a:rPr lang="he-IL" sz="1800" dirty="0">
                <a:effectLst/>
                <a:latin typeface="Times New Roman" panose="02020603050405020304" pitchFamily="18" charset="0"/>
                <a:ea typeface="Calibri" panose="020F0502020204030204" pitchFamily="34" charset="0"/>
                <a:cs typeface="Narkisim" panose="020E0502050101010101" pitchFamily="34" charset="-79"/>
              </a:rPr>
              <a:t>מצודות דוד משלי (י"ז - י"ז) "ואח לצרה יולד" ... אהבת האח ... בבוא צרה על אחיו אז ישוב להשתדל בו כי עצמו ובשרו הוא, ואם כן הרי הוא כאלו האח נולד לתועלת וצרה. עכ"ל.</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endParaRPr lang="he-IL" dirty="0">
              <a:solidFill>
                <a:prstClr val="black">
                  <a:lumMod val="75000"/>
                  <a:lumOff val="25000"/>
                </a:prstClr>
              </a:solidFill>
            </a:endParaRPr>
          </a:p>
          <a:p>
            <a:endParaRPr lang="he-IL" dirty="0"/>
          </a:p>
        </p:txBody>
      </p:sp>
      <p:sp>
        <p:nvSpPr>
          <p:cNvPr id="18" name="מציין מיקום תוכן 17">
            <a:extLst>
              <a:ext uri="{FF2B5EF4-FFF2-40B4-BE49-F238E27FC236}">
                <a16:creationId xmlns:a16="http://schemas.microsoft.com/office/drawing/2014/main" id="{D22E5B4B-1697-F625-8E88-B3310C13A98E}"/>
              </a:ext>
            </a:extLst>
          </p:cNvPr>
          <p:cNvSpPr>
            <a:spLocks noGrp="1"/>
          </p:cNvSpPr>
          <p:nvPr>
            <p:ph sz="half" idx="2"/>
          </p:nvPr>
        </p:nvSpPr>
        <p:spPr>
          <a:xfrm>
            <a:off x="675745" y="2737245"/>
            <a:ext cx="3240000" cy="4013412"/>
          </a:xfrm>
          <a:solidFill>
            <a:srgbClr val="00B0F0">
              <a:alpha val="31000"/>
            </a:srgbClr>
          </a:solidFill>
        </p:spPr>
        <p:txBody>
          <a:bodyPr>
            <a:normAutofit lnSpcReduction="10000"/>
          </a:bodyPr>
          <a:lstStyle/>
          <a:p>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"יונתי"  -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האהבה למה שהוא מכבד (שמרגיש שהוא "טוב" אמיתי).</a:t>
            </a:r>
          </a:p>
          <a:p>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תמתי</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האהבה המורגשת כלפי מי שאוהב אותו "כמים הפנים לפנים", בלי סיבה נוספת </a:t>
            </a: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(אהבה 'בלי </a:t>
            </a:r>
            <a:r>
              <a:rPr lang="he-IL" sz="1800" dirty="0" err="1">
                <a:effectLst/>
                <a:latin typeface="Times New Roman" panose="02020603050405020304" pitchFamily="18" charset="0"/>
                <a:ea typeface="Times New Roman" panose="02020603050405020304" pitchFamily="18" charset="0"/>
                <a:cs typeface="Miriam" panose="020B0502050101010101" pitchFamily="34" charset="-79"/>
              </a:rPr>
              <a:t>טע"ם</a:t>
            </a: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 - טוב ערב או מועיל. לשון </a:t>
            </a:r>
            <a:r>
              <a:rPr lang="he-IL" sz="1800" dirty="0" err="1">
                <a:effectLst/>
                <a:latin typeface="Times New Roman" panose="02020603050405020304" pitchFamily="18" charset="0"/>
                <a:ea typeface="Times New Roman" panose="02020603050405020304" pitchFamily="18" charset="0"/>
                <a:cs typeface="Miriam" panose="020B0502050101010101" pitchFamily="34" charset="-79"/>
              </a:rPr>
              <a:t>הגר"א</a:t>
            </a: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 בת"ז שם)</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תמתי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מתארת אהבה מסוג "כמים הפנים לפנים", ששני סוגי אהבה אלו, אהבת "כמים הפנים לפנים" ואהבת ההזדהות, הם בעומקם אחד.</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20" name="תיבת טקסט 19">
            <a:extLst>
              <a:ext uri="{FF2B5EF4-FFF2-40B4-BE49-F238E27FC236}">
                <a16:creationId xmlns:a16="http://schemas.microsoft.com/office/drawing/2014/main" id="{7BDD2A9D-6C6B-35A4-B133-56C88A23D9B9}"/>
              </a:ext>
            </a:extLst>
          </p:cNvPr>
          <p:cNvSpPr txBox="1"/>
          <p:nvPr/>
        </p:nvSpPr>
        <p:spPr>
          <a:xfrm>
            <a:off x="7723761" y="2733472"/>
            <a:ext cx="3240000" cy="435247"/>
          </a:xfrm>
          <a:prstGeom prst="rect">
            <a:avLst/>
          </a:prstGeom>
          <a:solidFill>
            <a:srgbClr val="FF0000">
              <a:alpha val="15000"/>
            </a:srgbClr>
          </a:solidFill>
        </p:spPr>
        <p:txBody>
          <a:bodyPr wrap="square" rtlCol="1">
            <a:spAutoFit/>
          </a:bodyPr>
          <a:lstStyle/>
          <a:p>
            <a:pPr marL="342900" lvl="0" indent="-342900" algn="just" rtl="1">
              <a:lnSpc>
                <a:spcPts val="1200"/>
              </a:lnSpc>
              <a:spcAft>
                <a:spcPts val="600"/>
              </a:spcAft>
              <a:buSzPts val="800"/>
              <a:buFont typeface="Symbol" panose="05050102010706020507" pitchFamily="18" charset="2"/>
              <a:buBlip>
                <a:blip r:embed="rId2"/>
              </a:buBlip>
              <a:tabLst>
                <a:tab pos="24130" algn="l"/>
                <a:tab pos="147320" algn="l"/>
                <a:tab pos="328930" algn="l"/>
                <a:tab pos="557530" algn="l"/>
              </a:tabLst>
            </a:pPr>
            <a:r>
              <a:rPr lang="he-IL" sz="2000" b="1" dirty="0">
                <a:effectLst/>
                <a:latin typeface="Times New Roman" panose="02020603050405020304" pitchFamily="18" charset="0"/>
                <a:ea typeface="Times New Roman" panose="02020603050405020304" pitchFamily="18" charset="0"/>
                <a:cs typeface="David" panose="020E0502060401010101" pitchFamily="34" charset="-79"/>
              </a:rPr>
              <a:t>"רעיתי" - </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האהבה למה שגורם לו נעימות.</a:t>
            </a:r>
            <a:endParaRPr lang="en-US" sz="2000" dirty="0">
              <a:effectLst/>
              <a:latin typeface="Times New Roman" panose="02020603050405020304" pitchFamily="18" charset="0"/>
              <a:ea typeface="Times New Roman" panose="02020603050405020304" pitchFamily="18" charset="0"/>
              <a:cs typeface="David" panose="020E0502060401010101" pitchFamily="34" charset="-79"/>
            </a:endParaRPr>
          </a:p>
        </p:txBody>
      </p:sp>
      <p:sp>
        <p:nvSpPr>
          <p:cNvPr id="22" name="תיבת טקסט 21">
            <a:extLst>
              <a:ext uri="{FF2B5EF4-FFF2-40B4-BE49-F238E27FC236}">
                <a16:creationId xmlns:a16="http://schemas.microsoft.com/office/drawing/2014/main" id="{BFA5EB56-4327-B41D-BAB5-0CC882020B1D}"/>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18E869F1-F9B4-612C-5A98-9DD53E7DF944}"/>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
        <p:nvSpPr>
          <p:cNvPr id="4" name="Rectangle 2">
            <a:extLst>
              <a:ext uri="{FF2B5EF4-FFF2-40B4-BE49-F238E27FC236}">
                <a16:creationId xmlns:a16="http://schemas.microsoft.com/office/drawing/2014/main" id="{66A1355A-D8D5-D001-AEEA-879A7593127A}"/>
              </a:ext>
            </a:extLst>
          </p:cNvPr>
          <p:cNvSpPr>
            <a:spLocks noGrp="1" noChangeArrowheads="1"/>
          </p:cNvSpPr>
          <p:nvPr>
            <p:ph type="title"/>
          </p:nvPr>
        </p:nvSpPr>
        <p:spPr bwMode="auto">
          <a:xfrm>
            <a:off x="2311465" y="408226"/>
            <a:ext cx="7011855" cy="172354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he-IL" altLang="he-IL" sz="2000" b="0" i="0" u="none" strike="noStrike" cap="none" normalizeH="0" baseline="0" dirty="0">
                <a:ln>
                  <a:noFill/>
                </a:ln>
                <a:solidFill>
                  <a:srgbClr val="202122"/>
                </a:solidFill>
                <a:effectLst/>
                <a:latin typeface="Taamey Frank CLM"/>
                <a:cs typeface="Arial" panose="020B0604020202020204" pitchFamily="34" charset="0"/>
              </a:rPr>
              <a:t>אֲנִ֥י יְשֵׁנָ֖ה וְלִבִּ֣י עֵ֑ר ק֣וֹל  דּוֹדִ֣י דוֹפֵ֗ק </a:t>
            </a:r>
            <a:br>
              <a:rPr kumimoji="0" lang="he-IL" altLang="he-IL" sz="1700" b="0" i="0" u="none" strike="noStrike" cap="none" normalizeH="0" baseline="0" dirty="0">
                <a:ln>
                  <a:noFill/>
                </a:ln>
                <a:solidFill>
                  <a:srgbClr val="202122"/>
                </a:solidFill>
                <a:effectLst/>
                <a:latin typeface="Taamey Frank CLM"/>
                <a:cs typeface="Arial" panose="020B0604020202020204" pitchFamily="34" charset="0"/>
              </a:rPr>
            </a:br>
            <a:r>
              <a:rPr lang="he-IL" altLang="he-IL" dirty="0" err="1"/>
              <a:t>פִּתְחִי־לִ֞י</a:t>
            </a:r>
            <a:r>
              <a:rPr lang="he-IL" altLang="he-IL" dirty="0"/>
              <a:t> </a:t>
            </a:r>
            <a:r>
              <a:rPr lang="he-IL" altLang="he-IL" dirty="0" err="1"/>
              <a:t>אֲחֹתִ֤י</a:t>
            </a:r>
            <a:r>
              <a:rPr lang="he-IL" altLang="he-IL" dirty="0"/>
              <a:t> רַעְיָתִי֙ יוֹנָתִ֣י </a:t>
            </a:r>
            <a:r>
              <a:rPr lang="he-IL" altLang="he-IL" dirty="0" err="1"/>
              <a:t>תַמָּתִ֔י</a:t>
            </a:r>
            <a:r>
              <a:rPr lang="he-IL" altLang="he-IL" dirty="0"/>
              <a:t> </a:t>
            </a:r>
            <a:br>
              <a:rPr kumimoji="0" lang="he-IL" altLang="he-IL" sz="1700" b="0" i="0" u="none" strike="noStrike" cap="none" normalizeH="0" baseline="0" dirty="0">
                <a:ln>
                  <a:noFill/>
                </a:ln>
                <a:solidFill>
                  <a:srgbClr val="202122"/>
                </a:solidFill>
                <a:effectLst/>
                <a:latin typeface="Taamey Frank CLM"/>
                <a:cs typeface="Arial" panose="020B0604020202020204" pitchFamily="34" charset="0"/>
              </a:rPr>
            </a:br>
            <a:r>
              <a:rPr kumimoji="0" lang="he-IL" altLang="he-IL" sz="2000" b="0" i="0" u="none" strike="noStrike" cap="none" normalizeH="0" baseline="0" dirty="0">
                <a:ln>
                  <a:noFill/>
                </a:ln>
                <a:solidFill>
                  <a:srgbClr val="202122"/>
                </a:solidFill>
                <a:effectLst/>
                <a:latin typeface="Taamey Frank CLM"/>
                <a:cs typeface="Arial" panose="020B0604020202020204" pitchFamily="34" charset="0"/>
              </a:rPr>
              <a:t>שֶׁרֹּאשִׁי֙ </a:t>
            </a:r>
            <a:r>
              <a:rPr kumimoji="0" lang="he-IL" altLang="he-IL" sz="2000" b="0" i="0" u="none" strike="noStrike" cap="none" normalizeH="0" baseline="0" dirty="0" err="1">
                <a:ln>
                  <a:noFill/>
                </a:ln>
                <a:solidFill>
                  <a:srgbClr val="202122"/>
                </a:solidFill>
                <a:effectLst/>
                <a:latin typeface="Taamey Frank CLM"/>
                <a:cs typeface="Arial" panose="020B0604020202020204" pitchFamily="34" charset="0"/>
              </a:rPr>
              <a:t>נִמְלָא־טָ֔ל</a:t>
            </a:r>
            <a:r>
              <a:rPr kumimoji="0" lang="he-IL" altLang="he-IL" sz="2000" b="0" i="0" u="none" strike="noStrike" cap="none" normalizeH="0" baseline="0" dirty="0">
                <a:ln>
                  <a:noFill/>
                </a:ln>
                <a:solidFill>
                  <a:srgbClr val="202122"/>
                </a:solidFill>
                <a:effectLst/>
                <a:latin typeface="Taamey Frank CLM"/>
                <a:cs typeface="Arial" panose="020B0604020202020204" pitchFamily="34" charset="0"/>
              </a:rPr>
              <a:t> </a:t>
            </a:r>
            <a:r>
              <a:rPr kumimoji="0" lang="he-IL" altLang="he-IL" sz="2000" b="0" i="0" u="none" strike="noStrike" cap="none" normalizeH="0" baseline="0" dirty="0" err="1">
                <a:ln>
                  <a:noFill/>
                </a:ln>
                <a:solidFill>
                  <a:srgbClr val="202122"/>
                </a:solidFill>
                <a:effectLst/>
                <a:latin typeface="Taamey Frank CLM"/>
                <a:cs typeface="Arial" panose="020B0604020202020204" pitchFamily="34" charset="0"/>
              </a:rPr>
              <a:t>קְוֻצּוֹתַ֖י</a:t>
            </a:r>
            <a:r>
              <a:rPr kumimoji="0" lang="he-IL" altLang="he-IL" sz="2000" b="0" i="0" u="none" strike="noStrike" cap="none" normalizeH="0" baseline="0" dirty="0">
                <a:ln>
                  <a:noFill/>
                </a:ln>
                <a:solidFill>
                  <a:srgbClr val="202122"/>
                </a:solidFill>
                <a:effectLst/>
                <a:latin typeface="Taamey Frank CLM"/>
                <a:cs typeface="Arial" panose="020B0604020202020204" pitchFamily="34" charset="0"/>
              </a:rPr>
              <a:t> רְסִ֥יסֵי לָֽיְלָה׃</a:t>
            </a:r>
            <a:endParaRPr kumimoji="0" lang="he-IL" altLang="he-IL" sz="2000" b="0" i="0" u="none" strike="noStrike" cap="none" normalizeH="0" baseline="0" dirty="0">
              <a:ln>
                <a:noFill/>
              </a:ln>
              <a:solidFill>
                <a:srgbClr val="202122"/>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br>
              <a:rPr kumimoji="0" lang="he-IL" altLang="he-IL" sz="800" b="0" i="0" u="none" strike="noStrike" cap="none" normalizeH="0" baseline="0" dirty="0">
                <a:ln>
                  <a:noFill/>
                </a:ln>
                <a:solidFill>
                  <a:schemeClr val="tx1"/>
                </a:solidFill>
                <a:effectLst/>
              </a:rPr>
            </a:b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32146576"/>
      </p:ext>
    </p:extLst>
  </p:cSld>
  <p:clrMapOvr>
    <a:masterClrMapping/>
  </p:clrMapOvr>
  <mc:AlternateContent xmlns:mc="http://schemas.openxmlformats.org/markup-compatibility/2006" xmlns:p14="http://schemas.microsoft.com/office/powerpoint/2010/main">
    <mc:Choice Requires="p14">
      <p:transition spd="slow" p14:dur="2000" advTm="290011"/>
    </mc:Choice>
    <mc:Fallback xmlns="">
      <p:transition spd="slow" advTm="29001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2EC103A-F4CA-25AF-401A-0CA9557F6EFA}"/>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3" name="Picture 4" descr="כלי המשכן – ויקיפדיה">
            <a:extLst>
              <a:ext uri="{FF2B5EF4-FFF2-40B4-BE49-F238E27FC236}">
                <a16:creationId xmlns:a16="http://schemas.microsoft.com/office/drawing/2014/main" id="{982614A6-14D2-8F94-85EC-3558AA1A3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068" y="278296"/>
            <a:ext cx="4166483" cy="6261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736780"/>
      </p:ext>
    </p:extLst>
  </p:cSld>
  <p:clrMapOvr>
    <a:masterClrMapping/>
  </p:clrMapOvr>
  <mc:AlternateContent xmlns:mc="http://schemas.openxmlformats.org/markup-compatibility/2006" xmlns:p14="http://schemas.microsoft.com/office/powerpoint/2010/main">
    <mc:Choice Requires="p14">
      <p:transition spd="slow" p14:dur="2000" advTm="73854"/>
    </mc:Choice>
    <mc:Fallback xmlns="">
      <p:transition spd="slow" advTm="7385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59F93-1454-3983-17DA-E2F680D1D54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59EE244-A944-4D83-F924-F3C8553E0CE5}"/>
              </a:ext>
            </a:extLst>
          </p:cNvPr>
          <p:cNvSpPr>
            <a:spLocks noGrp="1"/>
          </p:cNvSpPr>
          <p:nvPr>
            <p:ph type="title"/>
          </p:nvPr>
        </p:nvSpPr>
        <p:spPr>
          <a:xfrm>
            <a:off x="677333" y="609600"/>
            <a:ext cx="10279563" cy="1320800"/>
          </a:xfrm>
        </p:spPr>
        <p:txBody>
          <a:bodyPr/>
          <a:lstStyle/>
          <a:p>
            <a:pPr algn="ctr"/>
            <a:r>
              <a:rPr lang="he-IL" dirty="0"/>
              <a:t>המשכן – בית לאהבה</a:t>
            </a:r>
          </a:p>
        </p:txBody>
      </p:sp>
      <p:sp>
        <p:nvSpPr>
          <p:cNvPr id="9" name="מציין מיקום טקסט 8">
            <a:extLst>
              <a:ext uri="{FF2B5EF4-FFF2-40B4-BE49-F238E27FC236}">
                <a16:creationId xmlns:a16="http://schemas.microsoft.com/office/drawing/2014/main" id="{439A121E-871A-A4F4-43C3-7D49944649BB}"/>
              </a:ext>
            </a:extLst>
          </p:cNvPr>
          <p:cNvSpPr>
            <a:spLocks noGrp="1"/>
          </p:cNvSpPr>
          <p:nvPr>
            <p:ph type="body" idx="1"/>
          </p:nvPr>
        </p:nvSpPr>
        <p:spPr>
          <a:xfrm>
            <a:off x="675745" y="2160983"/>
            <a:ext cx="3240000" cy="576262"/>
          </a:xfrm>
          <a:solidFill>
            <a:srgbClr val="00B0F0">
              <a:alpha val="55000"/>
            </a:srgbClr>
          </a:solidFill>
        </p:spPr>
        <p:txBody>
          <a:bodyPr/>
          <a:lstStyle/>
          <a:p>
            <a:r>
              <a:rPr lang="he-IL" sz="2800" dirty="0">
                <a:effectLst>
                  <a:glow rad="368300">
                    <a:schemeClr val="accent5">
                      <a:satMod val="175000"/>
                      <a:alpha val="40000"/>
                    </a:schemeClr>
                  </a:glow>
                </a:effectLst>
                <a:cs typeface="+mj-cs"/>
              </a:rPr>
              <a:t>   אהבת הטוב</a:t>
            </a:r>
          </a:p>
        </p:txBody>
      </p:sp>
      <p:sp>
        <p:nvSpPr>
          <p:cNvPr id="11" name="מציין מיקום טקסט 10">
            <a:extLst>
              <a:ext uri="{FF2B5EF4-FFF2-40B4-BE49-F238E27FC236}">
                <a16:creationId xmlns:a16="http://schemas.microsoft.com/office/drawing/2014/main" id="{9C83DF8D-B3D3-E6C3-22C4-3DC16C8A4018}"/>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06727FB0-13D8-51EE-1BFA-3216BC38C4D2}"/>
              </a:ext>
            </a:extLst>
          </p:cNvPr>
          <p:cNvSpPr>
            <a:spLocks noGrp="1"/>
          </p:cNvSpPr>
          <p:nvPr>
            <p:ph sz="quarter" idx="4"/>
          </p:nvPr>
        </p:nvSpPr>
        <p:spPr>
          <a:xfrm>
            <a:off x="4251805" y="2698335"/>
            <a:ext cx="3240000" cy="335012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Autofit/>
          </a:bodyPr>
          <a:lstStyle/>
          <a:p>
            <a:pPr>
              <a:buClr>
                <a:srgbClr val="F496CB">
                  <a:lumMod val="75000"/>
                </a:srgbClr>
              </a:buClr>
              <a:defRPr/>
            </a:pPr>
            <a:r>
              <a:rPr lang="he-IL" sz="1900" b="1" dirty="0">
                <a:latin typeface="Times New Roman" panose="02020603050405020304" pitchFamily="18" charset="0"/>
                <a:ea typeface="Times New Roman" panose="02020603050405020304" pitchFamily="18" charset="0"/>
                <a:cs typeface="David" panose="020E0502060401010101" pitchFamily="34" charset="-79"/>
              </a:rPr>
              <a:t>השולחן עם לחם הפנים</a:t>
            </a:r>
            <a:r>
              <a:rPr lang="he-IL" sz="1900" dirty="0">
                <a:latin typeface="Times New Roman" panose="02020603050405020304" pitchFamily="18" charset="0"/>
                <a:ea typeface="Times New Roman" panose="02020603050405020304" pitchFamily="18" charset="0"/>
                <a:cs typeface="David" panose="020E0502060401010101" pitchFamily="34" charset="-79"/>
              </a:rPr>
              <a:t> </a:t>
            </a:r>
            <a:r>
              <a:rPr lang="he-IL" sz="1900" b="1" dirty="0">
                <a:latin typeface="Times New Roman" panose="02020603050405020304" pitchFamily="18" charset="0"/>
                <a:ea typeface="Times New Roman" panose="02020603050405020304" pitchFamily="18" charset="0"/>
                <a:cs typeface="David" panose="020E0502060401010101" pitchFamily="34" charset="-79"/>
              </a:rPr>
              <a:t>-</a:t>
            </a:r>
            <a:r>
              <a:rPr lang="he-IL" sz="1900" dirty="0">
                <a:latin typeface="Times New Roman" panose="02020603050405020304" pitchFamily="18" charset="0"/>
                <a:ea typeface="Times New Roman" panose="02020603050405020304" pitchFamily="18" charset="0"/>
                <a:cs typeface="David" panose="020E0502060401010101" pitchFamily="34" charset="-79"/>
              </a:rPr>
              <a:t> מקבילים לאהבת המועיל ("אחותי") שהרי הלחם הוא הבסיס לקיום החיים הגשמיים  האנושיים - "ולחם לבב אנוש יסעד". </a:t>
            </a:r>
          </a:p>
          <a:p>
            <a:pPr>
              <a:buClr>
                <a:srgbClr val="F496CB">
                  <a:lumMod val="75000"/>
                </a:srgbClr>
              </a:buClr>
              <a:defRPr/>
            </a:pPr>
            <a:r>
              <a:rPr lang="he-IL" sz="1900" dirty="0">
                <a:latin typeface="Times New Roman" panose="02020603050405020304" pitchFamily="18" charset="0"/>
                <a:ea typeface="Times New Roman" panose="02020603050405020304" pitchFamily="18" charset="0"/>
                <a:cs typeface="David" panose="020E0502060401010101" pitchFamily="34" charset="-79"/>
              </a:rPr>
              <a:t>אין בעולם הגשמי דבר המתאים להדגים את תכונתו </a:t>
            </a:r>
            <a:r>
              <a:rPr lang="he-IL" sz="1900" dirty="0" err="1">
                <a:latin typeface="Times New Roman" panose="02020603050405020304" pitchFamily="18" charset="0"/>
                <a:ea typeface="Times New Roman" panose="02020603050405020304" pitchFamily="18" charset="0"/>
                <a:cs typeface="David" panose="020E0502060401010101" pitchFamily="34" charset="-79"/>
              </a:rPr>
              <a:t>ית</a:t>
            </a:r>
            <a:r>
              <a:rPr lang="he-IL" sz="1900" dirty="0">
                <a:latin typeface="Times New Roman" panose="02020603050405020304" pitchFamily="18" charset="0"/>
                <a:ea typeface="Times New Roman" panose="02020603050405020304" pitchFamily="18" charset="0"/>
                <a:cs typeface="David" panose="020E0502060401010101" pitchFamily="34" charset="-79"/>
              </a:rPr>
              <a:t>' שהוא דואג לתועלת ברואיו יותר ממציאות הלחם שהמציא כדי </a:t>
            </a:r>
            <a:r>
              <a:rPr lang="he-IL" sz="1900" dirty="0" err="1">
                <a:latin typeface="Times New Roman" panose="02020603050405020304" pitchFamily="18" charset="0"/>
                <a:ea typeface="Times New Roman" panose="02020603050405020304" pitchFamily="18" charset="0"/>
                <a:cs typeface="David" panose="020E0502060401010101" pitchFamily="34" charset="-79"/>
              </a:rPr>
              <a:t>להחיותם</a:t>
            </a:r>
            <a:r>
              <a:rPr lang="he-IL" sz="1900" dirty="0">
                <a:latin typeface="Times New Roman" panose="02020603050405020304" pitchFamily="18" charset="0"/>
                <a:ea typeface="Times New Roman" panose="02020603050405020304" pitchFamily="18" charset="0"/>
                <a:cs typeface="David" panose="020E0502060401010101" pitchFamily="34" charset="-79"/>
              </a:rPr>
              <a:t>.</a:t>
            </a:r>
            <a:endParaRPr lang="en-US" sz="1900" dirty="0">
              <a:latin typeface="Times New Roman" panose="02020603050405020304" pitchFamily="18" charset="0"/>
              <a:ea typeface="Times New Roman" panose="02020603050405020304" pitchFamily="18" charset="0"/>
              <a:cs typeface="David" panose="020E0502060401010101" pitchFamily="34" charset="-79"/>
            </a:endParaRPr>
          </a:p>
          <a:p>
            <a:pPr lvl="0">
              <a:buClr>
                <a:srgbClr val="F496CB">
                  <a:lumMod val="75000"/>
                </a:srgbClr>
              </a:buClr>
              <a:defRPr/>
            </a:pPr>
            <a:endParaRPr lang="he-IL" sz="1900" dirty="0">
              <a:solidFill>
                <a:prstClr val="black">
                  <a:lumMod val="75000"/>
                  <a:lumOff val="25000"/>
                </a:prstClr>
              </a:solidFill>
            </a:endParaRPr>
          </a:p>
          <a:p>
            <a:endParaRPr lang="he-IL" sz="1900" dirty="0"/>
          </a:p>
        </p:txBody>
      </p:sp>
      <p:sp>
        <p:nvSpPr>
          <p:cNvPr id="18" name="מציין מיקום תוכן 17">
            <a:extLst>
              <a:ext uri="{FF2B5EF4-FFF2-40B4-BE49-F238E27FC236}">
                <a16:creationId xmlns:a16="http://schemas.microsoft.com/office/drawing/2014/main" id="{4FF12E99-BC06-A024-5CEE-F2F6697ACF5A}"/>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20000"/>
          </a:bodyPr>
          <a:lstStyle/>
          <a:p>
            <a:r>
              <a:rPr lang="he-IL" dirty="0"/>
              <a:t>המנורה - מקבילה לאהבת ה"טוב" ("יונתי"). האור מסמל את הטוב של גילוי כבוד שמים, </a:t>
            </a:r>
          </a:p>
          <a:p>
            <a:r>
              <a:rPr lang="he-IL" dirty="0"/>
              <a:t>שכן כל אור הוא חלק מאור פניו </a:t>
            </a:r>
            <a:r>
              <a:rPr lang="he-IL" dirty="0" err="1"/>
              <a:t>ית</a:t>
            </a:r>
            <a:r>
              <a:rPr lang="he-IL" dirty="0"/>
              <a:t>' שהוא גילוי כבודו </a:t>
            </a:r>
            <a:r>
              <a:rPr lang="he-IL" dirty="0" err="1"/>
              <a:t>ית</a:t>
            </a:r>
            <a:r>
              <a:rPr lang="he-IL" dirty="0"/>
              <a:t>', ולעומתו החושך והרע מסתירים את האור העליון הזה. </a:t>
            </a:r>
          </a:p>
          <a:p>
            <a:r>
              <a:rPr lang="he-IL" dirty="0"/>
              <a:t>כמו שכתוב (ישעיה [כ"ד - ט"ו]) "על כן באורים כבדו ה'", לכן נוהגים להדליק נרות לכבוד שבת וחג, בסעודות מצוה ובאירועי קדושה . הרגשת כבוד שמים – שהיא רגש הכבוד הנובע מההכרה בטוב ה'.</a:t>
            </a:r>
          </a:p>
        </p:txBody>
      </p:sp>
      <p:sp>
        <p:nvSpPr>
          <p:cNvPr id="20" name="תיבת טקסט 19">
            <a:extLst>
              <a:ext uri="{FF2B5EF4-FFF2-40B4-BE49-F238E27FC236}">
                <a16:creationId xmlns:a16="http://schemas.microsoft.com/office/drawing/2014/main" id="{6C4198BF-922E-F838-F36C-593AEDA09AD8}"/>
              </a:ext>
            </a:extLst>
          </p:cNvPr>
          <p:cNvSpPr txBox="1"/>
          <p:nvPr/>
        </p:nvSpPr>
        <p:spPr>
          <a:xfrm>
            <a:off x="7723761" y="2733472"/>
            <a:ext cx="3240000" cy="2308324"/>
          </a:xfrm>
          <a:prstGeom prst="rect">
            <a:avLst/>
          </a:prstGeom>
          <a:solidFill>
            <a:srgbClr val="FF0000">
              <a:alpha val="15000"/>
            </a:srgbClr>
          </a:solidFill>
        </p:spPr>
        <p:txBody>
          <a:bodyPr wrap="square" rtlCol="1">
            <a:spAutoFit/>
          </a:bodyPr>
          <a:lstStyle/>
          <a:p>
            <a:pPr algn="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מזבח הקטורת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מקביל לאהבת הערב ("רעיתי"), המיוצגת על ידי הריח הנעים של סממני הקטורת.</a:t>
            </a:r>
          </a:p>
          <a:p>
            <a:pPr algn="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הריחות הנעימים של סממנים אלו, הם מציאות שהקב"ה המציא עבורנו רק כדי להנעים לנו ולהוסיף לנו שמחה בחיים.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r"/>
            <a:endParaRPr lang="he-IL" dirty="0"/>
          </a:p>
        </p:txBody>
      </p:sp>
      <p:sp>
        <p:nvSpPr>
          <p:cNvPr id="22" name="תיבת טקסט 21">
            <a:extLst>
              <a:ext uri="{FF2B5EF4-FFF2-40B4-BE49-F238E27FC236}">
                <a16:creationId xmlns:a16="http://schemas.microsoft.com/office/drawing/2014/main" id="{AE1B67D8-A124-0771-FA40-E69756D953D0}"/>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BDB0F075-44A6-AFB5-5A54-310C70FDE99E}"/>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15362" name="Picture 2" descr="סדנת בניית דגם בית המקדש - ענק סדנאות להכרת חגי ישראל פעילות לילדים">
            <a:extLst>
              <a:ext uri="{FF2B5EF4-FFF2-40B4-BE49-F238E27FC236}">
                <a16:creationId xmlns:a16="http://schemas.microsoft.com/office/drawing/2014/main" id="{BE9EC982-3AB6-EFC0-5369-A98861CCA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7201" y="9243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כלי המשכן – ויקיפדיה">
            <a:extLst>
              <a:ext uri="{FF2B5EF4-FFF2-40B4-BE49-F238E27FC236}">
                <a16:creationId xmlns:a16="http://schemas.microsoft.com/office/drawing/2014/main" id="{7216658D-90AA-0B12-3805-A0F85CE2B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187378CB-54B1-F165-267E-24A811E3BD54}"/>
              </a:ext>
            </a:extLst>
          </p:cNvPr>
          <p:cNvSpPr txBox="1"/>
          <p:nvPr/>
        </p:nvSpPr>
        <p:spPr>
          <a:xfrm>
            <a:off x="636104" y="6106602"/>
            <a:ext cx="10805823" cy="3005951"/>
          </a:xfrm>
          <a:prstGeom prst="rect">
            <a:avLst/>
          </a:prstGeom>
          <a:noFill/>
        </p:spPr>
        <p:txBody>
          <a:bodyPr wrap="square" rtlCol="1">
            <a:spAutoFit/>
          </a:bodyPr>
          <a:lstStyle/>
          <a:p>
            <a:pPr marL="180340" algn="just" rtl="1">
              <a:lnSpc>
                <a:spcPts val="1400"/>
              </a:lnSpc>
              <a:spcAft>
                <a:spcPts val="600"/>
              </a:spcAft>
              <a:tabLst>
                <a:tab pos="24130" algn="l"/>
                <a:tab pos="147320" algn="l"/>
              </a:tabLs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הארון והכרובים שבקודש הקדשים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הארון מסמל את האמצעי להשגת דביקות בה' שהוא מעל כל האמצעים האחרים, הדביקות שאפשר להשיג על ידי לימוד התורה. מבואר בגמרא יומא נ"ד ע"א שהכרובים, הדבוקים מקשה אחת עם הכפורת אשר מעל לארון, מסמלים את האהבה המופלגת בין השי"ת לעם ישראל כאהבת בני זוג, מעין המתואר במגילת שיר השירים, שהיא אהבת ההתאחדות, אהבת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תמתי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נמצא שהארון עם הכרובים מדגימים את האחדות המופלאה הקיימת בין קב"ה ישראל ואורייתא.</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r>
              <a:rPr lang="he-IL" sz="1800" dirty="0">
                <a:effectLst/>
                <a:latin typeface="Times New Roman" panose="02020603050405020304" pitchFamily="18" charset="0"/>
                <a:ea typeface="Calibri" panose="020F0502020204030204" pitchFamily="34" charset="0"/>
                <a:cs typeface="Narkisim" panose="020E0502050101010101" pitchFamily="34" charset="-79"/>
              </a:rPr>
              <a:t>כמו שאמרו (כתובות קי"א ע"ב) שקיום מצוות "ובו תדבק" הוא על ידי הדביקות לתורה וללומדיה. וע"ע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זוה"ק</a:t>
            </a:r>
            <a:r>
              <a:rPr lang="he-IL" sz="1800" dirty="0">
                <a:effectLst/>
                <a:latin typeface="Times New Roman" panose="02020603050405020304" pitchFamily="18" charset="0"/>
                <a:ea typeface="Calibri" panose="020F0502020204030204" pitchFamily="34" charset="0"/>
                <a:cs typeface="Narkisim" panose="020E0502050101010101" pitchFamily="34" charset="-79"/>
              </a:rPr>
              <a:t>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ח"ג</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ט' ע"ב) "כל מאן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דאשתדל</a:t>
            </a:r>
            <a:r>
              <a:rPr lang="he-IL" sz="1800" dirty="0">
                <a:effectLst/>
                <a:latin typeface="Times New Roman" panose="02020603050405020304" pitchFamily="18" charset="0"/>
                <a:ea typeface="Calibri" panose="020F0502020204030204" pitchFamily="34" charset="0"/>
                <a:cs typeface="Narkisim" panose="020E0502050101010101" pitchFamily="34" charset="-79"/>
              </a:rPr>
              <a:t>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באורייתא</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כאילו אחיד בקב"ה", ושם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ח"ג</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ק"ס ע"ב)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זכאה</a:t>
            </a:r>
            <a:r>
              <a:rPr lang="he-IL" sz="1800" dirty="0">
                <a:effectLst/>
                <a:latin typeface="Times New Roman" panose="02020603050405020304" pitchFamily="18" charset="0"/>
                <a:ea typeface="Calibri" panose="020F0502020204030204" pitchFamily="34" charset="0"/>
                <a:cs typeface="Narkisim" panose="020E0502050101010101" pitchFamily="34" charset="-79"/>
              </a:rPr>
              <a:t>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חולקהון</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דאינון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דמשתדלי</a:t>
            </a:r>
            <a:r>
              <a:rPr lang="he-IL" sz="1800" dirty="0">
                <a:effectLst/>
                <a:latin typeface="Times New Roman" panose="02020603050405020304" pitchFamily="18" charset="0"/>
                <a:ea typeface="Calibri" panose="020F0502020204030204" pitchFamily="34" charset="0"/>
                <a:cs typeface="Narkisim" panose="020E0502050101010101" pitchFamily="34" charset="-79"/>
              </a:rPr>
              <a:t>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באורייתא</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לשמה,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דהא</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מתקשרי בקב"ה ממש". </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pPr algn="just" rtl="1"/>
            <a:r>
              <a:rPr lang="he-IL" sz="1800" dirty="0">
                <a:effectLst/>
                <a:latin typeface="Narkisim" panose="020E0502050101010101" pitchFamily="34" charset="-79"/>
                <a:ea typeface="Calibri" panose="020F0502020204030204" pitchFamily="34" charset="0"/>
                <a:cs typeface="David" panose="020E0502060401010101" pitchFamily="34" charset="-79"/>
              </a:rPr>
              <a:t>ע' </a:t>
            </a:r>
            <a:r>
              <a:rPr lang="he-IL" sz="1800" dirty="0" err="1">
                <a:effectLst/>
                <a:latin typeface="Narkisim" panose="020E0502050101010101" pitchFamily="34" charset="-79"/>
                <a:ea typeface="Calibri" panose="020F0502020204030204" pitchFamily="34" charset="0"/>
                <a:cs typeface="David" panose="020E0502060401010101" pitchFamily="34" charset="-79"/>
              </a:rPr>
              <a:t>גר"א</a:t>
            </a:r>
            <a:r>
              <a:rPr lang="he-IL" sz="1800" dirty="0">
                <a:effectLst/>
                <a:latin typeface="Narkisim" panose="020E0502050101010101" pitchFamily="34" charset="-79"/>
                <a:ea typeface="Calibri" panose="020F0502020204030204" pitchFamily="34" charset="0"/>
                <a:cs typeface="David" panose="020E0502060401010101" pitchFamily="34" charset="-79"/>
              </a:rPr>
              <a:t> מובא ריש הפרק : "</a:t>
            </a:r>
            <a:r>
              <a:rPr lang="he-IL" sz="1800" dirty="0" err="1">
                <a:effectLst/>
                <a:latin typeface="Narkisim" panose="020E0502050101010101" pitchFamily="34" charset="-79"/>
                <a:ea typeface="Calibri" panose="020F0502020204030204" pitchFamily="34" charset="0"/>
                <a:cs typeface="David" panose="020E0502060401010101" pitchFamily="34" charset="-79"/>
              </a:rPr>
              <a:t>תמתי</a:t>
            </a:r>
            <a:r>
              <a:rPr lang="he-IL" sz="1800" dirty="0">
                <a:effectLst/>
                <a:latin typeface="Narkisim" panose="020E0502050101010101" pitchFamily="34" charset="-79"/>
                <a:ea typeface="Calibri" panose="020F0502020204030204" pitchFamily="34" charset="0"/>
                <a:cs typeface="David" panose="020E0502060401010101" pitchFamily="34" charset="-79"/>
              </a:rPr>
              <a:t>" - בבחינת כמים הפנים לפנים כן לב האדם לאדם, כי היא מתלוות </a:t>
            </a:r>
            <a:r>
              <a:rPr lang="he-IL" sz="1800" dirty="0" err="1">
                <a:effectLst/>
                <a:latin typeface="Narkisim" panose="020E0502050101010101" pitchFamily="34" charset="-79"/>
                <a:ea typeface="Calibri" panose="020F0502020204030204" pitchFamily="34" charset="0"/>
                <a:cs typeface="David" panose="020E0502060401010101" pitchFamily="34" charset="-79"/>
              </a:rPr>
              <a:t>ומתדבקת</a:t>
            </a:r>
            <a:r>
              <a:rPr lang="he-IL" sz="1800" dirty="0">
                <a:effectLst/>
                <a:latin typeface="Narkisim" panose="020E0502050101010101" pitchFamily="34" charset="-79"/>
                <a:ea typeface="Calibri" panose="020F0502020204030204" pitchFamily="34" charset="0"/>
                <a:cs typeface="David" panose="020E0502060401010101" pitchFamily="34" charset="-79"/>
              </a:rPr>
              <a:t> בבן זוגה". היינו שהמלה "</a:t>
            </a:r>
            <a:r>
              <a:rPr lang="he-IL" sz="1800" dirty="0" err="1">
                <a:effectLst/>
                <a:latin typeface="Narkisim" panose="020E0502050101010101" pitchFamily="34" charset="-79"/>
                <a:ea typeface="Calibri" panose="020F0502020204030204" pitchFamily="34" charset="0"/>
                <a:cs typeface="David" panose="020E0502060401010101" pitchFamily="34" charset="-79"/>
              </a:rPr>
              <a:t>תמתי</a:t>
            </a:r>
            <a:r>
              <a:rPr lang="he-IL" sz="1800" dirty="0">
                <a:effectLst/>
                <a:latin typeface="Narkisim" panose="020E0502050101010101" pitchFamily="34" charset="-79"/>
                <a:ea typeface="Calibri" panose="020F0502020204030204" pitchFamily="34" charset="0"/>
                <a:cs typeface="David" panose="020E0502060401010101" pitchFamily="34" charset="-79"/>
              </a:rPr>
              <a:t>" דבוקה למלה "יונתי", שהקב"ה מתאר את כנסת ישראל כ"יונה תמה". וע' רש"י שיר השירים פרק ו פסוק ט: אחת היא יונתי - אחת היא הנבחרת לי ל"יונה תמה" שהיא תמימת לב עם בן זוגה. ע"ע לעיל הערה בריש הפרק הרחבה </a:t>
            </a:r>
            <a:r>
              <a:rPr lang="he-IL" sz="1800" dirty="0" err="1">
                <a:effectLst/>
                <a:latin typeface="Narkisim" panose="020E0502050101010101" pitchFamily="34" charset="-79"/>
                <a:ea typeface="Calibri" panose="020F0502020204030204" pitchFamily="34" charset="0"/>
                <a:cs typeface="David" panose="020E0502060401010101" pitchFamily="34" charset="-79"/>
              </a:rPr>
              <a:t>בענין</a:t>
            </a:r>
            <a:r>
              <a:rPr lang="he-IL" sz="1800" dirty="0">
                <a:effectLst/>
                <a:latin typeface="Narkisim" panose="020E0502050101010101" pitchFamily="34" charset="-79"/>
                <a:ea typeface="Calibri" panose="020F0502020204030204" pitchFamily="34" charset="0"/>
                <a:cs typeface="David" panose="020E0502060401010101" pitchFamily="34" charset="-79"/>
              </a:rPr>
              <a:t> זה.</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pPr algn="just" rtl="1"/>
            <a:r>
              <a:rPr lang="he-IL" sz="1800" dirty="0">
                <a:effectLst/>
                <a:latin typeface="Narkisim" panose="020E0502050101010101" pitchFamily="34" charset="-79"/>
                <a:ea typeface="Calibri" panose="020F0502020204030204" pitchFamily="34" charset="0"/>
                <a:cs typeface="David" panose="020E0502060401010101" pitchFamily="34" charset="-79"/>
              </a:rPr>
              <a:t>ע' זוהר חלק ג' דף ע"ג ע"א "תנינן ג' דרגין אינון מתקשרן דא </a:t>
            </a:r>
            <a:r>
              <a:rPr lang="he-IL" sz="1800" dirty="0" err="1">
                <a:effectLst/>
                <a:latin typeface="Narkisim" panose="020E0502050101010101" pitchFamily="34" charset="-79"/>
                <a:ea typeface="Calibri" panose="020F0502020204030204" pitchFamily="34" charset="0"/>
                <a:cs typeface="David" panose="020E0502060401010101" pitchFamily="34" charset="-79"/>
              </a:rPr>
              <a:t>בדא</a:t>
            </a:r>
            <a:r>
              <a:rPr lang="he-IL" sz="1800" dirty="0">
                <a:effectLst/>
                <a:latin typeface="Narkisim" panose="020E0502050101010101" pitchFamily="34" charset="-79"/>
                <a:ea typeface="Calibri" panose="020F0502020204030204" pitchFamily="34" charset="0"/>
                <a:cs typeface="David" panose="020E0502060401010101" pitchFamily="34" charset="-79"/>
              </a:rPr>
              <a:t> קב"ה אורייתא וישראל".</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p:txBody>
      </p:sp>
    </p:spTree>
    <p:extLst>
      <p:ext uri="{BB962C8B-B14F-4D97-AF65-F5344CB8AC3E}">
        <p14:creationId xmlns:p14="http://schemas.microsoft.com/office/powerpoint/2010/main" val="2826069997"/>
      </p:ext>
    </p:extLst>
  </p:cSld>
  <p:clrMapOvr>
    <a:masterClrMapping/>
  </p:clrMapOvr>
  <mc:AlternateContent xmlns:mc="http://schemas.openxmlformats.org/markup-compatibility/2006" xmlns:p14="http://schemas.microsoft.com/office/powerpoint/2010/main">
    <mc:Choice Requires="p14">
      <p:transition spd="slow" p14:dur="2000" advTm="492379"/>
    </mc:Choice>
    <mc:Fallback xmlns="">
      <p:transition spd="slow" advTm="49237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B70D75-AF43-99A5-2ED8-A5BD5551311C}"/>
              </a:ext>
            </a:extLst>
          </p:cNvPr>
          <p:cNvSpPr>
            <a:spLocks noGrp="1"/>
          </p:cNvSpPr>
          <p:nvPr>
            <p:ph type="title"/>
          </p:nvPr>
        </p:nvSpPr>
        <p:spPr/>
        <p:txBody>
          <a:bodyPr/>
          <a:lstStyle/>
          <a:p>
            <a:pPr algn="ctr"/>
            <a:r>
              <a:rPr lang="he-IL" dirty="0"/>
              <a:t>ספר העיקרים</a:t>
            </a:r>
          </a:p>
        </p:txBody>
      </p:sp>
      <p:sp>
        <p:nvSpPr>
          <p:cNvPr id="3" name="מציין מיקום תוכן 2">
            <a:extLst>
              <a:ext uri="{FF2B5EF4-FFF2-40B4-BE49-F238E27FC236}">
                <a16:creationId xmlns:a16="http://schemas.microsoft.com/office/drawing/2014/main" id="{7E7B938C-C4DD-978C-04DC-DCD170C65A9E}"/>
              </a:ext>
            </a:extLst>
          </p:cNvPr>
          <p:cNvSpPr>
            <a:spLocks noGrp="1"/>
          </p:cNvSpPr>
          <p:nvPr>
            <p:ph idx="1"/>
          </p:nvPr>
        </p:nvSpPr>
        <p:spPr/>
        <p:txBody>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ספרו הגדול של רבי יוסף אלבו הוא 'ספר העיקרים', בספר זה מתפלמס רבי יוסף אלבו עם הרמב"ם הקובע כי יש י"ג עיקרים ליהדות.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רבי יוסף אלבו לא חולק על אמיתות אף אחד מהעיקרים של הרמב"ם אלא רק על היותם עיקרים.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הוא מצמצם את העיקרים לשלושה -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Trebuchet MS" panose="020B0603020202020204"/>
                <a:ea typeface="+mn-ea"/>
                <a:cs typeface="Gisha" panose="020B0502040204020203" pitchFamily="34" charset="-79"/>
              </a:rPr>
              <a:t>מציאות ה',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Trebuchet MS" panose="020B0603020202020204"/>
                <a:ea typeface="+mn-ea"/>
                <a:cs typeface="Gisha" panose="020B0502040204020203" pitchFamily="34" charset="-79"/>
              </a:rPr>
              <a:t>תורה מן השמים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Trebuchet MS" panose="020B0603020202020204"/>
                <a:ea typeface="+mn-ea"/>
                <a:cs typeface="Gisha" panose="020B0502040204020203" pitchFamily="34" charset="-79"/>
              </a:rPr>
              <a:t>ושכר ועונש. </a:t>
            </a:r>
          </a:p>
          <a:p>
            <a:endParaRPr lang="he-IL" dirty="0"/>
          </a:p>
        </p:txBody>
      </p:sp>
      <p:sp>
        <p:nvSpPr>
          <p:cNvPr id="4" name="מציין מיקום של מספר שקופית 3">
            <a:extLst>
              <a:ext uri="{FF2B5EF4-FFF2-40B4-BE49-F238E27FC236}">
                <a16:creationId xmlns:a16="http://schemas.microsoft.com/office/drawing/2014/main" id="{1BDEE224-8417-AB71-F4D5-B290835AFB8D}"/>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149817663"/>
      </p:ext>
    </p:extLst>
  </p:cSld>
  <p:clrMapOvr>
    <a:masterClrMapping/>
  </p:clrMapOvr>
  <mc:AlternateContent xmlns:mc="http://schemas.openxmlformats.org/markup-compatibility/2006" xmlns:p14="http://schemas.microsoft.com/office/powerpoint/2010/main">
    <mc:Choice Requires="p14">
      <p:transition spd="slow" p14:dur="2000" advTm="50751"/>
    </mc:Choice>
    <mc:Fallback xmlns="">
      <p:transition spd="slow" advTm="5075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255">
          <a:extLst>
            <a:ext uri="{FF2B5EF4-FFF2-40B4-BE49-F238E27FC236}">
              <a16:creationId xmlns:a16="http://schemas.microsoft.com/office/drawing/2014/main" id="{DC62A988-F1BB-9FA7-33CC-77CED4A05936}"/>
            </a:ext>
          </a:extLst>
        </p:cNvPr>
        <p:cNvGrpSpPr/>
        <p:nvPr/>
      </p:nvGrpSpPr>
      <p:grpSpPr>
        <a:xfrm>
          <a:off x="0" y="0"/>
          <a:ext cx="0" cy="0"/>
          <a:chOff x="0" y="0"/>
          <a:chExt cx="0" cy="0"/>
        </a:xfrm>
      </p:grpSpPr>
      <p:sp>
        <p:nvSpPr>
          <p:cNvPr id="20" name="תיבת טקסט 19">
            <a:extLst>
              <a:ext uri="{FF2B5EF4-FFF2-40B4-BE49-F238E27FC236}">
                <a16:creationId xmlns:a16="http://schemas.microsoft.com/office/drawing/2014/main" id="{B5A57E2C-D223-424C-D80D-AD40BEFBFC1C}"/>
              </a:ext>
            </a:extLst>
          </p:cNvPr>
          <p:cNvSpPr txBox="1"/>
          <p:nvPr/>
        </p:nvSpPr>
        <p:spPr>
          <a:xfrm>
            <a:off x="293616" y="274867"/>
            <a:ext cx="3407883" cy="379656"/>
          </a:xfrm>
          <a:prstGeom prst="rect">
            <a:avLst/>
          </a:prstGeom>
          <a:noFill/>
        </p:spPr>
        <p:txBody>
          <a:bodyPr wrap="square">
            <a:spAutoFit/>
          </a:bodyPr>
          <a:lstStyle/>
          <a:p>
            <a:pPr defTabSz="1219170">
              <a:buClr>
                <a:srgbClr val="000000"/>
              </a:buClr>
            </a:pPr>
            <a:r>
              <a:rPr lang="he-IL" sz="1867" b="1" dirty="0">
                <a:solidFill>
                  <a:srgbClr val="C00000"/>
                </a:solidFill>
                <a:latin typeface="Gisha" panose="020B0502040204020203" pitchFamily="34" charset="-79"/>
                <a:ea typeface="Tahoma" panose="020B0604030504040204" pitchFamily="34" charset="0"/>
                <a:cs typeface="Gisha" panose="020B0502040204020203" pitchFamily="34" charset="-79"/>
                <a:sym typeface="Arial"/>
              </a:rPr>
              <a:t>הישג 5 - הבנה ופרשנות</a:t>
            </a:r>
            <a:endParaRPr lang="he-IL" sz="1867" kern="0" dirty="0">
              <a:solidFill>
                <a:srgbClr val="000000"/>
              </a:solidFill>
              <a:latin typeface="Gisha" panose="020B0502040204020203" pitchFamily="34" charset="-79"/>
              <a:cs typeface="Gisha" panose="020B0502040204020203" pitchFamily="34" charset="-79"/>
              <a:sym typeface="Arial"/>
            </a:endParaRPr>
          </a:p>
        </p:txBody>
      </p:sp>
      <p:sp>
        <p:nvSpPr>
          <p:cNvPr id="17" name="תיבת טקסט 16">
            <a:extLst>
              <a:ext uri="{FF2B5EF4-FFF2-40B4-BE49-F238E27FC236}">
                <a16:creationId xmlns:a16="http://schemas.microsoft.com/office/drawing/2014/main" id="{963DD5BB-B2E7-8CE3-59EA-5F89FD7BDA74}"/>
              </a:ext>
            </a:extLst>
          </p:cNvPr>
          <p:cNvSpPr txBox="1"/>
          <p:nvPr/>
        </p:nvSpPr>
        <p:spPr>
          <a:xfrm>
            <a:off x="1456268" y="1382863"/>
            <a:ext cx="10300137" cy="5264133"/>
          </a:xfrm>
          <a:prstGeom prst="rect">
            <a:avLst/>
          </a:prstGeom>
          <a:noFill/>
        </p:spPr>
        <p:txBody>
          <a:bodyPr wrap="square" rtlCol="1">
            <a:spAutoFit/>
          </a:bodyPr>
          <a:lstStyle/>
          <a:p>
            <a:pPr algn="r" defTabSz="1219170" rtl="1">
              <a:buClr>
                <a:srgbClr val="000000"/>
              </a:buClr>
            </a:pPr>
            <a:r>
              <a:rPr lang="he-IL" sz="1867" b="1" kern="0" dirty="0">
                <a:solidFill>
                  <a:srgbClr val="C00000"/>
                </a:solidFill>
                <a:latin typeface="Gisha" panose="020B0502040204020203" pitchFamily="34" charset="-79"/>
                <a:cs typeface="Gisha" panose="020B0502040204020203" pitchFamily="34" charset="-79"/>
                <a:sym typeface="Arial"/>
              </a:rPr>
              <a:t>הרב יוסף אלבו- ספר העיקרים מאמר א פרק ד:</a:t>
            </a:r>
          </a:p>
          <a:p>
            <a:pPr algn="r" defTabSz="1219170" rtl="1">
              <a:buClr>
                <a:srgbClr val="000000"/>
              </a:buClr>
            </a:pPr>
            <a:endParaRPr lang="he-IL" sz="1867" b="1" kern="0" dirty="0">
              <a:solidFill>
                <a:srgbClr val="C00000"/>
              </a:solidFill>
              <a:latin typeface="Gisha" panose="020B0502040204020203" pitchFamily="34" charset="-79"/>
              <a:cs typeface="Gisha" panose="020B0502040204020203" pitchFamily="34" charset="-79"/>
              <a:sym typeface="Arial"/>
            </a:endParaRP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העיקריים הכוללים וההכרחיים לדת הא-</a:t>
            </a:r>
            <a:r>
              <a:rPr lang="he-IL" sz="1867" kern="0" dirty="0" err="1">
                <a:solidFill>
                  <a:srgbClr val="002060"/>
                </a:solidFill>
                <a:latin typeface="Gisha" panose="020B0502040204020203" pitchFamily="34" charset="-79"/>
                <a:cs typeface="Gisha" panose="020B0502040204020203" pitchFamily="34" charset="-79"/>
                <a:sym typeface="Arial"/>
              </a:rPr>
              <a:t>לוהית</a:t>
            </a:r>
            <a:r>
              <a:rPr lang="he-IL" sz="1867" kern="0" dirty="0">
                <a:solidFill>
                  <a:srgbClr val="002060"/>
                </a:solidFill>
                <a:latin typeface="Gisha" panose="020B0502040204020203" pitchFamily="34" charset="-79"/>
                <a:cs typeface="Gisha" panose="020B0502040204020203" pitchFamily="34" charset="-79"/>
                <a:sym typeface="Arial"/>
              </a:rPr>
              <a:t> הם שלושה, והם : </a:t>
            </a:r>
            <a:r>
              <a:rPr lang="he-IL" sz="1867" b="1" kern="0" dirty="0">
                <a:solidFill>
                  <a:srgbClr val="002060"/>
                </a:solidFill>
                <a:latin typeface="Gisha" panose="020B0502040204020203" pitchFamily="34" charset="-79"/>
                <a:cs typeface="Gisha" panose="020B0502040204020203" pitchFamily="34" charset="-79"/>
                <a:sym typeface="Arial"/>
              </a:rPr>
              <a:t>מציאות השם, וההשגחה לשכר ועונש ותורה מן השמים</a:t>
            </a:r>
            <a:r>
              <a:rPr lang="he-IL" sz="1867" kern="0" dirty="0">
                <a:solidFill>
                  <a:srgbClr val="002060"/>
                </a:solidFill>
                <a:latin typeface="Gisha" panose="020B0502040204020203" pitchFamily="34" charset="-79"/>
                <a:cs typeface="Gisha" panose="020B0502040204020203" pitchFamily="34" charset="-79"/>
                <a:sym typeface="Arial"/>
              </a:rPr>
              <a:t>....והמורה על היות ג' העיקרים הללו שורש ויסוד לאמונה אשר בה יגיע האדם אל הצלחתו האמיתית,  היא מה שיסדו לנו אנשי כנסת הגדולה בתפילת מוסף של ראש השנה שלוש ברכות, שהם: </a:t>
            </a:r>
            <a:r>
              <a:rPr lang="he-IL" sz="1867" b="1" kern="0" dirty="0">
                <a:solidFill>
                  <a:srgbClr val="002060"/>
                </a:solidFill>
                <a:latin typeface="Gisha" panose="020B0502040204020203" pitchFamily="34" charset="-79"/>
                <a:cs typeface="Gisha" panose="020B0502040204020203" pitchFamily="34" charset="-79"/>
                <a:sym typeface="Arial"/>
              </a:rPr>
              <a:t>מלכויות, זיכרונות ושופרות</a:t>
            </a:r>
            <a:r>
              <a:rPr lang="he-IL" sz="1867" kern="0" dirty="0">
                <a:solidFill>
                  <a:srgbClr val="002060"/>
                </a:solidFill>
                <a:latin typeface="Gisha" panose="020B0502040204020203" pitchFamily="34" charset="-79"/>
                <a:cs typeface="Gisha" panose="020B0502040204020203" pitchFamily="34" charset="-79"/>
                <a:sym typeface="Arial"/>
              </a:rPr>
              <a:t>, שהם </a:t>
            </a:r>
            <a:r>
              <a:rPr lang="he-IL" sz="1867" b="1" kern="0" dirty="0">
                <a:solidFill>
                  <a:srgbClr val="002060"/>
                </a:solidFill>
                <a:latin typeface="Gisha" panose="020B0502040204020203" pitchFamily="34" charset="-79"/>
                <a:cs typeface="Gisha" panose="020B0502040204020203" pitchFamily="34" charset="-79"/>
                <a:sym typeface="Arial"/>
              </a:rPr>
              <a:t>כנגד שלושה עיקרים הללו</a:t>
            </a:r>
            <a:r>
              <a:rPr lang="he-IL" sz="1867" kern="0" dirty="0">
                <a:solidFill>
                  <a:srgbClr val="002060"/>
                </a:solidFill>
                <a:latin typeface="Gisha" panose="020B0502040204020203" pitchFamily="34" charset="-79"/>
                <a:cs typeface="Gisha" panose="020B0502040204020203" pitchFamily="34" charset="-79"/>
                <a:sym typeface="Arial"/>
              </a:rPr>
              <a:t>, להעיר לב האדם כי בהאמנת העיקרים הללו עם סעיפיהם ושורשיהם כפי מה שראוי, יזכה האדם בדינו לפני השם.</a:t>
            </a:r>
          </a:p>
          <a:p>
            <a:pPr algn="r" defTabSz="1219170" rtl="1">
              <a:buClr>
                <a:srgbClr val="000000"/>
              </a:buClr>
            </a:pPr>
            <a:endParaRPr lang="he-IL" sz="1867" kern="0" dirty="0">
              <a:solidFill>
                <a:srgbClr val="002060"/>
              </a:solidFill>
              <a:latin typeface="Gisha" panose="020B0502040204020203" pitchFamily="34" charset="-79"/>
              <a:cs typeface="Gisha" panose="020B0502040204020203" pitchFamily="34" charset="-79"/>
              <a:sym typeface="Arial"/>
            </a:endParaRP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[א] כי ברכת </a:t>
            </a:r>
            <a:r>
              <a:rPr lang="he-IL" sz="1867" b="1" kern="0" dirty="0" err="1">
                <a:solidFill>
                  <a:srgbClr val="002060"/>
                </a:solidFill>
                <a:latin typeface="Gisha" panose="020B0502040204020203" pitchFamily="34" charset="-79"/>
                <a:cs typeface="Gisha" panose="020B0502040204020203" pitchFamily="34" charset="-79"/>
                <a:sym typeface="Arial"/>
              </a:rPr>
              <a:t>מלכיות</a:t>
            </a:r>
            <a:r>
              <a:rPr lang="he-IL" sz="1867" b="1" kern="0" dirty="0">
                <a:solidFill>
                  <a:srgbClr val="002060"/>
                </a:solidFill>
                <a:latin typeface="Gisha" panose="020B0502040204020203" pitchFamily="34" charset="-79"/>
                <a:cs typeface="Gisha" panose="020B0502040204020203" pitchFamily="34" charset="-79"/>
                <a:sym typeface="Arial"/>
              </a:rPr>
              <a:t> היא כנגד עיקר מציאות השם</a:t>
            </a:r>
            <a:r>
              <a:rPr lang="he-IL" sz="1867" kern="0" dirty="0">
                <a:solidFill>
                  <a:srgbClr val="002060"/>
                </a:solidFill>
                <a:latin typeface="Gisha" panose="020B0502040204020203" pitchFamily="34" charset="-79"/>
                <a:cs typeface="Gisha" panose="020B0502040204020203" pitchFamily="34" charset="-79"/>
                <a:sym typeface="Arial"/>
              </a:rPr>
              <a:t>, ויורה על זה נוסח הברכה:</a:t>
            </a: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"על כן נקווה לך ה' אלוהינו לראות במהרה בתפארת עוזך, להעביר גלולים מן הארץ ואלילים כרות יכרתון ......ויקבלו כולם את עול מלכותך"</a:t>
            </a:r>
          </a:p>
          <a:p>
            <a:pPr algn="r" defTabSz="1219170" rtl="1">
              <a:buClr>
                <a:srgbClr val="000000"/>
              </a:buClr>
            </a:pPr>
            <a:endParaRPr lang="he-IL" sz="1867" kern="0" dirty="0">
              <a:solidFill>
                <a:srgbClr val="002060"/>
              </a:solidFill>
              <a:latin typeface="Gisha" panose="020B0502040204020203" pitchFamily="34" charset="-79"/>
              <a:cs typeface="Gisha" panose="020B0502040204020203" pitchFamily="34" charset="-79"/>
              <a:sym typeface="Arial"/>
            </a:endParaRP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[ב] וכן ברכת </a:t>
            </a:r>
            <a:r>
              <a:rPr lang="he-IL" sz="1867" b="1" kern="0" dirty="0">
                <a:solidFill>
                  <a:srgbClr val="002060"/>
                </a:solidFill>
                <a:latin typeface="Gisha" panose="020B0502040204020203" pitchFamily="34" charset="-79"/>
                <a:cs typeface="Gisha" panose="020B0502040204020203" pitchFamily="34" charset="-79"/>
                <a:sym typeface="Arial"/>
              </a:rPr>
              <a:t>זיכרונות מורה על ההשגחה והשכר והעונש </a:t>
            </a:r>
            <a:r>
              <a:rPr lang="he-IL" sz="1867" kern="0" dirty="0">
                <a:solidFill>
                  <a:srgbClr val="002060"/>
                </a:solidFill>
                <a:latin typeface="Gisha" panose="020B0502040204020203" pitchFamily="34" charset="-79"/>
                <a:cs typeface="Gisha" panose="020B0502040204020203" pitchFamily="34" charset="-79"/>
                <a:sym typeface="Arial"/>
              </a:rPr>
              <a:t>וכן יורה נוסח הברכה:</a:t>
            </a: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"אתה זוכר מעשה עולם ופקד כל יצורי קדם ".</a:t>
            </a:r>
          </a:p>
          <a:p>
            <a:pPr algn="r" defTabSz="1219170" rtl="1">
              <a:buClr>
                <a:srgbClr val="000000"/>
              </a:buClr>
            </a:pPr>
            <a:endParaRPr lang="he-IL" sz="1867" kern="0" dirty="0">
              <a:solidFill>
                <a:srgbClr val="002060"/>
              </a:solidFill>
              <a:latin typeface="Gisha" panose="020B0502040204020203" pitchFamily="34" charset="-79"/>
              <a:cs typeface="Gisha" panose="020B0502040204020203" pitchFamily="34" charset="-79"/>
              <a:sym typeface="Arial"/>
            </a:endParaRP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[ג] וברכת </a:t>
            </a:r>
            <a:r>
              <a:rPr lang="he-IL" sz="1867" b="1" kern="0" dirty="0">
                <a:solidFill>
                  <a:srgbClr val="002060"/>
                </a:solidFill>
                <a:latin typeface="Gisha" panose="020B0502040204020203" pitchFamily="34" charset="-79"/>
                <a:cs typeface="Gisha" panose="020B0502040204020203" pitchFamily="34" charset="-79"/>
                <a:sym typeface="Arial"/>
              </a:rPr>
              <a:t>שופרות היא לרמוז על העיקר השלישי שהוא תורה מן השמים</a:t>
            </a:r>
            <a:r>
              <a:rPr lang="he-IL" sz="1867" kern="0" dirty="0">
                <a:solidFill>
                  <a:srgbClr val="002060"/>
                </a:solidFill>
                <a:latin typeface="Gisha" panose="020B0502040204020203" pitchFamily="34" charset="-79"/>
                <a:cs typeface="Gisha" panose="020B0502040204020203" pitchFamily="34" charset="-79"/>
                <a:sym typeface="Arial"/>
              </a:rPr>
              <a:t>, ועל כן היא מתחילת:</a:t>
            </a: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"אתה נגלית בענן כבודך על עם </a:t>
            </a:r>
            <a:r>
              <a:rPr lang="he-IL" sz="1867" kern="0" dirty="0" err="1">
                <a:solidFill>
                  <a:srgbClr val="002060"/>
                </a:solidFill>
                <a:latin typeface="Gisha" panose="020B0502040204020203" pitchFamily="34" charset="-79"/>
                <a:cs typeface="Gisha" panose="020B0502040204020203" pitchFamily="34" charset="-79"/>
                <a:sym typeface="Arial"/>
              </a:rPr>
              <a:t>קדשך</a:t>
            </a:r>
            <a:r>
              <a:rPr lang="he-IL" sz="1867" kern="0" dirty="0">
                <a:solidFill>
                  <a:srgbClr val="002060"/>
                </a:solidFill>
                <a:latin typeface="Gisha" panose="020B0502040204020203" pitchFamily="34" charset="-79"/>
                <a:cs typeface="Gisha" panose="020B0502040204020203" pitchFamily="34" charset="-79"/>
                <a:sym typeface="Arial"/>
              </a:rPr>
              <a:t> לדבר עמם, מן השמים השמעתם קולך".  ולפי שמתן תורה היה באמצעות קול שופר חזק מאוד כמוהו לא נהיה מן העולם - נקראת שופרות</a:t>
            </a:r>
          </a:p>
        </p:txBody>
      </p:sp>
      <p:sp>
        <p:nvSpPr>
          <p:cNvPr id="12" name="תיבת טקסט 11">
            <a:extLst>
              <a:ext uri="{FF2B5EF4-FFF2-40B4-BE49-F238E27FC236}">
                <a16:creationId xmlns:a16="http://schemas.microsoft.com/office/drawing/2014/main" id="{5B4FB3DD-27BC-48F9-7FC2-07AC87C339FC}"/>
              </a:ext>
            </a:extLst>
          </p:cNvPr>
          <p:cNvSpPr txBox="1"/>
          <p:nvPr/>
        </p:nvSpPr>
        <p:spPr>
          <a:xfrm>
            <a:off x="3453814" y="685236"/>
            <a:ext cx="5940681" cy="666977"/>
          </a:xfrm>
          <a:prstGeom prst="rect">
            <a:avLst/>
          </a:prstGeom>
          <a:noFill/>
        </p:spPr>
        <p:txBody>
          <a:bodyPr wrap="square" rtlCol="1">
            <a:spAutoFit/>
          </a:bodyPr>
          <a:lstStyle/>
          <a:p>
            <a:pPr algn="r" defTabSz="1219170">
              <a:buClr>
                <a:srgbClr val="000000"/>
              </a:buClr>
            </a:pPr>
            <a:r>
              <a:rPr lang="he-IL" sz="1867" b="1" kern="0" dirty="0">
                <a:solidFill>
                  <a:srgbClr val="487962"/>
                </a:solidFill>
                <a:latin typeface="Gisha" panose="020B0502040204020203" pitchFamily="34" charset="-79"/>
                <a:cs typeface="Gisha" panose="020B0502040204020203" pitchFamily="34" charset="-79"/>
                <a:sym typeface="Arial"/>
              </a:rPr>
              <a:t>הרב יוסף אלבו מסביר מדוע אנשי כנסת הגדולה תקנו לומר פסוקים ובהם זיכרונות, מלכויות ושופרות</a:t>
            </a:r>
          </a:p>
        </p:txBody>
      </p:sp>
      <p:pic>
        <p:nvPicPr>
          <p:cNvPr id="14" name="תמונה 13">
            <a:extLst>
              <a:ext uri="{FF2B5EF4-FFF2-40B4-BE49-F238E27FC236}">
                <a16:creationId xmlns:a16="http://schemas.microsoft.com/office/drawing/2014/main" id="{76BC56C1-0F91-9DA1-2B84-A4A4216C10E4}"/>
              </a:ext>
            </a:extLst>
          </p:cNvPr>
          <p:cNvPicPr>
            <a:picLocks noChangeAspect="1"/>
          </p:cNvPicPr>
          <p:nvPr/>
        </p:nvPicPr>
        <p:blipFill>
          <a:blip r:embed="rId3"/>
          <a:stretch>
            <a:fillRect/>
          </a:stretch>
        </p:blipFill>
        <p:spPr>
          <a:xfrm>
            <a:off x="293617" y="933685"/>
            <a:ext cx="1302465" cy="1957256"/>
          </a:xfrm>
          <a:prstGeom prst="rect">
            <a:avLst/>
          </a:prstGeom>
        </p:spPr>
      </p:pic>
    </p:spTree>
    <p:extLst>
      <p:ext uri="{BB962C8B-B14F-4D97-AF65-F5344CB8AC3E}">
        <p14:creationId xmlns:p14="http://schemas.microsoft.com/office/powerpoint/2010/main" val="2589986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87002">
        <p159:morph option="byObject"/>
      </p:transition>
    </mc:Choice>
    <mc:Fallback xmlns="">
      <p:transition spd="slow" advTm="87002">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F099C-A987-9151-BCD3-7C22CDE7B4AC}"/>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4D49B2C-3B9E-F3A7-1688-6C7A336E28E0}"/>
              </a:ext>
            </a:extLst>
          </p:cNvPr>
          <p:cNvSpPr>
            <a:spLocks noGrp="1"/>
          </p:cNvSpPr>
          <p:nvPr>
            <p:ph type="title"/>
          </p:nvPr>
        </p:nvSpPr>
        <p:spPr>
          <a:xfrm>
            <a:off x="677333" y="609600"/>
            <a:ext cx="10279563" cy="1320800"/>
          </a:xfrm>
        </p:spPr>
        <p:txBody>
          <a:bodyPr/>
          <a:lstStyle/>
          <a:p>
            <a:pPr algn="ctr"/>
            <a:r>
              <a:rPr lang="he-IL" dirty="0"/>
              <a:t>ג' עיקרי היהדות – העיקרים</a:t>
            </a:r>
          </a:p>
        </p:txBody>
      </p:sp>
      <p:sp>
        <p:nvSpPr>
          <p:cNvPr id="9" name="מציין מיקום טקסט 8">
            <a:extLst>
              <a:ext uri="{FF2B5EF4-FFF2-40B4-BE49-F238E27FC236}">
                <a16:creationId xmlns:a16="http://schemas.microsoft.com/office/drawing/2014/main" id="{A361FC98-9BBB-0D34-1816-ED78C4C0F26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שכר ועונש</a:t>
            </a:r>
          </a:p>
        </p:txBody>
      </p:sp>
      <p:sp>
        <p:nvSpPr>
          <p:cNvPr id="11" name="מציין מיקום טקסט 10">
            <a:extLst>
              <a:ext uri="{FF2B5EF4-FFF2-40B4-BE49-F238E27FC236}">
                <a16:creationId xmlns:a16="http://schemas.microsoft.com/office/drawing/2014/main" id="{F8A7B800-2B3F-E5BC-74DA-14FB989E5F8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תורה מן השמים</a:t>
            </a:r>
          </a:p>
        </p:txBody>
      </p:sp>
      <p:sp>
        <p:nvSpPr>
          <p:cNvPr id="12" name="מציין מיקום תוכן 11">
            <a:extLst>
              <a:ext uri="{FF2B5EF4-FFF2-40B4-BE49-F238E27FC236}">
                <a16:creationId xmlns:a16="http://schemas.microsoft.com/office/drawing/2014/main" id="{B2C53E6F-9FF9-DBB2-D5BB-53D9055D44B3}"/>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r>
              <a:rPr lang="he-IL" dirty="0"/>
              <a:t>מתן תורה - הווה</a:t>
            </a:r>
          </a:p>
          <a:p>
            <a:r>
              <a:rPr lang="he-IL" dirty="0"/>
              <a:t>שופרות	</a:t>
            </a:r>
          </a:p>
          <a:p>
            <a:r>
              <a:rPr lang="he-IL" dirty="0"/>
              <a:t>מתן תורה – שבת בבוקר. </a:t>
            </a:r>
          </a:p>
          <a:p>
            <a:r>
              <a:rPr lang="he-IL" dirty="0"/>
              <a:t>שבועות – מתן תורה</a:t>
            </a:r>
          </a:p>
          <a:p>
            <a:endParaRPr lang="he-IL" dirty="0"/>
          </a:p>
        </p:txBody>
      </p:sp>
      <p:sp>
        <p:nvSpPr>
          <p:cNvPr id="18" name="מציין מיקום תוכן 17">
            <a:extLst>
              <a:ext uri="{FF2B5EF4-FFF2-40B4-BE49-F238E27FC236}">
                <a16:creationId xmlns:a16="http://schemas.microsoft.com/office/drawing/2014/main" id="{F49DB0F5-A4A5-A26C-6024-EE32E35D3E0E}"/>
              </a:ext>
            </a:extLst>
          </p:cNvPr>
          <p:cNvSpPr>
            <a:spLocks noGrp="1"/>
          </p:cNvSpPr>
          <p:nvPr>
            <p:ph sz="half" idx="2"/>
          </p:nvPr>
        </p:nvSpPr>
        <p:spPr>
          <a:xfrm>
            <a:off x="675745" y="2737245"/>
            <a:ext cx="3240000" cy="3304117"/>
          </a:xfrm>
          <a:solidFill>
            <a:srgbClr val="00B0F0">
              <a:alpha val="31000"/>
            </a:srgbClr>
          </a:solidFill>
        </p:spPr>
        <p:txBody>
          <a:bodyPr/>
          <a:lstStyle/>
          <a:p>
            <a:r>
              <a:rPr lang="he-IL" dirty="0"/>
              <a:t>עולם הבא – עתיד. </a:t>
            </a:r>
          </a:p>
          <a:p>
            <a:r>
              <a:rPr lang="he-IL" dirty="0" err="1"/>
              <a:t>זכרונות</a:t>
            </a:r>
            <a:endParaRPr lang="he-IL" dirty="0"/>
          </a:p>
          <a:p>
            <a:r>
              <a:rPr lang="he-IL" dirty="0"/>
              <a:t>שבת לעתיד לבוא– סעודה ג.  </a:t>
            </a:r>
          </a:p>
          <a:p>
            <a:r>
              <a:rPr lang="he-IL" dirty="0"/>
              <a:t>סוכות – ענני כבוד שכר ועונש.</a:t>
            </a:r>
          </a:p>
        </p:txBody>
      </p:sp>
      <p:sp>
        <p:nvSpPr>
          <p:cNvPr id="20" name="תיבת טקסט 19">
            <a:extLst>
              <a:ext uri="{FF2B5EF4-FFF2-40B4-BE49-F238E27FC236}">
                <a16:creationId xmlns:a16="http://schemas.microsoft.com/office/drawing/2014/main" id="{CBAEEF5D-552B-02C2-4BB0-E6ECB7E4D1CA}"/>
              </a:ext>
            </a:extLst>
          </p:cNvPr>
          <p:cNvSpPr txBox="1"/>
          <p:nvPr/>
        </p:nvSpPr>
        <p:spPr>
          <a:xfrm>
            <a:off x="7723761" y="2733472"/>
            <a:ext cx="3240000" cy="158504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בריאת העולם - עבר</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מלכויות.</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שבת בראשית – ליל שבת.</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	פסח – בריאת העם</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557DE97A-1D40-F118-AEBB-9510C4C8A334}"/>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מציאות השם</a:t>
            </a:r>
          </a:p>
        </p:txBody>
      </p:sp>
      <p:sp>
        <p:nvSpPr>
          <p:cNvPr id="2" name="מציין מיקום של מספר שקופית 1">
            <a:extLst>
              <a:ext uri="{FF2B5EF4-FFF2-40B4-BE49-F238E27FC236}">
                <a16:creationId xmlns:a16="http://schemas.microsoft.com/office/drawing/2014/main" id="{0FAD73BF-2354-99C3-EF94-18ABDE4398C6}"/>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
        <p:nvSpPr>
          <p:cNvPr id="3" name="חץ: שמאלה 2">
            <a:extLst>
              <a:ext uri="{FF2B5EF4-FFF2-40B4-BE49-F238E27FC236}">
                <a16:creationId xmlns:a16="http://schemas.microsoft.com/office/drawing/2014/main" id="{D3FA473A-3A27-E320-F58C-C55496090924}"/>
              </a:ext>
            </a:extLst>
          </p:cNvPr>
          <p:cNvSpPr/>
          <p:nvPr/>
        </p:nvSpPr>
        <p:spPr>
          <a:xfrm>
            <a:off x="373711" y="4969565"/>
            <a:ext cx="10797872" cy="20116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1600" b="1" dirty="0">
                <a:solidFill>
                  <a:schemeClr val="accent5">
                    <a:lumMod val="50000"/>
                  </a:schemeClr>
                </a:solidFill>
              </a:rPr>
              <a:t>גבורות ה' פרק </a:t>
            </a:r>
            <a:r>
              <a:rPr lang="he-IL" sz="1600" b="1" dirty="0" err="1">
                <a:solidFill>
                  <a:schemeClr val="accent5">
                    <a:lumMod val="50000"/>
                  </a:schemeClr>
                </a:solidFill>
              </a:rPr>
              <a:t>מז</a:t>
            </a:r>
            <a:endParaRPr lang="he-IL" sz="1600" b="1" dirty="0">
              <a:solidFill>
                <a:schemeClr val="accent5">
                  <a:lumMod val="50000"/>
                </a:schemeClr>
              </a:solidFill>
            </a:endParaRPr>
          </a:p>
          <a:p>
            <a:pPr algn="ctr"/>
            <a:r>
              <a:rPr lang="he-IL" sz="1600" b="1" dirty="0">
                <a:solidFill>
                  <a:schemeClr val="accent5">
                    <a:lumMod val="50000"/>
                  </a:schemeClr>
                </a:solidFill>
              </a:rPr>
              <a:t>וכנגד אלו שלש אמונות שהם שרשים ויסוד לדת </a:t>
            </a:r>
            <a:r>
              <a:rPr lang="he-IL" sz="1600" b="1" dirty="0" err="1">
                <a:solidFill>
                  <a:schemeClr val="accent5">
                    <a:lumMod val="50000"/>
                  </a:schemeClr>
                </a:solidFill>
              </a:rPr>
              <a:t>צוה</a:t>
            </a:r>
            <a:r>
              <a:rPr lang="he-IL" sz="1600" b="1" dirty="0">
                <a:solidFill>
                  <a:schemeClr val="accent5">
                    <a:lumMod val="50000"/>
                  </a:schemeClr>
                </a:solidFill>
              </a:rPr>
              <a:t> השם יתברך בשלשה רגלים, ונקראים רגלים על שם שהם רגלי הדת שעומד עליהם הדת, כי חג הפסח בו נודע שהוא יתברך כל יכול על ידי אותות ומופתים עד קריעת ים סוף שהיה בשביעי של פסח ובו נודע בבירור </a:t>
            </a:r>
            <a:r>
              <a:rPr lang="he-IL" sz="1600" b="1" dirty="0" err="1">
                <a:solidFill>
                  <a:schemeClr val="accent5">
                    <a:lumMod val="50000"/>
                  </a:schemeClr>
                </a:solidFill>
              </a:rPr>
              <a:t>שהכל</a:t>
            </a:r>
            <a:r>
              <a:rPr lang="he-IL" sz="1600" b="1" dirty="0">
                <a:solidFill>
                  <a:schemeClr val="accent5">
                    <a:lumMod val="50000"/>
                  </a:schemeClr>
                </a:solidFill>
              </a:rPr>
              <a:t> </a:t>
            </a:r>
            <a:r>
              <a:rPr lang="he-IL" sz="1600" b="1" dirty="0" err="1">
                <a:solidFill>
                  <a:schemeClr val="accent5">
                    <a:lumMod val="50000"/>
                  </a:schemeClr>
                </a:solidFill>
              </a:rPr>
              <a:t>ביכלתו</a:t>
            </a:r>
            <a:r>
              <a:rPr lang="he-IL" sz="1600" b="1" dirty="0">
                <a:solidFill>
                  <a:schemeClr val="accent5">
                    <a:lumMod val="50000"/>
                  </a:schemeClr>
                </a:solidFill>
              </a:rPr>
              <a:t> ואין חוץ ממנו, וחג השבועות בו נודע נתינת התורה, וחג הסוכות שהושיב אותם בענני כבוד בשמירתו וזה מורה על ההשגחה והשמירה שהיה עליהם ולא עזב אותם שהושיב אותם בסכות שהיא השמירה, וכמו שאנו אומרים פורס סכת שלום עלינו ועל כל עמו ישראל ועל ירושלים. </a:t>
            </a:r>
          </a:p>
        </p:txBody>
      </p:sp>
    </p:spTree>
    <p:extLst>
      <p:ext uri="{BB962C8B-B14F-4D97-AF65-F5344CB8AC3E}">
        <p14:creationId xmlns:p14="http://schemas.microsoft.com/office/powerpoint/2010/main" val="4216793615"/>
      </p:ext>
    </p:extLst>
  </p:cSld>
  <p:clrMapOvr>
    <a:masterClrMapping/>
  </p:clrMapOvr>
  <mc:AlternateContent xmlns:mc="http://schemas.openxmlformats.org/markup-compatibility/2006" xmlns:p14="http://schemas.microsoft.com/office/powerpoint/2010/main">
    <mc:Choice Requires="p14">
      <p:transition spd="slow" p14:dur="2000" advTm="182254"/>
    </mc:Choice>
    <mc:Fallback xmlns="">
      <p:transition spd="slow" advTm="182254"/>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שמימי">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Random Acts Of Poetry Day by Slidesgo">
  <a:themeElements>
    <a:clrScheme name="Simple Light">
      <a:dk1>
        <a:srgbClr val="000000"/>
      </a:dk1>
      <a:lt1>
        <a:srgbClr val="FFFFFF"/>
      </a:lt1>
      <a:dk2>
        <a:srgbClr val="6E3A30"/>
      </a:dk2>
      <a:lt2>
        <a:srgbClr val="B45236"/>
      </a:lt2>
      <a:accent1>
        <a:srgbClr val="D9BB9A"/>
      </a:accent1>
      <a:accent2>
        <a:srgbClr val="487962"/>
      </a:accent2>
      <a:accent3>
        <a:srgbClr val="F18763"/>
      </a:accent3>
      <a:accent4>
        <a:srgbClr val="F6AB82"/>
      </a:accent4>
      <a:accent5>
        <a:srgbClr val="2E1717"/>
      </a:accent5>
      <a:accent6>
        <a:srgbClr val="B98338"/>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1617</TotalTime>
  <Words>2837</Words>
  <Application>Microsoft Office PowerPoint</Application>
  <PresentationFormat>מסך רחב</PresentationFormat>
  <Paragraphs>163</Paragraphs>
  <Slides>16</Slides>
  <Notes>3</Notes>
  <HiddenSlides>0</HiddenSlides>
  <MMClips>0</MMClips>
  <ScaleCrop>false</ScaleCrop>
  <HeadingPairs>
    <vt:vector size="6" baseType="variant">
      <vt:variant>
        <vt:lpstr>גופנים בשימוש</vt:lpstr>
      </vt:variant>
      <vt:variant>
        <vt:i4>14</vt:i4>
      </vt:variant>
      <vt:variant>
        <vt:lpstr>ערכת נושא</vt:lpstr>
      </vt:variant>
      <vt:variant>
        <vt:i4>3</vt:i4>
      </vt:variant>
      <vt:variant>
        <vt:lpstr>כותרות שקופיות</vt:lpstr>
      </vt:variant>
      <vt:variant>
        <vt:i4>16</vt:i4>
      </vt:variant>
    </vt:vector>
  </HeadingPairs>
  <TitlesOfParts>
    <vt:vector size="33" baseType="lpstr">
      <vt:lpstr>ABeeZee</vt:lpstr>
      <vt:lpstr>Arial</vt:lpstr>
      <vt:lpstr>Calibri</vt:lpstr>
      <vt:lpstr>Calibri Light</vt:lpstr>
      <vt:lpstr>Gisha</vt:lpstr>
      <vt:lpstr>Heebo-Regular</vt:lpstr>
      <vt:lpstr>Lato</vt:lpstr>
      <vt:lpstr>Narkisim</vt:lpstr>
      <vt:lpstr>Symbol</vt:lpstr>
      <vt:lpstr>Taamey Frank CLM</vt:lpstr>
      <vt:lpstr>Times New Roman</vt:lpstr>
      <vt:lpstr>Trebuchet MS</vt:lpstr>
      <vt:lpstr>Vidaloka</vt:lpstr>
      <vt:lpstr>Wingdings 3</vt:lpstr>
      <vt:lpstr>פיאה</vt:lpstr>
      <vt:lpstr>שמימי</vt:lpstr>
      <vt:lpstr>Random Acts Of Poetry Day by Slidesgo</vt:lpstr>
      <vt:lpstr>שלוש אהבות  בשלוש תקופות</vt:lpstr>
      <vt:lpstr>מצגת של PowerPoint‏</vt:lpstr>
      <vt:lpstr>מהי אהבה?</vt:lpstr>
      <vt:lpstr>אהבה היא תענוג אלוקי</vt:lpstr>
      <vt:lpstr>ספר העיקרים ג' סוגי אהבה טע"ם</vt:lpstr>
      <vt:lpstr>שלושה סוגי אהבות בזוגיות  </vt:lpstr>
      <vt:lpstr>בגמ' (תענית לא א) מבואר בעניין שידוכים שהיו ג' כיתות של נשים, מיוחסות, יפות וכעורות.  המיוחסות היו אומרות "אין אשה אלא לבנים", היפות היו אומרות "אין אשה אלא ליופי" וכעורות היו אומרות "קחו מקחכם לשם שמים". </vt:lpstr>
      <vt:lpstr>אהבת דגים</vt:lpstr>
      <vt:lpstr>אהבת ברמה נמוכה</vt:lpstr>
      <vt:lpstr>באהבת הבורא</vt:lpstr>
      <vt:lpstr>אֲנִ֥י יְשֵׁנָ֖ה וְלִבִּ֣י עֵ֑ר ק֣וֹל  דּוֹדִ֣י דוֹפֵ֗ק  פִּתְחִי־לִ֞י אֲחֹתִ֤י רַעְיָתִי֙ יוֹנָתִ֣י תַמָּתִ֔י  שֶׁרֹּאשִׁי֙ נִמְלָא־טָ֔ל קְוֻצּוֹתַ֖י רְסִ֥יסֵי לָֽיְלָה׃  </vt:lpstr>
      <vt:lpstr>מצגת של PowerPoint‏</vt:lpstr>
      <vt:lpstr>המשכן – בית לאהבה</vt:lpstr>
      <vt:lpstr>ספר העיקרים</vt:lpstr>
      <vt:lpstr>מצגת של PowerPoint‏</vt:lpstr>
      <vt:lpstr>ג' עיקרי היהדות – העיקרים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שלוש אהבות ושלוש תקופות</dc:title>
  <dc:creator>יהודה טאוב</dc:creator>
  <cp:lastModifiedBy>יהודה טאוב</cp:lastModifiedBy>
  <cp:revision>5</cp:revision>
  <dcterms:created xsi:type="dcterms:W3CDTF">2024-02-20T08:26:11Z</dcterms:created>
  <dcterms:modified xsi:type="dcterms:W3CDTF">2026-10-18T02:28:47Z</dcterms:modified>
</cp:coreProperties>
</file>