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72" r:id="rId2"/>
  </p:sldMasterIdLst>
  <p:notesMasterIdLst>
    <p:notesMasterId r:id="rId22"/>
  </p:notesMasterIdLst>
  <p:sldIdLst>
    <p:sldId id="256" r:id="rId3"/>
    <p:sldId id="258" r:id="rId4"/>
    <p:sldId id="264" r:id="rId5"/>
    <p:sldId id="265" r:id="rId6"/>
    <p:sldId id="266" r:id="rId7"/>
    <p:sldId id="291" r:id="rId8"/>
    <p:sldId id="290" r:id="rId9"/>
    <p:sldId id="557" r:id="rId10"/>
    <p:sldId id="555" r:id="rId11"/>
    <p:sldId id="561" r:id="rId12"/>
    <p:sldId id="556" r:id="rId13"/>
    <p:sldId id="559" r:id="rId14"/>
    <p:sldId id="560" r:id="rId15"/>
    <p:sldId id="558" r:id="rId16"/>
    <p:sldId id="263" r:id="rId17"/>
    <p:sldId id="288" r:id="rId18"/>
    <p:sldId id="285" r:id="rId19"/>
    <p:sldId id="279" r:id="rId20"/>
    <p:sldId id="553" r:id="rId21"/>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9F9F"/>
    <a:srgbClr val="FF5050"/>
    <a:srgbClr val="DCB4C3"/>
    <a:srgbClr val="ECA4D7"/>
    <a:srgbClr val="FCF6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0" autoAdjust="0"/>
    <p:restoredTop sz="94660"/>
  </p:normalViewPr>
  <p:slideViewPr>
    <p:cSldViewPr snapToGrid="0">
      <p:cViewPr varScale="1">
        <p:scale>
          <a:sx n="96" d="100"/>
          <a:sy n="96" d="100"/>
        </p:scale>
        <p:origin x="178" y="5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9C42E4DE-A4EE-4899-912D-CC2AC8F5DB5D}"/>
    <pc:docChg chg="custSel modSld">
      <pc:chgData name="יהודה טאוב" userId="80c2dbd02819b45c" providerId="LiveId" clId="{9C42E4DE-A4EE-4899-912D-CC2AC8F5DB5D}" dt="2026-10-18T02:26:56.689" v="37"/>
      <pc:docMkLst>
        <pc:docMk/>
      </pc:docMkLst>
      <pc:sldChg chg="delSp mod delAnim modAnim">
        <pc:chgData name="יהודה טאוב" userId="80c2dbd02819b45c" providerId="LiveId" clId="{9C42E4DE-A4EE-4899-912D-CC2AC8F5DB5D}" dt="2026-10-18T02:26:55.439" v="1"/>
        <pc:sldMkLst>
          <pc:docMk/>
          <pc:sldMk cId="1388976026" sldId="256"/>
        </pc:sldMkLst>
        <pc:picChg chg="del">
          <ac:chgData name="יהודה טאוב" userId="80c2dbd02819b45c" providerId="LiveId" clId="{9C42E4DE-A4EE-4899-912D-CC2AC8F5DB5D}" dt="2026-10-18T02:26:55.439" v="1"/>
          <ac:picMkLst>
            <pc:docMk/>
            <pc:sldMk cId="1388976026" sldId="256"/>
            <ac:picMk id="4" creationId="{DCF6F73D-4253-1269-7964-ADD36B913DF8}"/>
          </ac:picMkLst>
        </pc:picChg>
      </pc:sldChg>
      <pc:sldChg chg="delSp mod delAnim modAnim">
        <pc:chgData name="יהודה טאוב" userId="80c2dbd02819b45c" providerId="LiveId" clId="{9C42E4DE-A4EE-4899-912D-CC2AC8F5DB5D}" dt="2026-10-18T02:26:55.487" v="3"/>
        <pc:sldMkLst>
          <pc:docMk/>
          <pc:sldMk cId="1267729525" sldId="258"/>
        </pc:sldMkLst>
        <pc:picChg chg="del">
          <ac:chgData name="יהודה טאוב" userId="80c2dbd02819b45c" providerId="LiveId" clId="{9C42E4DE-A4EE-4899-912D-CC2AC8F5DB5D}" dt="2026-10-18T02:26:55.487" v="3"/>
          <ac:picMkLst>
            <pc:docMk/>
            <pc:sldMk cId="1267729525" sldId="258"/>
            <ac:picMk id="5" creationId="{F55D3127-A9C1-5462-1F8F-E2402F9DB061}"/>
          </ac:picMkLst>
        </pc:picChg>
      </pc:sldChg>
      <pc:sldChg chg="delSp mod delAnim modAnim">
        <pc:chgData name="יהודה טאוב" userId="80c2dbd02819b45c" providerId="LiveId" clId="{9C42E4DE-A4EE-4899-912D-CC2AC8F5DB5D}" dt="2026-10-18T02:26:56.217" v="29"/>
        <pc:sldMkLst>
          <pc:docMk/>
          <pc:sldMk cId="2581948305" sldId="263"/>
        </pc:sldMkLst>
        <pc:picChg chg="del">
          <ac:chgData name="יהודה טאוב" userId="80c2dbd02819b45c" providerId="LiveId" clId="{9C42E4DE-A4EE-4899-912D-CC2AC8F5DB5D}" dt="2026-10-18T02:26:56.217" v="29"/>
          <ac:picMkLst>
            <pc:docMk/>
            <pc:sldMk cId="2581948305" sldId="263"/>
            <ac:picMk id="2" creationId="{18C5EC82-1CE5-89B2-443B-232BD60B625C}"/>
          </ac:picMkLst>
        </pc:picChg>
      </pc:sldChg>
      <pc:sldChg chg="delSp mod delAnim modAnim">
        <pc:chgData name="יהודה טאוב" userId="80c2dbd02819b45c" providerId="LiveId" clId="{9C42E4DE-A4EE-4899-912D-CC2AC8F5DB5D}" dt="2026-10-18T02:26:55.547" v="5"/>
        <pc:sldMkLst>
          <pc:docMk/>
          <pc:sldMk cId="2511984540" sldId="264"/>
        </pc:sldMkLst>
        <pc:picChg chg="del">
          <ac:chgData name="יהודה טאוב" userId="80c2dbd02819b45c" providerId="LiveId" clId="{9C42E4DE-A4EE-4899-912D-CC2AC8F5DB5D}" dt="2026-10-18T02:26:55.547" v="5"/>
          <ac:picMkLst>
            <pc:docMk/>
            <pc:sldMk cId="2511984540" sldId="264"/>
            <ac:picMk id="9" creationId="{FCA3391D-240A-147C-6538-4218635CCAFA}"/>
          </ac:picMkLst>
        </pc:picChg>
      </pc:sldChg>
      <pc:sldChg chg="delSp mod delAnim modAnim">
        <pc:chgData name="יהודה טאוב" userId="80c2dbd02819b45c" providerId="LiveId" clId="{9C42E4DE-A4EE-4899-912D-CC2AC8F5DB5D}" dt="2026-10-18T02:26:55.590" v="7"/>
        <pc:sldMkLst>
          <pc:docMk/>
          <pc:sldMk cId="3577591021" sldId="265"/>
        </pc:sldMkLst>
        <pc:picChg chg="del">
          <ac:chgData name="יהודה טאוב" userId="80c2dbd02819b45c" providerId="LiveId" clId="{9C42E4DE-A4EE-4899-912D-CC2AC8F5DB5D}" dt="2026-10-18T02:26:55.590" v="7"/>
          <ac:picMkLst>
            <pc:docMk/>
            <pc:sldMk cId="3577591021" sldId="265"/>
            <ac:picMk id="3" creationId="{E7DE51EC-1C8A-1AA9-286B-EEDEC59F71FF}"/>
          </ac:picMkLst>
        </pc:picChg>
      </pc:sldChg>
      <pc:sldChg chg="delSp mod delAnim modAnim">
        <pc:chgData name="יהודה טאוב" userId="80c2dbd02819b45c" providerId="LiveId" clId="{9C42E4DE-A4EE-4899-912D-CC2AC8F5DB5D}" dt="2026-10-18T02:26:55.691" v="9"/>
        <pc:sldMkLst>
          <pc:docMk/>
          <pc:sldMk cId="83361747" sldId="266"/>
        </pc:sldMkLst>
        <pc:picChg chg="del">
          <ac:chgData name="יהודה טאוב" userId="80c2dbd02819b45c" providerId="LiveId" clId="{9C42E4DE-A4EE-4899-912D-CC2AC8F5DB5D}" dt="2026-10-18T02:26:55.691" v="9"/>
          <ac:picMkLst>
            <pc:docMk/>
            <pc:sldMk cId="83361747" sldId="266"/>
            <ac:picMk id="5" creationId="{0F52FEE2-A8BD-8878-046E-CC213D0BF930}"/>
          </ac:picMkLst>
        </pc:picChg>
      </pc:sldChg>
      <pc:sldChg chg="delSp mod delAnim modAnim">
        <pc:chgData name="יהודה טאוב" userId="80c2dbd02819b45c" providerId="LiveId" clId="{9C42E4DE-A4EE-4899-912D-CC2AC8F5DB5D}" dt="2026-10-18T02:26:56.609" v="35"/>
        <pc:sldMkLst>
          <pc:docMk/>
          <pc:sldMk cId="4065440909" sldId="279"/>
        </pc:sldMkLst>
        <pc:picChg chg="del">
          <ac:chgData name="יהודה טאוב" userId="80c2dbd02819b45c" providerId="LiveId" clId="{9C42E4DE-A4EE-4899-912D-CC2AC8F5DB5D}" dt="2026-10-18T02:26:56.609" v="35"/>
          <ac:picMkLst>
            <pc:docMk/>
            <pc:sldMk cId="4065440909" sldId="279"/>
            <ac:picMk id="4" creationId="{E774FE60-2B9B-6C49-C964-CA330D1DB2E2}"/>
          </ac:picMkLst>
        </pc:picChg>
      </pc:sldChg>
      <pc:sldChg chg="delSp mod delAnim modAnim">
        <pc:chgData name="יהודה טאוב" userId="80c2dbd02819b45c" providerId="LiveId" clId="{9C42E4DE-A4EE-4899-912D-CC2AC8F5DB5D}" dt="2026-10-18T02:26:56.518" v="33"/>
        <pc:sldMkLst>
          <pc:docMk/>
          <pc:sldMk cId="3628385018" sldId="285"/>
        </pc:sldMkLst>
        <pc:picChg chg="del">
          <ac:chgData name="יהודה טאוב" userId="80c2dbd02819b45c" providerId="LiveId" clId="{9C42E4DE-A4EE-4899-912D-CC2AC8F5DB5D}" dt="2026-10-18T02:26:56.518" v="33"/>
          <ac:picMkLst>
            <pc:docMk/>
            <pc:sldMk cId="3628385018" sldId="285"/>
            <ac:picMk id="3" creationId="{2505A053-D7A9-822A-5C0C-7F7A6E3C1E75}"/>
          </ac:picMkLst>
        </pc:picChg>
      </pc:sldChg>
      <pc:sldChg chg="delSp mod delAnim modAnim">
        <pc:chgData name="יהודה טאוב" userId="80c2dbd02819b45c" providerId="LiveId" clId="{9C42E4DE-A4EE-4899-912D-CC2AC8F5DB5D}" dt="2026-10-18T02:26:56.393" v="31"/>
        <pc:sldMkLst>
          <pc:docMk/>
          <pc:sldMk cId="694118915" sldId="288"/>
        </pc:sldMkLst>
        <pc:picChg chg="del">
          <ac:chgData name="יהודה טאוב" userId="80c2dbd02819b45c" providerId="LiveId" clId="{9C42E4DE-A4EE-4899-912D-CC2AC8F5DB5D}" dt="2026-10-18T02:26:56.393" v="31"/>
          <ac:picMkLst>
            <pc:docMk/>
            <pc:sldMk cId="694118915" sldId="288"/>
            <ac:picMk id="4" creationId="{67753423-BA66-1263-71A4-DDF4B764E6B3}"/>
          </ac:picMkLst>
        </pc:picChg>
      </pc:sldChg>
      <pc:sldChg chg="delSp mod delAnim modAnim">
        <pc:chgData name="יהודה טאוב" userId="80c2dbd02819b45c" providerId="LiveId" clId="{9C42E4DE-A4EE-4899-912D-CC2AC8F5DB5D}" dt="2026-10-18T02:26:55.778" v="13"/>
        <pc:sldMkLst>
          <pc:docMk/>
          <pc:sldMk cId="1718267380" sldId="290"/>
        </pc:sldMkLst>
        <pc:picChg chg="del">
          <ac:chgData name="יהודה טאוב" userId="80c2dbd02819b45c" providerId="LiveId" clId="{9C42E4DE-A4EE-4899-912D-CC2AC8F5DB5D}" dt="2026-10-18T02:26:55.778" v="13"/>
          <ac:picMkLst>
            <pc:docMk/>
            <pc:sldMk cId="1718267380" sldId="290"/>
            <ac:picMk id="3" creationId="{EF543778-58F5-DDB7-9668-317F5E521F03}"/>
          </ac:picMkLst>
        </pc:picChg>
      </pc:sldChg>
      <pc:sldChg chg="delSp mod delAnim modAnim">
        <pc:chgData name="יהודה טאוב" userId="80c2dbd02819b45c" providerId="LiveId" clId="{9C42E4DE-A4EE-4899-912D-CC2AC8F5DB5D}" dt="2026-10-18T02:26:55.739" v="11"/>
        <pc:sldMkLst>
          <pc:docMk/>
          <pc:sldMk cId="1861554087" sldId="291"/>
        </pc:sldMkLst>
        <pc:picChg chg="del">
          <ac:chgData name="יהודה טאוב" userId="80c2dbd02819b45c" providerId="LiveId" clId="{9C42E4DE-A4EE-4899-912D-CC2AC8F5DB5D}" dt="2026-10-18T02:26:55.739" v="11"/>
          <ac:picMkLst>
            <pc:docMk/>
            <pc:sldMk cId="1861554087" sldId="291"/>
            <ac:picMk id="4" creationId="{86E00145-301A-256F-0788-0CDD0E1F335B}"/>
          </ac:picMkLst>
        </pc:picChg>
      </pc:sldChg>
      <pc:sldChg chg="delSp mod delAnim modAnim">
        <pc:chgData name="יהודה טאוב" userId="80c2dbd02819b45c" providerId="LiveId" clId="{9C42E4DE-A4EE-4899-912D-CC2AC8F5DB5D}" dt="2026-10-18T02:26:56.689" v="37"/>
        <pc:sldMkLst>
          <pc:docMk/>
          <pc:sldMk cId="3494463658" sldId="553"/>
        </pc:sldMkLst>
        <pc:picChg chg="del">
          <ac:chgData name="יהודה טאוב" userId="80c2dbd02819b45c" providerId="LiveId" clId="{9C42E4DE-A4EE-4899-912D-CC2AC8F5DB5D}" dt="2026-10-18T02:26:56.689" v="37"/>
          <ac:picMkLst>
            <pc:docMk/>
            <pc:sldMk cId="3494463658" sldId="553"/>
            <ac:picMk id="5" creationId="{A330E6E8-B88B-69EC-4764-E480C1588B7A}"/>
          </ac:picMkLst>
        </pc:picChg>
      </pc:sldChg>
      <pc:sldChg chg="delSp mod delAnim modAnim">
        <pc:chgData name="יהודה טאוב" userId="80c2dbd02819b45c" providerId="LiveId" clId="{9C42E4DE-A4EE-4899-912D-CC2AC8F5DB5D}" dt="2026-10-18T02:26:55.976" v="17"/>
        <pc:sldMkLst>
          <pc:docMk/>
          <pc:sldMk cId="2144041402" sldId="555"/>
        </pc:sldMkLst>
        <pc:picChg chg="del">
          <ac:chgData name="יהודה טאוב" userId="80c2dbd02819b45c" providerId="LiveId" clId="{9C42E4DE-A4EE-4899-912D-CC2AC8F5DB5D}" dt="2026-10-18T02:26:55.976" v="17"/>
          <ac:picMkLst>
            <pc:docMk/>
            <pc:sldMk cId="2144041402" sldId="555"/>
            <ac:picMk id="5" creationId="{42823EEB-B11A-C5D2-F5A9-C005D5F8A461}"/>
          </ac:picMkLst>
        </pc:picChg>
      </pc:sldChg>
      <pc:sldChg chg="delSp mod delAnim modAnim">
        <pc:chgData name="יהודה טאוב" userId="80c2dbd02819b45c" providerId="LiveId" clId="{9C42E4DE-A4EE-4899-912D-CC2AC8F5DB5D}" dt="2026-10-18T02:26:56.046" v="21"/>
        <pc:sldMkLst>
          <pc:docMk/>
          <pc:sldMk cId="815914323" sldId="556"/>
        </pc:sldMkLst>
        <pc:picChg chg="del">
          <ac:chgData name="יהודה טאוב" userId="80c2dbd02819b45c" providerId="LiveId" clId="{9C42E4DE-A4EE-4899-912D-CC2AC8F5DB5D}" dt="2026-10-18T02:26:56.046" v="21"/>
          <ac:picMkLst>
            <pc:docMk/>
            <pc:sldMk cId="815914323" sldId="556"/>
            <ac:picMk id="5" creationId="{5017CA08-8885-4B34-5831-453A08DC1BB2}"/>
          </ac:picMkLst>
        </pc:picChg>
      </pc:sldChg>
      <pc:sldChg chg="delSp mod delAnim modAnim">
        <pc:chgData name="יהודה טאוב" userId="80c2dbd02819b45c" providerId="LiveId" clId="{9C42E4DE-A4EE-4899-912D-CC2AC8F5DB5D}" dt="2026-10-18T02:26:55.900" v="15"/>
        <pc:sldMkLst>
          <pc:docMk/>
          <pc:sldMk cId="801151382" sldId="557"/>
        </pc:sldMkLst>
        <pc:picChg chg="del">
          <ac:chgData name="יהודה טאוב" userId="80c2dbd02819b45c" providerId="LiveId" clId="{9C42E4DE-A4EE-4899-912D-CC2AC8F5DB5D}" dt="2026-10-18T02:26:55.900" v="15"/>
          <ac:picMkLst>
            <pc:docMk/>
            <pc:sldMk cId="801151382" sldId="557"/>
            <ac:picMk id="6" creationId="{C56FF459-8291-D3A0-D28A-CE08FB61921E}"/>
          </ac:picMkLst>
        </pc:picChg>
      </pc:sldChg>
      <pc:sldChg chg="delSp mod delAnim modAnim">
        <pc:chgData name="יהודה טאוב" userId="80c2dbd02819b45c" providerId="LiveId" clId="{9C42E4DE-A4EE-4899-912D-CC2AC8F5DB5D}" dt="2026-10-18T02:26:56.174" v="27"/>
        <pc:sldMkLst>
          <pc:docMk/>
          <pc:sldMk cId="3281259149" sldId="558"/>
        </pc:sldMkLst>
        <pc:picChg chg="del">
          <ac:chgData name="יהודה טאוב" userId="80c2dbd02819b45c" providerId="LiveId" clId="{9C42E4DE-A4EE-4899-912D-CC2AC8F5DB5D}" dt="2026-10-18T02:26:56.174" v="27"/>
          <ac:picMkLst>
            <pc:docMk/>
            <pc:sldMk cId="3281259149" sldId="558"/>
            <ac:picMk id="5" creationId="{59C21A9D-6C55-756F-D1DF-6EDDEBAE8A29}"/>
          </ac:picMkLst>
        </pc:picChg>
      </pc:sldChg>
      <pc:sldChg chg="delSp mod delAnim modAnim">
        <pc:chgData name="יהודה טאוב" userId="80c2dbd02819b45c" providerId="LiveId" clId="{9C42E4DE-A4EE-4899-912D-CC2AC8F5DB5D}" dt="2026-10-18T02:26:56.090" v="23"/>
        <pc:sldMkLst>
          <pc:docMk/>
          <pc:sldMk cId="563326855" sldId="559"/>
        </pc:sldMkLst>
        <pc:picChg chg="del">
          <ac:chgData name="יהודה טאוב" userId="80c2dbd02819b45c" providerId="LiveId" clId="{9C42E4DE-A4EE-4899-912D-CC2AC8F5DB5D}" dt="2026-10-18T02:26:56.090" v="23"/>
          <ac:picMkLst>
            <pc:docMk/>
            <pc:sldMk cId="563326855" sldId="559"/>
            <ac:picMk id="7" creationId="{BAD27768-B65D-ADFD-C664-60DA49E57221}"/>
          </ac:picMkLst>
        </pc:picChg>
      </pc:sldChg>
      <pc:sldChg chg="delSp mod delAnim modAnim">
        <pc:chgData name="יהודה טאוב" userId="80c2dbd02819b45c" providerId="LiveId" clId="{9C42E4DE-A4EE-4899-912D-CC2AC8F5DB5D}" dt="2026-10-18T02:26:56.140" v="25"/>
        <pc:sldMkLst>
          <pc:docMk/>
          <pc:sldMk cId="3316089044" sldId="560"/>
        </pc:sldMkLst>
        <pc:picChg chg="del">
          <ac:chgData name="יהודה טאוב" userId="80c2dbd02819b45c" providerId="LiveId" clId="{9C42E4DE-A4EE-4899-912D-CC2AC8F5DB5D}" dt="2026-10-18T02:26:56.140" v="25"/>
          <ac:picMkLst>
            <pc:docMk/>
            <pc:sldMk cId="3316089044" sldId="560"/>
            <ac:picMk id="5" creationId="{49F3E7EA-9B64-3029-7906-176EA2D47E66}"/>
          </ac:picMkLst>
        </pc:picChg>
      </pc:sldChg>
      <pc:sldChg chg="delSp mod delAnim modAnim">
        <pc:chgData name="יהודה טאוב" userId="80c2dbd02819b45c" providerId="LiveId" clId="{9C42E4DE-A4EE-4899-912D-CC2AC8F5DB5D}" dt="2026-10-18T02:26:56.016" v="19"/>
        <pc:sldMkLst>
          <pc:docMk/>
          <pc:sldMk cId="2236476060" sldId="561"/>
        </pc:sldMkLst>
        <pc:picChg chg="del">
          <ac:chgData name="יהודה טאוב" userId="80c2dbd02819b45c" providerId="LiveId" clId="{9C42E4DE-A4EE-4899-912D-CC2AC8F5DB5D}" dt="2026-10-18T02:26:56.016" v="19"/>
          <ac:picMkLst>
            <pc:docMk/>
            <pc:sldMk cId="2236476060" sldId="561"/>
            <ac:picMk id="5" creationId="{791AA9A0-B6CA-320C-A37C-3445171D1963}"/>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ED88C5-18A3-46F6-90C6-9FA7A350C6C7}"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32A3E709-E88F-477C-ABB4-B953ED5397DE}">
      <dgm:prSet phldrT="[טקסט]"/>
      <dgm:spPr/>
      <dgm:t>
        <a:bodyPr/>
        <a:lstStyle/>
        <a:p>
          <a:pPr rtl="1"/>
          <a:r>
            <a:rPr lang="he-IL" dirty="0"/>
            <a:t>כך יש הנאה גדולה מכולם, שהאדם נהנה ממציאותו של הדבר האהוב לו.</a:t>
          </a:r>
        </a:p>
        <a:p>
          <a:pPr rtl="1"/>
          <a:r>
            <a:rPr lang="he-IL" dirty="0"/>
            <a:t> </a:t>
          </a:r>
        </a:p>
      </dgm:t>
    </dgm:pt>
    <dgm:pt modelId="{44B722B8-E159-4C4D-9541-E58F5C0B153C}" type="parTrans" cxnId="{E814A14A-A95C-4972-9A4B-2F955433F508}">
      <dgm:prSet/>
      <dgm:spPr/>
      <dgm:t>
        <a:bodyPr/>
        <a:lstStyle/>
        <a:p>
          <a:pPr rtl="1"/>
          <a:endParaRPr lang="he-IL"/>
        </a:p>
      </dgm:t>
    </dgm:pt>
    <dgm:pt modelId="{8CB2A713-3901-4C46-92E3-8B6641F9CD26}" type="sibTrans" cxnId="{E814A14A-A95C-4972-9A4B-2F955433F508}">
      <dgm:prSet/>
      <dgm:spPr/>
      <dgm:t>
        <a:bodyPr/>
        <a:lstStyle/>
        <a:p>
          <a:pPr rtl="1"/>
          <a:endParaRPr lang="he-IL"/>
        </a:p>
      </dgm:t>
    </dgm:pt>
    <dgm:pt modelId="{277C7C57-5F8E-47C1-947D-B25D55B7968B}">
      <dgm:prSet phldrT="[טקסט]"/>
      <dgm:spPr/>
      <dgm:t>
        <a:bodyPr/>
        <a:lstStyle/>
        <a:p>
          <a:pPr rtl="1"/>
          <a:r>
            <a:rPr lang="he-IL" dirty="0"/>
            <a:t>כשם שאדם נהנה הנאת </a:t>
          </a:r>
          <a:r>
            <a:rPr lang="he-IL" dirty="0" err="1"/>
            <a:t>חיך</a:t>
          </a:r>
          <a:r>
            <a:rPr lang="he-IL" dirty="0"/>
            <a:t> באכילת מאכל טעים וערב, והעין נהנית </a:t>
          </a:r>
          <a:r>
            <a:rPr lang="he-IL" dirty="0" err="1"/>
            <a:t>בראית</a:t>
          </a:r>
          <a:r>
            <a:rPr lang="he-IL" dirty="0"/>
            <a:t> מראה יפה, והאוזן בשמיעת שיר נעים.</a:t>
          </a:r>
        </a:p>
      </dgm:t>
    </dgm:pt>
    <dgm:pt modelId="{16E33D07-3880-430D-8093-8BB2A67B40DA}" type="parTrans" cxnId="{002BAD89-5821-40DC-A02A-BECB3FBD9EBD}">
      <dgm:prSet/>
      <dgm:spPr/>
      <dgm:t>
        <a:bodyPr/>
        <a:lstStyle/>
        <a:p>
          <a:pPr rtl="1"/>
          <a:endParaRPr lang="he-IL"/>
        </a:p>
      </dgm:t>
    </dgm:pt>
    <dgm:pt modelId="{A6F0E51E-651D-495B-A53E-A36CF36113FB}" type="sibTrans" cxnId="{002BAD89-5821-40DC-A02A-BECB3FBD9EBD}">
      <dgm:prSet/>
      <dgm:spPr/>
      <dgm:t>
        <a:bodyPr/>
        <a:lstStyle/>
        <a:p>
          <a:pPr rtl="1"/>
          <a:endParaRPr lang="he-IL"/>
        </a:p>
      </dgm:t>
    </dgm:pt>
    <dgm:pt modelId="{DE13677E-E71C-438B-9A32-AB01D7071958}">
      <dgm:prSet phldrT="[טקסט]"/>
      <dgm:spPr/>
      <dgm:t>
        <a:bodyPr/>
        <a:lstStyle/>
        <a:p>
          <a:pPr rtl="1"/>
          <a:r>
            <a:rPr lang="he-IL" dirty="0"/>
            <a:t>אהבה היא מין ממיני ההנאה והעינוגים שברא הקב"ה בעולמו להנות בהן את בריותיו. </a:t>
          </a:r>
        </a:p>
      </dgm:t>
    </dgm:pt>
    <dgm:pt modelId="{E5178396-27B2-4A56-94F2-80704DE34993}" type="parTrans" cxnId="{E6B863CF-A628-4183-9173-F40E2C1A46EE}">
      <dgm:prSet/>
      <dgm:spPr/>
      <dgm:t>
        <a:bodyPr/>
        <a:lstStyle/>
        <a:p>
          <a:pPr rtl="1"/>
          <a:endParaRPr lang="he-IL"/>
        </a:p>
      </dgm:t>
    </dgm:pt>
    <dgm:pt modelId="{B29CA6EA-3F5F-492C-B9BE-1CCE85058101}" type="sibTrans" cxnId="{E6B863CF-A628-4183-9173-F40E2C1A46EE}">
      <dgm:prSet/>
      <dgm:spPr/>
      <dgm:t>
        <a:bodyPr/>
        <a:lstStyle/>
        <a:p>
          <a:pPr rtl="1"/>
          <a:endParaRPr lang="he-IL"/>
        </a:p>
      </dgm:t>
    </dgm:pt>
    <dgm:pt modelId="{AFE09D66-75CD-4638-BA3D-CEC8DD442ABA}">
      <dgm:prSet phldrT="[טקסט]"/>
      <dgm:spPr/>
      <dgm:t>
        <a:bodyPr/>
        <a:lstStyle/>
        <a:p>
          <a:pPr rtl="1"/>
          <a:r>
            <a:rPr lang="he-IL" dirty="0"/>
            <a:t>כך מרגשת האם לילדיה האהובים לה, שאינה מסתפקת בעונג </a:t>
          </a:r>
          <a:r>
            <a:rPr lang="he-IL" dirty="0" err="1"/>
            <a:t>שבראית</a:t>
          </a:r>
          <a:r>
            <a:rPr lang="he-IL" dirty="0"/>
            <a:t> בנה, אלא היא מקרבת אותם אליה ומחברת אותם באהבה ובעונג. </a:t>
          </a:r>
        </a:p>
      </dgm:t>
    </dgm:pt>
    <dgm:pt modelId="{7ABC2EFE-F911-4EFD-9637-4A2615799683}" type="parTrans" cxnId="{B3A45D91-F946-40F3-B955-7A565A259443}">
      <dgm:prSet/>
      <dgm:spPr/>
      <dgm:t>
        <a:bodyPr/>
        <a:lstStyle/>
        <a:p>
          <a:pPr rtl="1"/>
          <a:endParaRPr lang="he-IL"/>
        </a:p>
      </dgm:t>
    </dgm:pt>
    <dgm:pt modelId="{0C551F87-0DCF-4A0A-B921-010E3C7E9AAC}" type="sibTrans" cxnId="{B3A45D91-F946-40F3-B955-7A565A259443}">
      <dgm:prSet/>
      <dgm:spPr/>
      <dgm:t>
        <a:bodyPr/>
        <a:lstStyle/>
        <a:p>
          <a:pPr rtl="1"/>
          <a:endParaRPr lang="he-IL"/>
        </a:p>
      </dgm:t>
    </dgm:pt>
    <dgm:pt modelId="{FCAB19EE-7EC6-4820-A7CA-6DC480F8FDF2}">
      <dgm:prSet phldrT="[טקסט]" custT="1"/>
      <dgm:spPr/>
      <dgm:t>
        <a:bodyPr/>
        <a:lstStyle/>
        <a:p>
          <a:pPr marL="0" lvl="0" defTabSz="755650" rtl="1">
            <a:lnSpc>
              <a:spcPct val="90000"/>
            </a:lnSpc>
            <a:spcBef>
              <a:spcPct val="0"/>
            </a:spcBef>
            <a:spcAft>
              <a:spcPct val="35000"/>
            </a:spcAft>
            <a:buNone/>
          </a:pPr>
          <a:r>
            <a:rPr lang="he-IL" sz="1800" dirty="0"/>
            <a:t>ולכן אנו רואים שהאדם האוהב ביותר איזה שהוא דבר, אינו מסתפק בגילויי אהבה רחוקים, אלא הוא מחבק את אותו הדבר, בחפצו להרגיש בכוח המישוש שלו ובכל חושי גופו שהדבר האהוב לו נמצא אצלו קרוב אליו.</a:t>
          </a:r>
        </a:p>
        <a:p>
          <a:pPr marL="0" lvl="0" defTabSz="755650" rtl="1">
            <a:lnSpc>
              <a:spcPct val="90000"/>
            </a:lnSpc>
            <a:spcBef>
              <a:spcPct val="0"/>
            </a:spcBef>
            <a:spcAft>
              <a:spcPct val="35000"/>
            </a:spcAft>
            <a:buNone/>
          </a:pPr>
          <a:r>
            <a:rPr lang="he-IL" sz="1800" dirty="0"/>
            <a:t>עד שהוא רוצה להתאחד עם הדבר האהוב, שיהיה עמו מאוחד תמיד ויתענג על אהבתו. </a:t>
          </a:r>
        </a:p>
      </dgm:t>
    </dgm:pt>
    <dgm:pt modelId="{F93212F7-4FF3-47BC-B3AA-CB90BEE6A226}" type="parTrans" cxnId="{88FA49A4-97CD-4262-B2F5-3F7440B5046F}">
      <dgm:prSet/>
      <dgm:spPr/>
      <dgm:t>
        <a:bodyPr/>
        <a:lstStyle/>
        <a:p>
          <a:pPr rtl="1"/>
          <a:endParaRPr lang="he-IL"/>
        </a:p>
      </dgm:t>
    </dgm:pt>
    <dgm:pt modelId="{CF3EDB69-66B7-4F14-9953-6512AE3CB788}" type="sibTrans" cxnId="{88FA49A4-97CD-4262-B2F5-3F7440B5046F}">
      <dgm:prSet/>
      <dgm:spPr/>
      <dgm:t>
        <a:bodyPr/>
        <a:lstStyle/>
        <a:p>
          <a:pPr rtl="1"/>
          <a:endParaRPr lang="he-IL"/>
        </a:p>
      </dgm:t>
    </dgm:pt>
    <dgm:pt modelId="{420AEFEA-FC38-4554-8085-83B39FBE449D}">
      <dgm:prSet/>
      <dgm:spPr/>
      <dgm:t>
        <a:bodyPr/>
        <a:lstStyle/>
        <a:p>
          <a:pPr rtl="1"/>
          <a:r>
            <a:rPr lang="he-IL" dirty="0"/>
            <a:t>וכל מה שהוא מתקרב יותר הוא מתענג יותר. ולבו נעשה חפץ עוד ועוד להתקרב לאותה מציאות אהובה. </a:t>
          </a:r>
        </a:p>
      </dgm:t>
    </dgm:pt>
    <dgm:pt modelId="{7041FB9F-E555-43B6-AF52-2D2B65BC5835}" type="parTrans" cxnId="{D603B65C-61D6-47A4-8200-219A529FA3D7}">
      <dgm:prSet/>
      <dgm:spPr/>
      <dgm:t>
        <a:bodyPr/>
        <a:lstStyle/>
        <a:p>
          <a:pPr rtl="1"/>
          <a:endParaRPr lang="he-IL"/>
        </a:p>
      </dgm:t>
    </dgm:pt>
    <dgm:pt modelId="{78A360F4-5B47-4630-A76A-FB387012D988}" type="sibTrans" cxnId="{D603B65C-61D6-47A4-8200-219A529FA3D7}">
      <dgm:prSet/>
      <dgm:spPr/>
      <dgm:t>
        <a:bodyPr/>
        <a:lstStyle/>
        <a:p>
          <a:pPr rtl="1"/>
          <a:endParaRPr lang="he-IL"/>
        </a:p>
      </dgm:t>
    </dgm:pt>
    <dgm:pt modelId="{C928BFA9-5FEA-4C7D-9875-9F6989350131}" type="pres">
      <dgm:prSet presAssocID="{D8ED88C5-18A3-46F6-90C6-9FA7A350C6C7}" presName="diagram" presStyleCnt="0">
        <dgm:presLayoutVars>
          <dgm:dir/>
          <dgm:resizeHandles val="exact"/>
        </dgm:presLayoutVars>
      </dgm:prSet>
      <dgm:spPr/>
    </dgm:pt>
    <dgm:pt modelId="{9F015182-84A3-43EF-96B2-F5BA083B5087}" type="pres">
      <dgm:prSet presAssocID="{32A3E709-E88F-477C-ABB4-B953ED5397DE}" presName="node" presStyleLbl="node1" presStyleIdx="0" presStyleCnt="6" custScaleX="90869">
        <dgm:presLayoutVars>
          <dgm:bulletEnabled val="1"/>
        </dgm:presLayoutVars>
      </dgm:prSet>
      <dgm:spPr/>
    </dgm:pt>
    <dgm:pt modelId="{503BBF46-D2B7-47B9-BB95-B502F1DE5B87}" type="pres">
      <dgm:prSet presAssocID="{8CB2A713-3901-4C46-92E3-8B6641F9CD26}" presName="sibTrans" presStyleCnt="0"/>
      <dgm:spPr/>
    </dgm:pt>
    <dgm:pt modelId="{9B494BB1-739E-40C1-BC9C-721307411BE4}" type="pres">
      <dgm:prSet presAssocID="{277C7C57-5F8E-47C1-947D-B25D55B7968B}" presName="node" presStyleLbl="node1" presStyleIdx="1" presStyleCnt="6">
        <dgm:presLayoutVars>
          <dgm:bulletEnabled val="1"/>
        </dgm:presLayoutVars>
      </dgm:prSet>
      <dgm:spPr/>
    </dgm:pt>
    <dgm:pt modelId="{99458259-22A3-4963-B4B9-049F7AB3A19A}" type="pres">
      <dgm:prSet presAssocID="{A6F0E51E-651D-495B-A53E-A36CF36113FB}" presName="sibTrans" presStyleCnt="0"/>
      <dgm:spPr/>
    </dgm:pt>
    <dgm:pt modelId="{0099FA11-4D86-4697-AC2E-47A91183DF66}" type="pres">
      <dgm:prSet presAssocID="{DE13677E-E71C-438B-9A32-AB01D7071958}" presName="node" presStyleLbl="node1" presStyleIdx="2" presStyleCnt="6">
        <dgm:presLayoutVars>
          <dgm:bulletEnabled val="1"/>
        </dgm:presLayoutVars>
      </dgm:prSet>
      <dgm:spPr/>
    </dgm:pt>
    <dgm:pt modelId="{FA2FC38E-C181-4746-B085-462174FABCB1}" type="pres">
      <dgm:prSet presAssocID="{B29CA6EA-3F5F-492C-B9BE-1CCE85058101}" presName="sibTrans" presStyleCnt="0"/>
      <dgm:spPr/>
    </dgm:pt>
    <dgm:pt modelId="{363E6E0C-73BD-4FE7-9918-7E604F5F8D73}" type="pres">
      <dgm:prSet presAssocID="{AFE09D66-75CD-4638-BA3D-CEC8DD442ABA}" presName="node" presStyleLbl="node1" presStyleIdx="3" presStyleCnt="6" custScaleX="88383">
        <dgm:presLayoutVars>
          <dgm:bulletEnabled val="1"/>
        </dgm:presLayoutVars>
      </dgm:prSet>
      <dgm:spPr/>
    </dgm:pt>
    <dgm:pt modelId="{16DF3445-6501-4E34-A74E-E465879FD4F5}" type="pres">
      <dgm:prSet presAssocID="{0C551F87-0DCF-4A0A-B921-010E3C7E9AAC}" presName="sibTrans" presStyleCnt="0"/>
      <dgm:spPr/>
    </dgm:pt>
    <dgm:pt modelId="{36930407-77F1-494F-A13C-7C5D9836E56E}" type="pres">
      <dgm:prSet presAssocID="{FCAB19EE-7EC6-4820-A7CA-6DC480F8FDF2}" presName="node" presStyleLbl="node1" presStyleIdx="4" presStyleCnt="6">
        <dgm:presLayoutVars>
          <dgm:bulletEnabled val="1"/>
        </dgm:presLayoutVars>
      </dgm:prSet>
      <dgm:spPr/>
    </dgm:pt>
    <dgm:pt modelId="{DCBEE6E1-46E5-40A1-A11F-7BA1BCD55DE1}" type="pres">
      <dgm:prSet presAssocID="{CF3EDB69-66B7-4F14-9953-6512AE3CB788}" presName="sibTrans" presStyleCnt="0"/>
      <dgm:spPr/>
    </dgm:pt>
    <dgm:pt modelId="{43E3A756-B45C-4978-A494-CCDCCA093A49}" type="pres">
      <dgm:prSet presAssocID="{420AEFEA-FC38-4554-8085-83B39FBE449D}" presName="node" presStyleLbl="node1" presStyleIdx="5" presStyleCnt="6">
        <dgm:presLayoutVars>
          <dgm:bulletEnabled val="1"/>
        </dgm:presLayoutVars>
      </dgm:prSet>
      <dgm:spPr/>
    </dgm:pt>
  </dgm:ptLst>
  <dgm:cxnLst>
    <dgm:cxn modelId="{D112880A-4DE8-4FB2-9D6B-B23DC78550DD}" type="presOf" srcId="{DE13677E-E71C-438B-9A32-AB01D7071958}" destId="{0099FA11-4D86-4697-AC2E-47A91183DF66}" srcOrd="0" destOrd="0" presId="urn:microsoft.com/office/officeart/2005/8/layout/default"/>
    <dgm:cxn modelId="{CC98063C-AA6F-4FEC-BD00-2BF06805D16D}" type="presOf" srcId="{420AEFEA-FC38-4554-8085-83B39FBE449D}" destId="{43E3A756-B45C-4978-A494-CCDCCA093A49}" srcOrd="0" destOrd="0" presId="urn:microsoft.com/office/officeart/2005/8/layout/default"/>
    <dgm:cxn modelId="{D603B65C-61D6-47A4-8200-219A529FA3D7}" srcId="{D8ED88C5-18A3-46F6-90C6-9FA7A350C6C7}" destId="{420AEFEA-FC38-4554-8085-83B39FBE449D}" srcOrd="5" destOrd="0" parTransId="{7041FB9F-E555-43B6-AF52-2D2B65BC5835}" sibTransId="{78A360F4-5B47-4630-A76A-FB387012D988}"/>
    <dgm:cxn modelId="{EC7E5B69-E99A-46C2-BE15-5C439EF2BA4B}" type="presOf" srcId="{D8ED88C5-18A3-46F6-90C6-9FA7A350C6C7}" destId="{C928BFA9-5FEA-4C7D-9875-9F6989350131}" srcOrd="0" destOrd="0" presId="urn:microsoft.com/office/officeart/2005/8/layout/default"/>
    <dgm:cxn modelId="{E814A14A-A95C-4972-9A4B-2F955433F508}" srcId="{D8ED88C5-18A3-46F6-90C6-9FA7A350C6C7}" destId="{32A3E709-E88F-477C-ABB4-B953ED5397DE}" srcOrd="0" destOrd="0" parTransId="{44B722B8-E159-4C4D-9541-E58F5C0B153C}" sibTransId="{8CB2A713-3901-4C46-92E3-8B6641F9CD26}"/>
    <dgm:cxn modelId="{002BAD89-5821-40DC-A02A-BECB3FBD9EBD}" srcId="{D8ED88C5-18A3-46F6-90C6-9FA7A350C6C7}" destId="{277C7C57-5F8E-47C1-947D-B25D55B7968B}" srcOrd="1" destOrd="0" parTransId="{16E33D07-3880-430D-8093-8BB2A67B40DA}" sibTransId="{A6F0E51E-651D-495B-A53E-A36CF36113FB}"/>
    <dgm:cxn modelId="{B3A45D91-F946-40F3-B955-7A565A259443}" srcId="{D8ED88C5-18A3-46F6-90C6-9FA7A350C6C7}" destId="{AFE09D66-75CD-4638-BA3D-CEC8DD442ABA}" srcOrd="3" destOrd="0" parTransId="{7ABC2EFE-F911-4EFD-9637-4A2615799683}" sibTransId="{0C551F87-0DCF-4A0A-B921-010E3C7E9AAC}"/>
    <dgm:cxn modelId="{88FA49A4-97CD-4262-B2F5-3F7440B5046F}" srcId="{D8ED88C5-18A3-46F6-90C6-9FA7A350C6C7}" destId="{FCAB19EE-7EC6-4820-A7CA-6DC480F8FDF2}" srcOrd="4" destOrd="0" parTransId="{F93212F7-4FF3-47BC-B3AA-CB90BEE6A226}" sibTransId="{CF3EDB69-66B7-4F14-9953-6512AE3CB788}"/>
    <dgm:cxn modelId="{0C9506B6-E52C-464B-8021-C0A8AC1E52FF}" type="presOf" srcId="{AFE09D66-75CD-4638-BA3D-CEC8DD442ABA}" destId="{363E6E0C-73BD-4FE7-9918-7E604F5F8D73}" srcOrd="0" destOrd="0" presId="urn:microsoft.com/office/officeart/2005/8/layout/default"/>
    <dgm:cxn modelId="{B911C0B7-BE0E-4B9C-928C-789C564E4E82}" type="presOf" srcId="{32A3E709-E88F-477C-ABB4-B953ED5397DE}" destId="{9F015182-84A3-43EF-96B2-F5BA083B5087}" srcOrd="0" destOrd="0" presId="urn:microsoft.com/office/officeart/2005/8/layout/default"/>
    <dgm:cxn modelId="{16CDDAC4-F8E4-4ADB-88DA-BA29B36385AD}" type="presOf" srcId="{277C7C57-5F8E-47C1-947D-B25D55B7968B}" destId="{9B494BB1-739E-40C1-BC9C-721307411BE4}" srcOrd="0" destOrd="0" presId="urn:microsoft.com/office/officeart/2005/8/layout/default"/>
    <dgm:cxn modelId="{E6B863CF-A628-4183-9173-F40E2C1A46EE}" srcId="{D8ED88C5-18A3-46F6-90C6-9FA7A350C6C7}" destId="{DE13677E-E71C-438B-9A32-AB01D7071958}" srcOrd="2" destOrd="0" parTransId="{E5178396-27B2-4A56-94F2-80704DE34993}" sibTransId="{B29CA6EA-3F5F-492C-B9BE-1CCE85058101}"/>
    <dgm:cxn modelId="{152086ED-5F04-4D2F-A82E-A99C5446D1E8}" type="presOf" srcId="{FCAB19EE-7EC6-4820-A7CA-6DC480F8FDF2}" destId="{36930407-77F1-494F-A13C-7C5D9836E56E}" srcOrd="0" destOrd="0" presId="urn:microsoft.com/office/officeart/2005/8/layout/default"/>
    <dgm:cxn modelId="{5FA35DBA-8D90-41D1-A54A-D8522D9F85D8}" type="presParOf" srcId="{C928BFA9-5FEA-4C7D-9875-9F6989350131}" destId="{9F015182-84A3-43EF-96B2-F5BA083B5087}" srcOrd="0" destOrd="0" presId="urn:microsoft.com/office/officeart/2005/8/layout/default"/>
    <dgm:cxn modelId="{EDB48787-CC8C-4B3A-B9BB-9DF5E1DCB3E5}" type="presParOf" srcId="{C928BFA9-5FEA-4C7D-9875-9F6989350131}" destId="{503BBF46-D2B7-47B9-BB95-B502F1DE5B87}" srcOrd="1" destOrd="0" presId="urn:microsoft.com/office/officeart/2005/8/layout/default"/>
    <dgm:cxn modelId="{783EB4F1-AAC6-4FC4-9528-C6C26BD2DA76}" type="presParOf" srcId="{C928BFA9-5FEA-4C7D-9875-9F6989350131}" destId="{9B494BB1-739E-40C1-BC9C-721307411BE4}" srcOrd="2" destOrd="0" presId="urn:microsoft.com/office/officeart/2005/8/layout/default"/>
    <dgm:cxn modelId="{228958DB-BC58-46B8-8407-D9241E410887}" type="presParOf" srcId="{C928BFA9-5FEA-4C7D-9875-9F6989350131}" destId="{99458259-22A3-4963-B4B9-049F7AB3A19A}" srcOrd="3" destOrd="0" presId="urn:microsoft.com/office/officeart/2005/8/layout/default"/>
    <dgm:cxn modelId="{11CC2627-8A39-4150-B5CB-B5A6DE842752}" type="presParOf" srcId="{C928BFA9-5FEA-4C7D-9875-9F6989350131}" destId="{0099FA11-4D86-4697-AC2E-47A91183DF66}" srcOrd="4" destOrd="0" presId="urn:microsoft.com/office/officeart/2005/8/layout/default"/>
    <dgm:cxn modelId="{3B333544-EA46-407A-9D4A-C8BE939FBC86}" type="presParOf" srcId="{C928BFA9-5FEA-4C7D-9875-9F6989350131}" destId="{FA2FC38E-C181-4746-B085-462174FABCB1}" srcOrd="5" destOrd="0" presId="urn:microsoft.com/office/officeart/2005/8/layout/default"/>
    <dgm:cxn modelId="{4F7C366D-9A60-420B-BFAD-830D9118AFF8}" type="presParOf" srcId="{C928BFA9-5FEA-4C7D-9875-9F6989350131}" destId="{363E6E0C-73BD-4FE7-9918-7E604F5F8D73}" srcOrd="6" destOrd="0" presId="urn:microsoft.com/office/officeart/2005/8/layout/default"/>
    <dgm:cxn modelId="{1FA62817-0C0B-41F1-AAAA-8E38E13C54B2}" type="presParOf" srcId="{C928BFA9-5FEA-4C7D-9875-9F6989350131}" destId="{16DF3445-6501-4E34-A74E-E465879FD4F5}" srcOrd="7" destOrd="0" presId="urn:microsoft.com/office/officeart/2005/8/layout/default"/>
    <dgm:cxn modelId="{22F148EB-A0A4-4761-96DE-4FD8536B7290}" type="presParOf" srcId="{C928BFA9-5FEA-4C7D-9875-9F6989350131}" destId="{36930407-77F1-494F-A13C-7C5D9836E56E}" srcOrd="8" destOrd="0" presId="urn:microsoft.com/office/officeart/2005/8/layout/default"/>
    <dgm:cxn modelId="{6C00E5A7-53A6-495F-BAEC-15E972BFD783}" type="presParOf" srcId="{C928BFA9-5FEA-4C7D-9875-9F6989350131}" destId="{DCBEE6E1-46E5-40A1-A11F-7BA1BCD55DE1}" srcOrd="9" destOrd="0" presId="urn:microsoft.com/office/officeart/2005/8/layout/default"/>
    <dgm:cxn modelId="{B51162CB-9D98-4567-85F2-E1423C394C30}" type="presParOf" srcId="{C928BFA9-5FEA-4C7D-9875-9F6989350131}" destId="{43E3A756-B45C-4978-A494-CCDCCA093A49}"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015182-84A3-43EF-96B2-F5BA083B5087}">
      <dsp:nvSpPr>
        <dsp:cNvPr id="0" name=""/>
        <dsp:cNvSpPr/>
      </dsp:nvSpPr>
      <dsp:spPr>
        <a:xfrm>
          <a:off x="7207" y="453848"/>
          <a:ext cx="3472815" cy="229306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r>
            <a:rPr lang="he-IL" sz="2600" kern="1200" dirty="0"/>
            <a:t>כך יש הנאה גדולה מכולם, שהאדם נהנה ממציאותו של הדבר האהוב לו.</a:t>
          </a:r>
        </a:p>
        <a:p>
          <a:pPr marL="0" lvl="0" indent="0" algn="ctr" defTabSz="1155700" rtl="1">
            <a:lnSpc>
              <a:spcPct val="90000"/>
            </a:lnSpc>
            <a:spcBef>
              <a:spcPct val="0"/>
            </a:spcBef>
            <a:spcAft>
              <a:spcPct val="35000"/>
            </a:spcAft>
            <a:buNone/>
          </a:pPr>
          <a:r>
            <a:rPr lang="he-IL" sz="2600" kern="1200" dirty="0"/>
            <a:t> </a:t>
          </a:r>
        </a:p>
      </dsp:txBody>
      <dsp:txXfrm>
        <a:off x="7207" y="453848"/>
        <a:ext cx="3472815" cy="2293069"/>
      </dsp:txXfrm>
    </dsp:sp>
    <dsp:sp modelId="{9B494BB1-739E-40C1-BC9C-721307411BE4}">
      <dsp:nvSpPr>
        <dsp:cNvPr id="0" name=""/>
        <dsp:cNvSpPr/>
      </dsp:nvSpPr>
      <dsp:spPr>
        <a:xfrm>
          <a:off x="3862201" y="453848"/>
          <a:ext cx="3821781" cy="229306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r>
            <a:rPr lang="he-IL" sz="2600" kern="1200" dirty="0"/>
            <a:t>כשם שאדם נהנה הנאת </a:t>
          </a:r>
          <a:r>
            <a:rPr lang="he-IL" sz="2600" kern="1200" dirty="0" err="1"/>
            <a:t>חיך</a:t>
          </a:r>
          <a:r>
            <a:rPr lang="he-IL" sz="2600" kern="1200" dirty="0"/>
            <a:t> באכילת מאכל טעים וערב, והעין נהנית </a:t>
          </a:r>
          <a:r>
            <a:rPr lang="he-IL" sz="2600" kern="1200" dirty="0" err="1"/>
            <a:t>בראית</a:t>
          </a:r>
          <a:r>
            <a:rPr lang="he-IL" sz="2600" kern="1200" dirty="0"/>
            <a:t> מראה יפה, והאוזן בשמיעת שיר נעים.</a:t>
          </a:r>
        </a:p>
      </dsp:txBody>
      <dsp:txXfrm>
        <a:off x="3862201" y="453848"/>
        <a:ext cx="3821781" cy="2293069"/>
      </dsp:txXfrm>
    </dsp:sp>
    <dsp:sp modelId="{0099FA11-4D86-4697-AC2E-47A91183DF66}">
      <dsp:nvSpPr>
        <dsp:cNvPr id="0" name=""/>
        <dsp:cNvSpPr/>
      </dsp:nvSpPr>
      <dsp:spPr>
        <a:xfrm>
          <a:off x="8066161" y="453848"/>
          <a:ext cx="3821781" cy="229306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r>
            <a:rPr lang="he-IL" sz="2600" kern="1200" dirty="0"/>
            <a:t>אהבה היא מין ממיני ההנאה והעינוגים שברא הקב"ה בעולמו להנות בהן את בריותיו. </a:t>
          </a:r>
        </a:p>
      </dsp:txBody>
      <dsp:txXfrm>
        <a:off x="8066161" y="453848"/>
        <a:ext cx="3821781" cy="2293069"/>
      </dsp:txXfrm>
    </dsp:sp>
    <dsp:sp modelId="{363E6E0C-73BD-4FE7-9918-7E604F5F8D73}">
      <dsp:nvSpPr>
        <dsp:cNvPr id="0" name=""/>
        <dsp:cNvSpPr/>
      </dsp:nvSpPr>
      <dsp:spPr>
        <a:xfrm>
          <a:off x="54712" y="3129096"/>
          <a:ext cx="3377805" cy="229306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r>
            <a:rPr lang="he-IL" sz="2600" kern="1200" dirty="0"/>
            <a:t>כך מרגשת האם לילדיה האהובים לה, שאינה מסתפקת בעונג </a:t>
          </a:r>
          <a:r>
            <a:rPr lang="he-IL" sz="2600" kern="1200" dirty="0" err="1"/>
            <a:t>שבראית</a:t>
          </a:r>
          <a:r>
            <a:rPr lang="he-IL" sz="2600" kern="1200" dirty="0"/>
            <a:t> בנה, אלא היא מקרבת אותם אליה ומחברת אותם באהבה ובעונג. </a:t>
          </a:r>
        </a:p>
      </dsp:txBody>
      <dsp:txXfrm>
        <a:off x="54712" y="3129096"/>
        <a:ext cx="3377805" cy="2293069"/>
      </dsp:txXfrm>
    </dsp:sp>
    <dsp:sp modelId="{36930407-77F1-494F-A13C-7C5D9836E56E}">
      <dsp:nvSpPr>
        <dsp:cNvPr id="0" name=""/>
        <dsp:cNvSpPr/>
      </dsp:nvSpPr>
      <dsp:spPr>
        <a:xfrm>
          <a:off x="3814696" y="3129096"/>
          <a:ext cx="3821781" cy="229306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755650" rtl="1">
            <a:lnSpc>
              <a:spcPct val="90000"/>
            </a:lnSpc>
            <a:spcBef>
              <a:spcPct val="0"/>
            </a:spcBef>
            <a:spcAft>
              <a:spcPct val="35000"/>
            </a:spcAft>
            <a:buNone/>
          </a:pPr>
          <a:r>
            <a:rPr lang="he-IL" sz="1800" kern="1200" dirty="0"/>
            <a:t>ולכן אנו רואים שהאדם האוהב ביותר איזה שהוא דבר, אינו מסתפק בגילויי אהבה רחוקים, אלא הוא מחבק את אותו הדבר, בחפצו להרגיש בכוח המישוש שלו ובכל חושי גופו שהדבר האהוב לו נמצא אצלו קרוב אליו.</a:t>
          </a:r>
        </a:p>
        <a:p>
          <a:pPr marL="0" lvl="0" indent="0" algn="ctr" defTabSz="755650" rtl="1">
            <a:lnSpc>
              <a:spcPct val="90000"/>
            </a:lnSpc>
            <a:spcBef>
              <a:spcPct val="0"/>
            </a:spcBef>
            <a:spcAft>
              <a:spcPct val="35000"/>
            </a:spcAft>
            <a:buNone/>
          </a:pPr>
          <a:r>
            <a:rPr lang="he-IL" sz="1800" kern="1200" dirty="0"/>
            <a:t>עד שהוא רוצה להתאחד עם הדבר האהוב, שיהיה עמו מאוחד תמיד ויתענג על אהבתו. </a:t>
          </a:r>
        </a:p>
      </dsp:txBody>
      <dsp:txXfrm>
        <a:off x="3814696" y="3129096"/>
        <a:ext cx="3821781" cy="2293069"/>
      </dsp:txXfrm>
    </dsp:sp>
    <dsp:sp modelId="{43E3A756-B45C-4978-A494-CCDCCA093A49}">
      <dsp:nvSpPr>
        <dsp:cNvPr id="0" name=""/>
        <dsp:cNvSpPr/>
      </dsp:nvSpPr>
      <dsp:spPr>
        <a:xfrm>
          <a:off x="8018656" y="3129096"/>
          <a:ext cx="3821781" cy="229306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r>
            <a:rPr lang="he-IL" sz="2600" kern="1200" dirty="0"/>
            <a:t>וכל מה שהוא מתקרב יותר הוא מתענג יותר. ולבו נעשה חפץ עוד ועוד להתקרב לאותה מציאות אהובה. </a:t>
          </a:r>
        </a:p>
      </dsp:txBody>
      <dsp:txXfrm>
        <a:off x="8018656" y="3129096"/>
        <a:ext cx="3821781" cy="229306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002B0B96-54AC-4FCA-B366-4750B478ECFD}" type="datetimeFigureOut">
              <a:rPr lang="he-IL" smtClean="0"/>
              <a:t>ז'/חשון/תשפ"ז</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B6E6F153-35E2-4862-8A9B-AA46B177E884}" type="slidenum">
              <a:rPr lang="he-IL" smtClean="0"/>
              <a:t>‹#›</a:t>
            </a:fld>
            <a:endParaRPr lang="he-IL"/>
          </a:p>
        </p:txBody>
      </p:sp>
    </p:spTree>
    <p:extLst>
      <p:ext uri="{BB962C8B-B14F-4D97-AF65-F5344CB8AC3E}">
        <p14:creationId xmlns:p14="http://schemas.microsoft.com/office/powerpoint/2010/main" val="162386169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17512-95C4-2890-9896-3F379B83C5F2}"/>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721FF692-F911-D2AC-EE09-06C5D8B05853}"/>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9E257152-A0F7-2FE2-5FCB-498AED19CB01}"/>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1FF40C3E-82BC-F718-BD1C-3F3666DF1897}"/>
              </a:ext>
            </a:extLst>
          </p:cNvPr>
          <p:cNvSpPr>
            <a:spLocks noGrp="1"/>
          </p:cNvSpPr>
          <p:nvPr>
            <p:ph type="sldNum" sz="quarter" idx="5"/>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735077E8-9545-444B-9F19-741A80E045D1}" type="slidenum">
              <a:rPr kumimoji="0" lang="he-IL"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457200" rtl="0" eaLnBrk="1" fontAlgn="auto" latinLnBrk="0" hangingPunct="1">
                <a:lnSpc>
                  <a:spcPct val="100000"/>
                </a:lnSpc>
                <a:spcBef>
                  <a:spcPts val="0"/>
                </a:spcBef>
                <a:spcAft>
                  <a:spcPts val="0"/>
                </a:spcAft>
                <a:buClrTx/>
                <a:buSzTx/>
                <a:buFontTx/>
                <a:buNone/>
                <a:tabLst/>
                <a:defRPr/>
              </a:pPr>
              <a:t>4</a:t>
            </a:fld>
            <a:endParaRPr kumimoji="0" lang="he-IL"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3567696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B35B4-3737-E189-A1FD-8CDA3680E299}"/>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508EC9FE-C345-F272-8882-0C8156A6667F}"/>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87CAA9DB-1FBA-21BE-5CCF-9E34A1DEF5ED}"/>
              </a:ext>
            </a:extLst>
          </p:cNvPr>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sz="1800" dirty="0" err="1">
                <a:effectLst/>
                <a:latin typeface="Times New Roman" panose="02020603050405020304" pitchFamily="18" charset="0"/>
                <a:ea typeface="Calibri" panose="020F0502020204030204" pitchFamily="34" charset="0"/>
                <a:cs typeface="Narkisim" panose="020E0502050101010101" pitchFamily="34" charset="-79"/>
              </a:rPr>
              <a:t>לפ"ז</a:t>
            </a:r>
            <a:r>
              <a:rPr lang="he-IL" sz="1800" dirty="0">
                <a:effectLst/>
                <a:latin typeface="Times New Roman" panose="02020603050405020304" pitchFamily="18" charset="0"/>
                <a:ea typeface="Calibri" panose="020F0502020204030204" pitchFamily="34" charset="0"/>
                <a:cs typeface="Narkisim" panose="020E0502050101010101" pitchFamily="34" charset="-79"/>
              </a:rPr>
              <a:t> מבואר שבברכת "יוצר המאורות" מודים ומהללים על דברים רבים שנראים כאינם קשורים לברכת האור והמאורות; "קדושה" ו"לאל ברוך נעימות יתנו </a:t>
            </a:r>
            <a:r>
              <a:rPr lang="he-IL" sz="1800" dirty="0" err="1">
                <a:effectLst/>
                <a:latin typeface="Times New Roman" panose="02020603050405020304" pitchFamily="18" charset="0"/>
                <a:ea typeface="Calibri" panose="020F0502020204030204" pitchFamily="34" charset="0"/>
                <a:cs typeface="Narkisim" panose="020E0502050101010101" pitchFamily="34" charset="-79"/>
              </a:rPr>
              <a:t>כו</a:t>
            </a:r>
            <a:r>
              <a:rPr lang="he-IL" sz="1800" dirty="0">
                <a:effectLst/>
                <a:latin typeface="Times New Roman" panose="02020603050405020304" pitchFamily="18" charset="0"/>
                <a:ea typeface="Calibri" panose="020F0502020204030204" pitchFamily="34" charset="0"/>
                <a:cs typeface="Narkisim" panose="020E0502050101010101" pitchFamily="34" charset="-79"/>
              </a:rPr>
              <a:t>'", ובשבת מתארים בהרחבה את כל ענין השבת "לאל אשר שבת </a:t>
            </a:r>
            <a:r>
              <a:rPr lang="he-IL" sz="1800" dirty="0" err="1">
                <a:effectLst/>
                <a:latin typeface="Times New Roman" panose="02020603050405020304" pitchFamily="18" charset="0"/>
                <a:ea typeface="Calibri" panose="020F0502020204030204" pitchFamily="34" charset="0"/>
                <a:cs typeface="Narkisim" panose="020E0502050101010101" pitchFamily="34" charset="-79"/>
              </a:rPr>
              <a:t>כו</a:t>
            </a:r>
            <a:r>
              <a:rPr lang="he-IL" sz="1800" dirty="0">
                <a:effectLst/>
                <a:latin typeface="Times New Roman" panose="02020603050405020304" pitchFamily="18" charset="0"/>
                <a:ea typeface="Calibri" panose="020F0502020204030204" pitchFamily="34" charset="0"/>
                <a:cs typeface="Narkisim" panose="020E0502050101010101" pitchFamily="34" charset="-79"/>
              </a:rPr>
              <a:t>'". שלפי האמור </a:t>
            </a:r>
            <a:r>
              <a:rPr lang="he-IL" sz="1800" dirty="0" err="1">
                <a:effectLst/>
                <a:latin typeface="Times New Roman" panose="02020603050405020304" pitchFamily="18" charset="0"/>
                <a:ea typeface="Calibri" panose="020F0502020204030204" pitchFamily="34" charset="0"/>
                <a:cs typeface="Narkisim" panose="020E0502050101010101" pitchFamily="34" charset="-79"/>
              </a:rPr>
              <a:t>הכל</a:t>
            </a:r>
            <a:r>
              <a:rPr lang="he-IL" sz="1800" dirty="0">
                <a:effectLst/>
                <a:latin typeface="Times New Roman" panose="02020603050405020304" pitchFamily="18" charset="0"/>
                <a:ea typeface="Calibri" panose="020F0502020204030204" pitchFamily="34" charset="0"/>
                <a:cs typeface="Narkisim" panose="020E0502050101010101" pitchFamily="34" charset="-79"/>
              </a:rPr>
              <a:t> אכן שייך לאורו של "מדור יונתי". </a:t>
            </a:r>
            <a:endParaRPr lang="en-US" sz="1800" dirty="0">
              <a:effectLst/>
              <a:latin typeface="Times New Roman" panose="02020603050405020304" pitchFamily="18" charset="0"/>
              <a:ea typeface="Calibri" panose="020F0502020204030204" pitchFamily="34" charset="0"/>
              <a:cs typeface="David" panose="020E0502060401010101" pitchFamily="34" charset="-79"/>
            </a:endParaRPr>
          </a:p>
          <a:p>
            <a:endParaRPr lang="he-IL" dirty="0"/>
          </a:p>
        </p:txBody>
      </p:sp>
      <p:sp>
        <p:nvSpPr>
          <p:cNvPr id="4" name="מציין מיקום של מספר שקופית 3">
            <a:extLst>
              <a:ext uri="{FF2B5EF4-FFF2-40B4-BE49-F238E27FC236}">
                <a16:creationId xmlns:a16="http://schemas.microsoft.com/office/drawing/2014/main" id="{5C740FDB-98C5-CDC0-8638-779EF795625C}"/>
              </a:ext>
            </a:extLst>
          </p:cNvPr>
          <p:cNvSpPr>
            <a:spLocks noGrp="1"/>
          </p:cNvSpPr>
          <p:nvPr>
            <p:ph type="sldNum" sz="quarter" idx="5"/>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735077E8-9545-444B-9F19-741A80E045D1}" type="slidenum">
              <a:rPr kumimoji="0" lang="he-IL"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457200" rtl="0" eaLnBrk="1" fontAlgn="auto" latinLnBrk="0" hangingPunct="1">
                <a:lnSpc>
                  <a:spcPct val="100000"/>
                </a:lnSpc>
                <a:spcBef>
                  <a:spcPts val="0"/>
                </a:spcBef>
                <a:spcAft>
                  <a:spcPts val="0"/>
                </a:spcAft>
                <a:buClrTx/>
                <a:buSzTx/>
                <a:buFontTx/>
                <a:buNone/>
                <a:tabLst/>
                <a:defRPr/>
              </a:pPr>
              <a:t>7</a:t>
            </a:fld>
            <a:endParaRPr kumimoji="0" lang="he-IL"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515223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FC772-FCB8-860F-64C0-B88DC832DFC3}"/>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65BC1101-374F-12D9-14BE-5F7AD3B51CC2}"/>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D4BF48A1-354E-8323-0BF5-5471BDFAE6D9}"/>
              </a:ext>
            </a:extLst>
          </p:cNvPr>
          <p:cNvSpPr>
            <a:spLocks noGrp="1"/>
          </p:cNvSpPr>
          <p:nvPr>
            <p:ph type="body" idx="1"/>
          </p:nvPr>
        </p:nvSpPr>
        <p:spPr/>
        <p:txBody>
          <a:bodyPr/>
          <a:lstStyle/>
          <a:p>
            <a:pPr algn="just" rtl="1">
              <a:lnSpc>
                <a:spcPts val="1600"/>
              </a:lnSpc>
              <a:spcAft>
                <a:spcPts val="600"/>
              </a:spcAft>
            </a:pP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וז"ל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הגר"א</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המובאה שם בשנות אליהו:</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pPr algn="just" rtl="1">
              <a:lnSpc>
                <a:spcPts val="1500"/>
              </a:lnSpc>
              <a:spcAft>
                <a:spcPts val="600"/>
              </a:spcAft>
            </a:pPr>
            <a:r>
              <a:rPr lang="he-IL" sz="1800" b="1" dirty="0">
                <a:effectLst/>
                <a:latin typeface="Times New Roman" panose="02020603050405020304" pitchFamily="18" charset="0"/>
                <a:ea typeface="Times New Roman" panose="02020603050405020304" pitchFamily="18" charset="0"/>
                <a:cs typeface="Monotype Hadassah"/>
              </a:rPr>
              <a:t>דברי תורה .. יש בה גם כן "טוב" "ערב" "מועיל". </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pPr marL="342900" lvl="0" indent="-342900" algn="just" rtl="1">
              <a:lnSpc>
                <a:spcPts val="1500"/>
              </a:lnSpc>
              <a:spcAft>
                <a:spcPts val="600"/>
              </a:spcAft>
              <a:buSzPts val="1100"/>
              <a:buFont typeface="Wingdings 3" panose="05040102010807070707" pitchFamily="18" charset="2"/>
              <a:buChar char=""/>
              <a:tabLst>
                <a:tab pos="-163830" algn="l"/>
              </a:tabLst>
            </a:pPr>
            <a:r>
              <a:rPr lang="he-IL" sz="1800" b="1" dirty="0">
                <a:effectLst/>
                <a:latin typeface="Times New Roman" panose="02020603050405020304" pitchFamily="18" charset="0"/>
                <a:ea typeface="Times New Roman" panose="02020603050405020304" pitchFamily="18" charset="0"/>
                <a:cs typeface="Monotype Hadassah"/>
              </a:rPr>
              <a:t>"ערב": היינו שלומד </a:t>
            </a:r>
            <a:r>
              <a:rPr lang="he-IL" sz="1800" b="1" u="sng" dirty="0">
                <a:effectLst/>
                <a:latin typeface="Times New Roman" panose="02020603050405020304" pitchFamily="18" charset="0"/>
                <a:ea typeface="Times New Roman" panose="02020603050405020304" pitchFamily="18" charset="0"/>
                <a:cs typeface="Monotype Hadassah"/>
              </a:rPr>
              <a:t>שלא לשם שמים</a:t>
            </a:r>
            <a:r>
              <a:rPr lang="he-IL" sz="1800" b="1" dirty="0">
                <a:effectLst/>
                <a:latin typeface="Times New Roman" panose="02020603050405020304" pitchFamily="18" charset="0"/>
                <a:ea typeface="Times New Roman" panose="02020603050405020304" pitchFamily="18" charset="0"/>
                <a:cs typeface="Monotype Hadassah"/>
              </a:rPr>
              <a:t> רק מחמת שהוא ערב שנהנה מהחכמה. </a:t>
            </a:r>
            <a:endParaRPr lang="en-US" sz="1800" dirty="0">
              <a:effectLst/>
              <a:latin typeface="Times New Roman" panose="02020603050405020304" pitchFamily="18" charset="0"/>
              <a:ea typeface="Times New Roman" panose="02020603050405020304" pitchFamily="18" charset="0"/>
              <a:cs typeface="Guttman Mantova-Decor" panose="02010401010101010101" pitchFamily="2" charset="-79"/>
            </a:endParaRPr>
          </a:p>
          <a:p>
            <a:pPr marL="342900" lvl="0" indent="-342900" algn="just" rtl="1">
              <a:lnSpc>
                <a:spcPts val="1500"/>
              </a:lnSpc>
              <a:spcAft>
                <a:spcPts val="600"/>
              </a:spcAft>
              <a:buSzPts val="1100"/>
              <a:buFont typeface="Wingdings 3" panose="05040102010807070707" pitchFamily="18" charset="2"/>
              <a:buChar char=""/>
              <a:tabLst>
                <a:tab pos="-163830" algn="l"/>
              </a:tabLst>
            </a:pPr>
            <a:r>
              <a:rPr lang="he-IL" sz="1800" b="1" dirty="0">
                <a:effectLst/>
                <a:latin typeface="Times New Roman" panose="02020603050405020304" pitchFamily="18" charset="0"/>
                <a:ea typeface="Times New Roman" panose="02020603050405020304" pitchFamily="18" charset="0"/>
                <a:cs typeface="Monotype Hadassah"/>
              </a:rPr>
              <a:t>ו"מועיל" שלומד כדי שיהיה בקי בתורה ש"אשרי מי שבא לכאן ותלמודו בידו". ולומד </a:t>
            </a:r>
            <a:r>
              <a:rPr lang="he-IL" sz="1800" b="1" u="sng" dirty="0">
                <a:effectLst/>
                <a:latin typeface="Times New Roman" panose="02020603050405020304" pitchFamily="18" charset="0"/>
                <a:ea typeface="Times New Roman" panose="02020603050405020304" pitchFamily="18" charset="0"/>
                <a:cs typeface="Monotype Hadassah"/>
              </a:rPr>
              <a:t>לשם שמים</a:t>
            </a:r>
            <a:r>
              <a:rPr lang="he-IL" sz="1800" b="1" dirty="0">
                <a:effectLst/>
                <a:latin typeface="Times New Roman" panose="02020603050405020304" pitchFamily="18" charset="0"/>
                <a:ea typeface="Times New Roman" panose="02020603050405020304" pitchFamily="18" charset="0"/>
                <a:cs typeface="Monotype Hadassah"/>
              </a:rPr>
              <a:t> שהשם יתברך </a:t>
            </a:r>
            <a:r>
              <a:rPr lang="he-IL" sz="1800" b="1" dirty="0" err="1">
                <a:effectLst/>
                <a:latin typeface="Times New Roman" panose="02020603050405020304" pitchFamily="18" charset="0"/>
                <a:ea typeface="Times New Roman" panose="02020603050405020304" pitchFamily="18" charset="0"/>
                <a:cs typeface="Monotype Hadassah"/>
              </a:rPr>
              <a:t>צוה</a:t>
            </a:r>
            <a:r>
              <a:rPr lang="he-IL" sz="1800" b="1" dirty="0">
                <a:effectLst/>
                <a:latin typeface="Times New Roman" panose="02020603050405020304" pitchFamily="18" charset="0"/>
                <a:ea typeface="Times New Roman" panose="02020603050405020304" pitchFamily="18" charset="0"/>
                <a:cs typeface="Monotype Hadassah"/>
              </a:rPr>
              <a:t> אותו ללמוד ויהיה גם כן בקי. אבל </a:t>
            </a:r>
            <a:r>
              <a:rPr lang="he-IL" sz="1800" b="1" u="dotted" dirty="0">
                <a:effectLst/>
                <a:latin typeface="Times New Roman" panose="02020603050405020304" pitchFamily="18" charset="0"/>
                <a:ea typeface="Times New Roman" panose="02020603050405020304" pitchFamily="18" charset="0"/>
                <a:cs typeface="Monotype Hadassah"/>
              </a:rPr>
              <a:t>אינו נהנה עדיין כשלומד עד שיהיה בקי</a:t>
            </a:r>
            <a:r>
              <a:rPr lang="he-IL" sz="1800" b="1" dirty="0">
                <a:effectLst/>
                <a:latin typeface="Times New Roman" panose="02020603050405020304" pitchFamily="18" charset="0"/>
                <a:ea typeface="Times New Roman" panose="02020603050405020304" pitchFamily="18" charset="0"/>
                <a:cs typeface="Monotype Hadassah"/>
              </a:rPr>
              <a:t>, שהמבקש אינו בטוב לב עד שיבא מבוקשתו. </a:t>
            </a:r>
            <a:endParaRPr lang="en-US" sz="1800" dirty="0">
              <a:effectLst/>
              <a:latin typeface="Times New Roman" panose="02020603050405020304" pitchFamily="18" charset="0"/>
              <a:ea typeface="Times New Roman" panose="02020603050405020304" pitchFamily="18" charset="0"/>
              <a:cs typeface="Guttman Mantova-Decor" panose="02010401010101010101" pitchFamily="2" charset="-79"/>
            </a:endParaRPr>
          </a:p>
          <a:p>
            <a:pPr marL="342900" lvl="0" indent="-342900" algn="just" rtl="1">
              <a:lnSpc>
                <a:spcPts val="1500"/>
              </a:lnSpc>
              <a:spcAft>
                <a:spcPts val="600"/>
              </a:spcAft>
              <a:buSzPts val="1100"/>
              <a:buFont typeface="Wingdings 3" panose="05040102010807070707" pitchFamily="18" charset="2"/>
              <a:buChar char=""/>
              <a:tabLst>
                <a:tab pos="-163830" algn="l"/>
              </a:tabLst>
            </a:pPr>
            <a:r>
              <a:rPr lang="he-IL" sz="1800" b="1" dirty="0">
                <a:effectLst/>
                <a:latin typeface="Times New Roman" panose="02020603050405020304" pitchFamily="18" charset="0"/>
                <a:ea typeface="Times New Roman" panose="02020603050405020304" pitchFamily="18" charset="0"/>
                <a:cs typeface="Monotype Hadassah"/>
              </a:rPr>
              <a:t>ו"טוב" נקרא גם כן שנהנה תיכף בעת לימודו אף שעדיין אין תלמודו בידו, וגם אחר כך כשתלמודו בידו. ... וזה שאמר הגמרא ברכות ח' ע"א "גדול הנהנה </a:t>
            </a:r>
            <a:r>
              <a:rPr lang="he-IL" sz="1800" b="1" dirty="0" err="1">
                <a:effectLst/>
                <a:latin typeface="Times New Roman" panose="02020603050405020304" pitchFamily="18" charset="0"/>
                <a:ea typeface="Times New Roman" panose="02020603050405020304" pitchFamily="18" charset="0"/>
                <a:cs typeface="Monotype Hadassah"/>
              </a:rPr>
              <a:t>מיגיעו</a:t>
            </a:r>
            <a:r>
              <a:rPr lang="he-IL" sz="1800" b="1" dirty="0">
                <a:effectLst/>
                <a:latin typeface="Times New Roman" panose="02020603050405020304" pitchFamily="18" charset="0"/>
                <a:ea typeface="Times New Roman" panose="02020603050405020304" pitchFamily="18" charset="0"/>
                <a:cs typeface="Monotype Hadassah"/>
              </a:rPr>
              <a:t>" פי' </a:t>
            </a:r>
            <a:r>
              <a:rPr lang="he-IL" sz="1800" b="1" u="dotted" dirty="0" err="1">
                <a:effectLst/>
                <a:latin typeface="Times New Roman" panose="02020603050405020304" pitchFamily="18" charset="0"/>
                <a:ea typeface="Times New Roman" panose="02020603050405020304" pitchFamily="18" charset="0"/>
                <a:cs typeface="Monotype Hadassah"/>
              </a:rPr>
              <a:t>שיהנה</a:t>
            </a:r>
            <a:r>
              <a:rPr lang="he-IL" sz="1800" b="1" u="dotted" dirty="0">
                <a:effectLst/>
                <a:latin typeface="Times New Roman" panose="02020603050405020304" pitchFamily="18" charset="0"/>
                <a:ea typeface="Times New Roman" panose="02020603050405020304" pitchFamily="18" charset="0"/>
                <a:cs typeface="Monotype Hadassah"/>
              </a:rPr>
              <a:t> תיכף בשעת יגיעו</a:t>
            </a:r>
            <a:r>
              <a:rPr lang="he-IL" sz="1800" b="1" dirty="0">
                <a:effectLst/>
                <a:latin typeface="Times New Roman" panose="02020603050405020304" pitchFamily="18" charset="0"/>
                <a:ea typeface="Times New Roman" panose="02020603050405020304" pitchFamily="18" charset="0"/>
                <a:cs typeface="Monotype Hadassah"/>
              </a:rPr>
              <a:t> ... "יותר מירא שמים" היינו מי שיש לו מדת "מועיל" שלומד גם כן לשם שמים, אבל אינו נהנה תיכף. ... "אין כל חדש תחת השמש"... מי שיש לו מדרגת "טוב" אינו נשאר תחת השמש אלא לעילא מעל השמש. </a:t>
            </a:r>
            <a:endParaRPr lang="en-US" sz="1800" dirty="0">
              <a:effectLst/>
              <a:latin typeface="Times New Roman" panose="02020603050405020304" pitchFamily="18" charset="0"/>
              <a:ea typeface="Times New Roman" panose="02020603050405020304" pitchFamily="18" charset="0"/>
              <a:cs typeface="Guttman Mantova-Decor" panose="02010401010101010101" pitchFamily="2" charset="-79"/>
            </a:endParaRPr>
          </a:p>
          <a:p>
            <a:endParaRPr lang="he-IL" dirty="0"/>
          </a:p>
        </p:txBody>
      </p:sp>
      <p:sp>
        <p:nvSpPr>
          <p:cNvPr id="4" name="מציין מיקום של מספר שקופית 3">
            <a:extLst>
              <a:ext uri="{FF2B5EF4-FFF2-40B4-BE49-F238E27FC236}">
                <a16:creationId xmlns:a16="http://schemas.microsoft.com/office/drawing/2014/main" id="{FEFD0CDF-76E2-2A62-0FDC-7FD55044E64A}"/>
              </a:ext>
            </a:extLst>
          </p:cNvPr>
          <p:cNvSpPr>
            <a:spLocks noGrp="1"/>
          </p:cNvSpPr>
          <p:nvPr>
            <p:ph type="sldNum" sz="quarter" idx="5"/>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735077E8-9545-444B-9F19-741A80E045D1}" type="slidenum">
              <a:rPr kumimoji="0" lang="he-IL"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457200" rtl="0" eaLnBrk="1" fontAlgn="auto" latinLnBrk="0" hangingPunct="1">
                <a:lnSpc>
                  <a:spcPct val="100000"/>
                </a:lnSpc>
                <a:spcBef>
                  <a:spcPts val="0"/>
                </a:spcBef>
                <a:spcAft>
                  <a:spcPts val="0"/>
                </a:spcAft>
                <a:buClrTx/>
                <a:buSzTx/>
                <a:buFontTx/>
                <a:buNone/>
                <a:tabLst/>
                <a:defRPr/>
              </a:pPr>
              <a:t>18</a:t>
            </a:fld>
            <a:endParaRPr kumimoji="0" lang="he-IL"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3066400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914400" y="2130426"/>
            <a:ext cx="10363200" cy="1470025"/>
          </a:xfrm>
        </p:spPr>
        <p:txBody>
          <a:bodyPr/>
          <a:lstStyle/>
          <a:p>
            <a:r>
              <a:rPr lang="he-IL"/>
              <a:t>לחץ כדי לערוך סגנון כותרת של תבנית בסיס</a:t>
            </a:r>
          </a:p>
        </p:txBody>
      </p:sp>
      <p:sp>
        <p:nvSpPr>
          <p:cNvPr id="3" name="כותרת משנה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p>
        </p:txBody>
      </p:sp>
      <p:sp>
        <p:nvSpPr>
          <p:cNvPr id="4" name="מציין מיקום של תאריך 3"/>
          <p:cNvSpPr>
            <a:spLocks noGrp="1"/>
          </p:cNvSpPr>
          <p:nvPr>
            <p:ph type="dt" sz="half" idx="10"/>
          </p:nvPr>
        </p:nvSpPr>
        <p:spPr/>
        <p:txBody>
          <a:bodyPr/>
          <a:lstStyle/>
          <a:p>
            <a:fld id="{B5C23016-EE08-4BB5-B33F-E1C17CD03511}" type="datetimeFigureOut">
              <a:rPr lang="he-IL" smtClean="0"/>
              <a:t>ז'/חשון/תשפ"ז</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68D117EB-3307-4D6C-AFA9-339A41C9C51D}" type="slidenum">
              <a:rPr lang="he-IL" smtClean="0"/>
              <a:t>‹#›</a:t>
            </a:fld>
            <a:endParaRPr lang="he-IL"/>
          </a:p>
        </p:txBody>
      </p:sp>
    </p:spTree>
    <p:extLst>
      <p:ext uri="{BB962C8B-B14F-4D97-AF65-F5344CB8AC3E}">
        <p14:creationId xmlns:p14="http://schemas.microsoft.com/office/powerpoint/2010/main" val="816707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B5C23016-EE08-4BB5-B33F-E1C17CD03511}" type="datetimeFigureOut">
              <a:rPr lang="he-IL" smtClean="0"/>
              <a:t>ז'/חשון/תשפ"ז</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68D117EB-3307-4D6C-AFA9-339A41C9C51D}" type="slidenum">
              <a:rPr lang="he-IL" smtClean="0"/>
              <a:t>‹#›</a:t>
            </a:fld>
            <a:endParaRPr lang="he-IL"/>
          </a:p>
        </p:txBody>
      </p:sp>
    </p:spTree>
    <p:extLst>
      <p:ext uri="{BB962C8B-B14F-4D97-AF65-F5344CB8AC3E}">
        <p14:creationId xmlns:p14="http://schemas.microsoft.com/office/powerpoint/2010/main" val="2858056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963084" y="4406901"/>
            <a:ext cx="10363200" cy="1362075"/>
          </a:xfrm>
        </p:spPr>
        <p:txBody>
          <a:bodyPr anchor="t"/>
          <a:lstStyle>
            <a:lvl1pPr algn="r">
              <a:defRPr sz="4000" b="1" cap="all"/>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B5C23016-EE08-4BB5-B33F-E1C17CD03511}" type="datetimeFigureOut">
              <a:rPr lang="he-IL" smtClean="0"/>
              <a:t>ז'/חשון/תשפ"ז</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68D117EB-3307-4D6C-AFA9-339A41C9C51D}" type="slidenum">
              <a:rPr lang="he-IL" smtClean="0"/>
              <a:t>‹#›</a:t>
            </a:fld>
            <a:endParaRPr lang="he-IL"/>
          </a:p>
        </p:txBody>
      </p:sp>
    </p:spTree>
    <p:extLst>
      <p:ext uri="{BB962C8B-B14F-4D97-AF65-F5344CB8AC3E}">
        <p14:creationId xmlns:p14="http://schemas.microsoft.com/office/powerpoint/2010/main" val="1443776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p:cNvSpPr>
            <a:spLocks noGrp="1"/>
          </p:cNvSpPr>
          <p:nvPr>
            <p:ph type="dt" sz="half" idx="10"/>
          </p:nvPr>
        </p:nvSpPr>
        <p:spPr/>
        <p:txBody>
          <a:bodyPr/>
          <a:lstStyle/>
          <a:p>
            <a:fld id="{B5C23016-EE08-4BB5-B33F-E1C17CD03511}" type="datetimeFigureOut">
              <a:rPr lang="he-IL" smtClean="0"/>
              <a:t>ז'/חשון/תשפ"ז</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68D117EB-3307-4D6C-AFA9-339A41C9C51D}" type="slidenum">
              <a:rPr lang="he-IL" smtClean="0"/>
              <a:t>‹#›</a:t>
            </a:fld>
            <a:endParaRPr lang="he-IL"/>
          </a:p>
        </p:txBody>
      </p:sp>
    </p:spTree>
    <p:extLst>
      <p:ext uri="{BB962C8B-B14F-4D97-AF65-F5344CB8AC3E}">
        <p14:creationId xmlns:p14="http://schemas.microsoft.com/office/powerpoint/2010/main" val="814351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p:cNvSpPr>
            <a:spLocks noGrp="1"/>
          </p:cNvSpPr>
          <p:nvPr>
            <p:ph type="dt" sz="half" idx="10"/>
          </p:nvPr>
        </p:nvSpPr>
        <p:spPr/>
        <p:txBody>
          <a:bodyPr/>
          <a:lstStyle/>
          <a:p>
            <a:fld id="{B5C23016-EE08-4BB5-B33F-E1C17CD03511}" type="datetimeFigureOut">
              <a:rPr lang="he-IL" smtClean="0"/>
              <a:t>ז'/חשון/תשפ"ז</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68D117EB-3307-4D6C-AFA9-339A41C9C51D}" type="slidenum">
              <a:rPr lang="he-IL" smtClean="0"/>
              <a:t>‹#›</a:t>
            </a:fld>
            <a:endParaRPr lang="he-IL"/>
          </a:p>
        </p:txBody>
      </p:sp>
    </p:spTree>
    <p:extLst>
      <p:ext uri="{BB962C8B-B14F-4D97-AF65-F5344CB8AC3E}">
        <p14:creationId xmlns:p14="http://schemas.microsoft.com/office/powerpoint/2010/main" val="29783147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p:cNvSpPr>
            <a:spLocks noGrp="1"/>
          </p:cNvSpPr>
          <p:nvPr>
            <p:ph type="dt" sz="half" idx="10"/>
          </p:nvPr>
        </p:nvSpPr>
        <p:spPr/>
        <p:txBody>
          <a:bodyPr/>
          <a:lstStyle/>
          <a:p>
            <a:fld id="{B5C23016-EE08-4BB5-B33F-E1C17CD03511}" type="datetimeFigureOut">
              <a:rPr lang="he-IL" smtClean="0"/>
              <a:t>ז'/חשון/תשפ"ז</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68D117EB-3307-4D6C-AFA9-339A41C9C51D}" type="slidenum">
              <a:rPr lang="he-IL" smtClean="0"/>
              <a:t>‹#›</a:t>
            </a:fld>
            <a:endParaRPr lang="he-IL"/>
          </a:p>
        </p:txBody>
      </p:sp>
    </p:spTree>
    <p:extLst>
      <p:ext uri="{BB962C8B-B14F-4D97-AF65-F5344CB8AC3E}">
        <p14:creationId xmlns:p14="http://schemas.microsoft.com/office/powerpoint/2010/main" val="27399054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B5C23016-EE08-4BB5-B33F-E1C17CD03511}" type="datetimeFigureOut">
              <a:rPr lang="he-IL" smtClean="0"/>
              <a:t>ז'/חשון/תשפ"ז</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68D117EB-3307-4D6C-AFA9-339A41C9C51D}" type="slidenum">
              <a:rPr lang="he-IL" smtClean="0"/>
              <a:t>‹#›</a:t>
            </a:fld>
            <a:endParaRPr lang="he-IL"/>
          </a:p>
        </p:txBody>
      </p:sp>
    </p:spTree>
    <p:extLst>
      <p:ext uri="{BB962C8B-B14F-4D97-AF65-F5344CB8AC3E}">
        <p14:creationId xmlns:p14="http://schemas.microsoft.com/office/powerpoint/2010/main" val="9114310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609601" y="273050"/>
            <a:ext cx="4011084" cy="1162050"/>
          </a:xfrm>
        </p:spPr>
        <p:txBody>
          <a:bodyPr anchor="b"/>
          <a:lstStyle>
            <a:lvl1pPr algn="r">
              <a:defRPr sz="2000" b="1"/>
            </a:lvl1pPr>
          </a:lstStyle>
          <a:p>
            <a:r>
              <a:rPr lang="he-IL"/>
              <a:t>לחץ כדי לערוך סגנון כותרת של תבנית בסיס</a:t>
            </a:r>
          </a:p>
        </p:txBody>
      </p:sp>
      <p:sp>
        <p:nvSpPr>
          <p:cNvPr id="3" name="מציין מיקום תוכן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B5C23016-EE08-4BB5-B33F-E1C17CD03511}" type="datetimeFigureOut">
              <a:rPr lang="he-IL" smtClean="0"/>
              <a:t>ז'/חשון/תשפ"ז</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68D117EB-3307-4D6C-AFA9-339A41C9C51D}" type="slidenum">
              <a:rPr lang="he-IL" smtClean="0"/>
              <a:t>‹#›</a:t>
            </a:fld>
            <a:endParaRPr lang="he-IL"/>
          </a:p>
        </p:txBody>
      </p:sp>
    </p:spTree>
    <p:extLst>
      <p:ext uri="{BB962C8B-B14F-4D97-AF65-F5344CB8AC3E}">
        <p14:creationId xmlns:p14="http://schemas.microsoft.com/office/powerpoint/2010/main" val="2509787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2389717" y="4800600"/>
            <a:ext cx="7315200" cy="566738"/>
          </a:xfrm>
        </p:spPr>
        <p:txBody>
          <a:bodyPr anchor="b"/>
          <a:lstStyle>
            <a:lvl1pPr algn="r">
              <a:defRPr sz="2000" b="1"/>
            </a:lvl1pPr>
          </a:lstStyle>
          <a:p>
            <a:r>
              <a:rPr lang="he-IL"/>
              <a:t>לחץ כדי לערוך סגנון כותרת של תבנית בסיס</a:t>
            </a:r>
          </a:p>
        </p:txBody>
      </p:sp>
      <p:sp>
        <p:nvSpPr>
          <p:cNvPr id="3" name="מציין מיקום של תמונה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B5C23016-EE08-4BB5-B33F-E1C17CD03511}" type="datetimeFigureOut">
              <a:rPr lang="he-IL" smtClean="0"/>
              <a:t>ז'/חשון/תשפ"ז</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68D117EB-3307-4D6C-AFA9-339A41C9C51D}" type="slidenum">
              <a:rPr lang="he-IL" smtClean="0"/>
              <a:t>‹#›</a:t>
            </a:fld>
            <a:endParaRPr lang="he-IL"/>
          </a:p>
        </p:txBody>
      </p:sp>
    </p:spTree>
    <p:extLst>
      <p:ext uri="{BB962C8B-B14F-4D97-AF65-F5344CB8AC3E}">
        <p14:creationId xmlns:p14="http://schemas.microsoft.com/office/powerpoint/2010/main" val="15703754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B5C23016-EE08-4BB5-B33F-E1C17CD03511}" type="datetimeFigureOut">
              <a:rPr lang="he-IL" smtClean="0"/>
              <a:t>ז'/חשון/תשפ"ז</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68D117EB-3307-4D6C-AFA9-339A41C9C51D}" type="slidenum">
              <a:rPr lang="he-IL" smtClean="0"/>
              <a:t>‹#›</a:t>
            </a:fld>
            <a:endParaRPr lang="he-IL"/>
          </a:p>
        </p:txBody>
      </p:sp>
    </p:spTree>
    <p:extLst>
      <p:ext uri="{BB962C8B-B14F-4D97-AF65-F5344CB8AC3E}">
        <p14:creationId xmlns:p14="http://schemas.microsoft.com/office/powerpoint/2010/main" val="2131497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8839200" y="274639"/>
            <a:ext cx="2743200" cy="5851525"/>
          </a:xfrm>
        </p:spPr>
        <p:txBody>
          <a:bodyPr vert="eaVert"/>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a:xfrm>
            <a:off x="609600" y="274639"/>
            <a:ext cx="8026400" cy="5851525"/>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B5C23016-EE08-4BB5-B33F-E1C17CD03511}" type="datetimeFigureOut">
              <a:rPr lang="he-IL" smtClean="0"/>
              <a:t>ז'/חשון/תשפ"ז</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68D117EB-3307-4D6C-AFA9-339A41C9C51D}" type="slidenum">
              <a:rPr lang="he-IL" smtClean="0"/>
              <a:t>‹#›</a:t>
            </a:fld>
            <a:endParaRPr lang="he-IL"/>
          </a:p>
        </p:txBody>
      </p:sp>
    </p:spTree>
    <p:extLst>
      <p:ext uri="{BB962C8B-B14F-4D97-AF65-F5344CB8AC3E}">
        <p14:creationId xmlns:p14="http://schemas.microsoft.com/office/powerpoint/2010/main" val="40727984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6118EA-D3CA-4345-B468-FA805A9E561E}" type="datetime1">
              <a:rPr kumimoji="0" lang="en-US" sz="9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10/18/2026</a:t>
            </a:fld>
            <a:endParaRPr kumimoji="0" lang="en-US" sz="900" b="0" i="0" u="none" strike="noStrike" kern="1200" cap="none" spc="0" normalizeH="0" baseline="0" noProof="0" dirty="0">
              <a:ln>
                <a:noFill/>
              </a:ln>
              <a:solidFill>
                <a:prstClr val="black">
                  <a:tint val="75000"/>
                </a:prstClr>
              </a:solidFill>
              <a:effectLst/>
              <a:uLnTx/>
              <a:uFillTx/>
              <a:latin typeface="Trebuchet MS" panose="020B0603020202020204"/>
              <a:ea typeface="+mn-ea"/>
              <a:cs typeface="+mn-cs"/>
            </a:endParaRPr>
          </a:p>
        </p:txBody>
      </p:sp>
      <p:sp>
        <p:nvSpPr>
          <p:cNvPr id="8" name="Footer Placeholder 7"/>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Trebuchet MS" panose="020B0603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4637444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59E1433-1996-4339-AFE6-B69ADDFB5EA4}" type="datetime1">
              <a:rPr kumimoji="0" lang="en-US" sz="9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10/18/2026</a:t>
            </a:fld>
            <a:endParaRPr kumimoji="0" lang="en-US" sz="900" b="0" i="0" u="none" strike="noStrike" kern="1200" cap="none" spc="0" normalizeH="0" baseline="0" noProof="0" dirty="0">
              <a:ln>
                <a:noFill/>
              </a:ln>
              <a:solidFill>
                <a:prstClr val="black">
                  <a:tint val="75000"/>
                </a:prstClr>
              </a:solidFill>
              <a:effectLst/>
              <a:uLnTx/>
              <a:uFillTx/>
              <a:latin typeface="Trebuchet MS" panose="020B0603020202020204"/>
              <a:ea typeface="+mn-ea"/>
              <a:cs typeface="+mn-cs"/>
            </a:endParaRPr>
          </a:p>
        </p:txBody>
      </p:sp>
      <p:sp>
        <p:nvSpPr>
          <p:cNvPr id="3" name="Footer Placeholder 2"/>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Trebuchet MS" panose="020B0603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4200227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08CC76B-104F-4F1B-9A2A-574AE815012D}" type="datetime1">
              <a:rPr kumimoji="0" lang="en-US" sz="900" b="0" i="0" u="none" strike="noStrike" kern="1200" cap="none" spc="0" normalizeH="0" baseline="0" noProof="0" smtClean="0">
                <a:ln>
                  <a:noFill/>
                </a:ln>
                <a:solidFill>
                  <a:prstClr val="black">
                    <a:tint val="75000"/>
                  </a:prst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10/18/2026</a:t>
            </a:fld>
            <a:endParaRPr kumimoji="0" lang="en-US" sz="900" b="0" i="0" u="none" strike="noStrike" kern="1200" cap="none" spc="0" normalizeH="0" baseline="0" noProof="0" dirty="0">
              <a:ln>
                <a:noFill/>
              </a:ln>
              <a:solidFill>
                <a:prstClr val="black">
                  <a:tint val="75000"/>
                </a:prstClr>
              </a:solidFill>
              <a:effectLst/>
              <a:uLnTx/>
              <a:uFillTx/>
              <a:latin typeface="Trebuchet MS" panose="020B0603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Trebuchet MS" panose="020B0603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19954A3-9DFD-4C44-94BA-B95130A3BA1C}" type="slidenum">
              <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6195177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609600" y="274638"/>
            <a:ext cx="10972800" cy="1143000"/>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p:cNvSpPr>
            <a:spLocks noGrp="1"/>
          </p:cNvSpPr>
          <p:nvPr>
            <p:ph type="body" idx="1"/>
          </p:nvPr>
        </p:nvSpPr>
        <p:spPr>
          <a:xfrm>
            <a:off x="609600" y="1600201"/>
            <a:ext cx="10972800" cy="4525963"/>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2"/>
          </p:nvPr>
        </p:nvSpPr>
        <p:spPr>
          <a:xfrm>
            <a:off x="8737600" y="6356351"/>
            <a:ext cx="28448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B5C23016-EE08-4BB5-B33F-E1C17CD03511}" type="datetimeFigureOut">
              <a:rPr lang="he-IL" smtClean="0"/>
              <a:t>ז'/חשון/תשפ"ז</a:t>
            </a:fld>
            <a:endParaRPr lang="he-IL"/>
          </a:p>
        </p:txBody>
      </p:sp>
      <p:sp>
        <p:nvSpPr>
          <p:cNvPr id="5" name="מציין מיקום של כותרת תחתונה 4"/>
          <p:cNvSpPr>
            <a:spLocks noGrp="1"/>
          </p:cNvSpPr>
          <p:nvPr>
            <p:ph type="ftr" sz="quarter" idx="3"/>
          </p:nvPr>
        </p:nvSpPr>
        <p:spPr>
          <a:xfrm>
            <a:off x="4165600" y="6356351"/>
            <a:ext cx="3860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609600" y="6356351"/>
            <a:ext cx="28448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68D117EB-3307-4D6C-AFA9-339A41C9C51D}" type="slidenum">
              <a:rPr lang="he-IL" smtClean="0"/>
              <a:t>‹#›</a:t>
            </a:fld>
            <a:endParaRPr lang="he-IL"/>
          </a:p>
        </p:txBody>
      </p:sp>
    </p:spTree>
    <p:extLst>
      <p:ext uri="{BB962C8B-B14F-4D97-AF65-F5344CB8AC3E}">
        <p14:creationId xmlns:p14="http://schemas.microsoft.com/office/powerpoint/2010/main" val="37111472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13894772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a:extLst>
              <a:ext uri="{FF2B5EF4-FFF2-40B4-BE49-F238E27FC236}">
                <a16:creationId xmlns:a16="http://schemas.microsoft.com/office/drawing/2014/main" id="{DCCC4544-579E-451D-A1FA-88A53B9DFAFD}"/>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21778" b="76000" l="6222" r="91556"/>
                    </a14:imgEffect>
                  </a14:imgLayer>
                </a14:imgProps>
              </a:ext>
              <a:ext uri="{28A0092B-C50C-407E-A947-70E740481C1C}">
                <a14:useLocalDpi xmlns:a14="http://schemas.microsoft.com/office/drawing/2010/main" val="0"/>
              </a:ext>
            </a:extLst>
          </a:blip>
          <a:srcRect l="8146" t="18000" r="8349" b="25314"/>
          <a:stretch/>
        </p:blipFill>
        <p:spPr>
          <a:xfrm>
            <a:off x="269827" y="5068393"/>
            <a:ext cx="2486437" cy="1384663"/>
          </a:xfrm>
          <a:prstGeom prst="rect">
            <a:avLst/>
          </a:prstGeom>
          <a:effectLst>
            <a:glow rad="139700">
              <a:schemeClr val="accent1">
                <a:satMod val="175000"/>
                <a:alpha val="40000"/>
              </a:schemeClr>
            </a:glow>
          </a:effectLst>
        </p:spPr>
      </p:pic>
      <p:sp>
        <p:nvSpPr>
          <p:cNvPr id="6" name="TextBox 5">
            <a:extLst>
              <a:ext uri="{FF2B5EF4-FFF2-40B4-BE49-F238E27FC236}">
                <a16:creationId xmlns:a16="http://schemas.microsoft.com/office/drawing/2014/main" id="{F61E56F9-678B-406F-830D-DB3A9927C96B}"/>
              </a:ext>
            </a:extLst>
          </p:cNvPr>
          <p:cNvSpPr txBox="1"/>
          <p:nvPr/>
        </p:nvSpPr>
        <p:spPr>
          <a:xfrm>
            <a:off x="10452298" y="590843"/>
            <a:ext cx="1181687" cy="369332"/>
          </a:xfrm>
          <a:prstGeom prst="rect">
            <a:avLst/>
          </a:prstGeom>
          <a:noFill/>
        </p:spPr>
        <p:txBody>
          <a:bodyPr wrap="square" rtlCol="1">
            <a:spAutoFit/>
          </a:bodyPr>
          <a:lstStyle/>
          <a:p>
            <a:r>
              <a:rPr lang="he-IL" dirty="0"/>
              <a:t>בס"ד</a:t>
            </a:r>
          </a:p>
        </p:txBody>
      </p:sp>
      <p:sp>
        <p:nvSpPr>
          <p:cNvPr id="8" name="מלבן 7">
            <a:extLst>
              <a:ext uri="{FF2B5EF4-FFF2-40B4-BE49-F238E27FC236}">
                <a16:creationId xmlns:a16="http://schemas.microsoft.com/office/drawing/2014/main" id="{0A4009A9-B106-425D-848E-E98F13D7DABB}"/>
              </a:ext>
            </a:extLst>
          </p:cNvPr>
          <p:cNvSpPr/>
          <p:nvPr/>
        </p:nvSpPr>
        <p:spPr>
          <a:xfrm>
            <a:off x="2222698" y="2135944"/>
            <a:ext cx="7210977" cy="1446550"/>
          </a:xfrm>
          <a:prstGeom prst="rect">
            <a:avLst/>
          </a:prstGeom>
        </p:spPr>
        <p:txBody>
          <a:bodyPr wrap="square">
            <a:spAutoFit/>
          </a:bodyPr>
          <a:lstStyle/>
          <a:p>
            <a:pPr algn="ctr"/>
            <a:r>
              <a:rPr lang="he-IL" sz="8800" b="1" dirty="0">
                <a:ln w="9525">
                  <a:solidFill>
                    <a:schemeClr val="bg1"/>
                  </a:solidFill>
                  <a:prstDash val="solid"/>
                </a:ln>
                <a:solidFill>
                  <a:srgbClr val="FF5050"/>
                </a:solidFill>
                <a:effectLst>
                  <a:outerShdw blurRad="12700" dist="38100" dir="2700000" algn="tl" rotWithShape="0">
                    <a:schemeClr val="bg1">
                      <a:lumMod val="50000"/>
                    </a:schemeClr>
                  </a:outerShdw>
                </a:effectLst>
              </a:rPr>
              <a:t>משולש אהבה</a:t>
            </a:r>
          </a:p>
        </p:txBody>
      </p:sp>
      <p:sp>
        <p:nvSpPr>
          <p:cNvPr id="2" name="מלבן 1">
            <a:extLst>
              <a:ext uri="{FF2B5EF4-FFF2-40B4-BE49-F238E27FC236}">
                <a16:creationId xmlns:a16="http://schemas.microsoft.com/office/drawing/2014/main" id="{BFCB46B0-C04A-499F-BACC-A852B6AD67B4}"/>
              </a:ext>
            </a:extLst>
          </p:cNvPr>
          <p:cNvSpPr/>
          <p:nvPr/>
        </p:nvSpPr>
        <p:spPr>
          <a:xfrm>
            <a:off x="2966837" y="3863775"/>
            <a:ext cx="6058069" cy="1754326"/>
          </a:xfrm>
          <a:prstGeom prst="rect">
            <a:avLst/>
          </a:prstGeom>
          <a:noFill/>
        </p:spPr>
        <p:txBody>
          <a:bodyPr wrap="none" lIns="91440" tIns="45720" rIns="91440" bIns="45720">
            <a:spAutoFit/>
          </a:bodyPr>
          <a:lstStyle/>
          <a:p>
            <a:pPr algn="ctr"/>
            <a:r>
              <a:rPr lang="he-IL" sz="5400" dirty="0">
                <a:ln w="0"/>
                <a:solidFill>
                  <a:srgbClr val="F19F9F"/>
                </a:solidFill>
                <a:effectLst>
                  <a:outerShdw blurRad="38100" dist="19050" dir="2700000" algn="tl" rotWithShape="0">
                    <a:schemeClr val="dk1">
                      <a:alpha val="40000"/>
                    </a:schemeClr>
                  </a:outerShdw>
                </a:effectLst>
              </a:rPr>
              <a:t>אהבת ערב מועיל וטוב</a:t>
            </a:r>
          </a:p>
          <a:p>
            <a:pPr algn="ctr"/>
            <a:r>
              <a:rPr lang="he-IL" sz="5400" b="0" cap="none" spc="0" dirty="0">
                <a:ln w="0"/>
                <a:solidFill>
                  <a:srgbClr val="F19F9F"/>
                </a:solidFill>
                <a:effectLst>
                  <a:outerShdw blurRad="38100" dist="19050" dir="2700000" algn="tl" rotWithShape="0">
                    <a:schemeClr val="dk1">
                      <a:alpha val="40000"/>
                    </a:schemeClr>
                  </a:outerShdw>
                </a:effectLst>
              </a:rPr>
              <a:t>אהבת אמת</a:t>
            </a:r>
          </a:p>
        </p:txBody>
      </p:sp>
      <p:sp>
        <p:nvSpPr>
          <p:cNvPr id="3" name="מלבן 2">
            <a:extLst>
              <a:ext uri="{FF2B5EF4-FFF2-40B4-BE49-F238E27FC236}">
                <a16:creationId xmlns:a16="http://schemas.microsoft.com/office/drawing/2014/main" id="{225EC8D8-9FDC-4029-A294-3D0BAB53208F}"/>
              </a:ext>
            </a:extLst>
          </p:cNvPr>
          <p:cNvSpPr/>
          <p:nvPr/>
        </p:nvSpPr>
        <p:spPr>
          <a:xfrm>
            <a:off x="0" y="0"/>
            <a:ext cx="12192000" cy="6858000"/>
          </a:xfrm>
          <a:prstGeom prst="rect">
            <a:avLst/>
          </a:prstGeom>
          <a:noFill/>
          <a:ln w="111125" cmpd="tri">
            <a:solidFill>
              <a:srgbClr val="F19F9F">
                <a:alpha val="66000"/>
              </a:srgb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1388976026"/>
      </p:ext>
    </p:extLst>
  </p:cSld>
  <p:clrMapOvr>
    <a:masterClrMapping/>
  </p:clrMapOvr>
  <mc:AlternateContent xmlns:mc="http://schemas.openxmlformats.org/markup-compatibility/2006" xmlns:p14="http://schemas.microsoft.com/office/powerpoint/2010/main">
    <mc:Choice Requires="p14">
      <p:transition spd="slow" p14:dur="2000" advTm="156440"/>
    </mc:Choice>
    <mc:Fallback xmlns="">
      <p:transition spd="slow" advTm="15644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7AA5A-A3F4-3B8F-6E95-99E814B2861E}"/>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370BA287-7FB8-FC09-2449-2F5B1D0BA69F}"/>
              </a:ext>
            </a:extLst>
          </p:cNvPr>
          <p:cNvSpPr>
            <a:spLocks noGrp="1"/>
          </p:cNvSpPr>
          <p:nvPr>
            <p:ph type="title"/>
          </p:nvPr>
        </p:nvSpPr>
        <p:spPr>
          <a:xfrm>
            <a:off x="685801" y="174929"/>
            <a:ext cx="10131425" cy="580445"/>
          </a:xfrm>
        </p:spPr>
        <p:txBody>
          <a:bodyPr>
            <a:normAutofit fontScale="90000"/>
          </a:bodyPr>
          <a:lstStyle/>
          <a:p>
            <a:pPr algn="ctr"/>
            <a:r>
              <a:rPr lang="he-IL" b="1" dirty="0">
                <a:solidFill>
                  <a:schemeClr val="accent5">
                    <a:lumMod val="50000"/>
                  </a:schemeClr>
                </a:solidFill>
                <a:highlight>
                  <a:srgbClr val="FFFF00"/>
                </a:highlight>
              </a:rPr>
              <a:t>אהבה היא תענוג אלוקי</a:t>
            </a:r>
          </a:p>
        </p:txBody>
      </p:sp>
      <p:graphicFrame>
        <p:nvGraphicFramePr>
          <p:cNvPr id="4" name="מציין מיקום תוכן 3">
            <a:extLst>
              <a:ext uri="{FF2B5EF4-FFF2-40B4-BE49-F238E27FC236}">
                <a16:creationId xmlns:a16="http://schemas.microsoft.com/office/drawing/2014/main" id="{52735E5E-E77E-C578-4AEC-CB300542242C}"/>
              </a:ext>
            </a:extLst>
          </p:cNvPr>
          <p:cNvGraphicFramePr>
            <a:graphicFrameLocks noGrp="1"/>
          </p:cNvGraphicFramePr>
          <p:nvPr>
            <p:ph idx="1"/>
          </p:nvPr>
        </p:nvGraphicFramePr>
        <p:xfrm>
          <a:off x="190831" y="858742"/>
          <a:ext cx="11895151" cy="58760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מציין מיקום של מספר שקופית 2">
            <a:extLst>
              <a:ext uri="{FF2B5EF4-FFF2-40B4-BE49-F238E27FC236}">
                <a16:creationId xmlns:a16="http://schemas.microsoft.com/office/drawing/2014/main" id="{DF3DE903-31EE-23E8-F234-A1C1DA94A3F3}"/>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7729525"/>
      </p:ext>
    </p:extLst>
  </p:cSld>
  <p:clrMapOvr>
    <a:masterClrMapping/>
  </p:clrMapOvr>
  <mc:AlternateContent xmlns:mc="http://schemas.openxmlformats.org/markup-compatibility/2006" xmlns:p14="http://schemas.microsoft.com/office/powerpoint/2010/main">
    <mc:Choice Requires="p14">
      <p:transition spd="slow" p14:dur="2000" advTm="100482"/>
    </mc:Choice>
    <mc:Fallback xmlns="">
      <p:transition spd="slow" advTm="100482"/>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4991A-5AA5-1977-4C24-9CC6E7073780}"/>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C7A67A63-2785-0D28-452B-ABFF79E03D13}"/>
              </a:ext>
            </a:extLst>
          </p:cNvPr>
          <p:cNvSpPr>
            <a:spLocks noGrp="1"/>
          </p:cNvSpPr>
          <p:nvPr>
            <p:ph type="title"/>
          </p:nvPr>
        </p:nvSpPr>
        <p:spPr/>
        <p:txBody>
          <a:bodyPr/>
          <a:lstStyle/>
          <a:p>
            <a:r>
              <a:rPr lang="he-IL" sz="4000" dirty="0">
                <a:solidFill>
                  <a:srgbClr val="FF5050"/>
                </a:solidFill>
                <a:latin typeface="Guttman Stam" panose="02010401010101010101" pitchFamily="2" charset="-79"/>
                <a:ea typeface="+mn-ea"/>
                <a:cs typeface="Guttman Stam" panose="02010401010101010101" pitchFamily="2" charset="-79"/>
              </a:rPr>
              <a:t>להודות על אהבה</a:t>
            </a:r>
          </a:p>
        </p:txBody>
      </p:sp>
      <p:pic>
        <p:nvPicPr>
          <p:cNvPr id="7" name="מציין מיקום תוכן 6">
            <a:extLst>
              <a:ext uri="{FF2B5EF4-FFF2-40B4-BE49-F238E27FC236}">
                <a16:creationId xmlns:a16="http://schemas.microsoft.com/office/drawing/2014/main" id="{6C05541D-F8B3-6B9D-FC4F-DF624C23A98E}"/>
              </a:ext>
            </a:extLst>
          </p:cNvPr>
          <p:cNvPicPr>
            <a:picLocks noGrp="1" noChangeAspect="1"/>
          </p:cNvPicPr>
          <p:nvPr>
            <p:ph idx="1"/>
          </p:nvPr>
        </p:nvPicPr>
        <p:blipFill>
          <a:blip r:embed="rId2"/>
          <a:stretch>
            <a:fillRect/>
          </a:stretch>
        </p:blipFill>
        <p:spPr>
          <a:xfrm>
            <a:off x="5135784" y="1600200"/>
            <a:ext cx="1920432" cy="4525963"/>
          </a:xfrm>
        </p:spPr>
      </p:pic>
      <p:sp>
        <p:nvSpPr>
          <p:cNvPr id="4" name="מלבן 3">
            <a:extLst>
              <a:ext uri="{FF2B5EF4-FFF2-40B4-BE49-F238E27FC236}">
                <a16:creationId xmlns:a16="http://schemas.microsoft.com/office/drawing/2014/main" id="{D868FADE-D488-2B8A-100B-A6D7A3571871}"/>
              </a:ext>
            </a:extLst>
          </p:cNvPr>
          <p:cNvSpPr/>
          <p:nvPr/>
        </p:nvSpPr>
        <p:spPr>
          <a:xfrm>
            <a:off x="0" y="0"/>
            <a:ext cx="12192000" cy="6858000"/>
          </a:xfrm>
          <a:prstGeom prst="rect">
            <a:avLst/>
          </a:prstGeom>
          <a:noFill/>
          <a:ln w="111125" cmpd="tri">
            <a:solidFill>
              <a:srgbClr val="F19F9F">
                <a:alpha val="66000"/>
              </a:srgb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8" name="תמונה 7">
            <a:extLst>
              <a:ext uri="{FF2B5EF4-FFF2-40B4-BE49-F238E27FC236}">
                <a16:creationId xmlns:a16="http://schemas.microsoft.com/office/drawing/2014/main" id="{9D9D4225-E4FC-8A7C-5694-C1EB1C912336}"/>
              </a:ext>
            </a:extLst>
          </p:cNvPr>
          <p:cNvPicPr>
            <a:picLocks noChangeAspect="1"/>
          </p:cNvPicPr>
          <p:nvPr/>
        </p:nvPicPr>
        <p:blipFill>
          <a:blip r:embed="rId3"/>
          <a:stretch>
            <a:fillRect/>
          </a:stretch>
        </p:blipFill>
        <p:spPr>
          <a:xfrm>
            <a:off x="283211" y="4796287"/>
            <a:ext cx="2767824" cy="1670449"/>
          </a:xfrm>
          <a:prstGeom prst="rect">
            <a:avLst/>
          </a:prstGeom>
        </p:spPr>
      </p:pic>
    </p:spTree>
    <p:extLst>
      <p:ext uri="{BB962C8B-B14F-4D97-AF65-F5344CB8AC3E}">
        <p14:creationId xmlns:p14="http://schemas.microsoft.com/office/powerpoint/2010/main" val="2511984540"/>
      </p:ext>
    </p:extLst>
  </p:cSld>
  <p:clrMapOvr>
    <a:masterClrMapping/>
  </p:clrMapOvr>
  <mc:AlternateContent xmlns:mc="http://schemas.openxmlformats.org/markup-compatibility/2006" xmlns:p14="http://schemas.microsoft.com/office/powerpoint/2010/main">
    <mc:Choice Requires="p14">
      <p:transition spd="slow" p14:dur="2000" advTm="160524"/>
    </mc:Choice>
    <mc:Fallback xmlns="">
      <p:transition spd="slow" advTm="160524"/>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CE64E-119D-E4DC-BB3A-3193D86A74B5}"/>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0536F4D9-91C5-7140-BC67-191D96F1C682}"/>
              </a:ext>
            </a:extLst>
          </p:cNvPr>
          <p:cNvSpPr>
            <a:spLocks noGrp="1"/>
          </p:cNvSpPr>
          <p:nvPr>
            <p:ph type="title"/>
          </p:nvPr>
        </p:nvSpPr>
        <p:spPr>
          <a:xfrm>
            <a:off x="677333" y="609600"/>
            <a:ext cx="10287515" cy="1320800"/>
          </a:xfrm>
        </p:spPr>
        <p:txBody>
          <a:bodyPr>
            <a:normAutofit/>
          </a:bodyPr>
          <a:lstStyle/>
          <a:p>
            <a:pPr algn="ctr"/>
            <a:r>
              <a:rPr lang="he-IL" sz="4000" b="1" dirty="0">
                <a:effectLst>
                  <a:glow rad="520700">
                    <a:schemeClr val="accent6">
                      <a:satMod val="175000"/>
                      <a:alpha val="40000"/>
                    </a:schemeClr>
                  </a:glow>
                </a:effectLst>
              </a:rPr>
              <a:t>ספר העיקרים ג' סוגי אהבה</a:t>
            </a:r>
            <a:br>
              <a:rPr lang="he-IL" dirty="0"/>
            </a:br>
            <a:r>
              <a:rPr lang="he-IL" dirty="0" err="1"/>
              <a:t>טע"ם</a:t>
            </a:r>
            <a:endParaRPr lang="he-IL" sz="2000" dirty="0"/>
          </a:p>
        </p:txBody>
      </p:sp>
      <p:sp>
        <p:nvSpPr>
          <p:cNvPr id="9" name="מציין מיקום טקסט 8">
            <a:extLst>
              <a:ext uri="{FF2B5EF4-FFF2-40B4-BE49-F238E27FC236}">
                <a16:creationId xmlns:a16="http://schemas.microsoft.com/office/drawing/2014/main" id="{CF3711CE-28DD-2EB9-1E21-C4F613303CE5}"/>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אהבת הטוב</a:t>
            </a:r>
          </a:p>
        </p:txBody>
      </p:sp>
      <p:sp>
        <p:nvSpPr>
          <p:cNvPr id="11" name="מציין מיקום טקסט 10">
            <a:extLst>
              <a:ext uri="{FF2B5EF4-FFF2-40B4-BE49-F238E27FC236}">
                <a16:creationId xmlns:a16="http://schemas.microsoft.com/office/drawing/2014/main" id="{1DE8AC60-F703-57B5-C49E-C52F30C279C6}"/>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אהבת המועיל</a:t>
            </a:r>
          </a:p>
        </p:txBody>
      </p:sp>
      <p:sp>
        <p:nvSpPr>
          <p:cNvPr id="12" name="מציין מיקום תוכן 11">
            <a:extLst>
              <a:ext uri="{FF2B5EF4-FFF2-40B4-BE49-F238E27FC236}">
                <a16:creationId xmlns:a16="http://schemas.microsoft.com/office/drawing/2014/main" id="{3EFCB7D8-2F1C-8A6B-7ED8-13573F8CD6EE}"/>
              </a:ext>
            </a:extLst>
          </p:cNvPr>
          <p:cNvSpPr>
            <a:spLocks noGrp="1"/>
          </p:cNvSpPr>
          <p:nvPr>
            <p:ph sz="quarter" idx="4"/>
          </p:nvPr>
        </p:nvSpPr>
        <p:spPr>
          <a:xfrm>
            <a:off x="4251805" y="2698335"/>
            <a:ext cx="3240000" cy="3304117"/>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fontScale="77500" lnSpcReduction="20000"/>
          </a:bodyPr>
          <a:lstStyle/>
          <a:p>
            <a:r>
              <a:rPr lang="he-IL" dirty="0"/>
              <a:t>שיאהב האדם הדבר הנאהב מצד התועלת שיקבל ממנו בלבד.  </a:t>
            </a:r>
          </a:p>
          <a:p>
            <a:endParaRPr lang="he-IL" dirty="0"/>
          </a:p>
          <a:p>
            <a:endParaRPr lang="he-IL" dirty="0"/>
          </a:p>
        </p:txBody>
      </p:sp>
      <p:sp>
        <p:nvSpPr>
          <p:cNvPr id="18" name="מציין מיקום תוכן 17">
            <a:extLst>
              <a:ext uri="{FF2B5EF4-FFF2-40B4-BE49-F238E27FC236}">
                <a16:creationId xmlns:a16="http://schemas.microsoft.com/office/drawing/2014/main" id="{F25B42A7-6C54-EF92-E57E-1E2EF413560E}"/>
              </a:ext>
            </a:extLst>
          </p:cNvPr>
          <p:cNvSpPr>
            <a:spLocks noGrp="1"/>
          </p:cNvSpPr>
          <p:nvPr>
            <p:ph sz="half" idx="2"/>
          </p:nvPr>
        </p:nvSpPr>
        <p:spPr>
          <a:xfrm>
            <a:off x="675745" y="2737245"/>
            <a:ext cx="3240000" cy="3304117"/>
          </a:xfrm>
          <a:solidFill>
            <a:srgbClr val="00B0F0">
              <a:alpha val="31000"/>
            </a:srgbClr>
          </a:solidFill>
        </p:spPr>
        <p:txBody>
          <a:bodyPr>
            <a:normAutofit fontScale="77500" lnSpcReduction="20000"/>
          </a:bodyPr>
          <a:lstStyle/>
          <a:p>
            <a:pPr marL="0" indent="0" algn="just">
              <a:buNone/>
            </a:pPr>
            <a:r>
              <a:rPr lang="he-IL" dirty="0">
                <a:solidFill>
                  <a:prstClr val="black">
                    <a:lumMod val="75000"/>
                    <a:lumOff val="25000"/>
                  </a:prstClr>
                </a:solidFill>
              </a:rPr>
              <a:t>אהבת הטוב הוא שיאהב האדם הדבר הנאהב מצד שהוא טוב גמור מבלתי שיתערב באהבה ההיא קבלת תועלת ולא קבלת ערבות כלל, אבל יאהב הטוב מצד מה שהוא טוב בלבד. </a:t>
            </a:r>
          </a:p>
          <a:p>
            <a:pPr marL="0" indent="0" algn="just">
              <a:buNone/>
            </a:pPr>
            <a:r>
              <a:rPr lang="he-IL" dirty="0">
                <a:cs typeface="+mj-cs"/>
              </a:rPr>
              <a:t>אולם האהבה אשר תהיה בעבור הטוב בעצמו הנה זאת האהבה לא </a:t>
            </a:r>
            <a:r>
              <a:rPr lang="he-IL" dirty="0" err="1">
                <a:cs typeface="+mj-cs"/>
              </a:rPr>
              <a:t>תפסד</a:t>
            </a:r>
            <a:r>
              <a:rPr lang="he-IL" dirty="0">
                <a:cs typeface="+mj-cs"/>
              </a:rPr>
              <a:t> ולא תשתנה, לפי שהאוהב לא יאהב האהוב בעבור שהוא טוב אליו כלומר בצרוף אל האוהב, </a:t>
            </a:r>
          </a:p>
          <a:p>
            <a:pPr marL="0" indent="0" algn="just">
              <a:buNone/>
            </a:pPr>
            <a:r>
              <a:rPr lang="he-IL" dirty="0">
                <a:cs typeface="+mj-cs"/>
              </a:rPr>
              <a:t>אבל למה שהתבאר לו שזה האהוב טוב בעצמו, והאהוב הוא הידוע אצל האוהב, והוא הדבר הנאהב בלבד החקוק </a:t>
            </a:r>
            <a:r>
              <a:rPr lang="he-IL" dirty="0" err="1">
                <a:cs typeface="+mj-cs"/>
              </a:rPr>
              <a:t>בלבו</a:t>
            </a:r>
            <a:r>
              <a:rPr lang="he-IL" dirty="0">
                <a:cs typeface="+mj-cs"/>
              </a:rPr>
              <a:t> עד שיצדק עליהם יחד גדר האהבה, </a:t>
            </a:r>
          </a:p>
          <a:p>
            <a:pPr marL="0" indent="0" algn="just">
              <a:buNone/>
            </a:pPr>
            <a:r>
              <a:rPr lang="he-IL" dirty="0">
                <a:cs typeface="+mj-cs"/>
              </a:rPr>
              <a:t>כי האהבה היא התאחד דבר הנאהב עם האוהב </a:t>
            </a:r>
            <a:r>
              <a:rPr lang="he-IL" dirty="0" err="1">
                <a:cs typeface="+mj-cs"/>
              </a:rPr>
              <a:t>והתדבקם</a:t>
            </a:r>
            <a:r>
              <a:rPr lang="he-IL" dirty="0">
                <a:cs typeface="+mj-cs"/>
              </a:rPr>
              <a:t> יחד דבוק שכלי בשלמות. </a:t>
            </a:r>
            <a:endParaRPr lang="he-IL" dirty="0"/>
          </a:p>
          <a:p>
            <a:endParaRPr lang="he-IL" dirty="0"/>
          </a:p>
        </p:txBody>
      </p:sp>
      <p:sp>
        <p:nvSpPr>
          <p:cNvPr id="20" name="תיבת טקסט 19">
            <a:extLst>
              <a:ext uri="{FF2B5EF4-FFF2-40B4-BE49-F238E27FC236}">
                <a16:creationId xmlns:a16="http://schemas.microsoft.com/office/drawing/2014/main" id="{7E8962C9-60BB-08FE-318E-159548A874A8}"/>
              </a:ext>
            </a:extLst>
          </p:cNvPr>
          <p:cNvSpPr txBox="1"/>
          <p:nvPr/>
        </p:nvSpPr>
        <p:spPr>
          <a:xfrm>
            <a:off x="7723761" y="2733472"/>
            <a:ext cx="3240000" cy="1200329"/>
          </a:xfrm>
          <a:prstGeom prst="rect">
            <a:avLst/>
          </a:prstGeom>
          <a:solidFill>
            <a:srgbClr val="FF0000">
              <a:alpha val="15000"/>
            </a:srgbClr>
          </a:solidFill>
        </p:spPr>
        <p:txBody>
          <a:bodyPr wrap="square" rtlCol="1">
            <a:spAutoFit/>
          </a:bodyPr>
          <a:lstStyle/>
          <a:p>
            <a:pPr marL="342900" marR="0" lvl="0" indent="-342900" algn="just"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שיאהב האדם הדבר הנאהב מצד הערבות המגיע לו ממנו לא בעבור שהוא טוב ולא מועיל אלא שהוא ערב בלבד </a:t>
            </a:r>
          </a:p>
        </p:txBody>
      </p:sp>
      <p:sp>
        <p:nvSpPr>
          <p:cNvPr id="22" name="תיבת טקסט 21">
            <a:extLst>
              <a:ext uri="{FF2B5EF4-FFF2-40B4-BE49-F238E27FC236}">
                <a16:creationId xmlns:a16="http://schemas.microsoft.com/office/drawing/2014/main" id="{E584C0E9-0364-067B-7E94-99024D2FDBA4}"/>
              </a:ext>
            </a:extLst>
          </p:cNvPr>
          <p:cNvSpPr txBox="1"/>
          <p:nvPr/>
        </p:nvSpPr>
        <p:spPr>
          <a:xfrm>
            <a:off x="7704305" y="2159540"/>
            <a:ext cx="3240000" cy="523220"/>
          </a:xfrm>
          <a:prstGeom prst="rect">
            <a:avLst/>
          </a:prstGeom>
          <a:solidFill>
            <a:srgbClr val="FF0000"/>
          </a:solidFill>
        </p:spPr>
        <p:txBody>
          <a:bodyPr wrap="square" rtlCol="1">
            <a:spAutoFit/>
          </a:bodyPr>
          <a:lstStyle/>
          <a:p>
            <a:pPr marL="0" marR="0" lvl="0" indent="0" algn="ctr" defTabSz="457200" rtl="1" eaLnBrk="1" fontAlgn="auto" latinLnBrk="0" hangingPunct="1">
              <a:lnSpc>
                <a:spcPct val="100000"/>
              </a:lnSpc>
              <a:spcBef>
                <a:spcPts val="1000"/>
              </a:spcBef>
              <a:spcAft>
                <a:spcPts val="0"/>
              </a:spcAft>
              <a:buClr>
                <a:srgbClr val="F496CB">
                  <a:lumMod val="75000"/>
                </a:srgbClr>
              </a:buClr>
              <a:buSzPct val="80000"/>
              <a:buFontTx/>
              <a:buNone/>
              <a:tabLst/>
              <a:defRPr/>
            </a:pPr>
            <a:r>
              <a:rPr kumimoji="0" lang="he-IL" sz="2800" b="0" i="0" u="none" strike="noStrike" kern="1200" cap="none" spc="0" normalizeH="0" baseline="0" noProof="0" dirty="0">
                <a:ln>
                  <a:noFill/>
                </a:ln>
                <a:solidFill>
                  <a:prstClr val="black">
                    <a:lumMod val="75000"/>
                    <a:lumOff val="25000"/>
                  </a:prstClr>
                </a:solidFill>
                <a:effectLst>
                  <a:glow rad="368300">
                    <a:srgbClr val="F2AC19">
                      <a:satMod val="175000"/>
                      <a:alpha val="40000"/>
                    </a:srgbClr>
                  </a:glow>
                </a:effectLst>
                <a:uLnTx/>
                <a:uFillTx/>
                <a:latin typeface="Trebuchet MS" panose="020B0603020202020204"/>
                <a:ea typeface="+mn-ea"/>
                <a:cs typeface="Arial" panose="020B0604020202020204" pitchFamily="34" charset="0"/>
              </a:rPr>
              <a:t>אהבת הערב</a:t>
            </a:r>
          </a:p>
        </p:txBody>
      </p:sp>
      <p:pic>
        <p:nvPicPr>
          <p:cNvPr id="2052" name="Picture 4" descr="ספר העיקרים לרבי יוסף אלבו עם באורו של הרב מרדכי דוד נויגרשל - הרב מרדכי  נויגרשל">
            <a:extLst>
              <a:ext uri="{FF2B5EF4-FFF2-40B4-BE49-F238E27FC236}">
                <a16:creationId xmlns:a16="http://schemas.microsoft.com/office/drawing/2014/main" id="{E15AE122-7EA1-EBB5-9135-E613A420B6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36116" y="0"/>
            <a:ext cx="1800225" cy="2543175"/>
          </a:xfrm>
          <a:prstGeom prst="rect">
            <a:avLst/>
          </a:prstGeom>
          <a:noFill/>
          <a:extLst>
            <a:ext uri="{909E8E84-426E-40DD-AFC4-6F175D3DCCD1}">
              <a14:hiddenFill xmlns:a14="http://schemas.microsoft.com/office/drawing/2010/main">
                <a:solidFill>
                  <a:srgbClr val="FFFFFF"/>
                </a:solidFill>
              </a14:hiddenFill>
            </a:ext>
          </a:extLst>
        </p:spPr>
      </p:pic>
      <p:sp>
        <p:nvSpPr>
          <p:cNvPr id="2" name="מציין מיקום של מספר שקופית 1">
            <a:extLst>
              <a:ext uri="{FF2B5EF4-FFF2-40B4-BE49-F238E27FC236}">
                <a16:creationId xmlns:a16="http://schemas.microsoft.com/office/drawing/2014/main" id="{C438AE0D-4600-E5BC-5BE4-9151444ADAB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srgbClr val="F496CB">
                    <a:lumMod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577591021"/>
      </p:ext>
    </p:extLst>
  </p:cSld>
  <p:clrMapOvr>
    <a:masterClrMapping/>
  </p:clrMapOvr>
  <mc:AlternateContent xmlns:mc="http://schemas.openxmlformats.org/markup-compatibility/2006" xmlns:p14="http://schemas.microsoft.com/office/powerpoint/2010/main">
    <mc:Choice Requires="p14">
      <p:transition spd="slow" p14:dur="2000" advTm="525550"/>
    </mc:Choice>
    <mc:Fallback xmlns="">
      <p:transition spd="slow" advTm="52555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A83AA-4FAA-2F44-236E-991852017E62}"/>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D22D0DBA-40C5-9AAD-11EE-8255D4BD9EC0}"/>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BA230F39-CC5C-7FC7-F092-3C6E3F0F91AA}"/>
              </a:ext>
            </a:extLst>
          </p:cNvPr>
          <p:cNvSpPr>
            <a:spLocks noGrp="1"/>
          </p:cNvSpPr>
          <p:nvPr>
            <p:ph idx="1"/>
          </p:nvPr>
        </p:nvSpPr>
        <p:spPr/>
        <p:txBody>
          <a:bodyPr/>
          <a:lstStyle/>
          <a:p>
            <a:r>
              <a:rPr lang="he-IL" dirty="0"/>
              <a:t>אהבת הבורא </a:t>
            </a:r>
          </a:p>
          <a:p>
            <a:r>
              <a:rPr lang="he-IL" dirty="0"/>
              <a:t>ארץ חמדה טובה ורחבה. </a:t>
            </a:r>
          </a:p>
          <a:p>
            <a:endParaRPr lang="he-IL" dirty="0"/>
          </a:p>
        </p:txBody>
      </p:sp>
      <p:sp>
        <p:nvSpPr>
          <p:cNvPr id="4" name="מלבן 3">
            <a:extLst>
              <a:ext uri="{FF2B5EF4-FFF2-40B4-BE49-F238E27FC236}">
                <a16:creationId xmlns:a16="http://schemas.microsoft.com/office/drawing/2014/main" id="{AB7C3FC0-817D-A717-71AC-721B37E667C8}"/>
              </a:ext>
            </a:extLst>
          </p:cNvPr>
          <p:cNvSpPr/>
          <p:nvPr/>
        </p:nvSpPr>
        <p:spPr>
          <a:xfrm>
            <a:off x="0" y="0"/>
            <a:ext cx="12192000" cy="6858000"/>
          </a:xfrm>
          <a:prstGeom prst="rect">
            <a:avLst/>
          </a:prstGeom>
          <a:noFill/>
          <a:ln w="111125" cmpd="tri">
            <a:solidFill>
              <a:srgbClr val="F19F9F">
                <a:alpha val="66000"/>
              </a:srgb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83361747"/>
      </p:ext>
    </p:extLst>
  </p:cSld>
  <p:clrMapOvr>
    <a:masterClrMapping/>
  </p:clrMapOvr>
  <mc:AlternateContent xmlns:mc="http://schemas.openxmlformats.org/markup-compatibility/2006" xmlns:p14="http://schemas.microsoft.com/office/powerpoint/2010/main">
    <mc:Choice Requires="p14">
      <p:transition spd="slow" p14:dur="2000" advTm="174770"/>
    </mc:Choice>
    <mc:Fallback xmlns="">
      <p:transition spd="slow" advTm="17477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446975-354F-589A-0193-FB0FBF3E239A}"/>
            </a:ext>
          </a:extLst>
        </p:cNvPr>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A7157519-C176-2CEF-78AE-04CA9FCBCDF9}"/>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srgbClr val="F496CB">
                    <a:lumMod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pic>
        <p:nvPicPr>
          <p:cNvPr id="3" name="Picture 4" descr="כלי המשכן – ויקיפדיה">
            <a:extLst>
              <a:ext uri="{FF2B5EF4-FFF2-40B4-BE49-F238E27FC236}">
                <a16:creationId xmlns:a16="http://schemas.microsoft.com/office/drawing/2014/main" id="{DAE8846E-10C0-5B8C-BE57-30280F43B4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1068" y="278296"/>
            <a:ext cx="4166483" cy="62611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1554087"/>
      </p:ext>
    </p:extLst>
  </p:cSld>
  <p:clrMapOvr>
    <a:masterClrMapping/>
  </p:clrMapOvr>
  <mc:AlternateContent xmlns:mc="http://schemas.openxmlformats.org/markup-compatibility/2006" xmlns:p14="http://schemas.microsoft.com/office/powerpoint/2010/main">
    <mc:Choice Requires="p14">
      <p:transition spd="slow" p14:dur="2000" advTm="206418"/>
    </mc:Choice>
    <mc:Fallback xmlns="">
      <p:transition spd="slow" advTm="206418"/>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E65D79-ED9B-9348-E0C5-38338A9AE5A4}"/>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163779AD-CC76-7D64-4680-23B61A87FBC9}"/>
              </a:ext>
            </a:extLst>
          </p:cNvPr>
          <p:cNvSpPr>
            <a:spLocks noGrp="1"/>
          </p:cNvSpPr>
          <p:nvPr>
            <p:ph type="title"/>
          </p:nvPr>
        </p:nvSpPr>
        <p:spPr>
          <a:xfrm>
            <a:off x="677333" y="609600"/>
            <a:ext cx="10279563" cy="1320800"/>
          </a:xfrm>
        </p:spPr>
        <p:txBody>
          <a:bodyPr/>
          <a:lstStyle/>
          <a:p>
            <a:pPr algn="ctr"/>
            <a:r>
              <a:rPr lang="he-IL" dirty="0"/>
              <a:t>המשכן – בית לאהבה</a:t>
            </a:r>
          </a:p>
        </p:txBody>
      </p:sp>
      <p:sp>
        <p:nvSpPr>
          <p:cNvPr id="9" name="מציין מיקום טקסט 8">
            <a:extLst>
              <a:ext uri="{FF2B5EF4-FFF2-40B4-BE49-F238E27FC236}">
                <a16:creationId xmlns:a16="http://schemas.microsoft.com/office/drawing/2014/main" id="{CF81D27A-990C-D268-2A42-CCD4C5E3E933}"/>
              </a:ext>
            </a:extLst>
          </p:cNvPr>
          <p:cNvSpPr>
            <a:spLocks noGrp="1"/>
          </p:cNvSpPr>
          <p:nvPr>
            <p:ph type="body" idx="1"/>
          </p:nvPr>
        </p:nvSpPr>
        <p:spPr>
          <a:xfrm>
            <a:off x="675745" y="2160983"/>
            <a:ext cx="3240000" cy="576262"/>
          </a:xfrm>
          <a:solidFill>
            <a:srgbClr val="00B0F0">
              <a:alpha val="55000"/>
            </a:srgbClr>
          </a:solidFill>
        </p:spPr>
        <p:txBody>
          <a:bodyPr/>
          <a:lstStyle/>
          <a:p>
            <a:r>
              <a:rPr lang="he-IL" sz="2800" dirty="0">
                <a:effectLst>
                  <a:glow rad="368300">
                    <a:schemeClr val="accent5">
                      <a:satMod val="175000"/>
                      <a:alpha val="40000"/>
                    </a:schemeClr>
                  </a:glow>
                </a:effectLst>
                <a:cs typeface="+mj-cs"/>
              </a:rPr>
              <a:t>   אהבת הטוב</a:t>
            </a:r>
          </a:p>
        </p:txBody>
      </p:sp>
      <p:sp>
        <p:nvSpPr>
          <p:cNvPr id="11" name="מציין מיקום טקסט 10">
            <a:extLst>
              <a:ext uri="{FF2B5EF4-FFF2-40B4-BE49-F238E27FC236}">
                <a16:creationId xmlns:a16="http://schemas.microsoft.com/office/drawing/2014/main" id="{D885893B-F90D-4E0A-C5E7-AD0CDFA87C84}"/>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אהבת המועיל</a:t>
            </a:r>
          </a:p>
        </p:txBody>
      </p:sp>
      <p:sp>
        <p:nvSpPr>
          <p:cNvPr id="12" name="מציין מיקום תוכן 11">
            <a:extLst>
              <a:ext uri="{FF2B5EF4-FFF2-40B4-BE49-F238E27FC236}">
                <a16:creationId xmlns:a16="http://schemas.microsoft.com/office/drawing/2014/main" id="{6FF11DB7-85B4-B0A9-EA93-CEE3006FCA5A}"/>
              </a:ext>
            </a:extLst>
          </p:cNvPr>
          <p:cNvSpPr>
            <a:spLocks noGrp="1"/>
          </p:cNvSpPr>
          <p:nvPr>
            <p:ph sz="quarter" idx="4"/>
          </p:nvPr>
        </p:nvSpPr>
        <p:spPr>
          <a:xfrm>
            <a:off x="4251805" y="2698335"/>
            <a:ext cx="3240000" cy="3350127"/>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Autofit/>
          </a:bodyPr>
          <a:lstStyle/>
          <a:p>
            <a:pPr>
              <a:buClr>
                <a:srgbClr val="F496CB">
                  <a:lumMod val="75000"/>
                </a:srgbClr>
              </a:buClr>
              <a:defRPr/>
            </a:pPr>
            <a:r>
              <a:rPr lang="he-IL" sz="1900" b="1" dirty="0">
                <a:latin typeface="Times New Roman" panose="02020603050405020304" pitchFamily="18" charset="0"/>
                <a:ea typeface="Times New Roman" panose="02020603050405020304" pitchFamily="18" charset="0"/>
                <a:cs typeface="David" panose="020E0502060401010101" pitchFamily="34" charset="-79"/>
              </a:rPr>
              <a:t>השולחן עם לחם הפנים</a:t>
            </a:r>
            <a:r>
              <a:rPr lang="he-IL" sz="1900" dirty="0">
                <a:latin typeface="Times New Roman" panose="02020603050405020304" pitchFamily="18" charset="0"/>
                <a:ea typeface="Times New Roman" panose="02020603050405020304" pitchFamily="18" charset="0"/>
                <a:cs typeface="David" panose="020E0502060401010101" pitchFamily="34" charset="-79"/>
              </a:rPr>
              <a:t> </a:t>
            </a:r>
            <a:r>
              <a:rPr lang="he-IL" sz="1900" b="1" dirty="0">
                <a:latin typeface="Times New Roman" panose="02020603050405020304" pitchFamily="18" charset="0"/>
                <a:ea typeface="Times New Roman" panose="02020603050405020304" pitchFamily="18" charset="0"/>
                <a:cs typeface="David" panose="020E0502060401010101" pitchFamily="34" charset="-79"/>
              </a:rPr>
              <a:t>-</a:t>
            </a:r>
            <a:r>
              <a:rPr lang="he-IL" sz="1900" dirty="0">
                <a:latin typeface="Times New Roman" panose="02020603050405020304" pitchFamily="18" charset="0"/>
                <a:ea typeface="Times New Roman" panose="02020603050405020304" pitchFamily="18" charset="0"/>
                <a:cs typeface="David" panose="020E0502060401010101" pitchFamily="34" charset="-79"/>
              </a:rPr>
              <a:t> מקבילים לאהבת המועיל ("אחותי") שהרי הלחם הוא הבסיס לקיום החיים הגשמיים  האנושיים - "ולחם לבב אנוש יסעד". </a:t>
            </a:r>
          </a:p>
          <a:p>
            <a:pPr>
              <a:buClr>
                <a:srgbClr val="F496CB">
                  <a:lumMod val="75000"/>
                </a:srgbClr>
              </a:buClr>
              <a:defRPr/>
            </a:pPr>
            <a:r>
              <a:rPr lang="he-IL" sz="1900" dirty="0">
                <a:latin typeface="Times New Roman" panose="02020603050405020304" pitchFamily="18" charset="0"/>
                <a:ea typeface="Times New Roman" panose="02020603050405020304" pitchFamily="18" charset="0"/>
                <a:cs typeface="David" panose="020E0502060401010101" pitchFamily="34" charset="-79"/>
              </a:rPr>
              <a:t>אין בעולם הגשמי דבר המתאים להדגים את תכונתו </a:t>
            </a:r>
            <a:r>
              <a:rPr lang="he-IL" sz="1900" dirty="0" err="1">
                <a:latin typeface="Times New Roman" panose="02020603050405020304" pitchFamily="18" charset="0"/>
                <a:ea typeface="Times New Roman" panose="02020603050405020304" pitchFamily="18" charset="0"/>
                <a:cs typeface="David" panose="020E0502060401010101" pitchFamily="34" charset="-79"/>
              </a:rPr>
              <a:t>ית</a:t>
            </a:r>
            <a:r>
              <a:rPr lang="he-IL" sz="1900" dirty="0">
                <a:latin typeface="Times New Roman" panose="02020603050405020304" pitchFamily="18" charset="0"/>
                <a:ea typeface="Times New Roman" panose="02020603050405020304" pitchFamily="18" charset="0"/>
                <a:cs typeface="David" panose="020E0502060401010101" pitchFamily="34" charset="-79"/>
              </a:rPr>
              <a:t>' שהוא דואג לתועלת ברואיו יותר ממציאות הלחם שהמציא כדי </a:t>
            </a:r>
            <a:r>
              <a:rPr lang="he-IL" sz="1900" dirty="0" err="1">
                <a:latin typeface="Times New Roman" panose="02020603050405020304" pitchFamily="18" charset="0"/>
                <a:ea typeface="Times New Roman" panose="02020603050405020304" pitchFamily="18" charset="0"/>
                <a:cs typeface="David" panose="020E0502060401010101" pitchFamily="34" charset="-79"/>
              </a:rPr>
              <a:t>להחיותם</a:t>
            </a:r>
            <a:r>
              <a:rPr lang="he-IL" sz="1900" dirty="0">
                <a:latin typeface="Times New Roman" panose="02020603050405020304" pitchFamily="18" charset="0"/>
                <a:ea typeface="Times New Roman" panose="02020603050405020304" pitchFamily="18" charset="0"/>
                <a:cs typeface="David" panose="020E0502060401010101" pitchFamily="34" charset="-79"/>
              </a:rPr>
              <a:t>.</a:t>
            </a:r>
            <a:endParaRPr lang="en-US" sz="1900" dirty="0">
              <a:latin typeface="Times New Roman" panose="02020603050405020304" pitchFamily="18" charset="0"/>
              <a:ea typeface="Times New Roman" panose="02020603050405020304" pitchFamily="18" charset="0"/>
              <a:cs typeface="David" panose="020E0502060401010101" pitchFamily="34" charset="-79"/>
            </a:endParaRPr>
          </a:p>
          <a:p>
            <a:pPr lvl="0">
              <a:buClr>
                <a:srgbClr val="F496CB">
                  <a:lumMod val="75000"/>
                </a:srgbClr>
              </a:buClr>
              <a:defRPr/>
            </a:pPr>
            <a:endParaRPr lang="he-IL" sz="1900" dirty="0">
              <a:solidFill>
                <a:prstClr val="black">
                  <a:lumMod val="75000"/>
                  <a:lumOff val="25000"/>
                </a:prstClr>
              </a:solidFill>
            </a:endParaRPr>
          </a:p>
          <a:p>
            <a:endParaRPr lang="he-IL" sz="1900" dirty="0"/>
          </a:p>
        </p:txBody>
      </p:sp>
      <p:sp>
        <p:nvSpPr>
          <p:cNvPr id="18" name="מציין מיקום תוכן 17">
            <a:extLst>
              <a:ext uri="{FF2B5EF4-FFF2-40B4-BE49-F238E27FC236}">
                <a16:creationId xmlns:a16="http://schemas.microsoft.com/office/drawing/2014/main" id="{FC7C3C50-9295-51AA-866B-A8BBAD8345AA}"/>
              </a:ext>
            </a:extLst>
          </p:cNvPr>
          <p:cNvSpPr>
            <a:spLocks noGrp="1"/>
          </p:cNvSpPr>
          <p:nvPr>
            <p:ph sz="half" idx="2"/>
          </p:nvPr>
        </p:nvSpPr>
        <p:spPr>
          <a:xfrm>
            <a:off x="675745" y="2737245"/>
            <a:ext cx="3240000" cy="3304117"/>
          </a:xfrm>
          <a:solidFill>
            <a:srgbClr val="00B0F0">
              <a:alpha val="31000"/>
            </a:srgbClr>
          </a:solidFill>
        </p:spPr>
        <p:txBody>
          <a:bodyPr>
            <a:normAutofit fontScale="92500" lnSpcReduction="20000"/>
          </a:bodyPr>
          <a:lstStyle/>
          <a:p>
            <a:r>
              <a:rPr lang="he-IL" dirty="0"/>
              <a:t>המנורה - מקבילה לאהבת ה"טוב" ("יונתי"). האור מסמל את הטוב של גילוי כבוד שמים, </a:t>
            </a:r>
          </a:p>
          <a:p>
            <a:r>
              <a:rPr lang="he-IL" dirty="0"/>
              <a:t>שכן כל אור הוא חלק מאור פניו </a:t>
            </a:r>
            <a:r>
              <a:rPr lang="he-IL" dirty="0" err="1"/>
              <a:t>ית</a:t>
            </a:r>
            <a:r>
              <a:rPr lang="he-IL" dirty="0"/>
              <a:t>' שהוא גילוי כבודו </a:t>
            </a:r>
            <a:r>
              <a:rPr lang="he-IL" dirty="0" err="1"/>
              <a:t>ית</a:t>
            </a:r>
            <a:r>
              <a:rPr lang="he-IL" dirty="0"/>
              <a:t>', ולעומתו החושך והרע מסתירים את האור העליון הזה. </a:t>
            </a:r>
          </a:p>
          <a:p>
            <a:r>
              <a:rPr lang="he-IL" dirty="0"/>
              <a:t>כמו שכתוב (ישעיה [כ"ד - ט"ו]) "על כן באורים כבדו ה'", לכן נוהגים להדליק נרות לכבוד שבת וחג, בסעודות מצוה ובאירועי קדושה . הרגשת כבוד שמים – שהיא רגש הכבוד הנובע מההכרה בטוב ה'.</a:t>
            </a:r>
          </a:p>
        </p:txBody>
      </p:sp>
      <p:sp>
        <p:nvSpPr>
          <p:cNvPr id="20" name="תיבת טקסט 19">
            <a:extLst>
              <a:ext uri="{FF2B5EF4-FFF2-40B4-BE49-F238E27FC236}">
                <a16:creationId xmlns:a16="http://schemas.microsoft.com/office/drawing/2014/main" id="{595031B1-9090-B89B-C9FB-34A133807E14}"/>
              </a:ext>
            </a:extLst>
          </p:cNvPr>
          <p:cNvSpPr txBox="1"/>
          <p:nvPr/>
        </p:nvSpPr>
        <p:spPr>
          <a:xfrm>
            <a:off x="7723761" y="2733472"/>
            <a:ext cx="3240000" cy="2308324"/>
          </a:xfrm>
          <a:prstGeom prst="rect">
            <a:avLst/>
          </a:prstGeom>
          <a:solidFill>
            <a:srgbClr val="FF0000">
              <a:alpha val="15000"/>
            </a:srgbClr>
          </a:solidFill>
        </p:spPr>
        <p:txBody>
          <a:bodyPr wrap="square" rtlCol="1">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he-IL"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David" panose="020E0502060401010101" pitchFamily="34" charset="-79"/>
              </a:rPr>
              <a:t>מזבח הקטורת </a:t>
            </a:r>
            <a:r>
              <a:rPr kumimoji="0" lang="he-IL"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David" panose="020E0502060401010101" pitchFamily="34" charset="-79"/>
              </a:rPr>
              <a:t>­</a:t>
            </a:r>
            <a:r>
              <a:rPr kumimoji="0" lang="he-IL"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David" panose="020E0502060401010101" pitchFamily="34" charset="-79"/>
              </a:rPr>
              <a:t>-</a:t>
            </a:r>
            <a:r>
              <a:rPr kumimoji="0" lang="he-IL"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David" panose="020E0502060401010101" pitchFamily="34" charset="-79"/>
              </a:rPr>
              <a:t> מקביל לאהבת הערב ("רעיתי"), המיוצגת על ידי הריח הנעים של סממני הקטורת.</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he-IL"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David" panose="020E0502060401010101" pitchFamily="34" charset="-79"/>
              </a:rPr>
              <a:t> הריחות הנעימים של סממנים אלו, הם מציאות שהקב"ה המציא עבורנו רק כדי להנעים לנו ולהוסיף לנו שמחה בחיים. </a:t>
            </a:r>
            <a:endPar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David" panose="020E0502060401010101" pitchFamily="34" charset="-79"/>
            </a:endParaRP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endParaRPr>
          </a:p>
        </p:txBody>
      </p:sp>
      <p:sp>
        <p:nvSpPr>
          <p:cNvPr id="22" name="תיבת טקסט 21">
            <a:extLst>
              <a:ext uri="{FF2B5EF4-FFF2-40B4-BE49-F238E27FC236}">
                <a16:creationId xmlns:a16="http://schemas.microsoft.com/office/drawing/2014/main" id="{62A43C32-5243-7B8B-0692-A49B858354E6}"/>
              </a:ext>
            </a:extLst>
          </p:cNvPr>
          <p:cNvSpPr txBox="1"/>
          <p:nvPr/>
        </p:nvSpPr>
        <p:spPr>
          <a:xfrm>
            <a:off x="7704305" y="2159540"/>
            <a:ext cx="3240000" cy="523220"/>
          </a:xfrm>
          <a:prstGeom prst="rect">
            <a:avLst/>
          </a:prstGeom>
          <a:solidFill>
            <a:srgbClr val="FF0000"/>
          </a:solidFill>
        </p:spPr>
        <p:txBody>
          <a:bodyPr wrap="square" rtlCol="1">
            <a:spAutoFit/>
          </a:bodyPr>
          <a:lstStyle/>
          <a:p>
            <a:pPr marL="0" marR="0" lvl="0" indent="0" algn="ctr" defTabSz="457200" rtl="1" eaLnBrk="1" fontAlgn="auto" latinLnBrk="0" hangingPunct="1">
              <a:lnSpc>
                <a:spcPct val="100000"/>
              </a:lnSpc>
              <a:spcBef>
                <a:spcPts val="1000"/>
              </a:spcBef>
              <a:spcAft>
                <a:spcPts val="0"/>
              </a:spcAft>
              <a:buClr>
                <a:srgbClr val="F496CB">
                  <a:lumMod val="75000"/>
                </a:srgbClr>
              </a:buClr>
              <a:buSzPct val="80000"/>
              <a:buFontTx/>
              <a:buNone/>
              <a:tabLst/>
              <a:defRPr/>
            </a:pPr>
            <a:r>
              <a:rPr kumimoji="0" lang="he-IL" sz="2800" b="0" i="0" u="none" strike="noStrike" kern="1200" cap="none" spc="0" normalizeH="0" baseline="0" noProof="0" dirty="0">
                <a:ln>
                  <a:noFill/>
                </a:ln>
                <a:solidFill>
                  <a:prstClr val="black">
                    <a:lumMod val="75000"/>
                    <a:lumOff val="25000"/>
                  </a:prstClr>
                </a:solidFill>
                <a:effectLst>
                  <a:glow rad="368300">
                    <a:srgbClr val="F2AC19">
                      <a:satMod val="175000"/>
                      <a:alpha val="40000"/>
                    </a:srgbClr>
                  </a:glow>
                </a:effectLst>
                <a:uLnTx/>
                <a:uFillTx/>
                <a:latin typeface="Trebuchet MS" panose="020B0603020202020204"/>
                <a:ea typeface="+mn-ea"/>
                <a:cs typeface="Arial" panose="020B0604020202020204" pitchFamily="34" charset="0"/>
              </a:rPr>
              <a:t>אהבת הערב</a:t>
            </a:r>
          </a:p>
        </p:txBody>
      </p:sp>
      <p:sp>
        <p:nvSpPr>
          <p:cNvPr id="2" name="מציין מיקום של מספר שקופית 1">
            <a:extLst>
              <a:ext uri="{FF2B5EF4-FFF2-40B4-BE49-F238E27FC236}">
                <a16:creationId xmlns:a16="http://schemas.microsoft.com/office/drawing/2014/main" id="{709E79D8-BD32-B693-E8C1-9A776E55B64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srgbClr val="F496CB">
                    <a:lumMod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pic>
        <p:nvPicPr>
          <p:cNvPr id="15362" name="Picture 2" descr="סדנת בניית דגם בית המקדש - ענק סדנאות להכרת חגי ישראל פעילות לילדים">
            <a:extLst>
              <a:ext uri="{FF2B5EF4-FFF2-40B4-BE49-F238E27FC236}">
                <a16:creationId xmlns:a16="http://schemas.microsoft.com/office/drawing/2014/main" id="{FB0C80AB-B998-E35D-2410-7F1F02F169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47201" y="92434"/>
            <a:ext cx="28575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כלי המשכן – ויקיפדיה">
            <a:extLst>
              <a:ext uri="{FF2B5EF4-FFF2-40B4-BE49-F238E27FC236}">
                <a16:creationId xmlns:a16="http://schemas.microsoft.com/office/drawing/2014/main" id="{45C35218-85C7-E845-DB56-1A783769C4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743075" cy="2619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8267380"/>
      </p:ext>
    </p:extLst>
  </p:cSld>
  <p:clrMapOvr>
    <a:masterClrMapping/>
  </p:clrMapOvr>
  <mc:AlternateContent xmlns:mc="http://schemas.openxmlformats.org/markup-compatibility/2006" xmlns:p14="http://schemas.microsoft.com/office/powerpoint/2010/main">
    <mc:Choice Requires="p14">
      <p:transition spd="slow" p14:dur="2000" advTm="13486"/>
    </mc:Choice>
    <mc:Fallback xmlns="">
      <p:transition spd="slow" advTm="13486"/>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0EBAD3-C994-3494-FC33-67796DCC4CA4}"/>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9D9EEF7A-4041-9969-8137-A81568148ED9}"/>
              </a:ext>
            </a:extLst>
          </p:cNvPr>
          <p:cNvSpPr>
            <a:spLocks noGrp="1"/>
          </p:cNvSpPr>
          <p:nvPr>
            <p:ph type="title"/>
          </p:nvPr>
        </p:nvSpPr>
        <p:spPr/>
        <p:txBody>
          <a:bodyPr/>
          <a:lstStyle/>
          <a:p>
            <a:pPr algn="ctr"/>
            <a:r>
              <a:rPr lang="he-IL" dirty="0"/>
              <a:t>משולש אהבה</a:t>
            </a:r>
          </a:p>
        </p:txBody>
      </p:sp>
      <p:sp>
        <p:nvSpPr>
          <p:cNvPr id="3" name="מציין מיקום תוכן 2">
            <a:extLst>
              <a:ext uri="{FF2B5EF4-FFF2-40B4-BE49-F238E27FC236}">
                <a16:creationId xmlns:a16="http://schemas.microsoft.com/office/drawing/2014/main" id="{A017E079-2AF9-1357-7186-C23A905ED628}"/>
              </a:ext>
            </a:extLst>
          </p:cNvPr>
          <p:cNvSpPr>
            <a:spLocks noGrp="1"/>
          </p:cNvSpPr>
          <p:nvPr>
            <p:ph idx="1"/>
          </p:nvPr>
        </p:nvSpPr>
        <p:spPr>
          <a:xfrm>
            <a:off x="677333" y="1542553"/>
            <a:ext cx="9595751" cy="5128591"/>
          </a:xfrm>
        </p:spPr>
        <p:txBody>
          <a:bodyPr>
            <a:noAutofit/>
          </a:bodyPr>
          <a:lstStyle/>
          <a:p>
            <a:pPr algn="r"/>
            <a:r>
              <a:rPr lang="he-IL"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rPr>
              <a:t>פרופסור </a:t>
            </a:r>
            <a:r>
              <a:rPr lang="he-IL" sz="1600" b="1" dirty="0" err="1">
                <a:solidFill>
                  <a:schemeClr val="tx1">
                    <a:lumMod val="95000"/>
                    <a:lumOff val="5000"/>
                  </a:schemeClr>
                </a:solidFill>
                <a:effectLst/>
                <a:latin typeface="Times New Roman" panose="02020603050405020304" pitchFamily="18" charset="0"/>
                <a:ea typeface="Times New Roman" panose="02020603050405020304" pitchFamily="18" charset="0"/>
                <a:cs typeface="+mj-cs"/>
              </a:rPr>
              <a:t>סטנברג</a:t>
            </a:r>
            <a:r>
              <a:rPr lang="he-IL"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rPr>
              <a:t> שהיה פסיכולוג קוגניטיבי באוניברסיטת יל שאל בעבודתו בשנות השמונים של המאה הקודמת את השאלה מה מאפיין מערכות יחסים יציבות שאנשים מדווחים עליהן כעל יחסים מאושרים</a:t>
            </a:r>
            <a:r>
              <a:rPr lang="en-US" sz="1600" b="1" dirty="0">
                <a:solidFill>
                  <a:schemeClr val="tx1">
                    <a:lumMod val="95000"/>
                    <a:lumOff val="5000"/>
                  </a:schemeClr>
                </a:solidFill>
                <a:effectLst/>
                <a:latin typeface="Arial" panose="020B0604020202020204" pitchFamily="34" charset="0"/>
                <a:ea typeface="Times New Roman" panose="02020603050405020304" pitchFamily="18" charset="0"/>
                <a:cs typeface="+mj-cs"/>
              </a:rPr>
              <a:t>.</a:t>
            </a:r>
            <a:endParaRPr lang="en-US"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endParaRPr>
          </a:p>
          <a:p>
            <a:pPr algn="r"/>
            <a:r>
              <a:rPr lang="he-IL"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rPr>
              <a:t>מתוך מחקרו עם מאות זוגות הוא אפיין </a:t>
            </a:r>
            <a:r>
              <a:rPr lang="he-IL" sz="1600" b="1" dirty="0">
                <a:solidFill>
                  <a:schemeClr val="tx1">
                    <a:lumMod val="95000"/>
                    <a:lumOff val="5000"/>
                  </a:schemeClr>
                </a:solidFill>
                <a:effectLst/>
                <a:highlight>
                  <a:srgbClr val="FFFF00"/>
                </a:highlight>
                <a:latin typeface="Times New Roman" panose="02020603050405020304" pitchFamily="18" charset="0"/>
                <a:ea typeface="Times New Roman" panose="02020603050405020304" pitchFamily="18" charset="0"/>
                <a:cs typeface="+mj-cs"/>
              </a:rPr>
              <a:t>שלושה מרכיבים במערכות יחסים וכינה את התיאוריה שלו משולש האהבה</a:t>
            </a:r>
            <a:r>
              <a:rPr lang="en-US" sz="1600" b="1" dirty="0">
                <a:solidFill>
                  <a:schemeClr val="tx1">
                    <a:lumMod val="95000"/>
                    <a:lumOff val="5000"/>
                  </a:schemeClr>
                </a:solidFill>
                <a:effectLst/>
                <a:latin typeface="Arial" panose="020B0604020202020204" pitchFamily="34" charset="0"/>
                <a:ea typeface="Times New Roman" panose="02020603050405020304" pitchFamily="18" charset="0"/>
                <a:cs typeface="+mj-cs"/>
              </a:rPr>
              <a:t>.</a:t>
            </a:r>
            <a:endParaRPr lang="en-US"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endParaRPr>
          </a:p>
          <a:p>
            <a:pPr algn="r"/>
            <a:r>
              <a:rPr lang="he-IL"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rPr>
              <a:t>רכיב נשמתי – אינטימיות, רכיב הכרתי – מחויבות, רכיב נפש/פיזי – תשוקה.</a:t>
            </a:r>
            <a:endParaRPr lang="en-US"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endParaRPr>
          </a:p>
          <a:p>
            <a:pPr algn="r"/>
            <a:r>
              <a:rPr lang="he-IL"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rPr>
              <a:t>בעברית אינטימיות, מחויבות, תשוקה יוצרים לנו </a:t>
            </a:r>
            <a:r>
              <a:rPr lang="he-IL" sz="1600" b="1" dirty="0">
                <a:solidFill>
                  <a:schemeClr val="tx1">
                    <a:lumMod val="95000"/>
                    <a:lumOff val="5000"/>
                  </a:schemeClr>
                </a:solidFill>
                <a:effectLst/>
                <a:highlight>
                  <a:srgbClr val="FFFF00"/>
                </a:highlight>
                <a:latin typeface="Times New Roman" panose="02020603050405020304" pitchFamily="18" charset="0"/>
                <a:ea typeface="Times New Roman" panose="02020603050405020304" pitchFamily="18" charset="0"/>
                <a:cs typeface="+mj-cs"/>
              </a:rPr>
              <a:t>ראשי תיבות בעברית </a:t>
            </a:r>
            <a:r>
              <a:rPr lang="he-IL" sz="1600" b="1" dirty="0" err="1">
                <a:solidFill>
                  <a:schemeClr val="tx1">
                    <a:lumMod val="95000"/>
                    <a:lumOff val="5000"/>
                  </a:schemeClr>
                </a:solidFill>
                <a:effectLst/>
                <a:highlight>
                  <a:srgbClr val="FFFF00"/>
                </a:highlight>
                <a:latin typeface="Times New Roman" panose="02020603050405020304" pitchFamily="18" charset="0"/>
                <a:ea typeface="Times New Roman" panose="02020603050405020304" pitchFamily="18" charset="0"/>
                <a:cs typeface="+mj-cs"/>
              </a:rPr>
              <a:t>א.מ.ת</a:t>
            </a:r>
            <a:r>
              <a:rPr lang="he-IL" sz="1600" b="1" dirty="0">
                <a:solidFill>
                  <a:schemeClr val="tx1">
                    <a:lumMod val="95000"/>
                    <a:lumOff val="5000"/>
                  </a:schemeClr>
                </a:solidFill>
                <a:effectLst/>
                <a:highlight>
                  <a:srgbClr val="FFFF00"/>
                </a:highlight>
                <a:latin typeface="Times New Roman" panose="02020603050405020304" pitchFamily="18" charset="0"/>
                <a:ea typeface="Times New Roman" panose="02020603050405020304" pitchFamily="18" charset="0"/>
                <a:cs typeface="+mj-cs"/>
              </a:rPr>
              <a:t> </a:t>
            </a:r>
            <a:r>
              <a:rPr lang="he-IL"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rPr>
              <a:t>לכן אנחנו נוהגים לדבר על משולש האמת. אז אולי בכל זאת עברית היא שפת האהבה</a:t>
            </a:r>
            <a:r>
              <a:rPr lang="en-US" sz="1600" b="1" dirty="0">
                <a:solidFill>
                  <a:schemeClr val="tx1">
                    <a:lumMod val="95000"/>
                    <a:lumOff val="5000"/>
                  </a:schemeClr>
                </a:solidFill>
                <a:effectLst/>
                <a:latin typeface="Arial" panose="020B0604020202020204" pitchFamily="34" charset="0"/>
                <a:ea typeface="Times New Roman" panose="02020603050405020304" pitchFamily="18" charset="0"/>
                <a:cs typeface="+mj-cs"/>
              </a:rPr>
              <a:t>?</a:t>
            </a:r>
            <a:endParaRPr lang="en-US"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endParaRPr>
          </a:p>
          <a:p>
            <a:pPr algn="r"/>
            <a:r>
              <a:rPr lang="en-US" sz="1600" b="1" dirty="0">
                <a:solidFill>
                  <a:schemeClr val="tx1">
                    <a:lumMod val="95000"/>
                    <a:lumOff val="5000"/>
                  </a:schemeClr>
                </a:solidFill>
                <a:effectLst/>
                <a:latin typeface="Arial" panose="020B0604020202020204" pitchFamily="34" charset="0"/>
                <a:ea typeface="Times New Roman" panose="02020603050405020304" pitchFamily="18" charset="0"/>
                <a:cs typeface="+mj-cs"/>
              </a:rPr>
              <a:t> </a:t>
            </a:r>
            <a:r>
              <a:rPr lang="he-IL"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rPr>
              <a:t>אז בקצרה, מה נמצא בכל קדקוד של המשולש</a:t>
            </a:r>
            <a:r>
              <a:rPr lang="en-US" sz="1600" b="1" dirty="0">
                <a:solidFill>
                  <a:schemeClr val="tx1">
                    <a:lumMod val="95000"/>
                    <a:lumOff val="5000"/>
                  </a:schemeClr>
                </a:solidFill>
                <a:effectLst/>
                <a:latin typeface="Arial" panose="020B0604020202020204" pitchFamily="34" charset="0"/>
                <a:ea typeface="Times New Roman" panose="02020603050405020304" pitchFamily="18" charset="0"/>
                <a:cs typeface="+mj-cs"/>
              </a:rPr>
              <a:t>?</a:t>
            </a:r>
            <a:endParaRPr lang="en-US"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endParaRPr>
          </a:p>
          <a:p>
            <a:pPr algn="r"/>
            <a:r>
              <a:rPr lang="en-US" sz="1600" b="1" dirty="0">
                <a:solidFill>
                  <a:schemeClr val="tx1">
                    <a:lumMod val="95000"/>
                    <a:lumOff val="5000"/>
                  </a:schemeClr>
                </a:solidFill>
                <a:effectLst/>
                <a:latin typeface="Arial" panose="020B0604020202020204" pitchFamily="34" charset="0"/>
                <a:ea typeface="Times New Roman" panose="02020603050405020304" pitchFamily="18" charset="0"/>
                <a:cs typeface="+mj-cs"/>
              </a:rPr>
              <a:t> </a:t>
            </a:r>
            <a:r>
              <a:rPr lang="he-IL" sz="1600" b="1" dirty="0">
                <a:solidFill>
                  <a:schemeClr val="tx1">
                    <a:lumMod val="95000"/>
                    <a:lumOff val="5000"/>
                  </a:schemeClr>
                </a:solidFill>
                <a:effectLst/>
                <a:highlight>
                  <a:srgbClr val="FFFF00"/>
                </a:highlight>
                <a:latin typeface="Times New Roman" panose="02020603050405020304" pitchFamily="18" charset="0"/>
                <a:ea typeface="Times New Roman" panose="02020603050405020304" pitchFamily="18" charset="0"/>
                <a:cs typeface="+mj-cs"/>
              </a:rPr>
              <a:t>אינטימיות/איחוד: </a:t>
            </a:r>
            <a:r>
              <a:rPr lang="he-IL"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rPr>
              <a:t>עניינה בלהיות חברים הכי טובים, במתן תמיכה הדדית, ביכולת לתקשר את הפגיעות ולמצוא נחמה זה בזרועות זה. אנשים שיוצרים אינטימיות טובה בוטחים ביכולת לשתף גם את הפחדים, גם את החולשות והפגיעות ובטוחים שבני הזוג לא ישתמשו בזה נגדם</a:t>
            </a:r>
            <a:r>
              <a:rPr lang="he-IL" sz="1600" b="1" dirty="0">
                <a:solidFill>
                  <a:schemeClr val="tx1">
                    <a:lumMod val="95000"/>
                    <a:lumOff val="5000"/>
                  </a:schemeClr>
                </a:solidFill>
                <a:latin typeface="Arial" panose="020B0604020202020204" pitchFamily="34" charset="0"/>
                <a:ea typeface="Times New Roman" panose="02020603050405020304" pitchFamily="18" charset="0"/>
                <a:cs typeface="+mj-cs"/>
              </a:rPr>
              <a:t>.</a:t>
            </a:r>
            <a:r>
              <a:rPr lang="en-US" sz="1600" b="1" dirty="0">
                <a:solidFill>
                  <a:schemeClr val="tx1">
                    <a:lumMod val="95000"/>
                    <a:lumOff val="5000"/>
                  </a:schemeClr>
                </a:solidFill>
                <a:effectLst/>
                <a:latin typeface="Arial" panose="020B0604020202020204" pitchFamily="34" charset="0"/>
                <a:ea typeface="Times New Roman" panose="02020603050405020304" pitchFamily="18" charset="0"/>
                <a:cs typeface="+mj-cs"/>
              </a:rPr>
              <a:t> </a:t>
            </a:r>
            <a:endParaRPr lang="en-US"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endParaRPr>
          </a:p>
          <a:p>
            <a:pPr algn="r"/>
            <a:r>
              <a:rPr lang="he-IL" sz="1600" b="1" dirty="0">
                <a:solidFill>
                  <a:schemeClr val="tx1">
                    <a:lumMod val="95000"/>
                    <a:lumOff val="5000"/>
                  </a:schemeClr>
                </a:solidFill>
                <a:effectLst/>
                <a:highlight>
                  <a:srgbClr val="FFFF00"/>
                </a:highlight>
                <a:latin typeface="Times New Roman" panose="02020603050405020304" pitchFamily="18" charset="0"/>
                <a:ea typeface="Times New Roman" panose="02020603050405020304" pitchFamily="18" charset="0"/>
                <a:cs typeface="+mj-cs"/>
              </a:rPr>
              <a:t>מחויבות </a:t>
            </a:r>
            <a:r>
              <a:rPr lang="he-IL"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rPr>
              <a:t>עוסקת בהסכמה שלנו לצלוח יחד את הקשיים, המשברים וההפתעות של החיים, אנחנו מחויבים להישאר יחד בטוב וברע. זה הדבק של מערכות יחסים</a:t>
            </a:r>
            <a:r>
              <a:rPr lang="en-US" sz="1600" b="1" dirty="0">
                <a:solidFill>
                  <a:schemeClr val="tx1">
                    <a:lumMod val="95000"/>
                    <a:lumOff val="5000"/>
                  </a:schemeClr>
                </a:solidFill>
                <a:effectLst/>
                <a:latin typeface="Arial" panose="020B0604020202020204" pitchFamily="34" charset="0"/>
                <a:ea typeface="Times New Roman" panose="02020603050405020304" pitchFamily="18" charset="0"/>
                <a:cs typeface="+mj-cs"/>
              </a:rPr>
              <a:t>. </a:t>
            </a:r>
            <a:endParaRPr lang="en-US"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endParaRPr>
          </a:p>
          <a:p>
            <a:pPr algn="r">
              <a:spcAft>
                <a:spcPts val="1620"/>
              </a:spcAft>
            </a:pPr>
            <a:r>
              <a:rPr lang="he-IL" sz="1600" b="1" dirty="0">
                <a:solidFill>
                  <a:schemeClr val="tx1">
                    <a:lumMod val="95000"/>
                    <a:lumOff val="5000"/>
                  </a:schemeClr>
                </a:solidFill>
                <a:effectLst/>
                <a:highlight>
                  <a:srgbClr val="FFFF00"/>
                </a:highlight>
                <a:latin typeface="Times New Roman" panose="02020603050405020304" pitchFamily="18" charset="0"/>
                <a:ea typeface="Times New Roman" panose="02020603050405020304" pitchFamily="18" charset="0"/>
                <a:cs typeface="+mj-cs"/>
              </a:rPr>
              <a:t>תשוקה</a:t>
            </a:r>
            <a:r>
              <a:rPr lang="he-IL"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rPr>
              <a:t> היא מינית בעיקרה וניזונה הן ממשיכה רגשית והן ממשיכה פיזית לבן/בת הזוג. יש זוגות שמתאהבים מתוך שיחות ושיתוף ויש זוגות שמתאהבים לאחר שיצרו חיבור מיני מעולה, על כל פנים ביטויה של התשוקה במערכת יחסים ארוכה היא שביעות רצון מתדירות ואיכות קיום יחסי המין</a:t>
            </a:r>
            <a:r>
              <a:rPr lang="en-US" sz="1600" b="1" dirty="0">
                <a:solidFill>
                  <a:schemeClr val="tx1">
                    <a:lumMod val="95000"/>
                    <a:lumOff val="5000"/>
                  </a:schemeClr>
                </a:solidFill>
                <a:effectLst/>
                <a:latin typeface="Arial" panose="020B0604020202020204" pitchFamily="34" charset="0"/>
                <a:ea typeface="Times New Roman" panose="02020603050405020304" pitchFamily="18" charset="0"/>
                <a:cs typeface="+mj-cs"/>
              </a:rPr>
              <a:t>.</a:t>
            </a:r>
            <a:endParaRPr lang="he-IL" sz="1600" b="1" dirty="0">
              <a:solidFill>
                <a:schemeClr val="tx1">
                  <a:lumMod val="95000"/>
                  <a:lumOff val="5000"/>
                </a:schemeClr>
              </a:solidFill>
              <a:cs typeface="+mj-cs"/>
            </a:endParaRPr>
          </a:p>
        </p:txBody>
      </p:sp>
      <p:sp>
        <p:nvSpPr>
          <p:cNvPr id="4" name="מציין מיקום של מספר שקופית 3">
            <a:extLst>
              <a:ext uri="{FF2B5EF4-FFF2-40B4-BE49-F238E27FC236}">
                <a16:creationId xmlns:a16="http://schemas.microsoft.com/office/drawing/2014/main" id="{734CE9F9-BC60-30AE-1697-2ACDEA3F419A}"/>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19954A3-9DFD-4C44-94BA-B95130A3BA1C}" type="slidenum">
              <a:rPr kumimoji="0" lang="en-US" sz="900" b="0" i="0" u="none" strike="noStrike" kern="1200" cap="none" spc="0" normalizeH="0" baseline="0" noProof="0" smtClean="0">
                <a:ln>
                  <a:noFill/>
                </a:ln>
                <a:solidFill>
                  <a:srgbClr val="F496CB">
                    <a:lumMod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pic>
        <p:nvPicPr>
          <p:cNvPr id="1028" name="Picture 4" descr="דלית שניידרמן|יעוץ זוגי ואישי‎ on Instagram‎: &quot;זוגיות ואהבה שונים מאוד אצל  כל אחד. אך ישנם מספר מרכיבים שבלעדיהם מערכת היחסים הזוגית תחווה אתגרים רבים  לאורך השנים. כדי למנוע זאת עליכם לבדוק מה">
            <a:extLst>
              <a:ext uri="{FF2B5EF4-FFF2-40B4-BE49-F238E27FC236}">
                <a16:creationId xmlns:a16="http://schemas.microsoft.com/office/drawing/2014/main" id="{04D52710-EB55-9411-E7DA-6A6A276AAF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48875" y="0"/>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1151382"/>
      </p:ext>
    </p:extLst>
  </p:cSld>
  <p:clrMapOvr>
    <a:masterClrMapping/>
  </p:clrMapOvr>
  <mc:AlternateContent xmlns:mc="http://schemas.openxmlformats.org/markup-compatibility/2006" xmlns:p14="http://schemas.microsoft.com/office/powerpoint/2010/main">
    <mc:Choice Requires="p14">
      <p:transition spd="slow" p14:dur="2000" advTm="286991"/>
    </mc:Choice>
    <mc:Fallback xmlns="">
      <p:transition spd="slow" advTm="286991"/>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5C5A70-657E-3389-D669-02DE2C541762}"/>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E08FC81A-4F25-6636-17A7-444A32AF9B0F}"/>
              </a:ext>
            </a:extLst>
          </p:cNvPr>
          <p:cNvSpPr>
            <a:spLocks noGrp="1"/>
          </p:cNvSpPr>
          <p:nvPr>
            <p:ph type="title"/>
          </p:nvPr>
        </p:nvSpPr>
        <p:spPr/>
        <p:txBody>
          <a:bodyPr/>
          <a:lstStyle/>
          <a:p>
            <a:pPr algn="ctr"/>
            <a:r>
              <a:rPr lang="he-IL" dirty="0"/>
              <a:t>אהבת ההתאחדות</a:t>
            </a:r>
          </a:p>
        </p:txBody>
      </p:sp>
      <p:sp>
        <p:nvSpPr>
          <p:cNvPr id="3" name="מציין מיקום תוכן 2">
            <a:extLst>
              <a:ext uri="{FF2B5EF4-FFF2-40B4-BE49-F238E27FC236}">
                <a16:creationId xmlns:a16="http://schemas.microsoft.com/office/drawing/2014/main" id="{7ADE710C-B599-526F-0AB8-4D938560AED0}"/>
              </a:ext>
            </a:extLst>
          </p:cNvPr>
          <p:cNvSpPr>
            <a:spLocks noGrp="1"/>
          </p:cNvSpPr>
          <p:nvPr>
            <p:ph idx="1"/>
          </p:nvPr>
        </p:nvSpPr>
        <p:spPr/>
        <p:txBody>
          <a:bodyPr/>
          <a:lstStyle/>
          <a:p>
            <a:r>
              <a:rPr lang="he-IL" b="0" i="0" dirty="0">
                <a:solidFill>
                  <a:srgbClr val="202122"/>
                </a:solidFill>
                <a:effectLst/>
                <a:latin typeface="Arial" panose="020B0604020202020204" pitchFamily="34" charset="0"/>
              </a:rPr>
              <a:t>חוזה </a:t>
            </a:r>
            <a:r>
              <a:rPr lang="he-IL" b="0" i="0" dirty="0" err="1">
                <a:solidFill>
                  <a:srgbClr val="202122"/>
                </a:solidFill>
                <a:effectLst/>
                <a:latin typeface="Arial" panose="020B0604020202020204" pitchFamily="34" charset="0"/>
              </a:rPr>
              <a:t>אורטגה</a:t>
            </a:r>
            <a:r>
              <a:rPr lang="he-IL" b="0" i="0" dirty="0">
                <a:solidFill>
                  <a:srgbClr val="202122"/>
                </a:solidFill>
                <a:effectLst/>
                <a:latin typeface="Arial" panose="020B0604020202020204" pitchFamily="34" charset="0"/>
              </a:rPr>
              <a:t> אי </a:t>
            </a:r>
            <a:r>
              <a:rPr lang="he-IL" b="0" i="0" dirty="0" err="1">
                <a:solidFill>
                  <a:srgbClr val="202122"/>
                </a:solidFill>
                <a:effectLst/>
                <a:latin typeface="Arial" panose="020B0604020202020204" pitchFamily="34" charset="0"/>
              </a:rPr>
              <a:t>גאסט</a:t>
            </a:r>
            <a:r>
              <a:rPr lang="he-IL" b="0" i="0" dirty="0">
                <a:solidFill>
                  <a:srgbClr val="202122"/>
                </a:solidFill>
                <a:effectLst/>
                <a:latin typeface="Arial" panose="020B0604020202020204" pitchFamily="34" charset="0"/>
              </a:rPr>
              <a:t> כותב בהרחבה על הקשרים בין אינטימיות לאהבה, בספרו:</a:t>
            </a:r>
            <a:endParaRPr lang="he-IL" dirty="0"/>
          </a:p>
          <a:p>
            <a:pPr algn="just"/>
            <a:r>
              <a:rPr lang="he-IL" dirty="0"/>
              <a:t>"אהבתו של אדם הרי היא מה שהינו, ועל כן נוכל למצוא באהבה את הגילוי המכריע ביותר של מהות האדם המסוים... כאשר הזולת, המושא, נעתר למאוהב, מגיע תור של 'איחוד' שמכוח חלחול הדדי, מצב שבו מעביר כל אחד את שורשי הווייתו אל השני וחי - הוגה, משתוקק, פועל - לא מתוך עצמו אלא כביכול מתוך האחר. ושוב האהוב איננו עוד מושא חיצוני להגות בו, שהרי הוא בתוך הנושא, כרוך בו ומאוחד עמו... האהבה מאחדת את בני הזוג באיחוד כה הדוק ומקיף עד שלא נותר מרחק דרוש לתפיסת התמורה שמחולל כל אחד בבן זוגו[13]... </a:t>
            </a:r>
          </a:p>
          <a:p>
            <a:pPr algn="just"/>
            <a:r>
              <a:rPr lang="he-IL" dirty="0"/>
              <a:t>יש דחף מוזר למוסס את האישיות שלנו בזו של האחר ולשאוף אל תוכנו את אישיותו של האהוב. זו תשוקה רבת מסתורין; לפיה עונג האהבה כרוך כולו בהרגשת היותנו חדירים מבחינה נפשית להשתכנות הזולת בתוכנו"[14].</a:t>
            </a:r>
          </a:p>
        </p:txBody>
      </p:sp>
      <p:sp>
        <p:nvSpPr>
          <p:cNvPr id="4" name="מציין מיקום של מספר שקופית 3">
            <a:extLst>
              <a:ext uri="{FF2B5EF4-FFF2-40B4-BE49-F238E27FC236}">
                <a16:creationId xmlns:a16="http://schemas.microsoft.com/office/drawing/2014/main" id="{06B96A67-2DDD-F3C7-F59A-0637CA21331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19954A3-9DFD-4C44-94BA-B95130A3BA1C}" type="slidenum">
              <a:rPr kumimoji="0" lang="en-US" sz="900" b="0" i="0" u="none" strike="noStrike" kern="1200" cap="none" spc="0" normalizeH="0" baseline="0" noProof="0" smtClean="0">
                <a:ln>
                  <a:noFill/>
                </a:ln>
                <a:solidFill>
                  <a:srgbClr val="F496CB">
                    <a:lumMod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144041402"/>
      </p:ext>
    </p:extLst>
  </p:cSld>
  <p:clrMapOvr>
    <a:masterClrMapping/>
  </p:clrMapOvr>
  <mc:AlternateContent xmlns:mc="http://schemas.openxmlformats.org/markup-compatibility/2006" xmlns:p14="http://schemas.microsoft.com/office/powerpoint/2010/main">
    <mc:Choice Requires="p14">
      <p:transition spd="slow" p14:dur="2000" advTm="67136"/>
    </mc:Choice>
    <mc:Fallback xmlns="">
      <p:transition spd="slow" advTm="67136"/>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F44255DF-8F2F-D754-8756-AC78C445253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srgbClr val="F496CB">
                    <a:lumMod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pic>
        <p:nvPicPr>
          <p:cNvPr id="4" name="תמונה 3">
            <a:extLst>
              <a:ext uri="{FF2B5EF4-FFF2-40B4-BE49-F238E27FC236}">
                <a16:creationId xmlns:a16="http://schemas.microsoft.com/office/drawing/2014/main" id="{D3A79CE9-E17D-8B57-B6B4-D203F215E967}"/>
              </a:ext>
            </a:extLst>
          </p:cNvPr>
          <p:cNvPicPr>
            <a:picLocks noChangeAspect="1"/>
          </p:cNvPicPr>
          <p:nvPr/>
        </p:nvPicPr>
        <p:blipFill>
          <a:blip r:embed="rId2"/>
          <a:stretch>
            <a:fillRect/>
          </a:stretch>
        </p:blipFill>
        <p:spPr>
          <a:xfrm>
            <a:off x="1918704" y="32863"/>
            <a:ext cx="8354591" cy="6792273"/>
          </a:xfrm>
          <a:prstGeom prst="rect">
            <a:avLst/>
          </a:prstGeom>
        </p:spPr>
      </p:pic>
    </p:spTree>
    <p:extLst>
      <p:ext uri="{BB962C8B-B14F-4D97-AF65-F5344CB8AC3E}">
        <p14:creationId xmlns:p14="http://schemas.microsoft.com/office/powerpoint/2010/main" val="2236476060"/>
      </p:ext>
    </p:extLst>
  </p:cSld>
  <p:clrMapOvr>
    <a:masterClrMapping/>
  </p:clrMapOvr>
  <mc:AlternateContent xmlns:mc="http://schemas.openxmlformats.org/markup-compatibility/2006" xmlns:p14="http://schemas.microsoft.com/office/powerpoint/2010/main">
    <mc:Choice Requires="p14">
      <p:transition spd="slow" p14:dur="2000" advTm="335"/>
    </mc:Choice>
    <mc:Fallback xmlns="">
      <p:transition spd="slow" advTm="335"/>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BE860-8633-4C49-669D-E95F7ED1D1A3}"/>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A1DDDFFE-046A-A071-77E8-A2933EB6F3DF}"/>
              </a:ext>
            </a:extLst>
          </p:cNvPr>
          <p:cNvSpPr>
            <a:spLocks noGrp="1"/>
          </p:cNvSpPr>
          <p:nvPr>
            <p:ph type="title"/>
          </p:nvPr>
        </p:nvSpPr>
        <p:spPr/>
        <p:txBody>
          <a:bodyPr/>
          <a:lstStyle/>
          <a:p>
            <a:pPr algn="ctr"/>
            <a:r>
              <a:rPr lang="he-IL" dirty="0">
                <a:effectLst/>
                <a:latin typeface="Times New Roman" panose="02020603050405020304" pitchFamily="18" charset="0"/>
                <a:ea typeface="Times New Roman" panose="02020603050405020304" pitchFamily="18" charset="0"/>
                <a:cs typeface="David" panose="020E0502060401010101" pitchFamily="34" charset="-79"/>
              </a:rPr>
              <a:t>הארון והכרובים שבקודש הקדשים </a:t>
            </a:r>
            <a:endParaRPr lang="he-IL" dirty="0"/>
          </a:p>
        </p:txBody>
      </p:sp>
      <p:sp>
        <p:nvSpPr>
          <p:cNvPr id="3" name="מציין מיקום תוכן 2">
            <a:extLst>
              <a:ext uri="{FF2B5EF4-FFF2-40B4-BE49-F238E27FC236}">
                <a16:creationId xmlns:a16="http://schemas.microsoft.com/office/drawing/2014/main" id="{E379DB7E-535F-42EF-DA5F-1268BA65C495}"/>
              </a:ext>
            </a:extLst>
          </p:cNvPr>
          <p:cNvSpPr>
            <a:spLocks noGrp="1"/>
          </p:cNvSpPr>
          <p:nvPr>
            <p:ph idx="1"/>
          </p:nvPr>
        </p:nvSpPr>
        <p:spPr>
          <a:xfrm>
            <a:off x="677334" y="2160589"/>
            <a:ext cx="9770680" cy="3880773"/>
          </a:xfrm>
        </p:spPr>
        <p:txBody>
          <a:bodyPr>
            <a:normAutofit fontScale="77500" lnSpcReduction="20000"/>
          </a:bodyPr>
          <a:lstStyle/>
          <a:p>
            <a:pPr marL="0" indent="0" algn="just" rtl="1">
              <a:lnSpc>
                <a:spcPct val="150000"/>
              </a:lnSpc>
              <a:spcAft>
                <a:spcPts val="600"/>
              </a:spcAft>
              <a:buNone/>
              <a:tabLst>
                <a:tab pos="24130" algn="l"/>
                <a:tab pos="147320" algn="l"/>
              </a:tabLst>
            </a:pPr>
            <a:r>
              <a:rPr lang="he-IL" sz="1800" dirty="0">
                <a:effectLst/>
                <a:latin typeface="Times New Roman" panose="02020603050405020304" pitchFamily="18" charset="0"/>
                <a:ea typeface="Times New Roman" panose="02020603050405020304" pitchFamily="18" charset="0"/>
                <a:cs typeface="+mj-cs"/>
              </a:rPr>
              <a:t>הארון מסמל את האמצעי להשגת דביקות בה' שהוא מעל כל האמצעים האחרים, הדביקות שאפשר להשיג על ידי לימוד התורה. מבואר בגמרא יומא נ"ד ע"א שהכרובים, הדבוקים מקשה אחת עם הכפורת אשר מעל לארון, מסמלים את האהבה המופלגת בין השי"ת לעם ישראל כאהבת בני זוג, מעין המתואר במגילת שיר השירים, </a:t>
            </a:r>
            <a:r>
              <a:rPr lang="he-IL" sz="1800" b="1" dirty="0">
                <a:effectLst/>
                <a:latin typeface="Times New Roman" panose="02020603050405020304" pitchFamily="18" charset="0"/>
                <a:ea typeface="Times New Roman" panose="02020603050405020304" pitchFamily="18" charset="0"/>
                <a:cs typeface="+mj-cs"/>
              </a:rPr>
              <a:t>שהיא אהבת ההתאחדות, אהבת "</a:t>
            </a:r>
            <a:r>
              <a:rPr lang="he-IL" sz="1800" b="1" dirty="0" err="1">
                <a:effectLst/>
                <a:latin typeface="Times New Roman" panose="02020603050405020304" pitchFamily="18" charset="0"/>
                <a:ea typeface="Times New Roman" panose="02020603050405020304" pitchFamily="18" charset="0"/>
                <a:cs typeface="+mj-cs"/>
              </a:rPr>
              <a:t>תמתי</a:t>
            </a:r>
            <a:r>
              <a:rPr lang="he-IL" sz="1800" b="1" dirty="0">
                <a:effectLst/>
                <a:latin typeface="Times New Roman" panose="02020603050405020304" pitchFamily="18" charset="0"/>
                <a:ea typeface="Times New Roman" panose="02020603050405020304" pitchFamily="18" charset="0"/>
                <a:cs typeface="+mj-cs"/>
              </a:rPr>
              <a:t>". </a:t>
            </a:r>
          </a:p>
          <a:p>
            <a:pPr marL="0" indent="0" algn="just" rtl="1">
              <a:lnSpc>
                <a:spcPct val="150000"/>
              </a:lnSpc>
              <a:spcAft>
                <a:spcPts val="600"/>
              </a:spcAft>
              <a:buNone/>
              <a:tabLst>
                <a:tab pos="24130" algn="l"/>
                <a:tab pos="147320" algn="l"/>
              </a:tabLst>
            </a:pPr>
            <a:r>
              <a:rPr lang="he-IL" sz="1800" dirty="0">
                <a:effectLst/>
                <a:latin typeface="Times New Roman" panose="02020603050405020304" pitchFamily="18" charset="0"/>
                <a:ea typeface="Times New Roman" panose="02020603050405020304" pitchFamily="18" charset="0"/>
                <a:cs typeface="+mj-cs"/>
              </a:rPr>
              <a:t>נמצא שהארון עם הכרובים מדגימים את האחדות המופלאה הקיימת בין קב"ה ישראל ואורייתא.</a:t>
            </a:r>
            <a:endParaRPr lang="en-US" sz="1800" dirty="0">
              <a:effectLst/>
              <a:latin typeface="Times New Roman" panose="02020603050405020304" pitchFamily="18" charset="0"/>
              <a:ea typeface="Times New Roman" panose="02020603050405020304" pitchFamily="18" charset="0"/>
              <a:cs typeface="+mj-cs"/>
            </a:endParaRPr>
          </a:p>
          <a:p>
            <a:pPr algn="just" rtl="1">
              <a:lnSpc>
                <a:spcPct val="150000"/>
              </a:lnSpc>
            </a:pPr>
            <a:r>
              <a:rPr lang="he-IL" sz="1800" dirty="0">
                <a:effectLst/>
                <a:latin typeface="Times New Roman" panose="02020603050405020304" pitchFamily="18" charset="0"/>
                <a:ea typeface="Calibri" panose="020F0502020204030204" pitchFamily="34" charset="0"/>
                <a:cs typeface="+mj-cs"/>
              </a:rPr>
              <a:t>כמו שאמרו (כתובות קי"א ע"ב) שקיום מצוות "ובו תדבק" הוא על ידי הדביקות לתורה וללומדיה. וע"ע </a:t>
            </a:r>
            <a:r>
              <a:rPr lang="he-IL" sz="1800" dirty="0" err="1">
                <a:effectLst/>
                <a:latin typeface="Times New Roman" panose="02020603050405020304" pitchFamily="18" charset="0"/>
                <a:ea typeface="Calibri" panose="020F0502020204030204" pitchFamily="34" charset="0"/>
                <a:cs typeface="+mj-cs"/>
              </a:rPr>
              <a:t>זוה"ק</a:t>
            </a:r>
            <a:r>
              <a:rPr lang="he-IL" sz="1800" dirty="0">
                <a:effectLst/>
                <a:latin typeface="Times New Roman" panose="02020603050405020304" pitchFamily="18" charset="0"/>
                <a:ea typeface="Calibri" panose="020F0502020204030204" pitchFamily="34" charset="0"/>
                <a:cs typeface="+mj-cs"/>
              </a:rPr>
              <a:t> (</a:t>
            </a:r>
            <a:r>
              <a:rPr lang="he-IL" sz="1800" dirty="0" err="1">
                <a:effectLst/>
                <a:latin typeface="Times New Roman" panose="02020603050405020304" pitchFamily="18" charset="0"/>
                <a:ea typeface="Calibri" panose="020F0502020204030204" pitchFamily="34" charset="0"/>
                <a:cs typeface="+mj-cs"/>
              </a:rPr>
              <a:t>ח"ג</a:t>
            </a:r>
            <a:r>
              <a:rPr lang="he-IL" sz="1800" dirty="0">
                <a:effectLst/>
                <a:latin typeface="Times New Roman" panose="02020603050405020304" pitchFamily="18" charset="0"/>
                <a:ea typeface="Calibri" panose="020F0502020204030204" pitchFamily="34" charset="0"/>
                <a:cs typeface="+mj-cs"/>
              </a:rPr>
              <a:t> ט' ע"ב) "כל מאן </a:t>
            </a:r>
            <a:r>
              <a:rPr lang="he-IL" sz="1800" dirty="0" err="1">
                <a:effectLst/>
                <a:latin typeface="Times New Roman" panose="02020603050405020304" pitchFamily="18" charset="0"/>
                <a:ea typeface="Calibri" panose="020F0502020204030204" pitchFamily="34" charset="0"/>
                <a:cs typeface="+mj-cs"/>
              </a:rPr>
              <a:t>דאשתדל</a:t>
            </a:r>
            <a:r>
              <a:rPr lang="he-IL" sz="1800" dirty="0">
                <a:effectLst/>
                <a:latin typeface="Times New Roman" panose="02020603050405020304" pitchFamily="18" charset="0"/>
                <a:ea typeface="Calibri" panose="020F0502020204030204" pitchFamily="34" charset="0"/>
                <a:cs typeface="+mj-cs"/>
              </a:rPr>
              <a:t> </a:t>
            </a:r>
            <a:r>
              <a:rPr lang="he-IL" sz="1800" dirty="0" err="1">
                <a:effectLst/>
                <a:latin typeface="Times New Roman" panose="02020603050405020304" pitchFamily="18" charset="0"/>
                <a:ea typeface="Calibri" panose="020F0502020204030204" pitchFamily="34" charset="0"/>
                <a:cs typeface="+mj-cs"/>
              </a:rPr>
              <a:t>באורייתא</a:t>
            </a:r>
            <a:r>
              <a:rPr lang="he-IL" sz="1800" dirty="0">
                <a:effectLst/>
                <a:latin typeface="Times New Roman" panose="02020603050405020304" pitchFamily="18" charset="0"/>
                <a:ea typeface="Calibri" panose="020F0502020204030204" pitchFamily="34" charset="0"/>
                <a:cs typeface="+mj-cs"/>
              </a:rPr>
              <a:t> כאילו אחיד בקב"ה", ושם (</a:t>
            </a:r>
            <a:r>
              <a:rPr lang="he-IL" sz="1800" dirty="0" err="1">
                <a:effectLst/>
                <a:latin typeface="Times New Roman" panose="02020603050405020304" pitchFamily="18" charset="0"/>
                <a:ea typeface="Calibri" panose="020F0502020204030204" pitchFamily="34" charset="0"/>
                <a:cs typeface="+mj-cs"/>
              </a:rPr>
              <a:t>ח"ג</a:t>
            </a:r>
            <a:r>
              <a:rPr lang="he-IL" sz="1800" dirty="0">
                <a:effectLst/>
                <a:latin typeface="Times New Roman" panose="02020603050405020304" pitchFamily="18" charset="0"/>
                <a:ea typeface="Calibri" panose="020F0502020204030204" pitchFamily="34" charset="0"/>
                <a:cs typeface="+mj-cs"/>
              </a:rPr>
              <a:t> ק"ס ע"ב) "</a:t>
            </a:r>
            <a:r>
              <a:rPr lang="he-IL" sz="1800" dirty="0" err="1">
                <a:effectLst/>
                <a:latin typeface="Times New Roman" panose="02020603050405020304" pitchFamily="18" charset="0"/>
                <a:ea typeface="Calibri" panose="020F0502020204030204" pitchFamily="34" charset="0"/>
                <a:cs typeface="+mj-cs"/>
              </a:rPr>
              <a:t>זכאה</a:t>
            </a:r>
            <a:r>
              <a:rPr lang="he-IL" sz="1800" dirty="0">
                <a:effectLst/>
                <a:latin typeface="Times New Roman" panose="02020603050405020304" pitchFamily="18" charset="0"/>
                <a:ea typeface="Calibri" panose="020F0502020204030204" pitchFamily="34" charset="0"/>
                <a:cs typeface="+mj-cs"/>
              </a:rPr>
              <a:t> </a:t>
            </a:r>
            <a:r>
              <a:rPr lang="he-IL" sz="1800" dirty="0" err="1">
                <a:effectLst/>
                <a:latin typeface="Times New Roman" panose="02020603050405020304" pitchFamily="18" charset="0"/>
                <a:ea typeface="Calibri" panose="020F0502020204030204" pitchFamily="34" charset="0"/>
                <a:cs typeface="+mj-cs"/>
              </a:rPr>
              <a:t>חולקהון</a:t>
            </a:r>
            <a:r>
              <a:rPr lang="he-IL" sz="1800" dirty="0">
                <a:effectLst/>
                <a:latin typeface="Times New Roman" panose="02020603050405020304" pitchFamily="18" charset="0"/>
                <a:ea typeface="Calibri" panose="020F0502020204030204" pitchFamily="34" charset="0"/>
                <a:cs typeface="+mj-cs"/>
              </a:rPr>
              <a:t> דאינון </a:t>
            </a:r>
            <a:r>
              <a:rPr lang="he-IL" sz="1800" dirty="0" err="1">
                <a:effectLst/>
                <a:latin typeface="Times New Roman" panose="02020603050405020304" pitchFamily="18" charset="0"/>
                <a:ea typeface="Calibri" panose="020F0502020204030204" pitchFamily="34" charset="0"/>
                <a:cs typeface="+mj-cs"/>
              </a:rPr>
              <a:t>דמשתדלי</a:t>
            </a:r>
            <a:r>
              <a:rPr lang="he-IL" sz="1800" dirty="0">
                <a:effectLst/>
                <a:latin typeface="Times New Roman" panose="02020603050405020304" pitchFamily="18" charset="0"/>
                <a:ea typeface="Calibri" panose="020F0502020204030204" pitchFamily="34" charset="0"/>
                <a:cs typeface="+mj-cs"/>
              </a:rPr>
              <a:t> </a:t>
            </a:r>
            <a:r>
              <a:rPr lang="he-IL" sz="1800" dirty="0" err="1">
                <a:effectLst/>
                <a:latin typeface="Times New Roman" panose="02020603050405020304" pitchFamily="18" charset="0"/>
                <a:ea typeface="Calibri" panose="020F0502020204030204" pitchFamily="34" charset="0"/>
                <a:cs typeface="+mj-cs"/>
              </a:rPr>
              <a:t>באורייתא</a:t>
            </a:r>
            <a:r>
              <a:rPr lang="he-IL" sz="1800" dirty="0">
                <a:effectLst/>
                <a:latin typeface="Times New Roman" panose="02020603050405020304" pitchFamily="18" charset="0"/>
                <a:ea typeface="Calibri" panose="020F0502020204030204" pitchFamily="34" charset="0"/>
                <a:cs typeface="+mj-cs"/>
              </a:rPr>
              <a:t> לשמה, </a:t>
            </a:r>
            <a:r>
              <a:rPr lang="he-IL" sz="1800" dirty="0" err="1">
                <a:effectLst/>
                <a:latin typeface="Times New Roman" panose="02020603050405020304" pitchFamily="18" charset="0"/>
                <a:ea typeface="Calibri" panose="020F0502020204030204" pitchFamily="34" charset="0"/>
                <a:cs typeface="+mj-cs"/>
              </a:rPr>
              <a:t>דהא</a:t>
            </a:r>
            <a:r>
              <a:rPr lang="he-IL" sz="1800" dirty="0">
                <a:effectLst/>
                <a:latin typeface="Times New Roman" panose="02020603050405020304" pitchFamily="18" charset="0"/>
                <a:ea typeface="Calibri" panose="020F0502020204030204" pitchFamily="34" charset="0"/>
                <a:cs typeface="+mj-cs"/>
              </a:rPr>
              <a:t> מתקשרי בקב"ה ממש". </a:t>
            </a:r>
            <a:endParaRPr lang="en-US" sz="1800" dirty="0">
              <a:effectLst/>
              <a:latin typeface="Times New Roman" panose="02020603050405020304" pitchFamily="18" charset="0"/>
              <a:ea typeface="Calibri" panose="020F0502020204030204" pitchFamily="34" charset="0"/>
              <a:cs typeface="+mj-cs"/>
            </a:endParaRPr>
          </a:p>
          <a:p>
            <a:pPr algn="just" rtl="1">
              <a:lnSpc>
                <a:spcPct val="150000"/>
              </a:lnSpc>
            </a:pPr>
            <a:r>
              <a:rPr lang="he-IL" sz="1800" dirty="0">
                <a:effectLst/>
                <a:latin typeface="Narkisim" panose="020E0502050101010101" pitchFamily="34" charset="-79"/>
                <a:ea typeface="Calibri" panose="020F0502020204030204" pitchFamily="34" charset="0"/>
                <a:cs typeface="+mj-cs"/>
              </a:rPr>
              <a:t>ע' </a:t>
            </a:r>
            <a:r>
              <a:rPr lang="he-IL" sz="1800" dirty="0" err="1">
                <a:effectLst/>
                <a:latin typeface="Narkisim" panose="020E0502050101010101" pitchFamily="34" charset="-79"/>
                <a:ea typeface="Calibri" panose="020F0502020204030204" pitchFamily="34" charset="0"/>
                <a:cs typeface="+mj-cs"/>
              </a:rPr>
              <a:t>גר"א</a:t>
            </a:r>
            <a:r>
              <a:rPr lang="he-IL" sz="1800" dirty="0">
                <a:effectLst/>
                <a:latin typeface="Narkisim" panose="020E0502050101010101" pitchFamily="34" charset="-79"/>
                <a:ea typeface="Calibri" panose="020F0502020204030204" pitchFamily="34" charset="0"/>
                <a:cs typeface="+mj-cs"/>
              </a:rPr>
              <a:t> מובא ריש הפרק : "</a:t>
            </a:r>
            <a:r>
              <a:rPr lang="he-IL" sz="1800" dirty="0" err="1">
                <a:effectLst/>
                <a:latin typeface="Narkisim" panose="020E0502050101010101" pitchFamily="34" charset="-79"/>
                <a:ea typeface="Calibri" panose="020F0502020204030204" pitchFamily="34" charset="0"/>
                <a:cs typeface="+mj-cs"/>
              </a:rPr>
              <a:t>תמתי</a:t>
            </a:r>
            <a:r>
              <a:rPr lang="he-IL" sz="1800" dirty="0">
                <a:effectLst/>
                <a:latin typeface="Narkisim" panose="020E0502050101010101" pitchFamily="34" charset="-79"/>
                <a:ea typeface="Calibri" panose="020F0502020204030204" pitchFamily="34" charset="0"/>
                <a:cs typeface="+mj-cs"/>
              </a:rPr>
              <a:t>" - בבחינת כמים הפנים לפנים כן לב האדם לאדם, כי היא מתלוות </a:t>
            </a:r>
            <a:r>
              <a:rPr lang="he-IL" sz="1800" dirty="0" err="1">
                <a:effectLst/>
                <a:latin typeface="Narkisim" panose="020E0502050101010101" pitchFamily="34" charset="-79"/>
                <a:ea typeface="Calibri" panose="020F0502020204030204" pitchFamily="34" charset="0"/>
                <a:cs typeface="+mj-cs"/>
              </a:rPr>
              <a:t>ומתדבקת</a:t>
            </a:r>
            <a:r>
              <a:rPr lang="he-IL" sz="1800" dirty="0">
                <a:effectLst/>
                <a:latin typeface="Narkisim" panose="020E0502050101010101" pitchFamily="34" charset="-79"/>
                <a:ea typeface="Calibri" panose="020F0502020204030204" pitchFamily="34" charset="0"/>
                <a:cs typeface="+mj-cs"/>
              </a:rPr>
              <a:t> בבן זוגה". היינו שהמלה "</a:t>
            </a:r>
            <a:r>
              <a:rPr lang="he-IL" sz="1800" dirty="0" err="1">
                <a:effectLst/>
                <a:latin typeface="Narkisim" panose="020E0502050101010101" pitchFamily="34" charset="-79"/>
                <a:ea typeface="Calibri" panose="020F0502020204030204" pitchFamily="34" charset="0"/>
                <a:cs typeface="+mj-cs"/>
              </a:rPr>
              <a:t>תמתי</a:t>
            </a:r>
            <a:r>
              <a:rPr lang="he-IL" sz="1800" dirty="0">
                <a:effectLst/>
                <a:latin typeface="Narkisim" panose="020E0502050101010101" pitchFamily="34" charset="-79"/>
                <a:ea typeface="Calibri" panose="020F0502020204030204" pitchFamily="34" charset="0"/>
                <a:cs typeface="+mj-cs"/>
              </a:rPr>
              <a:t>" דבוקה למלה "יונתי", שהקב"ה מתאר את כנסת ישראל כ"יונה תמה". וע' רש"י שיר השירים פרק ו פסוק ט: אחת היא יונתי - אחת היא הנבחרת לי ל"יונה תמה" שהיא תמימת לב עם בן זוגה.</a:t>
            </a:r>
            <a:endParaRPr lang="en-US" sz="1800" dirty="0">
              <a:effectLst/>
              <a:latin typeface="Times New Roman" panose="02020603050405020304" pitchFamily="18" charset="0"/>
              <a:ea typeface="Calibri" panose="020F0502020204030204" pitchFamily="34" charset="0"/>
              <a:cs typeface="+mj-cs"/>
            </a:endParaRPr>
          </a:p>
          <a:p>
            <a:pPr algn="just" rtl="1">
              <a:lnSpc>
                <a:spcPct val="150000"/>
              </a:lnSpc>
            </a:pPr>
            <a:r>
              <a:rPr lang="he-IL" sz="1800" dirty="0">
                <a:effectLst/>
                <a:latin typeface="Narkisim" panose="020E0502050101010101" pitchFamily="34" charset="-79"/>
                <a:ea typeface="Calibri" panose="020F0502020204030204" pitchFamily="34" charset="0"/>
                <a:cs typeface="+mj-cs"/>
              </a:rPr>
              <a:t>ע' זוהר חלק ג' דף ע"ג ע"א "תנינן ג' דרגין אינון מתקשרן דא </a:t>
            </a:r>
            <a:r>
              <a:rPr lang="he-IL" sz="1800" dirty="0" err="1">
                <a:effectLst/>
                <a:latin typeface="Narkisim" panose="020E0502050101010101" pitchFamily="34" charset="-79"/>
                <a:ea typeface="Calibri" panose="020F0502020204030204" pitchFamily="34" charset="0"/>
                <a:cs typeface="+mj-cs"/>
              </a:rPr>
              <a:t>בדא</a:t>
            </a:r>
            <a:r>
              <a:rPr lang="he-IL" sz="1800" dirty="0">
                <a:effectLst/>
                <a:latin typeface="Narkisim" panose="020E0502050101010101" pitchFamily="34" charset="-79"/>
                <a:ea typeface="Calibri" panose="020F0502020204030204" pitchFamily="34" charset="0"/>
                <a:cs typeface="+mj-cs"/>
              </a:rPr>
              <a:t> קב"ה אורייתא וישראל".</a:t>
            </a:r>
            <a:endParaRPr lang="en-US" sz="1800" dirty="0">
              <a:effectLst/>
              <a:latin typeface="Times New Roman" panose="02020603050405020304" pitchFamily="18" charset="0"/>
              <a:ea typeface="Calibri" panose="020F0502020204030204" pitchFamily="34" charset="0"/>
              <a:cs typeface="+mj-cs"/>
            </a:endParaRPr>
          </a:p>
          <a:p>
            <a:pPr algn="just">
              <a:lnSpc>
                <a:spcPct val="150000"/>
              </a:lnSpc>
            </a:pPr>
            <a:endParaRPr lang="he-IL" dirty="0">
              <a:cs typeface="+mj-cs"/>
            </a:endParaRPr>
          </a:p>
        </p:txBody>
      </p:sp>
      <p:sp>
        <p:nvSpPr>
          <p:cNvPr id="4" name="מציין מיקום של מספר שקופית 3">
            <a:extLst>
              <a:ext uri="{FF2B5EF4-FFF2-40B4-BE49-F238E27FC236}">
                <a16:creationId xmlns:a16="http://schemas.microsoft.com/office/drawing/2014/main" id="{63E19868-238D-F839-2320-1F7262DA569A}"/>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19954A3-9DFD-4C44-94BA-B95130A3BA1C}" type="slidenum">
              <a:rPr kumimoji="0" lang="en-US" sz="900" b="0" i="0" u="none" strike="noStrike" kern="1200" cap="none" spc="0" normalizeH="0" baseline="0" noProof="0" smtClean="0">
                <a:ln>
                  <a:noFill/>
                </a:ln>
                <a:solidFill>
                  <a:srgbClr val="F496CB">
                    <a:lumMod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815914323"/>
      </p:ext>
    </p:extLst>
  </p:cSld>
  <p:clrMapOvr>
    <a:masterClrMapping/>
  </p:clrMapOvr>
  <mc:AlternateContent xmlns:mc="http://schemas.openxmlformats.org/markup-compatibility/2006" xmlns:p14="http://schemas.microsoft.com/office/powerpoint/2010/main">
    <mc:Choice Requires="p14">
      <p:transition spd="slow" p14:dur="2000" advTm="68425"/>
    </mc:Choice>
    <mc:Fallback xmlns="">
      <p:transition spd="slow" advTm="68425"/>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6A1EAAC-7FC2-734F-E9E0-C3B425A335C4}"/>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94A5C933-499D-5609-E86D-4557F1A109E5}"/>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15333883-B1F8-42E5-934E-89D1269739C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19954A3-9DFD-4C44-94BA-B95130A3BA1C}" type="slidenum">
              <a:rPr kumimoji="0" lang="en-US" sz="900" b="0" i="0" u="none" strike="noStrike" kern="1200" cap="none" spc="0" normalizeH="0" baseline="0" noProof="0" smtClean="0">
                <a:ln>
                  <a:noFill/>
                </a:ln>
                <a:solidFill>
                  <a:srgbClr val="F496CB">
                    <a:lumMod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pic>
        <p:nvPicPr>
          <p:cNvPr id="6" name="תמונה 5">
            <a:extLst>
              <a:ext uri="{FF2B5EF4-FFF2-40B4-BE49-F238E27FC236}">
                <a16:creationId xmlns:a16="http://schemas.microsoft.com/office/drawing/2014/main" id="{2EFFAFC8-A447-EA26-8715-90EFE927DC99}"/>
              </a:ext>
            </a:extLst>
          </p:cNvPr>
          <p:cNvPicPr>
            <a:picLocks noChangeAspect="1"/>
          </p:cNvPicPr>
          <p:nvPr/>
        </p:nvPicPr>
        <p:blipFill>
          <a:blip r:embed="rId2"/>
          <a:stretch>
            <a:fillRect/>
          </a:stretch>
        </p:blipFill>
        <p:spPr>
          <a:xfrm>
            <a:off x="2124720" y="0"/>
            <a:ext cx="7942559" cy="6858000"/>
          </a:xfrm>
          <a:prstGeom prst="rect">
            <a:avLst/>
          </a:prstGeom>
        </p:spPr>
      </p:pic>
    </p:spTree>
    <p:extLst>
      <p:ext uri="{BB962C8B-B14F-4D97-AF65-F5344CB8AC3E}">
        <p14:creationId xmlns:p14="http://schemas.microsoft.com/office/powerpoint/2010/main" val="563326855"/>
      </p:ext>
    </p:extLst>
  </p:cSld>
  <p:clrMapOvr>
    <a:masterClrMapping/>
  </p:clrMapOvr>
  <mc:AlternateContent xmlns:mc="http://schemas.openxmlformats.org/markup-compatibility/2006" xmlns:p14="http://schemas.microsoft.com/office/powerpoint/2010/main">
    <mc:Choice Requires="p14">
      <p:transition spd="slow" p14:dur="2000" advTm="5132"/>
    </mc:Choice>
    <mc:Fallback xmlns="">
      <p:transition spd="slow" advTm="5132"/>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A8D8D531-BAC0-7A5B-F08E-E0E261DEE1A9}"/>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srgbClr val="F496CB">
                    <a:lumMod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pic>
        <p:nvPicPr>
          <p:cNvPr id="4" name="תמונה 3">
            <a:extLst>
              <a:ext uri="{FF2B5EF4-FFF2-40B4-BE49-F238E27FC236}">
                <a16:creationId xmlns:a16="http://schemas.microsoft.com/office/drawing/2014/main" id="{6E10D698-A942-FA50-65F6-0098EFBE16CC}"/>
              </a:ext>
            </a:extLst>
          </p:cNvPr>
          <p:cNvPicPr>
            <a:picLocks noChangeAspect="1"/>
          </p:cNvPicPr>
          <p:nvPr/>
        </p:nvPicPr>
        <p:blipFill>
          <a:blip r:embed="rId2"/>
          <a:stretch>
            <a:fillRect/>
          </a:stretch>
        </p:blipFill>
        <p:spPr>
          <a:xfrm>
            <a:off x="3309548" y="313890"/>
            <a:ext cx="5572903" cy="6230219"/>
          </a:xfrm>
          <a:prstGeom prst="rect">
            <a:avLst/>
          </a:prstGeom>
        </p:spPr>
      </p:pic>
    </p:spTree>
    <p:extLst>
      <p:ext uri="{BB962C8B-B14F-4D97-AF65-F5344CB8AC3E}">
        <p14:creationId xmlns:p14="http://schemas.microsoft.com/office/powerpoint/2010/main" val="3316089044"/>
      </p:ext>
    </p:extLst>
  </p:cSld>
  <p:clrMapOvr>
    <a:masterClrMapping/>
  </p:clrMapOvr>
  <mc:AlternateContent xmlns:mc="http://schemas.openxmlformats.org/markup-compatibility/2006" xmlns:p14="http://schemas.microsoft.com/office/powerpoint/2010/main">
    <mc:Choice Requires="p14">
      <p:transition spd="slow" p14:dur="2000" advTm="2105"/>
    </mc:Choice>
    <mc:Fallback xmlns="">
      <p:transition spd="slow" advTm="2105"/>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8AD59-EA8C-76B5-7687-3D02080F92BD}"/>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457503E8-CE75-1B34-DD12-8C88E20F37F4}"/>
              </a:ext>
            </a:extLst>
          </p:cNvPr>
          <p:cNvSpPr>
            <a:spLocks noGrp="1"/>
          </p:cNvSpPr>
          <p:nvPr>
            <p:ph type="title"/>
          </p:nvPr>
        </p:nvSpPr>
        <p:spPr/>
        <p:txBody>
          <a:bodyPr/>
          <a:lstStyle/>
          <a:p>
            <a:r>
              <a:rPr lang="he-IL" dirty="0"/>
              <a:t>מהיכן מגיע אותה אהבת ההתמזגות</a:t>
            </a:r>
          </a:p>
        </p:txBody>
      </p:sp>
      <p:sp>
        <p:nvSpPr>
          <p:cNvPr id="3" name="מציין מיקום תוכן 2">
            <a:extLst>
              <a:ext uri="{FF2B5EF4-FFF2-40B4-BE49-F238E27FC236}">
                <a16:creationId xmlns:a16="http://schemas.microsoft.com/office/drawing/2014/main" id="{37621513-AA07-CC0C-1CDB-011776AF4938}"/>
              </a:ext>
            </a:extLst>
          </p:cNvPr>
          <p:cNvSpPr>
            <a:spLocks noGrp="1"/>
          </p:cNvSpPr>
          <p:nvPr>
            <p:ph idx="1"/>
          </p:nvPr>
        </p:nvSpPr>
        <p:spPr/>
        <p:txBody>
          <a:bodyPr/>
          <a:lstStyle/>
          <a:p>
            <a:r>
              <a:rPr lang="he-IL" dirty="0"/>
              <a:t>משורש הבריאה שהקב"ה ברא אותנו איש ואישה אחד. </a:t>
            </a:r>
          </a:p>
          <a:p>
            <a:r>
              <a:rPr lang="he-IL" dirty="0"/>
              <a:t>ומאותו שורש שאדם מחובר לנשמתו הוא מרגיש אהבה לה'. </a:t>
            </a:r>
          </a:p>
          <a:p>
            <a:r>
              <a:rPr lang="he-IL" dirty="0"/>
              <a:t>בקבלה – איש ואישה הם נשמה אחת בעצם. </a:t>
            </a:r>
          </a:p>
          <a:p>
            <a:r>
              <a:rPr lang="he-IL" dirty="0"/>
              <a:t>שהם מתחברים הם מחברים גם את הספירות קב"ה </a:t>
            </a:r>
            <a:r>
              <a:rPr lang="he-IL" dirty="0" err="1"/>
              <a:t>ושכינתיה</a:t>
            </a:r>
            <a:r>
              <a:rPr lang="he-IL" dirty="0"/>
              <a:t>. </a:t>
            </a:r>
          </a:p>
          <a:p>
            <a:r>
              <a:rPr lang="he-IL" dirty="0"/>
              <a:t>אהבת ה' לישראל ואהבת איש ואישה הם בשורש אחד. </a:t>
            </a:r>
          </a:p>
        </p:txBody>
      </p:sp>
      <p:sp>
        <p:nvSpPr>
          <p:cNvPr id="4" name="מלבן 3">
            <a:extLst>
              <a:ext uri="{FF2B5EF4-FFF2-40B4-BE49-F238E27FC236}">
                <a16:creationId xmlns:a16="http://schemas.microsoft.com/office/drawing/2014/main" id="{7C6F2669-24FD-DDCD-8253-515BE1319100}"/>
              </a:ext>
            </a:extLst>
          </p:cNvPr>
          <p:cNvSpPr/>
          <p:nvPr/>
        </p:nvSpPr>
        <p:spPr>
          <a:xfrm>
            <a:off x="0" y="0"/>
            <a:ext cx="12192000" cy="6858000"/>
          </a:xfrm>
          <a:prstGeom prst="rect">
            <a:avLst/>
          </a:prstGeom>
          <a:noFill/>
          <a:ln w="111125" cmpd="tri">
            <a:solidFill>
              <a:srgbClr val="F19F9F">
                <a:alpha val="66000"/>
              </a:srgb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3281259149"/>
      </p:ext>
    </p:extLst>
  </p:cSld>
  <p:clrMapOvr>
    <a:masterClrMapping/>
  </p:clrMapOvr>
  <mc:AlternateContent xmlns:mc="http://schemas.openxmlformats.org/markup-compatibility/2006" xmlns:p14="http://schemas.microsoft.com/office/powerpoint/2010/main">
    <mc:Choice Requires="p14">
      <p:transition spd="slow" p14:dur="2000" advTm="2860"/>
    </mc:Choice>
    <mc:Fallback xmlns="">
      <p:transition spd="slow" advTm="286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D4303-5EC9-77D8-100A-688F5B1F02E3}"/>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E5DF5D00-152C-8818-2789-A5A73503FDFD}"/>
              </a:ext>
            </a:extLst>
          </p:cNvPr>
          <p:cNvSpPr>
            <a:spLocks noGrp="1"/>
          </p:cNvSpPr>
          <p:nvPr>
            <p:ph type="title"/>
          </p:nvPr>
        </p:nvSpPr>
        <p:spPr>
          <a:xfrm>
            <a:off x="677333" y="609600"/>
            <a:ext cx="10279563" cy="1320800"/>
          </a:xfrm>
        </p:spPr>
        <p:txBody>
          <a:bodyPr>
            <a:normAutofit/>
          </a:bodyPr>
          <a:lstStyle/>
          <a:p>
            <a:pPr algn="ctr"/>
            <a:r>
              <a:rPr lang="he-IL" sz="4000" b="1" dirty="0">
                <a:effectLst>
                  <a:glow rad="520700">
                    <a:schemeClr val="accent6">
                      <a:satMod val="175000"/>
                      <a:alpha val="40000"/>
                    </a:schemeClr>
                  </a:glow>
                </a:effectLst>
              </a:rPr>
              <a:t>חיי האדם נחלקים לג' חלקים</a:t>
            </a:r>
          </a:p>
        </p:txBody>
      </p:sp>
      <p:sp>
        <p:nvSpPr>
          <p:cNvPr id="9" name="מציין מיקום טקסט 8">
            <a:extLst>
              <a:ext uri="{FF2B5EF4-FFF2-40B4-BE49-F238E27FC236}">
                <a16:creationId xmlns:a16="http://schemas.microsoft.com/office/drawing/2014/main" id="{9B40BAFA-54E7-E409-D213-28AECBE6E2A2}"/>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שני ירידה</a:t>
            </a:r>
          </a:p>
        </p:txBody>
      </p:sp>
      <p:sp>
        <p:nvSpPr>
          <p:cNvPr id="11" name="מציין מיקום טקסט 10">
            <a:extLst>
              <a:ext uri="{FF2B5EF4-FFF2-40B4-BE49-F238E27FC236}">
                <a16:creationId xmlns:a16="http://schemas.microsoft.com/office/drawing/2014/main" id="{D058CBD7-A697-6107-817E-C14BF16D18AC}"/>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שני עמידה</a:t>
            </a:r>
          </a:p>
        </p:txBody>
      </p:sp>
      <p:sp>
        <p:nvSpPr>
          <p:cNvPr id="12" name="מציין מיקום תוכן 11">
            <a:extLst>
              <a:ext uri="{FF2B5EF4-FFF2-40B4-BE49-F238E27FC236}">
                <a16:creationId xmlns:a16="http://schemas.microsoft.com/office/drawing/2014/main" id="{DCC2C000-D8C1-21A7-C11D-2170F1B32596}"/>
              </a:ext>
            </a:extLst>
          </p:cNvPr>
          <p:cNvSpPr>
            <a:spLocks noGrp="1"/>
          </p:cNvSpPr>
          <p:nvPr>
            <p:ph sz="quarter" idx="4"/>
          </p:nvPr>
        </p:nvSpPr>
        <p:spPr>
          <a:xfrm>
            <a:off x="4251805" y="2698336"/>
            <a:ext cx="3240000" cy="1317074"/>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a:bodyPr>
          <a:lstStyle/>
          <a:p>
            <a:pPr marL="0" indent="0">
              <a:buNone/>
            </a:pPr>
            <a:r>
              <a:rPr lang="he-IL" dirty="0"/>
              <a:t>ובשני העמידה שהם משלשים ועד </a:t>
            </a:r>
            <a:r>
              <a:rPr lang="he-IL" dirty="0" err="1"/>
              <a:t>חמשים</a:t>
            </a:r>
            <a:r>
              <a:rPr lang="he-IL" dirty="0"/>
              <a:t> או קרוב להם.</a:t>
            </a:r>
          </a:p>
          <a:p>
            <a:pPr marL="0" indent="0">
              <a:buNone/>
            </a:pPr>
            <a:r>
              <a:rPr lang="he-IL" dirty="0"/>
              <a:t>דומה לצהרים שהשמש באמצע. </a:t>
            </a:r>
          </a:p>
        </p:txBody>
      </p:sp>
      <p:sp>
        <p:nvSpPr>
          <p:cNvPr id="18" name="מציין מיקום תוכן 17">
            <a:extLst>
              <a:ext uri="{FF2B5EF4-FFF2-40B4-BE49-F238E27FC236}">
                <a16:creationId xmlns:a16="http://schemas.microsoft.com/office/drawing/2014/main" id="{1A255A73-339F-B3C6-776C-BFE90542DA48}"/>
              </a:ext>
            </a:extLst>
          </p:cNvPr>
          <p:cNvSpPr>
            <a:spLocks noGrp="1"/>
          </p:cNvSpPr>
          <p:nvPr>
            <p:ph sz="half" idx="2"/>
          </p:nvPr>
        </p:nvSpPr>
        <p:spPr>
          <a:xfrm>
            <a:off x="675745" y="2737245"/>
            <a:ext cx="3240000" cy="1254310"/>
          </a:xfrm>
          <a:solidFill>
            <a:srgbClr val="00B0F0">
              <a:alpha val="31000"/>
            </a:srgbClr>
          </a:solidFill>
        </p:spPr>
        <p:txBody>
          <a:bodyPr>
            <a:noAutofit/>
          </a:bodyPr>
          <a:lstStyle/>
          <a:p>
            <a:pPr marL="0" indent="0" algn="just">
              <a:buNone/>
            </a:pPr>
            <a:r>
              <a:rPr lang="he-IL" sz="1500" dirty="0"/>
              <a:t>ובשני הירידה שהם שני הזקנה </a:t>
            </a:r>
            <a:r>
              <a:rPr lang="he-IL" sz="1500" dirty="0" err="1"/>
              <a:t>מנ</a:t>
            </a:r>
            <a:r>
              <a:rPr lang="he-IL" sz="1500" dirty="0"/>
              <a:t>' שנים ואילך.</a:t>
            </a:r>
          </a:p>
          <a:p>
            <a:pPr marL="0" indent="0" algn="just">
              <a:buNone/>
            </a:pPr>
            <a:r>
              <a:rPr lang="he-IL" sz="1500" dirty="0"/>
              <a:t>דומה לערב שהשמש שוקעת. </a:t>
            </a:r>
          </a:p>
        </p:txBody>
      </p:sp>
      <p:sp>
        <p:nvSpPr>
          <p:cNvPr id="20" name="תיבת טקסט 19">
            <a:extLst>
              <a:ext uri="{FF2B5EF4-FFF2-40B4-BE49-F238E27FC236}">
                <a16:creationId xmlns:a16="http://schemas.microsoft.com/office/drawing/2014/main" id="{DF9CD473-7063-8751-B85E-8F0AC6603223}"/>
              </a:ext>
            </a:extLst>
          </p:cNvPr>
          <p:cNvSpPr txBox="1"/>
          <p:nvPr/>
        </p:nvSpPr>
        <p:spPr>
          <a:xfrm>
            <a:off x="7723761" y="2733472"/>
            <a:ext cx="3240000" cy="1051570"/>
          </a:xfrm>
          <a:prstGeom prst="rect">
            <a:avLst/>
          </a:prstGeom>
          <a:solidFill>
            <a:srgbClr val="FF0000">
              <a:alpha val="15000"/>
            </a:srgbClr>
          </a:solidFill>
        </p:spPr>
        <p:txBody>
          <a:bodyPr wrap="square" rtlCol="1">
            <a:spAutoFit/>
          </a:bodyPr>
          <a:lstStyle/>
          <a:p>
            <a:pPr marL="0" marR="0" lvl="0" indent="0" algn="r" defTabSz="457200" rtl="1" eaLnBrk="1" fontAlgn="auto" latinLnBrk="0" hangingPunct="1">
              <a:lnSpc>
                <a:spcPct val="100000"/>
              </a:lnSpc>
              <a:spcBef>
                <a:spcPts val="1000"/>
              </a:spcBef>
              <a:spcAft>
                <a:spcPts val="0"/>
              </a:spcAft>
              <a:buClr>
                <a:srgbClr val="F496CB">
                  <a:lumMod val="75000"/>
                </a:srgbClr>
              </a:buClr>
              <a:buSzPct val="80000"/>
              <a:buFontTx/>
              <a:buNone/>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שני </a:t>
            </a:r>
            <a:r>
              <a:rPr kumimoji="0" lang="he-IL"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העליה</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שהם עד שלשים או קרוב להם.</a:t>
            </a:r>
          </a:p>
          <a:p>
            <a:pPr marL="0" marR="0" lvl="0" indent="0" algn="r" defTabSz="457200" rtl="1" eaLnBrk="1" fontAlgn="auto" latinLnBrk="0" hangingPunct="1">
              <a:lnSpc>
                <a:spcPct val="100000"/>
              </a:lnSpc>
              <a:spcBef>
                <a:spcPts val="1000"/>
              </a:spcBef>
              <a:spcAft>
                <a:spcPts val="0"/>
              </a:spcAft>
              <a:buClr>
                <a:srgbClr val="F496CB">
                  <a:lumMod val="75000"/>
                </a:srgbClr>
              </a:buClr>
              <a:buSzPct val="80000"/>
              <a:buFontTx/>
              <a:buNone/>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דומה לבוקר שהשמש עולה. </a:t>
            </a:r>
          </a:p>
        </p:txBody>
      </p:sp>
      <p:sp>
        <p:nvSpPr>
          <p:cNvPr id="22" name="תיבת טקסט 21">
            <a:extLst>
              <a:ext uri="{FF2B5EF4-FFF2-40B4-BE49-F238E27FC236}">
                <a16:creationId xmlns:a16="http://schemas.microsoft.com/office/drawing/2014/main" id="{5A7E75BD-689C-0B26-48CE-01759870DF1E}"/>
              </a:ext>
            </a:extLst>
          </p:cNvPr>
          <p:cNvSpPr txBox="1"/>
          <p:nvPr/>
        </p:nvSpPr>
        <p:spPr>
          <a:xfrm>
            <a:off x="7704305" y="2159540"/>
            <a:ext cx="3240000" cy="523220"/>
          </a:xfrm>
          <a:prstGeom prst="rect">
            <a:avLst/>
          </a:prstGeom>
          <a:solidFill>
            <a:srgbClr val="FF0000"/>
          </a:solidFill>
        </p:spPr>
        <p:txBody>
          <a:bodyPr wrap="square" rtlCol="1">
            <a:spAutoFit/>
          </a:bodyPr>
          <a:lstStyle/>
          <a:p>
            <a:pPr marL="0" marR="0" lvl="0" indent="0" algn="ctr" defTabSz="457200" rtl="1" eaLnBrk="1" fontAlgn="auto" latinLnBrk="0" hangingPunct="1">
              <a:lnSpc>
                <a:spcPct val="100000"/>
              </a:lnSpc>
              <a:spcBef>
                <a:spcPts val="1000"/>
              </a:spcBef>
              <a:spcAft>
                <a:spcPts val="0"/>
              </a:spcAft>
              <a:buClr>
                <a:srgbClr val="F496CB">
                  <a:lumMod val="75000"/>
                </a:srgbClr>
              </a:buClr>
              <a:buSzPct val="80000"/>
              <a:buFontTx/>
              <a:buNone/>
              <a:tabLst/>
              <a:defRPr/>
            </a:pPr>
            <a:r>
              <a:rPr kumimoji="0" lang="he-IL" sz="2800" b="0" i="0" u="none" strike="noStrike" kern="1200" cap="none" spc="0" normalizeH="0" baseline="0" noProof="0" dirty="0">
                <a:ln>
                  <a:noFill/>
                </a:ln>
                <a:solidFill>
                  <a:prstClr val="black">
                    <a:lumMod val="75000"/>
                    <a:lumOff val="25000"/>
                  </a:prstClr>
                </a:solidFill>
                <a:effectLst>
                  <a:glow rad="368300">
                    <a:srgbClr val="F2AC19">
                      <a:satMod val="175000"/>
                      <a:alpha val="40000"/>
                    </a:srgbClr>
                  </a:glow>
                </a:effectLst>
                <a:uLnTx/>
                <a:uFillTx/>
                <a:latin typeface="Trebuchet MS" panose="020B0603020202020204"/>
                <a:ea typeface="+mn-ea"/>
                <a:cs typeface="Arial" panose="020B0604020202020204" pitchFamily="34" charset="0"/>
              </a:rPr>
              <a:t>שני עליה</a:t>
            </a:r>
          </a:p>
        </p:txBody>
      </p:sp>
      <p:pic>
        <p:nvPicPr>
          <p:cNvPr id="10246" name="Picture 6" descr="הילד כאבאל'ה, והזקן המשול כילד">
            <a:extLst>
              <a:ext uri="{FF2B5EF4-FFF2-40B4-BE49-F238E27FC236}">
                <a16:creationId xmlns:a16="http://schemas.microsoft.com/office/drawing/2014/main" id="{9A9D9C49-C657-9D30-1C74-DDE42FCC57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790825" cy="1638300"/>
          </a:xfrm>
          <a:prstGeom prst="rect">
            <a:avLst/>
          </a:prstGeom>
          <a:noFill/>
          <a:extLst>
            <a:ext uri="{909E8E84-426E-40DD-AFC4-6F175D3DCCD1}">
              <a14:hiddenFill xmlns:a14="http://schemas.microsoft.com/office/drawing/2010/main">
                <a:solidFill>
                  <a:srgbClr val="FFFFFF"/>
                </a:solidFill>
              </a14:hiddenFill>
            </a:ext>
          </a:extLst>
        </p:spPr>
      </p:pic>
      <p:sp>
        <p:nvSpPr>
          <p:cNvPr id="4" name="מציין מיקום של מספר שקופית 3">
            <a:extLst>
              <a:ext uri="{FF2B5EF4-FFF2-40B4-BE49-F238E27FC236}">
                <a16:creationId xmlns:a16="http://schemas.microsoft.com/office/drawing/2014/main" id="{B92E1067-FBD0-7416-8E9D-A0DE7204202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srgbClr val="F496CB">
                    <a:lumMod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sp>
        <p:nvSpPr>
          <p:cNvPr id="6" name="חץ: שמאלה 5">
            <a:extLst>
              <a:ext uri="{FF2B5EF4-FFF2-40B4-BE49-F238E27FC236}">
                <a16:creationId xmlns:a16="http://schemas.microsoft.com/office/drawing/2014/main" id="{103F39FE-3A59-27BB-1601-7967FBCE6BD5}"/>
              </a:ext>
            </a:extLst>
          </p:cNvPr>
          <p:cNvSpPr/>
          <p:nvPr/>
        </p:nvSpPr>
        <p:spPr>
          <a:xfrm>
            <a:off x="310100" y="4142630"/>
            <a:ext cx="10766067" cy="3013544"/>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he-IL" sz="1800" b="1" i="0" u="none" strike="noStrike" kern="1200" cap="none" spc="0" normalizeH="0" baseline="0" noProof="0" dirty="0">
                <a:ln>
                  <a:noFill/>
                </a:ln>
                <a:solidFill>
                  <a:srgbClr val="F2AC19">
                    <a:lumMod val="50000"/>
                  </a:srgbClr>
                </a:solidFill>
                <a:effectLst/>
                <a:uLnTx/>
                <a:uFillTx/>
                <a:latin typeface="Trebuchet MS" panose="020B0603020202020204"/>
                <a:ea typeface="+mn-ea"/>
                <a:cs typeface="Gisha" panose="020B0502040204020203" pitchFamily="34" charset="-79"/>
              </a:rPr>
              <a:t>כנגד אלו השלשה זמנים נתקנו לנו ג' תפלות, בקר ערב וצהרים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he-IL" sz="1800" b="1" i="0" u="none" strike="noStrike" kern="1200" cap="none" spc="0" normalizeH="0" baseline="0" noProof="0" dirty="0">
                <a:ln>
                  <a:noFill/>
                </a:ln>
                <a:solidFill>
                  <a:srgbClr val="F2AC19">
                    <a:lumMod val="50000"/>
                  </a:srgbClr>
                </a:solidFill>
                <a:effectLst/>
                <a:uLnTx/>
                <a:uFillTx/>
                <a:latin typeface="Trebuchet MS" panose="020B0603020202020204"/>
                <a:ea typeface="+mn-ea"/>
                <a:cs typeface="Gisha" panose="020B0502040204020203" pitchFamily="34" charset="-79"/>
              </a:rPr>
              <a:t>להתפלל באלו שלשה זמנים בבקר בזמן </a:t>
            </a:r>
            <a:r>
              <a:rPr kumimoji="0" lang="he-IL" sz="1800" b="1" i="0" u="none" strike="noStrike" kern="1200" cap="none" spc="0" normalizeH="0" baseline="0" noProof="0" dirty="0" err="1">
                <a:ln>
                  <a:noFill/>
                </a:ln>
                <a:solidFill>
                  <a:srgbClr val="F2AC19">
                    <a:lumMod val="50000"/>
                  </a:srgbClr>
                </a:solidFill>
                <a:effectLst/>
                <a:uLnTx/>
                <a:uFillTx/>
                <a:latin typeface="Trebuchet MS" panose="020B0603020202020204"/>
                <a:ea typeface="+mn-ea"/>
                <a:cs typeface="Gisha" panose="020B0502040204020203" pitchFamily="34" charset="-79"/>
              </a:rPr>
              <a:t>העליה</a:t>
            </a:r>
            <a:r>
              <a:rPr kumimoji="0" lang="he-IL" sz="1800" b="1" i="0" u="none" strike="noStrike" kern="1200" cap="none" spc="0" normalizeH="0" baseline="0" noProof="0" dirty="0">
                <a:ln>
                  <a:noFill/>
                </a:ln>
                <a:solidFill>
                  <a:srgbClr val="F2AC19">
                    <a:lumMod val="50000"/>
                  </a:srgbClr>
                </a:solidFill>
                <a:effectLst/>
                <a:uLnTx/>
                <a:uFillTx/>
                <a:latin typeface="Trebuchet MS" panose="020B0603020202020204"/>
                <a:ea typeface="+mn-ea"/>
                <a:cs typeface="Gisha" panose="020B0502040204020203" pitchFamily="34" charset="-79"/>
              </a:rPr>
              <a:t>, ובצהרים בזמן העמידה, והערב בזמן הירידה,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he-IL" sz="1800" b="1" i="0" u="none" strike="noStrike" kern="1200" cap="none" spc="0" normalizeH="0" baseline="0" noProof="0" dirty="0">
                <a:ln>
                  <a:noFill/>
                </a:ln>
                <a:solidFill>
                  <a:srgbClr val="F2AC19">
                    <a:lumMod val="50000"/>
                  </a:srgbClr>
                </a:solidFill>
                <a:effectLst/>
                <a:uLnTx/>
                <a:uFillTx/>
                <a:latin typeface="Trebuchet MS" panose="020B0603020202020204"/>
                <a:ea typeface="+mn-ea"/>
                <a:cs typeface="Gisha" panose="020B0502040204020203" pitchFamily="34" charset="-79"/>
              </a:rPr>
              <a:t>להתפלל לפניו שיעזור לנו בשלשה זמנים אלו,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he-IL" sz="1800" b="1" i="0" u="none" strike="noStrike" kern="1200" cap="none" spc="0" normalizeH="0" baseline="0" noProof="0" dirty="0">
                <a:ln>
                  <a:noFill/>
                </a:ln>
                <a:solidFill>
                  <a:srgbClr val="F2AC19">
                    <a:lumMod val="50000"/>
                  </a:srgbClr>
                </a:solidFill>
                <a:effectLst/>
                <a:uLnTx/>
                <a:uFillTx/>
                <a:latin typeface="Trebuchet MS" panose="020B0603020202020204"/>
                <a:ea typeface="+mn-ea"/>
                <a:cs typeface="Gisha" panose="020B0502040204020203" pitchFamily="34" charset="-79"/>
              </a:rPr>
              <a:t>ולהודות לפניו על </a:t>
            </a:r>
            <a:r>
              <a:rPr kumimoji="0" lang="he-IL" sz="1800" b="1" i="0" u="none" strike="noStrike" kern="1200" cap="none" spc="0" normalizeH="0" baseline="0" noProof="0" dirty="0" err="1">
                <a:ln>
                  <a:noFill/>
                </a:ln>
                <a:solidFill>
                  <a:srgbClr val="F2AC19">
                    <a:lumMod val="50000"/>
                  </a:srgbClr>
                </a:solidFill>
                <a:effectLst/>
                <a:uLnTx/>
                <a:uFillTx/>
                <a:latin typeface="Trebuchet MS" panose="020B0603020202020204"/>
                <a:ea typeface="+mn-ea"/>
                <a:cs typeface="Gisha" panose="020B0502040204020203" pitchFamily="34" charset="-79"/>
              </a:rPr>
              <a:t>קיומינו</a:t>
            </a:r>
            <a:r>
              <a:rPr kumimoji="0" lang="he-IL" sz="1800" b="1" i="0" u="none" strike="noStrike" kern="1200" cap="none" spc="0" normalizeH="0" baseline="0" noProof="0" dirty="0">
                <a:ln>
                  <a:noFill/>
                </a:ln>
                <a:solidFill>
                  <a:srgbClr val="F2AC19">
                    <a:lumMod val="50000"/>
                  </a:srgbClr>
                </a:solidFill>
                <a:effectLst/>
                <a:uLnTx/>
                <a:uFillTx/>
                <a:latin typeface="Trebuchet MS" panose="020B0603020202020204"/>
                <a:ea typeface="+mn-ea"/>
                <a:cs typeface="Gisha" panose="020B0502040204020203" pitchFamily="34" charset="-79"/>
              </a:rPr>
              <a:t> ועל שהוא מספיק כל צרכינו באלו השלשה זמנים.</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he-IL" sz="1800" b="1" i="0" u="none" strike="noStrike" kern="1200" cap="none" spc="0" normalizeH="0" baseline="0" noProof="0" dirty="0">
              <a:ln>
                <a:noFill/>
              </a:ln>
              <a:solidFill>
                <a:srgbClr val="F2AC19">
                  <a:lumMod val="50000"/>
                </a:srgbClr>
              </a:solidFill>
              <a:effectLst/>
              <a:uLnTx/>
              <a:uFillTx/>
              <a:latin typeface="Trebuchet MS" panose="020B0603020202020204"/>
              <a:ea typeface="+mn-ea"/>
              <a:cs typeface="Gisha" panose="020B0502040204020203" pitchFamily="34" charset="-79"/>
            </a:endParaRPr>
          </a:p>
        </p:txBody>
      </p:sp>
    </p:spTree>
    <p:extLst>
      <p:ext uri="{BB962C8B-B14F-4D97-AF65-F5344CB8AC3E}">
        <p14:creationId xmlns:p14="http://schemas.microsoft.com/office/powerpoint/2010/main" val="2581948305"/>
      </p:ext>
    </p:extLst>
  </p:cSld>
  <p:clrMapOvr>
    <a:masterClrMapping/>
  </p:clrMapOvr>
  <mc:AlternateContent xmlns:mc="http://schemas.openxmlformats.org/markup-compatibility/2006" xmlns:p14="http://schemas.microsoft.com/office/powerpoint/2010/main">
    <mc:Choice Requires="p14">
      <p:transition spd="slow" p14:dur="2000" advTm="149156"/>
    </mc:Choice>
    <mc:Fallback xmlns="">
      <p:transition spd="slow" advTm="149156"/>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BAFD6-0D45-B6E4-2100-6E4B27D166CF}"/>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09796349-74C3-C343-C38F-22ED483DCD0F}"/>
              </a:ext>
            </a:extLst>
          </p:cNvPr>
          <p:cNvSpPr>
            <a:spLocks noGrp="1"/>
          </p:cNvSpPr>
          <p:nvPr>
            <p:ph type="title"/>
          </p:nvPr>
        </p:nvSpPr>
        <p:spPr>
          <a:xfrm>
            <a:off x="677333" y="609600"/>
            <a:ext cx="10279563" cy="1320800"/>
          </a:xfrm>
        </p:spPr>
        <p:txBody>
          <a:bodyPr>
            <a:normAutofit/>
          </a:bodyPr>
          <a:lstStyle/>
          <a:p>
            <a:pPr algn="ctr"/>
            <a:r>
              <a:rPr lang="he-IL" sz="4000" b="1" dirty="0">
                <a:effectLst>
                  <a:glow rad="520700">
                    <a:schemeClr val="accent6">
                      <a:satMod val="175000"/>
                      <a:alpha val="40000"/>
                    </a:schemeClr>
                  </a:glow>
                </a:effectLst>
              </a:rPr>
              <a:t>חיי האדם נחלקים לג' חלקים</a:t>
            </a:r>
          </a:p>
        </p:txBody>
      </p:sp>
      <p:sp>
        <p:nvSpPr>
          <p:cNvPr id="9" name="מציין מיקום טקסט 8">
            <a:extLst>
              <a:ext uri="{FF2B5EF4-FFF2-40B4-BE49-F238E27FC236}">
                <a16:creationId xmlns:a16="http://schemas.microsoft.com/office/drawing/2014/main" id="{C4A5CCE0-6504-472E-A2E7-F8000F1672A8}"/>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שני ירידה</a:t>
            </a:r>
          </a:p>
        </p:txBody>
      </p:sp>
      <p:sp>
        <p:nvSpPr>
          <p:cNvPr id="11" name="מציין מיקום טקסט 10">
            <a:extLst>
              <a:ext uri="{FF2B5EF4-FFF2-40B4-BE49-F238E27FC236}">
                <a16:creationId xmlns:a16="http://schemas.microsoft.com/office/drawing/2014/main" id="{1C7788B6-A405-DD62-DC6E-D92B77A6A693}"/>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שני עמידה</a:t>
            </a:r>
          </a:p>
        </p:txBody>
      </p:sp>
      <p:sp>
        <p:nvSpPr>
          <p:cNvPr id="12" name="מציין מיקום תוכן 11">
            <a:extLst>
              <a:ext uri="{FF2B5EF4-FFF2-40B4-BE49-F238E27FC236}">
                <a16:creationId xmlns:a16="http://schemas.microsoft.com/office/drawing/2014/main" id="{2762359F-7C11-7B56-379C-905319408F5A}"/>
              </a:ext>
            </a:extLst>
          </p:cNvPr>
          <p:cNvSpPr>
            <a:spLocks noGrp="1"/>
          </p:cNvSpPr>
          <p:nvPr>
            <p:ph sz="quarter" idx="4"/>
          </p:nvPr>
        </p:nvSpPr>
        <p:spPr>
          <a:xfrm>
            <a:off x="4251805" y="2698335"/>
            <a:ext cx="3240000" cy="1253463"/>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a:bodyPr>
          <a:lstStyle/>
          <a:p>
            <a:pPr marL="0" indent="0">
              <a:buNone/>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שבועות שהוא באמצע הקיץ, הוא נגד ימי העמידה, שאז דואג לגוף ולנפש, ועל כן </a:t>
            </a:r>
            <a:r>
              <a:rPr kumimoji="0" lang="he-IL"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מקריבין</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שתי הלחם.</a:t>
            </a:r>
            <a:endParaRPr lang="he-IL" dirty="0"/>
          </a:p>
        </p:txBody>
      </p:sp>
      <p:sp>
        <p:nvSpPr>
          <p:cNvPr id="18" name="מציין מיקום תוכן 17">
            <a:extLst>
              <a:ext uri="{FF2B5EF4-FFF2-40B4-BE49-F238E27FC236}">
                <a16:creationId xmlns:a16="http://schemas.microsoft.com/office/drawing/2014/main" id="{37355FC7-D716-89C6-7BA2-09F448CF863D}"/>
              </a:ext>
            </a:extLst>
          </p:cNvPr>
          <p:cNvSpPr>
            <a:spLocks noGrp="1"/>
          </p:cNvSpPr>
          <p:nvPr>
            <p:ph sz="half" idx="2"/>
          </p:nvPr>
        </p:nvSpPr>
        <p:spPr>
          <a:xfrm>
            <a:off x="675745" y="2737245"/>
            <a:ext cx="3240000" cy="1103235"/>
          </a:xfrm>
          <a:solidFill>
            <a:srgbClr val="00B0F0">
              <a:alpha val="31000"/>
            </a:srgbClr>
          </a:solidFill>
        </p:spPr>
        <p:txBody>
          <a:bodyPr>
            <a:noAutofit/>
          </a:bodyPr>
          <a:lstStyle/>
          <a:p>
            <a:pPr marL="0" indent="0" algn="just">
              <a:buNone/>
            </a:pPr>
            <a:r>
              <a:rPr kumimoji="0" lang="he-IL" sz="16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סוכות שאמרו עליה צא מדירת קבע, הוא נגד ימי הירידה, שאז אינו מרבה במותרות, ודואג עבור הנשמה.</a:t>
            </a:r>
            <a:endParaRPr lang="he-IL" sz="1500" dirty="0"/>
          </a:p>
        </p:txBody>
      </p:sp>
      <p:sp>
        <p:nvSpPr>
          <p:cNvPr id="20" name="תיבת טקסט 19">
            <a:extLst>
              <a:ext uri="{FF2B5EF4-FFF2-40B4-BE49-F238E27FC236}">
                <a16:creationId xmlns:a16="http://schemas.microsoft.com/office/drawing/2014/main" id="{4A69EA94-8B8F-949A-ACAC-56C1E82B7357}"/>
              </a:ext>
            </a:extLst>
          </p:cNvPr>
          <p:cNvSpPr txBox="1"/>
          <p:nvPr/>
        </p:nvSpPr>
        <p:spPr>
          <a:xfrm>
            <a:off x="7723761" y="2733472"/>
            <a:ext cx="3240000" cy="1200329"/>
          </a:xfrm>
          <a:prstGeom prst="rect">
            <a:avLst/>
          </a:prstGeom>
          <a:solidFill>
            <a:srgbClr val="FF0000">
              <a:alpha val="15000"/>
            </a:srgbClr>
          </a:solidFill>
        </p:spPr>
        <p:txBody>
          <a:bodyPr wrap="square" rtlCol="1">
            <a:spAutoFit/>
          </a:bodyPr>
          <a:lstStyle/>
          <a:p>
            <a:pPr marL="0" marR="0" lvl="0" indent="0" algn="r" defTabSz="457200" rtl="1" eaLnBrk="1" fontAlgn="auto" latinLnBrk="0" hangingPunct="1">
              <a:lnSpc>
                <a:spcPct val="100000"/>
              </a:lnSpc>
              <a:spcBef>
                <a:spcPts val="1000"/>
              </a:spcBef>
              <a:spcAft>
                <a:spcPts val="0"/>
              </a:spcAft>
              <a:buClr>
                <a:srgbClr val="F496CB">
                  <a:lumMod val="75000"/>
                </a:srgbClr>
              </a:buClr>
              <a:buSzPct val="80000"/>
              <a:buFontTx/>
              <a:buNone/>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ג' מועדים,  חג הפסח שבזמן האביב, הוא נגד ימי </a:t>
            </a:r>
            <a:r>
              <a:rPr kumimoji="0" lang="he-IL"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העליה</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נגד ימי הילדות, שאז נפש הבהמית מתאווה לחומריות. </a:t>
            </a:r>
          </a:p>
        </p:txBody>
      </p:sp>
      <p:sp>
        <p:nvSpPr>
          <p:cNvPr id="22" name="תיבת טקסט 21">
            <a:extLst>
              <a:ext uri="{FF2B5EF4-FFF2-40B4-BE49-F238E27FC236}">
                <a16:creationId xmlns:a16="http://schemas.microsoft.com/office/drawing/2014/main" id="{DDF7D091-34E7-EE04-8C96-527038B73D17}"/>
              </a:ext>
            </a:extLst>
          </p:cNvPr>
          <p:cNvSpPr txBox="1"/>
          <p:nvPr/>
        </p:nvSpPr>
        <p:spPr>
          <a:xfrm>
            <a:off x="7704305" y="2159540"/>
            <a:ext cx="3240000" cy="523220"/>
          </a:xfrm>
          <a:prstGeom prst="rect">
            <a:avLst/>
          </a:prstGeom>
          <a:solidFill>
            <a:srgbClr val="FF0000"/>
          </a:solidFill>
        </p:spPr>
        <p:txBody>
          <a:bodyPr wrap="square" rtlCol="1">
            <a:spAutoFit/>
          </a:bodyPr>
          <a:lstStyle/>
          <a:p>
            <a:pPr marL="0" marR="0" lvl="0" indent="0" algn="ctr" defTabSz="457200" rtl="1" eaLnBrk="1" fontAlgn="auto" latinLnBrk="0" hangingPunct="1">
              <a:lnSpc>
                <a:spcPct val="100000"/>
              </a:lnSpc>
              <a:spcBef>
                <a:spcPts val="1000"/>
              </a:spcBef>
              <a:spcAft>
                <a:spcPts val="0"/>
              </a:spcAft>
              <a:buClr>
                <a:srgbClr val="F496CB">
                  <a:lumMod val="75000"/>
                </a:srgbClr>
              </a:buClr>
              <a:buSzPct val="80000"/>
              <a:buFontTx/>
              <a:buNone/>
              <a:tabLst/>
              <a:defRPr/>
            </a:pPr>
            <a:r>
              <a:rPr kumimoji="0" lang="he-IL" sz="2800" b="0" i="0" u="none" strike="noStrike" kern="1200" cap="none" spc="0" normalizeH="0" baseline="0" noProof="0" dirty="0">
                <a:ln>
                  <a:noFill/>
                </a:ln>
                <a:solidFill>
                  <a:prstClr val="black">
                    <a:lumMod val="75000"/>
                    <a:lumOff val="25000"/>
                  </a:prstClr>
                </a:solidFill>
                <a:effectLst>
                  <a:glow rad="368300">
                    <a:srgbClr val="F2AC19">
                      <a:satMod val="175000"/>
                      <a:alpha val="40000"/>
                    </a:srgbClr>
                  </a:glow>
                </a:effectLst>
                <a:uLnTx/>
                <a:uFillTx/>
                <a:latin typeface="Trebuchet MS" panose="020B0603020202020204"/>
                <a:ea typeface="+mn-ea"/>
                <a:cs typeface="Arial" panose="020B0604020202020204" pitchFamily="34" charset="0"/>
              </a:rPr>
              <a:t>שני עליה</a:t>
            </a:r>
          </a:p>
        </p:txBody>
      </p:sp>
      <p:pic>
        <p:nvPicPr>
          <p:cNvPr id="10246" name="Picture 6" descr="הילד כאבאל'ה, והזקן המשול כילד">
            <a:extLst>
              <a:ext uri="{FF2B5EF4-FFF2-40B4-BE49-F238E27FC236}">
                <a16:creationId xmlns:a16="http://schemas.microsoft.com/office/drawing/2014/main" id="{897BDC0D-982F-9A22-B929-A473241ACF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790825" cy="1638300"/>
          </a:xfrm>
          <a:prstGeom prst="rect">
            <a:avLst/>
          </a:prstGeom>
          <a:noFill/>
          <a:extLst>
            <a:ext uri="{909E8E84-426E-40DD-AFC4-6F175D3DCCD1}">
              <a14:hiddenFill xmlns:a14="http://schemas.microsoft.com/office/drawing/2010/main">
                <a:solidFill>
                  <a:srgbClr val="FFFFFF"/>
                </a:solidFill>
              </a14:hiddenFill>
            </a:ext>
          </a:extLst>
        </p:spPr>
      </p:pic>
      <p:sp>
        <p:nvSpPr>
          <p:cNvPr id="2" name="חץ: שמאלה 1">
            <a:extLst>
              <a:ext uri="{FF2B5EF4-FFF2-40B4-BE49-F238E27FC236}">
                <a16:creationId xmlns:a16="http://schemas.microsoft.com/office/drawing/2014/main" id="{B5A0FA83-286D-4D46-5351-A88C062895C9}"/>
              </a:ext>
            </a:extLst>
          </p:cNvPr>
          <p:cNvSpPr/>
          <p:nvPr/>
        </p:nvSpPr>
        <p:spPr>
          <a:xfrm>
            <a:off x="310101" y="4381169"/>
            <a:ext cx="11410122" cy="2476831"/>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he-IL" sz="1800" b="1" i="0" u="none" strike="noStrike" kern="1200" cap="none" spc="0" normalizeH="0" baseline="0" noProof="0" dirty="0">
                <a:ln>
                  <a:noFill/>
                </a:ln>
                <a:solidFill>
                  <a:srgbClr val="333333"/>
                </a:solidFill>
                <a:effectLst/>
                <a:uLnTx/>
                <a:uFillTx/>
                <a:latin typeface="Almoni neue aaa"/>
                <a:ea typeface="+mn-ea"/>
                <a:cs typeface="Gisha" panose="020B0502040204020203" pitchFamily="34" charset="-79"/>
              </a:rPr>
              <a:t>שלמה המלך החכם באדם, כתב 3 ספרים בפרקי חייו השונים</a:t>
            </a:r>
            <a:r>
              <a:rPr kumimoji="0" lang="he-IL" sz="1800" b="0" i="0" u="none" strike="noStrike" kern="1200" cap="none" spc="0" normalizeH="0" baseline="0" noProof="0" dirty="0">
                <a:ln>
                  <a:noFill/>
                </a:ln>
                <a:solidFill>
                  <a:srgbClr val="333333"/>
                </a:solidFill>
                <a:effectLst/>
                <a:uLnTx/>
                <a:uFillTx/>
                <a:latin typeface="Almoni neue aaa"/>
                <a:ea typeface="+mn-ea"/>
                <a:cs typeface="Gisha" panose="020B0502040204020203" pitchFamily="34" charset="-79"/>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he-IL" sz="1800" b="0" i="0" u="none" strike="noStrike" kern="1200" cap="none" spc="0" normalizeH="0" baseline="0" noProof="0" dirty="0">
                <a:ln>
                  <a:noFill/>
                </a:ln>
                <a:solidFill>
                  <a:srgbClr val="333333"/>
                </a:solidFill>
                <a:effectLst/>
                <a:uLnTx/>
                <a:uFillTx/>
                <a:latin typeface="Almoni neue aaa"/>
                <a:ea typeface="+mn-ea"/>
                <a:cs typeface="Gisha" panose="020B0502040204020203" pitchFamily="34" charset="-79"/>
              </a:rPr>
              <a:t>בגיל צעיר הוא כתב את </a:t>
            </a:r>
            <a:r>
              <a:rPr kumimoji="0" lang="he-IL" sz="1800" b="1" i="0" u="none" strike="noStrike" kern="1200" cap="none" spc="0" normalizeH="0" baseline="0" noProof="0" dirty="0">
                <a:ln>
                  <a:noFill/>
                </a:ln>
                <a:solidFill>
                  <a:srgbClr val="333333"/>
                </a:solidFill>
                <a:effectLst/>
                <a:uLnTx/>
                <a:uFillTx/>
                <a:latin typeface="Almoni neue aaa"/>
                <a:ea typeface="+mn-ea"/>
                <a:cs typeface="Gisha" panose="020B0502040204020203" pitchFamily="34" charset="-79"/>
              </a:rPr>
              <a:t>שיר השירים</a:t>
            </a:r>
            <a:r>
              <a:rPr kumimoji="0" lang="he-IL" sz="1800" b="0" i="0" u="none" strike="noStrike" kern="1200" cap="none" spc="0" normalizeH="0" baseline="0" noProof="0" dirty="0">
                <a:ln>
                  <a:noFill/>
                </a:ln>
                <a:solidFill>
                  <a:srgbClr val="333333"/>
                </a:solidFill>
                <a:effectLst/>
                <a:uLnTx/>
                <a:uFillTx/>
                <a:latin typeface="Almoni neue aaa"/>
                <a:ea typeface="+mn-ea"/>
                <a:cs typeface="Gisha" panose="020B0502040204020203" pitchFamily="34" charset="-79"/>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he-IL" sz="1800" b="0" i="0" u="none" strike="noStrike" kern="1200" cap="none" spc="0" normalizeH="0" baseline="0" noProof="0" dirty="0">
                <a:ln>
                  <a:noFill/>
                </a:ln>
                <a:solidFill>
                  <a:srgbClr val="333333"/>
                </a:solidFill>
                <a:effectLst/>
                <a:uLnTx/>
                <a:uFillTx/>
                <a:latin typeface="Almoni neue aaa"/>
                <a:ea typeface="+mn-ea"/>
                <a:cs typeface="Gisha" panose="020B0502040204020203" pitchFamily="34" charset="-79"/>
              </a:rPr>
              <a:t>בגיל הביניים והמבוגר את </a:t>
            </a:r>
            <a:r>
              <a:rPr kumimoji="0" lang="he-IL" sz="1800" b="1" i="0" u="none" strike="noStrike" kern="1200" cap="none" spc="0" normalizeH="0" baseline="0" noProof="0" dirty="0">
                <a:ln>
                  <a:noFill/>
                </a:ln>
                <a:solidFill>
                  <a:srgbClr val="333333"/>
                </a:solidFill>
                <a:effectLst/>
                <a:uLnTx/>
                <a:uFillTx/>
                <a:latin typeface="Almoni neue aaa"/>
                <a:ea typeface="+mn-ea"/>
                <a:cs typeface="Gisha" panose="020B0502040204020203" pitchFamily="34" charset="-79"/>
              </a:rPr>
              <a:t>משלי</a:t>
            </a:r>
            <a:r>
              <a:rPr kumimoji="0" lang="he-IL" sz="1800" b="0" i="0" u="none" strike="noStrike" kern="1200" cap="none" spc="0" normalizeH="0" baseline="0" noProof="0" dirty="0">
                <a:ln>
                  <a:noFill/>
                </a:ln>
                <a:solidFill>
                  <a:srgbClr val="333333"/>
                </a:solidFill>
                <a:effectLst/>
                <a:uLnTx/>
                <a:uFillTx/>
                <a:latin typeface="Almoni neue aaa"/>
                <a:ea typeface="+mn-ea"/>
                <a:cs typeface="Gisha" panose="020B0502040204020203" pitchFamily="34" charset="-79"/>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he-IL" sz="1800" b="0" i="0" u="none" strike="noStrike" kern="1200" cap="none" spc="0" normalizeH="0" baseline="0" noProof="0" dirty="0">
                <a:ln>
                  <a:noFill/>
                </a:ln>
                <a:solidFill>
                  <a:srgbClr val="333333"/>
                </a:solidFill>
                <a:effectLst/>
                <a:uLnTx/>
                <a:uFillTx/>
                <a:latin typeface="Almoni neue aaa"/>
                <a:ea typeface="+mn-ea"/>
                <a:cs typeface="Gisha" panose="020B0502040204020203" pitchFamily="34" charset="-79"/>
              </a:rPr>
              <a:t>ובגיל הזקנה את </a:t>
            </a:r>
            <a:r>
              <a:rPr kumimoji="0" lang="he-IL" sz="1800" b="1" i="0" u="none" strike="noStrike" kern="1200" cap="none" spc="0" normalizeH="0" baseline="0" noProof="0" dirty="0">
                <a:ln>
                  <a:noFill/>
                </a:ln>
                <a:solidFill>
                  <a:srgbClr val="333333"/>
                </a:solidFill>
                <a:effectLst/>
                <a:uLnTx/>
                <a:uFillTx/>
                <a:latin typeface="Almoni neue aaa"/>
                <a:ea typeface="+mn-ea"/>
                <a:cs typeface="Gisha" panose="020B0502040204020203" pitchFamily="34" charset="-79"/>
              </a:rPr>
              <a:t>קהלת</a:t>
            </a:r>
            <a:r>
              <a:rPr kumimoji="0" lang="he-IL" sz="1800" b="0" i="0" u="none" strike="noStrike" kern="1200" cap="none" spc="0" normalizeH="0" baseline="0" noProof="0" dirty="0">
                <a:ln>
                  <a:noFill/>
                </a:ln>
                <a:solidFill>
                  <a:srgbClr val="333333"/>
                </a:solidFill>
                <a:effectLst/>
                <a:uLnTx/>
                <a:uFillTx/>
                <a:latin typeface="Almoni neue aaa"/>
                <a:ea typeface="+mn-ea"/>
                <a:cs typeface="Gisha" panose="020B0502040204020203" pitchFamily="34" charset="-79"/>
              </a:rPr>
              <a:t>.</a:t>
            </a:r>
            <a:endParaRPr kumimoji="0" lang="he-IL" sz="1800" b="0" i="0" u="none" strike="noStrike" kern="1200" cap="none" spc="0" normalizeH="0" baseline="0" noProof="0" dirty="0">
              <a:ln>
                <a:noFill/>
              </a:ln>
              <a:solidFill>
                <a:prstClr val="white"/>
              </a:solidFill>
              <a:effectLst/>
              <a:uLnTx/>
              <a:uFillTx/>
              <a:latin typeface="Trebuchet MS" panose="020B0603020202020204"/>
              <a:ea typeface="+mn-ea"/>
              <a:cs typeface="Gisha" panose="020B0502040204020203" pitchFamily="34" charset="-79"/>
            </a:endParaRPr>
          </a:p>
        </p:txBody>
      </p:sp>
      <p:sp>
        <p:nvSpPr>
          <p:cNvPr id="3" name="מציין מיקום של מספר שקופית 2">
            <a:extLst>
              <a:ext uri="{FF2B5EF4-FFF2-40B4-BE49-F238E27FC236}">
                <a16:creationId xmlns:a16="http://schemas.microsoft.com/office/drawing/2014/main" id="{7472359E-F077-56D2-BC9C-8D75A526818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srgbClr val="F496CB">
                    <a:lumMod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694118915"/>
      </p:ext>
    </p:extLst>
  </p:cSld>
  <p:clrMapOvr>
    <a:masterClrMapping/>
  </p:clrMapOvr>
  <mc:AlternateContent xmlns:mc="http://schemas.openxmlformats.org/markup-compatibility/2006" xmlns:p14="http://schemas.microsoft.com/office/powerpoint/2010/main">
    <mc:Choice Requires="p14">
      <p:transition spd="slow" p14:dur="2000" advTm="212166"/>
    </mc:Choice>
    <mc:Fallback xmlns="">
      <p:transition spd="slow" advTm="212166"/>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5A7257-EADB-E121-8AB4-155029907623}"/>
            </a:ext>
          </a:extLst>
        </p:cNvPr>
        <p:cNvGrpSpPr/>
        <p:nvPr/>
      </p:nvGrpSpPr>
      <p:grpSpPr>
        <a:xfrm>
          <a:off x="0" y="0"/>
          <a:ext cx="0" cy="0"/>
          <a:chOff x="0" y="0"/>
          <a:chExt cx="0" cy="0"/>
        </a:xfrm>
      </p:grpSpPr>
      <p:pic>
        <p:nvPicPr>
          <p:cNvPr id="10242" name="Picture 2" descr="הידברות לנוער: בואו נדבר על זה - עליה, ירידה או שניהם יחד? - הידברות">
            <a:extLst>
              <a:ext uri="{FF2B5EF4-FFF2-40B4-BE49-F238E27FC236}">
                <a16:creationId xmlns:a16="http://schemas.microsoft.com/office/drawing/2014/main" id="{1C88FBE3-19DF-7A00-B19D-292BDDC3D0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13" y="0"/>
            <a:ext cx="2609850" cy="1752600"/>
          </a:xfrm>
          <a:prstGeom prst="rect">
            <a:avLst/>
          </a:prstGeom>
          <a:noFill/>
          <a:extLst>
            <a:ext uri="{909E8E84-426E-40DD-AFC4-6F175D3DCCD1}">
              <a14:hiddenFill xmlns:a14="http://schemas.microsoft.com/office/drawing/2010/main">
                <a:solidFill>
                  <a:srgbClr val="FFFFFF"/>
                </a:solidFill>
              </a14:hiddenFill>
            </a:ext>
          </a:extLst>
        </p:spPr>
      </p:pic>
      <p:sp>
        <p:nvSpPr>
          <p:cNvPr id="8" name="כותרת 7">
            <a:extLst>
              <a:ext uri="{FF2B5EF4-FFF2-40B4-BE49-F238E27FC236}">
                <a16:creationId xmlns:a16="http://schemas.microsoft.com/office/drawing/2014/main" id="{75DBE8B8-EA01-3C77-EDF0-58383B52CCC7}"/>
              </a:ext>
            </a:extLst>
          </p:cNvPr>
          <p:cNvSpPr>
            <a:spLocks noGrp="1"/>
          </p:cNvSpPr>
          <p:nvPr>
            <p:ph type="title"/>
          </p:nvPr>
        </p:nvSpPr>
        <p:spPr>
          <a:xfrm>
            <a:off x="677333" y="609600"/>
            <a:ext cx="10279563" cy="1320800"/>
          </a:xfrm>
        </p:spPr>
        <p:txBody>
          <a:bodyPr>
            <a:normAutofit/>
          </a:bodyPr>
          <a:lstStyle/>
          <a:p>
            <a:pPr algn="r"/>
            <a:r>
              <a:rPr lang="he-IL" dirty="0"/>
              <a:t>       חיי האדם מתחלפים כמיני האהבה </a:t>
            </a:r>
            <a:br>
              <a:rPr lang="he-IL" dirty="0"/>
            </a:br>
            <a:endParaRPr lang="he-IL" dirty="0"/>
          </a:p>
        </p:txBody>
      </p:sp>
      <p:sp>
        <p:nvSpPr>
          <p:cNvPr id="9" name="מציין מיקום טקסט 8">
            <a:extLst>
              <a:ext uri="{FF2B5EF4-FFF2-40B4-BE49-F238E27FC236}">
                <a16:creationId xmlns:a16="http://schemas.microsoft.com/office/drawing/2014/main" id="{76191149-56E8-03E2-8B48-B9292C1E3302}"/>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אהבת הטוב</a:t>
            </a:r>
          </a:p>
        </p:txBody>
      </p:sp>
      <p:sp>
        <p:nvSpPr>
          <p:cNvPr id="11" name="מציין מיקום טקסט 10">
            <a:extLst>
              <a:ext uri="{FF2B5EF4-FFF2-40B4-BE49-F238E27FC236}">
                <a16:creationId xmlns:a16="http://schemas.microsoft.com/office/drawing/2014/main" id="{3CB82E10-2F1C-B02B-073B-33B7D565C911}"/>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אהבת המועיל</a:t>
            </a:r>
          </a:p>
        </p:txBody>
      </p:sp>
      <p:sp>
        <p:nvSpPr>
          <p:cNvPr id="12" name="מציין מיקום תוכן 11">
            <a:extLst>
              <a:ext uri="{FF2B5EF4-FFF2-40B4-BE49-F238E27FC236}">
                <a16:creationId xmlns:a16="http://schemas.microsoft.com/office/drawing/2014/main" id="{F8CCCEFE-18D4-7D4C-E388-3A700A0461FE}"/>
              </a:ext>
            </a:extLst>
          </p:cNvPr>
          <p:cNvSpPr>
            <a:spLocks noGrp="1"/>
          </p:cNvSpPr>
          <p:nvPr>
            <p:ph sz="quarter" idx="4"/>
          </p:nvPr>
        </p:nvSpPr>
        <p:spPr>
          <a:xfrm>
            <a:off x="4251805" y="2698335"/>
            <a:ext cx="3240000" cy="3304117"/>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a:bodyPr>
          <a:lstStyle/>
          <a:p>
            <a:pPr marL="0" indent="0">
              <a:buNone/>
            </a:pPr>
            <a:r>
              <a:rPr lang="he-IL" b="1" dirty="0"/>
              <a:t>ובשני העמידה </a:t>
            </a:r>
            <a:r>
              <a:rPr lang="he-IL" dirty="0"/>
              <a:t>שהם משלשים ועד </a:t>
            </a:r>
            <a:r>
              <a:rPr lang="he-IL" dirty="0" err="1"/>
              <a:t>חמשים</a:t>
            </a:r>
            <a:r>
              <a:rPr lang="he-IL" dirty="0"/>
              <a:t> או קרוב להם תגבר על האדם אהבת המועיל.</a:t>
            </a:r>
          </a:p>
          <a:p>
            <a:pPr marL="0" indent="0">
              <a:buNone/>
            </a:pPr>
            <a:r>
              <a:rPr lang="he-IL" dirty="0"/>
              <a:t>וכן מי שירכב על הספינות </a:t>
            </a:r>
            <a:r>
              <a:rPr lang="he-IL" dirty="0" err="1"/>
              <a:t>ויתן</a:t>
            </a:r>
            <a:r>
              <a:rPr lang="he-IL" dirty="0"/>
              <a:t> בים דרך ויסכן עצמו במים עזים </a:t>
            </a:r>
            <a:r>
              <a:rPr lang="he-IL" dirty="0" err="1"/>
              <a:t>ויתן</a:t>
            </a:r>
            <a:r>
              <a:rPr lang="he-IL" dirty="0"/>
              <a:t> בהם נתיבה </a:t>
            </a:r>
            <a:r>
              <a:rPr lang="he-IL" dirty="0" err="1"/>
              <a:t>לתקות</a:t>
            </a:r>
            <a:r>
              <a:rPr lang="he-IL" dirty="0"/>
              <a:t> </a:t>
            </a:r>
            <a:r>
              <a:rPr lang="he-IL" dirty="0" err="1"/>
              <a:t>הריוח</a:t>
            </a:r>
            <a:r>
              <a:rPr lang="he-IL" dirty="0"/>
              <a:t> והתועלת ולא יחוש לתענוג אחר כלל. </a:t>
            </a:r>
          </a:p>
        </p:txBody>
      </p:sp>
      <p:sp>
        <p:nvSpPr>
          <p:cNvPr id="18" name="מציין מיקום תוכן 17">
            <a:extLst>
              <a:ext uri="{FF2B5EF4-FFF2-40B4-BE49-F238E27FC236}">
                <a16:creationId xmlns:a16="http://schemas.microsoft.com/office/drawing/2014/main" id="{DACBDE8C-D192-383C-0D25-F30BE799FBDD}"/>
              </a:ext>
            </a:extLst>
          </p:cNvPr>
          <p:cNvSpPr>
            <a:spLocks noGrp="1"/>
          </p:cNvSpPr>
          <p:nvPr>
            <p:ph sz="half" idx="2"/>
          </p:nvPr>
        </p:nvSpPr>
        <p:spPr>
          <a:xfrm>
            <a:off x="675745" y="2737245"/>
            <a:ext cx="3240000" cy="3890058"/>
          </a:xfrm>
          <a:solidFill>
            <a:srgbClr val="00B0F0">
              <a:alpha val="31000"/>
            </a:srgbClr>
          </a:solidFill>
        </p:spPr>
        <p:txBody>
          <a:bodyPr>
            <a:noAutofit/>
          </a:bodyPr>
          <a:lstStyle/>
          <a:p>
            <a:pPr marL="0" indent="0" algn="just">
              <a:buNone/>
            </a:pPr>
            <a:r>
              <a:rPr lang="he-IL" sz="1500" b="1" dirty="0"/>
              <a:t>ובשני הירידה </a:t>
            </a:r>
            <a:r>
              <a:rPr lang="he-IL" sz="1500" dirty="0"/>
              <a:t>שהם שני הזקנה </a:t>
            </a:r>
            <a:r>
              <a:rPr lang="he-IL" sz="1500" dirty="0" err="1"/>
              <a:t>מנ</a:t>
            </a:r>
            <a:r>
              <a:rPr lang="he-IL" sz="1500" dirty="0"/>
              <a:t>' שנים ואילך לא יחוש האדם למועיל ולא לערב אבל אהבתו בלבד תהיה אל הטוב מצד מה שהוא טוב, </a:t>
            </a:r>
          </a:p>
          <a:p>
            <a:pPr marL="0" indent="0" algn="just">
              <a:buNone/>
            </a:pPr>
            <a:r>
              <a:rPr lang="he-IL" sz="1500" dirty="0"/>
              <a:t>ולזה ימצאו הזקנים נמשכים לעבודת השם ונבדלים מהתאוות יותר מזולתם, כי אחר שיראו שהאהבה אשר מצד הערב או מצד המועיל בלתי קיימות, לא יחושו רק לאהבת הטוב מצד מה שהוא טוב </a:t>
            </a:r>
          </a:p>
          <a:p>
            <a:pPr marL="0" indent="0" algn="just">
              <a:buNone/>
            </a:pPr>
            <a:r>
              <a:rPr lang="he-IL" sz="1500" dirty="0"/>
              <a:t>שהיא </a:t>
            </a:r>
            <a:r>
              <a:rPr lang="he-IL" sz="1500" b="1" dirty="0"/>
              <a:t>אהבה קיימת ובלתי משתנת </a:t>
            </a:r>
            <a:r>
              <a:rPr lang="he-IL" sz="1500" b="1" dirty="0" err="1"/>
              <a:t>בהמצא</a:t>
            </a:r>
            <a:r>
              <a:rPr lang="he-IL" sz="1500" b="1" dirty="0"/>
              <a:t> האהוב שהוא השם כמו שבארנו, וזו היא סבת ישועת הנפש</a:t>
            </a:r>
            <a:r>
              <a:rPr lang="he-IL" sz="1500" dirty="0"/>
              <a:t>. </a:t>
            </a:r>
          </a:p>
        </p:txBody>
      </p:sp>
      <p:sp>
        <p:nvSpPr>
          <p:cNvPr id="20" name="תיבת טקסט 19">
            <a:extLst>
              <a:ext uri="{FF2B5EF4-FFF2-40B4-BE49-F238E27FC236}">
                <a16:creationId xmlns:a16="http://schemas.microsoft.com/office/drawing/2014/main" id="{577A0D64-41A9-1366-4399-76B4F6B188B8}"/>
              </a:ext>
            </a:extLst>
          </p:cNvPr>
          <p:cNvSpPr txBox="1"/>
          <p:nvPr/>
        </p:nvSpPr>
        <p:spPr>
          <a:xfrm>
            <a:off x="7723761" y="2733472"/>
            <a:ext cx="3240000" cy="3970318"/>
          </a:xfrm>
          <a:prstGeom prst="rect">
            <a:avLst/>
          </a:prstGeom>
          <a:solidFill>
            <a:srgbClr val="FF0000">
              <a:alpha val="15000"/>
            </a:srgbClr>
          </a:solidFill>
        </p:spPr>
        <p:txBody>
          <a:bodyPr wrap="square" rtlCol="1">
            <a:spAutoFit/>
          </a:bodyPr>
          <a:lstStyle/>
          <a:p>
            <a:pPr marL="0" marR="0" lvl="0" indent="0" algn="r" defTabSz="457200" rtl="1" eaLnBrk="1" fontAlgn="auto" latinLnBrk="0" hangingPunct="1">
              <a:lnSpc>
                <a:spcPct val="100000"/>
              </a:lnSpc>
              <a:spcBef>
                <a:spcPts val="1000"/>
              </a:spcBef>
              <a:spcAft>
                <a:spcPts val="0"/>
              </a:spcAft>
              <a:buClr>
                <a:srgbClr val="F496CB">
                  <a:lumMod val="75000"/>
                </a:srgbClr>
              </a:buClr>
              <a:buSzPct val="80000"/>
              <a:buFontTx/>
              <a:buNone/>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כי </a:t>
            </a:r>
            <a:r>
              <a:rPr kumimoji="0" lang="he-IL"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בשני </a:t>
            </a:r>
            <a:r>
              <a:rPr kumimoji="0" lang="he-IL" sz="1800" b="1"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העליה</a:t>
            </a:r>
            <a:r>
              <a:rPr kumimoji="0" lang="he-IL"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שהם עד שלשים או קרוב להם יאהב האדם הערב וימשך אחריו מאד, ולזה תמצא האהבה הזאת בנערים ובנשים ובאשר הם במדרגת הנערים, כמי שימשך אחר </a:t>
            </a:r>
            <a:r>
              <a:rPr kumimoji="0" lang="he-IL"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תאות</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המשגל לפי שהוא ערב אליו מבלתי שיביט אל </a:t>
            </a:r>
            <a:r>
              <a:rPr kumimoji="0" lang="he-IL"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ההזק</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הנמשך ממנו לגוף ולנפש, הנה הוא דומה אל הנערים הנמשכים אחר </a:t>
            </a:r>
            <a:r>
              <a:rPr kumimoji="0" lang="he-IL"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תאות</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המאכל ולא יבחינו </a:t>
            </a:r>
            <a:r>
              <a:rPr kumimoji="0" lang="he-IL"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ההזק</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הנמשך </a:t>
            </a:r>
            <a:r>
              <a:rPr kumimoji="0" lang="he-IL"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מרבוי</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המאכל, ולא יאהבו דבר אחר אלא מי שיעניקם ככר לחם אחת או אחד משאר התענוגים הערבים. </a:t>
            </a:r>
          </a:p>
        </p:txBody>
      </p:sp>
      <p:sp>
        <p:nvSpPr>
          <p:cNvPr id="22" name="תיבת טקסט 21">
            <a:extLst>
              <a:ext uri="{FF2B5EF4-FFF2-40B4-BE49-F238E27FC236}">
                <a16:creationId xmlns:a16="http://schemas.microsoft.com/office/drawing/2014/main" id="{CA8ADD49-5582-7422-0F32-4A242F4D07C7}"/>
              </a:ext>
            </a:extLst>
          </p:cNvPr>
          <p:cNvSpPr txBox="1"/>
          <p:nvPr/>
        </p:nvSpPr>
        <p:spPr>
          <a:xfrm>
            <a:off x="7704305" y="2159540"/>
            <a:ext cx="3240000" cy="523220"/>
          </a:xfrm>
          <a:prstGeom prst="rect">
            <a:avLst/>
          </a:prstGeom>
          <a:solidFill>
            <a:srgbClr val="FF0000"/>
          </a:solidFill>
        </p:spPr>
        <p:txBody>
          <a:bodyPr wrap="square" rtlCol="1">
            <a:spAutoFit/>
          </a:bodyPr>
          <a:lstStyle/>
          <a:p>
            <a:pPr marL="0" marR="0" lvl="0" indent="0" algn="ctr" defTabSz="457200" rtl="1" eaLnBrk="1" fontAlgn="auto" latinLnBrk="0" hangingPunct="1">
              <a:lnSpc>
                <a:spcPct val="100000"/>
              </a:lnSpc>
              <a:spcBef>
                <a:spcPts val="1000"/>
              </a:spcBef>
              <a:spcAft>
                <a:spcPts val="0"/>
              </a:spcAft>
              <a:buClr>
                <a:srgbClr val="F496CB">
                  <a:lumMod val="75000"/>
                </a:srgbClr>
              </a:buClr>
              <a:buSzPct val="80000"/>
              <a:buFontTx/>
              <a:buNone/>
              <a:tabLst/>
              <a:defRPr/>
            </a:pPr>
            <a:r>
              <a:rPr kumimoji="0" lang="he-IL" sz="2800" b="0" i="0" u="none" strike="noStrike" kern="1200" cap="none" spc="0" normalizeH="0" baseline="0" noProof="0" dirty="0">
                <a:ln>
                  <a:noFill/>
                </a:ln>
                <a:solidFill>
                  <a:prstClr val="black">
                    <a:lumMod val="75000"/>
                    <a:lumOff val="25000"/>
                  </a:prstClr>
                </a:solidFill>
                <a:effectLst>
                  <a:glow rad="368300">
                    <a:srgbClr val="F2AC19">
                      <a:satMod val="175000"/>
                      <a:alpha val="40000"/>
                    </a:srgbClr>
                  </a:glow>
                </a:effectLst>
                <a:uLnTx/>
                <a:uFillTx/>
                <a:latin typeface="Trebuchet MS" panose="020B0603020202020204"/>
                <a:ea typeface="+mn-ea"/>
                <a:cs typeface="Arial" panose="020B0604020202020204" pitchFamily="34" charset="0"/>
              </a:rPr>
              <a:t>אהבת הערב</a:t>
            </a:r>
          </a:p>
        </p:txBody>
      </p:sp>
      <p:sp>
        <p:nvSpPr>
          <p:cNvPr id="2" name="מציין מיקום של מספר שקופית 1">
            <a:extLst>
              <a:ext uri="{FF2B5EF4-FFF2-40B4-BE49-F238E27FC236}">
                <a16:creationId xmlns:a16="http://schemas.microsoft.com/office/drawing/2014/main" id="{4200BE16-688C-4F41-9198-6F03CF0B788A}"/>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srgbClr val="F496CB">
                    <a:lumMod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628385018"/>
      </p:ext>
    </p:extLst>
  </p:cSld>
  <p:clrMapOvr>
    <a:masterClrMapping/>
  </p:clrMapOvr>
  <mc:AlternateContent xmlns:mc="http://schemas.openxmlformats.org/markup-compatibility/2006" xmlns:p14="http://schemas.microsoft.com/office/powerpoint/2010/main">
    <mc:Choice Requires="p14">
      <p:transition spd="slow" p14:dur="2000" advTm="1600"/>
    </mc:Choice>
    <mc:Fallback xmlns="">
      <p:transition spd="slow" advTm="160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4D1C0-72BB-C086-F032-07A3027D8D92}"/>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B97316DD-E20B-97F7-0EDB-904C5A323C14}"/>
              </a:ext>
            </a:extLst>
          </p:cNvPr>
          <p:cNvSpPr>
            <a:spLocks noGrp="1"/>
          </p:cNvSpPr>
          <p:nvPr>
            <p:ph type="title"/>
          </p:nvPr>
        </p:nvSpPr>
        <p:spPr>
          <a:xfrm>
            <a:off x="677333" y="609600"/>
            <a:ext cx="10279563" cy="1320800"/>
          </a:xfrm>
        </p:spPr>
        <p:txBody>
          <a:bodyPr/>
          <a:lstStyle/>
          <a:p>
            <a:pPr algn="ctr"/>
            <a:r>
              <a:rPr lang="he-IL" dirty="0"/>
              <a:t>לימוד תורה בג' חלקי אהבה</a:t>
            </a:r>
          </a:p>
        </p:txBody>
      </p:sp>
      <p:sp>
        <p:nvSpPr>
          <p:cNvPr id="9" name="מציין מיקום טקסט 8">
            <a:extLst>
              <a:ext uri="{FF2B5EF4-FFF2-40B4-BE49-F238E27FC236}">
                <a16:creationId xmlns:a16="http://schemas.microsoft.com/office/drawing/2014/main" id="{BBFC5412-42E7-4E4A-033E-916724C19B2B}"/>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אהבת הטוב</a:t>
            </a:r>
          </a:p>
        </p:txBody>
      </p:sp>
      <p:sp>
        <p:nvSpPr>
          <p:cNvPr id="11" name="מציין מיקום טקסט 10">
            <a:extLst>
              <a:ext uri="{FF2B5EF4-FFF2-40B4-BE49-F238E27FC236}">
                <a16:creationId xmlns:a16="http://schemas.microsoft.com/office/drawing/2014/main" id="{BE887073-AF75-7E57-33E6-CF423CC0BA0C}"/>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אהבת המועיל</a:t>
            </a:r>
          </a:p>
        </p:txBody>
      </p:sp>
      <p:sp>
        <p:nvSpPr>
          <p:cNvPr id="12" name="מציין מיקום תוכן 11">
            <a:extLst>
              <a:ext uri="{FF2B5EF4-FFF2-40B4-BE49-F238E27FC236}">
                <a16:creationId xmlns:a16="http://schemas.microsoft.com/office/drawing/2014/main" id="{7DCCC076-2AB6-18DA-46C6-ACFF2A0EA9FC}"/>
              </a:ext>
            </a:extLst>
          </p:cNvPr>
          <p:cNvSpPr>
            <a:spLocks noGrp="1"/>
          </p:cNvSpPr>
          <p:nvPr>
            <p:ph sz="quarter" idx="4"/>
          </p:nvPr>
        </p:nvSpPr>
        <p:spPr>
          <a:xfrm>
            <a:off x="4251805" y="2698335"/>
            <a:ext cx="3240000" cy="3304117"/>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fontScale="85000" lnSpcReduction="10000"/>
          </a:bodyPr>
          <a:lstStyle/>
          <a:p>
            <a:r>
              <a:rPr lang="he-IL" sz="2000" dirty="0"/>
              <a:t>אברכים אוהבים ללמוד הלכה. דברים שמועילים להם ויוכלו לדעת את המעשה עשר יעשון. </a:t>
            </a:r>
          </a:p>
        </p:txBody>
      </p:sp>
      <p:sp>
        <p:nvSpPr>
          <p:cNvPr id="18" name="מציין מיקום תוכן 17">
            <a:extLst>
              <a:ext uri="{FF2B5EF4-FFF2-40B4-BE49-F238E27FC236}">
                <a16:creationId xmlns:a16="http://schemas.microsoft.com/office/drawing/2014/main" id="{E4DDA1B7-C76D-11C0-95B1-F259768A4E04}"/>
              </a:ext>
            </a:extLst>
          </p:cNvPr>
          <p:cNvSpPr>
            <a:spLocks noGrp="1"/>
          </p:cNvSpPr>
          <p:nvPr>
            <p:ph sz="half" idx="2"/>
          </p:nvPr>
        </p:nvSpPr>
        <p:spPr>
          <a:xfrm>
            <a:off x="675745" y="2737245"/>
            <a:ext cx="3240000" cy="3304117"/>
          </a:xfrm>
          <a:solidFill>
            <a:srgbClr val="00B0F0">
              <a:alpha val="31000"/>
            </a:srgbClr>
          </a:solidFill>
        </p:spPr>
        <p:txBody>
          <a:bodyPr>
            <a:normAutofit fontScale="85000" lnSpcReduction="10000"/>
          </a:bodyPr>
          <a:lstStyle/>
          <a:p>
            <a:r>
              <a:rPr lang="he-IL" dirty="0"/>
              <a:t>מבוגרים אוהבים ללמוד דברים שמדברים על האמת שבתורה. </a:t>
            </a:r>
          </a:p>
          <a:p>
            <a:r>
              <a:rPr lang="he-IL" dirty="0"/>
              <a:t>מדוע כך זה האמת? מדוע ציוותה התורה כך וכך?</a:t>
            </a:r>
          </a:p>
          <a:p>
            <a:r>
              <a:rPr lang="he-IL" dirty="0"/>
              <a:t>דברים שיש להם משמעות. דברים ...</a:t>
            </a:r>
          </a:p>
          <a:p>
            <a:r>
              <a:rPr lang="he-IL" dirty="0"/>
              <a:t>אפשר גם שטוב יהיה שלומדים בשביל מצוות ה' לעסוק בתורה. </a:t>
            </a:r>
          </a:p>
          <a:p>
            <a:pPr algn="just" rtl="1">
              <a:lnSpc>
                <a:spcPts val="1600"/>
              </a:lnSpc>
              <a:spcAft>
                <a:spcPts val="600"/>
              </a:spcAft>
            </a:pP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כדברי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הגר"א</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במשלי (י"ז – כ"ד): </a:t>
            </a:r>
            <a:r>
              <a:rPr lang="he-IL" sz="1800" b="1" dirty="0">
                <a:effectLst/>
                <a:latin typeface="Times New Roman" panose="02020603050405020304" pitchFamily="18" charset="0"/>
                <a:ea typeface="Times New Roman" panose="02020603050405020304" pitchFamily="18" charset="0"/>
                <a:cs typeface="Monotype Hadassah"/>
              </a:rPr>
              <a:t>אבל הלומד כדי לקיים מצות בוראו יתברך, </a:t>
            </a:r>
            <a:r>
              <a:rPr lang="he-IL" sz="1800" b="1" u="sng" dirty="0">
                <a:effectLst/>
                <a:latin typeface="Times New Roman" panose="02020603050405020304" pitchFamily="18" charset="0"/>
                <a:ea typeface="Times New Roman" panose="02020603050405020304" pitchFamily="18" charset="0"/>
                <a:cs typeface="Monotype Hadassah"/>
              </a:rPr>
              <a:t>טוב לו גם בעת שלומד, כי עושה מצות הבורא יתברך במה שלומד</a:t>
            </a:r>
            <a:r>
              <a:rPr lang="he-IL" sz="1800" b="1" dirty="0">
                <a:effectLst/>
                <a:latin typeface="Times New Roman" panose="02020603050405020304" pitchFamily="18" charset="0"/>
                <a:ea typeface="Times New Roman" panose="02020603050405020304" pitchFamily="18" charset="0"/>
                <a:cs typeface="Monotype Hadassah"/>
              </a:rPr>
              <a:t>... ואז טוב לו אף בעת עמלו.</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endParaRPr lang="he-IL" dirty="0"/>
          </a:p>
        </p:txBody>
      </p:sp>
      <p:sp>
        <p:nvSpPr>
          <p:cNvPr id="20" name="תיבת טקסט 19">
            <a:extLst>
              <a:ext uri="{FF2B5EF4-FFF2-40B4-BE49-F238E27FC236}">
                <a16:creationId xmlns:a16="http://schemas.microsoft.com/office/drawing/2014/main" id="{1D44EC05-CA6F-19E9-FABC-89857FC04F7E}"/>
              </a:ext>
            </a:extLst>
          </p:cNvPr>
          <p:cNvSpPr txBox="1"/>
          <p:nvPr/>
        </p:nvSpPr>
        <p:spPr>
          <a:xfrm>
            <a:off x="7723761" y="2733472"/>
            <a:ext cx="3240000" cy="1328569"/>
          </a:xfrm>
          <a:prstGeom prst="rect">
            <a:avLst/>
          </a:prstGeom>
          <a:solidFill>
            <a:srgbClr val="FF0000">
              <a:alpha val="15000"/>
            </a:srgbClr>
          </a:solidFill>
        </p:spPr>
        <p:txBody>
          <a:bodyPr wrap="square" rtlCol="1">
            <a:spAutoFit/>
          </a:bodyPr>
          <a:lstStyle/>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ילדים אוהבים לפתור תרגילים, ללמוד דברים שעושים כיף. </a:t>
            </a:r>
          </a:p>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ללמוד עם פלפול, ושיעורי עיון. </a:t>
            </a:r>
          </a:p>
        </p:txBody>
      </p:sp>
      <p:sp>
        <p:nvSpPr>
          <p:cNvPr id="22" name="תיבת טקסט 21">
            <a:extLst>
              <a:ext uri="{FF2B5EF4-FFF2-40B4-BE49-F238E27FC236}">
                <a16:creationId xmlns:a16="http://schemas.microsoft.com/office/drawing/2014/main" id="{81492566-1776-0F4F-F5E1-1EF2D62E73F1}"/>
              </a:ext>
            </a:extLst>
          </p:cNvPr>
          <p:cNvSpPr txBox="1"/>
          <p:nvPr/>
        </p:nvSpPr>
        <p:spPr>
          <a:xfrm>
            <a:off x="7704305" y="2159540"/>
            <a:ext cx="3240000" cy="523220"/>
          </a:xfrm>
          <a:prstGeom prst="rect">
            <a:avLst/>
          </a:prstGeom>
          <a:solidFill>
            <a:srgbClr val="FF0000"/>
          </a:solidFill>
        </p:spPr>
        <p:txBody>
          <a:bodyPr wrap="square" rtlCol="1">
            <a:spAutoFit/>
          </a:bodyPr>
          <a:lstStyle/>
          <a:p>
            <a:pPr marL="0" marR="0" lvl="0" indent="0" algn="ctr" defTabSz="457200" rtl="1" eaLnBrk="1" fontAlgn="auto" latinLnBrk="0" hangingPunct="1">
              <a:lnSpc>
                <a:spcPct val="100000"/>
              </a:lnSpc>
              <a:spcBef>
                <a:spcPts val="1000"/>
              </a:spcBef>
              <a:spcAft>
                <a:spcPts val="0"/>
              </a:spcAft>
              <a:buClr>
                <a:srgbClr val="F496CB">
                  <a:lumMod val="75000"/>
                </a:srgbClr>
              </a:buClr>
              <a:buSzPct val="80000"/>
              <a:buFontTx/>
              <a:buNone/>
              <a:tabLst/>
              <a:defRPr/>
            </a:pPr>
            <a:r>
              <a:rPr kumimoji="0" lang="he-IL" sz="2800" b="0" i="0" u="none" strike="noStrike" kern="1200" cap="none" spc="0" normalizeH="0" baseline="0" noProof="0" dirty="0">
                <a:ln>
                  <a:noFill/>
                </a:ln>
                <a:solidFill>
                  <a:prstClr val="black">
                    <a:lumMod val="75000"/>
                    <a:lumOff val="25000"/>
                  </a:prstClr>
                </a:solidFill>
                <a:effectLst>
                  <a:glow rad="368300">
                    <a:srgbClr val="F2AC19">
                      <a:satMod val="175000"/>
                      <a:alpha val="40000"/>
                    </a:srgbClr>
                  </a:glow>
                </a:effectLst>
                <a:uLnTx/>
                <a:uFillTx/>
                <a:latin typeface="Trebuchet MS" panose="020B0603020202020204"/>
                <a:ea typeface="+mn-ea"/>
                <a:cs typeface="Arial" panose="020B0604020202020204" pitchFamily="34" charset="0"/>
              </a:rPr>
              <a:t>אהבת הערב</a:t>
            </a:r>
          </a:p>
        </p:txBody>
      </p:sp>
      <p:sp>
        <p:nvSpPr>
          <p:cNvPr id="2" name="מציין מיקום של מספר שקופית 1">
            <a:extLst>
              <a:ext uri="{FF2B5EF4-FFF2-40B4-BE49-F238E27FC236}">
                <a16:creationId xmlns:a16="http://schemas.microsoft.com/office/drawing/2014/main" id="{261E85CC-2D37-7595-7409-19E88213A77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srgbClr val="F496CB">
                    <a:lumMod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4065440909"/>
      </p:ext>
    </p:extLst>
  </p:cSld>
  <p:clrMapOvr>
    <a:masterClrMapping/>
  </p:clrMapOvr>
  <mc:AlternateContent xmlns:mc="http://schemas.openxmlformats.org/markup-compatibility/2006" xmlns:p14="http://schemas.microsoft.com/office/powerpoint/2010/main">
    <mc:Choice Requires="p14">
      <p:transition spd="slow" p14:dur="2000" advTm="285249"/>
    </mc:Choice>
    <mc:Fallback xmlns="">
      <p:transition spd="slow" advTm="285249"/>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2DA287-FC64-4A1E-0E83-1B567749CE83}"/>
            </a:ext>
          </a:extLst>
        </p:cNvPr>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C2647BDE-7E2F-6A06-0FBC-2303D3BB324F}"/>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srgbClr val="F496CB">
                    <a:lumMod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graphicFrame>
        <p:nvGraphicFramePr>
          <p:cNvPr id="3" name="טבלה 2">
            <a:extLst>
              <a:ext uri="{FF2B5EF4-FFF2-40B4-BE49-F238E27FC236}">
                <a16:creationId xmlns:a16="http://schemas.microsoft.com/office/drawing/2014/main" id="{39D5EF0D-EDC7-F004-B4C7-6847899AA81C}"/>
              </a:ext>
            </a:extLst>
          </p:cNvPr>
          <p:cNvGraphicFramePr>
            <a:graphicFrameLocks noGrp="1"/>
          </p:cNvGraphicFramePr>
          <p:nvPr>
            <p:extLst>
              <p:ext uri="{D42A27DB-BD31-4B8C-83A1-F6EECF244321}">
                <p14:modId xmlns:p14="http://schemas.microsoft.com/office/powerpoint/2010/main" val="1618259775"/>
              </p:ext>
            </p:extLst>
          </p:nvPr>
        </p:nvGraphicFramePr>
        <p:xfrm>
          <a:off x="2032001" y="1"/>
          <a:ext cx="8127999" cy="6797042"/>
        </p:xfrm>
        <a:graphic>
          <a:graphicData uri="http://schemas.openxmlformats.org/drawingml/2006/table">
            <a:tbl>
              <a:tblPr rtl="1" firstRow="1" bandRow="1">
                <a:tableStyleId>{5C22544A-7EE6-4342-B048-85BDC9FD1C3A}</a:tableStyleId>
              </a:tblPr>
              <a:tblGrid>
                <a:gridCol w="2709333">
                  <a:extLst>
                    <a:ext uri="{9D8B030D-6E8A-4147-A177-3AD203B41FA5}">
                      <a16:colId xmlns:a16="http://schemas.microsoft.com/office/drawing/2014/main" val="2583704480"/>
                    </a:ext>
                  </a:extLst>
                </a:gridCol>
                <a:gridCol w="2709333">
                  <a:extLst>
                    <a:ext uri="{9D8B030D-6E8A-4147-A177-3AD203B41FA5}">
                      <a16:colId xmlns:a16="http://schemas.microsoft.com/office/drawing/2014/main" val="3364519573"/>
                    </a:ext>
                  </a:extLst>
                </a:gridCol>
                <a:gridCol w="2709333">
                  <a:extLst>
                    <a:ext uri="{9D8B030D-6E8A-4147-A177-3AD203B41FA5}">
                      <a16:colId xmlns:a16="http://schemas.microsoft.com/office/drawing/2014/main" val="1605610909"/>
                    </a:ext>
                  </a:extLst>
                </a:gridCol>
              </a:tblGrid>
              <a:tr h="375912">
                <a:tc>
                  <a:txBody>
                    <a:bodyPr/>
                    <a:lstStyle/>
                    <a:p>
                      <a:pPr algn="ctr" rtl="1"/>
                      <a:r>
                        <a:rPr lang="he-IL" dirty="0">
                          <a:solidFill>
                            <a:schemeClr val="accent5">
                              <a:lumMod val="50000"/>
                            </a:schemeClr>
                          </a:solidFill>
                        </a:rPr>
                        <a:t>ערב</a:t>
                      </a:r>
                    </a:p>
                  </a:txBody>
                  <a:tcPr/>
                </a:tc>
                <a:tc>
                  <a:txBody>
                    <a:bodyPr/>
                    <a:lstStyle/>
                    <a:p>
                      <a:pPr algn="ctr" rtl="1"/>
                      <a:r>
                        <a:rPr lang="he-IL" dirty="0">
                          <a:solidFill>
                            <a:schemeClr val="accent5">
                              <a:lumMod val="50000"/>
                            </a:schemeClr>
                          </a:solidFill>
                        </a:rPr>
                        <a:t>מועיל</a:t>
                      </a:r>
                    </a:p>
                  </a:txBody>
                  <a:tcPr/>
                </a:tc>
                <a:tc>
                  <a:txBody>
                    <a:bodyPr/>
                    <a:lstStyle/>
                    <a:p>
                      <a:pPr algn="ctr" rtl="1"/>
                      <a:r>
                        <a:rPr lang="he-IL" dirty="0">
                          <a:solidFill>
                            <a:schemeClr val="accent5">
                              <a:lumMod val="50000"/>
                            </a:schemeClr>
                          </a:solidFill>
                        </a:rPr>
                        <a:t>טוב</a:t>
                      </a:r>
                    </a:p>
                  </a:txBody>
                  <a:tcPr/>
                </a:tc>
                <a:extLst>
                  <a:ext uri="{0D108BD9-81ED-4DB2-BD59-A6C34878D82A}">
                    <a16:rowId xmlns:a16="http://schemas.microsoft.com/office/drawing/2014/main" val="647908494"/>
                  </a:ext>
                </a:extLst>
              </a:tr>
              <a:tr h="375912">
                <a:tc>
                  <a:txBody>
                    <a:bodyPr/>
                    <a:lstStyle/>
                    <a:p>
                      <a:pPr algn="ctr" rtl="1"/>
                      <a:r>
                        <a:rPr lang="he-IL" b="1" dirty="0">
                          <a:solidFill>
                            <a:schemeClr val="accent5">
                              <a:lumMod val="50000"/>
                            </a:schemeClr>
                          </a:solidFill>
                        </a:rPr>
                        <a:t>נפש</a:t>
                      </a:r>
                    </a:p>
                  </a:txBody>
                  <a:tcPr/>
                </a:tc>
                <a:tc>
                  <a:txBody>
                    <a:bodyPr/>
                    <a:lstStyle/>
                    <a:p>
                      <a:pPr algn="ctr" rtl="1"/>
                      <a:r>
                        <a:rPr lang="he-IL" b="1" dirty="0">
                          <a:solidFill>
                            <a:schemeClr val="accent5">
                              <a:lumMod val="50000"/>
                            </a:schemeClr>
                          </a:solidFill>
                        </a:rPr>
                        <a:t>רוח</a:t>
                      </a:r>
                    </a:p>
                  </a:txBody>
                  <a:tcPr/>
                </a:tc>
                <a:tc>
                  <a:txBody>
                    <a:bodyPr/>
                    <a:lstStyle/>
                    <a:p>
                      <a:pPr algn="ctr" rtl="1"/>
                      <a:r>
                        <a:rPr lang="he-IL" b="1" dirty="0">
                          <a:solidFill>
                            <a:schemeClr val="accent5">
                              <a:lumMod val="50000"/>
                            </a:schemeClr>
                          </a:solidFill>
                        </a:rPr>
                        <a:t>נשמה</a:t>
                      </a:r>
                    </a:p>
                  </a:txBody>
                  <a:tcPr/>
                </a:tc>
                <a:extLst>
                  <a:ext uri="{0D108BD9-81ED-4DB2-BD59-A6C34878D82A}">
                    <a16:rowId xmlns:a16="http://schemas.microsoft.com/office/drawing/2014/main" val="253598924"/>
                  </a:ext>
                </a:extLst>
              </a:tr>
              <a:tr h="375912">
                <a:tc>
                  <a:txBody>
                    <a:bodyPr/>
                    <a:lstStyle/>
                    <a:p>
                      <a:pPr algn="ctr" rtl="1"/>
                      <a:r>
                        <a:rPr lang="he-IL" dirty="0">
                          <a:solidFill>
                            <a:schemeClr val="accent5">
                              <a:lumMod val="50000"/>
                            </a:schemeClr>
                          </a:solidFill>
                        </a:rPr>
                        <a:t>צעיר</a:t>
                      </a:r>
                    </a:p>
                  </a:txBody>
                  <a:tcPr/>
                </a:tc>
                <a:tc>
                  <a:txBody>
                    <a:bodyPr/>
                    <a:lstStyle/>
                    <a:p>
                      <a:pPr algn="ctr" rtl="1"/>
                      <a:r>
                        <a:rPr lang="he-IL" dirty="0">
                          <a:solidFill>
                            <a:schemeClr val="accent5">
                              <a:lumMod val="50000"/>
                            </a:schemeClr>
                          </a:solidFill>
                        </a:rPr>
                        <a:t>בוגר</a:t>
                      </a:r>
                    </a:p>
                  </a:txBody>
                  <a:tcPr/>
                </a:tc>
                <a:tc>
                  <a:txBody>
                    <a:bodyPr/>
                    <a:lstStyle/>
                    <a:p>
                      <a:pPr algn="ctr" rtl="1"/>
                      <a:r>
                        <a:rPr lang="he-IL" dirty="0">
                          <a:solidFill>
                            <a:schemeClr val="accent5">
                              <a:lumMod val="50000"/>
                            </a:schemeClr>
                          </a:solidFill>
                        </a:rPr>
                        <a:t>זקן</a:t>
                      </a:r>
                    </a:p>
                  </a:txBody>
                  <a:tcPr/>
                </a:tc>
                <a:extLst>
                  <a:ext uri="{0D108BD9-81ED-4DB2-BD59-A6C34878D82A}">
                    <a16:rowId xmlns:a16="http://schemas.microsoft.com/office/drawing/2014/main" val="2455273150"/>
                  </a:ext>
                </a:extLst>
              </a:tr>
              <a:tr h="375912">
                <a:tc>
                  <a:txBody>
                    <a:bodyPr/>
                    <a:lstStyle/>
                    <a:p>
                      <a:pPr algn="ctr" rtl="1"/>
                      <a:r>
                        <a:rPr lang="he-IL" dirty="0">
                          <a:solidFill>
                            <a:schemeClr val="accent5">
                              <a:lumMod val="50000"/>
                            </a:schemeClr>
                          </a:solidFill>
                        </a:rPr>
                        <a:t>ארץ חמדה</a:t>
                      </a:r>
                    </a:p>
                  </a:txBody>
                  <a:tcPr/>
                </a:tc>
                <a:tc>
                  <a:txBody>
                    <a:bodyPr/>
                    <a:lstStyle/>
                    <a:p>
                      <a:pPr algn="ctr" rtl="1"/>
                      <a:r>
                        <a:rPr lang="he-IL" dirty="0">
                          <a:solidFill>
                            <a:schemeClr val="accent5">
                              <a:lumMod val="50000"/>
                            </a:schemeClr>
                          </a:solidFill>
                        </a:rPr>
                        <a:t>ארץ רחבה</a:t>
                      </a:r>
                    </a:p>
                  </a:txBody>
                  <a:tcPr/>
                </a:tc>
                <a:tc>
                  <a:txBody>
                    <a:bodyPr/>
                    <a:lstStyle/>
                    <a:p>
                      <a:pPr algn="ctr" rtl="1"/>
                      <a:r>
                        <a:rPr lang="he-IL" dirty="0">
                          <a:solidFill>
                            <a:schemeClr val="accent5">
                              <a:lumMod val="50000"/>
                            </a:schemeClr>
                          </a:solidFill>
                        </a:rPr>
                        <a:t>ארץ טובה</a:t>
                      </a:r>
                    </a:p>
                  </a:txBody>
                  <a:tcPr/>
                </a:tc>
                <a:extLst>
                  <a:ext uri="{0D108BD9-81ED-4DB2-BD59-A6C34878D82A}">
                    <a16:rowId xmlns:a16="http://schemas.microsoft.com/office/drawing/2014/main" val="394291269"/>
                  </a:ext>
                </a:extLst>
              </a:tr>
              <a:tr h="375912">
                <a:tc>
                  <a:txBody>
                    <a:bodyPr/>
                    <a:lstStyle/>
                    <a:p>
                      <a:pPr algn="ctr" rtl="1"/>
                      <a:r>
                        <a:rPr lang="he-IL" dirty="0">
                          <a:solidFill>
                            <a:schemeClr val="accent5">
                              <a:lumMod val="50000"/>
                            </a:schemeClr>
                          </a:solidFill>
                        </a:rPr>
                        <a:t>ממתקים</a:t>
                      </a:r>
                    </a:p>
                  </a:txBody>
                  <a:tcPr/>
                </a:tc>
                <a:tc>
                  <a:txBody>
                    <a:bodyPr/>
                    <a:lstStyle/>
                    <a:p>
                      <a:pPr algn="ctr" rtl="1"/>
                      <a:r>
                        <a:rPr lang="he-IL" dirty="0">
                          <a:solidFill>
                            <a:schemeClr val="accent5">
                              <a:lumMod val="50000"/>
                            </a:schemeClr>
                          </a:solidFill>
                        </a:rPr>
                        <a:t>לחם</a:t>
                      </a:r>
                    </a:p>
                  </a:txBody>
                  <a:tcPr/>
                </a:tc>
                <a:tc>
                  <a:txBody>
                    <a:bodyPr/>
                    <a:lstStyle/>
                    <a:p>
                      <a:pPr algn="ctr" rtl="1"/>
                      <a:r>
                        <a:rPr lang="he-IL" dirty="0">
                          <a:solidFill>
                            <a:schemeClr val="accent5">
                              <a:lumMod val="50000"/>
                            </a:schemeClr>
                          </a:solidFill>
                        </a:rPr>
                        <a:t>מצה/שבת</a:t>
                      </a:r>
                    </a:p>
                  </a:txBody>
                  <a:tcPr/>
                </a:tc>
                <a:extLst>
                  <a:ext uri="{0D108BD9-81ED-4DB2-BD59-A6C34878D82A}">
                    <a16:rowId xmlns:a16="http://schemas.microsoft.com/office/drawing/2014/main" val="1648204863"/>
                  </a:ext>
                </a:extLst>
              </a:tr>
              <a:tr h="375912">
                <a:tc>
                  <a:txBody>
                    <a:bodyPr/>
                    <a:lstStyle/>
                    <a:p>
                      <a:pPr algn="ctr" rtl="1"/>
                      <a:r>
                        <a:rPr lang="he-IL" dirty="0">
                          <a:solidFill>
                            <a:schemeClr val="accent5">
                              <a:lumMod val="50000"/>
                            </a:schemeClr>
                          </a:solidFill>
                        </a:rPr>
                        <a:t>עיקרון העונג</a:t>
                      </a:r>
                    </a:p>
                  </a:txBody>
                  <a:tcPr/>
                </a:tc>
                <a:tc>
                  <a:txBody>
                    <a:bodyPr/>
                    <a:lstStyle/>
                    <a:p>
                      <a:pPr algn="ctr" rtl="1"/>
                      <a:r>
                        <a:rPr lang="he-IL" dirty="0">
                          <a:solidFill>
                            <a:schemeClr val="accent5">
                              <a:lumMod val="50000"/>
                            </a:schemeClr>
                          </a:solidFill>
                        </a:rPr>
                        <a:t>עיקרון המציאות</a:t>
                      </a:r>
                    </a:p>
                  </a:txBody>
                  <a:tcPr/>
                </a:tc>
                <a:tc>
                  <a:txBody>
                    <a:bodyPr/>
                    <a:lstStyle/>
                    <a:p>
                      <a:pPr algn="ctr" rtl="1"/>
                      <a:r>
                        <a:rPr lang="he-IL" dirty="0">
                          <a:solidFill>
                            <a:schemeClr val="accent5">
                              <a:lumMod val="50000"/>
                            </a:schemeClr>
                          </a:solidFill>
                        </a:rPr>
                        <a:t>משמעות</a:t>
                      </a:r>
                    </a:p>
                  </a:txBody>
                  <a:tcPr/>
                </a:tc>
                <a:extLst>
                  <a:ext uri="{0D108BD9-81ED-4DB2-BD59-A6C34878D82A}">
                    <a16:rowId xmlns:a16="http://schemas.microsoft.com/office/drawing/2014/main" val="1333236803"/>
                  </a:ext>
                </a:extLst>
              </a:tr>
              <a:tr h="375912">
                <a:tc>
                  <a:txBody>
                    <a:bodyPr/>
                    <a:lstStyle/>
                    <a:p>
                      <a:pPr algn="ctr" rtl="1"/>
                      <a:r>
                        <a:rPr lang="he-IL" dirty="0">
                          <a:solidFill>
                            <a:schemeClr val="accent5">
                              <a:lumMod val="50000"/>
                            </a:schemeClr>
                          </a:solidFill>
                        </a:rPr>
                        <a:t>והערב נא</a:t>
                      </a:r>
                    </a:p>
                  </a:txBody>
                  <a:tcPr/>
                </a:tc>
                <a:tc>
                  <a:txBody>
                    <a:bodyPr/>
                    <a:lstStyle/>
                    <a:p>
                      <a:pPr algn="ctr" rtl="1"/>
                      <a:r>
                        <a:rPr lang="he-IL" dirty="0">
                          <a:solidFill>
                            <a:schemeClr val="accent5">
                              <a:lumMod val="50000"/>
                            </a:schemeClr>
                          </a:solidFill>
                        </a:rPr>
                        <a:t>לעסוק בדברי תורה</a:t>
                      </a:r>
                    </a:p>
                  </a:txBody>
                  <a:tcPr/>
                </a:tc>
                <a:tc>
                  <a:txBody>
                    <a:bodyPr/>
                    <a:lstStyle/>
                    <a:p>
                      <a:pPr algn="ctr" rtl="1"/>
                      <a:r>
                        <a:rPr lang="he-IL" dirty="0">
                          <a:solidFill>
                            <a:schemeClr val="accent5">
                              <a:lumMod val="50000"/>
                            </a:schemeClr>
                          </a:solidFill>
                        </a:rPr>
                        <a:t>אשר בחר </a:t>
                      </a:r>
                    </a:p>
                  </a:txBody>
                  <a:tcPr/>
                </a:tc>
                <a:extLst>
                  <a:ext uri="{0D108BD9-81ED-4DB2-BD59-A6C34878D82A}">
                    <a16:rowId xmlns:a16="http://schemas.microsoft.com/office/drawing/2014/main" val="485581821"/>
                  </a:ext>
                </a:extLst>
              </a:tr>
              <a:tr h="375912">
                <a:tc>
                  <a:txBody>
                    <a:bodyPr/>
                    <a:lstStyle/>
                    <a:p>
                      <a:pPr algn="ctr" rtl="1"/>
                      <a:r>
                        <a:rPr lang="he-IL" dirty="0">
                          <a:solidFill>
                            <a:schemeClr val="accent5">
                              <a:lumMod val="50000"/>
                            </a:schemeClr>
                          </a:solidFill>
                        </a:rPr>
                        <a:t>לימוד פלפול</a:t>
                      </a:r>
                    </a:p>
                  </a:txBody>
                  <a:tcPr/>
                </a:tc>
                <a:tc>
                  <a:txBody>
                    <a:bodyPr/>
                    <a:lstStyle/>
                    <a:p>
                      <a:pPr algn="ctr" rtl="1"/>
                      <a:r>
                        <a:rPr lang="he-IL" dirty="0">
                          <a:solidFill>
                            <a:schemeClr val="accent5">
                              <a:lumMod val="50000"/>
                            </a:schemeClr>
                          </a:solidFill>
                        </a:rPr>
                        <a:t>לימוד הלכה</a:t>
                      </a:r>
                    </a:p>
                  </a:txBody>
                  <a:tcPr/>
                </a:tc>
                <a:tc>
                  <a:txBody>
                    <a:bodyPr/>
                    <a:lstStyle/>
                    <a:p>
                      <a:pPr algn="ctr" rtl="1"/>
                      <a:r>
                        <a:rPr lang="he-IL" dirty="0">
                          <a:solidFill>
                            <a:schemeClr val="accent5">
                              <a:lumMod val="50000"/>
                            </a:schemeClr>
                          </a:solidFill>
                        </a:rPr>
                        <a:t>לימוד חכמה</a:t>
                      </a:r>
                    </a:p>
                  </a:txBody>
                  <a:tcPr/>
                </a:tc>
                <a:extLst>
                  <a:ext uri="{0D108BD9-81ED-4DB2-BD59-A6C34878D82A}">
                    <a16:rowId xmlns:a16="http://schemas.microsoft.com/office/drawing/2014/main" val="3997584875"/>
                  </a:ext>
                </a:extLst>
              </a:tr>
              <a:tr h="375912">
                <a:tc>
                  <a:txBody>
                    <a:bodyPr/>
                    <a:lstStyle/>
                    <a:p>
                      <a:pPr algn="ctr" rtl="1"/>
                      <a:r>
                        <a:rPr lang="he-IL" dirty="0">
                          <a:solidFill>
                            <a:schemeClr val="accent5">
                              <a:lumMod val="50000"/>
                            </a:schemeClr>
                          </a:solidFill>
                        </a:rPr>
                        <a:t>מזבח הקטורות</a:t>
                      </a:r>
                    </a:p>
                  </a:txBody>
                  <a:tcPr/>
                </a:tc>
                <a:tc>
                  <a:txBody>
                    <a:bodyPr/>
                    <a:lstStyle/>
                    <a:p>
                      <a:pPr algn="ctr" rtl="1"/>
                      <a:r>
                        <a:rPr lang="he-IL" dirty="0">
                          <a:solidFill>
                            <a:schemeClr val="accent5">
                              <a:lumMod val="50000"/>
                            </a:schemeClr>
                          </a:solidFill>
                        </a:rPr>
                        <a:t>לחם הפנים</a:t>
                      </a:r>
                    </a:p>
                  </a:txBody>
                  <a:tcPr/>
                </a:tc>
                <a:tc>
                  <a:txBody>
                    <a:bodyPr/>
                    <a:lstStyle/>
                    <a:p>
                      <a:pPr algn="ctr" rtl="1"/>
                      <a:r>
                        <a:rPr lang="he-IL" dirty="0">
                          <a:solidFill>
                            <a:schemeClr val="accent5">
                              <a:lumMod val="50000"/>
                            </a:schemeClr>
                          </a:solidFill>
                        </a:rPr>
                        <a:t>מנורה</a:t>
                      </a:r>
                    </a:p>
                  </a:txBody>
                  <a:tcPr/>
                </a:tc>
                <a:extLst>
                  <a:ext uri="{0D108BD9-81ED-4DB2-BD59-A6C34878D82A}">
                    <a16:rowId xmlns:a16="http://schemas.microsoft.com/office/drawing/2014/main" val="3559664760"/>
                  </a:ext>
                </a:extLst>
              </a:tr>
              <a:tr h="375912">
                <a:tc>
                  <a:txBody>
                    <a:bodyPr/>
                    <a:lstStyle/>
                    <a:p>
                      <a:pPr algn="ctr" rtl="1"/>
                      <a:r>
                        <a:rPr lang="he-IL" sz="1000" dirty="0">
                          <a:solidFill>
                            <a:schemeClr val="accent5">
                              <a:lumMod val="50000"/>
                            </a:schemeClr>
                          </a:solidFill>
                        </a:rPr>
                        <a:t>שיר השירים פרק ה פסוק ב</a:t>
                      </a:r>
                    </a:p>
                    <a:p>
                      <a:pPr algn="ctr" rtl="1"/>
                      <a:r>
                        <a:rPr lang="he-IL" sz="1000" dirty="0">
                          <a:solidFill>
                            <a:schemeClr val="accent5">
                              <a:lumMod val="50000"/>
                            </a:schemeClr>
                          </a:solidFill>
                        </a:rPr>
                        <a:t>אֲנִי יְשֵׁנָה וְלִבִּי עֵר קוֹל דּוֹדִי דוֹפֵק פִּתְחִי לִי </a:t>
                      </a:r>
                      <a:r>
                        <a:rPr lang="he-IL" sz="1000" dirty="0" err="1">
                          <a:solidFill>
                            <a:schemeClr val="accent5">
                              <a:lumMod val="50000"/>
                            </a:schemeClr>
                          </a:solidFill>
                        </a:rPr>
                        <a:t>אֲחֹתִי</a:t>
                      </a:r>
                      <a:endParaRPr lang="he-IL" sz="1000" dirty="0">
                        <a:solidFill>
                          <a:schemeClr val="accent5">
                            <a:lumMod val="50000"/>
                          </a:schemeClr>
                        </a:solidFill>
                      </a:endParaRPr>
                    </a:p>
                  </a:txBody>
                  <a:tcPr/>
                </a:tc>
                <a:tc>
                  <a:txBody>
                    <a:bodyPr/>
                    <a:lstStyle/>
                    <a:p>
                      <a:pPr algn="ctr" rtl="1"/>
                      <a:r>
                        <a:rPr lang="he-IL" sz="1800" dirty="0">
                          <a:solidFill>
                            <a:schemeClr val="accent5">
                              <a:lumMod val="50000"/>
                            </a:schemeClr>
                          </a:solidFill>
                        </a:rPr>
                        <a:t>רַעְיָתִי</a:t>
                      </a:r>
                      <a:endParaRPr lang="he-IL" dirty="0">
                        <a:solidFill>
                          <a:schemeClr val="accent5">
                            <a:lumMod val="50000"/>
                          </a:schemeClr>
                        </a:solidFill>
                      </a:endParaRPr>
                    </a:p>
                  </a:txBody>
                  <a:tcPr/>
                </a:tc>
                <a:tc>
                  <a:txBody>
                    <a:bodyPr/>
                    <a:lstStyle/>
                    <a:p>
                      <a:pPr algn="ctr" rtl="1"/>
                      <a:r>
                        <a:rPr lang="he-IL" sz="1800" dirty="0">
                          <a:solidFill>
                            <a:schemeClr val="accent5">
                              <a:lumMod val="50000"/>
                            </a:schemeClr>
                          </a:solidFill>
                        </a:rPr>
                        <a:t>יוֹנָתִי </a:t>
                      </a:r>
                      <a:r>
                        <a:rPr lang="he-IL" sz="1800" dirty="0" err="1">
                          <a:solidFill>
                            <a:schemeClr val="accent5">
                              <a:lumMod val="50000"/>
                            </a:schemeClr>
                          </a:solidFill>
                        </a:rPr>
                        <a:t>תַמָּתִי</a:t>
                      </a:r>
                      <a:endParaRPr lang="he-IL" dirty="0">
                        <a:solidFill>
                          <a:schemeClr val="accent5">
                            <a:lumMod val="50000"/>
                          </a:schemeClr>
                        </a:solidFill>
                      </a:endParaRPr>
                    </a:p>
                  </a:txBody>
                  <a:tcPr/>
                </a:tc>
                <a:extLst>
                  <a:ext uri="{0D108BD9-81ED-4DB2-BD59-A6C34878D82A}">
                    <a16:rowId xmlns:a16="http://schemas.microsoft.com/office/drawing/2014/main" val="1513938892"/>
                  </a:ext>
                </a:extLst>
              </a:tr>
              <a:tr h="375912">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extLst>
                  <a:ext uri="{0D108BD9-81ED-4DB2-BD59-A6C34878D82A}">
                    <a16:rowId xmlns:a16="http://schemas.microsoft.com/office/drawing/2014/main" val="4143313524"/>
                  </a:ext>
                </a:extLst>
              </a:tr>
              <a:tr h="375912">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extLst>
                  <a:ext uri="{0D108BD9-81ED-4DB2-BD59-A6C34878D82A}">
                    <a16:rowId xmlns:a16="http://schemas.microsoft.com/office/drawing/2014/main" val="2182833890"/>
                  </a:ext>
                </a:extLst>
              </a:tr>
              <a:tr h="386210">
                <a:tc>
                  <a:txBody>
                    <a:bodyPr/>
                    <a:lstStyle/>
                    <a:p>
                      <a:pPr algn="ctr" rtl="1"/>
                      <a:endParaRPr lang="he-IL" dirty="0">
                        <a:solidFill>
                          <a:schemeClr val="accent5">
                            <a:lumMod val="50000"/>
                          </a:schemeClr>
                        </a:solidFill>
                      </a:endParaRPr>
                    </a:p>
                  </a:txBody>
                  <a:tcPr/>
                </a:tc>
                <a:tc>
                  <a:txBody>
                    <a:bodyPr/>
                    <a:lstStyle/>
                    <a:p>
                      <a:pPr algn="ctr" rtl="1"/>
                      <a:endParaRPr lang="he-IL" sz="100"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extLst>
                  <a:ext uri="{0D108BD9-81ED-4DB2-BD59-A6C34878D82A}">
                    <a16:rowId xmlns:a16="http://schemas.microsoft.com/office/drawing/2014/main" val="2333145073"/>
                  </a:ext>
                </a:extLst>
              </a:tr>
              <a:tr h="375912">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extLst>
                  <a:ext uri="{0D108BD9-81ED-4DB2-BD59-A6C34878D82A}">
                    <a16:rowId xmlns:a16="http://schemas.microsoft.com/office/drawing/2014/main" val="4275243333"/>
                  </a:ext>
                </a:extLst>
              </a:tr>
              <a:tr h="375912">
                <a:tc>
                  <a:txBody>
                    <a:bodyPr/>
                    <a:lstStyle/>
                    <a:p>
                      <a:pPr algn="ctr" rtl="1"/>
                      <a:endParaRPr lang="he-IL" sz="900" dirty="0">
                        <a:solidFill>
                          <a:schemeClr val="accent5">
                            <a:lumMod val="50000"/>
                          </a:schemeClr>
                        </a:solidFill>
                      </a:endParaRPr>
                    </a:p>
                  </a:txBody>
                  <a:tcPr/>
                </a:tc>
                <a:tc>
                  <a:txBody>
                    <a:bodyPr/>
                    <a:lstStyle/>
                    <a:p>
                      <a:pPr algn="ctr" rtl="1"/>
                      <a:endParaRPr lang="he-IL" sz="600"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extLst>
                  <a:ext uri="{0D108BD9-81ED-4DB2-BD59-A6C34878D82A}">
                    <a16:rowId xmlns:a16="http://schemas.microsoft.com/office/drawing/2014/main" val="107879720"/>
                  </a:ext>
                </a:extLst>
              </a:tr>
              <a:tr h="375912">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extLst>
                  <a:ext uri="{0D108BD9-81ED-4DB2-BD59-A6C34878D82A}">
                    <a16:rowId xmlns:a16="http://schemas.microsoft.com/office/drawing/2014/main" val="1445048916"/>
                  </a:ext>
                </a:extLst>
              </a:tr>
              <a:tr h="375912">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extLst>
                  <a:ext uri="{0D108BD9-81ED-4DB2-BD59-A6C34878D82A}">
                    <a16:rowId xmlns:a16="http://schemas.microsoft.com/office/drawing/2014/main" val="3300077743"/>
                  </a:ext>
                </a:extLst>
              </a:tr>
              <a:tr h="375912">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extLst>
                  <a:ext uri="{0D108BD9-81ED-4DB2-BD59-A6C34878D82A}">
                    <a16:rowId xmlns:a16="http://schemas.microsoft.com/office/drawing/2014/main" val="272706742"/>
                  </a:ext>
                </a:extLst>
              </a:tr>
            </a:tbl>
          </a:graphicData>
        </a:graphic>
      </p:graphicFrame>
    </p:spTree>
    <p:extLst>
      <p:ext uri="{BB962C8B-B14F-4D97-AF65-F5344CB8AC3E}">
        <p14:creationId xmlns:p14="http://schemas.microsoft.com/office/powerpoint/2010/main" val="3494463658"/>
      </p:ext>
    </p:extLst>
  </p:cSld>
  <p:clrMapOvr>
    <a:masterClrMapping/>
  </p:clrMapOvr>
  <mc:AlternateContent xmlns:mc="http://schemas.openxmlformats.org/markup-compatibility/2006" xmlns:p14="http://schemas.microsoft.com/office/powerpoint/2010/main">
    <mc:Choice Requires="p14">
      <p:transition spd="slow" p14:dur="2000" advTm="544889"/>
    </mc:Choice>
    <mc:Fallback xmlns="">
      <p:transition spd="slow" advTm="544889"/>
    </mc:Fallback>
  </mc:AlternateContent>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3.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1716</TotalTime>
  <Words>2021</Words>
  <Application>Microsoft Office PowerPoint</Application>
  <PresentationFormat>מסך רחב</PresentationFormat>
  <Paragraphs>164</Paragraphs>
  <Slides>19</Slides>
  <Notes>3</Notes>
  <HiddenSlides>0</HiddenSlides>
  <MMClips>0</MMClips>
  <ScaleCrop>false</ScaleCrop>
  <HeadingPairs>
    <vt:vector size="6" baseType="variant">
      <vt:variant>
        <vt:lpstr>גופנים בשימוש</vt:lpstr>
      </vt:variant>
      <vt:variant>
        <vt:i4>8</vt:i4>
      </vt:variant>
      <vt:variant>
        <vt:lpstr>ערכת נושא</vt:lpstr>
      </vt:variant>
      <vt:variant>
        <vt:i4>2</vt:i4>
      </vt:variant>
      <vt:variant>
        <vt:lpstr>כותרות שקופיות</vt:lpstr>
      </vt:variant>
      <vt:variant>
        <vt:i4>19</vt:i4>
      </vt:variant>
    </vt:vector>
  </HeadingPairs>
  <TitlesOfParts>
    <vt:vector size="29" baseType="lpstr">
      <vt:lpstr>Almoni neue aaa</vt:lpstr>
      <vt:lpstr>Arial</vt:lpstr>
      <vt:lpstr>Calibri</vt:lpstr>
      <vt:lpstr>Guttman Stam</vt:lpstr>
      <vt:lpstr>Narkisim</vt:lpstr>
      <vt:lpstr>Times New Roman</vt:lpstr>
      <vt:lpstr>Trebuchet MS</vt:lpstr>
      <vt:lpstr>Wingdings 3</vt:lpstr>
      <vt:lpstr>ערכת נושא Office</vt:lpstr>
      <vt:lpstr>פיאה</vt:lpstr>
      <vt:lpstr>מצגת של PowerPoint‏</vt:lpstr>
      <vt:lpstr>אהבה היא תענוג אלוקי</vt:lpstr>
      <vt:lpstr>להודות על אהבה</vt:lpstr>
      <vt:lpstr>ספר העיקרים ג' סוגי אהבה טע"ם</vt:lpstr>
      <vt:lpstr>מצגת של PowerPoint‏</vt:lpstr>
      <vt:lpstr>מצגת של PowerPoint‏</vt:lpstr>
      <vt:lpstr>המשכן – בית לאהבה</vt:lpstr>
      <vt:lpstr>משולש אהבה</vt:lpstr>
      <vt:lpstr>אהבת ההתאחדות</vt:lpstr>
      <vt:lpstr>מצגת של PowerPoint‏</vt:lpstr>
      <vt:lpstr>הארון והכרובים שבקודש הקדשים </vt:lpstr>
      <vt:lpstr>מצגת של PowerPoint‏</vt:lpstr>
      <vt:lpstr>מצגת של PowerPoint‏</vt:lpstr>
      <vt:lpstr>מהיכן מגיע אותה אהבת ההתמזגות</vt:lpstr>
      <vt:lpstr>חיי האדם נחלקים לג' חלקים</vt:lpstr>
      <vt:lpstr>חיי האדם נחלקים לג' חלקים</vt:lpstr>
      <vt:lpstr>       חיי האדם מתחלפים כמיני האהבה  </vt:lpstr>
      <vt:lpstr>לימוד תורה בג' חלקי אהבה</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user</dc:creator>
  <cp:lastModifiedBy>יהודה טאוב</cp:lastModifiedBy>
  <cp:revision>39</cp:revision>
  <dcterms:created xsi:type="dcterms:W3CDTF">2019-05-19T09:24:49Z</dcterms:created>
  <dcterms:modified xsi:type="dcterms:W3CDTF">2026-10-18T02:26:56Z</dcterms:modified>
</cp:coreProperties>
</file>