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21"/>
  </p:notesMasterIdLst>
  <p:sldIdLst>
    <p:sldId id="256" r:id="rId6"/>
    <p:sldId id="670" r:id="rId7"/>
    <p:sldId id="671" r:id="rId8"/>
    <p:sldId id="672" r:id="rId9"/>
    <p:sldId id="673" r:id="rId10"/>
    <p:sldId id="674" r:id="rId11"/>
    <p:sldId id="703" r:id="rId12"/>
    <p:sldId id="675" r:id="rId13"/>
    <p:sldId id="676" r:id="rId14"/>
    <p:sldId id="677" r:id="rId15"/>
    <p:sldId id="682" r:id="rId16"/>
    <p:sldId id="678" r:id="rId17"/>
    <p:sldId id="679" r:id="rId18"/>
    <p:sldId id="681" r:id="rId19"/>
    <p:sldId id="683" r:id="rId20"/>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0"/>
            <p14:sldId id="671"/>
            <p14:sldId id="672"/>
            <p14:sldId id="673"/>
            <p14:sldId id="674"/>
            <p14:sldId id="703"/>
            <p14:sldId id="675"/>
            <p14:sldId id="676"/>
            <p14:sldId id="677"/>
            <p14:sldId id="682"/>
            <p14:sldId id="678"/>
            <p14:sldId id="679"/>
            <p14:sldId id="681"/>
            <p14:sldId id="68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B64B341B-26BB-4839-B10D-2FAF840E220E}"/>
    <pc:docChg chg="undo custSel addSld delSld modSld modSection">
      <pc:chgData name="יהודה טאוב" userId="80c2dbd02819b45c" providerId="LiveId" clId="{B64B341B-26BB-4839-B10D-2FAF840E220E}" dt="2024-05-07T07:56:43.779" v="36" actId="47"/>
      <pc:docMkLst>
        <pc:docMk/>
      </pc:docMkLst>
      <pc:sldChg chg="addSp modSp">
        <pc:chgData name="יהודה טאוב" userId="80c2dbd02819b45c" providerId="LiveId" clId="{B64B341B-26BB-4839-B10D-2FAF840E220E}" dt="2024-05-07T07:36:57.390" v="0"/>
        <pc:sldMkLst>
          <pc:docMk/>
          <pc:sldMk cId="685444161" sldId="256"/>
        </pc:sldMkLst>
        <pc:picChg chg="add mod">
          <ac:chgData name="יהודה טאוב" userId="80c2dbd02819b45c" providerId="LiveId" clId="{B64B341B-26BB-4839-B10D-2FAF840E220E}" dt="2024-05-07T07:36:57.390" v="0"/>
          <ac:picMkLst>
            <pc:docMk/>
            <pc:sldMk cId="685444161" sldId="256"/>
            <ac:picMk id="4" creationId="{7E894445-754F-D5E6-213B-0272504341AA}"/>
          </ac:picMkLst>
        </pc:picChg>
      </pc:sldChg>
      <pc:sldChg chg="addSp modSp">
        <pc:chgData name="יהודה טאוב" userId="80c2dbd02819b45c" providerId="LiveId" clId="{B64B341B-26BB-4839-B10D-2FAF840E220E}" dt="2024-05-07T07:36:57.390" v="0"/>
        <pc:sldMkLst>
          <pc:docMk/>
          <pc:sldMk cId="1429896432" sldId="670"/>
        </pc:sldMkLst>
        <pc:picChg chg="add mod">
          <ac:chgData name="יהודה טאוב" userId="80c2dbd02819b45c" providerId="LiveId" clId="{B64B341B-26BB-4839-B10D-2FAF840E220E}" dt="2024-05-07T07:36:57.390" v="0"/>
          <ac:picMkLst>
            <pc:docMk/>
            <pc:sldMk cId="1429896432" sldId="670"/>
            <ac:picMk id="5" creationId="{9D40F960-D04F-E1A5-B3C9-61539F714AD3}"/>
          </ac:picMkLst>
        </pc:picChg>
      </pc:sldChg>
      <pc:sldChg chg="addSp modSp">
        <pc:chgData name="יהודה טאוב" userId="80c2dbd02819b45c" providerId="LiveId" clId="{B64B341B-26BB-4839-B10D-2FAF840E220E}" dt="2024-05-07T07:36:57.390" v="0"/>
        <pc:sldMkLst>
          <pc:docMk/>
          <pc:sldMk cId="2094133984" sldId="671"/>
        </pc:sldMkLst>
        <pc:picChg chg="add mod">
          <ac:chgData name="יהודה טאוב" userId="80c2dbd02819b45c" providerId="LiveId" clId="{B64B341B-26BB-4839-B10D-2FAF840E220E}" dt="2024-05-07T07:36:57.390" v="0"/>
          <ac:picMkLst>
            <pc:docMk/>
            <pc:sldMk cId="2094133984" sldId="671"/>
            <ac:picMk id="5" creationId="{78D356D4-3FA0-A9A7-2849-FBCEB4C52615}"/>
          </ac:picMkLst>
        </pc:picChg>
      </pc:sldChg>
      <pc:sldChg chg="addSp modSp">
        <pc:chgData name="יהודה טאוב" userId="80c2dbd02819b45c" providerId="LiveId" clId="{B64B341B-26BB-4839-B10D-2FAF840E220E}" dt="2024-05-07T07:36:57.390" v="0"/>
        <pc:sldMkLst>
          <pc:docMk/>
          <pc:sldMk cId="8960287" sldId="672"/>
        </pc:sldMkLst>
        <pc:picChg chg="add mod">
          <ac:chgData name="יהודה טאוב" userId="80c2dbd02819b45c" providerId="LiveId" clId="{B64B341B-26BB-4839-B10D-2FAF840E220E}" dt="2024-05-07T07:36:57.390" v="0"/>
          <ac:picMkLst>
            <pc:docMk/>
            <pc:sldMk cId="8960287" sldId="672"/>
            <ac:picMk id="5" creationId="{50E27430-57C4-CE7C-825C-B9441D971BFE}"/>
          </ac:picMkLst>
        </pc:picChg>
      </pc:sldChg>
      <pc:sldChg chg="addSp modSp">
        <pc:chgData name="יהודה טאוב" userId="80c2dbd02819b45c" providerId="LiveId" clId="{B64B341B-26BB-4839-B10D-2FAF840E220E}" dt="2024-05-07T07:36:57.390" v="0"/>
        <pc:sldMkLst>
          <pc:docMk/>
          <pc:sldMk cId="3432683688" sldId="673"/>
        </pc:sldMkLst>
        <pc:picChg chg="add mod">
          <ac:chgData name="יהודה טאוב" userId="80c2dbd02819b45c" providerId="LiveId" clId="{B64B341B-26BB-4839-B10D-2FAF840E220E}" dt="2024-05-07T07:36:57.390" v="0"/>
          <ac:picMkLst>
            <pc:docMk/>
            <pc:sldMk cId="3432683688" sldId="673"/>
            <ac:picMk id="5" creationId="{8D415F8E-B2CE-FC60-A87A-3E0EAF9FBC26}"/>
          </ac:picMkLst>
        </pc:picChg>
      </pc:sldChg>
      <pc:sldChg chg="addSp modSp">
        <pc:chgData name="יהודה טאוב" userId="80c2dbd02819b45c" providerId="LiveId" clId="{B64B341B-26BB-4839-B10D-2FAF840E220E}" dt="2024-05-07T07:36:57.390" v="0"/>
        <pc:sldMkLst>
          <pc:docMk/>
          <pc:sldMk cId="3518836960" sldId="674"/>
        </pc:sldMkLst>
        <pc:picChg chg="add mod">
          <ac:chgData name="יהודה טאוב" userId="80c2dbd02819b45c" providerId="LiveId" clId="{B64B341B-26BB-4839-B10D-2FAF840E220E}" dt="2024-05-07T07:36:57.390" v="0"/>
          <ac:picMkLst>
            <pc:docMk/>
            <pc:sldMk cId="3518836960" sldId="674"/>
            <ac:picMk id="5" creationId="{1179E55D-C958-D0E1-150B-E1ABDE70E775}"/>
          </ac:picMkLst>
        </pc:picChg>
      </pc:sldChg>
      <pc:sldChg chg="addSp modSp">
        <pc:chgData name="יהודה טאוב" userId="80c2dbd02819b45c" providerId="LiveId" clId="{B64B341B-26BB-4839-B10D-2FAF840E220E}" dt="2024-05-07T07:36:57.390" v="0"/>
        <pc:sldMkLst>
          <pc:docMk/>
          <pc:sldMk cId="2790350363" sldId="675"/>
        </pc:sldMkLst>
        <pc:picChg chg="add mod">
          <ac:chgData name="יהודה טאוב" userId="80c2dbd02819b45c" providerId="LiveId" clId="{B64B341B-26BB-4839-B10D-2FAF840E220E}" dt="2024-05-07T07:36:57.390" v="0"/>
          <ac:picMkLst>
            <pc:docMk/>
            <pc:sldMk cId="2790350363" sldId="675"/>
            <ac:picMk id="5" creationId="{AC6AB61E-B06C-3DA5-BED1-810ADCC4467F}"/>
          </ac:picMkLst>
        </pc:picChg>
      </pc:sldChg>
      <pc:sldChg chg="addSp modSp">
        <pc:chgData name="יהודה טאוב" userId="80c2dbd02819b45c" providerId="LiveId" clId="{B64B341B-26BB-4839-B10D-2FAF840E220E}" dt="2024-05-07T07:36:57.390" v="0"/>
        <pc:sldMkLst>
          <pc:docMk/>
          <pc:sldMk cId="1675713158" sldId="676"/>
        </pc:sldMkLst>
        <pc:picChg chg="add mod">
          <ac:chgData name="יהודה טאוב" userId="80c2dbd02819b45c" providerId="LiveId" clId="{B64B341B-26BB-4839-B10D-2FAF840E220E}" dt="2024-05-07T07:36:57.390" v="0"/>
          <ac:picMkLst>
            <pc:docMk/>
            <pc:sldMk cId="1675713158" sldId="676"/>
            <ac:picMk id="5" creationId="{AFA434EC-D4CD-8B5F-54CF-937EF91E3C43}"/>
          </ac:picMkLst>
        </pc:picChg>
      </pc:sldChg>
      <pc:sldChg chg="addSp modSp add del">
        <pc:chgData name="יהודה טאוב" userId="80c2dbd02819b45c" providerId="LiveId" clId="{B64B341B-26BB-4839-B10D-2FAF840E220E}" dt="2024-05-07T07:56:40.676" v="31" actId="47"/>
        <pc:sldMkLst>
          <pc:docMk/>
          <pc:sldMk cId="1821326160" sldId="677"/>
        </pc:sldMkLst>
        <pc:picChg chg="add mod">
          <ac:chgData name="יהודה טאוב" userId="80c2dbd02819b45c" providerId="LiveId" clId="{B64B341B-26BB-4839-B10D-2FAF840E220E}" dt="2024-05-07T07:36:57.390" v="0"/>
          <ac:picMkLst>
            <pc:docMk/>
            <pc:sldMk cId="1821326160" sldId="677"/>
            <ac:picMk id="5" creationId="{D7E1B52E-D4D2-0B83-5216-0254A13BE5AB}"/>
          </ac:picMkLst>
        </pc:picChg>
      </pc:sldChg>
      <pc:sldChg chg="addSp modSp add del mod modAnim">
        <pc:chgData name="יהודה טאוב" userId="80c2dbd02819b45c" providerId="LiveId" clId="{B64B341B-26BB-4839-B10D-2FAF840E220E}" dt="2024-05-07T07:56:41.834" v="33" actId="47"/>
        <pc:sldMkLst>
          <pc:docMk/>
          <pc:sldMk cId="211713561" sldId="678"/>
        </pc:sldMkLst>
        <pc:spChg chg="mod">
          <ac:chgData name="יהודה טאוב" userId="80c2dbd02819b45c" providerId="LiveId" clId="{B64B341B-26BB-4839-B10D-2FAF840E220E}" dt="2024-05-07T07:55:35.825" v="3" actId="6549"/>
          <ac:spMkLst>
            <pc:docMk/>
            <pc:sldMk cId="211713561" sldId="678"/>
            <ac:spMk id="2" creationId="{6E5E004A-7240-C534-9710-CC2159C6095A}"/>
          </ac:spMkLst>
        </pc:spChg>
        <pc:spChg chg="mod">
          <ac:chgData name="יהודה טאוב" userId="80c2dbd02819b45c" providerId="LiveId" clId="{B64B341B-26BB-4839-B10D-2FAF840E220E}" dt="2024-05-07T07:55:34.404" v="2" actId="6549"/>
          <ac:spMkLst>
            <pc:docMk/>
            <pc:sldMk cId="211713561" sldId="678"/>
            <ac:spMk id="3" creationId="{CFBCB363-E023-ECFA-91B1-FC6E0E7B2F9A}"/>
          </ac:spMkLst>
        </pc:spChg>
        <pc:picChg chg="add mod">
          <ac:chgData name="יהודה טאוב" userId="80c2dbd02819b45c" providerId="LiveId" clId="{B64B341B-26BB-4839-B10D-2FAF840E220E}" dt="2024-05-07T07:36:57.390" v="0"/>
          <ac:picMkLst>
            <pc:docMk/>
            <pc:sldMk cId="211713561" sldId="678"/>
            <ac:picMk id="5" creationId="{397806CA-D47B-B4BE-56AD-E0F302F10453}"/>
          </ac:picMkLst>
        </pc:picChg>
      </pc:sldChg>
      <pc:sldChg chg="addSp modSp add del mod modAnim">
        <pc:chgData name="יהודה טאוב" userId="80c2dbd02819b45c" providerId="LiveId" clId="{B64B341B-26BB-4839-B10D-2FAF840E220E}" dt="2024-05-07T07:56:42.433" v="34" actId="47"/>
        <pc:sldMkLst>
          <pc:docMk/>
          <pc:sldMk cId="2861537019" sldId="679"/>
        </pc:sldMkLst>
        <pc:spChg chg="mod">
          <ac:chgData name="יהודה טאוב" userId="80c2dbd02819b45c" providerId="LiveId" clId="{B64B341B-26BB-4839-B10D-2FAF840E220E}" dt="2024-05-07T07:56:07.102" v="4" actId="6549"/>
          <ac:spMkLst>
            <pc:docMk/>
            <pc:sldMk cId="2861537019" sldId="679"/>
            <ac:spMk id="2" creationId="{6E5E004A-7240-C534-9710-CC2159C6095A}"/>
          </ac:spMkLst>
        </pc:spChg>
        <pc:spChg chg="mod">
          <ac:chgData name="יהודה טאוב" userId="80c2dbd02819b45c" providerId="LiveId" clId="{B64B341B-26BB-4839-B10D-2FAF840E220E}" dt="2024-05-07T07:56:12.723" v="5" actId="6549"/>
          <ac:spMkLst>
            <pc:docMk/>
            <pc:sldMk cId="2861537019" sldId="679"/>
            <ac:spMk id="3" creationId="{CFBCB363-E023-ECFA-91B1-FC6E0E7B2F9A}"/>
          </ac:spMkLst>
        </pc:spChg>
        <pc:picChg chg="add mod">
          <ac:chgData name="יהודה טאוב" userId="80c2dbd02819b45c" providerId="LiveId" clId="{B64B341B-26BB-4839-B10D-2FAF840E220E}" dt="2024-05-07T07:36:57.390" v="0"/>
          <ac:picMkLst>
            <pc:docMk/>
            <pc:sldMk cId="2861537019" sldId="679"/>
            <ac:picMk id="5" creationId="{FAB25EFB-27B8-8516-90FE-78D8AEAD467E}"/>
          </ac:picMkLst>
        </pc:picChg>
      </pc:sldChg>
      <pc:sldChg chg="addSp modSp del">
        <pc:chgData name="יהודה טאוב" userId="80c2dbd02819b45c" providerId="LiveId" clId="{B64B341B-26BB-4839-B10D-2FAF840E220E}" dt="2024-05-07T07:55:17.316" v="1" actId="47"/>
        <pc:sldMkLst>
          <pc:docMk/>
          <pc:sldMk cId="244618126" sldId="680"/>
        </pc:sldMkLst>
        <pc:picChg chg="add mod">
          <ac:chgData name="יהודה טאוב" userId="80c2dbd02819b45c" providerId="LiveId" clId="{B64B341B-26BB-4839-B10D-2FAF840E220E}" dt="2024-05-07T07:36:57.390" v="0"/>
          <ac:picMkLst>
            <pc:docMk/>
            <pc:sldMk cId="244618126" sldId="680"/>
            <ac:picMk id="5" creationId="{C6CA6B55-66A0-DE97-1F88-F2E135D663AD}"/>
          </ac:picMkLst>
        </pc:picChg>
      </pc:sldChg>
      <pc:sldChg chg="addSp modSp add del">
        <pc:chgData name="יהודה טאוב" userId="80c2dbd02819b45c" providerId="LiveId" clId="{B64B341B-26BB-4839-B10D-2FAF840E220E}" dt="2024-05-07T07:56:42.973" v="35" actId="47"/>
        <pc:sldMkLst>
          <pc:docMk/>
          <pc:sldMk cId="1687471079" sldId="681"/>
        </pc:sldMkLst>
        <pc:picChg chg="add mod">
          <ac:chgData name="יהודה טאוב" userId="80c2dbd02819b45c" providerId="LiveId" clId="{B64B341B-26BB-4839-B10D-2FAF840E220E}" dt="2024-05-07T07:36:57.390" v="0"/>
          <ac:picMkLst>
            <pc:docMk/>
            <pc:sldMk cId="1687471079" sldId="681"/>
            <ac:picMk id="6" creationId="{AF123E00-9C26-CA94-61FC-EDFBF34B838C}"/>
          </ac:picMkLst>
        </pc:picChg>
      </pc:sldChg>
      <pc:sldChg chg="addSp modSp add del">
        <pc:chgData name="יהודה טאוב" userId="80c2dbd02819b45c" providerId="LiveId" clId="{B64B341B-26BB-4839-B10D-2FAF840E220E}" dt="2024-05-07T07:56:41.364" v="32" actId="47"/>
        <pc:sldMkLst>
          <pc:docMk/>
          <pc:sldMk cId="2496468414" sldId="682"/>
        </pc:sldMkLst>
        <pc:picChg chg="add mod">
          <ac:chgData name="יהודה טאוב" userId="80c2dbd02819b45c" providerId="LiveId" clId="{B64B341B-26BB-4839-B10D-2FAF840E220E}" dt="2024-05-07T07:36:57.390" v="0"/>
          <ac:picMkLst>
            <pc:docMk/>
            <pc:sldMk cId="2496468414" sldId="682"/>
            <ac:picMk id="5" creationId="{2BC0794B-DC26-5D69-AE33-7F9B4EF6209D}"/>
          </ac:picMkLst>
        </pc:picChg>
      </pc:sldChg>
      <pc:sldChg chg="addSp modSp add del">
        <pc:chgData name="יהודה טאוב" userId="80c2dbd02819b45c" providerId="LiveId" clId="{B64B341B-26BB-4839-B10D-2FAF840E220E}" dt="2024-05-07T07:56:43.779" v="36" actId="47"/>
        <pc:sldMkLst>
          <pc:docMk/>
          <pc:sldMk cId="1786864824" sldId="683"/>
        </pc:sldMkLst>
        <pc:picChg chg="add mod">
          <ac:chgData name="יהודה טאוב" userId="80c2dbd02819b45c" providerId="LiveId" clId="{B64B341B-26BB-4839-B10D-2FAF840E220E}" dt="2024-05-07T07:36:57.390" v="0"/>
          <ac:picMkLst>
            <pc:docMk/>
            <pc:sldMk cId="1786864824" sldId="683"/>
            <ac:picMk id="5" creationId="{6754DC02-B401-F3AF-71C9-39445C2361D8}"/>
          </ac:picMkLst>
        </pc:picChg>
      </pc:sldChg>
      <pc:sldChg chg="del">
        <pc:chgData name="יהודה טאוב" userId="80c2dbd02819b45c" providerId="LiveId" clId="{B64B341B-26BB-4839-B10D-2FAF840E220E}" dt="2024-05-07T07:56:22.072" v="6" actId="47"/>
        <pc:sldMkLst>
          <pc:docMk/>
          <pc:sldMk cId="1336269477" sldId="684"/>
        </pc:sldMkLst>
      </pc:sldChg>
      <pc:sldChg chg="del">
        <pc:chgData name="יהודה טאוב" userId="80c2dbd02819b45c" providerId="LiveId" clId="{B64B341B-26BB-4839-B10D-2FAF840E220E}" dt="2024-05-07T07:56:25.259" v="7" actId="47"/>
        <pc:sldMkLst>
          <pc:docMk/>
          <pc:sldMk cId="3533640322" sldId="685"/>
        </pc:sldMkLst>
      </pc:sldChg>
      <pc:sldChg chg="del">
        <pc:chgData name="יהודה טאוב" userId="80c2dbd02819b45c" providerId="LiveId" clId="{B64B341B-26BB-4839-B10D-2FAF840E220E}" dt="2024-05-07T07:56:26.135" v="8" actId="47"/>
        <pc:sldMkLst>
          <pc:docMk/>
          <pc:sldMk cId="238379822" sldId="686"/>
        </pc:sldMkLst>
      </pc:sldChg>
      <pc:sldChg chg="del">
        <pc:chgData name="יהודה טאוב" userId="80c2dbd02819b45c" providerId="LiveId" clId="{B64B341B-26BB-4839-B10D-2FAF840E220E}" dt="2024-05-07T07:56:29.401" v="9" actId="47"/>
        <pc:sldMkLst>
          <pc:docMk/>
          <pc:sldMk cId="721038136" sldId="687"/>
        </pc:sldMkLst>
      </pc:sldChg>
      <pc:sldChg chg="del">
        <pc:chgData name="יהודה טאוב" userId="80c2dbd02819b45c" providerId="LiveId" clId="{B64B341B-26BB-4839-B10D-2FAF840E220E}" dt="2024-05-07T07:56:30.588" v="10" actId="47"/>
        <pc:sldMkLst>
          <pc:docMk/>
          <pc:sldMk cId="3716279854" sldId="688"/>
        </pc:sldMkLst>
      </pc:sldChg>
      <pc:sldChg chg="del">
        <pc:chgData name="יהודה טאוב" userId="80c2dbd02819b45c" providerId="LiveId" clId="{B64B341B-26BB-4839-B10D-2FAF840E220E}" dt="2024-05-07T07:56:31.964" v="11" actId="47"/>
        <pc:sldMkLst>
          <pc:docMk/>
          <pc:sldMk cId="737813928" sldId="689"/>
        </pc:sldMkLst>
      </pc:sldChg>
      <pc:sldChg chg="del">
        <pc:chgData name="יהודה טאוב" userId="80c2dbd02819b45c" providerId="LiveId" clId="{B64B341B-26BB-4839-B10D-2FAF840E220E}" dt="2024-05-07T07:56:32.864" v="12" actId="47"/>
        <pc:sldMkLst>
          <pc:docMk/>
          <pc:sldMk cId="33016839" sldId="690"/>
        </pc:sldMkLst>
      </pc:sldChg>
      <pc:sldChg chg="del">
        <pc:chgData name="יהודה טאוב" userId="80c2dbd02819b45c" providerId="LiveId" clId="{B64B341B-26BB-4839-B10D-2FAF840E220E}" dt="2024-05-07T07:56:37.258" v="13" actId="47"/>
        <pc:sldMkLst>
          <pc:docMk/>
          <pc:sldMk cId="3183521097" sldId="691"/>
        </pc:sldMkLst>
      </pc:sldChg>
      <pc:sldChg chg="del">
        <pc:chgData name="יהודה טאוב" userId="80c2dbd02819b45c" providerId="LiveId" clId="{B64B341B-26BB-4839-B10D-2FAF840E220E}" dt="2024-05-07T07:56:37.749" v="14" actId="47"/>
        <pc:sldMkLst>
          <pc:docMk/>
          <pc:sldMk cId="1476847456" sldId="692"/>
        </pc:sldMkLst>
      </pc:sldChg>
      <pc:sldChg chg="del">
        <pc:chgData name="יהודה טאוב" userId="80c2dbd02819b45c" providerId="LiveId" clId="{B64B341B-26BB-4839-B10D-2FAF840E220E}" dt="2024-05-07T07:56:37.798" v="15" actId="47"/>
        <pc:sldMkLst>
          <pc:docMk/>
          <pc:sldMk cId="2260355731" sldId="693"/>
        </pc:sldMkLst>
      </pc:sldChg>
      <pc:sldChg chg="del">
        <pc:chgData name="יהודה טאוב" userId="80c2dbd02819b45c" providerId="LiveId" clId="{B64B341B-26BB-4839-B10D-2FAF840E220E}" dt="2024-05-07T07:56:37.826" v="16" actId="47"/>
        <pc:sldMkLst>
          <pc:docMk/>
          <pc:sldMk cId="414370659" sldId="694"/>
        </pc:sldMkLst>
      </pc:sldChg>
      <pc:sldChg chg="del">
        <pc:chgData name="יהודה טאוב" userId="80c2dbd02819b45c" providerId="LiveId" clId="{B64B341B-26BB-4839-B10D-2FAF840E220E}" dt="2024-05-07T07:56:37.850" v="17" actId="47"/>
        <pc:sldMkLst>
          <pc:docMk/>
          <pc:sldMk cId="259361860" sldId="695"/>
        </pc:sldMkLst>
      </pc:sldChg>
      <pc:sldChg chg="del">
        <pc:chgData name="יהודה טאוב" userId="80c2dbd02819b45c" providerId="LiveId" clId="{B64B341B-26BB-4839-B10D-2FAF840E220E}" dt="2024-05-07T07:56:37.873" v="18" actId="47"/>
        <pc:sldMkLst>
          <pc:docMk/>
          <pc:sldMk cId="344070721" sldId="696"/>
        </pc:sldMkLst>
      </pc:sldChg>
      <pc:sldChg chg="del">
        <pc:chgData name="יהודה טאוב" userId="80c2dbd02819b45c" providerId="LiveId" clId="{B64B341B-26BB-4839-B10D-2FAF840E220E}" dt="2024-05-07T07:56:37.894" v="19" actId="47"/>
        <pc:sldMkLst>
          <pc:docMk/>
          <pc:sldMk cId="3431899221" sldId="697"/>
        </pc:sldMkLst>
      </pc:sldChg>
      <pc:sldChg chg="del">
        <pc:chgData name="יהודה טאוב" userId="80c2dbd02819b45c" providerId="LiveId" clId="{B64B341B-26BB-4839-B10D-2FAF840E220E}" dt="2024-05-07T07:56:37.927" v="20" actId="47"/>
        <pc:sldMkLst>
          <pc:docMk/>
          <pc:sldMk cId="484775901" sldId="698"/>
        </pc:sldMkLst>
      </pc:sldChg>
      <pc:sldChg chg="del">
        <pc:chgData name="יהודה טאוב" userId="80c2dbd02819b45c" providerId="LiveId" clId="{B64B341B-26BB-4839-B10D-2FAF840E220E}" dt="2024-05-07T07:56:37.962" v="21" actId="47"/>
        <pc:sldMkLst>
          <pc:docMk/>
          <pc:sldMk cId="3287042119" sldId="699"/>
        </pc:sldMkLst>
      </pc:sldChg>
      <pc:sldChg chg="del">
        <pc:chgData name="יהודה טאוב" userId="80c2dbd02819b45c" providerId="LiveId" clId="{B64B341B-26BB-4839-B10D-2FAF840E220E}" dt="2024-05-07T07:56:37.983" v="22" actId="47"/>
        <pc:sldMkLst>
          <pc:docMk/>
          <pc:sldMk cId="1858094413" sldId="700"/>
        </pc:sldMkLst>
      </pc:sldChg>
      <pc:sldChg chg="del">
        <pc:chgData name="יהודה טאוב" userId="80c2dbd02819b45c" providerId="LiveId" clId="{B64B341B-26BB-4839-B10D-2FAF840E220E}" dt="2024-05-07T07:56:38" v="23" actId="47"/>
        <pc:sldMkLst>
          <pc:docMk/>
          <pc:sldMk cId="3098675432" sldId="701"/>
        </pc:sldMkLst>
      </pc:sldChg>
      <pc:sldChg chg="del">
        <pc:chgData name="יהודה טאוב" userId="80c2dbd02819b45c" providerId="LiveId" clId="{B64B341B-26BB-4839-B10D-2FAF840E220E}" dt="2024-05-07T07:56:38.219" v="24" actId="47"/>
        <pc:sldMkLst>
          <pc:docMk/>
          <pc:sldMk cId="2315735507" sldId="702"/>
        </pc:sldMkLst>
      </pc:sldChg>
      <pc:sldChg chg="addSp modSp">
        <pc:chgData name="יהודה טאוב" userId="80c2dbd02819b45c" providerId="LiveId" clId="{B64B341B-26BB-4839-B10D-2FAF840E220E}" dt="2024-05-07T07:36:57.390" v="0"/>
        <pc:sldMkLst>
          <pc:docMk/>
          <pc:sldMk cId="3266219099" sldId="703"/>
        </pc:sldMkLst>
        <pc:picChg chg="add mod">
          <ac:chgData name="יהודה טאוב" userId="80c2dbd02819b45c" providerId="LiveId" clId="{B64B341B-26BB-4839-B10D-2FAF840E220E}" dt="2024-05-07T07:36:57.390" v="0"/>
          <ac:picMkLst>
            <pc:docMk/>
            <pc:sldMk cId="3266219099" sldId="703"/>
            <ac:picMk id="4" creationId="{457C26A2-D1E7-CE31-9B4C-9CD2312095C1}"/>
          </ac:picMkLst>
        </pc:pic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26:46.897" v="29"/>
      <pc:docMkLst>
        <pc:docMk/>
      </pc:docMkLst>
      <pc:sldChg chg="delSp mod delAnim modAnim">
        <pc:chgData name="יהודה טאוב" userId="80c2dbd02819b45c" providerId="LiveId" clId="{9C42E4DE-A4EE-4899-912D-CC2AC8F5DB5D}" dt="2026-10-18T02:26:46.239" v="1"/>
        <pc:sldMkLst>
          <pc:docMk/>
          <pc:sldMk cId="685444161" sldId="256"/>
        </pc:sldMkLst>
        <pc:picChg chg="del">
          <ac:chgData name="יהודה טאוב" userId="80c2dbd02819b45c" providerId="LiveId" clId="{9C42E4DE-A4EE-4899-912D-CC2AC8F5DB5D}" dt="2026-10-18T02:26:46.239" v="1"/>
          <ac:picMkLst>
            <pc:docMk/>
            <pc:sldMk cId="685444161" sldId="256"/>
            <ac:picMk id="4" creationId="{7E894445-754F-D5E6-213B-0272504341AA}"/>
          </ac:picMkLst>
        </pc:picChg>
      </pc:sldChg>
      <pc:sldChg chg="delSp mod delAnim modAnim">
        <pc:chgData name="יהודה טאוב" userId="80c2dbd02819b45c" providerId="LiveId" clId="{9C42E4DE-A4EE-4899-912D-CC2AC8F5DB5D}" dt="2026-10-18T02:26:46.288" v="3"/>
        <pc:sldMkLst>
          <pc:docMk/>
          <pc:sldMk cId="1429896432" sldId="670"/>
        </pc:sldMkLst>
        <pc:picChg chg="del">
          <ac:chgData name="יהודה טאוב" userId="80c2dbd02819b45c" providerId="LiveId" clId="{9C42E4DE-A4EE-4899-912D-CC2AC8F5DB5D}" dt="2026-10-18T02:26:46.288" v="3"/>
          <ac:picMkLst>
            <pc:docMk/>
            <pc:sldMk cId="1429896432" sldId="670"/>
            <ac:picMk id="5" creationId="{9D40F960-D04F-E1A5-B3C9-61539F714AD3}"/>
          </ac:picMkLst>
        </pc:picChg>
      </pc:sldChg>
      <pc:sldChg chg="delSp mod delAnim modAnim">
        <pc:chgData name="יהודה טאוב" userId="80c2dbd02819b45c" providerId="LiveId" clId="{9C42E4DE-A4EE-4899-912D-CC2AC8F5DB5D}" dt="2026-10-18T02:26:46.338" v="5"/>
        <pc:sldMkLst>
          <pc:docMk/>
          <pc:sldMk cId="2094133984" sldId="671"/>
        </pc:sldMkLst>
        <pc:picChg chg="del">
          <ac:chgData name="יהודה טאוב" userId="80c2dbd02819b45c" providerId="LiveId" clId="{9C42E4DE-A4EE-4899-912D-CC2AC8F5DB5D}" dt="2026-10-18T02:26:46.338" v="5"/>
          <ac:picMkLst>
            <pc:docMk/>
            <pc:sldMk cId="2094133984" sldId="671"/>
            <ac:picMk id="5" creationId="{78D356D4-3FA0-A9A7-2849-FBCEB4C52615}"/>
          </ac:picMkLst>
        </pc:picChg>
      </pc:sldChg>
      <pc:sldChg chg="delSp mod delAnim modAnim">
        <pc:chgData name="יהודה טאוב" userId="80c2dbd02819b45c" providerId="LiveId" clId="{9C42E4DE-A4EE-4899-912D-CC2AC8F5DB5D}" dt="2026-10-18T02:26:46.381" v="7"/>
        <pc:sldMkLst>
          <pc:docMk/>
          <pc:sldMk cId="8960287" sldId="672"/>
        </pc:sldMkLst>
        <pc:picChg chg="del">
          <ac:chgData name="יהודה טאוב" userId="80c2dbd02819b45c" providerId="LiveId" clId="{9C42E4DE-A4EE-4899-912D-CC2AC8F5DB5D}" dt="2026-10-18T02:26:46.381" v="7"/>
          <ac:picMkLst>
            <pc:docMk/>
            <pc:sldMk cId="8960287" sldId="672"/>
            <ac:picMk id="5" creationId="{50E27430-57C4-CE7C-825C-B9441D971BFE}"/>
          </ac:picMkLst>
        </pc:picChg>
      </pc:sldChg>
      <pc:sldChg chg="delSp mod delAnim modAnim">
        <pc:chgData name="יהודה טאוב" userId="80c2dbd02819b45c" providerId="LiveId" clId="{9C42E4DE-A4EE-4899-912D-CC2AC8F5DB5D}" dt="2026-10-18T02:26:46.423" v="9"/>
        <pc:sldMkLst>
          <pc:docMk/>
          <pc:sldMk cId="3432683688" sldId="673"/>
        </pc:sldMkLst>
        <pc:picChg chg="del">
          <ac:chgData name="יהודה טאוב" userId="80c2dbd02819b45c" providerId="LiveId" clId="{9C42E4DE-A4EE-4899-912D-CC2AC8F5DB5D}" dt="2026-10-18T02:26:46.423" v="9"/>
          <ac:picMkLst>
            <pc:docMk/>
            <pc:sldMk cId="3432683688" sldId="673"/>
            <ac:picMk id="5" creationId="{8D415F8E-B2CE-FC60-A87A-3E0EAF9FBC26}"/>
          </ac:picMkLst>
        </pc:picChg>
      </pc:sldChg>
      <pc:sldChg chg="delSp mod delAnim modAnim">
        <pc:chgData name="יהודה טאוב" userId="80c2dbd02819b45c" providerId="LiveId" clId="{9C42E4DE-A4EE-4899-912D-CC2AC8F5DB5D}" dt="2026-10-18T02:26:46.469" v="11"/>
        <pc:sldMkLst>
          <pc:docMk/>
          <pc:sldMk cId="3518836960" sldId="674"/>
        </pc:sldMkLst>
        <pc:picChg chg="del">
          <ac:chgData name="יהודה טאוב" userId="80c2dbd02819b45c" providerId="LiveId" clId="{9C42E4DE-A4EE-4899-912D-CC2AC8F5DB5D}" dt="2026-10-18T02:26:46.469" v="11"/>
          <ac:picMkLst>
            <pc:docMk/>
            <pc:sldMk cId="3518836960" sldId="674"/>
            <ac:picMk id="5" creationId="{1179E55D-C958-D0E1-150B-E1ABDE70E775}"/>
          </ac:picMkLst>
        </pc:picChg>
      </pc:sldChg>
      <pc:sldChg chg="delSp mod delAnim modAnim">
        <pc:chgData name="יהודה טאוב" userId="80c2dbd02819b45c" providerId="LiveId" clId="{9C42E4DE-A4EE-4899-912D-CC2AC8F5DB5D}" dt="2026-10-18T02:26:46.559" v="15"/>
        <pc:sldMkLst>
          <pc:docMk/>
          <pc:sldMk cId="2790350363" sldId="675"/>
        </pc:sldMkLst>
        <pc:picChg chg="del">
          <ac:chgData name="יהודה טאוב" userId="80c2dbd02819b45c" providerId="LiveId" clId="{9C42E4DE-A4EE-4899-912D-CC2AC8F5DB5D}" dt="2026-10-18T02:26:46.559" v="15"/>
          <ac:picMkLst>
            <pc:docMk/>
            <pc:sldMk cId="2790350363" sldId="675"/>
            <ac:picMk id="5" creationId="{AC6AB61E-B06C-3DA5-BED1-810ADCC4467F}"/>
          </ac:picMkLst>
        </pc:picChg>
      </pc:sldChg>
      <pc:sldChg chg="delSp mod delAnim modAnim">
        <pc:chgData name="יהודה טאוב" userId="80c2dbd02819b45c" providerId="LiveId" clId="{9C42E4DE-A4EE-4899-912D-CC2AC8F5DB5D}" dt="2026-10-18T02:26:46.605" v="17"/>
        <pc:sldMkLst>
          <pc:docMk/>
          <pc:sldMk cId="1675713158" sldId="676"/>
        </pc:sldMkLst>
        <pc:picChg chg="del">
          <ac:chgData name="יהודה טאוב" userId="80c2dbd02819b45c" providerId="LiveId" clId="{9C42E4DE-A4EE-4899-912D-CC2AC8F5DB5D}" dt="2026-10-18T02:26:46.605" v="17"/>
          <ac:picMkLst>
            <pc:docMk/>
            <pc:sldMk cId="1675713158" sldId="676"/>
            <ac:picMk id="5" creationId="{AFA434EC-D4CD-8B5F-54CF-937EF91E3C43}"/>
          </ac:picMkLst>
        </pc:picChg>
      </pc:sldChg>
      <pc:sldChg chg="delSp mod delAnim modAnim">
        <pc:chgData name="יהודה טאוב" userId="80c2dbd02819b45c" providerId="LiveId" clId="{9C42E4DE-A4EE-4899-912D-CC2AC8F5DB5D}" dt="2026-10-18T02:26:46.651" v="19"/>
        <pc:sldMkLst>
          <pc:docMk/>
          <pc:sldMk cId="1821326160" sldId="677"/>
        </pc:sldMkLst>
        <pc:picChg chg="del">
          <ac:chgData name="יהודה טאוב" userId="80c2dbd02819b45c" providerId="LiveId" clId="{9C42E4DE-A4EE-4899-912D-CC2AC8F5DB5D}" dt="2026-10-18T02:26:46.651" v="19"/>
          <ac:picMkLst>
            <pc:docMk/>
            <pc:sldMk cId="1821326160" sldId="677"/>
            <ac:picMk id="5" creationId="{D7E1B52E-D4D2-0B83-5216-0254A13BE5AB}"/>
          </ac:picMkLst>
        </pc:picChg>
      </pc:sldChg>
      <pc:sldChg chg="delSp mod delAnim modAnim">
        <pc:chgData name="יהודה טאוב" userId="80c2dbd02819b45c" providerId="LiveId" clId="{9C42E4DE-A4EE-4899-912D-CC2AC8F5DB5D}" dt="2026-10-18T02:26:46.732" v="23"/>
        <pc:sldMkLst>
          <pc:docMk/>
          <pc:sldMk cId="211713561" sldId="678"/>
        </pc:sldMkLst>
        <pc:picChg chg="del">
          <ac:chgData name="יהודה טאוב" userId="80c2dbd02819b45c" providerId="LiveId" clId="{9C42E4DE-A4EE-4899-912D-CC2AC8F5DB5D}" dt="2026-10-18T02:26:46.732" v="23"/>
          <ac:picMkLst>
            <pc:docMk/>
            <pc:sldMk cId="211713561" sldId="678"/>
            <ac:picMk id="5" creationId="{397806CA-D47B-B4BE-56AD-E0F302F10453}"/>
          </ac:picMkLst>
        </pc:picChg>
      </pc:sldChg>
      <pc:sldChg chg="delSp mod delAnim modAnim">
        <pc:chgData name="יהודה טאוב" userId="80c2dbd02819b45c" providerId="LiveId" clId="{9C42E4DE-A4EE-4899-912D-CC2AC8F5DB5D}" dt="2026-10-18T02:26:46.789" v="25"/>
        <pc:sldMkLst>
          <pc:docMk/>
          <pc:sldMk cId="2861537019" sldId="679"/>
        </pc:sldMkLst>
        <pc:picChg chg="del">
          <ac:chgData name="יהודה טאוב" userId="80c2dbd02819b45c" providerId="LiveId" clId="{9C42E4DE-A4EE-4899-912D-CC2AC8F5DB5D}" dt="2026-10-18T02:26:46.789" v="25"/>
          <ac:picMkLst>
            <pc:docMk/>
            <pc:sldMk cId="2861537019" sldId="679"/>
            <ac:picMk id="5" creationId="{FAB25EFB-27B8-8516-90FE-78D8AEAD467E}"/>
          </ac:picMkLst>
        </pc:picChg>
      </pc:sldChg>
      <pc:sldChg chg="delSp mod delAnim modAnim">
        <pc:chgData name="יהודה טאוב" userId="80c2dbd02819b45c" providerId="LiveId" clId="{9C42E4DE-A4EE-4899-912D-CC2AC8F5DB5D}" dt="2026-10-18T02:26:46.841" v="27"/>
        <pc:sldMkLst>
          <pc:docMk/>
          <pc:sldMk cId="1687471079" sldId="681"/>
        </pc:sldMkLst>
        <pc:picChg chg="del">
          <ac:chgData name="יהודה טאוב" userId="80c2dbd02819b45c" providerId="LiveId" clId="{9C42E4DE-A4EE-4899-912D-CC2AC8F5DB5D}" dt="2026-10-18T02:26:46.841" v="27"/>
          <ac:picMkLst>
            <pc:docMk/>
            <pc:sldMk cId="1687471079" sldId="681"/>
            <ac:picMk id="6" creationId="{AF123E00-9C26-CA94-61FC-EDFBF34B838C}"/>
          </ac:picMkLst>
        </pc:picChg>
      </pc:sldChg>
      <pc:sldChg chg="delSp mod delAnim modAnim">
        <pc:chgData name="יהודה טאוב" userId="80c2dbd02819b45c" providerId="LiveId" clId="{9C42E4DE-A4EE-4899-912D-CC2AC8F5DB5D}" dt="2026-10-18T02:26:46.690" v="21"/>
        <pc:sldMkLst>
          <pc:docMk/>
          <pc:sldMk cId="2496468414" sldId="682"/>
        </pc:sldMkLst>
        <pc:picChg chg="del">
          <ac:chgData name="יהודה טאוב" userId="80c2dbd02819b45c" providerId="LiveId" clId="{9C42E4DE-A4EE-4899-912D-CC2AC8F5DB5D}" dt="2026-10-18T02:26:46.690" v="21"/>
          <ac:picMkLst>
            <pc:docMk/>
            <pc:sldMk cId="2496468414" sldId="682"/>
            <ac:picMk id="5" creationId="{2BC0794B-DC26-5D69-AE33-7F9B4EF6209D}"/>
          </ac:picMkLst>
        </pc:picChg>
      </pc:sldChg>
      <pc:sldChg chg="delSp mod delAnim modAnim">
        <pc:chgData name="יהודה טאוב" userId="80c2dbd02819b45c" providerId="LiveId" clId="{9C42E4DE-A4EE-4899-912D-CC2AC8F5DB5D}" dt="2026-10-18T02:26:46.897" v="29"/>
        <pc:sldMkLst>
          <pc:docMk/>
          <pc:sldMk cId="1786864824" sldId="683"/>
        </pc:sldMkLst>
        <pc:picChg chg="del">
          <ac:chgData name="יהודה טאוב" userId="80c2dbd02819b45c" providerId="LiveId" clId="{9C42E4DE-A4EE-4899-912D-CC2AC8F5DB5D}" dt="2026-10-18T02:26:46.897" v="29"/>
          <ac:picMkLst>
            <pc:docMk/>
            <pc:sldMk cId="1786864824" sldId="683"/>
            <ac:picMk id="5" creationId="{6754DC02-B401-F3AF-71C9-39445C2361D8}"/>
          </ac:picMkLst>
        </pc:picChg>
      </pc:sldChg>
      <pc:sldChg chg="delSp mod delAnim modAnim">
        <pc:chgData name="יהודה טאוב" userId="80c2dbd02819b45c" providerId="LiveId" clId="{9C42E4DE-A4EE-4899-912D-CC2AC8F5DB5D}" dt="2026-10-18T02:26:46.521" v="13"/>
        <pc:sldMkLst>
          <pc:docMk/>
          <pc:sldMk cId="3266219099" sldId="703"/>
        </pc:sldMkLst>
        <pc:picChg chg="del">
          <ac:chgData name="יהודה טאוב" userId="80c2dbd02819b45c" providerId="LiveId" clId="{9C42E4DE-A4EE-4899-912D-CC2AC8F5DB5D}" dt="2026-10-18T02:26:46.521" v="13"/>
          <ac:picMkLst>
            <pc:docMk/>
            <pc:sldMk cId="3266219099" sldId="703"/>
            <ac:picMk id="4" creationId="{457C26A2-D1E7-CE31-9B4C-9CD2312095C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hyperlink" Target="https://he.wikipedia.org/wiki/%D7%9E%D7%93%D7%99%D7%A0%D7%94_%D7%99%D7%94%D7%95%D7%93%D7%99%D7%AA" TargetMode="Externa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hyperlink" Target="https://he.wikipedia.org/wiki/%D7%A8%D7%9E%D7%91%22%D7%9F" TargetMode="Externa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hyperlink" Target="https://he.wikipedia.org/wiki/%D7%A2%D7%9D_%D7%99%D7%A9%D7%A8%D7%90%D7%9C" TargetMode="Externa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hyperlink" Target="https://he.wikipedia.org/wiki/%D7%99%D7%A1%D7%95%D7%93_%D7%9B%D7%A1%D7%90_%D7%94%D7%A9%D7%9D_%D7%91%D7%A2%D7%95%D7%9C%D7%9D#cite_note-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מדינה יהודית</a:t>
            </a:r>
            <a:br>
              <a:rPr lang="he-IL" b="1" dirty="0">
                <a:solidFill>
                  <a:srgbClr val="FF66FF"/>
                </a:solidFill>
                <a:highlight>
                  <a:srgbClr val="FFFF00"/>
                </a:highlight>
              </a:rPr>
            </a:br>
            <a:r>
              <a:rPr lang="he-IL" b="1" dirty="0">
                <a:solidFill>
                  <a:srgbClr val="FF66FF"/>
                </a:solidFill>
                <a:highlight>
                  <a:srgbClr val="FFFF00"/>
                </a:highlight>
              </a:rPr>
              <a:t>האם זה </a:t>
            </a:r>
            <a:r>
              <a:rPr lang="he-IL" b="1" dirty="0" err="1">
                <a:solidFill>
                  <a:srgbClr val="FF66FF"/>
                </a:solidFill>
                <a:highlight>
                  <a:srgbClr val="FFFF00"/>
                </a:highlight>
              </a:rPr>
              <a:t>חזון</a:t>
            </a:r>
            <a:r>
              <a:rPr lang="he-IL" b="1" dirty="0">
                <a:solidFill>
                  <a:srgbClr val="FF66FF"/>
                </a:solidFill>
                <a:highlight>
                  <a:srgbClr val="FFFF00"/>
                </a:highlight>
              </a:rPr>
              <a:t> של יהודי?</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האם יש מצווה להקים מדינה</a:t>
            </a: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383553"/>
    </mc:Choice>
    <mc:Fallback xmlns="">
      <p:transition spd="slow" advTm="38355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מגילת העצמאות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1" dirty="0"/>
              <a:t>לפיכך נתכנסנו, אנו חברי מועצת העם, נציגי הישוב העברי והתנועה הציונית, ביום סיום המנדט הבריטי על </a:t>
            </a:r>
            <a:r>
              <a:rPr lang="he-IL" b="1" dirty="0" err="1"/>
              <a:t>ארץ־ישראל</a:t>
            </a:r>
            <a:r>
              <a:rPr lang="he-IL" b="1" dirty="0"/>
              <a:t>, ובתוקף זכותנו הטבעית וההיסטורית ועל יסוד החלטת עצרת האומות המאוחדות אנו מכריזים בזאת על הקמת </a:t>
            </a:r>
            <a:r>
              <a:rPr lang="he-IL" b="1" dirty="0">
                <a:hlinkClick r:id="rId3" tooltip="w:מדינה יהודית"/>
              </a:rPr>
              <a:t>מדינה יהודית</a:t>
            </a:r>
            <a:r>
              <a:rPr lang="he-IL" b="1" dirty="0"/>
              <a:t> </a:t>
            </a:r>
            <a:r>
              <a:rPr lang="he-IL" b="1" dirty="0" err="1"/>
              <a:t>בארץ־ישראל</a:t>
            </a:r>
            <a:r>
              <a:rPr lang="he-IL" b="1" dirty="0"/>
              <a:t>, היא מדינת ישראל.</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custDataLst>
      <p:tags r:id="rId1"/>
    </p:custDataLst>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54678"/>
    </mc:Choice>
    <mc:Fallback xmlns="">
      <p:transition spd="slow" advTm="546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מדינה יהודית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מצאנו בתורה – מצווה/ענין/חשיבות – בהקמת מדינה?</a:t>
            </a:r>
          </a:p>
          <a:p>
            <a:r>
              <a:rPr lang="he-IL" dirty="0"/>
              <a:t>האם יש מקור בתורה לשלטון דמוקרטי?</a:t>
            </a:r>
          </a:p>
          <a:p>
            <a:r>
              <a:rPr lang="he-IL" dirty="0"/>
              <a:t>האם יהודים דתיים שאפו בכל הדורות להקים מדינה לעצמם?</a:t>
            </a:r>
          </a:p>
          <a:p>
            <a:r>
              <a:rPr lang="he-IL" dirty="0"/>
              <a:t>למה חילונים הקימו את המדינה?</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custDataLst>
      <p:tags r:id="rId1"/>
    </p:custDataLst>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2521"/>
    </mc:Choice>
    <mc:Fallback xmlns="">
      <p:transition spd="slow" advTm="25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r>
              <a:rPr lang="he-IL" b="1" dirty="0"/>
              <a:t>מצוות ירושת הארץ</a:t>
            </a:r>
            <a:br>
              <a:rPr lang="en-US"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מצוות ישיבת ארץ ישראל מתחלקת </a:t>
            </a:r>
            <a:r>
              <a:rPr lang="he-IL" b="1" dirty="0"/>
              <a:t>לשלושה חלקים:</a:t>
            </a:r>
            <a:r>
              <a:rPr lang="he-IL" dirty="0"/>
              <a:t> </a:t>
            </a:r>
          </a:p>
          <a:p>
            <a:r>
              <a:rPr lang="he-IL" dirty="0"/>
              <a:t>א. מצוות </a:t>
            </a:r>
            <a:r>
              <a:rPr lang="he-IL" b="1" dirty="0"/>
              <a:t>ישיבת </a:t>
            </a:r>
            <a:r>
              <a:rPr lang="he-IL" dirty="0"/>
              <a:t>ארץ ישראל – מצווה על כל יהודי ויהודי לשבת בארצנו הקדושה. </a:t>
            </a:r>
          </a:p>
          <a:p>
            <a:r>
              <a:rPr lang="he-IL" dirty="0"/>
              <a:t>ב. מצוות </a:t>
            </a:r>
            <a:r>
              <a:rPr lang="he-IL" b="1" dirty="0"/>
              <a:t>ישוב</a:t>
            </a:r>
            <a:r>
              <a:rPr lang="he-IL" dirty="0"/>
              <a:t> ארץ ישראל – מצווה לדאוג שארץ ישראל תהיה מיושבת, גם אדם הגר לצערנו </a:t>
            </a:r>
            <a:r>
              <a:rPr lang="he-IL" dirty="0" err="1"/>
              <a:t>בחו</a:t>
            </a:r>
            <a:r>
              <a:rPr lang="he-IL" dirty="0"/>
              <a:t>''ל מצווה עליו לדאוג ליישב את ארץ ישראל בבתים עצים וכל דבר הגורם לישוב הארץ. </a:t>
            </a:r>
          </a:p>
          <a:p>
            <a:r>
              <a:rPr lang="he-IL" dirty="0"/>
              <a:t>ג. מצווה להשתדל שארץ ישראל תהיה בבעלות יהודית – </a:t>
            </a:r>
            <a:r>
              <a:rPr lang="he-IL" b="1" dirty="0"/>
              <a:t>ירושת</a:t>
            </a:r>
            <a:r>
              <a:rPr lang="he-IL" dirty="0"/>
              <a:t> הארץ.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custDataLst>
      <p:tags r:id="rId1"/>
    </p:custDataLst>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11389"/>
    </mc:Choice>
    <mc:Fallback xmlns="">
      <p:transition spd="slow" advTm="113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r>
              <a:rPr lang="he-IL" dirty="0"/>
              <a:t>גדרי המצווה של לרשת את הארץ:</a:t>
            </a:r>
            <a:br>
              <a:rPr lang="en-US" dirty="0"/>
            </a:b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b="1" dirty="0"/>
              <a:t>מקור המצווה:</a:t>
            </a:r>
            <a:r>
              <a:rPr lang="he-IL" dirty="0"/>
              <a:t> "דַּבֵּר אֶל בְּנֵי יִשְׂרָאֵל וְאָמַרְתָּ </a:t>
            </a:r>
            <a:r>
              <a:rPr lang="he-IL" dirty="0" err="1"/>
              <a:t>אֲלֵהֶם</a:t>
            </a:r>
            <a:r>
              <a:rPr lang="he-IL" dirty="0"/>
              <a:t> כִּי אַתֶּם עֹבְרִים אֶת הַיַּרְדֵּן אֶל אֶרֶץ כְּנָעַן: </a:t>
            </a:r>
            <a:r>
              <a:rPr lang="he-IL" b="1" dirty="0"/>
              <a:t>וְהוֹרַשְׁתֶּם אֶת כָּל יֹשְׁבֵי הָאָרֶץ</a:t>
            </a:r>
            <a:r>
              <a:rPr lang="he-IL" dirty="0"/>
              <a:t> מִפְּנֵיכֶם וְאִבַּדְתֶּם אֵת כָּל מַשְׂכִּיֹּתָם וְאֵת כָּל צַלְמֵי מַסֵּכֹתָם תְּאַבֵּדוּ וְאֵת כָּל בָּמוֹתָם תַּשְׁמִידוּ: </a:t>
            </a:r>
            <a:r>
              <a:rPr lang="he-IL" b="1" dirty="0"/>
              <a:t>וְהוֹרַשְׁתֶּם אֶת הָאָרֶץ</a:t>
            </a:r>
            <a:r>
              <a:rPr lang="he-IL" dirty="0"/>
              <a:t> וִישַׁבְתֶּם בָּהּ כִּי לָכֶם נָתַתִּי אֶת הָאָרֶץ לָרֶשֶׁת אֹתָהּ: (במדבר לג פסוקים נא – </a:t>
            </a:r>
            <a:r>
              <a:rPr lang="he-IL" dirty="0" err="1"/>
              <a:t>נג</a:t>
            </a:r>
            <a:r>
              <a:rPr lang="he-IL" dirty="0"/>
              <a:t>)".</a:t>
            </a:r>
            <a:endParaRPr lang="en-US" dirty="0"/>
          </a:p>
          <a:p>
            <a:r>
              <a:rPr lang="he-IL" dirty="0"/>
              <a:t>הציווי “והורשתם את הארץ” דומה מאד לציווי “והורשתם את יושבי הארץ” שנאמר קודם לכן, אלא שלהוריש את יושבי הארץ הכוונה היא </a:t>
            </a:r>
            <a:r>
              <a:rPr lang="he-IL" b="1" dirty="0"/>
              <a:t>לגרשם מן הארץ</a:t>
            </a:r>
            <a:r>
              <a:rPr lang="he-IL" dirty="0"/>
              <a:t>, ולהוריש את הארץ כמובן אין הכוונה לגרש אותה אלא מצווה שעם ישראל יהיה הריבון והשליט בארץ. </a:t>
            </a:r>
            <a:endParaRPr lang="en-US" dirty="0"/>
          </a:p>
          <a:p>
            <a:r>
              <a:rPr lang="he-IL" dirty="0"/>
              <a:t>על סמך פסוק זה כתב ה</a:t>
            </a:r>
            <a:r>
              <a:rPr lang="he-IL" u="sng" dirty="0">
                <a:hlinkClick r:id="rId3" tooltip="רמב&quot;ן"/>
              </a:rPr>
              <a:t>רמב"ן</a:t>
            </a:r>
            <a:r>
              <a:rPr lang="en-US" dirty="0"/>
              <a:t>:</a:t>
            </a:r>
            <a:r>
              <a:rPr lang="he-IL" dirty="0"/>
              <a:t> "נצטווינו לרשת את הארץ אשר נתן האל יתעלה לאבותינו לאברהם יצחק וליעקב, ולא </a:t>
            </a:r>
            <a:r>
              <a:rPr lang="he-IL" dirty="0" err="1"/>
              <a:t>נעזבנה</a:t>
            </a:r>
            <a:r>
              <a:rPr lang="he-IL" dirty="0"/>
              <a:t> ביד זולתנו מן האומות או לשממה".</a:t>
            </a:r>
            <a:endParaRPr lang="en-US" dirty="0"/>
          </a:p>
          <a:p>
            <a:r>
              <a:rPr lang="he-IL" dirty="0"/>
              <a:t>למצווה זו יש שני חלקים </a:t>
            </a:r>
            <a:r>
              <a:rPr lang="he-IL" b="1" dirty="0"/>
              <a:t>פרטי וציבורי</a:t>
            </a:r>
            <a:r>
              <a:rPr lang="he-IL" dirty="0"/>
              <a:t>:</a:t>
            </a:r>
            <a:endParaRPr lang="en-US" dirty="0"/>
          </a:p>
          <a:p>
            <a:r>
              <a:rPr lang="he-IL" b="1" dirty="0"/>
              <a:t>פרטי:</a:t>
            </a:r>
            <a:r>
              <a:rPr lang="he-IL" dirty="0"/>
              <a:t> מצווה על כל יהודי לקנות קרקעות מגוי, כדי לגאול את האדמה מידי </a:t>
            </a:r>
            <a:r>
              <a:rPr lang="he-IL" dirty="0" err="1"/>
              <a:t>הגוים</a:t>
            </a:r>
            <a:r>
              <a:rPr lang="he-IL" dirty="0"/>
              <a:t>. על מצווה זו נאמר בגמ' ונפסק בשולחן ערוך סימן </a:t>
            </a:r>
            <a:r>
              <a:rPr lang="he-IL" dirty="0" err="1"/>
              <a:t>שו</a:t>
            </a:r>
            <a:r>
              <a:rPr lang="he-IL" dirty="0"/>
              <a:t> סעיף יא: מותר לקנות בית בארץ ישראל מן הא"י, בשבת, וחותם ומעלה בערכאות. וכבר היה כמה פעמים שבשביל ישוב הארץ אמרו לגוי לעשות מלאכה בשבת.</a:t>
            </a:r>
            <a:endParaRPr lang="en-US" dirty="0"/>
          </a:p>
          <a:p>
            <a:r>
              <a:rPr lang="he-IL" b="1" dirty="0"/>
              <a:t>ציבורי:</a:t>
            </a:r>
            <a:r>
              <a:rPr lang="he-IL" dirty="0"/>
              <a:t> מצווה על עם ישראל לדאוג שהארץ כולה תהיה בבעלות יהודית, </a:t>
            </a:r>
            <a:r>
              <a:rPr lang="he-IL" dirty="0" err="1"/>
              <a:t>דהינו</a:t>
            </a:r>
            <a:r>
              <a:rPr lang="he-IL" dirty="0"/>
              <a:t> גם אם חלק מהקרקעות הם ברשות גוים, יש לדאוג שהשלטון עליהם יהיה של עם ישראל.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custDataLst>
      <p:tags r:id="rId1"/>
    </p:custDataLst>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432341"/>
    </mc:Choice>
    <mc:Fallback xmlns="">
      <p:transition spd="slow" advTm="43234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כל מהות של כלל ישראל הוא להקים מדינה ריבונית בראשית פרק טו פסוק ז (פרשת לך לך)</a:t>
            </a:r>
            <a:br>
              <a:rPr lang="he-IL" dirty="0"/>
            </a:br>
            <a:r>
              <a:rPr lang="he-IL" b="1" dirty="0"/>
              <a:t>(ז) וַיֹּ֖אמֶר אֵלָ֑יו אֲנִ֣י </a:t>
            </a:r>
            <a:r>
              <a:rPr lang="he-IL" b="1" dirty="0" err="1"/>
              <a:t>יְקֹוָ֗ק</a:t>
            </a:r>
            <a:r>
              <a:rPr lang="he-IL" b="1" dirty="0"/>
              <a:t> אֲשֶׁ֤ר הוֹצֵאתִ֙יךָ֙ מֵא֣וּר כַּשְׂדִּ֔ים לָ֧תֶת לְךָ֛ </a:t>
            </a:r>
            <a:r>
              <a:rPr lang="he-IL" b="1" dirty="0" err="1"/>
              <a:t>אֶת־הָאָ֥רֶץ</a:t>
            </a:r>
            <a:r>
              <a:rPr lang="he-IL" b="1" dirty="0"/>
              <a:t> הַזֹּ֖את לְרִשְׁתָּֽהּ:</a:t>
            </a:r>
          </a:p>
          <a:p>
            <a:r>
              <a:rPr lang="he-IL" dirty="0"/>
              <a:t>לרשתה היינו כיבוש ארץ ישראל תחת שלטון ישראל </a:t>
            </a:r>
          </a:p>
          <a:p>
            <a:r>
              <a:rPr lang="he-IL" dirty="0"/>
              <a:t>רש"י בראשית פרק א פסוק א (פרשת בראשית)</a:t>
            </a:r>
            <a:br>
              <a:rPr lang="he-IL" dirty="0"/>
            </a:br>
            <a:r>
              <a:rPr lang="he-IL" b="1" dirty="0"/>
              <a:t>(א) בראשית - אמר רבי יצחק לא היה צריך </a:t>
            </a:r>
            <a:r>
              <a:rPr lang="he-IL" b="1" dirty="0" err="1"/>
              <a:t>להתחילא</a:t>
            </a:r>
            <a:r>
              <a:rPr lang="he-IL" b="1" dirty="0"/>
              <a:t> [את] התורה אלא (שמות </a:t>
            </a:r>
            <a:r>
              <a:rPr lang="he-IL" b="1" dirty="0" err="1"/>
              <a:t>יב</a:t>
            </a:r>
            <a:r>
              <a:rPr lang="he-IL" b="1" dirty="0"/>
              <a:t> ב) מהחודש הזה לכם, שהיא מצוה ראשונה </a:t>
            </a:r>
            <a:r>
              <a:rPr lang="he-IL" b="1" dirty="0" err="1"/>
              <a:t>שנצטווב</a:t>
            </a:r>
            <a:r>
              <a:rPr lang="he-IL" b="1" dirty="0"/>
              <a:t> [בה] ישראל, ומה טעם </a:t>
            </a:r>
            <a:r>
              <a:rPr lang="he-IL" b="1" dirty="0" err="1"/>
              <a:t>פתחג</a:t>
            </a:r>
            <a:r>
              <a:rPr lang="he-IL" b="1" dirty="0"/>
              <a:t> בבראשית, משום (תהלים קיא ו) </a:t>
            </a:r>
            <a:r>
              <a:rPr lang="he-IL" b="1" dirty="0" err="1"/>
              <a:t>כח</a:t>
            </a:r>
            <a:r>
              <a:rPr lang="he-IL" b="1" dirty="0"/>
              <a:t> מעשיו הגיד לעמו לתת להם נחלת גוים, שאם יאמרו אומות העולם לישראל לסטים </a:t>
            </a:r>
            <a:r>
              <a:rPr lang="he-IL" b="1" dirty="0" err="1"/>
              <a:t>אתם,ד</a:t>
            </a:r>
            <a:r>
              <a:rPr lang="he-IL" b="1" dirty="0"/>
              <a:t> </a:t>
            </a:r>
            <a:r>
              <a:rPr lang="he-IL" b="1" u="sng" dirty="0"/>
              <a:t>שכבשתם ארצות שבעה גוים</a:t>
            </a:r>
            <a:r>
              <a:rPr lang="he-IL" b="1" dirty="0"/>
              <a:t>, הם אומרים להם כל הארץ של הקדוש ברוך הוא היא, הוא בראה ונתנה לאשר ישר בעיניו, ברצונו נתנה להם וברצונו נטלה מהם ונתנה לנו: </a:t>
            </a:r>
            <a:br>
              <a:rPr lang="he-IL" dirty="0"/>
            </a:br>
            <a:endParaRPr lang="he-IL" dirty="0"/>
          </a:p>
          <a:p>
            <a:r>
              <a:rPr lang="he-IL" dirty="0"/>
              <a:t>כיבוש זה מדינה ריבונית וזה כל ספר בראשית, וכל התורה כולה מלא מזה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custDataLst>
      <p:tags r:id="rId1"/>
    </p:custDataLst>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44739"/>
    </mc:Choice>
    <mc:Fallback xmlns="">
      <p:transition spd="slow" advTm="4473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8066ED0-6E4B-2687-8BC1-30A17020BE50}"/>
              </a:ext>
            </a:extLst>
          </p:cNvPr>
          <p:cNvSpPr>
            <a:spLocks noGrp="1"/>
          </p:cNvSpPr>
          <p:nvPr>
            <p:ph type="title"/>
          </p:nvPr>
        </p:nvSpPr>
        <p:spPr/>
        <p:txBody>
          <a:bodyPr/>
          <a:lstStyle/>
          <a:p>
            <a:pPr algn="ctr"/>
            <a:r>
              <a:rPr lang="he-IL" dirty="0"/>
              <a:t>סיכום טעם ראשון</a:t>
            </a:r>
          </a:p>
        </p:txBody>
      </p:sp>
      <p:sp>
        <p:nvSpPr>
          <p:cNvPr id="3" name="מציין מיקום של מספר שקופית 2">
            <a:extLst>
              <a:ext uri="{FF2B5EF4-FFF2-40B4-BE49-F238E27FC236}">
                <a16:creationId xmlns:a16="http://schemas.microsoft.com/office/drawing/2014/main" id="{B68749B0-7154-5257-1DEE-2B306F8FC424}"/>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3266219099"/>
      </p:ext>
    </p:extLst>
  </p:cSld>
  <p:clrMapOvr>
    <a:masterClrMapping/>
  </p:clrMapOvr>
  <mc:AlternateContent xmlns:mc="http://schemas.openxmlformats.org/markup-compatibility/2006" xmlns:p14="http://schemas.microsoft.com/office/powerpoint/2010/main">
    <mc:Choice Requires="p14">
      <p:transition spd="slow" p14:dur="2000" advTm="414386"/>
    </mc:Choice>
    <mc:Fallback xmlns="">
      <p:transition spd="slow" advTm="41438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ממלכת כהנים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שמות פרק </a:t>
            </a:r>
            <a:r>
              <a:rPr lang="he-IL" dirty="0" err="1"/>
              <a:t>יט</a:t>
            </a:r>
            <a:r>
              <a:rPr lang="he-IL" dirty="0"/>
              <a:t> פסוק ד - ו</a:t>
            </a:r>
          </a:p>
          <a:p>
            <a:r>
              <a:rPr lang="he-IL" dirty="0"/>
              <a:t>אַתֶּם רְאִיתֶם אֲשֶׁר עָשִׂיתִי לְמִצְרָיִם וָאֶשָּׂא אֶתְכֶם עַל כַּנְפֵי נְשָׁרִים וָאָבִא אֶתְכֶם אֵלָי: וְעַתָּה אִם שָׁמוֹעַ תִּשְׁמְעוּ בְּקֹלִי וּשְׁמַרְתֶּם אֶת בְּרִיתִי וִהְיִיתֶם לִי סְגֻלָּה מִכָּל הָעַמִּים כִּי לִי כָּל הָאָרֶץ: וְאַתֶּם תִּהְיוּ לִי מַמְלֶכֶת כֹּהֲנִים וְגוֹי קָדוֹשׁ אֵלֶּה הַדְּבָרִים אֲשֶׁר תְּדַבֵּר אֶל בְּנֵי יִשְׂרָאֵל: </a:t>
            </a:r>
          </a:p>
          <a:p>
            <a:r>
              <a:rPr lang="he-IL" dirty="0"/>
              <a:t>נתינת התורה לכלל, וצורת חיים כאומה ולא רק כיחידים, מונחים לאורך כל התורה כ"הנחת יסוד".</a:t>
            </a:r>
          </a:p>
          <a:p>
            <a:r>
              <a:rPr lang="he-IL" dirty="0"/>
              <a:t>יש הרבה מצוות שנצטווינו כאומה, ואין אפשרות לקיימן כיחידים. כגון, שופטים ושוטרים </a:t>
            </a:r>
            <a:r>
              <a:rPr lang="he-IL" dirty="0" err="1"/>
              <a:t>תתן</a:t>
            </a:r>
            <a:r>
              <a:rPr lang="he-IL" dirty="0"/>
              <a:t> לך בכל שעריך, כגון מצוות המלחמה, ירושת הארץ, פרטי דיני יובל, ועוד רבות. כל מי שלומד את התורה חש לאורך כל הדרך, כי התורה מדברת אל כלל ישראל, ומצווה את האומה הישראלית כיצד לנהוג.</a:t>
            </a:r>
          </a:p>
          <a:p>
            <a:r>
              <a:rPr lang="he-IL" b="1" dirty="0"/>
              <a:t>כלומר, אם נשאל את נותן התורה למי הוא נותן אותה, אל מי הוא "מדבר" בתורה</a:t>
            </a:r>
            <a:r>
              <a:rPr lang="he-IL" dirty="0"/>
              <a:t>? </a:t>
            </a:r>
          </a:p>
          <a:p>
            <a:r>
              <a:rPr lang="he-IL" dirty="0"/>
              <a:t>התשובה תהיה לכלל ישראל. לעם ישראל החי כממלכת כהנים וגוי קדוש. </a:t>
            </a:r>
          </a:p>
          <a:p>
            <a:r>
              <a:rPr lang="he-IL" b="1" dirty="0"/>
              <a:t>גם מצוות היחיד באות </a:t>
            </a:r>
            <a:r>
              <a:rPr lang="he-IL" b="1" dirty="0" err="1"/>
              <a:t>מכח</a:t>
            </a:r>
            <a:r>
              <a:rPr lang="he-IL" b="1" dirty="0"/>
              <a:t> היותו בן לאומה כולה.</a:t>
            </a:r>
            <a:endParaRPr lang="en-US" b="1" dirty="0"/>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custDataLst>
      <p:tags r:id="rId1"/>
    </p:custDataLst>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272294"/>
    </mc:Choice>
    <mc:Fallback xmlns="">
      <p:transition spd="slow" advTm="2722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המצוות רק בארץ</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אנו מוצאים שעיקר מקום קיום המצוות הוא דווקא בארץ ישראל, </a:t>
            </a:r>
            <a:r>
              <a:rPr lang="he-IL" dirty="0" err="1"/>
              <a:t>וכמש"כ</a:t>
            </a:r>
            <a:r>
              <a:rPr lang="he-IL" dirty="0"/>
              <a:t> (דברים ד ה): "ראה למדתי אתכם </a:t>
            </a:r>
            <a:r>
              <a:rPr lang="he-IL" dirty="0" err="1"/>
              <a:t>חקים</a:t>
            </a:r>
            <a:r>
              <a:rPr lang="he-IL" dirty="0"/>
              <a:t> ומשפטים כאשר ציוני ה' </a:t>
            </a:r>
            <a:r>
              <a:rPr lang="he-IL" dirty="0" err="1"/>
              <a:t>אלהי</a:t>
            </a:r>
            <a:r>
              <a:rPr lang="he-IL" dirty="0"/>
              <a:t> </a:t>
            </a:r>
            <a:r>
              <a:rPr lang="he-IL" b="1" dirty="0"/>
              <a:t>לעשות כן בקרב הארץ אשר אתם באים שמה לרשתה</a:t>
            </a:r>
            <a:r>
              <a:rPr lang="he-IL" dirty="0"/>
              <a:t>".</a:t>
            </a:r>
            <a:endParaRPr lang="en-US" dirty="0"/>
          </a:p>
          <a:p>
            <a:r>
              <a:rPr lang="he-IL" dirty="0"/>
              <a:t>(דברים ד יד) וְאֹתִי </a:t>
            </a:r>
            <a:r>
              <a:rPr lang="he-IL" dirty="0" err="1"/>
              <a:t>צִוָּה</a:t>
            </a:r>
            <a:r>
              <a:rPr lang="he-IL" dirty="0"/>
              <a:t> ה' בָּעֵת הַהִוא לְלַמֵּד אֶתְכֶם </a:t>
            </a:r>
            <a:r>
              <a:rPr lang="he-IL" dirty="0" err="1"/>
              <a:t>חֻקִּים</a:t>
            </a:r>
            <a:r>
              <a:rPr lang="he-IL" dirty="0"/>
              <a:t> וּמִשְׁפָּטִים </a:t>
            </a:r>
            <a:r>
              <a:rPr lang="he-IL" b="1" dirty="0" err="1"/>
              <a:t>לַעֲשֹׂתְכֶם</a:t>
            </a:r>
            <a:r>
              <a:rPr lang="he-IL" b="1" dirty="0"/>
              <a:t> אֹתָם בָּאָרֶץ אֲשֶׁר אַתֶּם עֹבְרִים שָׁמָּה לְרִשְׁתָּהּ:</a:t>
            </a:r>
            <a:endParaRPr lang="en-US" dirty="0"/>
          </a:p>
          <a:p>
            <a:r>
              <a:rPr lang="he-IL" dirty="0"/>
              <a:t>ב. (דברים ה </a:t>
            </a:r>
            <a:r>
              <a:rPr lang="he-IL" dirty="0" err="1"/>
              <a:t>כז</a:t>
            </a:r>
            <a:r>
              <a:rPr lang="he-IL" dirty="0"/>
              <a:t>) וְאַתָּה פֹּה עֲמֹד עִמָּדִי וַאֲדַבְּרָה אֵלֶיךָ אֵת כָּל </a:t>
            </a:r>
            <a:r>
              <a:rPr lang="he-IL" dirty="0" err="1"/>
              <a:t>הַמִּצְוָה</a:t>
            </a:r>
            <a:r>
              <a:rPr lang="he-IL" dirty="0"/>
              <a:t> </a:t>
            </a:r>
            <a:r>
              <a:rPr lang="he-IL" dirty="0" err="1"/>
              <a:t>וְהַחֻקִּים</a:t>
            </a:r>
            <a:r>
              <a:rPr lang="he-IL" dirty="0"/>
              <a:t> וְהַמִּשְׁפָּטִים אֲשֶׁר תְּלַמְּדֵם </a:t>
            </a:r>
            <a:r>
              <a:rPr lang="he-IL" b="1" dirty="0"/>
              <a:t>וְעָשׂוּ בָאָרֶץ אֲשֶׁר אָנֹכִי נֹתֵן לָהֶם לְרִשְׁתָּהּ:</a:t>
            </a:r>
            <a:endParaRPr lang="en-US" dirty="0"/>
          </a:p>
          <a:p>
            <a:r>
              <a:rPr lang="he-IL" dirty="0"/>
              <a:t>ג. (דברים ו א) וְזֹאת </a:t>
            </a:r>
            <a:r>
              <a:rPr lang="he-IL" dirty="0" err="1"/>
              <a:t>הַמִּצְוָה</a:t>
            </a:r>
            <a:r>
              <a:rPr lang="he-IL" dirty="0"/>
              <a:t> </a:t>
            </a:r>
            <a:r>
              <a:rPr lang="he-IL" dirty="0" err="1"/>
              <a:t>הַחֻקִּים</a:t>
            </a:r>
            <a:r>
              <a:rPr lang="he-IL" dirty="0"/>
              <a:t> וְהַמִּשְׁפָּטִים אֲשֶׁר </a:t>
            </a:r>
            <a:r>
              <a:rPr lang="he-IL" dirty="0" err="1"/>
              <a:t>צִוָּה</a:t>
            </a:r>
            <a:r>
              <a:rPr lang="he-IL" dirty="0"/>
              <a:t> ה' </a:t>
            </a:r>
            <a:r>
              <a:rPr lang="he-IL" dirty="0" err="1"/>
              <a:t>אֱלֹהֵיכֶם</a:t>
            </a:r>
            <a:r>
              <a:rPr lang="he-IL" dirty="0"/>
              <a:t> לְלַמֵּד אֶתְכֶם </a:t>
            </a:r>
            <a:r>
              <a:rPr lang="he-IL" b="1" dirty="0"/>
              <a:t>לַעֲשׂוֹת בָּאָרֶץ אֲשֶׁר אַתֶּם עֹבְרִים שָׁמָּה לְרִשְׁתָּהּ:</a:t>
            </a:r>
            <a:endParaRPr lang="en-US" dirty="0"/>
          </a:p>
          <a:p>
            <a:r>
              <a:rPr lang="he-IL" dirty="0"/>
              <a:t>ד. (דברים </a:t>
            </a:r>
            <a:r>
              <a:rPr lang="he-IL" dirty="0" err="1"/>
              <a:t>יב</a:t>
            </a:r>
            <a:r>
              <a:rPr lang="he-IL" dirty="0"/>
              <a:t> א) אֵלֶּה </a:t>
            </a:r>
            <a:r>
              <a:rPr lang="he-IL" dirty="0" err="1"/>
              <a:t>הַחֻקִּים</a:t>
            </a:r>
            <a:r>
              <a:rPr lang="he-IL" dirty="0"/>
              <a:t> וְהַמִּשְׁפָּטִים </a:t>
            </a:r>
            <a:r>
              <a:rPr lang="he-IL" b="1" dirty="0"/>
              <a:t>אֲשֶׁר תִּשְׁמְרוּן לַעֲשׂוֹת בָּאָרֶץ אֲשֶׁר נָתַן ה' </a:t>
            </a:r>
            <a:r>
              <a:rPr lang="he-IL" b="1" dirty="0" err="1"/>
              <a:t>אֱלֹהֵי</a:t>
            </a:r>
            <a:r>
              <a:rPr lang="he-IL" b="1" dirty="0"/>
              <a:t> </a:t>
            </a:r>
            <a:r>
              <a:rPr lang="he-IL" b="1" dirty="0" err="1"/>
              <a:t>אֲבֹתֶיך</a:t>
            </a:r>
            <a:r>
              <a:rPr lang="he-IL" b="1" dirty="0"/>
              <a:t>ָ לְךָ לְרִשְׁתָּהּ</a:t>
            </a:r>
            <a:r>
              <a:rPr lang="he-IL" dirty="0"/>
              <a:t> כָּל הַיָּמִים אֲשֶׁר אַתֶּם חַיִּים עַל הָאֲדָמָה:</a:t>
            </a:r>
            <a:endParaRPr lang="en-US" dirty="0"/>
          </a:p>
          <a:p>
            <a:r>
              <a:rPr lang="he-IL" dirty="0"/>
              <a:t>נראה שמלבד הטעם שיש קדושה מיוחדת למצוות רק שהם בארץ, יש בדבר טעם נוסף:</a:t>
            </a:r>
          </a:p>
          <a:p>
            <a:r>
              <a:rPr lang="he-IL" dirty="0"/>
              <a:t>המצוות ניתנו לקיימם בתור אומה העובדת את ה'. </a:t>
            </a:r>
          </a:p>
          <a:p>
            <a:r>
              <a:rPr lang="he-IL" dirty="0"/>
              <a:t>ואומה יכולה להיות רק בארץ ישראל.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custDataLst>
      <p:tags r:id="rId1"/>
    </p:custDataLst>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01884"/>
    </mc:Choice>
    <mc:Fallback xmlns="">
      <p:transition spd="slow" advTm="6018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הציבי לך ציונים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20000"/>
          </a:bodyPr>
          <a:lstStyle/>
          <a:p>
            <a:r>
              <a:rPr lang="he-IL" dirty="0"/>
              <a:t>על פי זה יובן הספרי בסוגיית "הַצִּיבִי לָךְ </a:t>
            </a:r>
            <a:r>
              <a:rPr lang="he-IL" dirty="0" err="1"/>
              <a:t>צִיֻּנִים</a:t>
            </a:r>
            <a:r>
              <a:rPr lang="he-IL" dirty="0"/>
              <a:t>".  הספרי כותב על הפסוק "וַאֲבַדְתֶּם מְהֵרָה" (הביאם רש"י בחומש על הפסוק "וְשַׂמְתֶּם אֶת דְּבָרַי") "אע"פ שאני מגלה אתכם מן הארץ לחו"ל, היו </a:t>
            </a:r>
            <a:r>
              <a:rPr lang="he-IL" dirty="0" err="1"/>
              <a:t>מצויינים</a:t>
            </a:r>
            <a:r>
              <a:rPr lang="he-IL" dirty="0"/>
              <a:t> במצות, שכשאתם חוזרים לא יהיו לכם חדשים. משל למלך שכעס על אשתו, וחזרה בבית אביה. אמר לה: הוי מקושטת בתכשיטיך, וכשתחזרי לא יהיו עליך חדשים. כך אמר להם הקב"ה לישראל: בני, היו </a:t>
            </a:r>
            <a:r>
              <a:rPr lang="he-IL" dirty="0" err="1"/>
              <a:t>מצויינים</a:t>
            </a:r>
            <a:r>
              <a:rPr lang="he-IL" dirty="0"/>
              <a:t> במצות, שכשאתם חוזרים לארץ ישראל, לא יהיו עליכם חדשים, הוא שירמיהו אמר</a:t>
            </a:r>
            <a:r>
              <a:rPr lang="en-US" dirty="0"/>
              <a:t> </a:t>
            </a:r>
            <a:r>
              <a:rPr lang="he-IL" dirty="0"/>
              <a:t>"הציבי לך ציונים" - אלו המצות שישראל </a:t>
            </a:r>
            <a:r>
              <a:rPr lang="he-IL" dirty="0" err="1"/>
              <a:t>מצויינים</a:t>
            </a:r>
            <a:r>
              <a:rPr lang="he-IL" dirty="0"/>
              <a:t> בהם".</a:t>
            </a:r>
            <a:endParaRPr lang="en-US" dirty="0"/>
          </a:p>
          <a:p>
            <a:r>
              <a:rPr lang="he-IL" dirty="0"/>
              <a:t> מקשים כולם, וכי חיוב המצוות בחוץ לארץ הוא רק בגדר "ציונים"? רק כדי שנזכור אותם כשנחזור לארץ ישראל? וכי אין חיוב עצמי לשמירת מצוות בחוץ לארץ? הרי זו משנה מפורשת במסכת קידושין דף לו: כל מצווה שהיא חובת הגוף נוהגת בין בארץ ובין בחוץ לארץ!</a:t>
            </a:r>
            <a:endParaRPr lang="en-US" dirty="0"/>
          </a:p>
          <a:p>
            <a:r>
              <a:rPr lang="he-IL" dirty="0"/>
              <a:t> על פי הנ"ל הדברים יובנו. התורה ניתנה לעם ישראל כדי שבארץ ישראל יקים על ידה "ממלכת כהנים וגוי קדוש".</a:t>
            </a:r>
            <a:endParaRPr lang="en-US" dirty="0"/>
          </a:p>
          <a:p>
            <a:r>
              <a:rPr lang="he-IL" dirty="0"/>
              <a:t>בא יהודי לפני הקב"ה בשאלה: אני בגלות, חי כקהילה ולא כמלכות עצמאית. איזה מצוות עלי לקיים?</a:t>
            </a:r>
            <a:endParaRPr lang="en-US" dirty="0"/>
          </a:p>
          <a:p>
            <a:r>
              <a:rPr lang="he-IL" dirty="0"/>
              <a:t>משיב לו הקב"ה: כשנתתי תורה לא עסקתי בך. נתתי אותה לעם ישראל שיחיה כאומה בממלכתו על ארצו. ליחיד לא נתתי תורה, וודאי לא בחו"ל.</a:t>
            </a:r>
            <a:endParaRPr lang="en-US" dirty="0"/>
          </a:p>
          <a:p>
            <a:r>
              <a:rPr lang="he-IL" dirty="0"/>
              <a:t>מתחנן היהודי בכאב: האם איבדתי </a:t>
            </a:r>
            <a:r>
              <a:rPr lang="he-IL" dirty="0" err="1"/>
              <a:t>הכל</a:t>
            </a:r>
            <a:r>
              <a:rPr lang="he-IL" dirty="0"/>
              <a:t>? האם אין לי כעת שום קשר לתורה? אין לה מה לומר כעת עבורי?</a:t>
            </a:r>
            <a:endParaRPr lang="en-US" dirty="0"/>
          </a:p>
          <a:p>
            <a:r>
              <a:rPr lang="he-IL" sz="1600" dirty="0"/>
              <a:t>משיב לו הקב"ה: בסדר, אקבל את תחינתך. אתן גם לך משהו. יש מצוות שגם אתה תהיה </a:t>
            </a:r>
            <a:r>
              <a:rPr lang="he-IL" sz="1600" dirty="0" err="1"/>
              <a:t>מחוייב</a:t>
            </a:r>
            <a:r>
              <a:rPr lang="he-IL" sz="1600" dirty="0"/>
              <a:t> בהן, מצוות שהן חובת הגוף. </a:t>
            </a:r>
          </a:p>
          <a:p>
            <a:r>
              <a:rPr lang="he-IL" dirty="0"/>
              <a:t>אמנם המטרה שנתתי את התורה היא "מַמְלֶכֶת כֹּהֲנִים וְגוֹי קָדוֹשׁ", וכאמור, זה רק לאומה בשלמותה כאשר היא חייה במלכות משלה על אדמתה, אך לא אנתק מכלל ישראל את הקהילות שכעת בגלות. תהיה </a:t>
            </a:r>
            <a:r>
              <a:rPr lang="he-IL" dirty="0" err="1"/>
              <a:t>מחוייב</a:t>
            </a:r>
            <a:r>
              <a:rPr lang="he-IL" dirty="0"/>
              <a:t> בחלק מהמצוות, כדי שיהיה לך חוט מקשר אל הדרך חזרה.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custDataLst>
      <p:tags r:id="rId1"/>
    </p:custDataLst>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303470"/>
    </mc:Choice>
    <mc:Fallback xmlns="">
      <p:transition spd="slow" advTm="30347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שלטון ישראלי?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ואכן, לפי השקפה זו, כאשר השלטון מושתת על ערכי דמוקרטיה, והרוב במדינה אינו אמון על קיום מצוות, ומוסדות הממשל אינם דואגים אך ורק לחינוך נאות, לקיום מצוות וללימוד תורה, אלא גם לצרכים של ציבור "אחר" - ובין השאר מבצעים פעולות שאינן עולות בקנה אחר עם הנדרש ע"פ ההלכה - אזי אין כל מקום לקיומה של מדינה זו, ועדיף עליה חיים בצל הגויים, כאשר הם אלה הדואגים לכבישים ולגשרים, ולשאר הצרכים החומריים של התושבים, ולנו, ליהודים, מאפשרים - ולעתים אפילו מספקים - את כל הדרוש לנו לקיום החיים הרוחניים שלנו.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custDataLst>
      <p:tags r:id="rId1"/>
    </p:custDataLst>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24964"/>
    </mc:Choice>
    <mc:Fallback xmlns="">
      <p:transition spd="slow" advTm="249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custDataLst>
      <p:tags r:id="rId1"/>
    </p:custDataLst>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12048"/>
    </mc:Choice>
    <mc:Fallback xmlns="">
      <p:transition spd="slow" advTm="120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endParaRPr lang="he-IL" sz="1600"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custDataLst>
      <p:tags r:id="rId1"/>
    </p:custDataLst>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84592"/>
    </mc:Choice>
    <mc:Fallback xmlns="">
      <p:transition spd="slow" advTm="845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עם חכם ונבון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הנה דברי הרב אברהם יצחק הכהן קוק בנידון (אורות, למהלך האידיאות בישראל, עמ' קד):</a:t>
            </a:r>
          </a:p>
          <a:p>
            <a:r>
              <a:rPr lang="he-IL" dirty="0"/>
              <a:t>בראשית מטעו של העם הזה, אשר ידע לקרוא בשם הרעיון </a:t>
            </a:r>
            <a:r>
              <a:rPr lang="he-IL" dirty="0" err="1"/>
              <a:t>האלקי</a:t>
            </a:r>
            <a:r>
              <a:rPr lang="he-IL" dirty="0"/>
              <a:t> הברור והטהור בעת השלטון הכביר של האליליות בטומאתה-ברפואתה, נתגלתה השאיפה להקים צבור אנושי גדול אשר 'ישמרו את דרך ה' לעשות צדקה ומשפט'. זוהי השאיפה, שבאה </a:t>
            </a:r>
            <a:r>
              <a:rPr lang="he-IL" dirty="0" err="1"/>
              <a:t>מכח</a:t>
            </a:r>
            <a:r>
              <a:rPr lang="he-IL" dirty="0"/>
              <a:t> ההכרה הברורה והעזה והתביעה המוסרית הכוללת והרמה, להוציא את האנושיות מתחת סבל נורא של צרות רוחניות וחומריות, </a:t>
            </a:r>
            <a:r>
              <a:rPr lang="he-IL" dirty="0" err="1"/>
              <a:t>ולהביאנה</a:t>
            </a:r>
            <a:r>
              <a:rPr lang="he-IL" dirty="0"/>
              <a:t> לחיי חופש מלאי הוד ועדן, באור </a:t>
            </a:r>
            <a:r>
              <a:rPr lang="he-IL" dirty="0" err="1"/>
              <a:t>האידיאיה</a:t>
            </a:r>
            <a:r>
              <a:rPr lang="he-IL" dirty="0"/>
              <a:t> האלוקית, ולהצליח בזה את כל האדם כולו.</a:t>
            </a:r>
          </a:p>
          <a:p>
            <a:r>
              <a:rPr lang="he-IL" dirty="0"/>
              <a:t>למלואה של שאיפה זו צריך </a:t>
            </a:r>
            <a:r>
              <a:rPr lang="he-IL" dirty="0" err="1"/>
              <a:t>דוקא</a:t>
            </a:r>
            <a:r>
              <a:rPr lang="he-IL" dirty="0"/>
              <a:t>, שצבור זה יהיה בעל מדינה פוליטית וסוציאלית </a:t>
            </a:r>
            <a:r>
              <a:rPr lang="he-IL" dirty="0" err="1"/>
              <a:t>וכסא</a:t>
            </a:r>
            <a:r>
              <a:rPr lang="he-IL" dirty="0"/>
              <a:t> ממלכה לאומית, ברום התרבות האנושית, 'עם חכם ונבון וגוי גדול', והאידיאה האלוקית המוחלטת מושלת שמה ומחיה את העם ואת הארץ במאור חייה. למען דעת, שלא רק יחידים חכמים מצוינים, חסידים ונזירים ואנשי קדש, חיים באור האידיאה </a:t>
            </a:r>
            <a:r>
              <a:rPr lang="he-IL" dirty="0" err="1"/>
              <a:t>האלקית</a:t>
            </a:r>
            <a:r>
              <a:rPr lang="he-IL" dirty="0"/>
              <a:t>, כי גם עמים שלמים, מתוקנים ומשוכללים בכל </a:t>
            </a:r>
            <a:r>
              <a:rPr lang="he-IL" dirty="0" err="1"/>
              <a:t>תקוני</a:t>
            </a:r>
            <a:r>
              <a:rPr lang="he-IL" dirty="0"/>
              <a:t> התרבות והישוב המדיני; עמים שלמים, הכוללים בתוכם את כל השדרות האנושיות השונות, מן רום האינטליגנציה </a:t>
            </a:r>
            <a:r>
              <a:rPr lang="he-IL" dirty="0" err="1"/>
              <a:t>האמונתית</a:t>
            </a:r>
            <a:r>
              <a:rPr lang="he-IL" dirty="0"/>
              <a:t>; </a:t>
            </a:r>
            <a:r>
              <a:rPr lang="he-IL" dirty="0" err="1"/>
              <a:t>הפרושית</a:t>
            </a:r>
            <a:r>
              <a:rPr lang="he-IL" dirty="0"/>
              <a:t>, המשכלת והקדושה, עד המערכות הרחבות, הסוציאליות, הפוליטיות והאקונומיות, ועד הפרולטריון לכל </a:t>
            </a:r>
            <a:r>
              <a:rPr lang="he-IL" dirty="0" err="1"/>
              <a:t>פלגותיו</a:t>
            </a:r>
            <a:r>
              <a:rPr lang="he-IL" dirty="0"/>
              <a:t>, אפילו היותר נמוך ומגושם.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custDataLst>
      <p:tags r:id="rId1"/>
    </p:custDataLst>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37080"/>
    </mc:Choice>
    <mc:Fallback xmlns="">
      <p:transition spd="slow" advTm="370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יסוד </a:t>
            </a:r>
            <a:r>
              <a:rPr lang="he-IL" dirty="0" err="1"/>
              <a:t>כסא</a:t>
            </a:r>
            <a:r>
              <a:rPr lang="he-IL" dirty="0"/>
              <a:t> ה' בעולם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אין המדינה האושר העליון של האדם. זה ניתן </a:t>
            </a:r>
            <a:r>
              <a:rPr lang="he-IL" dirty="0" err="1"/>
              <a:t>להאמר</a:t>
            </a:r>
            <a:r>
              <a:rPr lang="he-IL" dirty="0"/>
              <a:t> במדינה רגילה, שאינה עולה לערך יותר גדול מחברת אחריות גדולה, שנשארו המוני האידיאות, שהן עטרת החיים של האנושיות, מרחפים ממעל לה, ואינם נוגעים בה. מה שאין כן מדינה שהיא ביסודה אידיאלית, שחקוק </a:t>
            </a:r>
            <a:r>
              <a:rPr lang="he-IL" dirty="0" err="1"/>
              <a:t>בהויתה</a:t>
            </a:r>
            <a:r>
              <a:rPr lang="he-IL" dirty="0"/>
              <a:t> תוכן האידיאלי היותר עליון שהוא באמת האושר היותר גדול של היחיד. מדינה זו היא באמת היותר עליונה בסולם האושר, ומדינה זו היא מדינתנו, מדינת ישראל, יסוד </a:t>
            </a:r>
            <a:r>
              <a:rPr lang="he-IL" dirty="0" err="1"/>
              <a:t>כסא</a:t>
            </a:r>
            <a:r>
              <a:rPr lang="he-IL" dirty="0"/>
              <a:t> ד' בעולם, שכל חפצה הוא שיהיה ד' אחד ושמו אחד, שזהו באמת האושר היותר עליון. אמת, שאושר נשגב זה צריך הוא לביאור ארוך כדי להעלות אורו בימי חושך, אבל לא מפני זה יחדל מלהיות האושר היותר גדול. </a:t>
            </a:r>
          </a:p>
          <a:p>
            <a:r>
              <a:rPr lang="he-IL" dirty="0"/>
              <a:t>את משמעות הפסקה והסיבות לקביעה זו, מסבירים בכך שהיות והקשר של האל עם העולם הוא דרך עמו - </a:t>
            </a:r>
            <a:r>
              <a:rPr lang="he-IL" dirty="0">
                <a:hlinkClick r:id="rId3" tooltip="עם ישראל"/>
              </a:rPr>
              <a:t>עם ישראל</a:t>
            </a:r>
            <a:r>
              <a:rPr lang="he-IL" dirty="0"/>
              <a:t> ועל ידם הוא מתגלה בו, מלכות השם בעולם לא יכולה להתגלות כשמלכות ישראל איננה קיימת. לפיכך - יסוד ראשוני לגילוי מלכותו הוא העמדת מלכות ישראל, </a:t>
            </a:r>
            <a:r>
              <a:rPr lang="he-IL" dirty="0" err="1"/>
              <a:t>כשאחרי</a:t>
            </a:r>
            <a:r>
              <a:rPr lang="he-IL" dirty="0"/>
              <a:t> שתוקם - ישנו הבסיס שעליו יש להתקדם ולפעול שכל התנהגותה תהא ראויה על פי התורה, ותפעל לגילוי מלכותו. והיות שכן - על אף שבמצבה הנוכחי אין המדינה עונה על הקריטריון "שכל חפצה הוא שיהיה ד' אחד ושמו אחד", עדיין היא ראויה להיקרות כך, כיוון שהיסוד עודנו קיים, על אף שטרם נבנה הבניין מכוחו</a:t>
            </a:r>
            <a:r>
              <a:rPr lang="he-IL" baseline="30000" dirty="0">
                <a:hlinkClick r:id="rId4"/>
              </a:rPr>
              <a:t>[2]</a:t>
            </a:r>
            <a:r>
              <a:rPr lang="he-IL" dirty="0"/>
              <a:t>.</a:t>
            </a:r>
          </a:p>
          <a:p>
            <a:r>
              <a:rPr lang="he-IL" dirty="0"/>
              <a:t>כמו כן, ביחס לטענה שכל עוד והמדינה איננה "כל חפצה שיהא ה' אחד ושמו אחד" לא ניתן לומר שעליה דיבר </a:t>
            </a:r>
            <a:r>
              <a:rPr lang="he-IL" dirty="0" err="1"/>
              <a:t>הראי"ה</a:t>
            </a:r>
            <a:r>
              <a:rPr lang="he-IL" dirty="0"/>
              <a:t>, מצוינים המשך דבריו - שאושר זה זקוק לבירור ארוך בימי החושך, ולא באופן </a:t>
            </a:r>
            <a:r>
              <a:rPr lang="he-IL" dirty="0" err="1"/>
              <a:t>מיידי</a:t>
            </a:r>
            <a:r>
              <a:rPr lang="he-IL" dirty="0"/>
              <a:t> יחל מצב זה, אלא שלמרות זאת אין זה מונע את ההגדרה גם באותם ימי חושך, ההכרחיים ומהווים ימי בירור להתגלות האור מתוך היסוד הקיים של מלכות ישראל - המתקיים בימים אלו עצמם.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custDataLst>
      <p:tags r:id="rId1"/>
    </p:custDataLst>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67695"/>
    </mc:Choice>
    <mc:Fallback xmlns="">
      <p:transition spd="slow" advTm="66769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4"/>
</p:tagLst>
</file>

<file path=ppt/tags/tag2.xml><?xml version="1.0" encoding="utf-8"?>
<p:tagLst xmlns:a="http://schemas.openxmlformats.org/drawingml/2006/main" xmlns:r="http://schemas.openxmlformats.org/officeDocument/2006/relationships" xmlns:p="http://schemas.openxmlformats.org/presentationml/2006/main">
  <p:tag name="TIMING" val="|0.7|0.3|0.2|0.4"/>
</p:tagLst>
</file>

<file path=ppt/tags/tag3.xml><?xml version="1.0" encoding="utf-8"?>
<p:tagLst xmlns:a="http://schemas.openxmlformats.org/drawingml/2006/main" xmlns:r="http://schemas.openxmlformats.org/officeDocument/2006/relationships" xmlns:p="http://schemas.openxmlformats.org/presentationml/2006/main">
  <p:tag name="TIMING" val="|1|7.1|1.3|0.5"/>
</p:tagLst>
</file>

<file path=ppt/tags/tag4.xml><?xml version="1.0" encoding="utf-8"?>
<p:tagLst xmlns:a="http://schemas.openxmlformats.org/drawingml/2006/main" xmlns:r="http://schemas.openxmlformats.org/officeDocument/2006/relationships" xmlns:p="http://schemas.openxmlformats.org/presentationml/2006/main">
  <p:tag name="TIMING" val="|0.6|201|6.7|117.2|1.9|85.3"/>
</p:tagLst>
</file>

<file path=ppt/tags/tag5.xml><?xml version="1.0" encoding="utf-8"?>
<p:tagLst xmlns:a="http://schemas.openxmlformats.org/drawingml/2006/main" xmlns:r="http://schemas.openxmlformats.org/officeDocument/2006/relationships" xmlns:p="http://schemas.openxmlformats.org/presentationml/2006/main">
  <p:tag name="TIMING" val="|0.6|12.8|0.8|29.2"/>
</p:tagLst>
</file>

<file path=ppt/tags/tag6.xml><?xml version="1.0" encoding="utf-8"?>
<p:tagLst xmlns:a="http://schemas.openxmlformats.org/drawingml/2006/main" xmlns:r="http://schemas.openxmlformats.org/officeDocument/2006/relationships" xmlns:p="http://schemas.openxmlformats.org/presentationml/2006/main">
  <p:tag name="TIMING" val="|15.9|0.6|39.7|10.6|84.7|3.6|114.7"/>
</p:tagLst>
</file>

<file path=ppt/tags/tag7.xml><?xml version="1.0" encoding="utf-8"?>
<p:tagLst xmlns:a="http://schemas.openxmlformats.org/drawingml/2006/main" xmlns:r="http://schemas.openxmlformats.org/officeDocument/2006/relationships" xmlns:p="http://schemas.openxmlformats.org/presentationml/2006/main">
  <p:tag name="TIMING" val="|16.5|27.7|39.7|42.1|18.9|208.3|72.4|166.1"/>
</p:tagLst>
</file>

<file path=ppt/tags/tag8.xml><?xml version="1.0" encoding="utf-8"?>
<p:tagLst xmlns:a="http://schemas.openxmlformats.org/drawingml/2006/main" xmlns:r="http://schemas.openxmlformats.org/officeDocument/2006/relationships" xmlns:p="http://schemas.openxmlformats.org/presentationml/2006/main">
  <p:tag name="TIMING" val="|2.2|1.9|1.7|0.9|1.2|0.6|0.6|0.6"/>
</p:tagLst>
</file>

<file path=ppt/tags/tag9.xml><?xml version="1.0" encoding="utf-8"?>
<p:tagLst xmlns:a="http://schemas.openxmlformats.org/drawingml/2006/main" xmlns:r="http://schemas.openxmlformats.org/officeDocument/2006/relationships" xmlns:p="http://schemas.openxmlformats.org/presentationml/2006/main">
  <p:tag name="TIMING" val="|1.1"/>
</p:tagLst>
</file>

<file path=ppt/tags/tag10.xml><?xml version="1.0" encoding="utf-8"?>
<p:tagLst xmlns:a="http://schemas.openxmlformats.org/drawingml/2006/main" xmlns:r="http://schemas.openxmlformats.org/officeDocument/2006/relationships" xmlns:p="http://schemas.openxmlformats.org/presentationml/2006/main">
  <p:tag name="TIMING" val="|11"/>
</p:tagLst>
</file>

<file path=ppt/tags/tag11.xml><?xml version="1.0" encoding="utf-8"?>
<p:tagLst xmlns:a="http://schemas.openxmlformats.org/drawingml/2006/main" xmlns:r="http://schemas.openxmlformats.org/officeDocument/2006/relationships" xmlns:p="http://schemas.openxmlformats.org/presentationml/2006/main">
  <p:tag name="TIMING" val="|0.2|82.1|0.5|0.4"/>
</p:tagLst>
</file>

<file path=ppt/tags/tag12.xml><?xml version="1.0" encoding="utf-8"?>
<p:tagLst xmlns:a="http://schemas.openxmlformats.org/drawingml/2006/main" xmlns:r="http://schemas.openxmlformats.org/officeDocument/2006/relationships" xmlns:p="http://schemas.openxmlformats.org/presentationml/2006/main">
  <p:tag name="TIMING" val="|1.4|0.2|0.2"/>
</p:tagLst>
</file>

<file path=ppt/tags/tag13.xml><?xml version="1.0" encoding="utf-8"?>
<p:tagLst xmlns:a="http://schemas.openxmlformats.org/drawingml/2006/main" xmlns:r="http://schemas.openxmlformats.org/officeDocument/2006/relationships" xmlns:p="http://schemas.openxmlformats.org/presentationml/2006/main">
  <p:tag name="TIMING" val="|1|103.7"/>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20732</TotalTime>
  <Words>1944</Words>
  <Application>Microsoft Office PowerPoint</Application>
  <PresentationFormat>מסך רחב</PresentationFormat>
  <Paragraphs>77</Paragraphs>
  <Slides>15</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15</vt:i4>
      </vt:variant>
    </vt:vector>
  </HeadingPairs>
  <TitlesOfParts>
    <vt:vector size="26"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מדינה יהודית האם זה חזון של יהודי?</vt:lpstr>
      <vt:lpstr>מגילת העצמאות</vt:lpstr>
      <vt:lpstr>מדינה יהודית</vt:lpstr>
      <vt:lpstr>מצוות ירושת הארץ </vt:lpstr>
      <vt:lpstr>גדרי המצווה של לרשת את הארץ: </vt:lpstr>
      <vt:lpstr>מצגת של PowerPoint‏</vt:lpstr>
      <vt:lpstr>סיכום טעם ראשון</vt:lpstr>
      <vt:lpstr>ממלכת כהנים</vt:lpstr>
      <vt:lpstr>המצוות רק בארץ</vt:lpstr>
      <vt:lpstr>הציבי לך ציונים</vt:lpstr>
      <vt:lpstr>שלטון ישראלי?</vt:lpstr>
      <vt:lpstr>מצגת של PowerPoint‏</vt:lpstr>
      <vt:lpstr>מצגת של PowerPoint‏</vt:lpstr>
      <vt:lpstr>עם חכם ונבון</vt:lpstr>
      <vt:lpstr>יסוד כסא ה' בעולם</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17</cp:revision>
  <cp:lastPrinted>2024-02-26T05:45:50Z</cp:lastPrinted>
  <dcterms:created xsi:type="dcterms:W3CDTF">2024-02-23T09:02:47Z</dcterms:created>
  <dcterms:modified xsi:type="dcterms:W3CDTF">2026-10-18T02:26:47Z</dcterms:modified>
</cp:coreProperties>
</file>