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36"/>
  </p:notesMasterIdLst>
  <p:sldIdLst>
    <p:sldId id="256" r:id="rId6"/>
    <p:sldId id="705" r:id="rId7"/>
    <p:sldId id="703" r:id="rId8"/>
    <p:sldId id="670" r:id="rId9"/>
    <p:sldId id="671" r:id="rId10"/>
    <p:sldId id="706" r:id="rId11"/>
    <p:sldId id="685" r:id="rId12"/>
    <p:sldId id="707" r:id="rId13"/>
    <p:sldId id="704" r:id="rId14"/>
    <p:sldId id="672" r:id="rId15"/>
    <p:sldId id="708" r:id="rId16"/>
    <p:sldId id="676" r:id="rId17"/>
    <p:sldId id="709" r:id="rId18"/>
    <p:sldId id="673" r:id="rId19"/>
    <p:sldId id="674" r:id="rId20"/>
    <p:sldId id="682" r:id="rId21"/>
    <p:sldId id="684" r:id="rId22"/>
    <p:sldId id="677" r:id="rId23"/>
    <p:sldId id="678" r:id="rId24"/>
    <p:sldId id="675" r:id="rId25"/>
    <p:sldId id="686" r:id="rId26"/>
    <p:sldId id="679" r:id="rId27"/>
    <p:sldId id="681" r:id="rId28"/>
    <p:sldId id="683" r:id="rId29"/>
    <p:sldId id="687" r:id="rId30"/>
    <p:sldId id="688" r:id="rId31"/>
    <p:sldId id="689" r:id="rId32"/>
    <p:sldId id="680" r:id="rId33"/>
    <p:sldId id="690" r:id="rId34"/>
    <p:sldId id="691" r:id="rId35"/>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05"/>
            <p14:sldId id="703"/>
            <p14:sldId id="670"/>
            <p14:sldId id="671"/>
            <p14:sldId id="706"/>
            <p14:sldId id="685"/>
            <p14:sldId id="707"/>
            <p14:sldId id="704"/>
            <p14:sldId id="672"/>
            <p14:sldId id="708"/>
            <p14:sldId id="676"/>
            <p14:sldId id="709"/>
            <p14:sldId id="673"/>
            <p14:sldId id="674"/>
            <p14:sldId id="682"/>
            <p14:sldId id="684"/>
            <p14:sldId id="677"/>
            <p14:sldId id="678"/>
            <p14:sldId id="675"/>
            <p14:sldId id="686"/>
            <p14:sldId id="679"/>
            <p14:sldId id="681"/>
            <p14:sldId id="683"/>
            <p14:sldId id="687"/>
            <p14:sldId id="688"/>
            <p14:sldId id="689"/>
            <p14:sldId id="680"/>
            <p14:sldId id="690"/>
            <p14:sldId id="69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130"/>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5:48.598" v="73"/>
      <pc:docMkLst>
        <pc:docMk/>
      </pc:docMkLst>
      <pc:sldChg chg="delSp mod delAnim modAnim">
        <pc:chgData name="יהודה טאוב" userId="80c2dbd02819b45c" providerId="LiveId" clId="{9C42E4DE-A4EE-4899-912D-CC2AC8F5DB5D}" dt="2026-10-18T02:25:44.207" v="1"/>
        <pc:sldMkLst>
          <pc:docMk/>
          <pc:sldMk cId="685444161" sldId="256"/>
        </pc:sldMkLst>
        <pc:picChg chg="del">
          <ac:chgData name="יהודה טאוב" userId="80c2dbd02819b45c" providerId="LiveId" clId="{9C42E4DE-A4EE-4899-912D-CC2AC8F5DB5D}" dt="2026-10-18T02:25:44.207" v="1"/>
          <ac:picMkLst>
            <pc:docMk/>
            <pc:sldMk cId="685444161" sldId="256"/>
            <ac:picMk id="4" creationId="{9EDC11D6-BD34-306D-8AF8-EB546664BCE3}"/>
          </ac:picMkLst>
        </pc:picChg>
      </pc:sldChg>
      <pc:sldChg chg="delSp mod delAnim modAnim">
        <pc:chgData name="יהודה טאוב" userId="80c2dbd02819b45c" providerId="LiveId" clId="{9C42E4DE-A4EE-4899-912D-CC2AC8F5DB5D}" dt="2026-10-18T02:25:44.583" v="11"/>
        <pc:sldMkLst>
          <pc:docMk/>
          <pc:sldMk cId="1429896432" sldId="670"/>
        </pc:sldMkLst>
        <pc:picChg chg="del">
          <ac:chgData name="יהודה טאוב" userId="80c2dbd02819b45c" providerId="LiveId" clId="{9C42E4DE-A4EE-4899-912D-CC2AC8F5DB5D}" dt="2026-10-18T02:25:44.583" v="11"/>
          <ac:picMkLst>
            <pc:docMk/>
            <pc:sldMk cId="1429896432" sldId="670"/>
            <ac:picMk id="6" creationId="{2A15A967-0962-444D-B2F7-D264345FBA0A}"/>
          </ac:picMkLst>
        </pc:picChg>
      </pc:sldChg>
      <pc:sldChg chg="delSp mod delAnim modAnim">
        <pc:chgData name="יהודה טאוב" userId="80c2dbd02819b45c" providerId="LiveId" clId="{9C42E4DE-A4EE-4899-912D-CC2AC8F5DB5D}" dt="2026-10-18T02:25:44.817" v="13"/>
        <pc:sldMkLst>
          <pc:docMk/>
          <pc:sldMk cId="2094133984" sldId="671"/>
        </pc:sldMkLst>
        <pc:picChg chg="del">
          <ac:chgData name="יהודה טאוב" userId="80c2dbd02819b45c" providerId="LiveId" clId="{9C42E4DE-A4EE-4899-912D-CC2AC8F5DB5D}" dt="2026-10-18T02:25:44.817" v="13"/>
          <ac:picMkLst>
            <pc:docMk/>
            <pc:sldMk cId="2094133984" sldId="671"/>
            <ac:picMk id="5" creationId="{4A757770-3835-9E69-5C56-C2366E380BE2}"/>
          </ac:picMkLst>
        </pc:picChg>
      </pc:sldChg>
      <pc:sldChg chg="delSp mod delAnim modAnim">
        <pc:chgData name="יהודה טאוב" userId="80c2dbd02819b45c" providerId="LiveId" clId="{9C42E4DE-A4EE-4899-912D-CC2AC8F5DB5D}" dt="2026-10-18T02:25:46.602" v="25"/>
        <pc:sldMkLst>
          <pc:docMk/>
          <pc:sldMk cId="8960287" sldId="672"/>
        </pc:sldMkLst>
        <pc:picChg chg="del">
          <ac:chgData name="יהודה טאוב" userId="80c2dbd02819b45c" providerId="LiveId" clId="{9C42E4DE-A4EE-4899-912D-CC2AC8F5DB5D}" dt="2026-10-18T02:25:46.602" v="25"/>
          <ac:picMkLst>
            <pc:docMk/>
            <pc:sldMk cId="8960287" sldId="672"/>
            <ac:picMk id="8" creationId="{2277350E-E924-5EB5-C51D-D03F0CF95A90}"/>
          </ac:picMkLst>
        </pc:picChg>
      </pc:sldChg>
      <pc:sldChg chg="delSp mod delAnim modAnim">
        <pc:chgData name="יהודה טאוב" userId="80c2dbd02819b45c" providerId="LiveId" clId="{9C42E4DE-A4EE-4899-912D-CC2AC8F5DB5D}" dt="2026-10-18T02:25:47.372" v="37"/>
        <pc:sldMkLst>
          <pc:docMk/>
          <pc:sldMk cId="3432683688" sldId="673"/>
        </pc:sldMkLst>
        <pc:picChg chg="del">
          <ac:chgData name="יהודה טאוב" userId="80c2dbd02819b45c" providerId="LiveId" clId="{9C42E4DE-A4EE-4899-912D-CC2AC8F5DB5D}" dt="2026-10-18T02:25:47.372" v="37"/>
          <ac:picMkLst>
            <pc:docMk/>
            <pc:sldMk cId="3432683688" sldId="673"/>
            <ac:picMk id="10" creationId="{0A9B2450-CA14-78E8-2A6E-CF1561BD8A8F}"/>
          </ac:picMkLst>
        </pc:picChg>
      </pc:sldChg>
      <pc:sldChg chg="delSp mod delAnim modAnim">
        <pc:chgData name="יהודה טאוב" userId="80c2dbd02819b45c" providerId="LiveId" clId="{9C42E4DE-A4EE-4899-912D-CC2AC8F5DB5D}" dt="2026-10-18T02:25:47.451" v="39"/>
        <pc:sldMkLst>
          <pc:docMk/>
          <pc:sldMk cId="3518836960" sldId="674"/>
        </pc:sldMkLst>
        <pc:picChg chg="del">
          <ac:chgData name="יהודה טאוב" userId="80c2dbd02819b45c" providerId="LiveId" clId="{9C42E4DE-A4EE-4899-912D-CC2AC8F5DB5D}" dt="2026-10-18T02:25:47.451" v="39"/>
          <ac:picMkLst>
            <pc:docMk/>
            <pc:sldMk cId="3518836960" sldId="674"/>
            <ac:picMk id="5" creationId="{E6784F18-5E76-2FE7-970F-ABF861BE6328}"/>
          </ac:picMkLst>
        </pc:picChg>
      </pc:sldChg>
      <pc:sldChg chg="delSp mod delAnim modAnim">
        <pc:chgData name="יהודה טאוב" userId="80c2dbd02819b45c" providerId="LiveId" clId="{9C42E4DE-A4EE-4899-912D-CC2AC8F5DB5D}" dt="2026-10-18T02:25:47.092" v="31"/>
        <pc:sldMkLst>
          <pc:docMk/>
          <pc:sldMk cId="1675713158" sldId="676"/>
        </pc:sldMkLst>
        <pc:picChg chg="del">
          <ac:chgData name="יהודה טאוב" userId="80c2dbd02819b45c" providerId="LiveId" clId="{9C42E4DE-A4EE-4899-912D-CC2AC8F5DB5D}" dt="2026-10-18T02:25:47.092" v="31"/>
          <ac:picMkLst>
            <pc:docMk/>
            <pc:sldMk cId="1675713158" sldId="676"/>
            <ac:picMk id="7" creationId="{E8C2F0E1-6589-1C9E-7551-21565572E7DE}"/>
          </ac:picMkLst>
        </pc:picChg>
      </pc:sldChg>
      <pc:sldChg chg="addSp delSp modSp mod delAnim modAnim">
        <pc:chgData name="יהודה טאוב" userId="80c2dbd02819b45c" providerId="LiveId" clId="{9C42E4DE-A4EE-4899-912D-CC2AC8F5DB5D}" dt="2026-10-18T02:25:47.669" v="47"/>
        <pc:sldMkLst>
          <pc:docMk/>
          <pc:sldMk cId="1821326160" sldId="677"/>
        </pc:sldMkLst>
        <pc:spChg chg="add mod">
          <ac:chgData name="יהודה טאוב" userId="80c2dbd02819b45c" providerId="LiveId" clId="{9C42E4DE-A4EE-4899-912D-CC2AC8F5DB5D}" dt="2026-10-18T02:25:47.669" v="47"/>
          <ac:spMkLst>
            <pc:docMk/>
            <pc:sldMk cId="1821326160" sldId="677"/>
            <ac:spMk id="5" creationId="{48ECC89F-1915-526A-AA38-D9C57ECE6D91}"/>
          </ac:spMkLst>
        </pc:spChg>
        <pc:picChg chg="del">
          <ac:chgData name="יהודה טאוב" userId="80c2dbd02819b45c" providerId="LiveId" clId="{9C42E4DE-A4EE-4899-912D-CC2AC8F5DB5D}" dt="2026-10-18T02:25:47.669" v="47"/>
          <ac:picMkLst>
            <pc:docMk/>
            <pc:sldMk cId="1821326160" sldId="677"/>
            <ac:picMk id="6" creationId="{22816FF7-FBC4-DF59-531A-6CBE76474B3C}"/>
          </ac:picMkLst>
        </pc:picChg>
      </pc:sldChg>
      <pc:sldChg chg="delSp mod delAnim modAnim">
        <pc:chgData name="יהודה טאוב" userId="80c2dbd02819b45c" providerId="LiveId" clId="{9C42E4DE-A4EE-4899-912D-CC2AC8F5DB5D}" dt="2026-10-18T02:25:47.718" v="49"/>
        <pc:sldMkLst>
          <pc:docMk/>
          <pc:sldMk cId="211713561" sldId="678"/>
        </pc:sldMkLst>
        <pc:picChg chg="del">
          <ac:chgData name="יהודה טאוב" userId="80c2dbd02819b45c" providerId="LiveId" clId="{9C42E4DE-A4EE-4899-912D-CC2AC8F5DB5D}" dt="2026-10-18T02:25:47.718" v="49"/>
          <ac:picMkLst>
            <pc:docMk/>
            <pc:sldMk cId="211713561" sldId="678"/>
            <ac:picMk id="5" creationId="{B0F1C544-F155-77D4-E65E-A08F2DB6A198}"/>
          </ac:picMkLst>
        </pc:picChg>
      </pc:sldChg>
      <pc:sldChg chg="delSp mod delAnim modAnim">
        <pc:chgData name="יהודה טאוב" userId="80c2dbd02819b45c" providerId="LiveId" clId="{9C42E4DE-A4EE-4899-912D-CC2AC8F5DB5D}" dt="2026-10-18T02:25:47.960" v="53"/>
        <pc:sldMkLst>
          <pc:docMk/>
          <pc:sldMk cId="2861537019" sldId="679"/>
        </pc:sldMkLst>
        <pc:picChg chg="del">
          <ac:chgData name="יהודה טאוב" userId="80c2dbd02819b45c" providerId="LiveId" clId="{9C42E4DE-A4EE-4899-912D-CC2AC8F5DB5D}" dt="2026-10-18T02:25:47.960" v="53"/>
          <ac:picMkLst>
            <pc:docMk/>
            <pc:sldMk cId="2861537019" sldId="679"/>
            <ac:picMk id="6" creationId="{2CC271DA-745F-E3B4-2773-46CE42D501D9}"/>
          </ac:picMkLst>
        </pc:picChg>
      </pc:sldChg>
      <pc:sldChg chg="delSp mod delAnim modAnim">
        <pc:chgData name="יהודה טאוב" userId="80c2dbd02819b45c" providerId="LiveId" clId="{9C42E4DE-A4EE-4899-912D-CC2AC8F5DB5D}" dt="2026-10-18T02:25:48.483" v="67"/>
        <pc:sldMkLst>
          <pc:docMk/>
          <pc:sldMk cId="244618126" sldId="680"/>
        </pc:sldMkLst>
        <pc:picChg chg="del">
          <ac:chgData name="יהודה טאוב" userId="80c2dbd02819b45c" providerId="LiveId" clId="{9C42E4DE-A4EE-4899-912D-CC2AC8F5DB5D}" dt="2026-10-18T02:25:48.483" v="67"/>
          <ac:picMkLst>
            <pc:docMk/>
            <pc:sldMk cId="244618126" sldId="680"/>
            <ac:picMk id="5" creationId="{01FF779C-D46D-01E8-D5F9-10CB3A55EF97}"/>
          </ac:picMkLst>
        </pc:picChg>
      </pc:sldChg>
      <pc:sldChg chg="delSp mod delAnim modAnim">
        <pc:chgData name="יהודה טאוב" userId="80c2dbd02819b45c" providerId="LiveId" clId="{9C42E4DE-A4EE-4899-912D-CC2AC8F5DB5D}" dt="2026-10-18T02:25:48.025" v="55"/>
        <pc:sldMkLst>
          <pc:docMk/>
          <pc:sldMk cId="1687471079" sldId="681"/>
        </pc:sldMkLst>
        <pc:picChg chg="del">
          <ac:chgData name="יהודה טאוב" userId="80c2dbd02819b45c" providerId="LiveId" clId="{9C42E4DE-A4EE-4899-912D-CC2AC8F5DB5D}" dt="2026-10-18T02:25:48.025" v="55"/>
          <ac:picMkLst>
            <pc:docMk/>
            <pc:sldMk cId="1687471079" sldId="681"/>
            <ac:picMk id="5" creationId="{B397EBDA-402C-662A-580C-F785C2864DDE}"/>
          </ac:picMkLst>
        </pc:picChg>
      </pc:sldChg>
      <pc:sldChg chg="delSp mod delAnim modAnim">
        <pc:chgData name="יהודה טאוב" userId="80c2dbd02819b45c" providerId="LiveId" clId="{9C42E4DE-A4EE-4899-912D-CC2AC8F5DB5D}" dt="2026-10-18T02:25:47.532" v="43"/>
        <pc:sldMkLst>
          <pc:docMk/>
          <pc:sldMk cId="2496468414" sldId="682"/>
        </pc:sldMkLst>
        <pc:picChg chg="del">
          <ac:chgData name="יהודה טאוב" userId="80c2dbd02819b45c" providerId="LiveId" clId="{9C42E4DE-A4EE-4899-912D-CC2AC8F5DB5D}" dt="2026-10-18T02:25:47.532" v="43"/>
          <ac:picMkLst>
            <pc:docMk/>
            <pc:sldMk cId="2496468414" sldId="682"/>
            <ac:picMk id="10" creationId="{5DC1378F-AD9A-23ED-6BB6-E47B7519D056}"/>
          </ac:picMkLst>
        </pc:picChg>
        <pc:picChg chg="del">
          <ac:chgData name="יהודה טאוב" userId="80c2dbd02819b45c" providerId="LiveId" clId="{9C42E4DE-A4EE-4899-912D-CC2AC8F5DB5D}" dt="2026-10-18T02:25:47.521" v="41"/>
          <ac:picMkLst>
            <pc:docMk/>
            <pc:sldMk cId="2496468414" sldId="682"/>
            <ac:picMk id="11" creationId="{0B6486E5-E7DA-6C53-8602-DBC545E25C8F}"/>
          </ac:picMkLst>
        </pc:picChg>
      </pc:sldChg>
      <pc:sldChg chg="addSp delSp modSp mod delAnim modAnim">
        <pc:chgData name="יהודה טאוב" userId="80c2dbd02819b45c" providerId="LiveId" clId="{9C42E4DE-A4EE-4899-912D-CC2AC8F5DB5D}" dt="2026-10-18T02:25:48.158" v="59"/>
        <pc:sldMkLst>
          <pc:docMk/>
          <pc:sldMk cId="1786864824" sldId="683"/>
        </pc:sldMkLst>
        <pc:spChg chg="add mod">
          <ac:chgData name="יהודה טאוב" userId="80c2dbd02819b45c" providerId="LiveId" clId="{9C42E4DE-A4EE-4899-912D-CC2AC8F5DB5D}" dt="2026-10-18T02:25:48.158" v="59"/>
          <ac:spMkLst>
            <pc:docMk/>
            <pc:sldMk cId="1786864824" sldId="683"/>
            <ac:spMk id="7" creationId="{284B780D-0D35-A81B-12FA-18D8D297C8BC}"/>
          </ac:spMkLst>
        </pc:spChg>
        <pc:picChg chg="del">
          <ac:chgData name="יהודה טאוב" userId="80c2dbd02819b45c" providerId="LiveId" clId="{9C42E4DE-A4EE-4899-912D-CC2AC8F5DB5D}" dt="2026-10-18T02:25:48.158" v="59"/>
          <ac:picMkLst>
            <pc:docMk/>
            <pc:sldMk cId="1786864824" sldId="683"/>
            <ac:picMk id="5" creationId="{8DCFBA0E-4E45-1000-19D7-596B50E56193}"/>
          </ac:picMkLst>
        </pc:picChg>
        <pc:picChg chg="del">
          <ac:chgData name="יהודה טאוב" userId="80c2dbd02819b45c" providerId="LiveId" clId="{9C42E4DE-A4EE-4899-912D-CC2AC8F5DB5D}" dt="2026-10-18T02:25:48.104" v="57"/>
          <ac:picMkLst>
            <pc:docMk/>
            <pc:sldMk cId="1786864824" sldId="683"/>
            <ac:picMk id="6" creationId="{46193744-20C4-3FFB-15FE-461B67E35034}"/>
          </ac:picMkLst>
        </pc:picChg>
      </pc:sldChg>
      <pc:sldChg chg="delSp mod delAnim modAnim">
        <pc:chgData name="יהודה טאוב" userId="80c2dbd02819b45c" providerId="LiveId" clId="{9C42E4DE-A4EE-4899-912D-CC2AC8F5DB5D}" dt="2026-10-18T02:25:47.616" v="45"/>
        <pc:sldMkLst>
          <pc:docMk/>
          <pc:sldMk cId="1336269477" sldId="684"/>
        </pc:sldMkLst>
        <pc:picChg chg="del">
          <ac:chgData name="יהודה טאוב" userId="80c2dbd02819b45c" providerId="LiveId" clId="{9C42E4DE-A4EE-4899-912D-CC2AC8F5DB5D}" dt="2026-10-18T02:25:47.616" v="45"/>
          <ac:picMkLst>
            <pc:docMk/>
            <pc:sldMk cId="1336269477" sldId="684"/>
            <ac:picMk id="5" creationId="{892DC225-EBB4-87C7-F4B7-B9D8E9F0A56B}"/>
          </ac:picMkLst>
        </pc:picChg>
      </pc:sldChg>
      <pc:sldChg chg="delSp mod delAnim modAnim">
        <pc:chgData name="יהודה טאוב" userId="80c2dbd02819b45c" providerId="LiveId" clId="{9C42E4DE-A4EE-4899-912D-CC2AC8F5DB5D}" dt="2026-10-18T02:25:45.365" v="17"/>
        <pc:sldMkLst>
          <pc:docMk/>
          <pc:sldMk cId="3533640322" sldId="685"/>
        </pc:sldMkLst>
        <pc:picChg chg="del">
          <ac:chgData name="יהודה טאוב" userId="80c2dbd02819b45c" providerId="LiveId" clId="{9C42E4DE-A4EE-4899-912D-CC2AC8F5DB5D}" dt="2026-10-18T02:25:45.365" v="17"/>
          <ac:picMkLst>
            <pc:docMk/>
            <pc:sldMk cId="3533640322" sldId="685"/>
            <ac:picMk id="6" creationId="{8D2EC2A6-6EF9-995C-3A89-15D52D7343C5}"/>
          </ac:picMkLst>
        </pc:picChg>
      </pc:sldChg>
      <pc:sldChg chg="delSp mod delAnim modAnim">
        <pc:chgData name="יהודה טאוב" userId="80c2dbd02819b45c" providerId="LiveId" clId="{9C42E4DE-A4EE-4899-912D-CC2AC8F5DB5D}" dt="2026-10-18T02:25:47.856" v="51"/>
        <pc:sldMkLst>
          <pc:docMk/>
          <pc:sldMk cId="238379822" sldId="686"/>
        </pc:sldMkLst>
        <pc:picChg chg="del">
          <ac:chgData name="יהודה טאוב" userId="80c2dbd02819b45c" providerId="LiveId" clId="{9C42E4DE-A4EE-4899-912D-CC2AC8F5DB5D}" dt="2026-10-18T02:25:47.856" v="51"/>
          <ac:picMkLst>
            <pc:docMk/>
            <pc:sldMk cId="238379822" sldId="686"/>
            <ac:picMk id="5" creationId="{998435F9-90F7-AF38-D1A8-339D4192236B}"/>
          </ac:picMkLst>
        </pc:picChg>
      </pc:sldChg>
      <pc:sldChg chg="delSp mod delAnim modAnim">
        <pc:chgData name="יהודה טאוב" userId="80c2dbd02819b45c" providerId="LiveId" clId="{9C42E4DE-A4EE-4899-912D-CC2AC8F5DB5D}" dt="2026-10-18T02:25:48.284" v="61"/>
        <pc:sldMkLst>
          <pc:docMk/>
          <pc:sldMk cId="721038136" sldId="687"/>
        </pc:sldMkLst>
        <pc:picChg chg="del">
          <ac:chgData name="יהודה טאוב" userId="80c2dbd02819b45c" providerId="LiveId" clId="{9C42E4DE-A4EE-4899-912D-CC2AC8F5DB5D}" dt="2026-10-18T02:25:48.284" v="61"/>
          <ac:picMkLst>
            <pc:docMk/>
            <pc:sldMk cId="721038136" sldId="687"/>
            <ac:picMk id="5" creationId="{D2A338F4-EBC9-7721-8C02-EC171C9BD19D}"/>
          </ac:picMkLst>
        </pc:picChg>
      </pc:sldChg>
      <pc:sldChg chg="delSp mod delAnim modAnim">
        <pc:chgData name="יהודה טאוב" userId="80c2dbd02819b45c" providerId="LiveId" clId="{9C42E4DE-A4EE-4899-912D-CC2AC8F5DB5D}" dt="2026-10-18T02:25:48.341" v="63"/>
        <pc:sldMkLst>
          <pc:docMk/>
          <pc:sldMk cId="3716279854" sldId="688"/>
        </pc:sldMkLst>
        <pc:picChg chg="del">
          <ac:chgData name="יהודה טאוב" userId="80c2dbd02819b45c" providerId="LiveId" clId="{9C42E4DE-A4EE-4899-912D-CC2AC8F5DB5D}" dt="2026-10-18T02:25:48.341" v="63"/>
          <ac:picMkLst>
            <pc:docMk/>
            <pc:sldMk cId="3716279854" sldId="688"/>
            <ac:picMk id="5" creationId="{0E1A0868-9D69-6506-1A82-1367B90C1152}"/>
          </ac:picMkLst>
        </pc:picChg>
      </pc:sldChg>
      <pc:sldChg chg="delSp mod delAnim modAnim">
        <pc:chgData name="יהודה טאוב" userId="80c2dbd02819b45c" providerId="LiveId" clId="{9C42E4DE-A4EE-4899-912D-CC2AC8F5DB5D}" dt="2026-10-18T02:25:48.421" v="65"/>
        <pc:sldMkLst>
          <pc:docMk/>
          <pc:sldMk cId="737813928" sldId="689"/>
        </pc:sldMkLst>
        <pc:picChg chg="del">
          <ac:chgData name="יהודה טאוב" userId="80c2dbd02819b45c" providerId="LiveId" clId="{9C42E4DE-A4EE-4899-912D-CC2AC8F5DB5D}" dt="2026-10-18T02:25:48.421" v="65"/>
          <ac:picMkLst>
            <pc:docMk/>
            <pc:sldMk cId="737813928" sldId="689"/>
            <ac:picMk id="5" creationId="{85349932-78BA-8D88-89F9-2588C50F2EC2}"/>
          </ac:picMkLst>
        </pc:picChg>
      </pc:sldChg>
      <pc:sldChg chg="addSp delSp modSp mod delAnim modAnim">
        <pc:chgData name="יהודה טאוב" userId="80c2dbd02819b45c" providerId="LiveId" clId="{9C42E4DE-A4EE-4899-912D-CC2AC8F5DB5D}" dt="2026-10-18T02:25:48.564" v="71"/>
        <pc:sldMkLst>
          <pc:docMk/>
          <pc:sldMk cId="33016839" sldId="690"/>
        </pc:sldMkLst>
        <pc:spChg chg="add mod">
          <ac:chgData name="יהודה טאוב" userId="80c2dbd02819b45c" providerId="LiveId" clId="{9C42E4DE-A4EE-4899-912D-CC2AC8F5DB5D}" dt="2026-10-18T02:25:48.564" v="71"/>
          <ac:spMkLst>
            <pc:docMk/>
            <pc:sldMk cId="33016839" sldId="690"/>
            <ac:spMk id="7" creationId="{95C48644-EC39-357D-7EB5-1B58461FA6A1}"/>
          </ac:spMkLst>
        </pc:spChg>
        <pc:picChg chg="del">
          <ac:chgData name="יהודה טאוב" userId="80c2dbd02819b45c" providerId="LiveId" clId="{9C42E4DE-A4EE-4899-912D-CC2AC8F5DB5D}" dt="2026-10-18T02:25:48.564" v="71"/>
          <ac:picMkLst>
            <pc:docMk/>
            <pc:sldMk cId="33016839" sldId="690"/>
            <ac:picMk id="5" creationId="{7162FA73-3BC0-333D-F34F-8BF721A8560F}"/>
          </ac:picMkLst>
        </pc:picChg>
        <pc:picChg chg="del">
          <ac:chgData name="יהודה טאוב" userId="80c2dbd02819b45c" providerId="LiveId" clId="{9C42E4DE-A4EE-4899-912D-CC2AC8F5DB5D}" dt="2026-10-18T02:25:48.538" v="69"/>
          <ac:picMkLst>
            <pc:docMk/>
            <pc:sldMk cId="33016839" sldId="690"/>
            <ac:picMk id="6" creationId="{073EC1BF-940F-2BE9-2F45-3A5C470232B1}"/>
          </ac:picMkLst>
        </pc:picChg>
      </pc:sldChg>
      <pc:sldChg chg="delSp mod delAnim modAnim">
        <pc:chgData name="יהודה טאוב" userId="80c2dbd02819b45c" providerId="LiveId" clId="{9C42E4DE-A4EE-4899-912D-CC2AC8F5DB5D}" dt="2026-10-18T02:25:48.598" v="73"/>
        <pc:sldMkLst>
          <pc:docMk/>
          <pc:sldMk cId="3183521097" sldId="691"/>
        </pc:sldMkLst>
        <pc:picChg chg="del">
          <ac:chgData name="יהודה טאוב" userId="80c2dbd02819b45c" providerId="LiveId" clId="{9C42E4DE-A4EE-4899-912D-CC2AC8F5DB5D}" dt="2026-10-18T02:25:48.598" v="73"/>
          <ac:picMkLst>
            <pc:docMk/>
            <pc:sldMk cId="3183521097" sldId="691"/>
            <ac:picMk id="5" creationId="{7A7B9219-9C18-66D4-1CAD-F989593C6EB6}"/>
          </ac:picMkLst>
        </pc:picChg>
      </pc:sldChg>
      <pc:sldChg chg="delSp mod delAnim modAnim">
        <pc:chgData name="יהודה טאוב" userId="80c2dbd02819b45c" providerId="LiveId" clId="{9C42E4DE-A4EE-4899-912D-CC2AC8F5DB5D}" dt="2026-10-18T02:25:44.525" v="9"/>
        <pc:sldMkLst>
          <pc:docMk/>
          <pc:sldMk cId="307722825" sldId="703"/>
        </pc:sldMkLst>
        <pc:picChg chg="del">
          <ac:chgData name="יהודה טאוב" userId="80c2dbd02819b45c" providerId="LiveId" clId="{9C42E4DE-A4EE-4899-912D-CC2AC8F5DB5D}" dt="2026-10-18T02:25:44.525" v="9"/>
          <ac:picMkLst>
            <pc:docMk/>
            <pc:sldMk cId="307722825" sldId="703"/>
            <ac:picMk id="5" creationId="{C6855738-77E0-4E73-38B4-9995A4E8CB5F}"/>
          </ac:picMkLst>
        </pc:picChg>
        <pc:picChg chg="del">
          <ac:chgData name="יהודה טאוב" userId="80c2dbd02819b45c" providerId="LiveId" clId="{9C42E4DE-A4EE-4899-912D-CC2AC8F5DB5D}" dt="2026-10-18T02:25:44.495" v="7"/>
          <ac:picMkLst>
            <pc:docMk/>
            <pc:sldMk cId="307722825" sldId="703"/>
            <ac:picMk id="6" creationId="{19500184-2B5F-70B3-1973-5D03A4656624}"/>
          </ac:picMkLst>
        </pc:picChg>
      </pc:sldChg>
      <pc:sldChg chg="delSp mod delAnim modAnim">
        <pc:chgData name="יהודה טאוב" userId="80c2dbd02819b45c" providerId="LiveId" clId="{9C42E4DE-A4EE-4899-912D-CC2AC8F5DB5D}" dt="2026-10-18T02:25:46.027" v="23"/>
        <pc:sldMkLst>
          <pc:docMk/>
          <pc:sldMk cId="3727996195" sldId="704"/>
        </pc:sldMkLst>
        <pc:picChg chg="del">
          <ac:chgData name="יהודה טאוב" userId="80c2dbd02819b45c" providerId="LiveId" clId="{9C42E4DE-A4EE-4899-912D-CC2AC8F5DB5D}" dt="2026-10-18T02:25:46.027" v="23"/>
          <ac:picMkLst>
            <pc:docMk/>
            <pc:sldMk cId="3727996195" sldId="704"/>
            <ac:picMk id="5" creationId="{5B2C1CEF-2871-E680-C570-8D9C2E39E4DF}"/>
          </ac:picMkLst>
        </pc:picChg>
      </pc:sldChg>
      <pc:sldChg chg="delSp mod delAnim modAnim">
        <pc:chgData name="יהודה טאוב" userId="80c2dbd02819b45c" providerId="LiveId" clId="{9C42E4DE-A4EE-4899-912D-CC2AC8F5DB5D}" dt="2026-10-18T02:25:44.406" v="5"/>
        <pc:sldMkLst>
          <pc:docMk/>
          <pc:sldMk cId="1443100094" sldId="705"/>
        </pc:sldMkLst>
        <pc:picChg chg="del">
          <ac:chgData name="יהודה טאוב" userId="80c2dbd02819b45c" providerId="LiveId" clId="{9C42E4DE-A4EE-4899-912D-CC2AC8F5DB5D}" dt="2026-10-18T02:25:44.406" v="5"/>
          <ac:picMkLst>
            <pc:docMk/>
            <pc:sldMk cId="1443100094" sldId="705"/>
            <ac:picMk id="3" creationId="{58A9F670-4DDC-D6E4-A3BE-DFD9ADF0259C}"/>
          </ac:picMkLst>
        </pc:picChg>
        <pc:picChg chg="del">
          <ac:chgData name="יהודה טאוב" userId="80c2dbd02819b45c" providerId="LiveId" clId="{9C42E4DE-A4EE-4899-912D-CC2AC8F5DB5D}" dt="2026-10-18T02:25:44.388" v="3"/>
          <ac:picMkLst>
            <pc:docMk/>
            <pc:sldMk cId="1443100094" sldId="705"/>
            <ac:picMk id="4" creationId="{460512F5-4803-CC44-E673-5F0D95DDFA8B}"/>
          </ac:picMkLst>
        </pc:picChg>
      </pc:sldChg>
      <pc:sldChg chg="delSp mod delAnim modAnim">
        <pc:chgData name="יהודה טאוב" userId="80c2dbd02819b45c" providerId="LiveId" clId="{9C42E4DE-A4EE-4899-912D-CC2AC8F5DB5D}" dt="2026-10-18T02:25:45.048" v="15"/>
        <pc:sldMkLst>
          <pc:docMk/>
          <pc:sldMk cId="2258982140" sldId="706"/>
        </pc:sldMkLst>
        <pc:picChg chg="del">
          <ac:chgData name="יהודה טאוב" userId="80c2dbd02819b45c" providerId="LiveId" clId="{9C42E4DE-A4EE-4899-912D-CC2AC8F5DB5D}" dt="2026-10-18T02:25:45.048" v="15"/>
          <ac:picMkLst>
            <pc:docMk/>
            <pc:sldMk cId="2258982140" sldId="706"/>
            <ac:picMk id="5" creationId="{8D32518F-71CF-EFAE-5533-1EF8B22AAC96}"/>
          </ac:picMkLst>
        </pc:picChg>
      </pc:sldChg>
      <pc:sldChg chg="delSp mod delAnim modAnim">
        <pc:chgData name="יהודה טאוב" userId="80c2dbd02819b45c" providerId="LiveId" clId="{9C42E4DE-A4EE-4899-912D-CC2AC8F5DB5D}" dt="2026-10-18T02:25:45.795" v="21"/>
        <pc:sldMkLst>
          <pc:docMk/>
          <pc:sldMk cId="3648137051" sldId="707"/>
        </pc:sldMkLst>
        <pc:picChg chg="del">
          <ac:chgData name="יהודה טאוב" userId="80c2dbd02819b45c" providerId="LiveId" clId="{9C42E4DE-A4EE-4899-912D-CC2AC8F5DB5D}" dt="2026-10-18T02:25:45.742" v="19"/>
          <ac:picMkLst>
            <pc:docMk/>
            <pc:sldMk cId="3648137051" sldId="707"/>
            <ac:picMk id="3" creationId="{5DD89613-FC50-7B83-E554-990EB711EA89}"/>
          </ac:picMkLst>
        </pc:picChg>
        <pc:picChg chg="del">
          <ac:chgData name="יהודה טאוב" userId="80c2dbd02819b45c" providerId="LiveId" clId="{9C42E4DE-A4EE-4899-912D-CC2AC8F5DB5D}" dt="2026-10-18T02:25:45.795" v="21"/>
          <ac:picMkLst>
            <pc:docMk/>
            <pc:sldMk cId="3648137051" sldId="707"/>
            <ac:picMk id="5" creationId="{C7B50C43-EDA4-AA66-9D95-F3532D01BE46}"/>
          </ac:picMkLst>
        </pc:picChg>
      </pc:sldChg>
      <pc:sldChg chg="delSp mod delAnim modAnim">
        <pc:chgData name="יהודה טאוב" userId="80c2dbd02819b45c" providerId="LiveId" clId="{9C42E4DE-A4EE-4899-912D-CC2AC8F5DB5D}" dt="2026-10-18T02:25:47.001" v="29"/>
        <pc:sldMkLst>
          <pc:docMk/>
          <pc:sldMk cId="283344798" sldId="708"/>
        </pc:sldMkLst>
        <pc:picChg chg="del">
          <ac:chgData name="יהודה טאוב" userId="80c2dbd02819b45c" providerId="LiveId" clId="{9C42E4DE-A4EE-4899-912D-CC2AC8F5DB5D}" dt="2026-10-18T02:25:47.001" v="29"/>
          <ac:picMkLst>
            <pc:docMk/>
            <pc:sldMk cId="283344798" sldId="708"/>
            <ac:picMk id="3" creationId="{B3A597E4-5291-BF83-BB08-C72168979493}"/>
          </ac:picMkLst>
        </pc:picChg>
        <pc:picChg chg="del">
          <ac:chgData name="יהודה טאוב" userId="80c2dbd02819b45c" providerId="LiveId" clId="{9C42E4DE-A4EE-4899-912D-CC2AC8F5DB5D}" dt="2026-10-18T02:25:46.992" v="27"/>
          <ac:picMkLst>
            <pc:docMk/>
            <pc:sldMk cId="283344798" sldId="708"/>
            <ac:picMk id="4" creationId="{F2F25BB1-9425-83C8-3A4B-D22B478EE6A0}"/>
          </ac:picMkLst>
        </pc:picChg>
      </pc:sldChg>
      <pc:sldChg chg="delSp mod delAnim modAnim">
        <pc:chgData name="יהודה טאוב" userId="80c2dbd02819b45c" providerId="LiveId" clId="{9C42E4DE-A4EE-4899-912D-CC2AC8F5DB5D}" dt="2026-10-18T02:25:47.280" v="35"/>
        <pc:sldMkLst>
          <pc:docMk/>
          <pc:sldMk cId="3586288421" sldId="709"/>
        </pc:sldMkLst>
        <pc:picChg chg="del">
          <ac:chgData name="יהודה טאוב" userId="80c2dbd02819b45c" providerId="LiveId" clId="{9C42E4DE-A4EE-4899-912D-CC2AC8F5DB5D}" dt="2026-10-18T02:25:47.250" v="33"/>
          <ac:picMkLst>
            <pc:docMk/>
            <pc:sldMk cId="3586288421" sldId="709"/>
            <ac:picMk id="4" creationId="{7AFE8AA1-1020-2551-BD04-5856A5C817A7}"/>
          </ac:picMkLst>
        </pc:picChg>
        <pc:picChg chg="del">
          <ac:chgData name="יהודה טאוב" userId="80c2dbd02819b45c" providerId="LiveId" clId="{9C42E4DE-A4EE-4899-912D-CC2AC8F5DB5D}" dt="2026-10-18T02:25:47.280" v="35"/>
          <ac:picMkLst>
            <pc:docMk/>
            <pc:sldMk cId="3586288421" sldId="709"/>
            <ac:picMk id="9" creationId="{A3065080-A49D-769D-89E0-17F0F644259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9E%D7%A8%D7%93%D7%9B%D7%99_%D7%91%D7%9F_%D7%94%D7%9C%D7%9C_%D7%94%D7%9B%D7%94%D7%9F" TargetMode="Externa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https://he.wikipedia.org/wiki/1884" TargetMode="External"/><Relationship Id="rId4" Type="http://schemas.openxmlformats.org/officeDocument/2006/relationships/hyperlink" Target="https://he.wikipedia.org/wiki/%D7%9E%D7%A9%D7%94_%D7%9E%D7%95%D7%A0%D7%98%D7%99%D7%A4%D7%99%D7%95%D7%A8%D7%99" TargetMode="Externa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0000FF"/>
                </a:highlight>
              </a:rPr>
              <a:t>בין </a:t>
            </a:r>
            <a:r>
              <a:rPr lang="he-IL" b="1" dirty="0">
                <a:solidFill>
                  <a:schemeClr val="accent1">
                    <a:lumMod val="75000"/>
                  </a:schemeClr>
                </a:solidFill>
                <a:highlight>
                  <a:srgbClr val="C0C0C0"/>
                </a:highlight>
              </a:rPr>
              <a:t>תכלת</a:t>
            </a:r>
            <a:r>
              <a:rPr lang="he-IL" b="1" dirty="0">
                <a:solidFill>
                  <a:srgbClr val="FF66FF"/>
                </a:solidFill>
                <a:highlight>
                  <a:srgbClr val="0000FF"/>
                </a:highlight>
              </a:rPr>
              <a:t> </a:t>
            </a:r>
            <a:r>
              <a:rPr lang="he-IL" b="1" dirty="0">
                <a:solidFill>
                  <a:schemeClr val="bg2"/>
                </a:solidFill>
                <a:highlight>
                  <a:srgbClr val="0000FF"/>
                </a:highlight>
              </a:rPr>
              <a:t>ללבן</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0000FF"/>
                </a:highlight>
                <a:latin typeface="Aharoni" panose="02010803020104030203" pitchFamily="2" charset="-79"/>
                <a:cs typeface="Aharoni" panose="02010803020104030203" pitchFamily="2" charset="-79"/>
              </a:rPr>
              <a:t>הקשר של ציצית ויציאת מצרים</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1026" name="Picture 2" descr="‫בין תכלת ללבן - נוף הכנרת במגדל - מחירים, מבצעים והמלצות | Go Villa‬‎">
            <a:extLst>
              <a:ext uri="{FF2B5EF4-FFF2-40B4-BE49-F238E27FC236}">
                <a16:creationId xmlns:a16="http://schemas.microsoft.com/office/drawing/2014/main" id="{CA1D066E-1D9A-D001-DE36-1C6BC56C3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272" y="122665"/>
            <a:ext cx="3800311" cy="2175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פורטל הדף היומי: ארגמון קהה קוצים - &quot;בין תכלת&quot; (ברכות ט ע&quot;ב)">
            <a:extLst>
              <a:ext uri="{FF2B5EF4-FFF2-40B4-BE49-F238E27FC236}">
                <a16:creationId xmlns:a16="http://schemas.microsoft.com/office/drawing/2014/main" id="{932A5A05-9560-82BD-EF31-EC27936D1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93" y="107633"/>
            <a:ext cx="2759184" cy="4146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4337"/>
    </mc:Choice>
    <mc:Fallback xmlns="">
      <p:transition spd="slow" advTm="443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994564AC-43AF-3212-32D6-3932D8A32980}"/>
              </a:ext>
            </a:extLst>
          </p:cNvPr>
          <p:cNvSpPr>
            <a:spLocks noGrp="1"/>
          </p:cNvSpPr>
          <p:nvPr>
            <p:ph type="sldNum" sz="quarter" idx="12"/>
          </p:nvPr>
        </p:nvSpPr>
        <p:spPr/>
        <p:txBody>
          <a:bodyPr/>
          <a:lstStyle/>
          <a:p>
            <a:fld id="{70CA20A1-E7C3-450A-A92A-ECBF97E20AEA}" type="slidenum">
              <a:rPr lang="he-IL" smtClean="0"/>
              <a:t>2</a:t>
            </a:fld>
            <a:endParaRPr lang="he-IL"/>
          </a:p>
        </p:txBody>
      </p:sp>
    </p:spTree>
    <p:custDataLst>
      <p:tags r:id="rId1"/>
    </p:custDataLst>
    <p:extLst>
      <p:ext uri="{BB962C8B-B14F-4D97-AF65-F5344CB8AC3E}">
        <p14:creationId xmlns:p14="http://schemas.microsoft.com/office/powerpoint/2010/main" val="1443100094"/>
      </p:ext>
    </p:extLst>
  </p:cSld>
  <p:clrMapOvr>
    <a:masterClrMapping/>
  </p:clrMapOvr>
  <mc:AlternateContent xmlns:mc="http://schemas.openxmlformats.org/markup-compatibility/2006" xmlns:p14="http://schemas.microsoft.com/office/powerpoint/2010/main">
    <mc:Choice Requires="p14">
      <p:transition spd="slow" p14:dur="2000" advTm="105167"/>
    </mc:Choice>
    <mc:Fallback xmlns="">
      <p:transition spd="slow" advTm="105167"/>
    </mc:Fallback>
  </mc:AlternateContent>
  <p:extLst>
    <p:ext uri="{E180D4A7-C9FB-4DFB-919C-405C955672EB}">
      <p14:showEvtLst xmlns:p14="http://schemas.microsoft.com/office/powerpoint/2010/main">
        <p14:playEvt time="1485" objId="3"/>
        <p14:triggerEvt type="onClick" time="1486" objId="3"/>
        <p14:stopEvt time="103590" objId="3"/>
        <p14:playEvt time="103593" objId="3"/>
        <p14:stopEvt time="105017" objId="3"/>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0ADDD6FA-8B2B-FB7E-9AEA-938EB0F96CC8}"/>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
        <p:nvSpPr>
          <p:cNvPr id="4" name="תיבת טקסט 3">
            <a:extLst>
              <a:ext uri="{FF2B5EF4-FFF2-40B4-BE49-F238E27FC236}">
                <a16:creationId xmlns:a16="http://schemas.microsoft.com/office/drawing/2014/main" id="{8E9A3755-4951-1708-F3F7-8447FEAEACAC}"/>
              </a:ext>
            </a:extLst>
          </p:cNvPr>
          <p:cNvSpPr txBox="1"/>
          <p:nvPr/>
        </p:nvSpPr>
        <p:spPr>
          <a:xfrm>
            <a:off x="1526650" y="0"/>
            <a:ext cx="7372848" cy="507831"/>
          </a:xfrm>
          <a:prstGeom prst="rect">
            <a:avLst/>
          </a:prstGeom>
          <a:noFill/>
        </p:spPr>
        <p:txBody>
          <a:bodyPr wrap="square">
            <a:spAutoFit/>
          </a:bodyPr>
          <a:lstStyle/>
          <a:p>
            <a:r>
              <a:rPr lang="he-IL" dirty="0"/>
              <a:t>בכל יום אנו מוסיפים פרשה שאינה קשורה לקריאת שמע </a:t>
            </a:r>
            <a:r>
              <a:rPr lang="he-IL" sz="900" dirty="0"/>
              <a:t>במדבר פרק טו פסוק </a:t>
            </a:r>
            <a:r>
              <a:rPr lang="he-IL" sz="900" dirty="0" err="1"/>
              <a:t>לז</a:t>
            </a:r>
            <a:r>
              <a:rPr lang="he-IL" sz="900" dirty="0"/>
              <a:t> – </a:t>
            </a:r>
            <a:r>
              <a:rPr lang="he-IL" sz="900" dirty="0" err="1"/>
              <a:t>מא</a:t>
            </a:r>
            <a:r>
              <a:rPr lang="he-IL" sz="900" dirty="0"/>
              <a:t> – סיום פרשת שלח. </a:t>
            </a:r>
          </a:p>
        </p:txBody>
      </p:sp>
    </p:spTree>
    <p:custDataLst>
      <p:tags r:id="rId1"/>
    </p:custDataLst>
    <p:extLst>
      <p:ext uri="{BB962C8B-B14F-4D97-AF65-F5344CB8AC3E}">
        <p14:creationId xmlns:p14="http://schemas.microsoft.com/office/powerpoint/2010/main" val="307722825"/>
      </p:ext>
    </p:extLst>
  </p:cSld>
  <p:clrMapOvr>
    <a:masterClrMapping/>
  </p:clrMapOvr>
  <mc:AlternateContent xmlns:mc="http://schemas.openxmlformats.org/markup-compatibility/2006" xmlns:p14="http://schemas.microsoft.com/office/powerpoint/2010/main">
    <mc:Choice Requires="p14">
      <p:transition spd="slow" p14:dur="2000" advTm="134249"/>
    </mc:Choice>
    <mc:Fallback xmlns="">
      <p:transition spd="slow" advTm="134249"/>
    </mc:Fallback>
  </mc:AlternateContent>
  <p:extLst>
    <p:ext uri="{E180D4A7-C9FB-4DFB-919C-405C955672EB}">
      <p14:showEvtLst xmlns:p14="http://schemas.microsoft.com/office/powerpoint/2010/main">
        <p14:playEvt time="33810" objId="5"/>
        <p14:triggerEvt type="onClick" time="33811" objId="5"/>
        <p14:stopEvt time="115317" objId="5"/>
        <p14:playEvt time="133147" objId="5"/>
        <p14:stopEvt time="133950" objId="5"/>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מצוות זכירת יציאת מצרים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525806" cy="5116946"/>
          </a:xfrm>
        </p:spPr>
        <p:txBody>
          <a:bodyPr/>
          <a:lstStyle/>
          <a:p>
            <a:r>
              <a:rPr lang="he-IL" dirty="0"/>
              <a:t>בכל יום אנו מוסיפים פרשה שלישית לקריאת שמע </a:t>
            </a:r>
            <a:r>
              <a:rPr lang="he-IL" sz="1050" dirty="0"/>
              <a:t>במדבר פרק טו פסוק </a:t>
            </a:r>
            <a:r>
              <a:rPr lang="he-IL" sz="1050" dirty="0" err="1"/>
              <a:t>לז</a:t>
            </a:r>
            <a:r>
              <a:rPr lang="he-IL" sz="1050" dirty="0"/>
              <a:t> – </a:t>
            </a:r>
            <a:r>
              <a:rPr lang="he-IL" sz="1050" dirty="0" err="1"/>
              <a:t>מא</a:t>
            </a:r>
            <a:r>
              <a:rPr lang="he-IL" sz="1050" dirty="0"/>
              <a:t> – סיום פרשת שלח. </a:t>
            </a:r>
          </a:p>
          <a:p>
            <a:r>
              <a:rPr lang="he-IL" dirty="0"/>
              <a:t>וַיֹּאמֶר יְהֹוָה אֶל מֹשֶׁה </a:t>
            </a:r>
            <a:r>
              <a:rPr lang="he-IL" dirty="0" err="1"/>
              <a:t>לֵּאמֹר</a:t>
            </a:r>
            <a:r>
              <a:rPr lang="he-IL" dirty="0"/>
              <a:t>: דַּבֵּר אֶל בְּנֵי יִשְׂרָאֵל וְאָמַרְתָּ </a:t>
            </a:r>
            <a:r>
              <a:rPr lang="he-IL" dirty="0" err="1"/>
              <a:t>אֲלֵהֶם</a:t>
            </a:r>
            <a:r>
              <a:rPr lang="he-IL" dirty="0"/>
              <a:t> וְעָשׂוּ לָהֶם צִיצִת עַל כַּנְפֵי בִגְדֵיהֶם </a:t>
            </a:r>
            <a:r>
              <a:rPr lang="he-IL" dirty="0" err="1"/>
              <a:t>לְדֹרֹתָם</a:t>
            </a:r>
            <a:r>
              <a:rPr lang="he-IL" dirty="0"/>
              <a:t> וְנָתְנוּ עַל צִיצִת הַכָּנָף פְּתִיל תְּכֵלֶת: וְהָיָה לָכֶם לְצִיצִת וּרְאִיתֶם אֹתוֹ וּזְכַרְתֶּם אֶת כָּל מִצְוֹת יְהֹוָה וַעֲשִׂיתֶם אֹתָם וְלֹא תָתוּרוּ אַחֲרֵי לְבַבְכֶם וְאַחֲרֵי עֵינֵיכֶם אֲשֶׁר אַתֶּם זֹנִים אַחֲרֵיהֶם: לְמַעַן תִּזְכְּרוּ וַעֲשִׂיתֶם אֶת כָּל </a:t>
            </a:r>
            <a:r>
              <a:rPr lang="he-IL" dirty="0" err="1"/>
              <a:t>מִצְוֹתָי</a:t>
            </a:r>
            <a:r>
              <a:rPr lang="he-IL" dirty="0"/>
              <a:t> וִהְיִיתֶם קְדֹשִׁים </a:t>
            </a:r>
            <a:r>
              <a:rPr lang="he-IL" dirty="0" err="1"/>
              <a:t>לֵאלֹהֵיכֶם</a:t>
            </a:r>
            <a:r>
              <a:rPr lang="he-IL" dirty="0"/>
              <a:t>: </a:t>
            </a:r>
            <a:r>
              <a:rPr lang="he-IL" dirty="0">
                <a:highlight>
                  <a:srgbClr val="FFFF00"/>
                </a:highlight>
              </a:rPr>
              <a:t>אֲנִי יְהֹוָה </a:t>
            </a:r>
            <a:r>
              <a:rPr lang="he-IL" dirty="0" err="1">
                <a:highlight>
                  <a:srgbClr val="FFFF00"/>
                </a:highlight>
              </a:rPr>
              <a:t>אֱלֹהֵיכֶם</a:t>
            </a:r>
            <a:r>
              <a:rPr lang="he-IL" dirty="0">
                <a:highlight>
                  <a:srgbClr val="FFFF00"/>
                </a:highlight>
              </a:rPr>
              <a:t> אֲשֶׁר הוֹצֵאתִי אֶתְכֶם מֵאֶרֶץ מִצְרַיִם לִהְיוֹת לָכֶם </a:t>
            </a:r>
            <a:r>
              <a:rPr lang="he-IL" dirty="0" err="1">
                <a:highlight>
                  <a:srgbClr val="FFFF00"/>
                </a:highlight>
              </a:rPr>
              <a:t>לֵאלֹהִים</a:t>
            </a:r>
            <a:r>
              <a:rPr lang="he-IL" dirty="0">
                <a:highlight>
                  <a:srgbClr val="FFFF00"/>
                </a:highlight>
              </a:rPr>
              <a:t> אֲנִי יְהֹוָה </a:t>
            </a:r>
            <a:r>
              <a:rPr lang="he-IL" dirty="0" err="1">
                <a:highlight>
                  <a:srgbClr val="FFFF00"/>
                </a:highlight>
              </a:rPr>
              <a:t>אֱלֹהֵיכֶם</a:t>
            </a:r>
            <a:r>
              <a:rPr lang="he-IL" dirty="0">
                <a:highlight>
                  <a:srgbClr val="FFFF00"/>
                </a:highlight>
              </a:rPr>
              <a:t>: </a:t>
            </a:r>
          </a:p>
          <a:p>
            <a:endParaRPr lang="he-IL" dirty="0">
              <a:highlight>
                <a:srgbClr val="FFFF00"/>
              </a:highlight>
            </a:endParaRPr>
          </a:p>
          <a:p>
            <a:endParaRPr lang="he-IL" dirty="0">
              <a:highlight>
                <a:srgbClr val="FFFF00"/>
              </a:highlight>
            </a:endParaRPr>
          </a:p>
          <a:p>
            <a:endParaRPr lang="he-IL" dirty="0">
              <a:highlight>
                <a:srgbClr val="FFFF00"/>
              </a:highlight>
            </a:endParaRPr>
          </a:p>
          <a:p>
            <a:endParaRPr lang="he-IL" dirty="0">
              <a:highlight>
                <a:srgbClr val="FFFF00"/>
              </a:highlight>
            </a:endParaRP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2050" name="Picture 2" descr="‫קריאת שמע | לקסיקון לתרבות ישראל | תרבות.il‬‎">
            <a:extLst>
              <a:ext uri="{FF2B5EF4-FFF2-40B4-BE49-F238E27FC236}">
                <a16:creationId xmlns:a16="http://schemas.microsoft.com/office/drawing/2014/main" id="{8AE1EB24-F719-A048-5DC8-CA10251B4E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5949" y="55950"/>
            <a:ext cx="3275730" cy="2086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כרית 'קריאת שמע' - בנים | ישראטויס">
            <a:extLst>
              <a:ext uri="{FF2B5EF4-FFF2-40B4-BE49-F238E27FC236}">
                <a16:creationId xmlns:a16="http://schemas.microsoft.com/office/drawing/2014/main" id="{3B7E6609-9806-D5B0-FC43-B8A5570261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5850" y="373301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רשימות שיעורים על ברכות י״ב ב:כב">
            <a:extLst>
              <a:ext uri="{FF2B5EF4-FFF2-40B4-BE49-F238E27FC236}">
                <a16:creationId xmlns:a16="http://schemas.microsoft.com/office/drawing/2014/main" id="{7231C8A2-BDA0-7FC6-3521-CAA304D44D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2589" y="3535307"/>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93223"/>
    </mc:Choice>
    <mc:Fallback xmlns="">
      <p:transition spd="slow" advTm="932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משיכיר</a:t>
            </a:r>
            <a:r>
              <a:rPr lang="he-IL" dirty="0"/>
              <a:t>  בין תכלת ללבן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FF00"/>
                </a:highlight>
              </a:rPr>
              <a:t>מדוע נבחרה פרשת ציצית שדווקא בה נקיים מצוות זכירת יציאת מצרים?</a:t>
            </a:r>
          </a:p>
          <a:p>
            <a:r>
              <a:rPr lang="he-IL" dirty="0">
                <a:highlight>
                  <a:srgbClr val="FFFF00"/>
                </a:highlight>
              </a:rPr>
              <a:t>ומה הקשר בפרשה עצמה בין יציאת מצרים לפרשת ציצית?</a:t>
            </a:r>
          </a:p>
          <a:p>
            <a:endParaRPr lang="he-IL" dirty="0"/>
          </a:p>
          <a:p>
            <a:r>
              <a:rPr lang="he-IL" dirty="0"/>
              <a:t>משנה מסכת ברכות פרק א משנה ב</a:t>
            </a:r>
          </a:p>
          <a:p>
            <a:r>
              <a:rPr lang="he-IL" dirty="0"/>
              <a:t>מאימתי קורין את שמע בשחרית </a:t>
            </a:r>
            <a:r>
              <a:rPr lang="he-IL" dirty="0" err="1">
                <a:highlight>
                  <a:srgbClr val="FFFF00"/>
                </a:highlight>
              </a:rPr>
              <a:t>משיכיר</a:t>
            </a:r>
            <a:r>
              <a:rPr lang="he-IL" dirty="0">
                <a:highlight>
                  <a:srgbClr val="FFFF00"/>
                </a:highlight>
              </a:rPr>
              <a:t> בין תכלת ללבן </a:t>
            </a:r>
          </a:p>
          <a:p>
            <a:r>
              <a:rPr lang="he-IL" dirty="0"/>
              <a:t>מדוע נקבע זמן קריאת שמע – לפי פרשת ציצית?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4098" name="Picture 2" descr="מנהג אחיזת הציצית ונישוקה בעת קריאת שמע - לימוד יומי">
            <a:extLst>
              <a:ext uri="{FF2B5EF4-FFF2-40B4-BE49-F238E27FC236}">
                <a16:creationId xmlns:a16="http://schemas.microsoft.com/office/drawing/2014/main" id="{26170031-FE96-E049-1E2E-7C129D27A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7434" y="110117"/>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פרשת השבוע לילדים - שלח | מצוות ציצית">
            <a:extLst>
              <a:ext uri="{FF2B5EF4-FFF2-40B4-BE49-F238E27FC236}">
                <a16:creationId xmlns:a16="http://schemas.microsoft.com/office/drawing/2014/main" id="{D8BB3329-92E2-A9AA-B94D-3C5E84FD7A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093" y="107219"/>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261504"/>
    </mc:Choice>
    <mc:Fallback xmlns="">
      <p:transition spd="slow" advTm="2615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6F3F76-F0F7-7FAD-A2D9-1041AD998510}"/>
              </a:ext>
            </a:extLst>
          </p:cNvPr>
          <p:cNvSpPr>
            <a:spLocks noGrp="1"/>
          </p:cNvSpPr>
          <p:nvPr>
            <p:ph type="title"/>
          </p:nvPr>
        </p:nvSpPr>
        <p:spPr/>
        <p:txBody>
          <a:bodyPr/>
          <a:lstStyle/>
          <a:p>
            <a:r>
              <a:rPr lang="he-IL" dirty="0"/>
              <a:t>כחול ולבן – זה הצבע שלי</a:t>
            </a:r>
          </a:p>
        </p:txBody>
      </p:sp>
      <p:sp>
        <p:nvSpPr>
          <p:cNvPr id="3" name="מציין מיקום תוכן 2">
            <a:extLst>
              <a:ext uri="{FF2B5EF4-FFF2-40B4-BE49-F238E27FC236}">
                <a16:creationId xmlns:a16="http://schemas.microsoft.com/office/drawing/2014/main" id="{BB96D5DE-1F2C-DCDA-1EBC-BCFA0ECF625E}"/>
              </a:ext>
            </a:extLst>
          </p:cNvPr>
          <p:cNvSpPr>
            <a:spLocks noGrp="1"/>
          </p:cNvSpPr>
          <p:nvPr>
            <p:ph idx="1"/>
          </p:nvPr>
        </p:nvSpPr>
        <p:spPr/>
        <p:txBody>
          <a:bodyPr>
            <a:normAutofit lnSpcReduction="10000"/>
          </a:bodyPr>
          <a:lstStyle/>
          <a:p>
            <a:r>
              <a:rPr lang="he-IL" dirty="0"/>
              <a:t>משמעות הצבעים כחול ולבן יחד תלויה בהקשר שבו הם מופיעים.</a:t>
            </a:r>
          </a:p>
          <a:p>
            <a:r>
              <a:rPr lang="he-IL" b="1" dirty="0"/>
              <a:t>בתרבות הכללית:</a:t>
            </a:r>
            <a:endParaRPr lang="he-IL" dirty="0"/>
          </a:p>
          <a:p>
            <a:pPr>
              <a:buFont typeface="Arial" panose="020B0604020202020204" pitchFamily="34" charset="0"/>
              <a:buChar char="•"/>
            </a:pPr>
            <a:r>
              <a:rPr lang="he-IL" b="1" dirty="0"/>
              <a:t>שלווה ורוגע:</a:t>
            </a:r>
            <a:r>
              <a:rPr lang="he-IL" dirty="0"/>
              <a:t> כחול ולבן נתפסים לעתים קרובות כצבעים המייצגים שלווה, רוגע ושלווה. שילוב זה יכול לעורר תחושות של ביטחון, אמון ויציבות.</a:t>
            </a:r>
          </a:p>
          <a:p>
            <a:pPr>
              <a:buFont typeface="Arial" panose="020B0604020202020204" pitchFamily="34" charset="0"/>
              <a:buChar char="•"/>
            </a:pPr>
            <a:r>
              <a:rPr lang="he-IL" b="1" dirty="0"/>
              <a:t>טוהר וניקיון:</a:t>
            </a:r>
            <a:r>
              <a:rPr lang="he-IL" dirty="0"/>
              <a:t> לבן מסמל לעתים קרובות טוהר, ניקיון וקדושה. כחול יכול גם לייצג טוהר, במיוחד בהקשר של מים או שמיים.</a:t>
            </a:r>
          </a:p>
          <a:p>
            <a:pPr>
              <a:buFont typeface="Arial" panose="020B0604020202020204" pitchFamily="34" charset="0"/>
              <a:buChar char="•"/>
            </a:pPr>
            <a:r>
              <a:rPr lang="he-IL" b="1" dirty="0"/>
              <a:t>תקווה ואמונה:</a:t>
            </a:r>
            <a:r>
              <a:rPr lang="he-IL" dirty="0"/>
              <a:t> כחול יכול לייצג תקווה ואמונה, בעוד שצבע לבן יכול לסמל אופטימיות והתחלות חדשות.</a:t>
            </a:r>
          </a:p>
          <a:p>
            <a:pPr>
              <a:buFont typeface="Arial" panose="020B0604020202020204" pitchFamily="34" charset="0"/>
              <a:buChar char="•"/>
            </a:pPr>
            <a:r>
              <a:rPr lang="he-IL" b="1" dirty="0"/>
              <a:t>אמת וצדק:</a:t>
            </a:r>
            <a:r>
              <a:rPr lang="he-IL" dirty="0"/>
              <a:t> לבן קשור לעתים קרובות לאמת וצדק, בעוד שכחול יכול לייצג יושר ואמינות.</a:t>
            </a:r>
          </a:p>
          <a:p>
            <a:r>
              <a:rPr lang="he-IL" b="1" dirty="0"/>
              <a:t>בישראל:</a:t>
            </a:r>
            <a:endParaRPr lang="he-IL" dirty="0"/>
          </a:p>
          <a:p>
            <a:pPr>
              <a:buFont typeface="Arial" panose="020B0604020202020204" pitchFamily="34" charset="0"/>
              <a:buChar char="•"/>
            </a:pPr>
            <a:r>
              <a:rPr lang="he-IL" b="1" dirty="0"/>
              <a:t>הצבעים הלאומיים:</a:t>
            </a:r>
            <a:r>
              <a:rPr lang="he-IL" dirty="0"/>
              <a:t> כחול ולבן הם הצבעים הלאומיים של מדינת ישראל. הם מופיעים בדגל ישראל, המורכב משני פסים כחולים אופקיים עם מגן דוד לבן במרכז. צבעים אלו נבחרו על ידי מייסדי הציונות לייצג את השמים והים התיכון, וכן את התקווה להקמת מדינה יהודית בארץ ישראל.</a:t>
            </a:r>
          </a:p>
          <a:p>
            <a:pPr>
              <a:buFont typeface="Arial" panose="020B0604020202020204" pitchFamily="34" charset="0"/>
              <a:buChar char="•"/>
            </a:pPr>
            <a:r>
              <a:rPr lang="he-IL" b="1" dirty="0"/>
              <a:t>יהדות:</a:t>
            </a:r>
            <a:r>
              <a:rPr lang="he-IL" dirty="0"/>
              <a:t> ביהדות, הצבע הכחול משמש לעתים קרובות לייצוג אלוקים או השמיים, בעוד שצבע לבן קשור לעתים קרובות לקדושה וטוהר. צבעים אלו משמשים בטקסים ובאביזרים דתיים רבים.</a:t>
            </a:r>
          </a:p>
          <a:p>
            <a:endParaRPr lang="he-IL" dirty="0"/>
          </a:p>
        </p:txBody>
      </p:sp>
      <p:sp>
        <p:nvSpPr>
          <p:cNvPr id="4" name="מציין מיקום של מספר שקופית 3">
            <a:extLst>
              <a:ext uri="{FF2B5EF4-FFF2-40B4-BE49-F238E27FC236}">
                <a16:creationId xmlns:a16="http://schemas.microsoft.com/office/drawing/2014/main" id="{55E1FE2F-E4E8-8974-C8B3-3033470F8F5E}"/>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258982140"/>
      </p:ext>
    </p:extLst>
  </p:cSld>
  <p:clrMapOvr>
    <a:masterClrMapping/>
  </p:clrMapOvr>
  <mc:AlternateContent xmlns:mc="http://schemas.openxmlformats.org/markup-compatibility/2006" xmlns:p14="http://schemas.microsoft.com/office/powerpoint/2010/main">
    <mc:Choice Requires="p14">
      <p:transition spd="slow" p14:dur="2000" advTm="34365"/>
    </mc:Choice>
    <mc:Fallback xmlns="">
      <p:transition spd="slow" advTm="3436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solidFill>
                  <a:srgbClr val="00B0F0"/>
                </a:solidFill>
              </a:rPr>
              <a:t>צבעי</a:t>
            </a:r>
            <a:r>
              <a:rPr lang="he-IL" dirty="0"/>
              <a:t> </a:t>
            </a:r>
            <a:r>
              <a:rPr lang="he-IL" b="0" dirty="0">
                <a:solidFill>
                  <a:schemeClr val="bg2"/>
                </a:solidFill>
                <a:highlight>
                  <a:srgbClr val="00FF00"/>
                </a:highlight>
              </a:rPr>
              <a:t>עמנו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הסופר </a:t>
            </a:r>
            <a:r>
              <a:rPr lang="he-IL" dirty="0">
                <a:hlinkClick r:id="rId3" tooltip="מרדכי בן הלל הכהן"/>
              </a:rPr>
              <a:t>מרדכי בן הלל הכהן</a:t>
            </a:r>
            <a:r>
              <a:rPr lang="he-IL" dirty="0"/>
              <a:t> תיעד מסיבה לכבוד יום הולדתו ה-100 של </a:t>
            </a:r>
            <a:r>
              <a:rPr lang="he-IL" dirty="0">
                <a:hlinkClick r:id="rId4" tooltip="משה מונטיפיורי"/>
              </a:rPr>
              <a:t>משה </a:t>
            </a:r>
            <a:r>
              <a:rPr lang="he-IL" dirty="0" err="1">
                <a:hlinkClick r:id="rId4" tooltip="משה מונטיפיורי"/>
              </a:rPr>
              <a:t>מונטיפיורי</a:t>
            </a:r>
            <a:r>
              <a:rPr lang="he-IL" dirty="0"/>
              <a:t>, בשנת </a:t>
            </a:r>
            <a:r>
              <a:rPr lang="he-IL" dirty="0">
                <a:hlinkClick r:id="rId5" tooltip="1884"/>
              </a:rPr>
              <a:t>1884</a:t>
            </a:r>
            <a:r>
              <a:rPr lang="he-IL" dirty="0"/>
              <a:t>, ובה "בפעם הראשונה גילינו לפני הקהל הרחב את צבעינו הלאומיים, כי רבים לא ידעו כי תכלת ולבן הם צבעי עמנו".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custDataLst>
      <p:tags r:id="rId1"/>
    </p:custDataLst>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0366"/>
    </mc:Choice>
    <mc:Fallback xmlns="">
      <p:transition spd="slow" advTm="603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AF663AF9-EA30-C2CB-1D23-36DFDD31BBC7}"/>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custDataLst>
      <p:tags r:id="rId1"/>
    </p:custDataLst>
    <p:extLst>
      <p:ext uri="{BB962C8B-B14F-4D97-AF65-F5344CB8AC3E}">
        <p14:creationId xmlns:p14="http://schemas.microsoft.com/office/powerpoint/2010/main" val="3648137051"/>
      </p:ext>
    </p:extLst>
  </p:cSld>
  <p:clrMapOvr>
    <a:masterClrMapping/>
  </p:clrMapOvr>
  <mc:AlternateContent xmlns:mc="http://schemas.openxmlformats.org/markup-compatibility/2006" xmlns:p14="http://schemas.microsoft.com/office/powerpoint/2010/main">
    <mc:Choice Requires="p14">
      <p:transition spd="slow" p14:dur="2000" advTm="463087"/>
    </mc:Choice>
    <mc:Fallback xmlns="">
      <p:transition spd="slow" advTm="463087"/>
    </mc:Fallback>
  </mc:AlternateContent>
  <p:extLst>
    <p:ext uri="{E180D4A7-C9FB-4DFB-919C-405C955672EB}">
      <p14:showEvtLst xmlns:p14="http://schemas.microsoft.com/office/powerpoint/2010/main">
        <p14:playEvt time="20995" objId="5"/>
        <p14:triggerEvt type="onClick" time="20995" objId="5"/>
        <p14:stopEvt time="461179" objId="5"/>
        <p14:playEvt time="462208" objId="5"/>
        <p14:stopEvt time="462924"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נשתנה 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מנחות דף מג עמוד ב</a:t>
            </a:r>
          </a:p>
          <a:p>
            <a:r>
              <a:rPr lang="he-IL" dirty="0"/>
              <a:t>תניא, היה ר' מאיר אומר: מה נשתנה תכלת מכל מיני </a:t>
            </a:r>
            <a:r>
              <a:rPr lang="he-IL" dirty="0" err="1"/>
              <a:t>צבעונין</a:t>
            </a:r>
            <a:r>
              <a:rPr lang="he-IL" dirty="0"/>
              <a:t>? </a:t>
            </a:r>
          </a:p>
          <a:p>
            <a:r>
              <a:rPr lang="he-IL" dirty="0"/>
              <a:t>מפני שהתכלת דומה לים וים דומה לרקיע ורקיע </a:t>
            </a:r>
            <a:r>
              <a:rPr lang="he-IL" dirty="0" err="1"/>
              <a:t>לכסא</a:t>
            </a:r>
            <a:r>
              <a:rPr lang="he-IL" dirty="0"/>
              <a:t> הכבוד.</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5122" name="Picture 2" descr="קריאת שמע | חב&quot;ד - אור אין סוף">
            <a:extLst>
              <a:ext uri="{FF2B5EF4-FFF2-40B4-BE49-F238E27FC236}">
                <a16:creationId xmlns:a16="http://schemas.microsoft.com/office/drawing/2014/main" id="{B4928E96-9779-7F1F-9417-0BD37DBD74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7055" y="110201"/>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תכלת דומה לים - ישיבת ההסדר רמת השרון">
            <a:extLst>
              <a:ext uri="{FF2B5EF4-FFF2-40B4-BE49-F238E27FC236}">
                <a16:creationId xmlns:a16="http://schemas.microsoft.com/office/drawing/2014/main" id="{37727726-0581-A06F-4684-AF8B562CB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218" y="2791862"/>
            <a:ext cx="2965275" cy="395879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27996195"/>
      </p:ext>
    </p:extLst>
  </p:cSld>
  <p:clrMapOvr>
    <a:masterClrMapping/>
  </p:clrMapOvr>
  <mc:AlternateContent xmlns:mc="http://schemas.openxmlformats.org/markup-compatibility/2006" xmlns:p14="http://schemas.microsoft.com/office/powerpoint/2010/main">
    <mc:Choice Requires="p14">
      <p:transition spd="slow" p14:dur="2000" advTm="105668"/>
    </mc:Choice>
    <mc:Fallback xmlns="">
      <p:transition spd="slow" advTm="1056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נשתנה 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80872" y="1626886"/>
            <a:ext cx="9698182" cy="5116946"/>
          </a:xfrm>
        </p:spPr>
        <p:txBody>
          <a:bodyPr/>
          <a:lstStyle/>
          <a:p>
            <a:r>
              <a:rPr lang="he-IL" dirty="0"/>
              <a:t>רש"י: מה נשתנה תכלת - שיחדו הקדוש ברוך הוא </a:t>
            </a:r>
            <a:r>
              <a:rPr lang="he-IL" dirty="0" err="1"/>
              <a:t>למצוה</a:t>
            </a:r>
            <a:r>
              <a:rPr lang="he-IL" dirty="0"/>
              <a:t> זו.</a:t>
            </a:r>
          </a:p>
          <a:p>
            <a:r>
              <a:rPr lang="he-IL" dirty="0">
                <a:highlight>
                  <a:srgbClr val="FFFF00"/>
                </a:highlight>
              </a:rPr>
              <a:t>דומה לים - שנעשו בו נסים לישראל.</a:t>
            </a:r>
          </a:p>
          <a:p>
            <a:r>
              <a:rPr lang="he-IL" dirty="0"/>
              <a:t>למדנו שראית התכלת = מזכירה לנו את יציאת מצרים.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7" name="מציין מיקום תוכן 5">
            <a:extLst>
              <a:ext uri="{FF2B5EF4-FFF2-40B4-BE49-F238E27FC236}">
                <a16:creationId xmlns:a16="http://schemas.microsoft.com/office/drawing/2014/main" id="{02EFD37F-CB62-2667-5DBF-23D73567F33A}"/>
              </a:ext>
            </a:extLst>
          </p:cNvPr>
          <p:cNvPicPr>
            <a:picLocks noChangeAspect="1"/>
          </p:cNvPicPr>
          <p:nvPr/>
        </p:nvPicPr>
        <p:blipFill rotWithShape="1">
          <a:blip r:embed="rId3"/>
          <a:srcRect b="33276"/>
          <a:stretch/>
        </p:blipFill>
        <p:spPr>
          <a:xfrm>
            <a:off x="4584903" y="2767054"/>
            <a:ext cx="4738697" cy="2985715"/>
          </a:xfrm>
          <a:prstGeom prst="rect">
            <a:avLst/>
          </a:prstGeom>
        </p:spPr>
      </p:pic>
      <p:pic>
        <p:nvPicPr>
          <p:cNvPr id="5122" name="Picture 2" descr="קריאת שמע | חב&quot;ד - אור אין סוף">
            <a:extLst>
              <a:ext uri="{FF2B5EF4-FFF2-40B4-BE49-F238E27FC236}">
                <a16:creationId xmlns:a16="http://schemas.microsoft.com/office/drawing/2014/main" id="{B4928E96-9779-7F1F-9417-0BD37DBD74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7055" y="110201"/>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תכלת דומה לים - ישיבת ההסדר רמת השרון">
            <a:extLst>
              <a:ext uri="{FF2B5EF4-FFF2-40B4-BE49-F238E27FC236}">
                <a16:creationId xmlns:a16="http://schemas.microsoft.com/office/drawing/2014/main" id="{37727726-0581-A06F-4684-AF8B562CB1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2427" y="2783910"/>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118307"/>
    </mc:Choice>
    <mc:Fallback xmlns="">
      <p:transition spd="slow" advTm="1183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56459966-FDEE-2621-472A-ED10D9B1862B}"/>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custDataLst>
      <p:tags r:id="rId1"/>
    </p:custDataLst>
    <p:extLst>
      <p:ext uri="{BB962C8B-B14F-4D97-AF65-F5344CB8AC3E}">
        <p14:creationId xmlns:p14="http://schemas.microsoft.com/office/powerpoint/2010/main" val="283344798"/>
      </p:ext>
    </p:extLst>
  </p:cSld>
  <p:clrMapOvr>
    <a:masterClrMapping/>
  </p:clrMapOvr>
  <mc:AlternateContent xmlns:mc="http://schemas.openxmlformats.org/markup-compatibility/2006" xmlns:p14="http://schemas.microsoft.com/office/powerpoint/2010/main">
    <mc:Choice Requires="p14">
      <p:transition spd="slow" p14:dur="2000" advTm="187586"/>
    </mc:Choice>
    <mc:Fallback xmlns="">
      <p:transition spd="slow" advTm="187586"/>
    </mc:Fallback>
  </mc:AlternateContent>
  <p:extLst>
    <p:ext uri="{E180D4A7-C9FB-4DFB-919C-405C955672EB}">
      <p14:showEvtLst xmlns:p14="http://schemas.microsoft.com/office/powerpoint/2010/main">
        <p14:playEvt time="7463" objId="3"/>
        <p14:stopEvt time="187421" objId="3"/>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קריעת ים סוף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a:xfrm>
            <a:off x="157018" y="1634837"/>
            <a:ext cx="8358829" cy="5116946"/>
          </a:xfrm>
        </p:spPr>
        <p:txBody>
          <a:bodyPr/>
          <a:lstStyle/>
          <a:p>
            <a:r>
              <a:rPr lang="he-IL" dirty="0"/>
              <a:t>לפי זה מובן מדוע פרשת ציצית מזכירה את יציאת מצרים. </a:t>
            </a:r>
          </a:p>
          <a:p>
            <a:r>
              <a:rPr lang="he-IL" dirty="0"/>
              <a:t>שכן מצוות התכלת – מטרתה להזכיר את יציאת מצרים. </a:t>
            </a:r>
          </a:p>
          <a:p>
            <a:r>
              <a:rPr lang="he-IL" dirty="0"/>
              <a:t>ולכן גם רק צבע תכלת שמגיע מחילזון הים כשר – ולא </a:t>
            </a:r>
            <a:r>
              <a:rPr lang="he-IL" dirty="0" err="1"/>
              <a:t>קלא</a:t>
            </a:r>
            <a:r>
              <a:rPr lang="he-IL" dirty="0"/>
              <a:t> אילן.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6150" name="Picture 6" descr="קריעת ים סוף – המכלול">
            <a:extLst>
              <a:ext uri="{FF2B5EF4-FFF2-40B4-BE49-F238E27FC236}">
                <a16:creationId xmlns:a16="http://schemas.microsoft.com/office/drawing/2014/main" id="{10D6169F-16E9-DCAD-F446-F291A6BC0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2481" y="124405"/>
            <a:ext cx="255270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קריעת-ים-סוף-2 - אתר מסורת">
            <a:extLst>
              <a:ext uri="{FF2B5EF4-FFF2-40B4-BE49-F238E27FC236}">
                <a16:creationId xmlns:a16="http://schemas.microsoft.com/office/drawing/2014/main" id="{683FD69A-102C-EA17-FCDB-1BE5D87E5B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762" y="3028329"/>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99A2D3B1-F7CA-CC40-185A-4D738349D43A}"/>
              </a:ext>
            </a:extLst>
          </p:cNvPr>
          <p:cNvPicPr>
            <a:picLocks noChangeAspect="1"/>
          </p:cNvPicPr>
          <p:nvPr/>
        </p:nvPicPr>
        <p:blipFill>
          <a:blip r:embed="rId5"/>
          <a:stretch>
            <a:fillRect/>
          </a:stretch>
        </p:blipFill>
        <p:spPr>
          <a:xfrm>
            <a:off x="3200482" y="2940078"/>
            <a:ext cx="5561855" cy="3495042"/>
          </a:xfrm>
          <a:prstGeom prst="rect">
            <a:avLst/>
          </a:prstGeom>
        </p:spPr>
      </p:pic>
    </p:spTree>
    <p:custDataLst>
      <p:tags r:id="rId1"/>
    </p:custDataLst>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244767"/>
    </mc:Choice>
    <mc:Fallback xmlns="">
      <p:transition spd="slow" advTm="2447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2FFD12A-81C3-65AB-1A22-E90D003BC29A}"/>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custDataLst>
      <p:tags r:id="rId1"/>
    </p:custDataLst>
    <p:extLst>
      <p:ext uri="{BB962C8B-B14F-4D97-AF65-F5344CB8AC3E}">
        <p14:creationId xmlns:p14="http://schemas.microsoft.com/office/powerpoint/2010/main" val="3586288421"/>
      </p:ext>
    </p:extLst>
  </p:cSld>
  <p:clrMapOvr>
    <a:masterClrMapping/>
  </p:clrMapOvr>
  <mc:AlternateContent xmlns:mc="http://schemas.openxmlformats.org/markup-compatibility/2006" xmlns:p14="http://schemas.microsoft.com/office/powerpoint/2010/main">
    <mc:Choice Requires="p14">
      <p:transition spd="slow" p14:dur="2000" advTm="30534"/>
    </mc:Choice>
    <mc:Fallback xmlns="">
      <p:transition spd="slow" advTm="30534"/>
    </mc:Fallback>
  </mc:AlternateContent>
  <p:extLst>
    <p:ext uri="{E180D4A7-C9FB-4DFB-919C-405C955672EB}">
      <p14:showEvtLst xmlns:p14="http://schemas.microsoft.com/office/powerpoint/2010/main">
        <p14:playEvt time="29938" objId="9"/>
        <p14:stopEvt time="30077" objId="9"/>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חותם של טיט</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
        <p:nvSpPr>
          <p:cNvPr id="8" name="מציין מיקום תוכן 7">
            <a:extLst>
              <a:ext uri="{FF2B5EF4-FFF2-40B4-BE49-F238E27FC236}">
                <a16:creationId xmlns:a16="http://schemas.microsoft.com/office/drawing/2014/main" id="{72719703-71CD-DF6B-BEEA-A2EF3485127F}"/>
              </a:ext>
            </a:extLst>
          </p:cNvPr>
          <p:cNvSpPr>
            <a:spLocks noGrp="1"/>
          </p:cNvSpPr>
          <p:nvPr>
            <p:ph idx="1"/>
          </p:nvPr>
        </p:nvSpPr>
        <p:spPr/>
        <p:txBody>
          <a:bodyPr>
            <a:normAutofit lnSpcReduction="10000"/>
          </a:bodyPr>
          <a:lstStyle/>
          <a:p>
            <a:r>
              <a:rPr lang="he-IL" dirty="0"/>
              <a:t>תלמוד בבלי מסכת מנחות דף מג עמוד ב</a:t>
            </a:r>
          </a:p>
          <a:p>
            <a:r>
              <a:rPr lang="he-IL" dirty="0"/>
              <a:t>תניא, היה רבי מאיר אומר: </a:t>
            </a:r>
            <a:r>
              <a:rPr lang="he-IL" b="1" dirty="0"/>
              <a:t>גדול עונשו של לבן יותר מעונשו של תכלת</a:t>
            </a:r>
            <a:r>
              <a:rPr lang="he-IL" dirty="0"/>
              <a:t>, </a:t>
            </a:r>
          </a:p>
          <a:p>
            <a:r>
              <a:rPr lang="he-IL" dirty="0"/>
              <a:t>משל למה הדבר דומה? למלך בשר ודם שאמר לשני עבדיו, לאחד אמר: הבא לי חותם של טיט, ולאחד אמר: הבא לי חותם של זהב, ופשעו שניהם ולא הביאו, איזה מהן עונשו מרובה? הוי אומר: זה שאמר לו הבא לי </a:t>
            </a:r>
            <a:r>
              <a:rPr lang="he-IL" dirty="0" err="1"/>
              <a:t>חותםשל</a:t>
            </a:r>
            <a:r>
              <a:rPr lang="he-IL" dirty="0"/>
              <a:t> טיט ולא הביא. </a:t>
            </a:r>
          </a:p>
          <a:p>
            <a:endParaRPr lang="he-IL" dirty="0"/>
          </a:p>
          <a:p>
            <a:endParaRPr lang="he-IL" dirty="0"/>
          </a:p>
          <a:p>
            <a:endParaRPr lang="he-IL" dirty="0"/>
          </a:p>
          <a:p>
            <a:endParaRPr lang="he-IL" dirty="0"/>
          </a:p>
          <a:p>
            <a:endParaRPr lang="he-IL" dirty="0"/>
          </a:p>
          <a:p>
            <a:r>
              <a:rPr lang="he-IL" dirty="0"/>
              <a:t>תוספות מסכת מנחות דף מג עמוד ב</a:t>
            </a:r>
          </a:p>
          <a:p>
            <a:r>
              <a:rPr lang="he-IL" dirty="0"/>
              <a:t>חותם של טיט - מה שמדמה חותם של טיט לציצית? שכן </a:t>
            </a:r>
            <a:r>
              <a:rPr lang="he-IL" dirty="0" err="1"/>
              <a:t>עושין</a:t>
            </a:r>
            <a:r>
              <a:rPr lang="he-IL" dirty="0"/>
              <a:t> לעבדים </a:t>
            </a:r>
            <a:r>
              <a:rPr lang="he-IL" b="1" dirty="0"/>
              <a:t>והציצית מעיד על ישראל שהם עבדי הקדוש ברוך הוא</a:t>
            </a:r>
            <a:r>
              <a:rPr lang="he-IL" dirty="0"/>
              <a:t> </a:t>
            </a:r>
            <a:r>
              <a:rPr lang="he-IL" sz="1050" dirty="0" err="1"/>
              <a:t>כדאיתא</a:t>
            </a:r>
            <a:r>
              <a:rPr lang="he-IL" sz="1050" dirty="0"/>
              <a:t> פרק במה </a:t>
            </a:r>
            <a:r>
              <a:rPr lang="he-IL" sz="1050" dirty="0" err="1"/>
              <a:t>אשה</a:t>
            </a:r>
            <a:r>
              <a:rPr lang="he-IL" sz="1050" dirty="0"/>
              <a:t> (שבת דף </a:t>
            </a:r>
            <a:r>
              <a:rPr lang="he-IL" sz="1050" dirty="0" err="1"/>
              <a:t>נז</a:t>
            </a:r>
            <a:r>
              <a:rPr lang="he-IL" sz="1050" dirty="0"/>
              <a:t>:) </a:t>
            </a:r>
            <a:r>
              <a:rPr lang="he-IL" sz="1050" dirty="0" err="1"/>
              <a:t>כבלא</a:t>
            </a:r>
            <a:r>
              <a:rPr lang="he-IL" sz="1050" dirty="0"/>
              <a:t> </a:t>
            </a:r>
            <a:r>
              <a:rPr lang="he-IL" sz="1050" dirty="0" err="1"/>
              <a:t>דעבדא</a:t>
            </a:r>
            <a:r>
              <a:rPr lang="he-IL" sz="1050" dirty="0"/>
              <a:t> תנן.</a:t>
            </a:r>
          </a:p>
          <a:p>
            <a:r>
              <a:rPr lang="he-IL" dirty="0"/>
              <a:t> </a:t>
            </a:r>
          </a:p>
        </p:txBody>
      </p:sp>
      <p:pic>
        <p:nvPicPr>
          <p:cNvPr id="7170" name="Picture 2" descr="Amazon.com: חותמת חרס מותאמת אישית של STAMTECH לחימר - התאמה אישית של חותמת  טיט לחימר עם עיצוב משלך כלי חימר פולימרים עם טביעות ייחודיות בכלי חרס חימר  (1 אינץ') : אמנות, יצירה ותפירה">
            <a:extLst>
              <a:ext uri="{FF2B5EF4-FFF2-40B4-BE49-F238E27FC236}">
                <a16:creationId xmlns:a16="http://schemas.microsoft.com/office/drawing/2014/main" id="{0C7A9BD4-F5DF-343C-0776-D819C6BC6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8831" y="8336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טבעת חותם לגבר | Goldiam - תכשיטים בעיצוב אישי, מהמפעל בבורסת היהלומים">
            <a:extLst>
              <a:ext uri="{FF2B5EF4-FFF2-40B4-BE49-F238E27FC236}">
                <a16:creationId xmlns:a16="http://schemas.microsoft.com/office/drawing/2014/main" id="{E4C98B29-A1DD-D5E9-9B7B-A091166433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1499" y="296968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164528"/>
    </mc:Choice>
    <mc:Fallback xmlns="">
      <p:transition spd="slow" advTm="1645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מתי נעשינו עבדי קב"ה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ויקרא פרק כה פסוק </a:t>
            </a:r>
            <a:r>
              <a:rPr lang="he-IL" dirty="0" err="1"/>
              <a:t>מב</a:t>
            </a:r>
            <a:r>
              <a:rPr lang="he-IL" dirty="0"/>
              <a:t> - כִּי עֲבָדַי הֵם אֲשֶׁר הוֹצֵאתִי אֹתָם מֵאֶרֶץ מִצְרָיִם לֹא יִמָּכְרוּ מִמְכֶּרֶת עָבֶד: </a:t>
            </a:r>
          </a:p>
          <a:p>
            <a:r>
              <a:rPr lang="he-IL" dirty="0"/>
              <a:t>כִּי לִי בְנֵי יִשְׂרָאֵל עֲבָדִים עֲבָדַי הֵם אֲשֶׁר הוֹצֵאתִי אוֹתָם מֵאֶרֶץ מִצְרָיִם אֲנִי יְהֹוָה </a:t>
            </a:r>
            <a:r>
              <a:rPr lang="he-IL" dirty="0" err="1"/>
              <a:t>אֱלֹהֵיכֶם</a:t>
            </a:r>
            <a:r>
              <a:rPr lang="he-IL" dirty="0"/>
              <a:t>: </a:t>
            </a:r>
          </a:p>
          <a:p>
            <a:endParaRPr lang="he-IL" dirty="0"/>
          </a:p>
          <a:p>
            <a:endParaRPr lang="he-IL" dirty="0"/>
          </a:p>
          <a:p>
            <a:endParaRPr lang="he-IL" dirty="0"/>
          </a:p>
          <a:p>
            <a:endParaRPr lang="he-IL" dirty="0"/>
          </a:p>
          <a:p>
            <a:endParaRPr lang="he-IL" dirty="0"/>
          </a:p>
          <a:p>
            <a:r>
              <a:rPr lang="he-IL" dirty="0"/>
              <a:t>לפי זה מובן הקשר בין ציצית לבין יציאת מצרים. </a:t>
            </a:r>
          </a:p>
          <a:p>
            <a:r>
              <a:rPr lang="he-IL" dirty="0"/>
              <a:t>ציצית היא סמל שאנו עבדי הקב"ה, וביציאת מצרים נהינו עבדי הקב"ה.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8194" name="Picture 2" descr="‫אנא עבדא דקודשא בריך הוא - דוד אליאב - YouTube‬‎">
            <a:extLst>
              <a:ext uri="{FF2B5EF4-FFF2-40B4-BE49-F238E27FC236}">
                <a16:creationId xmlns:a16="http://schemas.microsoft.com/office/drawing/2014/main" id="{71EA9FF4-2625-9E71-C086-9FF38B36D3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1785" y="76532"/>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עבדים היינו… ונשארנו?">
            <a:extLst>
              <a:ext uri="{FF2B5EF4-FFF2-40B4-BE49-F238E27FC236}">
                <a16:creationId xmlns:a16="http://schemas.microsoft.com/office/drawing/2014/main" id="{699832B7-2E6A-13FF-4DF5-F94F5EFFFA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2500" y="2571750"/>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87010"/>
    </mc:Choice>
    <mc:Fallback xmlns="">
      <p:transition spd="slow" advTm="870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ברית מילה – יום ליבשה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
        <p:nvSpPr>
          <p:cNvPr id="8" name="מציין מיקום תוכן 7">
            <a:extLst>
              <a:ext uri="{FF2B5EF4-FFF2-40B4-BE49-F238E27FC236}">
                <a16:creationId xmlns:a16="http://schemas.microsoft.com/office/drawing/2014/main" id="{C1369914-43FA-3EAD-D669-B38884D6621E}"/>
              </a:ext>
            </a:extLst>
          </p:cNvPr>
          <p:cNvSpPr>
            <a:spLocks noGrp="1"/>
          </p:cNvSpPr>
          <p:nvPr>
            <p:ph idx="1"/>
          </p:nvPr>
        </p:nvSpPr>
        <p:spPr>
          <a:xfrm>
            <a:off x="188823" y="1634837"/>
            <a:ext cx="9698182" cy="5116946"/>
          </a:xfrm>
        </p:spPr>
        <p:txBody>
          <a:bodyPr/>
          <a:lstStyle/>
          <a:p>
            <a:r>
              <a:rPr lang="he-IL" dirty="0"/>
              <a:t>הקשר בין ברית מילה, קריעת ים סוף וציצית.</a:t>
            </a:r>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endParaRPr lang="he-IL" dirty="0"/>
          </a:p>
          <a:p>
            <a:r>
              <a:rPr lang="he-IL" dirty="0"/>
              <a:t>גם ברית מילה היא אות עלינו, וגם הציצית. </a:t>
            </a:r>
          </a:p>
          <a:p>
            <a:endParaRPr lang="he-IL" dirty="0"/>
          </a:p>
        </p:txBody>
      </p:sp>
      <p:pic>
        <p:nvPicPr>
          <p:cNvPr id="9" name="מציין מיקום תוכן 5">
            <a:extLst>
              <a:ext uri="{FF2B5EF4-FFF2-40B4-BE49-F238E27FC236}">
                <a16:creationId xmlns:a16="http://schemas.microsoft.com/office/drawing/2014/main" id="{CC365A37-2343-0817-6817-A97FA03EC170}"/>
              </a:ext>
            </a:extLst>
          </p:cNvPr>
          <p:cNvPicPr>
            <a:picLocks noChangeAspect="1"/>
          </p:cNvPicPr>
          <p:nvPr/>
        </p:nvPicPr>
        <p:blipFill>
          <a:blip r:embed="rId3"/>
          <a:stretch>
            <a:fillRect/>
          </a:stretch>
        </p:blipFill>
        <p:spPr>
          <a:xfrm>
            <a:off x="1128289" y="954156"/>
            <a:ext cx="9705818" cy="4507767"/>
          </a:xfrm>
          <a:prstGeom prst="rect">
            <a:avLst/>
          </a:prstGeom>
        </p:spPr>
      </p:pic>
    </p:spTree>
    <p:custDataLst>
      <p:tags r:id="rId1"/>
    </p:custDataLst>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233309"/>
    </mc:Choice>
    <mc:Fallback xmlns="">
      <p:transition spd="slow" advTm="233309"/>
    </mc:Fallback>
  </mc:AlternateContent>
  <p:extLst>
    <p:ext uri="{E180D4A7-C9FB-4DFB-919C-405C955672EB}">
      <p14:showEvtLst xmlns:p14="http://schemas.microsoft.com/office/powerpoint/2010/main">
        <p14:playEvt time="83836" objId="10"/>
        <p14:stopEvt time="155715" objId="10"/>
        <p14:playEvt time="155717" objId="10"/>
        <p14:stopEvt time="159091" objId="10"/>
        <p14:playEvt time="159094" objId="10"/>
        <p14:stopEvt time="161247" objId="10"/>
        <p14:playEvt time="161248" objId="10"/>
        <p14:stopEvt time="232745" objId="1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sz="1000" dirty="0"/>
              <a:t>תלמוד בבלי מסכת שבת דף נח עמוד א- </a:t>
            </a:r>
            <a:r>
              <a:rPr lang="he-IL" dirty="0"/>
              <a:t>אמר שמואל: יוצא העבד בחותם </a:t>
            </a:r>
            <a:r>
              <a:rPr lang="he-IL" dirty="0" err="1"/>
              <a:t>שבצוארו</a:t>
            </a:r>
            <a:r>
              <a:rPr lang="he-IL" dirty="0"/>
              <a:t>, אבל לא בחותם שבכסותו.</a:t>
            </a:r>
          </a:p>
          <a:p>
            <a:r>
              <a:rPr lang="he-IL" dirty="0"/>
              <a:t>צאצאיו חתם באות ברית קודש.  </a:t>
            </a:r>
          </a:p>
          <a:p>
            <a:r>
              <a:rPr lang="he-IL" dirty="0"/>
              <a:t>זה חותם בגוף – והיכן החותם בבגד?</a:t>
            </a:r>
          </a:p>
          <a:p>
            <a:r>
              <a:rPr lang="he-IL" dirty="0"/>
              <a:t>וזו כוונת הפייטן: למי זאת נרשמת - רושם משמעותו חותם, הכר נא דבר אמת למי החותמת ולמי הפתילים - שני חותמות יש לנו שאנחנו עבדי המקום, למי החותמת - צאצאיו חתם באות ברית, חותם הגוף שבברית מילה. ולמי הפתילים - חותם שעל הבגד, שיש לנו מצוות ציצית.</a:t>
            </a:r>
            <a:endParaRPr lang="en-US" dirty="0"/>
          </a:p>
          <a:p>
            <a:r>
              <a:rPr lang="he-IL" dirty="0"/>
              <a:t>והנה בפוסקים מוזכר להלכה, שבכל הכיבודים שיש בברית מילה צריכים להתעטף בטלית, וכן המנהג. ונראה לומר שזהו מקור הדין וטעמו, השלימות בחותם העבדות הוא בשילוב שתי החותמות, ברית מילה עם מצוות ציצית. </a:t>
            </a:r>
            <a:endParaRPr lang="en-US" dirty="0"/>
          </a:p>
          <a:p>
            <a:endParaRPr lang="he-IL" dirty="0"/>
          </a:p>
          <a:p>
            <a:r>
              <a:rPr lang="he-IL" dirty="0"/>
              <a:t>ברית מילה – ביום השמיני</a:t>
            </a:r>
          </a:p>
          <a:p>
            <a:r>
              <a:rPr lang="he-IL" dirty="0"/>
              <a:t>ציצית – שמונה חוטים.</a:t>
            </a:r>
          </a:p>
          <a:p>
            <a:r>
              <a:rPr lang="he-IL" dirty="0"/>
              <a:t>אז ישיר – אז גמ' 8.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custDataLst>
      <p:tags r:id="rId1"/>
    </p:custDataLst>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213882"/>
    </mc:Choice>
    <mc:Fallback xmlns="">
      <p:transition spd="slow" advTm="2138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בין תכלת ללבן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
        <p:nvSpPr>
          <p:cNvPr id="5" name="מציין מיקום תוכן 4">
            <a:extLst>
              <a:ext uri="{FF2B5EF4-FFF2-40B4-BE49-F238E27FC236}">
                <a16:creationId xmlns:a16="http://schemas.microsoft.com/office/drawing/2014/main" id="{48ECC89F-1915-526A-AA38-D9C57ECE6D91}"/>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אם כבנים אם כעבדים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ביציאת מצרים יש שני חלקים: היציאה מהעבדות וקריעת ים סוף. </a:t>
            </a:r>
          </a:p>
          <a:p>
            <a:r>
              <a:rPr lang="he-IL" dirty="0"/>
              <a:t>בקריעת ים סוף עם ישראל זכה להגיע לדרגת בנים:</a:t>
            </a:r>
          </a:p>
          <a:p>
            <a:r>
              <a:rPr lang="he-IL" dirty="0"/>
              <a:t>העושה לנו נקמה בפרעה, אותות ומופתים באדמת בני חם, המכה בעברתו כל בכורי מצריים, ויוצא את ישראל מתוכם לחירות עולם; </a:t>
            </a:r>
            <a:r>
              <a:rPr lang="he-IL" dirty="0">
                <a:highlight>
                  <a:srgbClr val="FFFF00"/>
                </a:highlight>
              </a:rPr>
              <a:t>המעביר בניו </a:t>
            </a:r>
            <a:r>
              <a:rPr lang="he-IL" dirty="0"/>
              <a:t>בין גזרי ים סוף, ואת רודפיהם ואת שונאיהם בתהומות טיבע.  </a:t>
            </a:r>
            <a:r>
              <a:rPr lang="he-IL" dirty="0">
                <a:highlight>
                  <a:srgbClr val="FFFF00"/>
                </a:highlight>
              </a:rPr>
              <a:t>ראו בנים את </a:t>
            </a:r>
            <a:r>
              <a:rPr lang="he-IL" dirty="0"/>
              <a:t>גבורתו, והודו ושיבחו לשמו; </a:t>
            </a:r>
          </a:p>
          <a:p>
            <a:r>
              <a:rPr lang="he-IL" dirty="0">
                <a:highlight>
                  <a:srgbClr val="FFFF00"/>
                </a:highlight>
              </a:rPr>
              <a:t>ומלכותו ברצון </a:t>
            </a:r>
            <a:r>
              <a:rPr lang="he-IL" dirty="0"/>
              <a:t>קיבלו עליהם, וענו כולם </a:t>
            </a:r>
            <a:r>
              <a:rPr lang="he-IL" dirty="0">
                <a:highlight>
                  <a:srgbClr val="FFFF00"/>
                </a:highlight>
              </a:rPr>
              <a:t>בשמחה רבה</a:t>
            </a:r>
            <a:r>
              <a:rPr lang="he-IL" dirty="0"/>
              <a:t> ואמרו:  מי כמוך באלים ה', מי כמוך נאדר בקודש; נורא תהילות, עושה פלא.  ה' ימלוך, לעולם ועד.  ונאמר גואלנו, ה' צבאות שמו--קדוש, ישראל. </a:t>
            </a:r>
          </a:p>
          <a:p>
            <a:r>
              <a:rPr lang="he-IL" dirty="0"/>
              <a:t>נמצא שהחוט התכלת והלבן – רומזים שניהם על יציאת מצרים – עבדות ובנים.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pic>
        <p:nvPicPr>
          <p:cNvPr id="10242" name="Picture 2" descr="ח. קשירת הציצית | שיעורי הרב יואל עמיטל">
            <a:extLst>
              <a:ext uri="{FF2B5EF4-FFF2-40B4-BE49-F238E27FC236}">
                <a16:creationId xmlns:a16="http://schemas.microsoft.com/office/drawing/2014/main" id="{DD3C6CE5-CFE3-C536-F323-ADD9E5E31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3074" y="93967"/>
            <a:ext cx="2971800" cy="15335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103540"/>
    </mc:Choice>
    <mc:Fallback xmlns="">
      <p:transition spd="slow" advTm="1035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חותם של זהב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pic>
        <p:nvPicPr>
          <p:cNvPr id="6" name="תמונה 5">
            <a:extLst>
              <a:ext uri="{FF2B5EF4-FFF2-40B4-BE49-F238E27FC236}">
                <a16:creationId xmlns:a16="http://schemas.microsoft.com/office/drawing/2014/main" id="{83C2FE3C-FE16-B8FB-36D8-7A8D6B1E8E23}"/>
              </a:ext>
            </a:extLst>
          </p:cNvPr>
          <p:cNvPicPr>
            <a:picLocks noChangeAspect="1"/>
          </p:cNvPicPr>
          <p:nvPr/>
        </p:nvPicPr>
        <p:blipFill rotWithShape="1">
          <a:blip r:embed="rId2"/>
          <a:srcRect b="48437"/>
          <a:stretch/>
        </p:blipFill>
        <p:spPr>
          <a:xfrm>
            <a:off x="1331160" y="1653869"/>
            <a:ext cx="8286750" cy="4110827"/>
          </a:xfrm>
          <a:prstGeom prst="rect">
            <a:avLst/>
          </a:prstGeom>
        </p:spPr>
      </p:pic>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402"/>
    </mc:Choice>
    <mc:Fallback xmlns="">
      <p:transition spd="slow" advTm="64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של בנים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מצוות התכלת מסמלת את אהבת ה'. </a:t>
            </a:r>
          </a:p>
          <a:p>
            <a:r>
              <a:rPr lang="he-IL" dirty="0"/>
              <a:t>וַיֹּאמֶר יְהֹוָה אֶל מֹשֶׁה </a:t>
            </a:r>
            <a:r>
              <a:rPr lang="he-IL" dirty="0" err="1"/>
              <a:t>לֵּאמֹר</a:t>
            </a:r>
            <a:r>
              <a:rPr lang="he-IL" dirty="0"/>
              <a:t>: דַּבֵּר אֶל בְּנֵי יִשְׂרָאֵל וְאָמַרְתָּ </a:t>
            </a:r>
            <a:r>
              <a:rPr lang="he-IL" dirty="0" err="1"/>
              <a:t>אֲלֵהֶם</a:t>
            </a:r>
            <a:r>
              <a:rPr lang="he-IL" dirty="0"/>
              <a:t> וְעָשׂוּ לָהֶם צִיצִת עַל כַּנְפֵי בִגְדֵיהֶם </a:t>
            </a:r>
            <a:r>
              <a:rPr lang="he-IL" dirty="0" err="1"/>
              <a:t>לְדֹרֹתָם</a:t>
            </a:r>
            <a:r>
              <a:rPr lang="he-IL" dirty="0"/>
              <a:t> וְנָתְנוּ עַל צִיצִת הַכָּנָף פְּתִיל תְּכֵלֶת: וְהָיָה לָכֶם לְצִיצִת וּרְאִיתֶם אֹתוֹ וּזְכַרְתֶּם אֶת כָּל מִצְוֹת יְהֹוָה וַעֲשִׂיתֶם אֹתָם וְלֹא תָתוּרוּ אַחֲרֵי לְבַבְכֶם וְאַחֲרֵי עֵינֵיכֶם אֲשֶׁר אַתֶּם זֹנִים אַחֲרֵיהֶם: לְמַעַן תִּזְכְּרוּ וַעֲשִׂיתֶם אֶת כָּל </a:t>
            </a:r>
            <a:r>
              <a:rPr lang="he-IL" dirty="0" err="1"/>
              <a:t>מִצְוֹתָי</a:t>
            </a:r>
            <a:r>
              <a:rPr lang="he-IL" dirty="0"/>
              <a:t> וִהְיִיתֶם קְדֹשִׁים </a:t>
            </a:r>
            <a:r>
              <a:rPr lang="he-IL" dirty="0" err="1"/>
              <a:t>לֵאלֹהֵיכֶם</a:t>
            </a:r>
            <a:r>
              <a:rPr lang="he-IL" dirty="0"/>
              <a:t>: </a:t>
            </a:r>
            <a:r>
              <a:rPr lang="he-IL" dirty="0">
                <a:highlight>
                  <a:srgbClr val="FFFF00"/>
                </a:highlight>
              </a:rPr>
              <a:t>אֲנִי יְהֹוָה </a:t>
            </a:r>
            <a:r>
              <a:rPr lang="he-IL" dirty="0" err="1">
                <a:highlight>
                  <a:srgbClr val="FFFF00"/>
                </a:highlight>
              </a:rPr>
              <a:t>אֱלֹהֵיכֶם</a:t>
            </a:r>
            <a:r>
              <a:rPr lang="he-IL" dirty="0">
                <a:highlight>
                  <a:srgbClr val="FFFF00"/>
                </a:highlight>
              </a:rPr>
              <a:t> אֲשֶׁר הוֹצֵאתִי אֶתְכֶם מֵאֶרֶץ מִצְרַיִם לִהְיוֹת לָכֶם </a:t>
            </a:r>
            <a:r>
              <a:rPr lang="he-IL" dirty="0" err="1">
                <a:highlight>
                  <a:srgbClr val="FFFF00"/>
                </a:highlight>
              </a:rPr>
              <a:t>לֵאלֹהִים</a:t>
            </a:r>
            <a:r>
              <a:rPr lang="he-IL" dirty="0">
                <a:highlight>
                  <a:srgbClr val="FFFF00"/>
                </a:highlight>
              </a:rPr>
              <a:t> אֲנִי יְהֹוָה </a:t>
            </a:r>
            <a:r>
              <a:rPr lang="he-IL" dirty="0" err="1">
                <a:highlight>
                  <a:srgbClr val="FFFF00"/>
                </a:highlight>
              </a:rPr>
              <a:t>אֱלֹהֵיכֶם</a:t>
            </a:r>
            <a:r>
              <a:rPr lang="he-IL" dirty="0">
                <a:highlight>
                  <a:srgbClr val="FFFF00"/>
                </a:highlight>
              </a:rPr>
              <a:t>: </a:t>
            </a:r>
          </a:p>
          <a:p>
            <a:r>
              <a:rPr lang="he-IL" dirty="0"/>
              <a:t>למה נכפל אני ה' אלוקיכם? </a:t>
            </a:r>
          </a:p>
          <a:p>
            <a:r>
              <a:rPr lang="he-IL" dirty="0"/>
              <a:t>יראה ואהבה. </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custDataLst>
      <p:tags r:id="rId1"/>
    </p:custDataLst>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96495"/>
    </mc:Choice>
    <mc:Fallback xmlns="">
      <p:transition spd="slow" advTm="964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אינו מעכב את הלבן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שאלה</a:t>
            </a:r>
            <a:endParaRPr lang="en-US" dirty="0"/>
          </a:p>
          <a:p>
            <a:r>
              <a:rPr lang="he-IL" dirty="0"/>
              <a:t>במידה והחלטתי להטיל תכלת:</a:t>
            </a:r>
            <a:endParaRPr lang="en-US" dirty="0"/>
          </a:p>
          <a:p>
            <a:r>
              <a:rPr lang="he-IL" dirty="0"/>
              <a:t>האם אסור לי ללבוש בגד ארבע כנפות, שחייב בציצית, ללא תכלת?</a:t>
            </a:r>
            <a:endParaRPr lang="en-US" dirty="0"/>
          </a:p>
          <a:p>
            <a:r>
              <a:rPr lang="he-IL" dirty="0"/>
              <a:t>אני לא שואל מצד כבוד הציבור של עולה לתורה וכדו’, אלא </a:t>
            </a:r>
            <a:r>
              <a:rPr lang="he-IL" dirty="0" err="1"/>
              <a:t>בסתמא</a:t>
            </a:r>
            <a:r>
              <a:rPr lang="he-IL" dirty="0"/>
              <a:t>, אם הציצית שלי בכביסה - האם אסור לי ללבוש ציצית שמוטל בה רק לבן, או ללבוש צעיף (גדול - החייב בציציות) בעל ציציות לבנות?</a:t>
            </a:r>
            <a:endParaRPr lang="en-US" dirty="0"/>
          </a:p>
          <a:p>
            <a:r>
              <a:rPr lang="he-IL" dirty="0"/>
              <a:t>אני מדגיש את נושא האיסור ללבוש בגד ארבע כנפות עם לבן בלבד - בדומה לציצית צמר שבאחד </a:t>
            </a:r>
            <a:r>
              <a:rPr lang="he-IL" dirty="0" err="1"/>
              <a:t>הכנפות</a:t>
            </a:r>
            <a:r>
              <a:rPr lang="he-IL" dirty="0"/>
              <a:t> נקרע הלבן וצריך מייד לפשוט את הציצית.</a:t>
            </a:r>
            <a:endParaRPr lang="en-US" dirty="0"/>
          </a:p>
          <a:p>
            <a:r>
              <a:rPr lang="he-IL" dirty="0"/>
              <a:t>תשובה</a:t>
            </a:r>
            <a:endParaRPr lang="en-US" dirty="0"/>
          </a:p>
          <a:p>
            <a:r>
              <a:rPr lang="he-IL" dirty="0"/>
              <a:t>אם התחלת ללבוש תכלת, ואפשר היום להשיג תכלת ולקיים </a:t>
            </a:r>
            <a:r>
              <a:rPr lang="he-IL" dirty="0" err="1"/>
              <a:t>המצוה</a:t>
            </a:r>
            <a:r>
              <a:rPr lang="he-IL" dirty="0"/>
              <a:t> כהלכתה, אין לך ללבוש בגד ללא תכלת כי בזה הנך מבטל </a:t>
            </a:r>
            <a:r>
              <a:rPr lang="he-IL" dirty="0" err="1"/>
              <a:t>המצוה</a:t>
            </a:r>
            <a:r>
              <a:rPr lang="he-IL" dirty="0"/>
              <a:t>. הרי כל הנושא של ציצית אינו חיוב כמו תפילין שאדם חייב להניח כל יום. אם אין לו לא חייב. אם אין תכלת אז אל תלבש, אם יש לך תכלת ואתה לובש ציצית, ביחוד בגד צמר שחיובו מן התורה, אז זהו ביטול </a:t>
            </a:r>
            <a:r>
              <a:rPr lang="he-IL" dirty="0" err="1"/>
              <a:t>המצוה</a:t>
            </a:r>
            <a:r>
              <a:rPr lang="he-IL" dirty="0"/>
              <a:t>.</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custDataLst>
      <p:tags r:id="rId1"/>
    </p:custDataLst>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8916"/>
    </mc:Choice>
    <mc:Fallback xmlns="">
      <p:transition spd="slow" advTm="89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אהבת ה' אלינו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סוטה דף </a:t>
            </a:r>
            <a:r>
              <a:rPr lang="he-IL" dirty="0" err="1"/>
              <a:t>יז</a:t>
            </a:r>
            <a:r>
              <a:rPr lang="he-IL" dirty="0"/>
              <a:t> עמוד א</a:t>
            </a:r>
          </a:p>
          <a:p>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רש"י: ורקיע </a:t>
            </a:r>
            <a:r>
              <a:rPr lang="he-IL" dirty="0" err="1"/>
              <a:t>לכסא</a:t>
            </a:r>
            <a:r>
              <a:rPr lang="he-IL" dirty="0"/>
              <a:t> הכבוד - </a:t>
            </a:r>
            <a:r>
              <a:rPr lang="he-IL" dirty="0" err="1"/>
              <a:t>ומכח</a:t>
            </a:r>
            <a:r>
              <a:rPr lang="he-IL" dirty="0"/>
              <a:t> התכלת מזכיר היושב על </a:t>
            </a:r>
            <a:r>
              <a:rPr lang="he-IL" dirty="0" err="1"/>
              <a:t>כסא</a:t>
            </a:r>
            <a:r>
              <a:rPr lang="he-IL" dirty="0"/>
              <a:t> </a:t>
            </a:r>
            <a:r>
              <a:rPr lang="he-IL" dirty="0">
                <a:highlight>
                  <a:srgbClr val="FFFF00"/>
                </a:highlight>
              </a:rPr>
              <a:t>ועוד נאה לישראל שיהא כסאו עליהם שנאמר ותחת רגליו וגו' דהיינו רקיע.</a:t>
            </a:r>
          </a:p>
          <a:p>
            <a:r>
              <a:rPr lang="he-IL" dirty="0"/>
              <a:t>עוד ראיתי לבאר בזה - מבואר ברמב"ן שתכלת הוא בגד מלכות</a:t>
            </a:r>
          </a:p>
          <a:p>
            <a:r>
              <a:rPr lang="he-IL" dirty="0"/>
              <a:t>רמב"ן שמות (פרשת </a:t>
            </a:r>
            <a:r>
              <a:rPr lang="he-IL" dirty="0" err="1"/>
              <a:t>תצוה</a:t>
            </a:r>
            <a:r>
              <a:rPr lang="he-IL" dirty="0"/>
              <a:t>) פרק </a:t>
            </a:r>
            <a:r>
              <a:rPr lang="he-IL" dirty="0" err="1"/>
              <a:t>כח</a:t>
            </a:r>
            <a:r>
              <a:rPr lang="he-IL" dirty="0"/>
              <a:t> פסוק ב</a:t>
            </a:r>
          </a:p>
          <a:p>
            <a:r>
              <a:rPr lang="he-IL" dirty="0"/>
              <a:t>והתכלת גם היום לא ירים איש את ידו ללבוש חוץ ממלך גוים, וכתיב (אסתר ח טו) ומרדכי יצא מלפני המלך בלבוש מלכות תכלת וחור ועטרת זהב גדולה ותכריך בוץ וארגמן, והתכריך הוא המעיל </a:t>
            </a:r>
            <a:r>
              <a:rPr lang="he-IL" dirty="0" err="1"/>
              <a:t>שיעטף</a:t>
            </a:r>
            <a:r>
              <a:rPr lang="he-IL" dirty="0"/>
              <a:t> בו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custDataLst>
      <p:tags r:id="rId1"/>
    </p:custDataLst>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84205"/>
    </mc:Choice>
    <mc:Fallback xmlns="">
      <p:transition spd="slow" advTm="842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למה לא ברור היום - התכלת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
        <p:nvSpPr>
          <p:cNvPr id="7" name="מציין מיקום תוכן 6">
            <a:extLst>
              <a:ext uri="{FF2B5EF4-FFF2-40B4-BE49-F238E27FC236}">
                <a16:creationId xmlns:a16="http://schemas.microsoft.com/office/drawing/2014/main" id="{284B780D-0D35-A81B-12FA-18D8D297C8BC}"/>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238407"/>
    </mc:Choice>
    <mc:Fallback xmlns="">
      <p:transition spd="slow" advTm="238407"/>
    </mc:Fallback>
  </mc:AlternateContent>
  <p:extLst>
    <p:ext uri="{E180D4A7-C9FB-4DFB-919C-405C955672EB}">
      <p14:showEvtLst xmlns:p14="http://schemas.microsoft.com/office/powerpoint/2010/main">
        <p14:playEvt time="63177" objId="5"/>
        <p14:triggerEvt type="onClick" time="63178" objId="5"/>
        <p14:stopEvt time="88178" objId="5"/>
        <p14:playEvt time="88183" objId="5"/>
        <p14:stopEvt time="237602" objId="5"/>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בארץ ישראל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a:bodyPr>
          <a:lstStyle/>
          <a:p>
            <a:r>
              <a:rPr lang="he-IL" b="1" dirty="0"/>
              <a:t>צריך לדעת שיש קשר חזק מאוד בין תכלת לארץ הקודש</a:t>
            </a:r>
            <a:endParaRPr lang="en-US" dirty="0"/>
          </a:p>
          <a:p>
            <a:r>
              <a:rPr lang="he-IL" dirty="0"/>
              <a:t>ונכתוב כאן בקצרה ממש</a:t>
            </a:r>
            <a:endParaRPr lang="en-US" dirty="0"/>
          </a:p>
          <a:p>
            <a:r>
              <a:rPr lang="he-IL" dirty="0"/>
              <a:t>חוט לבן - הוא כנגד חותם של טיט - עבד ה' - יראת ה'. </a:t>
            </a:r>
            <a:endParaRPr lang="en-US" dirty="0"/>
          </a:p>
          <a:p>
            <a:r>
              <a:rPr lang="he-IL" dirty="0"/>
              <a:t>חוט תכלת - הוא כנגד חותם של זהב - בן של ה' - אהבת ה'. </a:t>
            </a:r>
            <a:endParaRPr lang="en-US" dirty="0"/>
          </a:p>
          <a:p>
            <a:r>
              <a:rPr lang="en-US" dirty="0"/>
              <a:t> </a:t>
            </a:r>
          </a:p>
          <a:p>
            <a:r>
              <a:rPr lang="he-IL" dirty="0"/>
              <a:t>בחוץ לארץ אנחנו בעיקר עבדי ה' ומתעסקים ביראת ה'. </a:t>
            </a:r>
            <a:endParaRPr lang="en-US" dirty="0"/>
          </a:p>
          <a:p>
            <a:r>
              <a:rPr lang="he-IL" dirty="0"/>
              <a:t>בארץ ישראל אנחנו בארמון המלך - </a:t>
            </a:r>
            <a:r>
              <a:rPr lang="he-IL" dirty="0" err="1"/>
              <a:t>הבאני</a:t>
            </a:r>
            <a:r>
              <a:rPr lang="he-IL" dirty="0"/>
              <a:t> המלך חדריו אומר </a:t>
            </a:r>
            <a:r>
              <a:rPr lang="he-IL" dirty="0" err="1"/>
              <a:t>הגר''א</a:t>
            </a:r>
            <a:r>
              <a:rPr lang="he-IL" dirty="0"/>
              <a:t> זה הכניסה לארץ ישראל. כאן אנחנו בניו לובשים בגדי מלך. והרי בגדי מלך הם תכלת כמו שכתוב במגילת אסתר - ומרדכי יצא בלבוש מלכות - תכלת. </a:t>
            </a:r>
            <a:endParaRPr lang="en-US" dirty="0"/>
          </a:p>
          <a:p>
            <a:r>
              <a:rPr lang="en-US" dirty="0"/>
              <a:t> </a:t>
            </a:r>
          </a:p>
          <a:p>
            <a:r>
              <a:rPr lang="he-IL" dirty="0"/>
              <a:t>לכן כל מי שזכה להבין שאנחנו היום בארץ ישראל - בגלל </a:t>
            </a:r>
            <a:r>
              <a:rPr lang="he-IL" dirty="0" err="1"/>
              <a:t>שהבאני</a:t>
            </a:r>
            <a:r>
              <a:rPr lang="he-IL" dirty="0"/>
              <a:t> המלך חדריו, ולא בגלל שבמקרה התגלגל ובן גוריון הכריז על מדינה </a:t>
            </a:r>
            <a:r>
              <a:rPr lang="he-IL" dirty="0" err="1"/>
              <a:t>וכ</a:t>
            </a:r>
            <a:r>
              <a:rPr lang="he-IL" dirty="0"/>
              <a:t>''ו. </a:t>
            </a:r>
            <a:endParaRPr lang="en-US" dirty="0"/>
          </a:p>
          <a:p>
            <a:r>
              <a:rPr lang="he-IL" dirty="0"/>
              <a:t>וכל מה שקורה כאן זה נבואות הגאולה שמתקיימות לעינינו </a:t>
            </a:r>
            <a:endParaRPr lang="en-US" dirty="0"/>
          </a:p>
          <a:p>
            <a:r>
              <a:rPr lang="he-IL" dirty="0"/>
              <a:t>הרי הוא זוכה ללבוש תכלת - בגד של בן מלך שנמצא בארמון המלך. </a:t>
            </a:r>
            <a:endParaRPr lang="en-US" dirty="0"/>
          </a:p>
          <a:p>
            <a:r>
              <a:rPr lang="he-IL" dirty="0"/>
              <a:t>אשרי הזוכה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custDataLst>
      <p:tags r:id="rId1"/>
    </p:custDataLst>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437373"/>
    </mc:Choice>
    <mc:Fallback xmlns="">
      <p:transition spd="slow" advTm="437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לרקיע</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תשובות והנהגות כרך ד סימן ה</a:t>
            </a:r>
          </a:p>
          <a:p>
            <a:r>
              <a:rPr lang="he-IL" dirty="0"/>
              <a:t>וקבלה בידינו מהקדוש </a:t>
            </a:r>
            <a:r>
              <a:rPr lang="he-IL" dirty="0" err="1"/>
              <a:t>האריז"ל</a:t>
            </a:r>
            <a:r>
              <a:rPr lang="he-IL" dirty="0"/>
              <a:t> שתכלת דומה לרקיע לרמוז שאנו מונהגים בהשגחתו הגלויה, ובזמן המקדש שזכינו לניסים ממש אז התגלה לנו האפשרות לקיומה של </a:t>
            </a:r>
            <a:r>
              <a:rPr lang="he-IL" dirty="0" err="1"/>
              <a:t>המצוה</a:t>
            </a:r>
            <a:r>
              <a:rPr lang="he-IL" dirty="0"/>
              <a:t>, אבל מן החורבן ואילך שנתמעט והולך גילוי השכינה, ואדרבה </a:t>
            </a:r>
            <a:r>
              <a:rPr lang="he-IL" dirty="0" err="1"/>
              <a:t>בעו"ה</a:t>
            </a:r>
            <a:r>
              <a:rPr lang="he-IL" dirty="0"/>
              <a:t> איכא הסתר פנים אף התכלת נסתר, [וזהו שורש גניזת התכלת המוזכר </a:t>
            </a:r>
            <a:r>
              <a:rPr lang="he-IL" dirty="0" err="1"/>
              <a:t>בתנחומא</a:t>
            </a:r>
            <a:r>
              <a:rPr lang="he-IL" dirty="0"/>
              <a:t> </a:t>
            </a:r>
            <a:r>
              <a:rPr lang="he-IL" dirty="0" err="1"/>
              <a:t>ס"פ</a:t>
            </a:r>
            <a:r>
              <a:rPr lang="he-IL" dirty="0"/>
              <a:t> שלח],</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custDataLst>
      <p:tags r:id="rId1"/>
    </p:custDataLst>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320847"/>
    </mc:Choice>
    <mc:Fallback xmlns="">
      <p:transition spd="slow" advTm="3208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מקום אהבה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העמק דבר דברים פרק ל פסוק ו</a:t>
            </a:r>
            <a:endParaRPr lang="en-US" dirty="0"/>
          </a:p>
          <a:p>
            <a:r>
              <a:rPr lang="he-IL" dirty="0"/>
              <a:t>לאהבה את ה' וגו' למען חייך. אי אפשר לפרש כדי שתחיה ולא תמות, </a:t>
            </a:r>
            <a:r>
              <a:rPr lang="he-IL" dirty="0" err="1"/>
              <a:t>דא"כ</a:t>
            </a:r>
            <a:r>
              <a:rPr lang="he-IL" dirty="0"/>
              <a:t> אינו אהבת ה' אלא אהבת עצמו, ותו הרי אהבת ה' נכלל בכל המצות שכבר כתוב ושבת עד ה' וגו', וגם זה הוא מצות עשה, וכאן לא </a:t>
            </a:r>
            <a:r>
              <a:rPr lang="he-IL" dirty="0" err="1"/>
              <a:t>מיירי</a:t>
            </a:r>
            <a:r>
              <a:rPr lang="he-IL" dirty="0"/>
              <a:t> אלא בברכת ה', </a:t>
            </a:r>
            <a:endParaRPr lang="en-US" dirty="0"/>
          </a:p>
          <a:p>
            <a:r>
              <a:rPr lang="he-IL" dirty="0"/>
              <a:t>אלא משמעות למען חייך הוא </a:t>
            </a:r>
            <a:r>
              <a:rPr lang="he-IL" dirty="0" err="1"/>
              <a:t>כמש"כ</a:t>
            </a:r>
            <a:r>
              <a:rPr lang="he-IL" dirty="0"/>
              <a:t> לעיל ד' א' במה </a:t>
            </a:r>
            <a:r>
              <a:rPr lang="he-IL" dirty="0" err="1"/>
              <a:t>דכתב</a:t>
            </a:r>
            <a:r>
              <a:rPr lang="he-IL" dirty="0"/>
              <a:t> למען תחיו, </a:t>
            </a:r>
            <a:r>
              <a:rPr lang="he-IL" b="1" dirty="0"/>
              <a:t>שתרגישו בזה עונג וחיות הנפש היותר אפשר. </a:t>
            </a:r>
            <a:endParaRPr lang="en-US" dirty="0"/>
          </a:p>
          <a:p>
            <a:r>
              <a:rPr lang="he-IL" dirty="0"/>
              <a:t>ובאשר בהיותנו בחו"ל אפי' מי שמדבק עצמו באהבת ה' אינו משיגה בשלימות, משום שאין הקדוש ברוך הוא </a:t>
            </a:r>
            <a:r>
              <a:rPr lang="he-IL" dirty="0" err="1"/>
              <a:t>מתדבק</a:t>
            </a:r>
            <a:r>
              <a:rPr lang="he-IL" dirty="0"/>
              <a:t> עמנו להופיע עלינו רוח הקודש, </a:t>
            </a:r>
            <a:r>
              <a:rPr lang="he-IL" b="1" dirty="0"/>
              <a:t>והרי טבע האהבה שאינה נשלמת אלא באופן שהנאהב </a:t>
            </a:r>
            <a:r>
              <a:rPr lang="he-IL" b="1" dirty="0" err="1"/>
              <a:t>מתדבק</a:t>
            </a:r>
            <a:r>
              <a:rPr lang="he-IL" b="1" dirty="0"/>
              <a:t> </a:t>
            </a:r>
            <a:r>
              <a:rPr lang="he-IL" b="1" dirty="0" err="1"/>
              <a:t>להאוהב</a:t>
            </a:r>
            <a:r>
              <a:rPr lang="he-IL" dirty="0"/>
              <a:t>, וא"כ אין חיות הנפש בשלימות עדיין, אבל בימי המשיח תהיה האהבה בשלימות כי ישפוך הוא </a:t>
            </a:r>
            <a:r>
              <a:rPr lang="he-IL" dirty="0" err="1"/>
              <a:t>ית</a:t>
            </a:r>
            <a:r>
              <a:rPr lang="he-IL" dirty="0"/>
              <a:t>' את רוחו עלינו, וזו היא ברכה שאין למעלה הימנה, והנביא יואל (ג') אמר והיה אחרי כן אשפוך את רוחי על כל בשר וגו':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custDataLst>
      <p:tags r:id="rId1"/>
    </p:custDataLst>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9928"/>
    </mc:Choice>
    <mc:Fallback xmlns="">
      <p:transition spd="slow" advTm="99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מצווה של אהבה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הדעות הסוברות שתכלת אינה חובה – יוצא שזה מצווה מיוחדת שאין לה כמעט דוגמא.</a:t>
            </a:r>
          </a:p>
          <a:p>
            <a:r>
              <a:rPr lang="he-IL" dirty="0"/>
              <a:t>מצווה קיומית – אם קיימת זכית לשכר, ואם לא קיימת לא ביטלת מצווה. </a:t>
            </a:r>
          </a:p>
          <a:p>
            <a:r>
              <a:rPr lang="he-IL" dirty="0"/>
              <a:t>מצאנו דוגמא אחת לזה – מצוות ישוב ארץ ישראל. </a:t>
            </a:r>
          </a:p>
          <a:p>
            <a:r>
              <a:rPr lang="he-IL" dirty="0"/>
              <a:t>שכר גדול יש למקימה אבל אין זה חובה. </a:t>
            </a:r>
          </a:p>
          <a:p>
            <a:r>
              <a:rPr lang="he-IL" dirty="0"/>
              <a:t>משום שארץ ישראל היא ביטוי של אהבה – מי שאוהב את המלך בא לגור לידו. </a:t>
            </a:r>
          </a:p>
          <a:p>
            <a:r>
              <a:rPr lang="he-IL" dirty="0"/>
              <a:t>ולפי זה מצוות התכלת ומצוות ישוב ארץ ישראל הם קשורות זו לזו. </a:t>
            </a:r>
          </a:p>
          <a:p>
            <a:r>
              <a:rPr lang="he-IL" dirty="0" err="1"/>
              <a:t>ששתיהם</a:t>
            </a:r>
            <a:r>
              <a:rPr lang="he-IL" dirty="0"/>
              <a:t> מבטאות את אהבת ה' אלינו.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custDataLst>
      <p:tags r:id="rId1"/>
    </p:custDataLst>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5111"/>
    </mc:Choice>
    <mc:Fallback xmlns="">
      <p:transition spd="slow" advTm="51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
        <p:nvSpPr>
          <p:cNvPr id="7" name="מציין מיקום תוכן 6">
            <a:extLst>
              <a:ext uri="{FF2B5EF4-FFF2-40B4-BE49-F238E27FC236}">
                <a16:creationId xmlns:a16="http://schemas.microsoft.com/office/drawing/2014/main" id="{95C48644-EC39-357D-7EB5-1B58461FA6A1}"/>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115982"/>
    </mc:Choice>
    <mc:Fallback xmlns="">
      <p:transition spd="slow" advTm="115982"/>
    </mc:Fallback>
  </mc:AlternateContent>
  <p:extLst>
    <p:ext uri="{E180D4A7-C9FB-4DFB-919C-405C955672EB}">
      <p14:showEvtLst xmlns:p14="http://schemas.microsoft.com/office/powerpoint/2010/main">
        <p14:playEvt time="6397" objId="5"/>
        <p14:triggerEvt type="onClick" time="6397" objId="5"/>
        <p14:stopEvt time="115077" objId="5"/>
        <p14:playEvt time="115086" objId="5"/>
        <p14:stopEvt time="115920" objId="5"/>
      </p14:showEvt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השיעור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תכלת מסמלת בן של הקב"ה</a:t>
            </a:r>
          </a:p>
          <a:p>
            <a:r>
              <a:rPr lang="he-IL" dirty="0"/>
              <a:t>בקריעת ים סוף נהינו בנים</a:t>
            </a:r>
          </a:p>
          <a:p>
            <a:r>
              <a:rPr lang="he-IL" dirty="0"/>
              <a:t>בחוץ לארץ אנו – עבדי ה' כי אין ניסים וגבורות. </a:t>
            </a:r>
          </a:p>
          <a:p>
            <a:r>
              <a:rPr lang="he-IL" dirty="0"/>
              <a:t>ולכן נעלמה התכלת.</a:t>
            </a:r>
          </a:p>
          <a:p>
            <a:r>
              <a:rPr lang="he-IL" dirty="0"/>
              <a:t>כיוון שחזרו לארץ ישראל  בנו לביתו של הקב"ה</a:t>
            </a:r>
          </a:p>
          <a:p>
            <a:r>
              <a:rPr lang="he-IL" dirty="0"/>
              <a:t>כאן יש ניסים – כאן מתגלה התכלת.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129085"/>
    </mc:Choice>
    <mc:Fallback xmlns="">
      <p:transition spd="slow" advTm="12908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3.5"/>
</p:tagLst>
</file>

<file path=ppt/tags/tag2.xml><?xml version="1.0" encoding="utf-8"?>
<p:tagLst xmlns:a="http://schemas.openxmlformats.org/drawingml/2006/main" xmlns:r="http://schemas.openxmlformats.org/officeDocument/2006/relationships" xmlns:p="http://schemas.openxmlformats.org/presentationml/2006/main">
  <p:tag name="TIMING" val="|133.1"/>
</p:tagLst>
</file>

<file path=ppt/tags/tag3.xml><?xml version="1.0" encoding="utf-8"?>
<p:tagLst xmlns:a="http://schemas.openxmlformats.org/drawingml/2006/main" xmlns:r="http://schemas.openxmlformats.org/officeDocument/2006/relationships" xmlns:p="http://schemas.openxmlformats.org/presentationml/2006/main">
  <p:tag name="TIMING" val="|69|9.1"/>
</p:tagLst>
</file>

<file path=ppt/tags/tag4.xml><?xml version="1.0" encoding="utf-8"?>
<p:tagLst xmlns:a="http://schemas.openxmlformats.org/drawingml/2006/main" xmlns:r="http://schemas.openxmlformats.org/officeDocument/2006/relationships" xmlns:p="http://schemas.openxmlformats.org/presentationml/2006/main">
  <p:tag name="TIMING" val="|155.6|1.5|89.4|8.9|3.6"/>
</p:tagLst>
</file>

<file path=ppt/tags/tag5.xml><?xml version="1.0" encoding="utf-8"?>
<p:tagLst xmlns:a="http://schemas.openxmlformats.org/drawingml/2006/main" xmlns:r="http://schemas.openxmlformats.org/officeDocument/2006/relationships" xmlns:p="http://schemas.openxmlformats.org/presentationml/2006/main">
  <p:tag name="TIMING" val="|3.3"/>
</p:tagLst>
</file>

<file path=ppt/tags/tag6.xml><?xml version="1.0" encoding="utf-8"?>
<p:tagLst xmlns:a="http://schemas.openxmlformats.org/drawingml/2006/main" xmlns:r="http://schemas.openxmlformats.org/officeDocument/2006/relationships" xmlns:p="http://schemas.openxmlformats.org/presentationml/2006/main">
  <p:tag name="TIMING" val="|462.2"/>
</p:tagLst>
</file>

<file path=ppt/tags/tag7.xml><?xml version="1.0" encoding="utf-8"?>
<p:tagLst xmlns:a="http://schemas.openxmlformats.org/drawingml/2006/main" xmlns:r="http://schemas.openxmlformats.org/officeDocument/2006/relationships" xmlns:p="http://schemas.openxmlformats.org/presentationml/2006/main">
  <p:tag name="TIMING" val="|34.8|1.6|21.1"/>
</p:tagLst>
</file>

<file path=ppt/tags/tag8.xml><?xml version="1.0" encoding="utf-8"?>
<p:tagLst xmlns:a="http://schemas.openxmlformats.org/drawingml/2006/main" xmlns:r="http://schemas.openxmlformats.org/officeDocument/2006/relationships" xmlns:p="http://schemas.openxmlformats.org/presentationml/2006/main">
  <p:tag name="TIMING" val="|2.7|5|72|23.1"/>
</p:tagLst>
</file>

<file path=ppt/tags/tag9.xml><?xml version="1.0" encoding="utf-8"?>
<p:tagLst xmlns:a="http://schemas.openxmlformats.org/drawingml/2006/main" xmlns:r="http://schemas.openxmlformats.org/officeDocument/2006/relationships" xmlns:p="http://schemas.openxmlformats.org/presentationml/2006/main">
  <p:tag name="TIMING" val="|7.4"/>
</p:tagLst>
</file>

<file path=ppt/tags/tag10.xml><?xml version="1.0" encoding="utf-8"?>
<p:tagLst xmlns:a="http://schemas.openxmlformats.org/drawingml/2006/main" xmlns:r="http://schemas.openxmlformats.org/officeDocument/2006/relationships" xmlns:p="http://schemas.openxmlformats.org/presentationml/2006/main">
  <p:tag name="TIMING" val="|10.6|8.2|3.2|198"/>
</p:tagLst>
</file>

<file path=ppt/tags/tag11.xml><?xml version="1.0" encoding="utf-8"?>
<p:tagLst xmlns:a="http://schemas.openxmlformats.org/drawingml/2006/main" xmlns:r="http://schemas.openxmlformats.org/officeDocument/2006/relationships" xmlns:p="http://schemas.openxmlformats.org/presentationml/2006/main">
  <p:tag name="TIMING" val="|28.3"/>
</p:tagLst>
</file>

<file path=ppt/tags/tag12.xml><?xml version="1.0" encoding="utf-8"?>
<p:tagLst xmlns:a="http://schemas.openxmlformats.org/drawingml/2006/main" xmlns:r="http://schemas.openxmlformats.org/officeDocument/2006/relationships" xmlns:p="http://schemas.openxmlformats.org/presentationml/2006/main">
  <p:tag name="TIMING" val="|0.3|1.7|23.9|50.9|5.1|2.8|77.3"/>
</p:tagLst>
</file>

<file path=ppt/tags/tag13.xml><?xml version="1.0" encoding="utf-8"?>
<p:tagLst xmlns:a="http://schemas.openxmlformats.org/drawingml/2006/main" xmlns:r="http://schemas.openxmlformats.org/officeDocument/2006/relationships" xmlns:p="http://schemas.openxmlformats.org/presentationml/2006/main">
  <p:tag name="TIMING" val="|11.9|10.9|31.9|7.9|14.8"/>
</p:tagLst>
</file>

<file path=ppt/tags/tag14.xml><?xml version="1.0" encoding="utf-8"?>
<p:tagLst xmlns:a="http://schemas.openxmlformats.org/drawingml/2006/main" xmlns:r="http://schemas.openxmlformats.org/officeDocument/2006/relationships" xmlns:p="http://schemas.openxmlformats.org/presentationml/2006/main">
  <p:tag name="TIMING" val="|161.2"/>
</p:tagLst>
</file>

<file path=ppt/tags/tag15.xml><?xml version="1.0" encoding="utf-8"?>
<p:tagLst xmlns:a="http://schemas.openxmlformats.org/drawingml/2006/main" xmlns:r="http://schemas.openxmlformats.org/officeDocument/2006/relationships" xmlns:p="http://schemas.openxmlformats.org/presentationml/2006/main">
  <p:tag name="TIMING" val="|0.9|9.7|29.9|4.1|21|50.7|13.9|4.2"/>
</p:tagLst>
</file>

<file path=ppt/tags/tag16.xml><?xml version="1.0" encoding="utf-8"?>
<p:tagLst xmlns:a="http://schemas.openxmlformats.org/drawingml/2006/main" xmlns:r="http://schemas.openxmlformats.org/officeDocument/2006/relationships" xmlns:p="http://schemas.openxmlformats.org/presentationml/2006/main">
  <p:tag name="TIMING" val="|16.7|1.4|1.4|37.1|35.5"/>
</p:tagLst>
</file>

<file path=ppt/tags/tag17.xml><?xml version="1.0" encoding="utf-8"?>
<p:tagLst xmlns:a="http://schemas.openxmlformats.org/drawingml/2006/main" xmlns:r="http://schemas.openxmlformats.org/officeDocument/2006/relationships" xmlns:p="http://schemas.openxmlformats.org/presentationml/2006/main">
  <p:tag name="TIMING" val="|2.2|2.4|87.2|1.1"/>
</p:tagLst>
</file>

<file path=ppt/tags/tag18.xml><?xml version="1.0" encoding="utf-8"?>
<p:tagLst xmlns:a="http://schemas.openxmlformats.org/drawingml/2006/main" xmlns:r="http://schemas.openxmlformats.org/officeDocument/2006/relationships" xmlns:p="http://schemas.openxmlformats.org/presentationml/2006/main">
  <p:tag name="TIMING" val="|0.2|5.4|0.5|0.4|0.5|0.3|0.3"/>
</p:tagLst>
</file>

<file path=ppt/tags/tag19.xml><?xml version="1.0" encoding="utf-8"?>
<p:tagLst xmlns:a="http://schemas.openxmlformats.org/drawingml/2006/main" xmlns:r="http://schemas.openxmlformats.org/officeDocument/2006/relationships" xmlns:p="http://schemas.openxmlformats.org/presentationml/2006/main">
  <p:tag name="TIMING" val="|1|1.6|17.4|28.5|1.6|1.4"/>
</p:tagLst>
</file>

<file path=ppt/tags/tag20.xml><?xml version="1.0" encoding="utf-8"?>
<p:tagLst xmlns:a="http://schemas.openxmlformats.org/drawingml/2006/main" xmlns:r="http://schemas.openxmlformats.org/officeDocument/2006/relationships" xmlns:p="http://schemas.openxmlformats.org/presentationml/2006/main">
  <p:tag name="TIMING" val="|88.1"/>
</p:tagLst>
</file>

<file path=ppt/tags/tag21.xml><?xml version="1.0" encoding="utf-8"?>
<p:tagLst xmlns:a="http://schemas.openxmlformats.org/drawingml/2006/main" xmlns:r="http://schemas.openxmlformats.org/officeDocument/2006/relationships" xmlns:p="http://schemas.openxmlformats.org/presentationml/2006/main">
  <p:tag name="TIMING" val="|193.3|136.5|1.8|6.3|4.7|1.4|31.9|27|0.9|6.7|23.8|1.3"/>
</p:tagLst>
</file>

<file path=ppt/tags/tag22.xml><?xml version="1.0" encoding="utf-8"?>
<p:tagLst xmlns:a="http://schemas.openxmlformats.org/drawingml/2006/main" xmlns:r="http://schemas.openxmlformats.org/officeDocument/2006/relationships" xmlns:p="http://schemas.openxmlformats.org/presentationml/2006/main">
  <p:tag name="TIMING" val="|1.2|1.1"/>
</p:tagLst>
</file>

<file path=ppt/tags/tag23.xml><?xml version="1.0" encoding="utf-8"?>
<p:tagLst xmlns:a="http://schemas.openxmlformats.org/drawingml/2006/main" xmlns:r="http://schemas.openxmlformats.org/officeDocument/2006/relationships" xmlns:p="http://schemas.openxmlformats.org/presentationml/2006/main">
  <p:tag name="TIMING" val="|0.9|1.4|0.5|0.4"/>
</p:tagLst>
</file>

<file path=ppt/tags/tag24.xml><?xml version="1.0" encoding="utf-8"?>
<p:tagLst xmlns:a="http://schemas.openxmlformats.org/drawingml/2006/main" xmlns:r="http://schemas.openxmlformats.org/officeDocument/2006/relationships" xmlns:p="http://schemas.openxmlformats.org/presentationml/2006/main">
  <p:tag name="TIMING" val="|1.5|0.6|0.4|0.3|0.5|0.4|0.5"/>
</p:tagLst>
</file>

<file path=ppt/tags/tag25.xml><?xml version="1.0" encoding="utf-8"?>
<p:tagLst xmlns:a="http://schemas.openxmlformats.org/drawingml/2006/main" xmlns:r="http://schemas.openxmlformats.org/officeDocument/2006/relationships" xmlns:p="http://schemas.openxmlformats.org/presentationml/2006/main">
  <p:tag name="TIMING" val="|115"/>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22770</TotalTime>
  <Words>1967</Words>
  <Application>Microsoft Office PowerPoint</Application>
  <PresentationFormat>מסך רחב</PresentationFormat>
  <Paragraphs>178</Paragraphs>
  <Slides>30</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30</vt:i4>
      </vt:variant>
    </vt:vector>
  </HeadingPairs>
  <TitlesOfParts>
    <vt:vector size="41"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בין תכלת ללבן</vt:lpstr>
      <vt:lpstr>מצגת של PowerPoint‏</vt:lpstr>
      <vt:lpstr>מצגת של PowerPoint‏</vt:lpstr>
      <vt:lpstr>מצוות זכירת יציאת מצרים</vt:lpstr>
      <vt:lpstr>משיכיר  בין תכלת ללבן</vt:lpstr>
      <vt:lpstr>כחול ולבן – זה הצבע שלי</vt:lpstr>
      <vt:lpstr>צבעי עמנו</vt:lpstr>
      <vt:lpstr>מצגת של PowerPoint‏</vt:lpstr>
      <vt:lpstr>מה נשתנה תכלת?</vt:lpstr>
      <vt:lpstr>מה נשתנה תכלת?</vt:lpstr>
      <vt:lpstr>מצגת של PowerPoint‏</vt:lpstr>
      <vt:lpstr>תכלת – קריעת ים סוף</vt:lpstr>
      <vt:lpstr>מצגת של PowerPoint‏</vt:lpstr>
      <vt:lpstr>חותם של טיט</vt:lpstr>
      <vt:lpstr>מתי נעשינו עבדי קב"ה</vt:lpstr>
      <vt:lpstr>ברית מילה – יום ליבשה</vt:lpstr>
      <vt:lpstr>מצגת של PowerPoint‏</vt:lpstr>
      <vt:lpstr>בין תכלת ללבן</vt:lpstr>
      <vt:lpstr>אם כבנים אם כעבדים</vt:lpstr>
      <vt:lpstr>חותם של זהב</vt:lpstr>
      <vt:lpstr>תכלת של בנים</vt:lpstr>
      <vt:lpstr>התכלת אינו מעכב את הלבן</vt:lpstr>
      <vt:lpstr>אהבת ה' אלינו</vt:lpstr>
      <vt:lpstr>למה לא ברור היום - התכלת</vt:lpstr>
      <vt:lpstr>תכלת בארץ ישראל</vt:lpstr>
      <vt:lpstr>תכלת דומה לרקיע</vt:lpstr>
      <vt:lpstr>מקום אהבה</vt:lpstr>
      <vt:lpstr>מצווה של אהבה</vt:lpstr>
      <vt:lpstr>מצגת של PowerPoint‏</vt:lpstr>
      <vt:lpstr>סיכום השיעור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2026-10-18T02:25:48Z</dcterms:modified>
</cp:coreProperties>
</file>