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6" r:id="rId3"/>
    <p:sldId id="257" r:id="rId4"/>
    <p:sldId id="262" r:id="rId5"/>
    <p:sldId id="261" r:id="rId6"/>
    <p:sldId id="263" r:id="rId7"/>
    <p:sldId id="665" r:id="rId8"/>
    <p:sldId id="264" r:id="rId9"/>
    <p:sldId id="266" r:id="rId10"/>
    <p:sldId id="667" r:id="rId11"/>
    <p:sldId id="668" r:id="rId12"/>
    <p:sldId id="669" r:id="rId13"/>
    <p:sldId id="678" r:id="rId14"/>
    <p:sldId id="679" r:id="rId15"/>
    <p:sldId id="666" r:id="rId16"/>
    <p:sldId id="670" r:id="rId17"/>
    <p:sldId id="671" r:id="rId18"/>
    <p:sldId id="672" r:id="rId19"/>
    <p:sldId id="673" r:id="rId20"/>
    <p:sldId id="674" r:id="rId21"/>
    <p:sldId id="675" r:id="rId22"/>
    <p:sldId id="676" r:id="rId23"/>
    <p:sldId id="677" r:id="rId24"/>
    <p:sldId id="258" r:id="rId25"/>
    <p:sldId id="259" r:id="rId26"/>
    <p:sldId id="260" r:id="rId2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1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29:50.366" v="19"/>
      <pc:docMkLst>
        <pc:docMk/>
      </pc:docMkLst>
      <pc:sldChg chg="delSp mod delAnim modAnim">
        <pc:chgData name="יהודה טאוב" userId="80c2dbd02819b45c" providerId="LiveId" clId="{9C42E4DE-A4EE-4899-912D-CC2AC8F5DB5D}" dt="2026-10-18T02:29:50.011" v="1"/>
        <pc:sldMkLst>
          <pc:docMk/>
          <pc:sldMk cId="1455095536" sldId="257"/>
        </pc:sldMkLst>
        <pc:picChg chg="del">
          <ac:chgData name="יהודה טאוב" userId="80c2dbd02819b45c" providerId="LiveId" clId="{9C42E4DE-A4EE-4899-912D-CC2AC8F5DB5D}" dt="2026-10-18T02:29:50.011" v="1"/>
          <ac:picMkLst>
            <pc:docMk/>
            <pc:sldMk cId="1455095536" sldId="257"/>
            <ac:picMk id="2" creationId="{572BBCBF-BF63-9014-CD9F-340261DAC12A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50.053" v="3"/>
        <pc:sldMkLst>
          <pc:docMk/>
          <pc:sldMk cId="2160284807" sldId="261"/>
        </pc:sldMkLst>
        <pc:picChg chg="del">
          <ac:chgData name="יהודה טאוב" userId="80c2dbd02819b45c" providerId="LiveId" clId="{9C42E4DE-A4EE-4899-912D-CC2AC8F5DB5D}" dt="2026-10-18T02:29:50.053" v="3"/>
          <ac:picMkLst>
            <pc:docMk/>
            <pc:sldMk cId="2160284807" sldId="261"/>
            <ac:picMk id="2" creationId="{ABF1337D-3882-39E8-B27E-D16F0A50F40E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50.069" v="5"/>
        <pc:sldMkLst>
          <pc:docMk/>
          <pc:sldMk cId="2189820865" sldId="263"/>
        </pc:sldMkLst>
        <pc:picChg chg="del">
          <ac:chgData name="יהודה טאוב" userId="80c2dbd02819b45c" providerId="LiveId" clId="{9C42E4DE-A4EE-4899-912D-CC2AC8F5DB5D}" dt="2026-10-18T02:29:50.069" v="5"/>
          <ac:picMkLst>
            <pc:docMk/>
            <pc:sldMk cId="2189820865" sldId="263"/>
            <ac:picMk id="2" creationId="{8134A78C-9F33-3823-329A-A95D1D76432F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50.118" v="7"/>
        <pc:sldMkLst>
          <pc:docMk/>
          <pc:sldMk cId="3848524978" sldId="264"/>
        </pc:sldMkLst>
        <pc:picChg chg="del">
          <ac:chgData name="יהודה טאוב" userId="80c2dbd02819b45c" providerId="LiveId" clId="{9C42E4DE-A4EE-4899-912D-CC2AC8F5DB5D}" dt="2026-10-18T02:29:50.118" v="7"/>
          <ac:picMkLst>
            <pc:docMk/>
            <pc:sldMk cId="3848524978" sldId="264"/>
            <ac:picMk id="2" creationId="{FDDE4B7A-C83B-8E8E-FA98-AF4B155CC0C0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50.155" v="9"/>
        <pc:sldMkLst>
          <pc:docMk/>
          <pc:sldMk cId="1601381489" sldId="266"/>
        </pc:sldMkLst>
        <pc:picChg chg="del">
          <ac:chgData name="יהודה טאוב" userId="80c2dbd02819b45c" providerId="LiveId" clId="{9C42E4DE-A4EE-4899-912D-CC2AC8F5DB5D}" dt="2026-10-18T02:29:50.155" v="9"/>
          <ac:picMkLst>
            <pc:docMk/>
            <pc:sldMk cId="1601381489" sldId="266"/>
            <ac:picMk id="2" creationId="{38F2A1B4-A2A3-EF0A-F6AF-C56A1D539313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50.292" v="11"/>
        <pc:sldMkLst>
          <pc:docMk/>
          <pc:sldMk cId="589548269" sldId="666"/>
        </pc:sldMkLst>
        <pc:picChg chg="del">
          <ac:chgData name="יהודה טאוב" userId="80c2dbd02819b45c" providerId="LiveId" clId="{9C42E4DE-A4EE-4899-912D-CC2AC8F5DB5D}" dt="2026-10-18T02:29:50.292" v="11"/>
          <ac:picMkLst>
            <pc:docMk/>
            <pc:sldMk cId="589548269" sldId="666"/>
            <ac:picMk id="2" creationId="{88122F06-3509-9107-E7EC-022FCDC6E3EB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50.305" v="13"/>
        <pc:sldMkLst>
          <pc:docMk/>
          <pc:sldMk cId="304556892" sldId="670"/>
        </pc:sldMkLst>
        <pc:picChg chg="del">
          <ac:chgData name="יהודה טאוב" userId="80c2dbd02819b45c" providerId="LiveId" clId="{9C42E4DE-A4EE-4899-912D-CC2AC8F5DB5D}" dt="2026-10-18T02:29:50.305" v="13"/>
          <ac:picMkLst>
            <pc:docMk/>
            <pc:sldMk cId="304556892" sldId="670"/>
            <ac:picMk id="2" creationId="{B7F04F8B-DB61-19D3-95C7-1C19032A3999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50.325" v="15"/>
        <pc:sldMkLst>
          <pc:docMk/>
          <pc:sldMk cId="1677311917" sldId="672"/>
        </pc:sldMkLst>
        <pc:picChg chg="del">
          <ac:chgData name="יהודה טאוב" userId="80c2dbd02819b45c" providerId="LiveId" clId="{9C42E4DE-A4EE-4899-912D-CC2AC8F5DB5D}" dt="2026-10-18T02:29:50.325" v="15"/>
          <ac:picMkLst>
            <pc:docMk/>
            <pc:sldMk cId="1677311917" sldId="672"/>
            <ac:picMk id="2" creationId="{93CB2D73-16AB-C83C-80BD-3C5E1D22FA72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50.346" v="17"/>
        <pc:sldMkLst>
          <pc:docMk/>
          <pc:sldMk cId="2854448894" sldId="673"/>
        </pc:sldMkLst>
        <pc:picChg chg="del">
          <ac:chgData name="יהודה טאוב" userId="80c2dbd02819b45c" providerId="LiveId" clId="{9C42E4DE-A4EE-4899-912D-CC2AC8F5DB5D}" dt="2026-10-18T02:29:50.346" v="17"/>
          <ac:picMkLst>
            <pc:docMk/>
            <pc:sldMk cId="2854448894" sldId="673"/>
            <ac:picMk id="2" creationId="{5FAF818C-EE25-5CF7-C180-2E621F4FB51D}"/>
          </ac:picMkLst>
        </pc:picChg>
      </pc:sldChg>
      <pc:sldChg chg="delSp mod delAnim modAnim">
        <pc:chgData name="יהודה טאוב" userId="80c2dbd02819b45c" providerId="LiveId" clId="{9C42E4DE-A4EE-4899-912D-CC2AC8F5DB5D}" dt="2026-10-18T02:29:50.366" v="19"/>
        <pc:sldMkLst>
          <pc:docMk/>
          <pc:sldMk cId="2466569431" sldId="674"/>
        </pc:sldMkLst>
        <pc:picChg chg="del">
          <ac:chgData name="יהודה טאוב" userId="80c2dbd02819b45c" providerId="LiveId" clId="{9C42E4DE-A4EE-4899-912D-CC2AC8F5DB5D}" dt="2026-10-18T02:29:50.366" v="19"/>
          <ac:picMkLst>
            <pc:docMk/>
            <pc:sldMk cId="2466569431" sldId="674"/>
            <ac:picMk id="2" creationId="{B6C9A414-5E87-383F-D316-FB21AF1CA38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FC610C5-CA7A-3C60-3219-E17CEF0FD8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ADD8B77-134E-7014-1252-10C1EB159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7CBC44D-E576-595B-7AF5-DBD6D5CA9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5DD28F7-0020-1B2F-7C73-4EBA662FA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9325A57-EF81-9A19-C88D-A9C7FB130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9980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2D8C93-A508-F3A9-1BB2-DAED27A51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5CE9B72-4EB8-649D-35F8-B7355607E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D92C578-DB02-3EB2-09E0-02FB1595B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E941ED6-3AD1-3F32-2CDE-7CA4ADACF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64032CF-795E-767A-AE68-E6A373CE3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0766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1167E21-7A68-3F73-EF3B-76DB97989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F808A76-17F6-7607-8FDA-F70A7F9AAB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5AC6710-CFAD-D0F4-CF90-3047861F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95E7B88-366A-8D5C-7F23-DEF26A7A4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330E289-7AD3-9684-5C5D-8E9C6E8D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0127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7459BC4-B2C8-0CDF-9DA4-0CC26FDCA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827EC4B-AD28-4616-A238-34A3FC09F5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CC6E712-9C11-FC0B-F95C-8A37D3053F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BA2D4B5-A1D8-1A89-A5AC-672E0374E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5FD4241-F6D7-3B9F-65FE-A089EFAB5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722C64C-EFC7-4135-BE98-3798D76D5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52380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F68864-A763-74E7-33CD-8AD8C0F54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05F61A1-35CC-08A5-5BD9-7E9391821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39AE368-A3EF-9171-4847-093630BB6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FC6D26D-C535-39CE-830E-5C4DDCE5CB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33D02F1D-6390-6185-3F61-CB7341EF6A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1579F56-9EE5-84F9-8DA7-AD70C9551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449042E-B8DA-A0A0-6B12-3CAE0A5EA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15033F85-C3A4-BB55-DEBF-EF41E59C5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9101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9CFA668-F604-D867-D628-333FCAC27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2A4976CC-8ED9-49A7-AAD2-BFF456B3F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F2219BAB-1FE4-DDD0-40CD-EBAC9C616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31B53EE-F9F3-E602-D0B2-9B7E67360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2415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A728784D-953A-25FC-D806-CBE9DE6FF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7C176ADC-BEB9-D0F5-4D20-04DAC6EE7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B991B74-B7B5-6BF9-6F87-9F6E498B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379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C8C1099-4354-70D0-1942-BB54BE5F5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28EEFDF-051B-8972-E26E-296364D1A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9166BEB-7616-5919-B4A4-4BC6784D9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E905DD1-48A1-68EB-BD8F-7EF6EF03F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C7A1F0F-83F7-27CB-95AA-36384EF43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696A849-AFB5-81FF-4904-DCFDCCC75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3233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27AC618-1A97-22C7-C1B0-46C3BC70A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31856FEA-4DFF-FB21-57F6-556FD760B4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C7FAD49-3A95-E9FE-24CE-30FA48B768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B220B9B-14A9-7F4D-F7FD-539A526A2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4AA5724-BF65-5F9B-EBF0-C7D559DF8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9FE015C-D2DA-E1A3-903E-1D8C5FC61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1615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6CFEA14-A433-32F3-F74B-8358B1BA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D85BC0D-E667-373E-86F4-9D6CEE769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42323F9-9EEE-346E-E491-24016B5B2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D22AB07-E98B-16C0-2CBE-39A92CC34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154B598-DF86-4149-BC43-EC1151A46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8619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FA24BF22-2DCB-6FE1-ED5D-6E9D7B84D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210E005-1EC4-145A-AAEA-1B6054F90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2C623D1-D7D9-7016-5386-0EC315917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9E1B5C2-4064-C33C-12BC-2DF37E6A2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EDE67CD-EB67-213C-0BF7-57E25A335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4522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533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104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229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776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58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121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980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7815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7889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3610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974991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7069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06444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0921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0594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82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47A7A274-E9B0-97E5-2B6C-24A8F4823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BD40953-FE81-8D39-34BA-53DA9A270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892CE71-15AE-702B-A6F2-058520D4E1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A2FAD-1E4F-49A0-9180-D2761518E57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C39100A-1364-8FB8-B979-2E5717B32C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E258620-F005-F292-5DA8-18AA034C3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97824-339E-4A6D-855B-FDA9D3B034C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5813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10/18/2026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62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E6ECF94-2E64-E894-AD8E-40F3C8B68B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2FDAFE4-28F8-FE22-4365-C896AAEF05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2115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0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3024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62D00-DE71-9EDC-F319-3C2E77EE8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210796AE-F0B4-E37F-61B0-A7D82C7D4F03}"/>
              </a:ext>
            </a:extLst>
          </p:cNvPr>
          <p:cNvSpPr txBox="1"/>
          <p:nvPr/>
        </p:nvSpPr>
        <p:spPr>
          <a:xfrm>
            <a:off x="8717280" y="203200"/>
            <a:ext cx="33731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רגשות </a:t>
            </a:r>
          </a:p>
        </p:txBody>
      </p:sp>
    </p:spTree>
    <p:extLst>
      <p:ext uri="{BB962C8B-B14F-4D97-AF65-F5344CB8AC3E}">
        <p14:creationId xmlns:p14="http://schemas.microsoft.com/office/powerpoint/2010/main" val="2160284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5EEBA-9EF2-33D2-3F89-7A7DFBCAF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B4F45FA9-FA97-BA30-001E-0C0DE1732679}"/>
              </a:ext>
            </a:extLst>
          </p:cNvPr>
          <p:cNvSpPr txBox="1"/>
          <p:nvPr/>
        </p:nvSpPr>
        <p:spPr>
          <a:xfrm>
            <a:off x="8717280" y="203200"/>
            <a:ext cx="337312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מנגנון ההצלה </a:t>
            </a:r>
          </a:p>
        </p:txBody>
      </p:sp>
    </p:spTree>
    <p:extLst>
      <p:ext uri="{BB962C8B-B14F-4D97-AF65-F5344CB8AC3E}">
        <p14:creationId xmlns:p14="http://schemas.microsoft.com/office/powerpoint/2010/main" val="2189820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653214-0ACB-42AD-8D6E-D19950D14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למה לזברות אין אולקוס</a:t>
            </a:r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C2E40A3D-6E84-5030-505E-CD3CCD1898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5250" y="1670844"/>
            <a:ext cx="7715250" cy="4457700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954B74A-4E58-39E5-163F-43B481A06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9954A3-9DFD-4C44-94BA-B95130A3BA1C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496CB">
                    <a:lumMod val="75000"/>
                  </a:srgb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496CB">
                  <a:lumMod val="75000"/>
                </a:srgb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105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C405C-4E02-F7BF-04EF-E02BB2AAF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DEF833A1-D846-959F-BFFC-FBC89E368A50}"/>
              </a:ext>
            </a:extLst>
          </p:cNvPr>
          <p:cNvSpPr txBox="1"/>
          <p:nvPr/>
        </p:nvSpPr>
        <p:spPr>
          <a:xfrm>
            <a:off x="8656320" y="193040"/>
            <a:ext cx="3403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בני אדם חושבים ומחזירים את הפחדים</a:t>
            </a:r>
          </a:p>
        </p:txBody>
      </p:sp>
    </p:spTree>
    <p:extLst>
      <p:ext uri="{BB962C8B-B14F-4D97-AF65-F5344CB8AC3E}">
        <p14:creationId xmlns:p14="http://schemas.microsoft.com/office/powerpoint/2010/main" val="3848524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70AD2-BCDE-BA51-1805-F14794F3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6F95CE31-CB4D-A3C5-6AAD-EBCA465D2418}"/>
              </a:ext>
            </a:extLst>
          </p:cNvPr>
          <p:cNvSpPr txBox="1"/>
          <p:nvPr/>
        </p:nvSpPr>
        <p:spPr>
          <a:xfrm>
            <a:off x="8656320" y="193040"/>
            <a:ext cx="340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מה גורם לנו הצער והעצבות </a:t>
            </a:r>
          </a:p>
        </p:txBody>
      </p:sp>
    </p:spTree>
    <p:extLst>
      <p:ext uri="{BB962C8B-B14F-4D97-AF65-F5344CB8AC3E}">
        <p14:creationId xmlns:p14="http://schemas.microsoft.com/office/powerpoint/2010/main" val="1601381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269237B-7D3A-9045-4B55-DBE10B932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28C8E9B-B35B-45C8-D3E0-1384CF29E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e-IL" dirty="0"/>
              <a:t>אז היום ברור לנו נפלא הקשר בין גוף נפש</a:t>
            </a:r>
          </a:p>
          <a:p>
            <a:r>
              <a:rPr lang="he-IL" dirty="0"/>
              <a:t>מדוע שמחה גורמת בריאות</a:t>
            </a:r>
          </a:p>
          <a:p>
            <a:r>
              <a:rPr lang="he-IL" dirty="0"/>
              <a:t>ואין נזק כמו עצבות.</a:t>
            </a:r>
          </a:p>
          <a:p>
            <a:r>
              <a:rPr lang="he-IL" dirty="0"/>
              <a:t>ליקוטי </a:t>
            </a:r>
            <a:r>
              <a:rPr lang="he-IL" dirty="0" err="1"/>
              <a:t>מוהר"ן</a:t>
            </a:r>
            <a:r>
              <a:rPr lang="he-IL" dirty="0"/>
              <a:t> </a:t>
            </a:r>
            <a:r>
              <a:rPr lang="he-IL" dirty="0" err="1"/>
              <a:t>תניינא</a:t>
            </a:r>
            <a:r>
              <a:rPr lang="he-IL" dirty="0"/>
              <a:t> תורה כד</a:t>
            </a:r>
          </a:p>
          <a:p>
            <a:r>
              <a:rPr lang="he-IL" dirty="0"/>
              <a:t>מצוה גדולה להיות בשמחה תמיד, ולהתגבר להרחיק העצבות והמרה שחורה בכל </a:t>
            </a:r>
            <a:r>
              <a:rPr lang="he-IL" dirty="0" err="1"/>
              <a:t>כחו</a:t>
            </a:r>
            <a:r>
              <a:rPr lang="he-IL" dirty="0"/>
              <a:t>. וכל </a:t>
            </a:r>
            <a:r>
              <a:rPr lang="he-IL" dirty="0" err="1"/>
              <a:t>החולאת</a:t>
            </a:r>
            <a:r>
              <a:rPr lang="he-IL" dirty="0"/>
              <a:t> </a:t>
            </a:r>
            <a:r>
              <a:rPr lang="he-IL" dirty="0" err="1"/>
              <a:t>הבאין</a:t>
            </a:r>
            <a:r>
              <a:rPr lang="he-IL" dirty="0"/>
              <a:t> על האדם, כולם באין רק </a:t>
            </a:r>
            <a:r>
              <a:rPr lang="he-IL" dirty="0" err="1"/>
              <a:t>מקילקול</a:t>
            </a:r>
            <a:r>
              <a:rPr lang="he-IL" dirty="0"/>
              <a:t> השמחה. </a:t>
            </a:r>
          </a:p>
          <a:p>
            <a:r>
              <a:rPr lang="he-IL" dirty="0"/>
              <a:t>כי יש עשרה מיני נגינה, שהם בחי' שמחה, כ"ש (תהלים צב) עלי עשור וכו' כי שמחתני ה' בפעלך </a:t>
            </a:r>
            <a:r>
              <a:rPr lang="he-IL" dirty="0" err="1"/>
              <a:t>וכו</a:t>
            </a:r>
            <a:r>
              <a:rPr lang="he-IL" dirty="0"/>
              <a:t>'. ואלו יוד מיני נגינה, באין בתוך עשרה מיני </a:t>
            </a:r>
            <a:r>
              <a:rPr lang="he-IL" dirty="0" err="1"/>
              <a:t>דפיקין</a:t>
            </a:r>
            <a:r>
              <a:rPr lang="he-IL" dirty="0"/>
              <a:t>, והם מחיין אותן. וע"כ כשיש קלקול ופגם </a:t>
            </a:r>
            <a:r>
              <a:rPr lang="he-IL" dirty="0" err="1"/>
              <a:t>בהשמחה</a:t>
            </a:r>
            <a:r>
              <a:rPr lang="he-IL" dirty="0"/>
              <a:t>, שהיא בחי' יוד מיני נגינה, </a:t>
            </a:r>
            <a:r>
              <a:rPr lang="he-IL" dirty="0" err="1"/>
              <a:t>עי"ז</a:t>
            </a:r>
            <a:r>
              <a:rPr lang="he-IL" dirty="0"/>
              <a:t> באין </a:t>
            </a:r>
            <a:r>
              <a:rPr lang="he-IL" dirty="0" err="1"/>
              <a:t>חולאת</a:t>
            </a:r>
            <a:r>
              <a:rPr lang="he-IL" dirty="0"/>
              <a:t> מן היוד מיני </a:t>
            </a:r>
            <a:r>
              <a:rPr lang="he-IL" dirty="0" err="1"/>
              <a:t>דפיקין</a:t>
            </a:r>
            <a:r>
              <a:rPr lang="he-IL" dirty="0"/>
              <a:t>, </a:t>
            </a:r>
            <a:r>
              <a:rPr lang="he-IL" dirty="0" err="1"/>
              <a:t>שנתקלקלין</a:t>
            </a:r>
            <a:r>
              <a:rPr lang="he-IL" dirty="0"/>
              <a:t> ע"י קלקול היוד מיני נגינה, שהם השמחה כנ"ל. כי כל מיני </a:t>
            </a:r>
            <a:r>
              <a:rPr lang="he-IL" dirty="0" err="1"/>
              <a:t>חולאת</a:t>
            </a:r>
            <a:r>
              <a:rPr lang="he-IL" dirty="0"/>
              <a:t>, כלולים ביוד מיני </a:t>
            </a:r>
            <a:r>
              <a:rPr lang="he-IL" dirty="0" err="1"/>
              <a:t>דפיקין</a:t>
            </a:r>
            <a:r>
              <a:rPr lang="he-IL" dirty="0"/>
              <a:t>. וכן כל מיני </a:t>
            </a:r>
            <a:r>
              <a:rPr lang="he-IL" dirty="0" err="1"/>
              <a:t>נגונים</a:t>
            </a:r>
            <a:r>
              <a:rPr lang="he-IL" dirty="0"/>
              <a:t>, כלולים ביוד מיני נגינה. </a:t>
            </a:r>
          </a:p>
          <a:p>
            <a:r>
              <a:rPr lang="he-IL" dirty="0"/>
              <a:t>וכפי קלקול השמחה והניגון, כן בא </a:t>
            </a:r>
            <a:r>
              <a:rPr lang="he-IL" dirty="0" err="1"/>
              <a:t>חולאת</a:t>
            </a:r>
            <a:r>
              <a:rPr lang="he-IL" dirty="0"/>
              <a:t> כנ"ל. וגם חכמי הרופאים האריכו בזה, שכל </a:t>
            </a:r>
            <a:r>
              <a:rPr lang="he-IL" dirty="0" err="1"/>
              <a:t>החולאת</a:t>
            </a:r>
            <a:r>
              <a:rPr lang="he-IL" dirty="0"/>
              <a:t> על ידי מרה שחורה ועצבות, והשמחה הוא רפואה גדולה. </a:t>
            </a:r>
          </a:p>
        </p:txBody>
      </p:sp>
    </p:spTree>
    <p:extLst>
      <p:ext uri="{BB962C8B-B14F-4D97-AF65-F5344CB8AC3E}">
        <p14:creationId xmlns:p14="http://schemas.microsoft.com/office/powerpoint/2010/main" val="87821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CB02D-C5E4-94A1-5B67-A00E4AE8B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D8493BA-0EC8-6D42-A517-9D8F8E896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1C11C50-B871-DCFD-CC4E-6BED9AFD4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ליקוטי </a:t>
            </a:r>
            <a:r>
              <a:rPr lang="he-IL" dirty="0" err="1"/>
              <a:t>מוהר"ן</a:t>
            </a:r>
            <a:r>
              <a:rPr lang="he-IL" dirty="0"/>
              <a:t> </a:t>
            </a:r>
            <a:r>
              <a:rPr lang="he-IL" dirty="0" err="1"/>
              <a:t>תניינא</a:t>
            </a:r>
            <a:r>
              <a:rPr lang="he-IL" dirty="0"/>
              <a:t> תורה כד</a:t>
            </a:r>
          </a:p>
          <a:p>
            <a:r>
              <a:rPr lang="he-IL" dirty="0"/>
              <a:t>והכלל, שצריך להתגבר מאד בכל </a:t>
            </a:r>
            <a:r>
              <a:rPr lang="he-IL" dirty="0" err="1"/>
              <a:t>הכחות</a:t>
            </a:r>
            <a:r>
              <a:rPr lang="he-IL" dirty="0"/>
              <a:t>, להיות אך שמח תמיד. </a:t>
            </a:r>
          </a:p>
          <a:p>
            <a:r>
              <a:rPr lang="he-IL" dirty="0"/>
              <a:t>כי טבע האדם למשוך עצמו למרה שחורה ועצבות, מחמת פגעי ומקרי הזמן, וכל אדם מלא </a:t>
            </a:r>
            <a:r>
              <a:rPr lang="he-IL" dirty="0" err="1"/>
              <a:t>יסורים</a:t>
            </a:r>
            <a:r>
              <a:rPr lang="he-IL" dirty="0"/>
              <a:t>. </a:t>
            </a:r>
          </a:p>
          <a:p>
            <a:r>
              <a:rPr lang="he-IL" dirty="0"/>
              <a:t>ע"כ צריך להכריח את עצמו </a:t>
            </a:r>
            <a:r>
              <a:rPr lang="he-IL" dirty="0" err="1"/>
              <a:t>בכח</a:t>
            </a:r>
            <a:r>
              <a:rPr lang="he-IL" dirty="0"/>
              <a:t> גדול, להיות בשמחה תמיד, ולשמח </a:t>
            </a:r>
            <a:r>
              <a:rPr lang="he-IL" dirty="0" err="1"/>
              <a:t>א"ע</a:t>
            </a:r>
            <a:r>
              <a:rPr lang="he-IL" dirty="0"/>
              <a:t> בכל אשר יוכל, ואפי' במילי </a:t>
            </a:r>
            <a:r>
              <a:rPr lang="he-IL" dirty="0" err="1"/>
              <a:t>דשטותא</a:t>
            </a:r>
            <a:r>
              <a:rPr lang="he-IL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98772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36B87-1B50-1766-D102-47C7E6FBD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A73D24-D1AE-134F-C155-097752EE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איזה רופא להעדיף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D8F84BD-BD9B-AF21-11DF-F9CBC11AC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רופא מומחה שאינו בעל מידות</a:t>
            </a:r>
          </a:p>
          <a:p>
            <a:r>
              <a:rPr lang="he-IL" dirty="0"/>
              <a:t>רופא פחות מומחה בעל מידות טובות.</a:t>
            </a:r>
          </a:p>
          <a:p>
            <a:endParaRPr lang="he-IL" dirty="0"/>
          </a:p>
          <a:p>
            <a:r>
              <a:rPr lang="he-IL" dirty="0"/>
              <a:t>הורה </a:t>
            </a:r>
            <a:r>
              <a:rPr lang="he-IL" dirty="0" err="1"/>
              <a:t>הסייעפלר</a:t>
            </a:r>
            <a:r>
              <a:rPr lang="he-IL" dirty="0"/>
              <a:t>  שיעורי תורה לרופאים כך א' עמוד 53</a:t>
            </a:r>
          </a:p>
          <a:p>
            <a:r>
              <a:rPr lang="he-IL" dirty="0"/>
              <a:t>להעדיף רופא בעל מידות טובות </a:t>
            </a:r>
          </a:p>
          <a:p>
            <a:r>
              <a:rPr lang="he-IL" dirty="0"/>
              <a:t>שכן המידות של הרופא גם מרפאות. </a:t>
            </a:r>
          </a:p>
        </p:txBody>
      </p:sp>
    </p:spTree>
    <p:extLst>
      <p:ext uri="{BB962C8B-B14F-4D97-AF65-F5344CB8AC3E}">
        <p14:creationId xmlns:p14="http://schemas.microsoft.com/office/powerpoint/2010/main" val="4173923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2E46437-5917-9B72-A6DC-E8C0C7064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263664A-6AC3-5B78-10E9-F00F5CAA6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/>
              <a:t>רפאינו ה' ונרפא – הושיענו ונושעה.</a:t>
            </a:r>
          </a:p>
          <a:p>
            <a:r>
              <a:rPr lang="he-IL" dirty="0"/>
              <a:t>רפאינו על רפואת הנפש – שזה שורש המחלה</a:t>
            </a:r>
          </a:p>
          <a:p>
            <a:r>
              <a:rPr lang="he-IL" dirty="0"/>
              <a:t>ואחר כך הושענו על רפואת הגוף. </a:t>
            </a:r>
          </a:p>
        </p:txBody>
      </p:sp>
    </p:spTree>
    <p:extLst>
      <p:ext uri="{BB962C8B-B14F-4D97-AF65-F5344CB8AC3E}">
        <p14:creationId xmlns:p14="http://schemas.microsoft.com/office/powerpoint/2010/main" val="755444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9469F0A-7976-1682-B6A5-096DCD677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1026" name="Picture 2" descr="עד מאה כעשרים - בריאות ע&quot;פ הרמב&quot;ם ראשי תיבות: בולם רוגזו ...">
            <a:extLst>
              <a:ext uri="{FF2B5EF4-FFF2-40B4-BE49-F238E27FC236}">
                <a16:creationId xmlns:a16="http://schemas.microsoft.com/office/drawing/2014/main" id="{6B291182-5915-859E-F02F-1EEAF099021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356" y="1419356"/>
            <a:ext cx="3827270" cy="552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404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3E59F-E934-60D0-DC8F-F21AFDA84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12955B1-9C84-F080-B141-646A9A00AC3F}"/>
              </a:ext>
            </a:extLst>
          </p:cNvPr>
          <p:cNvSpPr txBox="1"/>
          <p:nvPr/>
        </p:nvSpPr>
        <p:spPr>
          <a:xfrm>
            <a:off x="8656320" y="193040"/>
            <a:ext cx="340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err="1"/>
              <a:t>סטרט</a:t>
            </a:r>
            <a:r>
              <a:rPr lang="he-IL" dirty="0"/>
              <a:t> מחמת חדשות</a:t>
            </a:r>
          </a:p>
        </p:txBody>
      </p:sp>
    </p:spTree>
    <p:extLst>
      <p:ext uri="{BB962C8B-B14F-4D97-AF65-F5344CB8AC3E}">
        <p14:creationId xmlns:p14="http://schemas.microsoft.com/office/powerpoint/2010/main" val="589548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98D63-0F28-113E-AD07-C0A2020DB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87460F1A-7D18-5227-176B-D17B0BF0619E}"/>
              </a:ext>
            </a:extLst>
          </p:cNvPr>
          <p:cNvSpPr txBox="1"/>
          <p:nvPr/>
        </p:nvSpPr>
        <p:spPr>
          <a:xfrm>
            <a:off x="8656320" y="193040"/>
            <a:ext cx="340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אהבה מורידה סטרס</a:t>
            </a:r>
          </a:p>
        </p:txBody>
      </p:sp>
    </p:spTree>
    <p:extLst>
      <p:ext uri="{BB962C8B-B14F-4D97-AF65-F5344CB8AC3E}">
        <p14:creationId xmlns:p14="http://schemas.microsoft.com/office/powerpoint/2010/main" val="304556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BF98A-EC78-4215-A56F-7AB6C44ED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420202-C476-BFFE-A7CB-0A35C2EF5460}"/>
              </a:ext>
            </a:extLst>
          </p:cNvPr>
          <p:cNvSpPr txBox="1"/>
          <p:nvPr/>
        </p:nvSpPr>
        <p:spPr>
          <a:xfrm>
            <a:off x="8656320" y="193040"/>
            <a:ext cx="3403600" cy="203132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מה מוריד סטרס</a:t>
            </a:r>
          </a:p>
          <a:p>
            <a:r>
              <a:rPr lang="he-IL" dirty="0"/>
              <a:t>לנשום עמוק – הגוף משפיע על הנפש. שהגוף נרגע הוא אומר לנפש הכול בסדר. </a:t>
            </a:r>
          </a:p>
          <a:p>
            <a:endParaRPr lang="he-IL" dirty="0"/>
          </a:p>
          <a:p>
            <a:r>
              <a:rPr lang="he-IL" dirty="0"/>
              <a:t>התעמלות מועילה. </a:t>
            </a:r>
          </a:p>
          <a:p>
            <a:r>
              <a:rPr lang="he-IL" dirty="0"/>
              <a:t>תזונה </a:t>
            </a:r>
          </a:p>
        </p:txBody>
      </p:sp>
    </p:spTree>
    <p:extLst>
      <p:ext uri="{BB962C8B-B14F-4D97-AF65-F5344CB8AC3E}">
        <p14:creationId xmlns:p14="http://schemas.microsoft.com/office/powerpoint/2010/main" val="92414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0CC12-7709-06C6-9ABB-24DF50E6E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0E583CBE-96EB-AFED-AD7F-52AB517CECDA}"/>
              </a:ext>
            </a:extLst>
          </p:cNvPr>
          <p:cNvSpPr txBox="1"/>
          <p:nvPr/>
        </p:nvSpPr>
        <p:spPr>
          <a:xfrm>
            <a:off x="8656320" y="193040"/>
            <a:ext cx="3403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כיצד אהבה מועילה?</a:t>
            </a:r>
          </a:p>
        </p:txBody>
      </p:sp>
    </p:spTree>
    <p:extLst>
      <p:ext uri="{BB962C8B-B14F-4D97-AF65-F5344CB8AC3E}">
        <p14:creationId xmlns:p14="http://schemas.microsoft.com/office/powerpoint/2010/main" val="1677311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3AFD3-E2BE-2A23-1B34-1AB3A321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D31AA8B9-907C-EF2A-312D-DD88F7ABACD4}"/>
              </a:ext>
            </a:extLst>
          </p:cNvPr>
          <p:cNvSpPr txBox="1"/>
          <p:nvPr/>
        </p:nvSpPr>
        <p:spPr>
          <a:xfrm>
            <a:off x="8656320" y="193040"/>
            <a:ext cx="3403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אהבה לא רק מרפאת</a:t>
            </a:r>
          </a:p>
          <a:p>
            <a:r>
              <a:rPr lang="he-IL" dirty="0"/>
              <a:t>אלא גם מחזקת את כל המקומות. </a:t>
            </a:r>
          </a:p>
        </p:txBody>
      </p:sp>
    </p:spTree>
    <p:extLst>
      <p:ext uri="{BB962C8B-B14F-4D97-AF65-F5344CB8AC3E}">
        <p14:creationId xmlns:p14="http://schemas.microsoft.com/office/powerpoint/2010/main" val="2854448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4BB19-B208-E77F-E6ED-F79CEC205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3B63A7F9-2C3D-ACBB-1012-45FC7844E43F}"/>
              </a:ext>
            </a:extLst>
          </p:cNvPr>
          <p:cNvSpPr txBox="1"/>
          <p:nvPr/>
        </p:nvSpPr>
        <p:spPr>
          <a:xfrm>
            <a:off x="8656320" y="193040"/>
            <a:ext cx="3403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אהבה לא רק מרפאת</a:t>
            </a:r>
          </a:p>
          <a:p>
            <a:r>
              <a:rPr lang="he-IL" dirty="0"/>
              <a:t>אלא גם מחזקת את כל המקומות. </a:t>
            </a:r>
          </a:p>
        </p:txBody>
      </p:sp>
    </p:spTree>
    <p:extLst>
      <p:ext uri="{BB962C8B-B14F-4D97-AF65-F5344CB8AC3E}">
        <p14:creationId xmlns:p14="http://schemas.microsoft.com/office/powerpoint/2010/main" val="24665694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6827F60-B675-5AC3-EDC9-87D194B0F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B389891-7929-940E-EBD0-FF2875FA4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e-IL" dirty="0"/>
              <a:t>לבחור מחשבות</a:t>
            </a:r>
          </a:p>
          <a:p>
            <a:r>
              <a:rPr lang="he-IL" dirty="0" err="1"/>
              <a:t>להמנע</a:t>
            </a:r>
            <a:r>
              <a:rPr lang="he-IL" dirty="0"/>
              <a:t> משליליות </a:t>
            </a:r>
          </a:p>
          <a:p>
            <a:r>
              <a:rPr lang="he-IL" dirty="0"/>
              <a:t>לסלוח</a:t>
            </a:r>
          </a:p>
          <a:p>
            <a:r>
              <a:rPr lang="he-IL" dirty="0"/>
              <a:t>לשם מה</a:t>
            </a:r>
          </a:p>
          <a:p>
            <a:r>
              <a:rPr lang="he-IL" dirty="0"/>
              <a:t>לצרוך כמה שפחות חדשות. הרי יש מנצלים</a:t>
            </a:r>
          </a:p>
          <a:p>
            <a:r>
              <a:rPr lang="he-IL" dirty="0"/>
              <a:t>ללמוד דברים חדשים</a:t>
            </a:r>
          </a:p>
          <a:p>
            <a:r>
              <a:rPr lang="he-IL" dirty="0"/>
              <a:t>לעשות דברים בעלי משמעות</a:t>
            </a:r>
          </a:p>
          <a:p>
            <a:r>
              <a:rPr lang="he-IL" dirty="0"/>
              <a:t>להתנדב</a:t>
            </a:r>
          </a:p>
          <a:p>
            <a:r>
              <a:rPr lang="he-IL" dirty="0"/>
              <a:t>חשיבה חיובית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26976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59D76-E951-A46B-28FB-92E84758C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3AFD56-E5A5-CD11-307A-DE678E8EB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5F5584D-7BF2-9B28-463B-4B6583801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/>
              <a:t>לרקוד לשמוח </a:t>
            </a:r>
          </a:p>
          <a:p>
            <a:r>
              <a:rPr lang="he-IL" dirty="0"/>
              <a:t>ללמוד דברים חדשים</a:t>
            </a:r>
          </a:p>
          <a:p>
            <a:r>
              <a:rPr lang="he-IL" dirty="0"/>
              <a:t>שינה טובה בלי פלאפון</a:t>
            </a:r>
          </a:p>
          <a:p>
            <a:r>
              <a:rPr lang="he-IL" dirty="0"/>
              <a:t>זוגיות טובה</a:t>
            </a:r>
          </a:p>
          <a:p>
            <a:r>
              <a:rPr lang="he-IL" dirty="0"/>
              <a:t>מגע ואינטימיות</a:t>
            </a:r>
          </a:p>
          <a:p>
            <a:r>
              <a:rPr lang="he-IL" dirty="0"/>
              <a:t>לנשק</a:t>
            </a:r>
          </a:p>
          <a:p>
            <a:r>
              <a:rPr lang="he-IL" dirty="0"/>
              <a:t>ולחבק</a:t>
            </a:r>
          </a:p>
        </p:txBody>
      </p:sp>
    </p:spTree>
    <p:extLst>
      <p:ext uri="{BB962C8B-B14F-4D97-AF65-F5344CB8AC3E}">
        <p14:creationId xmlns:p14="http://schemas.microsoft.com/office/powerpoint/2010/main" val="3731843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CCB3BC6-37A1-BDD9-375A-5306AD665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לחץ חיובי ושלישי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1F199ECF-8548-6410-1550-571BD63AAD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6445" y="1825625"/>
            <a:ext cx="6939110" cy="4351338"/>
          </a:xfrm>
        </p:spPr>
      </p:pic>
    </p:spTree>
    <p:extLst>
      <p:ext uri="{BB962C8B-B14F-4D97-AF65-F5344CB8AC3E}">
        <p14:creationId xmlns:p14="http://schemas.microsoft.com/office/powerpoint/2010/main" val="27838260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745B66-4CC3-447B-4044-FCCA97144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ואהבת לרעך כמוך 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D5D31CEB-F167-3D82-AEDD-1D0290ACF0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0193" y="1825625"/>
            <a:ext cx="7731614" cy="4351338"/>
          </a:xfrm>
        </p:spPr>
      </p:pic>
    </p:spTree>
    <p:extLst>
      <p:ext uri="{BB962C8B-B14F-4D97-AF65-F5344CB8AC3E}">
        <p14:creationId xmlns:p14="http://schemas.microsoft.com/office/powerpoint/2010/main" val="22945830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C68D7CD-F2E2-098A-28A9-97323287C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ללמוד עם הנכדים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FEF0659E-8311-B09E-8530-ED88E95999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4809" y="1825625"/>
            <a:ext cx="7842382" cy="4351338"/>
          </a:xfrm>
        </p:spPr>
      </p:pic>
    </p:spTree>
    <p:extLst>
      <p:ext uri="{BB962C8B-B14F-4D97-AF65-F5344CB8AC3E}">
        <p14:creationId xmlns:p14="http://schemas.microsoft.com/office/powerpoint/2010/main" val="4034908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A52234E-BCB7-C842-8AFC-BA7ECD092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אמפתיה – נושא בעול</a:t>
            </a:r>
            <a:br>
              <a:rPr lang="he-IL" dirty="0"/>
            </a:br>
            <a:r>
              <a:rPr lang="he-IL" dirty="0"/>
              <a:t>ביקור חולים</a:t>
            </a:r>
          </a:p>
        </p:txBody>
      </p:sp>
      <p:pic>
        <p:nvPicPr>
          <p:cNvPr id="1026" name="Picture 2" descr="מה זה אמפתיה ואיך להשפיע על אנשים באפס מאמץ דרך הקופי שלך">
            <a:extLst>
              <a:ext uri="{FF2B5EF4-FFF2-40B4-BE49-F238E27FC236}">
                <a16:creationId xmlns:a16="http://schemas.microsoft.com/office/drawing/2014/main" id="{89DE9A7D-5342-2E3C-FE3D-CD786F3B37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2" y="3201194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843533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2231</TotalTime>
  <Words>422</Words>
  <Application>Microsoft Office PowerPoint</Application>
  <PresentationFormat>מסך רחב</PresentationFormat>
  <Paragraphs>59</Paragraphs>
  <Slides>25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Trebuchet MS</vt:lpstr>
      <vt:lpstr>Wingdings 3</vt:lpstr>
      <vt:lpstr>ערכת נושא Office</vt:lpstr>
      <vt:lpstr>פיאה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למה לזברות אין אולקוס</vt:lpstr>
      <vt:lpstr>מצגת של PowerPoint‏</vt:lpstr>
      <vt:lpstr>מצגת של PowerPoint‏</vt:lpstr>
      <vt:lpstr>מצגת של PowerPoint‏</vt:lpstr>
      <vt:lpstr>מצגת של PowerPoint‏</vt:lpstr>
      <vt:lpstr>איזה רופא להעדיף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לחץ חיובי ושלישי</vt:lpstr>
      <vt:lpstr>ואהבת לרעך כמוך </vt:lpstr>
      <vt:lpstr>ללמוד עם הנכדים</vt:lpstr>
      <vt:lpstr>אמפתיה – נושא בעול ביקור חולים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9</cp:revision>
  <dcterms:created xsi:type="dcterms:W3CDTF">2024-03-10T09:29:30Z</dcterms:created>
  <dcterms:modified xsi:type="dcterms:W3CDTF">2026-10-18T02:29:50Z</dcterms:modified>
</cp:coreProperties>
</file>