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670" r:id="rId2"/>
    <p:sldId id="671" r:id="rId3"/>
    <p:sldId id="673" r:id="rId4"/>
    <p:sldId id="674" r:id="rId5"/>
    <p:sldId id="675" r:id="rId6"/>
    <p:sldId id="676" r:id="rId7"/>
    <p:sldId id="679" r:id="rId8"/>
    <p:sldId id="677" r:id="rId9"/>
    <p:sldId id="678" r:id="rId10"/>
    <p:sldId id="680" r:id="rId1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91" d="100"/>
          <a:sy n="91" d="100"/>
        </p:scale>
        <p:origin x="3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9:28.825" v="19"/>
      <pc:docMkLst>
        <pc:docMk/>
      </pc:docMkLst>
      <pc:sldChg chg="delSp mod delAnim modAnim">
        <pc:chgData name="יהודה טאוב" userId="80c2dbd02819b45c" providerId="LiveId" clId="{9C42E4DE-A4EE-4899-912D-CC2AC8F5DB5D}" dt="2026-10-18T02:29:27.438" v="1"/>
        <pc:sldMkLst>
          <pc:docMk/>
          <pc:sldMk cId="1429896432" sldId="670"/>
        </pc:sldMkLst>
        <pc:picChg chg="del">
          <ac:chgData name="יהודה טאוב" userId="80c2dbd02819b45c" providerId="LiveId" clId="{9C42E4DE-A4EE-4899-912D-CC2AC8F5DB5D}" dt="2026-10-18T02:29:27.438" v="1"/>
          <ac:picMkLst>
            <pc:docMk/>
            <pc:sldMk cId="1429896432" sldId="670"/>
            <ac:picMk id="9" creationId="{B9FC4C4A-873C-C678-7951-24EE92BAD901}"/>
          </ac:picMkLst>
        </pc:picChg>
      </pc:sldChg>
      <pc:sldChg chg="delSp mod delAnim modAnim">
        <pc:chgData name="יהודה טאוב" userId="80c2dbd02819b45c" providerId="LiveId" clId="{9C42E4DE-A4EE-4899-912D-CC2AC8F5DB5D}" dt="2026-10-18T02:29:27.527" v="3"/>
        <pc:sldMkLst>
          <pc:docMk/>
          <pc:sldMk cId="2094133984" sldId="671"/>
        </pc:sldMkLst>
        <pc:picChg chg="del">
          <ac:chgData name="יהודה טאוב" userId="80c2dbd02819b45c" providerId="LiveId" clId="{9C42E4DE-A4EE-4899-912D-CC2AC8F5DB5D}" dt="2026-10-18T02:29:27.527" v="3"/>
          <ac:picMkLst>
            <pc:docMk/>
            <pc:sldMk cId="2094133984" sldId="671"/>
            <ac:picMk id="7" creationId="{3B635D34-A69B-99B6-DBA6-FD3CA1E6EDAD}"/>
          </ac:picMkLst>
        </pc:picChg>
      </pc:sldChg>
      <pc:sldChg chg="delSp mod delAnim modAnim">
        <pc:chgData name="יהודה טאוב" userId="80c2dbd02819b45c" providerId="LiveId" clId="{9C42E4DE-A4EE-4899-912D-CC2AC8F5DB5D}" dt="2026-10-18T02:29:27.801" v="5"/>
        <pc:sldMkLst>
          <pc:docMk/>
          <pc:sldMk cId="3432683688" sldId="673"/>
        </pc:sldMkLst>
        <pc:picChg chg="del">
          <ac:chgData name="יהודה טאוב" userId="80c2dbd02819b45c" providerId="LiveId" clId="{9C42E4DE-A4EE-4899-912D-CC2AC8F5DB5D}" dt="2026-10-18T02:29:27.801" v="5"/>
          <ac:picMkLst>
            <pc:docMk/>
            <pc:sldMk cId="3432683688" sldId="673"/>
            <ac:picMk id="5" creationId="{67942C98-5FA2-8EFB-1FD4-615952867D29}"/>
          </ac:picMkLst>
        </pc:picChg>
      </pc:sldChg>
      <pc:sldChg chg="delSp mod delAnim modAnim">
        <pc:chgData name="יהודה טאוב" userId="80c2dbd02819b45c" providerId="LiveId" clId="{9C42E4DE-A4EE-4899-912D-CC2AC8F5DB5D}" dt="2026-10-18T02:29:27.979" v="7"/>
        <pc:sldMkLst>
          <pc:docMk/>
          <pc:sldMk cId="3518836960" sldId="674"/>
        </pc:sldMkLst>
        <pc:picChg chg="del">
          <ac:chgData name="יהודה טאוב" userId="80c2dbd02819b45c" providerId="LiveId" clId="{9C42E4DE-A4EE-4899-912D-CC2AC8F5DB5D}" dt="2026-10-18T02:29:27.979" v="7"/>
          <ac:picMkLst>
            <pc:docMk/>
            <pc:sldMk cId="3518836960" sldId="674"/>
            <ac:picMk id="5" creationId="{3B88D8AC-848B-51F6-24F6-9168F61A5263}"/>
          </ac:picMkLst>
        </pc:picChg>
      </pc:sldChg>
      <pc:sldChg chg="delSp mod delAnim modAnim">
        <pc:chgData name="יהודה טאוב" userId="80c2dbd02819b45c" providerId="LiveId" clId="{9C42E4DE-A4EE-4899-912D-CC2AC8F5DB5D}" dt="2026-10-18T02:29:28.170" v="9"/>
        <pc:sldMkLst>
          <pc:docMk/>
          <pc:sldMk cId="2790350363" sldId="675"/>
        </pc:sldMkLst>
        <pc:picChg chg="del">
          <ac:chgData name="יהודה טאוב" userId="80c2dbd02819b45c" providerId="LiveId" clId="{9C42E4DE-A4EE-4899-912D-CC2AC8F5DB5D}" dt="2026-10-18T02:29:28.170" v="9"/>
          <ac:picMkLst>
            <pc:docMk/>
            <pc:sldMk cId="2790350363" sldId="675"/>
            <ac:picMk id="5" creationId="{1B6FD715-7D66-46E9-04D3-0A9853925F65}"/>
          </ac:picMkLst>
        </pc:picChg>
      </pc:sldChg>
      <pc:sldChg chg="delSp mod delAnim modAnim">
        <pc:chgData name="יהודה טאוב" userId="80c2dbd02819b45c" providerId="LiveId" clId="{9C42E4DE-A4EE-4899-912D-CC2AC8F5DB5D}" dt="2026-10-18T02:29:28.496" v="11"/>
        <pc:sldMkLst>
          <pc:docMk/>
          <pc:sldMk cId="1675713158" sldId="676"/>
        </pc:sldMkLst>
        <pc:picChg chg="del">
          <ac:chgData name="יהודה טאוב" userId="80c2dbd02819b45c" providerId="LiveId" clId="{9C42E4DE-A4EE-4899-912D-CC2AC8F5DB5D}" dt="2026-10-18T02:29:28.496" v="11"/>
          <ac:picMkLst>
            <pc:docMk/>
            <pc:sldMk cId="1675713158" sldId="676"/>
            <ac:picMk id="7" creationId="{F240E811-B402-68C1-E41C-6DB3DAFEA6B2}"/>
          </ac:picMkLst>
        </pc:picChg>
      </pc:sldChg>
      <pc:sldChg chg="delSp mod delAnim modAnim">
        <pc:chgData name="יהודה טאוב" userId="80c2dbd02819b45c" providerId="LiveId" clId="{9C42E4DE-A4EE-4899-912D-CC2AC8F5DB5D}" dt="2026-10-18T02:29:28.698" v="15"/>
        <pc:sldMkLst>
          <pc:docMk/>
          <pc:sldMk cId="1821326160" sldId="677"/>
        </pc:sldMkLst>
        <pc:picChg chg="del">
          <ac:chgData name="יהודה טאוב" userId="80c2dbd02819b45c" providerId="LiveId" clId="{9C42E4DE-A4EE-4899-912D-CC2AC8F5DB5D}" dt="2026-10-18T02:29:28.698" v="15"/>
          <ac:picMkLst>
            <pc:docMk/>
            <pc:sldMk cId="1821326160" sldId="677"/>
            <ac:picMk id="5" creationId="{77AD0C6B-54CF-6FF9-49CE-2661CF8E196D}"/>
          </ac:picMkLst>
        </pc:picChg>
      </pc:sldChg>
      <pc:sldChg chg="delSp mod delAnim modAnim">
        <pc:chgData name="יהודה טאוב" userId="80c2dbd02819b45c" providerId="LiveId" clId="{9C42E4DE-A4EE-4899-912D-CC2AC8F5DB5D}" dt="2026-10-18T02:29:28.772" v="17"/>
        <pc:sldMkLst>
          <pc:docMk/>
          <pc:sldMk cId="211713561" sldId="678"/>
        </pc:sldMkLst>
        <pc:picChg chg="del">
          <ac:chgData name="יהודה טאוב" userId="80c2dbd02819b45c" providerId="LiveId" clId="{9C42E4DE-A4EE-4899-912D-CC2AC8F5DB5D}" dt="2026-10-18T02:29:28.772" v="17"/>
          <ac:picMkLst>
            <pc:docMk/>
            <pc:sldMk cId="211713561" sldId="678"/>
            <ac:picMk id="5" creationId="{A6884A0F-E0BB-1022-5EFA-EF8429EBD9A1}"/>
          </ac:picMkLst>
        </pc:picChg>
      </pc:sldChg>
      <pc:sldChg chg="delSp mod delAnim modAnim">
        <pc:chgData name="יהודה טאוב" userId="80c2dbd02819b45c" providerId="LiveId" clId="{9C42E4DE-A4EE-4899-912D-CC2AC8F5DB5D}" dt="2026-10-18T02:29:28.608" v="13"/>
        <pc:sldMkLst>
          <pc:docMk/>
          <pc:sldMk cId="2861537019" sldId="679"/>
        </pc:sldMkLst>
        <pc:picChg chg="del">
          <ac:chgData name="יהודה טאוב" userId="80c2dbd02819b45c" providerId="LiveId" clId="{9C42E4DE-A4EE-4899-912D-CC2AC8F5DB5D}" dt="2026-10-18T02:29:28.608" v="13"/>
          <ac:picMkLst>
            <pc:docMk/>
            <pc:sldMk cId="2861537019" sldId="679"/>
            <ac:picMk id="9" creationId="{533F6CBE-AC43-AB80-9ECD-251041AE6EF1}"/>
          </ac:picMkLst>
        </pc:picChg>
      </pc:sldChg>
      <pc:sldChg chg="delSp mod delAnim modAnim">
        <pc:chgData name="יהודה טאוב" userId="80c2dbd02819b45c" providerId="LiveId" clId="{9C42E4DE-A4EE-4899-912D-CC2AC8F5DB5D}" dt="2026-10-18T02:29:28.825" v="19"/>
        <pc:sldMkLst>
          <pc:docMk/>
          <pc:sldMk cId="244618126" sldId="680"/>
        </pc:sldMkLst>
        <pc:picChg chg="del">
          <ac:chgData name="יהודה טאוב" userId="80c2dbd02819b45c" providerId="LiveId" clId="{9C42E4DE-A4EE-4899-912D-CC2AC8F5DB5D}" dt="2026-10-18T02:29:28.825" v="19"/>
          <ac:picMkLst>
            <pc:docMk/>
            <pc:sldMk cId="244618126" sldId="680"/>
            <ac:picMk id="7" creationId="{4B3E9E29-DA70-0C76-6048-EA15FF5D01D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17124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80677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50381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89913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22252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1972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19490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71461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41559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27946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31877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32943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76928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7346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48039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2407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34988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איסור נקמה ונטירה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a:t>
            </a:r>
            <a:r>
              <a:rPr lang="he-IL" dirty="0" err="1"/>
              <a:t>יח</a:t>
            </a:r>
            <a:r>
              <a:rPr lang="he-IL" dirty="0"/>
              <a:t>) </a:t>
            </a:r>
            <a:r>
              <a:rPr lang="he-IL" dirty="0" err="1"/>
              <a:t>לֹֽא־תִקֹּ֤ם</a:t>
            </a:r>
            <a:r>
              <a:rPr lang="he-IL" dirty="0"/>
              <a:t> </a:t>
            </a:r>
            <a:r>
              <a:rPr lang="he-IL" dirty="0" err="1"/>
              <a:t>וְלֹֽא־תִטֹּר</a:t>
            </a:r>
            <a:r>
              <a:rPr lang="he-IL" dirty="0"/>
              <a:t>֙ </a:t>
            </a:r>
            <a:r>
              <a:rPr lang="he-IL" dirty="0" err="1"/>
              <a:t>אֶת־בְּנֵ֣י</a:t>
            </a:r>
            <a:r>
              <a:rPr lang="he-IL" dirty="0"/>
              <a:t> עַמֶּ֔ךָ וְאָֽהַבְתָּ֥ לְרֵעֲךָ֖ כָּמ֑וֹךָ אֲנִ֖י יְהֹוָֽה׃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8" name="תמונה 7">
            <a:extLst>
              <a:ext uri="{FF2B5EF4-FFF2-40B4-BE49-F238E27FC236}">
                <a16:creationId xmlns:a16="http://schemas.microsoft.com/office/drawing/2014/main" id="{B896C6A7-EE44-C573-D2BE-502ADE3D4A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6077" y="2267157"/>
            <a:ext cx="7610475" cy="4391025"/>
          </a:xfrm>
          <a:prstGeom prst="rect">
            <a:avLst/>
          </a:prstGeom>
        </p:spPr>
      </p:pic>
    </p:spTree>
    <p:custDataLst>
      <p:tags r:id="rId1"/>
    </p:custDataLst>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134056"/>
    </mc:Choice>
    <mc:Fallback xmlns="">
      <p:transition spd="slow" advTm="1340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בדיוק אסור?</a:t>
            </a:r>
          </a:p>
        </p:txBody>
      </p:sp>
      <p:pic>
        <p:nvPicPr>
          <p:cNvPr id="6" name="מציין מיקום תוכן 5">
            <a:extLst>
              <a:ext uri="{FF2B5EF4-FFF2-40B4-BE49-F238E27FC236}">
                <a16:creationId xmlns:a16="http://schemas.microsoft.com/office/drawing/2014/main" id="{D47ACF24-074F-A5B1-DC02-EEE93647E949}"/>
              </a:ext>
            </a:extLst>
          </p:cNvPr>
          <p:cNvPicPr>
            <a:picLocks noGrp="1" noChangeAspect="1"/>
          </p:cNvPicPr>
          <p:nvPr>
            <p:ph idx="1"/>
          </p:nvPr>
        </p:nvPicPr>
        <p:blipFill>
          <a:blip r:embed="rId2"/>
          <a:stretch>
            <a:fillRect/>
          </a:stretch>
        </p:blipFill>
        <p:spPr>
          <a:xfrm>
            <a:off x="2892492" y="1129263"/>
            <a:ext cx="4398554" cy="5470992"/>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2519"/>
    </mc:Choice>
    <mc:Fallback xmlns="">
      <p:transition spd="slow" advTm="6251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ראשונים – נטירה בלב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רמב"ן ויקרא פרק </a:t>
            </a:r>
            <a:r>
              <a:rPr lang="he-IL" dirty="0" err="1"/>
              <a:t>יט</a:t>
            </a:r>
            <a:r>
              <a:rPr lang="he-IL" dirty="0"/>
              <a:t> פסוק </a:t>
            </a:r>
            <a:r>
              <a:rPr lang="he-IL" dirty="0" err="1"/>
              <a:t>יז</a:t>
            </a:r>
            <a:endParaRPr lang="he-IL" dirty="0"/>
          </a:p>
          <a:p>
            <a:r>
              <a:rPr lang="he-IL" dirty="0"/>
              <a:t>ואחרי כן [אחרי מצוות לא תשנא] יזהיר שלא תנקום ממנו ולא </a:t>
            </a:r>
            <a:r>
              <a:rPr lang="he-IL" dirty="0" err="1"/>
              <a:t>תטור</a:t>
            </a:r>
            <a:r>
              <a:rPr lang="he-IL" dirty="0"/>
              <a:t> </a:t>
            </a:r>
            <a:r>
              <a:rPr lang="he-IL" b="1" dirty="0"/>
              <a:t>בלבבך</a:t>
            </a:r>
            <a:r>
              <a:rPr lang="he-IL" dirty="0"/>
              <a:t> מה שעשה לך, כי יתכן שלא ישנא אותו אבל יזכור החטא </a:t>
            </a:r>
            <a:r>
              <a:rPr lang="he-IL" dirty="0" err="1"/>
              <a:t>בלבו</a:t>
            </a:r>
            <a:r>
              <a:rPr lang="he-IL" dirty="0"/>
              <a:t>, ולפיכך יזהירנו </a:t>
            </a:r>
            <a:r>
              <a:rPr lang="he-IL" b="1" dirty="0"/>
              <a:t>שימחה פשע אחיו וחטאתו </a:t>
            </a:r>
            <a:r>
              <a:rPr lang="he-IL" b="1" dirty="0" err="1"/>
              <a:t>מלבו</a:t>
            </a:r>
            <a:r>
              <a:rPr lang="he-IL" dirty="0"/>
              <a:t>. ואחרי כן </a:t>
            </a:r>
            <a:r>
              <a:rPr lang="he-IL" dirty="0" err="1"/>
              <a:t>יצוה</a:t>
            </a:r>
            <a:r>
              <a:rPr lang="he-IL" dirty="0"/>
              <a:t> שיאהב לו כמוהו: </a:t>
            </a:r>
          </a:p>
          <a:p>
            <a:r>
              <a:rPr lang="he-IL" dirty="0"/>
              <a:t>ספר החינוך פרשת קדושים מצוה </a:t>
            </a:r>
            <a:r>
              <a:rPr lang="he-IL" dirty="0" err="1"/>
              <a:t>רמב</a:t>
            </a:r>
            <a:endParaRPr lang="he-IL" dirty="0"/>
          </a:p>
          <a:p>
            <a:r>
              <a:rPr lang="he-IL" dirty="0"/>
              <a:t>שלא לנטור, כלומר שנמנענו </a:t>
            </a:r>
            <a:r>
              <a:rPr lang="he-IL" b="1" dirty="0"/>
              <a:t>מלנטור </a:t>
            </a:r>
            <a:r>
              <a:rPr lang="he-IL" b="1" dirty="0" err="1"/>
              <a:t>בלבבינו</a:t>
            </a:r>
            <a:r>
              <a:rPr lang="he-IL" b="1" dirty="0"/>
              <a:t> </a:t>
            </a:r>
            <a:r>
              <a:rPr lang="he-IL" dirty="0"/>
              <a:t>מה שהרע לנו אחד מישראל, ואף על פי שנסכים בנפשותינו שלא לשלם לו גמול על מעשיו, </a:t>
            </a:r>
            <a:r>
              <a:rPr lang="he-IL" b="1" dirty="0"/>
              <a:t>אפילו בזכירת חטאו בלב לבד נמנענו</a:t>
            </a:r>
            <a:r>
              <a:rPr lang="he-IL" dirty="0"/>
              <a:t>, ועל זה נאמר [ויקרא י"ט, י"ח] ולא </a:t>
            </a:r>
            <a:r>
              <a:rPr lang="he-IL" dirty="0" err="1"/>
              <a:t>תטור</a:t>
            </a:r>
            <a:r>
              <a:rPr lang="he-IL" dirty="0"/>
              <a:t>. </a:t>
            </a:r>
          </a:p>
          <a:p>
            <a:r>
              <a:rPr lang="he-IL" dirty="0"/>
              <a:t>רמב"ם הלכות דעות פרק ז הלכה ח</a:t>
            </a:r>
          </a:p>
          <a:p>
            <a:r>
              <a:rPr lang="he-IL" dirty="0"/>
              <a:t>וכן כל הנוטר לאחד מישראל עובר בלא תעשה שנאמר ולא </a:t>
            </a:r>
            <a:r>
              <a:rPr lang="he-IL" dirty="0" err="1"/>
              <a:t>תטור</a:t>
            </a:r>
            <a:r>
              <a:rPr lang="he-IL" dirty="0"/>
              <a:t> את בני עמיך, כיצד היא הנטירה, ראובן שאמר לשמעון השכיר לי בית זה או השאילני שור זה ולא רצה שמעון, לימים בא שמעון לראובן לשאול ממנו או לשכור ממנו ואמר לו ראובן הא לך הריני משאילך ואיני כמותך לא אשלם לך כמעשיך, העושה כזה עובר בלא </a:t>
            </a:r>
            <a:r>
              <a:rPr lang="he-IL" dirty="0" err="1"/>
              <a:t>תטור</a:t>
            </a:r>
            <a:r>
              <a:rPr lang="he-IL" dirty="0"/>
              <a:t>, </a:t>
            </a:r>
            <a:r>
              <a:rPr lang="he-IL" b="1" dirty="0"/>
              <a:t>אלא ימחה הדבר </a:t>
            </a:r>
            <a:r>
              <a:rPr lang="he-IL" b="1" dirty="0" err="1"/>
              <a:t>מלבו</a:t>
            </a:r>
            <a:r>
              <a:rPr lang="he-IL" b="1" dirty="0"/>
              <a:t> ולא </a:t>
            </a:r>
            <a:r>
              <a:rPr lang="he-IL" b="1" dirty="0" err="1"/>
              <a:t>יטרנו</a:t>
            </a:r>
            <a:r>
              <a:rPr lang="he-IL" dirty="0"/>
              <a:t>, שכל זמן שהוא נוטר את הדבר וזוכרו שמא יבא לנקום, לפיכך הקפידה תורה על הנטירה </a:t>
            </a:r>
            <a:r>
              <a:rPr lang="he-IL" b="1" dirty="0"/>
              <a:t>עד שימחה </a:t>
            </a:r>
            <a:r>
              <a:rPr lang="he-IL" b="1" dirty="0" err="1"/>
              <a:t>העון</a:t>
            </a:r>
            <a:r>
              <a:rPr lang="he-IL" b="1" dirty="0"/>
              <a:t> </a:t>
            </a:r>
            <a:r>
              <a:rPr lang="he-IL" b="1" dirty="0" err="1"/>
              <a:t>מלבו</a:t>
            </a:r>
            <a:r>
              <a:rPr lang="he-IL" b="1" dirty="0"/>
              <a:t> ולא יזכרנו כלל</a:t>
            </a:r>
            <a:r>
              <a:rPr lang="he-IL" dirty="0"/>
              <a:t>, וזו היא הדעה הנכונה שאפשר שיתקיים בה יישוב הארץ ומשאם ומתנם של בני אדם זה עם זה.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295575"/>
    </mc:Choice>
    <mc:Fallback xmlns="">
      <p:transition spd="slow" advTm="2955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אחרונים – נטירה בלב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חפץ חיים - אהבת חסד חלק א פרק ד אות ה</a:t>
            </a:r>
          </a:p>
          <a:p>
            <a:r>
              <a:rPr lang="he-IL" dirty="0"/>
              <a:t>ודע עוד </a:t>
            </a:r>
            <a:r>
              <a:rPr lang="he-IL" dirty="0" err="1"/>
              <a:t>דמוכח</a:t>
            </a:r>
            <a:r>
              <a:rPr lang="he-IL" dirty="0"/>
              <a:t> מכל הראשונים </a:t>
            </a:r>
            <a:r>
              <a:rPr lang="he-IL" dirty="0" err="1"/>
              <a:t>דאיסור</a:t>
            </a:r>
            <a:r>
              <a:rPr lang="he-IL" dirty="0"/>
              <a:t> הנקימה הוא אפילו אם לא השיב לו איני משאילך וכו' אלא משידע בנפשו שמטעם זה הוא מונע מלהיטיב עמו עובר בלאו זה וכן </a:t>
            </a:r>
            <a:r>
              <a:rPr lang="he-IL" dirty="0" err="1"/>
              <a:t>לענין</a:t>
            </a:r>
            <a:r>
              <a:rPr lang="he-IL" dirty="0"/>
              <a:t> נטירה </a:t>
            </a:r>
            <a:r>
              <a:rPr lang="he-IL" b="1" dirty="0"/>
              <a:t>אין האיסור בזה </a:t>
            </a:r>
            <a:r>
              <a:rPr lang="he-IL" b="1" dirty="0" err="1"/>
              <a:t>דוקא</a:t>
            </a:r>
            <a:r>
              <a:rPr lang="he-IL" b="1" dirty="0"/>
              <a:t> על הדבור אלא על נטירת הלב</a:t>
            </a:r>
            <a:r>
              <a:rPr lang="he-IL" dirty="0"/>
              <a:t> אלא צריך שימחה הדבר </a:t>
            </a:r>
            <a:r>
              <a:rPr lang="he-IL" dirty="0" err="1"/>
              <a:t>מלבו</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2768"/>
    </mc:Choice>
    <mc:Fallback xmlns="">
      <p:transition spd="slow" advTm="27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הקושיות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מדוע הגמרא מעמידה דווקא </a:t>
            </a:r>
            <a:r>
              <a:rPr lang="he-IL" b="1" dirty="0"/>
              <a:t>שאמר</a:t>
            </a:r>
            <a:r>
              <a:rPr lang="he-IL" dirty="0"/>
              <a:t> לו איני כמותך?</a:t>
            </a:r>
          </a:p>
          <a:p>
            <a:r>
              <a:rPr lang="he-IL" dirty="0"/>
              <a:t>כיצד ניתן לצוות לשכוח דבר, הרי אין לאדם שליטה על השכיחה?</a:t>
            </a:r>
          </a:p>
          <a:p>
            <a:r>
              <a:rPr lang="he-IL" dirty="0"/>
              <a:t>האם היראים חולק?</a:t>
            </a:r>
          </a:p>
          <a:p>
            <a:r>
              <a:rPr lang="he-IL" dirty="0"/>
              <a:t>ספר יראים סימן </a:t>
            </a:r>
            <a:r>
              <a:rPr lang="he-IL" dirty="0" err="1"/>
              <a:t>קצז</a:t>
            </a:r>
            <a:r>
              <a:rPr lang="he-IL" dirty="0"/>
              <a:t> </a:t>
            </a:r>
            <a:r>
              <a:rPr lang="he-IL" dirty="0" err="1"/>
              <a:t>קצח</a:t>
            </a:r>
            <a:r>
              <a:rPr lang="he-IL" dirty="0"/>
              <a:t> - לא תקום ולא </a:t>
            </a:r>
            <a:r>
              <a:rPr lang="he-IL" dirty="0" err="1"/>
              <a:t>תטור</a:t>
            </a:r>
            <a:r>
              <a:rPr lang="he-IL" dirty="0"/>
              <a:t> את בני עמך. ולאו </a:t>
            </a:r>
            <a:r>
              <a:rPr lang="he-IL" dirty="0" err="1"/>
              <a:t>דוקא</a:t>
            </a:r>
            <a:r>
              <a:rPr lang="he-IL" dirty="0"/>
              <a:t> שאילת כלים </a:t>
            </a:r>
            <a:r>
              <a:rPr lang="he-IL" dirty="0" err="1"/>
              <a:t>דלאו</a:t>
            </a:r>
            <a:r>
              <a:rPr lang="he-IL" dirty="0"/>
              <a:t> כלים כתיבי בקראי אלא אפילו שאר ממון או כלים למדנו שמוזהרים ישראל שלא ימעט צדקה וגמילות חסדים בממון בשביל שלא </a:t>
            </a:r>
            <a:r>
              <a:rPr lang="he-IL" dirty="0" err="1"/>
              <a:t>עשאהו</a:t>
            </a:r>
            <a:r>
              <a:rPr lang="he-IL" dirty="0"/>
              <a:t> עמו בהיותו צריך שזו נקימה היא </a:t>
            </a:r>
            <a:r>
              <a:rPr lang="he-IL" b="1" dirty="0"/>
              <a:t>וגם מוזהרים שלא להזכיר ולומר להם </a:t>
            </a:r>
            <a:r>
              <a:rPr lang="he-IL" dirty="0"/>
              <a:t>אף על פי שלא עשית עמי אעשה עמך שזו היא נטירה. ויוצרינו יעמידנו ביראתו הטהורה.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25938"/>
    </mc:Choice>
    <mc:Fallback xmlns="">
      <p:transition spd="slow" advTm="259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מהי נטירה?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שמוני נוטרה את הכרמים</a:t>
            </a:r>
          </a:p>
          <a:p>
            <a:r>
              <a:rPr lang="he-IL" dirty="0"/>
              <a:t>נטירה הינו שאדם שומר את כל זיכרון הפגיעה בליבו </a:t>
            </a:r>
            <a:r>
              <a:rPr lang="he-IL" dirty="0" err="1"/>
              <a:t>וברגשיו</a:t>
            </a:r>
            <a:endParaRPr lang="he-IL" dirty="0"/>
          </a:p>
          <a:p>
            <a:r>
              <a:rPr lang="he-IL" dirty="0"/>
              <a:t>במוח הפעיל.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6" name="תמונה 5">
            <a:extLst>
              <a:ext uri="{FF2B5EF4-FFF2-40B4-BE49-F238E27FC236}">
                <a16:creationId xmlns:a16="http://schemas.microsoft.com/office/drawing/2014/main" id="{CFB17374-EA77-1CF9-93BF-9D3F7EEFC8A2}"/>
              </a:ext>
            </a:extLst>
          </p:cNvPr>
          <p:cNvPicPr>
            <a:picLocks noChangeAspect="1"/>
          </p:cNvPicPr>
          <p:nvPr/>
        </p:nvPicPr>
        <p:blipFill>
          <a:blip r:embed="rId3"/>
          <a:stretch>
            <a:fillRect/>
          </a:stretch>
        </p:blipFill>
        <p:spPr>
          <a:xfrm>
            <a:off x="2728102" y="2390004"/>
            <a:ext cx="5138687" cy="3883575"/>
          </a:xfrm>
          <a:prstGeom prst="rect">
            <a:avLst/>
          </a:prstGeom>
        </p:spPr>
      </p:pic>
    </p:spTree>
    <p:custDataLst>
      <p:tags r:id="rId1"/>
    </p:custDataLst>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117527"/>
    </mc:Choice>
    <mc:Fallback xmlns="">
      <p:transition spd="slow" advTm="1175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6" name="תמונה 5">
            <a:extLst>
              <a:ext uri="{FF2B5EF4-FFF2-40B4-BE49-F238E27FC236}">
                <a16:creationId xmlns:a16="http://schemas.microsoft.com/office/drawing/2014/main" id="{2A0FB6DA-FBA3-35AB-CCAA-45158D22A229}"/>
              </a:ext>
            </a:extLst>
          </p:cNvPr>
          <p:cNvPicPr>
            <a:picLocks noChangeAspect="1"/>
          </p:cNvPicPr>
          <p:nvPr/>
        </p:nvPicPr>
        <p:blipFill>
          <a:blip r:embed="rId2"/>
          <a:stretch>
            <a:fillRect/>
          </a:stretch>
        </p:blipFill>
        <p:spPr>
          <a:xfrm>
            <a:off x="2634407" y="1221118"/>
            <a:ext cx="5018971" cy="2237699"/>
          </a:xfrm>
          <a:prstGeom prst="rect">
            <a:avLst/>
          </a:prstGeom>
        </p:spPr>
      </p:pic>
      <p:pic>
        <p:nvPicPr>
          <p:cNvPr id="8" name="תמונה 7">
            <a:extLst>
              <a:ext uri="{FF2B5EF4-FFF2-40B4-BE49-F238E27FC236}">
                <a16:creationId xmlns:a16="http://schemas.microsoft.com/office/drawing/2014/main" id="{71BEA2EA-1B7E-CC8A-8E3F-153DBF5AABBC}"/>
              </a:ext>
            </a:extLst>
          </p:cNvPr>
          <p:cNvPicPr>
            <a:picLocks noChangeAspect="1"/>
          </p:cNvPicPr>
          <p:nvPr/>
        </p:nvPicPr>
        <p:blipFill>
          <a:blip r:embed="rId3"/>
          <a:stretch>
            <a:fillRect/>
          </a:stretch>
        </p:blipFill>
        <p:spPr>
          <a:xfrm>
            <a:off x="2733534" y="3572062"/>
            <a:ext cx="5051457" cy="2598150"/>
          </a:xfrm>
          <a:prstGeom prst="rect">
            <a:avLst/>
          </a:prstGeom>
        </p:spPr>
      </p:pic>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25451"/>
    </mc:Choice>
    <mc:Fallback xmlns="">
      <p:transition spd="slow" advTm="254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באמירה וודאי עוברים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הנה קשה מאוד לעמוד מתי האדם רק זוכר- לעומת מתי הוא עושה פעולת שמירה.</a:t>
            </a:r>
          </a:p>
          <a:p>
            <a:r>
              <a:rPr lang="he-IL" dirty="0"/>
              <a:t>לכן אמרו </a:t>
            </a:r>
            <a:r>
              <a:rPr lang="he-IL" dirty="0" err="1"/>
              <a:t>חז</a:t>
            </a:r>
            <a:r>
              <a:rPr lang="he-IL" dirty="0"/>
              <a:t>''ל שאתה אומר לו איני כמותך – אז וודאי אתה עובר. </a:t>
            </a:r>
          </a:p>
          <a:p>
            <a:r>
              <a:rPr lang="he-IL" dirty="0"/>
              <a:t>לעומת זאת כאשר הוא רק חושב הרי זה דבר שניתן לשיעורים. </a:t>
            </a:r>
          </a:p>
          <a:p>
            <a:r>
              <a:rPr lang="he-IL" dirty="0" err="1"/>
              <a:t>ונפ"מ</a:t>
            </a:r>
            <a:r>
              <a:rPr lang="he-IL" dirty="0"/>
              <a:t> שאין דין לומר לפוגע איני כמותך – אלא כל שמספר את הסיפור מתוך פגיעה, הרי זה בכלל איסור נטירה. </a:t>
            </a:r>
          </a:p>
          <a:p>
            <a:r>
              <a:rPr lang="he-IL" dirty="0"/>
              <a:t>עוד נוכל לומר שזה כעין סולם – צריך האדם להימנע מאמירה ולשאוף להגיע למחילה.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57259"/>
    </mc:Choice>
    <mc:Fallback xmlns="">
      <p:transition spd="slow" advTm="572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לא נשכח לא נסלח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כאשר כוונת האדם לתועלת – שלא יעשו שוב דבר כזה = אין בזה איסור כלל.</a:t>
            </a:r>
          </a:p>
          <a:p>
            <a:r>
              <a:rPr lang="he-IL" dirty="0"/>
              <a:t>דוד המלך – ביקש משלמה המלך להניקם בשמעי. </a:t>
            </a:r>
          </a:p>
          <a:p>
            <a:r>
              <a:rPr lang="he-IL" dirty="0"/>
              <a:t>רואים שכאשר טעם זכירת הפגיעה כדי לעשות דין ומשפט – אין בזה איסור. </a:t>
            </a:r>
          </a:p>
          <a:p>
            <a:r>
              <a:rPr lang="he-IL" dirty="0"/>
              <a:t>כל תביעת משפט היא זכירת הפגיעה – היות והיא לתועלת אין בזה איסור.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148540"/>
    </mc:Choice>
    <mc:Fallback xmlns="">
      <p:transition spd="slow" advTm="1485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כיצד מקיימים את זה?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pic>
        <p:nvPicPr>
          <p:cNvPr id="6" name="תמונה 5">
            <a:extLst>
              <a:ext uri="{FF2B5EF4-FFF2-40B4-BE49-F238E27FC236}">
                <a16:creationId xmlns:a16="http://schemas.microsoft.com/office/drawing/2014/main" id="{1277CEED-656D-B4C8-7B11-C1E5796D39D2}"/>
              </a:ext>
            </a:extLst>
          </p:cNvPr>
          <p:cNvPicPr>
            <a:picLocks noChangeAspect="1"/>
          </p:cNvPicPr>
          <p:nvPr/>
        </p:nvPicPr>
        <p:blipFill>
          <a:blip r:embed="rId2"/>
          <a:stretch>
            <a:fillRect/>
          </a:stretch>
        </p:blipFill>
        <p:spPr>
          <a:xfrm>
            <a:off x="2692720" y="1630029"/>
            <a:ext cx="4939055" cy="4921846"/>
          </a:xfrm>
          <a:prstGeom prst="rect">
            <a:avLst/>
          </a:prstGeom>
        </p:spPr>
      </p:pic>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277762"/>
    </mc:Choice>
    <mc:Fallback xmlns="">
      <p:transition spd="slow" advTm="2777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3"/>
</p:tagLst>
</file>

<file path=ppt/tags/tag2.xml><?xml version="1.0" encoding="utf-8"?>
<p:tagLst xmlns:a="http://schemas.openxmlformats.org/drawingml/2006/main" xmlns:r="http://schemas.openxmlformats.org/officeDocument/2006/relationships" xmlns:p="http://schemas.openxmlformats.org/presentationml/2006/main">
  <p:tag name="TIMING" val="|1.2|1|76.5|2|198.4|1.6"/>
</p:tagLst>
</file>

<file path=ppt/tags/tag3.xml><?xml version="1.0" encoding="utf-8"?>
<p:tagLst xmlns:a="http://schemas.openxmlformats.org/drawingml/2006/main" xmlns:r="http://schemas.openxmlformats.org/officeDocument/2006/relationships" xmlns:p="http://schemas.openxmlformats.org/presentationml/2006/main">
  <p:tag name="TIMING" val="|1.2|0.5"/>
</p:tagLst>
</file>

<file path=ppt/tags/tag4.xml><?xml version="1.0" encoding="utf-8"?>
<p:tagLst xmlns:a="http://schemas.openxmlformats.org/drawingml/2006/main" xmlns:r="http://schemas.openxmlformats.org/officeDocument/2006/relationships" xmlns:p="http://schemas.openxmlformats.org/presentationml/2006/main">
  <p:tag name="TIMING" val="|0.7|14.1|8.9|1"/>
</p:tagLst>
</file>

<file path=ppt/tags/tag5.xml><?xml version="1.0" encoding="utf-8"?>
<p:tagLst xmlns:a="http://schemas.openxmlformats.org/drawingml/2006/main" xmlns:r="http://schemas.openxmlformats.org/officeDocument/2006/relationships" xmlns:p="http://schemas.openxmlformats.org/presentationml/2006/main">
  <p:tag name="TIMING" val="|115.3|0.7|0.8"/>
</p:tagLst>
</file>

<file path=ppt/tags/tag6.xml><?xml version="1.0" encoding="utf-8"?>
<p:tagLst xmlns:a="http://schemas.openxmlformats.org/drawingml/2006/main" xmlns:r="http://schemas.openxmlformats.org/officeDocument/2006/relationships" xmlns:p="http://schemas.openxmlformats.org/presentationml/2006/main">
  <p:tag name="TIMING" val="|4.2|35.9|1.3|3.4|10.5"/>
</p:tagLst>
</file>

<file path=ppt/tags/tag7.xml><?xml version="1.0" encoding="utf-8"?>
<p:tagLst xmlns:a="http://schemas.openxmlformats.org/drawingml/2006/main" xmlns:r="http://schemas.openxmlformats.org/officeDocument/2006/relationships" xmlns:p="http://schemas.openxmlformats.org/presentationml/2006/main">
  <p:tag name="TIMING" val="|36.5|78.1|22.5|9.4"/>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otalTime>1</TotalTime>
  <Words>583</Words>
  <Application>Microsoft Office PowerPoint</Application>
  <PresentationFormat>מסך רחב</PresentationFormat>
  <Paragraphs>44</Paragraphs>
  <Slides>10</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10</vt:i4>
      </vt:variant>
    </vt:vector>
  </HeadingPairs>
  <TitlesOfParts>
    <vt:vector size="14" baseType="lpstr">
      <vt:lpstr>Arial</vt:lpstr>
      <vt:lpstr>Trebuchet MS</vt:lpstr>
      <vt:lpstr>Wingdings 3</vt:lpstr>
      <vt:lpstr>2_פיאה</vt:lpstr>
      <vt:lpstr>איסור נקמה ונטירה</vt:lpstr>
      <vt:lpstr>מה בדיוק אסור?</vt:lpstr>
      <vt:lpstr>ראשונים – נטירה בלב</vt:lpstr>
      <vt:lpstr>אחרונים – נטירה בלב</vt:lpstr>
      <vt:lpstr>הקושיות</vt:lpstr>
      <vt:lpstr>מהי נטירה?</vt:lpstr>
      <vt:lpstr>מצגת של PowerPoint‏</vt:lpstr>
      <vt:lpstr>באמירה וודאי עוברים</vt:lpstr>
      <vt:lpstr>לא נשכח לא נסלח</vt:lpstr>
      <vt:lpstr>כיצד מקיימים את זה?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איסור נקמה ונטירה</dc:title>
  <dc:creator>יהודה טאוב</dc:creator>
  <cp:lastModifiedBy>יהודה טאוב</cp:lastModifiedBy>
  <cp:revision>2</cp:revision>
  <dcterms:created xsi:type="dcterms:W3CDTF">2024-05-15T09:04:16Z</dcterms:created>
  <dcterms:modified xsi:type="dcterms:W3CDTF">2026-10-18T02:29:28Z</dcterms:modified>
</cp:coreProperties>
</file>