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4"/>
  </p:sldMasterIdLst>
  <p:notesMasterIdLst>
    <p:notesMasterId r:id="rId103"/>
  </p:notesMasterIdLst>
  <p:handoutMasterIdLst>
    <p:handoutMasterId r:id="rId104"/>
  </p:handoutMasterIdLst>
  <p:sldIdLst>
    <p:sldId id="256" r:id="rId5"/>
    <p:sldId id="352" r:id="rId6"/>
    <p:sldId id="351" r:id="rId7"/>
    <p:sldId id="304" r:id="rId8"/>
    <p:sldId id="305" r:id="rId9"/>
    <p:sldId id="346" r:id="rId10"/>
    <p:sldId id="358" r:id="rId11"/>
    <p:sldId id="309" r:id="rId12"/>
    <p:sldId id="334" r:id="rId13"/>
    <p:sldId id="347" r:id="rId14"/>
    <p:sldId id="329" r:id="rId15"/>
    <p:sldId id="310" r:id="rId16"/>
    <p:sldId id="359" r:id="rId17"/>
    <p:sldId id="312" r:id="rId18"/>
    <p:sldId id="313" r:id="rId19"/>
    <p:sldId id="374" r:id="rId20"/>
    <p:sldId id="345" r:id="rId21"/>
    <p:sldId id="366" r:id="rId22"/>
    <p:sldId id="367" r:id="rId23"/>
    <p:sldId id="354" r:id="rId24"/>
    <p:sldId id="320" r:id="rId25"/>
    <p:sldId id="321" r:id="rId26"/>
    <p:sldId id="368" r:id="rId27"/>
    <p:sldId id="369" r:id="rId28"/>
    <p:sldId id="322" r:id="rId29"/>
    <p:sldId id="370" r:id="rId30"/>
    <p:sldId id="371" r:id="rId31"/>
    <p:sldId id="372" r:id="rId32"/>
    <p:sldId id="328" r:id="rId33"/>
    <p:sldId id="355" r:id="rId34"/>
    <p:sldId id="325" r:id="rId35"/>
    <p:sldId id="326" r:id="rId36"/>
    <p:sldId id="327" r:id="rId37"/>
    <p:sldId id="364" r:id="rId38"/>
    <p:sldId id="363" r:id="rId39"/>
    <p:sldId id="319" r:id="rId40"/>
    <p:sldId id="335" r:id="rId41"/>
    <p:sldId id="365" r:id="rId42"/>
    <p:sldId id="323" r:id="rId43"/>
    <p:sldId id="324" r:id="rId44"/>
    <p:sldId id="336" r:id="rId45"/>
    <p:sldId id="330" r:id="rId46"/>
    <p:sldId id="331" r:id="rId47"/>
    <p:sldId id="333" r:id="rId48"/>
    <p:sldId id="373" r:id="rId49"/>
    <p:sldId id="337" r:id="rId50"/>
    <p:sldId id="332" r:id="rId51"/>
    <p:sldId id="360" r:id="rId52"/>
    <p:sldId id="361" r:id="rId53"/>
    <p:sldId id="362" r:id="rId54"/>
    <p:sldId id="353" r:id="rId55"/>
    <p:sldId id="311" r:id="rId56"/>
    <p:sldId id="317" r:id="rId57"/>
    <p:sldId id="318" r:id="rId58"/>
    <p:sldId id="356" r:id="rId59"/>
    <p:sldId id="341" r:id="rId60"/>
    <p:sldId id="342" r:id="rId61"/>
    <p:sldId id="344" r:id="rId62"/>
    <p:sldId id="343" r:id="rId63"/>
    <p:sldId id="382" r:id="rId64"/>
    <p:sldId id="384" r:id="rId65"/>
    <p:sldId id="383" r:id="rId66"/>
    <p:sldId id="349" r:id="rId67"/>
    <p:sldId id="350" r:id="rId68"/>
    <p:sldId id="375" r:id="rId69"/>
    <p:sldId id="376" r:id="rId70"/>
    <p:sldId id="377" r:id="rId71"/>
    <p:sldId id="378" r:id="rId72"/>
    <p:sldId id="381" r:id="rId73"/>
    <p:sldId id="379" r:id="rId74"/>
    <p:sldId id="357" r:id="rId75"/>
    <p:sldId id="338" r:id="rId76"/>
    <p:sldId id="339" r:id="rId77"/>
    <p:sldId id="340" r:id="rId78"/>
    <p:sldId id="380" r:id="rId79"/>
    <p:sldId id="315" r:id="rId80"/>
    <p:sldId id="314" r:id="rId81"/>
    <p:sldId id="316" r:id="rId82"/>
    <p:sldId id="348" r:id="rId83"/>
    <p:sldId id="298" r:id="rId84"/>
    <p:sldId id="299" r:id="rId85"/>
    <p:sldId id="300" r:id="rId86"/>
    <p:sldId id="301" r:id="rId87"/>
    <p:sldId id="302" r:id="rId88"/>
    <p:sldId id="303" r:id="rId89"/>
    <p:sldId id="306" r:id="rId90"/>
    <p:sldId id="307" r:id="rId91"/>
    <p:sldId id="308" r:id="rId92"/>
    <p:sldId id="288" r:id="rId93"/>
    <p:sldId id="289" r:id="rId94"/>
    <p:sldId id="290" r:id="rId95"/>
    <p:sldId id="291" r:id="rId96"/>
    <p:sldId id="293" r:id="rId97"/>
    <p:sldId id="292" r:id="rId98"/>
    <p:sldId id="294" r:id="rId99"/>
    <p:sldId id="295" r:id="rId100"/>
    <p:sldId id="296" r:id="rId101"/>
    <p:sldId id="297" r:id="rId102"/>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DEA3BED1-E092-4DE5-97CD-A19BCFA555F9}">
          <p14:sldIdLst>
            <p14:sldId id="256"/>
            <p14:sldId id="352"/>
            <p14:sldId id="351"/>
          </p14:sldIdLst>
        </p14:section>
        <p14:section name="ג' סוגי גויים" id="{D4A449B3-0D61-44D8-99FA-3E9F85319599}">
          <p14:sldIdLst>
            <p14:sldId id="304"/>
            <p14:sldId id="305"/>
            <p14:sldId id="346"/>
            <p14:sldId id="358"/>
          </p14:sldIdLst>
        </p14:section>
        <p14:section name="לכוף את באי העולם" id="{008650C3-3481-4AEB-903B-BAC6C9CBAAC2}">
          <p14:sldIdLst>
            <p14:sldId id="309"/>
            <p14:sldId id="334"/>
            <p14:sldId id="347"/>
            <p14:sldId id="329"/>
          </p14:sldIdLst>
        </p14:section>
        <p14:section name="חיוב - מדין לא ישבו" id="{EF488F47-F235-488A-86C9-A5AC3E49B9AA}">
          <p14:sldIdLst>
            <p14:sldId id="310"/>
            <p14:sldId id="359"/>
            <p14:sldId id="312"/>
            <p14:sldId id="313"/>
            <p14:sldId id="374"/>
            <p14:sldId id="345"/>
            <p14:sldId id="366"/>
            <p14:sldId id="367"/>
            <p14:sldId id="354"/>
          </p14:sldIdLst>
        </p14:section>
        <p14:section name="אור לעמים" id="{57D899AB-4B1B-4440-967A-B5B61DB28ADD}">
          <p14:sldIdLst>
            <p14:sldId id="320"/>
            <p14:sldId id="321"/>
            <p14:sldId id="368"/>
            <p14:sldId id="369"/>
            <p14:sldId id="322"/>
            <p14:sldId id="370"/>
            <p14:sldId id="371"/>
            <p14:sldId id="372"/>
            <p14:sldId id="328"/>
            <p14:sldId id="355"/>
            <p14:sldId id="325"/>
            <p14:sldId id="326"/>
            <p14:sldId id="327"/>
            <p14:sldId id="364"/>
            <p14:sldId id="363"/>
          </p14:sldIdLst>
        </p14:section>
        <p14:section name="החיוב ללמד" id="{F5828EAC-A48B-40E9-B5A7-5B42887566C4}">
          <p14:sldIdLst>
            <p14:sldId id="319"/>
            <p14:sldId id="335"/>
            <p14:sldId id="365"/>
            <p14:sldId id="323"/>
            <p14:sldId id="324"/>
            <p14:sldId id="336"/>
          </p14:sldIdLst>
        </p14:section>
        <p14:section name="מצוות הכלולות" id="{E3189F46-6BAA-405B-8941-3EFC57A3FBD4}">
          <p14:sldIdLst>
            <p14:sldId id="330"/>
            <p14:sldId id="331"/>
            <p14:sldId id="333"/>
            <p14:sldId id="373"/>
            <p14:sldId id="337"/>
            <p14:sldId id="332"/>
          </p14:sldIdLst>
        </p14:section>
        <p14:section name="סיפורו של כומר" id="{01CF320A-0816-4149-948D-AC2C62EA5D11}">
          <p14:sldIdLst>
            <p14:sldId id="360"/>
            <p14:sldId id="361"/>
            <p14:sldId id="362"/>
            <p14:sldId id="353"/>
          </p14:sldIdLst>
        </p14:section>
        <p14:section name="שמירה לשמה?" id="{3D17FE60-8D8C-4FB9-B7B8-DE1754F6D1E5}">
          <p14:sldIdLst>
            <p14:sldId id="311"/>
            <p14:sldId id="317"/>
            <p14:sldId id="318"/>
            <p14:sldId id="356"/>
          </p14:sldIdLst>
        </p14:section>
        <p14:section name="חיוב - מדין והכית" id="{98995518-5E4D-45D7-BF49-092F47501BBC}">
          <p14:sldIdLst>
            <p14:sldId id="341"/>
            <p14:sldId id="342"/>
            <p14:sldId id="344"/>
            <p14:sldId id="343"/>
          </p14:sldIdLst>
        </p14:section>
        <p14:section name="גר תושב" id="{48971C76-3B0C-4D67-87BD-929F78FE4F8A}">
          <p14:sldIdLst>
            <p14:sldId id="382"/>
            <p14:sldId id="384"/>
            <p14:sldId id="383"/>
            <p14:sldId id="349"/>
            <p14:sldId id="350"/>
            <p14:sldId id="375"/>
            <p14:sldId id="376"/>
            <p14:sldId id="377"/>
            <p14:sldId id="378"/>
            <p14:sldId id="381"/>
            <p14:sldId id="379"/>
            <p14:sldId id="357"/>
            <p14:sldId id="338"/>
            <p14:sldId id="339"/>
            <p14:sldId id="340"/>
            <p14:sldId id="380"/>
          </p14:sldIdLst>
        </p14:section>
        <p14:section name="שמירת שבע המצוות - כיום" id="{628A6FA8-385B-4CDA-9DE1-76B56BCAD369}">
          <p14:sldIdLst>
            <p14:sldId id="315"/>
            <p14:sldId id="314"/>
            <p14:sldId id="316"/>
            <p14:sldId id="348"/>
          </p14:sldIdLst>
        </p14:section>
        <p14:section name="איסור רציחת גוי" id="{D1833537-397B-4FEC-ADD8-9807FB83BC8A}">
          <p14:sldIdLst>
            <p14:sldId id="298"/>
            <p14:sldId id="299"/>
            <p14:sldId id="300"/>
            <p14:sldId id="301"/>
            <p14:sldId id="302"/>
            <p14:sldId id="303"/>
          </p14:sldIdLst>
        </p14:section>
        <p14:section name="צלם אלוהים" id="{6C1DBBCA-367F-4461-92AE-1A82560A9082}">
          <p14:sldIdLst>
            <p14:sldId id="306"/>
            <p14:sldId id="307"/>
            <p14:sldId id="308"/>
          </p14:sldIdLst>
        </p14:section>
        <p14:section name="פריסות" id="{44D5E6C0-8E4B-4044-9B13-36C7892183E0}">
          <p14:sldIdLst>
            <p14:sldId id="288"/>
            <p14:sldId id="289"/>
            <p14:sldId id="290"/>
            <p14:sldId id="291"/>
            <p14:sldId id="293"/>
            <p14:sldId id="292"/>
            <p14:sldId id="294"/>
            <p14:sldId id="295"/>
            <p14:sldId id="296"/>
            <p14:sldId id="297"/>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71A876-ECBF-4907-ABD7-90F717581D2A}" v="1312" dt="2024-09-22T02:33:45.267"/>
  </p1510:revLst>
</p1510:revInfo>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5274" autoAdjust="0"/>
  </p:normalViewPr>
  <p:slideViewPr>
    <p:cSldViewPr snapToGrid="0">
      <p:cViewPr varScale="1">
        <p:scale>
          <a:sx n="91" d="100"/>
          <a:sy n="91" d="100"/>
        </p:scale>
        <p:origin x="322" y="53"/>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sorterViewPr>
    <p:cViewPr varScale="1">
      <p:scale>
        <a:sx n="100" d="100"/>
        <a:sy n="100" d="100"/>
      </p:scale>
      <p:origin x="0" y="-26784"/>
    </p:cViewPr>
  </p:sorterViewPr>
  <p:notesViewPr>
    <p:cSldViewPr snapToGrid="0">
      <p:cViewPr varScale="1">
        <p:scale>
          <a:sx n="61" d="100"/>
          <a:sy n="61" d="100"/>
        </p:scale>
        <p:origin x="2958" y="6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theme" Target="theme/theme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notesMaster" Target="notesMasters/notesMaster1.xml"/><Relationship Id="rId108" Type="http://schemas.openxmlformats.org/officeDocument/2006/relationships/tableStyles" Target="tableStyle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microsoft.com/office/2016/11/relationships/changesInfo" Target="changesInfos/changesInfo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11:35.878" v="17"/>
      <pc:docMkLst>
        <pc:docMk/>
      </pc:docMkLst>
      <pc:sldChg chg="delSp mod delAnim modAnim">
        <pc:chgData name="יהודה טאוב" userId="80c2dbd02819b45c" providerId="LiveId" clId="{9C42E4DE-A4EE-4899-912D-CC2AC8F5DB5D}" dt="2026-10-18T02:11:35.878" v="17"/>
        <pc:sldMkLst>
          <pc:docMk/>
          <pc:sldMk cId="3365453069" sldId="295"/>
        </pc:sldMkLst>
        <pc:picChg chg="del">
          <ac:chgData name="יהודה טאוב" userId="80c2dbd02819b45c" providerId="LiveId" clId="{9C42E4DE-A4EE-4899-912D-CC2AC8F5DB5D}" dt="2026-10-18T02:11:35.878" v="17"/>
          <ac:picMkLst>
            <pc:docMk/>
            <pc:sldMk cId="3365453069" sldId="295"/>
            <ac:picMk id="2" creationId="{60267F53-F700-9629-E685-55928E0FB57E}"/>
          </ac:picMkLst>
        </pc:picChg>
      </pc:sldChg>
      <pc:sldChg chg="addSp delSp modSp mod delAnim modAnim">
        <pc:chgData name="יהודה טאוב" userId="80c2dbd02819b45c" providerId="LiveId" clId="{9C42E4DE-A4EE-4899-912D-CC2AC8F5DB5D}" dt="2026-10-18T02:11:31.966" v="3"/>
        <pc:sldMkLst>
          <pc:docMk/>
          <pc:sldMk cId="4228119572" sldId="329"/>
        </pc:sldMkLst>
        <pc:spChg chg="add mod">
          <ac:chgData name="יהודה טאוב" userId="80c2dbd02819b45c" providerId="LiveId" clId="{9C42E4DE-A4EE-4899-912D-CC2AC8F5DB5D}" dt="2026-10-18T02:11:31.966" v="3"/>
          <ac:spMkLst>
            <pc:docMk/>
            <pc:sldMk cId="4228119572" sldId="329"/>
            <ac:spMk id="5" creationId="{40BF1EB3-40D4-D09A-29DA-3068AF656DB9}"/>
          </ac:spMkLst>
        </pc:spChg>
        <pc:picChg chg="del">
          <ac:chgData name="יהודה טאוב" userId="80c2dbd02819b45c" providerId="LiveId" clId="{9C42E4DE-A4EE-4899-912D-CC2AC8F5DB5D}" dt="2026-10-18T02:11:31.966" v="3"/>
          <ac:picMkLst>
            <pc:docMk/>
            <pc:sldMk cId="4228119572" sldId="329"/>
            <ac:picMk id="4" creationId="{06FC45CC-D714-ECA8-51F5-02F8794424C6}"/>
          </ac:picMkLst>
        </pc:picChg>
      </pc:sldChg>
      <pc:sldChg chg="addSp delSp modSp mod delAnim modAnim">
        <pc:chgData name="יהודה טאוב" userId="80c2dbd02819b45c" providerId="LiveId" clId="{9C42E4DE-A4EE-4899-912D-CC2AC8F5DB5D}" dt="2026-10-18T02:11:34.207" v="11"/>
        <pc:sldMkLst>
          <pc:docMk/>
          <pc:sldMk cId="3680563677" sldId="332"/>
        </pc:sldMkLst>
        <pc:spChg chg="add mod">
          <ac:chgData name="יהודה טאוב" userId="80c2dbd02819b45c" providerId="LiveId" clId="{9C42E4DE-A4EE-4899-912D-CC2AC8F5DB5D}" dt="2026-10-18T02:11:34.207" v="11"/>
          <ac:spMkLst>
            <pc:docMk/>
            <pc:sldMk cId="3680563677" sldId="332"/>
            <ac:spMk id="5" creationId="{BAD2EA68-E625-EDCC-EE74-75080E3A24A6}"/>
          </ac:spMkLst>
        </pc:spChg>
        <pc:picChg chg="del">
          <ac:chgData name="יהודה טאוב" userId="80c2dbd02819b45c" providerId="LiveId" clId="{9C42E4DE-A4EE-4899-912D-CC2AC8F5DB5D}" dt="2026-10-18T02:11:34.207" v="11"/>
          <ac:picMkLst>
            <pc:docMk/>
            <pc:sldMk cId="3680563677" sldId="332"/>
            <ac:picMk id="4" creationId="{0FC81425-03D0-BCB7-BA3B-3D4F4FC72017}"/>
          </ac:picMkLst>
        </pc:picChg>
      </pc:sldChg>
      <pc:sldChg chg="addSp delSp modSp mod delAnim modAnim">
        <pc:chgData name="יהודה טאוב" userId="80c2dbd02819b45c" providerId="LiveId" clId="{9C42E4DE-A4EE-4899-912D-CC2AC8F5DB5D}" dt="2026-10-18T02:11:34.364" v="13"/>
        <pc:sldMkLst>
          <pc:docMk/>
          <pc:sldMk cId="2410477512" sldId="353"/>
        </pc:sldMkLst>
        <pc:spChg chg="add mod">
          <ac:chgData name="יהודה טאוב" userId="80c2dbd02819b45c" providerId="LiveId" clId="{9C42E4DE-A4EE-4899-912D-CC2AC8F5DB5D}" dt="2026-10-18T02:11:34.364" v="13"/>
          <ac:spMkLst>
            <pc:docMk/>
            <pc:sldMk cId="2410477512" sldId="353"/>
            <ac:spMk id="5" creationId="{9D0D7187-340C-1517-C696-59478DB8C8D3}"/>
          </ac:spMkLst>
        </pc:spChg>
        <pc:picChg chg="del">
          <ac:chgData name="יהודה טאוב" userId="80c2dbd02819b45c" providerId="LiveId" clId="{9C42E4DE-A4EE-4899-912D-CC2AC8F5DB5D}" dt="2026-10-18T02:11:34.364" v="13"/>
          <ac:picMkLst>
            <pc:docMk/>
            <pc:sldMk cId="2410477512" sldId="353"/>
            <ac:picMk id="4" creationId="{CBF2B5A8-1D8C-FA04-DD85-7E096C9D09D3}"/>
          </ac:picMkLst>
        </pc:picChg>
      </pc:sldChg>
      <pc:sldChg chg="addSp delSp modSp mod delAnim modAnim">
        <pc:chgData name="יהודה טאוב" userId="80c2dbd02819b45c" providerId="LiveId" clId="{9C42E4DE-A4EE-4899-912D-CC2AC8F5DB5D}" dt="2026-10-18T02:11:32.764" v="5"/>
        <pc:sldMkLst>
          <pc:docMk/>
          <pc:sldMk cId="3805479575" sldId="354"/>
        </pc:sldMkLst>
        <pc:spChg chg="add mod">
          <ac:chgData name="יהודה טאוב" userId="80c2dbd02819b45c" providerId="LiveId" clId="{9C42E4DE-A4EE-4899-912D-CC2AC8F5DB5D}" dt="2026-10-18T02:11:32.764" v="5"/>
          <ac:spMkLst>
            <pc:docMk/>
            <pc:sldMk cId="3805479575" sldId="354"/>
            <ac:spMk id="6" creationId="{121D2F34-508D-565D-EE7D-F5627250899B}"/>
          </ac:spMkLst>
        </pc:spChg>
        <pc:picChg chg="del">
          <ac:chgData name="יהודה טאוב" userId="80c2dbd02819b45c" providerId="LiveId" clId="{9C42E4DE-A4EE-4899-912D-CC2AC8F5DB5D}" dt="2026-10-18T02:11:32.764" v="5"/>
          <ac:picMkLst>
            <pc:docMk/>
            <pc:sldMk cId="3805479575" sldId="354"/>
            <ac:picMk id="4" creationId="{39F1FAD8-F19A-53D2-E3BB-5065CDDD06FB}"/>
          </ac:picMkLst>
        </pc:picChg>
      </pc:sldChg>
      <pc:sldChg chg="addSp delSp modSp mod delAnim modAnim">
        <pc:chgData name="יהודה טאוב" userId="80c2dbd02819b45c" providerId="LiveId" clId="{9C42E4DE-A4EE-4899-912D-CC2AC8F5DB5D}" dt="2026-10-18T02:11:33.452" v="7"/>
        <pc:sldMkLst>
          <pc:docMk/>
          <pc:sldMk cId="4153457021" sldId="355"/>
        </pc:sldMkLst>
        <pc:spChg chg="add mod">
          <ac:chgData name="יהודה טאוב" userId="80c2dbd02819b45c" providerId="LiveId" clId="{9C42E4DE-A4EE-4899-912D-CC2AC8F5DB5D}" dt="2026-10-18T02:11:33.452" v="7"/>
          <ac:spMkLst>
            <pc:docMk/>
            <pc:sldMk cId="4153457021" sldId="355"/>
            <ac:spMk id="5" creationId="{182FC0CF-8496-2AFD-1C33-5E1583721198}"/>
          </ac:spMkLst>
        </pc:spChg>
        <pc:picChg chg="del">
          <ac:chgData name="יהודה טאוב" userId="80c2dbd02819b45c" providerId="LiveId" clId="{9C42E4DE-A4EE-4899-912D-CC2AC8F5DB5D}" dt="2026-10-18T02:11:33.452" v="7"/>
          <ac:picMkLst>
            <pc:docMk/>
            <pc:sldMk cId="4153457021" sldId="355"/>
            <ac:picMk id="4" creationId="{351C4726-8021-024C-0F90-D976CA72C001}"/>
          </ac:picMkLst>
        </pc:picChg>
      </pc:sldChg>
      <pc:sldChg chg="addSp delSp modSp mod delAnim modAnim">
        <pc:chgData name="יהודה טאוב" userId="80c2dbd02819b45c" providerId="LiveId" clId="{9C42E4DE-A4EE-4899-912D-CC2AC8F5DB5D}" dt="2026-10-18T02:11:34.511" v="15"/>
        <pc:sldMkLst>
          <pc:docMk/>
          <pc:sldMk cId="3831153900" sldId="356"/>
        </pc:sldMkLst>
        <pc:spChg chg="add mod">
          <ac:chgData name="יהודה טאוב" userId="80c2dbd02819b45c" providerId="LiveId" clId="{9C42E4DE-A4EE-4899-912D-CC2AC8F5DB5D}" dt="2026-10-18T02:11:34.511" v="15"/>
          <ac:spMkLst>
            <pc:docMk/>
            <pc:sldMk cId="3831153900" sldId="356"/>
            <ac:spMk id="5" creationId="{83EB334F-FBA0-687A-E812-098D6A15532E}"/>
          </ac:spMkLst>
        </pc:spChg>
        <pc:picChg chg="del">
          <ac:chgData name="יהודה טאוב" userId="80c2dbd02819b45c" providerId="LiveId" clId="{9C42E4DE-A4EE-4899-912D-CC2AC8F5DB5D}" dt="2026-10-18T02:11:34.511" v="15"/>
          <ac:picMkLst>
            <pc:docMk/>
            <pc:sldMk cId="3831153900" sldId="356"/>
            <ac:picMk id="4" creationId="{F7A8AD3D-C04E-9041-2A1C-5399A55E4449}"/>
          </ac:picMkLst>
        </pc:picChg>
      </pc:sldChg>
      <pc:sldChg chg="delSp mod delAnim modAnim">
        <pc:chgData name="יהודה טאוב" userId="80c2dbd02819b45c" providerId="LiveId" clId="{9C42E4DE-A4EE-4899-912D-CC2AC8F5DB5D}" dt="2026-10-18T02:11:31.363" v="1"/>
        <pc:sldMkLst>
          <pc:docMk/>
          <pc:sldMk cId="2872252326" sldId="358"/>
        </pc:sldMkLst>
        <pc:picChg chg="del">
          <ac:chgData name="יהודה טאוב" userId="80c2dbd02819b45c" providerId="LiveId" clId="{9C42E4DE-A4EE-4899-912D-CC2AC8F5DB5D}" dt="2026-10-18T02:11:31.363" v="1"/>
          <ac:picMkLst>
            <pc:docMk/>
            <pc:sldMk cId="2872252326" sldId="358"/>
            <ac:picMk id="5" creationId="{B87CACA1-1952-0986-B4E9-A919FE948D38}"/>
          </ac:picMkLst>
        </pc:picChg>
      </pc:sldChg>
      <pc:sldChg chg="addSp delSp modSp mod delAnim modAnim">
        <pc:chgData name="יהודה טאוב" userId="80c2dbd02819b45c" providerId="LiveId" clId="{9C42E4DE-A4EE-4899-912D-CC2AC8F5DB5D}" dt="2026-10-18T02:11:33.756" v="9"/>
        <pc:sldMkLst>
          <pc:docMk/>
          <pc:sldMk cId="1011466029" sldId="363"/>
        </pc:sldMkLst>
        <pc:spChg chg="add mod">
          <ac:chgData name="יהודה טאוב" userId="80c2dbd02819b45c" providerId="LiveId" clId="{9C42E4DE-A4EE-4899-912D-CC2AC8F5DB5D}" dt="2026-10-18T02:11:33.756" v="9"/>
          <ac:spMkLst>
            <pc:docMk/>
            <pc:sldMk cId="1011466029" sldId="363"/>
            <ac:spMk id="5" creationId="{B0ACDCF1-F4FB-0D70-524A-DD6838E0464A}"/>
          </ac:spMkLst>
        </pc:spChg>
        <pc:picChg chg="del">
          <ac:chgData name="יהודה טאוב" userId="80c2dbd02819b45c" providerId="LiveId" clId="{9C42E4DE-A4EE-4899-912D-CC2AC8F5DB5D}" dt="2026-10-18T02:11:33.756" v="9"/>
          <ac:picMkLst>
            <pc:docMk/>
            <pc:sldMk cId="1011466029" sldId="363"/>
            <ac:picMk id="4" creationId="{27542350-1276-772B-D892-BD99F59B9072}"/>
          </ac:picMkLst>
        </pc:picChg>
      </pc:sldChg>
    </pc:docChg>
  </pc:docChgLst>
  <pc:docChgLst>
    <pc:chgData name="יהודה טאוב" userId="80c2dbd02819b45c" providerId="LiveId" clId="{3171A876-ECBF-4907-ABD7-90F717581D2A}"/>
    <pc:docChg chg="undo redo custSel addSld modSld sldOrd addSection delSection modSection">
      <pc:chgData name="יהודה טאוב" userId="80c2dbd02819b45c" providerId="LiveId" clId="{3171A876-ECBF-4907-ABD7-90F717581D2A}" dt="2024-09-22T02:33:45.267" v="6768" actId="20577"/>
      <pc:docMkLst>
        <pc:docMk/>
      </pc:docMkLst>
      <pc:sldChg chg="addSp delSp modSp mod modTransition modAnim">
        <pc:chgData name="יהודה טאוב" userId="80c2dbd02819b45c" providerId="LiveId" clId="{3171A876-ECBF-4907-ABD7-90F717581D2A}" dt="2024-09-19T13:04:55.390" v="5137"/>
        <pc:sldMkLst>
          <pc:docMk/>
          <pc:sldMk cId="3250670041" sldId="256"/>
        </pc:sldMkLst>
        <pc:spChg chg="mod">
          <ac:chgData name="יהודה טאוב" userId="80c2dbd02819b45c" providerId="LiveId" clId="{3171A876-ECBF-4907-ABD7-90F717581D2A}" dt="2024-09-17T23:34:56.004" v="27" actId="14100"/>
          <ac:spMkLst>
            <pc:docMk/>
            <pc:sldMk cId="3250670041" sldId="256"/>
            <ac:spMk id="5" creationId="{00000000-0000-0000-0000-000000000000}"/>
          </ac:spMkLst>
        </pc:spChg>
        <pc:picChg chg="add del mod">
          <ac:chgData name="יהודה טאוב" userId="80c2dbd02819b45c" providerId="LiveId" clId="{3171A876-ECBF-4907-ABD7-90F717581D2A}" dt="2024-09-17T16:33:02.624" v="12"/>
          <ac:picMkLst>
            <pc:docMk/>
            <pc:sldMk cId="3250670041" sldId="256"/>
            <ac:picMk id="6" creationId="{C3608561-BE64-4AB5-14E1-BEB0340334F3}"/>
          </ac:picMkLst>
        </pc:picChg>
        <pc:picChg chg="add del mod">
          <ac:chgData name="יהודה טאוב" userId="80c2dbd02819b45c" providerId="LiveId" clId="{3171A876-ECBF-4907-ABD7-90F717581D2A}" dt="2024-09-17T22:35:32.560" v="19"/>
          <ac:picMkLst>
            <pc:docMk/>
            <pc:sldMk cId="3250670041" sldId="256"/>
            <ac:picMk id="6" creationId="{E6765A3A-CA04-F490-3E3A-C85081D85E75}"/>
          </ac:picMkLst>
        </pc:picChg>
        <pc:picChg chg="add del mod">
          <ac:chgData name="יהודה טאוב" userId="80c2dbd02819b45c" providerId="LiveId" clId="{3171A876-ECBF-4907-ABD7-90F717581D2A}" dt="2024-09-19T13:04:55.390" v="5137"/>
          <ac:picMkLst>
            <pc:docMk/>
            <pc:sldMk cId="3250670041" sldId="256"/>
            <ac:picMk id="7" creationId="{9C95DD24-97FF-7573-2997-E05DC5BC7B50}"/>
          </ac:picMkLst>
        </pc:picChg>
        <pc:picChg chg="add del mod">
          <ac:chgData name="יהודה טאוב" userId="80c2dbd02819b45c" providerId="LiveId" clId="{3171A876-ECBF-4907-ABD7-90F717581D2A}" dt="2024-09-17T22:36:32.606" v="20"/>
          <ac:picMkLst>
            <pc:docMk/>
            <pc:sldMk cId="3250670041" sldId="256"/>
            <ac:picMk id="7" creationId="{D5E39BFB-3E59-6575-F47E-979C267D4EF0}"/>
          </ac:picMkLst>
        </pc:picChg>
        <pc:picChg chg="add del mod">
          <ac:chgData name="יהודה טאוב" userId="80c2dbd02819b45c" providerId="LiveId" clId="{3171A876-ECBF-4907-ABD7-90F717581D2A}" dt="2024-09-19T13:04:49.480" v="5133" actId="34818"/>
          <ac:picMkLst>
            <pc:docMk/>
            <pc:sldMk cId="3250670041" sldId="256"/>
            <ac:picMk id="10" creationId="{9DDC8297-4D47-95F9-5E7B-92E82D23B9D2}"/>
          </ac:picMkLst>
        </pc:picChg>
        <pc:picChg chg="add del mod">
          <ac:chgData name="יהודה טאוב" userId="80c2dbd02819b45c" providerId="LiveId" clId="{3171A876-ECBF-4907-ABD7-90F717581D2A}" dt="2024-09-19T13:04:48.667" v="5132" actId="34307"/>
          <ac:picMkLst>
            <pc:docMk/>
            <pc:sldMk cId="3250670041" sldId="256"/>
            <ac:picMk id="11" creationId="{0F15103B-98C9-0799-61E6-4FE1927FBE15}"/>
          </ac:picMkLst>
        </pc:picChg>
        <pc:picChg chg="add del mod">
          <ac:chgData name="יהודה טאוב" userId="80c2dbd02819b45c" providerId="LiveId" clId="{3171A876-ECBF-4907-ABD7-90F717581D2A}" dt="2024-09-19T13:04:43.540" v="5127" actId="34818"/>
          <ac:picMkLst>
            <pc:docMk/>
            <pc:sldMk cId="3250670041" sldId="256"/>
            <ac:picMk id="12" creationId="{7436D35E-7617-45C9-093A-B9A6D4023123}"/>
          </ac:picMkLst>
        </pc:picChg>
        <pc:picChg chg="add del mod">
          <ac:chgData name="יהודה טאוב" userId="80c2dbd02819b45c" providerId="LiveId" clId="{3171A876-ECBF-4907-ABD7-90F717581D2A}" dt="2024-09-19T13:04:42.287" v="5126" actId="34818"/>
          <ac:picMkLst>
            <pc:docMk/>
            <pc:sldMk cId="3250670041" sldId="256"/>
            <ac:picMk id="13" creationId="{A1FB7FCF-5573-C168-67EB-5226460C1863}"/>
          </ac:picMkLst>
        </pc:picChg>
        <pc:picChg chg="mod">
          <ac:chgData name="יהודה טאוב" userId="80c2dbd02819b45c" providerId="LiveId" clId="{3171A876-ECBF-4907-ABD7-90F717581D2A}" dt="2024-09-17T16:32:50.092" v="10" actId="27614"/>
          <ac:picMkLst>
            <pc:docMk/>
            <pc:sldMk cId="3250670041" sldId="256"/>
            <ac:picMk id="1026" creationId="{D21FE9EA-676C-09D6-666A-6E822D3C5F5C}"/>
          </ac:picMkLst>
        </pc:picChg>
        <pc:inkChg chg="add del">
          <ac:chgData name="יהודה טאוב" userId="80c2dbd02819b45c" providerId="LiveId" clId="{3171A876-ECBF-4907-ABD7-90F717581D2A}" dt="2024-09-19T13:04:51.684" v="5134"/>
          <ac:inkMkLst>
            <pc:docMk/>
            <pc:sldMk cId="3250670041" sldId="256"/>
            <ac:inkMk id="6" creationId="{1ED6E865-72EE-6BB5-612F-DF5C4BC9D73F}"/>
          </ac:inkMkLst>
        </pc:inkChg>
      </pc:sldChg>
      <pc:sldChg chg="addSp delSp modSp mod modTransition">
        <pc:chgData name="יהודה טאוב" userId="80c2dbd02819b45c" providerId="LiveId" clId="{3171A876-ECBF-4907-ABD7-90F717581D2A}" dt="2024-09-19T13:04:51.684" v="5134"/>
        <pc:sldMkLst>
          <pc:docMk/>
          <pc:sldMk cId="1403866223" sldId="288"/>
        </pc:sldMkLst>
        <pc:picChg chg="add del mod">
          <ac:chgData name="יהודה טאוב" userId="80c2dbd02819b45c" providerId="LiveId" clId="{3171A876-ECBF-4907-ABD7-90F717581D2A}" dt="2024-09-19T13:04:49.480" v="5133" actId="34818"/>
          <ac:picMkLst>
            <pc:docMk/>
            <pc:sldMk cId="1403866223" sldId="288"/>
            <ac:picMk id="2" creationId="{8F936DA7-7818-3CCE-9286-1B75F957880C}"/>
          </ac:picMkLst>
        </pc:picChg>
        <pc:picChg chg="add del mod">
          <ac:chgData name="יהודה טאוב" userId="80c2dbd02819b45c" providerId="LiveId" clId="{3171A876-ECBF-4907-ABD7-90F717581D2A}" dt="2024-09-19T13:04:43.540" v="5127" actId="34818"/>
          <ac:picMkLst>
            <pc:docMk/>
            <pc:sldMk cId="1403866223" sldId="288"/>
            <ac:picMk id="3" creationId="{DF865D6C-E554-6DE5-8E9F-DF61D91DBC30}"/>
          </ac:picMkLst>
        </pc:picChg>
        <pc:picChg chg="add del mod">
          <ac:chgData name="יהודה טאוב" userId="80c2dbd02819b45c" providerId="LiveId" clId="{3171A876-ECBF-4907-ABD7-90F717581D2A}" dt="2024-09-19T13:04:42.287" v="5126" actId="34818"/>
          <ac:picMkLst>
            <pc:docMk/>
            <pc:sldMk cId="1403866223" sldId="288"/>
            <ac:picMk id="4" creationId="{95914983-B69D-6BF2-5E6F-C379BF013861}"/>
          </ac:picMkLst>
        </pc:picChg>
      </pc:sldChg>
      <pc:sldChg chg="addSp delSp modSp mod modTransition">
        <pc:chgData name="יהודה טאוב" userId="80c2dbd02819b45c" providerId="LiveId" clId="{3171A876-ECBF-4907-ABD7-90F717581D2A}" dt="2024-09-19T13:04:51.684" v="5134"/>
        <pc:sldMkLst>
          <pc:docMk/>
          <pc:sldMk cId="3154606102" sldId="289"/>
        </pc:sldMkLst>
        <pc:picChg chg="add del mod">
          <ac:chgData name="יהודה טאוב" userId="80c2dbd02819b45c" providerId="LiveId" clId="{3171A876-ECBF-4907-ABD7-90F717581D2A}" dt="2024-09-19T13:04:49.480" v="5133" actId="34818"/>
          <ac:picMkLst>
            <pc:docMk/>
            <pc:sldMk cId="3154606102" sldId="289"/>
            <ac:picMk id="3" creationId="{B4D087BF-E398-03DB-C4B3-9F056EB5FF29}"/>
          </ac:picMkLst>
        </pc:picChg>
        <pc:picChg chg="add del mod">
          <ac:chgData name="יהודה טאוב" userId="80c2dbd02819b45c" providerId="LiveId" clId="{3171A876-ECBF-4907-ABD7-90F717581D2A}" dt="2024-09-19T13:04:43.540" v="5127" actId="34818"/>
          <ac:picMkLst>
            <pc:docMk/>
            <pc:sldMk cId="3154606102" sldId="289"/>
            <ac:picMk id="4" creationId="{EB8E1C18-4807-5408-9547-5D7ACF14B421}"/>
          </ac:picMkLst>
        </pc:picChg>
        <pc:picChg chg="add del mod">
          <ac:chgData name="יהודה טאוב" userId="80c2dbd02819b45c" providerId="LiveId" clId="{3171A876-ECBF-4907-ABD7-90F717581D2A}" dt="2024-09-19T13:04:42.287" v="5126" actId="34818"/>
          <ac:picMkLst>
            <pc:docMk/>
            <pc:sldMk cId="3154606102" sldId="289"/>
            <ac:picMk id="5" creationId="{BF0E4BC1-42C3-F6D5-B28A-FE1E2E9CFB36}"/>
          </ac:picMkLst>
        </pc:picChg>
      </pc:sldChg>
      <pc:sldChg chg="addSp delSp modSp mod modTransition">
        <pc:chgData name="יהודה טאוב" userId="80c2dbd02819b45c" providerId="LiveId" clId="{3171A876-ECBF-4907-ABD7-90F717581D2A}" dt="2024-09-19T13:04:51.684" v="5134"/>
        <pc:sldMkLst>
          <pc:docMk/>
          <pc:sldMk cId="1402705753" sldId="290"/>
        </pc:sldMkLst>
        <pc:picChg chg="add del mod">
          <ac:chgData name="יהודה טאוב" userId="80c2dbd02819b45c" providerId="LiveId" clId="{3171A876-ECBF-4907-ABD7-90F717581D2A}" dt="2024-09-19T13:04:49.480" v="5133" actId="34818"/>
          <ac:picMkLst>
            <pc:docMk/>
            <pc:sldMk cId="1402705753" sldId="290"/>
            <ac:picMk id="4" creationId="{1FBE1FD9-2394-79BB-25A0-3384EF77F03D}"/>
          </ac:picMkLst>
        </pc:picChg>
        <pc:picChg chg="add del mod">
          <ac:chgData name="יהודה טאוב" userId="80c2dbd02819b45c" providerId="LiveId" clId="{3171A876-ECBF-4907-ABD7-90F717581D2A}" dt="2024-09-19T13:04:43.540" v="5127" actId="34818"/>
          <ac:picMkLst>
            <pc:docMk/>
            <pc:sldMk cId="1402705753" sldId="290"/>
            <ac:picMk id="6" creationId="{0558CA2D-3276-7C68-AB79-3DE9F32DB1C6}"/>
          </ac:picMkLst>
        </pc:picChg>
        <pc:picChg chg="add del mod">
          <ac:chgData name="יהודה טאוב" userId="80c2dbd02819b45c" providerId="LiveId" clId="{3171A876-ECBF-4907-ABD7-90F717581D2A}" dt="2024-09-19T13:04:42.287" v="5126" actId="34818"/>
          <ac:picMkLst>
            <pc:docMk/>
            <pc:sldMk cId="1402705753" sldId="290"/>
            <ac:picMk id="7" creationId="{9174BEC8-C7C8-4BDB-9826-10C7C0E8C3C8}"/>
          </ac:picMkLst>
        </pc:picChg>
      </pc:sldChg>
      <pc:sldChg chg="addSp delSp modSp mod modTransition">
        <pc:chgData name="יהודה טאוב" userId="80c2dbd02819b45c" providerId="LiveId" clId="{3171A876-ECBF-4907-ABD7-90F717581D2A}" dt="2024-09-19T13:04:51.684" v="5134"/>
        <pc:sldMkLst>
          <pc:docMk/>
          <pc:sldMk cId="1564025355" sldId="291"/>
        </pc:sldMkLst>
        <pc:picChg chg="add del mod">
          <ac:chgData name="יהודה טאוב" userId="80c2dbd02819b45c" providerId="LiveId" clId="{3171A876-ECBF-4907-ABD7-90F717581D2A}" dt="2024-09-19T13:04:49.480" v="5133" actId="34818"/>
          <ac:picMkLst>
            <pc:docMk/>
            <pc:sldMk cId="1564025355" sldId="291"/>
            <ac:picMk id="3" creationId="{13316FDC-A41A-4129-CD55-52AC11806056}"/>
          </ac:picMkLst>
        </pc:picChg>
        <pc:picChg chg="add del mod">
          <ac:chgData name="יהודה טאוב" userId="80c2dbd02819b45c" providerId="LiveId" clId="{3171A876-ECBF-4907-ABD7-90F717581D2A}" dt="2024-09-19T13:04:43.540" v="5127" actId="34818"/>
          <ac:picMkLst>
            <pc:docMk/>
            <pc:sldMk cId="1564025355" sldId="291"/>
            <ac:picMk id="5" creationId="{5CB35A2E-962D-6FD2-DA0D-1FB713AA037A}"/>
          </ac:picMkLst>
        </pc:picChg>
        <pc:picChg chg="add del mod">
          <ac:chgData name="יהודה טאוב" userId="80c2dbd02819b45c" providerId="LiveId" clId="{3171A876-ECBF-4907-ABD7-90F717581D2A}" dt="2024-09-19T13:04:42.287" v="5126" actId="34818"/>
          <ac:picMkLst>
            <pc:docMk/>
            <pc:sldMk cId="1564025355" sldId="291"/>
            <ac:picMk id="6" creationId="{B408F42D-0F7C-24CF-9879-0B9B26C5B757}"/>
          </ac:picMkLst>
        </pc:picChg>
      </pc:sldChg>
      <pc:sldChg chg="addSp delSp modSp mod modTransition">
        <pc:chgData name="יהודה טאוב" userId="80c2dbd02819b45c" providerId="LiveId" clId="{3171A876-ECBF-4907-ABD7-90F717581D2A}" dt="2024-09-19T13:04:51.684" v="5134"/>
        <pc:sldMkLst>
          <pc:docMk/>
          <pc:sldMk cId="195060778" sldId="292"/>
        </pc:sldMkLst>
        <pc:picChg chg="add del mod">
          <ac:chgData name="יהודה טאוב" userId="80c2dbd02819b45c" providerId="LiveId" clId="{3171A876-ECBF-4907-ABD7-90F717581D2A}" dt="2024-09-19T13:04:49.480" v="5133" actId="34818"/>
          <ac:picMkLst>
            <pc:docMk/>
            <pc:sldMk cId="195060778" sldId="292"/>
            <ac:picMk id="7" creationId="{951ACD53-9ACE-10A5-5CC6-3F0413F50C14}"/>
          </ac:picMkLst>
        </pc:picChg>
        <pc:picChg chg="add del mod">
          <ac:chgData name="יהודה טאוב" userId="80c2dbd02819b45c" providerId="LiveId" clId="{3171A876-ECBF-4907-ABD7-90F717581D2A}" dt="2024-09-19T13:04:43.540" v="5127" actId="34818"/>
          <ac:picMkLst>
            <pc:docMk/>
            <pc:sldMk cId="195060778" sldId="292"/>
            <ac:picMk id="8" creationId="{3700E125-B23F-5B99-E64D-8649E1B1889A}"/>
          </ac:picMkLst>
        </pc:picChg>
        <pc:picChg chg="add del mod">
          <ac:chgData name="יהודה טאוב" userId="80c2dbd02819b45c" providerId="LiveId" clId="{3171A876-ECBF-4907-ABD7-90F717581D2A}" dt="2024-09-19T13:04:42.287" v="5126" actId="34818"/>
          <ac:picMkLst>
            <pc:docMk/>
            <pc:sldMk cId="195060778" sldId="292"/>
            <ac:picMk id="9" creationId="{8A839C5D-9EA0-BB53-C79C-4E6871D960F5}"/>
          </ac:picMkLst>
        </pc:picChg>
      </pc:sldChg>
      <pc:sldChg chg="addSp delSp modSp mod modTransition">
        <pc:chgData name="יהודה טאוב" userId="80c2dbd02819b45c" providerId="LiveId" clId="{3171A876-ECBF-4907-ABD7-90F717581D2A}" dt="2024-09-19T13:04:51.684" v="5134"/>
        <pc:sldMkLst>
          <pc:docMk/>
          <pc:sldMk cId="2111290345" sldId="293"/>
        </pc:sldMkLst>
        <pc:picChg chg="add del mod">
          <ac:chgData name="יהודה טאוב" userId="80c2dbd02819b45c" providerId="LiveId" clId="{3171A876-ECBF-4907-ABD7-90F717581D2A}" dt="2024-09-19T13:04:49.480" v="5133" actId="34818"/>
          <ac:picMkLst>
            <pc:docMk/>
            <pc:sldMk cId="2111290345" sldId="293"/>
            <ac:picMk id="4" creationId="{4594F397-8E31-C3DB-CD1B-07532DC0AD00}"/>
          </ac:picMkLst>
        </pc:picChg>
        <pc:picChg chg="add del mod">
          <ac:chgData name="יהודה טאוב" userId="80c2dbd02819b45c" providerId="LiveId" clId="{3171A876-ECBF-4907-ABD7-90F717581D2A}" dt="2024-09-19T13:04:43.540" v="5127" actId="34818"/>
          <ac:picMkLst>
            <pc:docMk/>
            <pc:sldMk cId="2111290345" sldId="293"/>
            <ac:picMk id="5" creationId="{311126E5-0E7C-83C3-AD3E-30A0A0C5BC95}"/>
          </ac:picMkLst>
        </pc:picChg>
        <pc:picChg chg="add del mod">
          <ac:chgData name="יהודה טאוב" userId="80c2dbd02819b45c" providerId="LiveId" clId="{3171A876-ECBF-4907-ABD7-90F717581D2A}" dt="2024-09-19T13:04:42.287" v="5126" actId="34818"/>
          <ac:picMkLst>
            <pc:docMk/>
            <pc:sldMk cId="2111290345" sldId="293"/>
            <ac:picMk id="6" creationId="{907B3DF7-51C3-404C-0A1E-65324D34EB56}"/>
          </ac:picMkLst>
        </pc:picChg>
      </pc:sldChg>
      <pc:sldChg chg="addSp delSp modSp mod modTransition">
        <pc:chgData name="יהודה טאוב" userId="80c2dbd02819b45c" providerId="LiveId" clId="{3171A876-ECBF-4907-ABD7-90F717581D2A}" dt="2024-09-19T13:04:51.684" v="5134"/>
        <pc:sldMkLst>
          <pc:docMk/>
          <pc:sldMk cId="4170149203" sldId="294"/>
        </pc:sldMkLst>
        <pc:picChg chg="add del mod">
          <ac:chgData name="יהודה טאוב" userId="80c2dbd02819b45c" providerId="LiveId" clId="{3171A876-ECBF-4907-ABD7-90F717581D2A}" dt="2024-09-19T13:04:49.480" v="5133" actId="34818"/>
          <ac:picMkLst>
            <pc:docMk/>
            <pc:sldMk cId="4170149203" sldId="294"/>
            <ac:picMk id="3" creationId="{1CAB2770-BCAE-5DBC-FB9C-D6CF91EC5852}"/>
          </ac:picMkLst>
        </pc:picChg>
        <pc:picChg chg="add del mod">
          <ac:chgData name="יהודה טאוב" userId="80c2dbd02819b45c" providerId="LiveId" clId="{3171A876-ECBF-4907-ABD7-90F717581D2A}" dt="2024-09-19T13:04:43.540" v="5127" actId="34818"/>
          <ac:picMkLst>
            <pc:docMk/>
            <pc:sldMk cId="4170149203" sldId="294"/>
            <ac:picMk id="4" creationId="{77033E0E-130E-A191-8248-A707161186D9}"/>
          </ac:picMkLst>
        </pc:picChg>
        <pc:picChg chg="add del mod">
          <ac:chgData name="יהודה טאוב" userId="80c2dbd02819b45c" providerId="LiveId" clId="{3171A876-ECBF-4907-ABD7-90F717581D2A}" dt="2024-09-19T13:04:42.287" v="5126" actId="34818"/>
          <ac:picMkLst>
            <pc:docMk/>
            <pc:sldMk cId="4170149203" sldId="294"/>
            <ac:picMk id="5" creationId="{6B10B236-FC9B-64B1-843D-549481BC0130}"/>
          </ac:picMkLst>
        </pc:picChg>
      </pc:sldChg>
      <pc:sldChg chg="addSp delSp modSp mod modTransition modClrScheme modAnim chgLayout">
        <pc:chgData name="יהודה טאוב" userId="80c2dbd02819b45c" providerId="LiveId" clId="{3171A876-ECBF-4907-ABD7-90F717581D2A}" dt="2024-09-19T13:04:51.684" v="5134"/>
        <pc:sldMkLst>
          <pc:docMk/>
          <pc:sldMk cId="3365453069" sldId="295"/>
        </pc:sldMkLst>
        <pc:spChg chg="add del mod ord">
          <ac:chgData name="יהודה טאוב" userId="80c2dbd02819b45c" providerId="LiveId" clId="{3171A876-ECBF-4907-ABD7-90F717581D2A}" dt="2024-09-18T06:14:02.668" v="3277" actId="700"/>
          <ac:spMkLst>
            <pc:docMk/>
            <pc:sldMk cId="3365453069" sldId="295"/>
            <ac:spMk id="3" creationId="{CF2245AB-FB69-A948-7B2C-8078AA1A6C16}"/>
          </ac:spMkLst>
        </pc:spChg>
        <pc:spChg chg="add del mod ord">
          <ac:chgData name="יהודה טאוב" userId="80c2dbd02819b45c" providerId="LiveId" clId="{3171A876-ECBF-4907-ABD7-90F717581D2A}" dt="2024-09-18T06:14:02.668" v="3277" actId="700"/>
          <ac:spMkLst>
            <pc:docMk/>
            <pc:sldMk cId="3365453069" sldId="295"/>
            <ac:spMk id="4" creationId="{BBAD4328-6B88-7A18-740B-A2FEFF62299A}"/>
          </ac:spMkLst>
        </pc:spChg>
        <pc:spChg chg="add mod ord">
          <ac:chgData name="יהודה טאוב" userId="80c2dbd02819b45c" providerId="LiveId" clId="{3171A876-ECBF-4907-ABD7-90F717581D2A}" dt="2024-09-18T06:14:21.378" v="3280" actId="122"/>
          <ac:spMkLst>
            <pc:docMk/>
            <pc:sldMk cId="3365453069" sldId="295"/>
            <ac:spMk id="5" creationId="{12167F34-88D8-B4FC-7B86-591B38F25C6E}"/>
          </ac:spMkLst>
        </pc:spChg>
        <pc:spChg chg="add mod ord">
          <ac:chgData name="יהודה טאוב" userId="80c2dbd02819b45c" providerId="LiveId" clId="{3171A876-ECBF-4907-ABD7-90F717581D2A}" dt="2024-09-18T06:14:02.668" v="3277" actId="700"/>
          <ac:spMkLst>
            <pc:docMk/>
            <pc:sldMk cId="3365453069" sldId="295"/>
            <ac:spMk id="6" creationId="{738E920E-8554-DFEF-6769-7E7B8B371CE3}"/>
          </ac:spMkLst>
        </pc:spChg>
        <pc:picChg chg="add mod">
          <ac:chgData name="יהודה טאוב" userId="80c2dbd02819b45c" providerId="LiveId" clId="{3171A876-ECBF-4907-ABD7-90F717581D2A}" dt="2024-09-18T06:13:40.376" v="3275" actId="1076"/>
          <ac:picMkLst>
            <pc:docMk/>
            <pc:sldMk cId="3365453069" sldId="295"/>
            <ac:picMk id="2" creationId="{60267F53-F700-9629-E685-55928E0FB57E}"/>
          </ac:picMkLst>
        </pc:picChg>
        <pc:picChg chg="add del mod">
          <ac:chgData name="יהודה טאוב" userId="80c2dbd02819b45c" providerId="LiveId" clId="{3171A876-ECBF-4907-ABD7-90F717581D2A}" dt="2024-09-19T13:04:49.480" v="5133" actId="34818"/>
          <ac:picMkLst>
            <pc:docMk/>
            <pc:sldMk cId="3365453069" sldId="295"/>
            <ac:picMk id="3" creationId="{863A7EAE-A380-808A-A69E-3C521E7DAD1D}"/>
          </ac:picMkLst>
        </pc:picChg>
        <pc:picChg chg="add del mod">
          <ac:chgData name="יהודה טאוב" userId="80c2dbd02819b45c" providerId="LiveId" clId="{3171A876-ECBF-4907-ABD7-90F717581D2A}" dt="2024-09-19T13:04:43.540" v="5127" actId="34818"/>
          <ac:picMkLst>
            <pc:docMk/>
            <pc:sldMk cId="3365453069" sldId="295"/>
            <ac:picMk id="4" creationId="{CCB108CF-F898-0BC8-CCF5-2847D7E0C20A}"/>
          </ac:picMkLst>
        </pc:picChg>
        <pc:picChg chg="add del mod">
          <ac:chgData name="יהודה טאוב" userId="80c2dbd02819b45c" providerId="LiveId" clId="{3171A876-ECBF-4907-ABD7-90F717581D2A}" dt="2024-09-19T13:04:42.287" v="5126" actId="34818"/>
          <ac:picMkLst>
            <pc:docMk/>
            <pc:sldMk cId="3365453069" sldId="295"/>
            <ac:picMk id="7" creationId="{40A43FE8-70AD-1730-20F0-873CDBA72C1E}"/>
          </ac:picMkLst>
        </pc:picChg>
      </pc:sldChg>
      <pc:sldChg chg="addSp delSp modSp mod modTransition">
        <pc:chgData name="יהודה טאוב" userId="80c2dbd02819b45c" providerId="LiveId" clId="{3171A876-ECBF-4907-ABD7-90F717581D2A}" dt="2024-09-19T13:04:51.684" v="5134"/>
        <pc:sldMkLst>
          <pc:docMk/>
          <pc:sldMk cId="3601199717" sldId="296"/>
        </pc:sldMkLst>
        <pc:picChg chg="add del mod">
          <ac:chgData name="יהודה טאוב" userId="80c2dbd02819b45c" providerId="LiveId" clId="{3171A876-ECBF-4907-ABD7-90F717581D2A}" dt="2024-09-19T13:04:49.480" v="5133" actId="34818"/>
          <ac:picMkLst>
            <pc:docMk/>
            <pc:sldMk cId="3601199717" sldId="296"/>
            <ac:picMk id="5" creationId="{0C0D394F-C469-A40F-9235-740E742F71D5}"/>
          </ac:picMkLst>
        </pc:picChg>
        <pc:picChg chg="add del mod">
          <ac:chgData name="יהודה טאוב" userId="80c2dbd02819b45c" providerId="LiveId" clId="{3171A876-ECBF-4907-ABD7-90F717581D2A}" dt="2024-09-19T13:04:43.540" v="5127" actId="34818"/>
          <ac:picMkLst>
            <pc:docMk/>
            <pc:sldMk cId="3601199717" sldId="296"/>
            <ac:picMk id="6" creationId="{29FC3386-D46A-3E3F-0DAB-517255867F8B}"/>
          </ac:picMkLst>
        </pc:picChg>
        <pc:picChg chg="add del mod">
          <ac:chgData name="יהודה טאוב" userId="80c2dbd02819b45c" providerId="LiveId" clId="{3171A876-ECBF-4907-ABD7-90F717581D2A}" dt="2024-09-19T13:04:42.287" v="5126" actId="34818"/>
          <ac:picMkLst>
            <pc:docMk/>
            <pc:sldMk cId="3601199717" sldId="296"/>
            <ac:picMk id="7" creationId="{39497379-9E77-2302-41F6-8D96D45BAA65}"/>
          </ac:picMkLst>
        </pc:picChg>
      </pc:sldChg>
      <pc:sldChg chg="addSp delSp modSp mod modTransition">
        <pc:chgData name="יהודה טאוב" userId="80c2dbd02819b45c" providerId="LiveId" clId="{3171A876-ECBF-4907-ABD7-90F717581D2A}" dt="2024-09-19T13:04:51.684" v="5134"/>
        <pc:sldMkLst>
          <pc:docMk/>
          <pc:sldMk cId="3262720325" sldId="297"/>
        </pc:sldMkLst>
        <pc:picChg chg="add del mod">
          <ac:chgData name="יהודה טאוב" userId="80c2dbd02819b45c" providerId="LiveId" clId="{3171A876-ECBF-4907-ABD7-90F717581D2A}" dt="2024-09-19T13:04:49.480" v="5133" actId="34818"/>
          <ac:picMkLst>
            <pc:docMk/>
            <pc:sldMk cId="3262720325" sldId="297"/>
            <ac:picMk id="5" creationId="{21BB7A3C-2C14-B7C3-35E5-9A81A9767970}"/>
          </ac:picMkLst>
        </pc:picChg>
        <pc:picChg chg="add del mod">
          <ac:chgData name="יהודה טאוב" userId="80c2dbd02819b45c" providerId="LiveId" clId="{3171A876-ECBF-4907-ABD7-90F717581D2A}" dt="2024-09-19T13:04:43.540" v="5127" actId="34818"/>
          <ac:picMkLst>
            <pc:docMk/>
            <pc:sldMk cId="3262720325" sldId="297"/>
            <ac:picMk id="6" creationId="{0F439066-19C5-291C-91A5-74464DF0BB10}"/>
          </ac:picMkLst>
        </pc:picChg>
        <pc:picChg chg="add del mod">
          <ac:chgData name="יהודה טאוב" userId="80c2dbd02819b45c" providerId="LiveId" clId="{3171A876-ECBF-4907-ABD7-90F717581D2A}" dt="2024-09-19T13:04:42.287" v="5126" actId="34818"/>
          <ac:picMkLst>
            <pc:docMk/>
            <pc:sldMk cId="3262720325" sldId="297"/>
            <ac:picMk id="7" creationId="{D74E9220-FC1D-6041-B0AB-2ADCC5790410}"/>
          </ac:picMkLst>
        </pc:picChg>
      </pc:sldChg>
      <pc:sldChg chg="addSp delSp modSp mod modTransition">
        <pc:chgData name="יהודה טאוב" userId="80c2dbd02819b45c" providerId="LiveId" clId="{3171A876-ECBF-4907-ABD7-90F717581D2A}" dt="2024-09-19T13:04:51.684" v="5134"/>
        <pc:sldMkLst>
          <pc:docMk/>
          <pc:sldMk cId="2971178235" sldId="298"/>
        </pc:sldMkLst>
        <pc:picChg chg="add del mod">
          <ac:chgData name="יהודה טאוב" userId="80c2dbd02819b45c" providerId="LiveId" clId="{3171A876-ECBF-4907-ABD7-90F717581D2A}" dt="2024-09-19T13:04:49.480" v="5133" actId="34818"/>
          <ac:picMkLst>
            <pc:docMk/>
            <pc:sldMk cId="2971178235" sldId="298"/>
            <ac:picMk id="4" creationId="{8B0E2788-5E99-F352-DF2B-49671776BD44}"/>
          </ac:picMkLst>
        </pc:picChg>
        <pc:picChg chg="add del mod">
          <ac:chgData name="יהודה טאוב" userId="80c2dbd02819b45c" providerId="LiveId" clId="{3171A876-ECBF-4907-ABD7-90F717581D2A}" dt="2024-09-19T13:04:43.540" v="5127" actId="34818"/>
          <ac:picMkLst>
            <pc:docMk/>
            <pc:sldMk cId="2971178235" sldId="298"/>
            <ac:picMk id="5" creationId="{2C115692-87DC-2073-EAB4-934B3D0A0F31}"/>
          </ac:picMkLst>
        </pc:picChg>
        <pc:picChg chg="add del mod">
          <ac:chgData name="יהודה טאוב" userId="80c2dbd02819b45c" providerId="LiveId" clId="{3171A876-ECBF-4907-ABD7-90F717581D2A}" dt="2024-09-19T13:04:42.287" v="5126" actId="34818"/>
          <ac:picMkLst>
            <pc:docMk/>
            <pc:sldMk cId="2971178235" sldId="298"/>
            <ac:picMk id="6" creationId="{719C4EF5-5A65-431A-4FF4-D1FAA1D7D53F}"/>
          </ac:picMkLst>
        </pc:picChg>
      </pc:sldChg>
      <pc:sldChg chg="addSp delSp modSp mod modTransition">
        <pc:chgData name="יהודה טאוב" userId="80c2dbd02819b45c" providerId="LiveId" clId="{3171A876-ECBF-4907-ABD7-90F717581D2A}" dt="2024-09-19T13:04:51.684" v="5134"/>
        <pc:sldMkLst>
          <pc:docMk/>
          <pc:sldMk cId="1633171527" sldId="299"/>
        </pc:sldMkLst>
        <pc:picChg chg="add del mod">
          <ac:chgData name="יהודה טאוב" userId="80c2dbd02819b45c" providerId="LiveId" clId="{3171A876-ECBF-4907-ABD7-90F717581D2A}" dt="2024-09-19T13:04:49.480" v="5133" actId="34818"/>
          <ac:picMkLst>
            <pc:docMk/>
            <pc:sldMk cId="1633171527" sldId="299"/>
            <ac:picMk id="4" creationId="{98A6547D-7366-E35A-D32F-989C29552522}"/>
          </ac:picMkLst>
        </pc:picChg>
        <pc:picChg chg="add del mod">
          <ac:chgData name="יהודה טאוב" userId="80c2dbd02819b45c" providerId="LiveId" clId="{3171A876-ECBF-4907-ABD7-90F717581D2A}" dt="2024-09-19T13:04:43.540" v="5127" actId="34818"/>
          <ac:picMkLst>
            <pc:docMk/>
            <pc:sldMk cId="1633171527" sldId="299"/>
            <ac:picMk id="5" creationId="{E7FC59D8-54FD-B19E-62CE-A4346CC74D98}"/>
          </ac:picMkLst>
        </pc:picChg>
        <pc:picChg chg="add del mod">
          <ac:chgData name="יהודה טאוב" userId="80c2dbd02819b45c" providerId="LiveId" clId="{3171A876-ECBF-4907-ABD7-90F717581D2A}" dt="2024-09-19T13:04:42.287" v="5126" actId="34818"/>
          <ac:picMkLst>
            <pc:docMk/>
            <pc:sldMk cId="1633171527" sldId="299"/>
            <ac:picMk id="6" creationId="{79281470-6A96-31A2-B56B-356D4794CC49}"/>
          </ac:picMkLst>
        </pc:picChg>
      </pc:sldChg>
      <pc:sldChg chg="addSp delSp modSp mod modTransition">
        <pc:chgData name="יהודה טאוב" userId="80c2dbd02819b45c" providerId="LiveId" clId="{3171A876-ECBF-4907-ABD7-90F717581D2A}" dt="2024-09-19T13:04:51.684" v="5134"/>
        <pc:sldMkLst>
          <pc:docMk/>
          <pc:sldMk cId="2376211924" sldId="300"/>
        </pc:sldMkLst>
        <pc:picChg chg="add del mod">
          <ac:chgData name="יהודה טאוב" userId="80c2dbd02819b45c" providerId="LiveId" clId="{3171A876-ECBF-4907-ABD7-90F717581D2A}" dt="2024-09-19T13:04:49.480" v="5133" actId="34818"/>
          <ac:picMkLst>
            <pc:docMk/>
            <pc:sldMk cId="2376211924" sldId="300"/>
            <ac:picMk id="4" creationId="{187180F8-7D76-150D-CD3C-69314DBC815C}"/>
          </ac:picMkLst>
        </pc:picChg>
        <pc:picChg chg="add del mod">
          <ac:chgData name="יהודה טאוב" userId="80c2dbd02819b45c" providerId="LiveId" clId="{3171A876-ECBF-4907-ABD7-90F717581D2A}" dt="2024-09-19T13:04:43.540" v="5127" actId="34818"/>
          <ac:picMkLst>
            <pc:docMk/>
            <pc:sldMk cId="2376211924" sldId="300"/>
            <ac:picMk id="5" creationId="{375BA4AB-C4E9-EAD9-0519-8EDC3D7DE8F3}"/>
          </ac:picMkLst>
        </pc:picChg>
        <pc:picChg chg="add del mod">
          <ac:chgData name="יהודה טאוב" userId="80c2dbd02819b45c" providerId="LiveId" clId="{3171A876-ECBF-4907-ABD7-90F717581D2A}" dt="2024-09-19T13:04:42.287" v="5126" actId="34818"/>
          <ac:picMkLst>
            <pc:docMk/>
            <pc:sldMk cId="2376211924" sldId="300"/>
            <ac:picMk id="6" creationId="{326F8582-2050-D17F-3092-FD4B19890268}"/>
          </ac:picMkLst>
        </pc:picChg>
      </pc:sldChg>
      <pc:sldChg chg="addSp delSp modSp mod modTransition">
        <pc:chgData name="יהודה טאוב" userId="80c2dbd02819b45c" providerId="LiveId" clId="{3171A876-ECBF-4907-ABD7-90F717581D2A}" dt="2024-09-19T13:04:51.684" v="5134"/>
        <pc:sldMkLst>
          <pc:docMk/>
          <pc:sldMk cId="2707680759" sldId="301"/>
        </pc:sldMkLst>
        <pc:picChg chg="add del mod">
          <ac:chgData name="יהודה טאוב" userId="80c2dbd02819b45c" providerId="LiveId" clId="{3171A876-ECBF-4907-ABD7-90F717581D2A}" dt="2024-09-19T13:04:49.480" v="5133" actId="34818"/>
          <ac:picMkLst>
            <pc:docMk/>
            <pc:sldMk cId="2707680759" sldId="301"/>
            <ac:picMk id="4" creationId="{1AC2D10F-7E03-90D3-020E-EED00CA109E8}"/>
          </ac:picMkLst>
        </pc:picChg>
        <pc:picChg chg="add del mod">
          <ac:chgData name="יהודה טאוב" userId="80c2dbd02819b45c" providerId="LiveId" clId="{3171A876-ECBF-4907-ABD7-90F717581D2A}" dt="2024-09-19T13:04:43.540" v="5127" actId="34818"/>
          <ac:picMkLst>
            <pc:docMk/>
            <pc:sldMk cId="2707680759" sldId="301"/>
            <ac:picMk id="5" creationId="{E20D9B16-D373-FEBA-6323-D5F07E259208}"/>
          </ac:picMkLst>
        </pc:picChg>
        <pc:picChg chg="add del mod">
          <ac:chgData name="יהודה טאוב" userId="80c2dbd02819b45c" providerId="LiveId" clId="{3171A876-ECBF-4907-ABD7-90F717581D2A}" dt="2024-09-19T13:04:42.287" v="5126" actId="34818"/>
          <ac:picMkLst>
            <pc:docMk/>
            <pc:sldMk cId="2707680759" sldId="301"/>
            <ac:picMk id="6" creationId="{669909A6-AE53-EE6C-744F-D5B163E3A263}"/>
          </ac:picMkLst>
        </pc:picChg>
      </pc:sldChg>
      <pc:sldChg chg="addSp delSp modSp mod modTransition">
        <pc:chgData name="יהודה טאוב" userId="80c2dbd02819b45c" providerId="LiveId" clId="{3171A876-ECBF-4907-ABD7-90F717581D2A}" dt="2024-09-19T13:04:51.684" v="5134"/>
        <pc:sldMkLst>
          <pc:docMk/>
          <pc:sldMk cId="975226042" sldId="302"/>
        </pc:sldMkLst>
        <pc:picChg chg="add del mod">
          <ac:chgData name="יהודה טאוב" userId="80c2dbd02819b45c" providerId="LiveId" clId="{3171A876-ECBF-4907-ABD7-90F717581D2A}" dt="2024-09-19T13:04:49.480" v="5133" actId="34818"/>
          <ac:picMkLst>
            <pc:docMk/>
            <pc:sldMk cId="975226042" sldId="302"/>
            <ac:picMk id="4" creationId="{77CD4D1B-10CE-A3C3-CFE4-CD6A2A06E3DC}"/>
          </ac:picMkLst>
        </pc:picChg>
        <pc:picChg chg="add del mod">
          <ac:chgData name="יהודה טאוב" userId="80c2dbd02819b45c" providerId="LiveId" clId="{3171A876-ECBF-4907-ABD7-90F717581D2A}" dt="2024-09-19T13:04:43.540" v="5127" actId="34818"/>
          <ac:picMkLst>
            <pc:docMk/>
            <pc:sldMk cId="975226042" sldId="302"/>
            <ac:picMk id="5" creationId="{96BB165E-6DD6-0ED7-66CF-03AAD4E22605}"/>
          </ac:picMkLst>
        </pc:picChg>
        <pc:picChg chg="add del mod">
          <ac:chgData name="יהודה טאוב" userId="80c2dbd02819b45c" providerId="LiveId" clId="{3171A876-ECBF-4907-ABD7-90F717581D2A}" dt="2024-09-19T13:04:42.287" v="5126" actId="34818"/>
          <ac:picMkLst>
            <pc:docMk/>
            <pc:sldMk cId="975226042" sldId="302"/>
            <ac:picMk id="6" creationId="{48D2FF2C-9D98-D6E8-014D-5969E05C22FE}"/>
          </ac:picMkLst>
        </pc:picChg>
      </pc:sldChg>
      <pc:sldChg chg="addSp delSp modSp mod modTransition">
        <pc:chgData name="יהודה טאוב" userId="80c2dbd02819b45c" providerId="LiveId" clId="{3171A876-ECBF-4907-ABD7-90F717581D2A}" dt="2024-09-19T13:04:51.684" v="5134"/>
        <pc:sldMkLst>
          <pc:docMk/>
          <pc:sldMk cId="1591488162" sldId="303"/>
        </pc:sldMkLst>
        <pc:picChg chg="add del mod">
          <ac:chgData name="יהודה טאוב" userId="80c2dbd02819b45c" providerId="LiveId" clId="{3171A876-ECBF-4907-ABD7-90F717581D2A}" dt="2024-09-19T13:04:49.480" v="5133" actId="34818"/>
          <ac:picMkLst>
            <pc:docMk/>
            <pc:sldMk cId="1591488162" sldId="303"/>
            <ac:picMk id="4" creationId="{C9CEDC22-8B1D-22E8-EBE0-88B57C33B2B5}"/>
          </ac:picMkLst>
        </pc:picChg>
        <pc:picChg chg="add del mod">
          <ac:chgData name="יהודה טאוב" userId="80c2dbd02819b45c" providerId="LiveId" clId="{3171A876-ECBF-4907-ABD7-90F717581D2A}" dt="2024-09-19T13:04:43.540" v="5127" actId="34818"/>
          <ac:picMkLst>
            <pc:docMk/>
            <pc:sldMk cId="1591488162" sldId="303"/>
            <ac:picMk id="5" creationId="{D9488216-DE01-19C1-E5EB-0D3B3A515A89}"/>
          </ac:picMkLst>
        </pc:picChg>
        <pc:picChg chg="add del mod">
          <ac:chgData name="יהודה טאוב" userId="80c2dbd02819b45c" providerId="LiveId" clId="{3171A876-ECBF-4907-ABD7-90F717581D2A}" dt="2024-09-19T13:04:42.287" v="5126" actId="34818"/>
          <ac:picMkLst>
            <pc:docMk/>
            <pc:sldMk cId="1591488162" sldId="303"/>
            <ac:picMk id="6" creationId="{1AEAE3E3-2591-EC8F-4A36-F0F61DCEF67D}"/>
          </ac:picMkLst>
        </pc:picChg>
      </pc:sldChg>
      <pc:sldChg chg="addSp delSp modSp mod modTransition modAnim">
        <pc:chgData name="יהודה טאוב" userId="80c2dbd02819b45c" providerId="LiveId" clId="{3171A876-ECBF-4907-ABD7-90F717581D2A}" dt="2024-09-19T13:04:51.684" v="5134"/>
        <pc:sldMkLst>
          <pc:docMk/>
          <pc:sldMk cId="4268374826" sldId="304"/>
        </pc:sldMkLst>
        <pc:spChg chg="mod">
          <ac:chgData name="יהודה טאוב" userId="80c2dbd02819b45c" providerId="LiveId" clId="{3171A876-ECBF-4907-ABD7-90F717581D2A}" dt="2024-09-17T23:39:54.688" v="151" actId="20577"/>
          <ac:spMkLst>
            <pc:docMk/>
            <pc:sldMk cId="4268374826" sldId="304"/>
            <ac:spMk id="3" creationId="{0F758C16-5531-3816-60B2-04FF117BB128}"/>
          </ac:spMkLst>
        </pc:spChg>
        <pc:picChg chg="add del mod">
          <ac:chgData name="יהודה טאוב" userId="80c2dbd02819b45c" providerId="LiveId" clId="{3171A876-ECBF-4907-ABD7-90F717581D2A}" dt="2024-09-19T13:04:49.480" v="5133" actId="34818"/>
          <ac:picMkLst>
            <pc:docMk/>
            <pc:sldMk cId="4268374826" sldId="304"/>
            <ac:picMk id="4" creationId="{A57CB681-81AD-C0E1-7F18-FC9F9E42D4D8}"/>
          </ac:picMkLst>
        </pc:picChg>
        <pc:picChg chg="add del mod">
          <ac:chgData name="יהודה טאוב" userId="80c2dbd02819b45c" providerId="LiveId" clId="{3171A876-ECBF-4907-ABD7-90F717581D2A}" dt="2024-09-19T13:04:43.540" v="5127" actId="34818"/>
          <ac:picMkLst>
            <pc:docMk/>
            <pc:sldMk cId="4268374826" sldId="304"/>
            <ac:picMk id="5" creationId="{1C9661C9-C9AE-619B-4CC4-58AE4D42790B}"/>
          </ac:picMkLst>
        </pc:picChg>
        <pc:picChg chg="add del mod">
          <ac:chgData name="יהודה טאוב" userId="80c2dbd02819b45c" providerId="LiveId" clId="{3171A876-ECBF-4907-ABD7-90F717581D2A}" dt="2024-09-19T13:04:42.287" v="5126" actId="34818"/>
          <ac:picMkLst>
            <pc:docMk/>
            <pc:sldMk cId="4268374826" sldId="304"/>
            <ac:picMk id="6" creationId="{07F3A290-AA16-78C9-8DE4-C24EA794D815}"/>
          </ac:picMkLst>
        </pc:picChg>
        <pc:picChg chg="add del mod">
          <ac:chgData name="יהודה טאוב" userId="80c2dbd02819b45c" providerId="LiveId" clId="{3171A876-ECBF-4907-ABD7-90F717581D2A}" dt="2024-09-17T16:33:02.624" v="12"/>
          <ac:picMkLst>
            <pc:docMk/>
            <pc:sldMk cId="4268374826" sldId="304"/>
            <ac:picMk id="9" creationId="{7FD53D65-B57E-5A8E-E670-ABEA9501D1CC}"/>
          </ac:picMkLst>
        </pc:picChg>
        <pc:picChg chg="add del mod">
          <ac:chgData name="יהודה טאוב" userId="80c2dbd02819b45c" providerId="LiveId" clId="{3171A876-ECBF-4907-ABD7-90F717581D2A}" dt="2024-09-17T22:34:30.350" v="18"/>
          <ac:picMkLst>
            <pc:docMk/>
            <pc:sldMk cId="4268374826" sldId="304"/>
            <ac:picMk id="13" creationId="{0606DBBF-D3EC-2084-3065-137A97548B12}"/>
          </ac:picMkLst>
        </pc:picChg>
        <pc:picChg chg="add del mod">
          <ac:chgData name="יהודה טאוב" userId="80c2dbd02819b45c" providerId="LiveId" clId="{3171A876-ECBF-4907-ABD7-90F717581D2A}" dt="2024-09-17T22:36:32.606" v="20"/>
          <ac:picMkLst>
            <pc:docMk/>
            <pc:sldMk cId="4268374826" sldId="304"/>
            <ac:picMk id="21" creationId="{CAEE0087-D4EE-B53D-38CA-CED03A8E8BE8}"/>
          </ac:picMkLst>
        </pc:picChg>
      </pc:sldChg>
      <pc:sldChg chg="addSp delSp modSp mod modTransition delAnim modAnim">
        <pc:chgData name="יהודה טאוב" userId="80c2dbd02819b45c" providerId="LiveId" clId="{3171A876-ECBF-4907-ABD7-90F717581D2A}" dt="2024-09-19T13:04:51.684" v="5134"/>
        <pc:sldMkLst>
          <pc:docMk/>
          <pc:sldMk cId="2624513133" sldId="305"/>
        </pc:sldMkLst>
        <pc:spChg chg="mod">
          <ac:chgData name="יהודה טאוב" userId="80c2dbd02819b45c" providerId="LiveId" clId="{3171A876-ECBF-4907-ABD7-90F717581D2A}" dt="2024-09-17T23:50:55.991" v="157" actId="207"/>
          <ac:spMkLst>
            <pc:docMk/>
            <pc:sldMk cId="2624513133" sldId="305"/>
            <ac:spMk id="3" creationId="{0F758C16-5531-3816-60B2-04FF117BB128}"/>
          </ac:spMkLst>
        </pc:spChg>
        <pc:picChg chg="add mod">
          <ac:chgData name="יהודה טאוב" userId="80c2dbd02819b45c" providerId="LiveId" clId="{3171A876-ECBF-4907-ABD7-90F717581D2A}" dt="2024-09-19T12:59:30.274" v="5110" actId="34307"/>
          <ac:picMkLst>
            <pc:docMk/>
            <pc:sldMk cId="2624513133" sldId="305"/>
            <ac:picMk id="4" creationId="{514B3095-47A2-5730-E24B-10EFF75F2CF4}"/>
          </ac:picMkLst>
        </pc:picChg>
        <pc:picChg chg="add del mod">
          <ac:chgData name="יהודה טאוב" userId="80c2dbd02819b45c" providerId="LiveId" clId="{3171A876-ECBF-4907-ABD7-90F717581D2A}" dt="2024-09-19T13:04:49.480" v="5133" actId="34818"/>
          <ac:picMkLst>
            <pc:docMk/>
            <pc:sldMk cId="2624513133" sldId="305"/>
            <ac:picMk id="5" creationId="{B47DABB4-B37C-2D1B-0CD0-3346C024A43D}"/>
          </ac:picMkLst>
        </pc:picChg>
        <pc:picChg chg="add del mod">
          <ac:chgData name="יהודה טאוב" userId="80c2dbd02819b45c" providerId="LiveId" clId="{3171A876-ECBF-4907-ABD7-90F717581D2A}" dt="2024-09-19T13:04:43.540" v="5127" actId="34818"/>
          <ac:picMkLst>
            <pc:docMk/>
            <pc:sldMk cId="2624513133" sldId="305"/>
            <ac:picMk id="6" creationId="{E5A2FE61-BBD1-E6A6-E726-564F9B6260EC}"/>
          </ac:picMkLst>
        </pc:picChg>
        <pc:picChg chg="add del mod">
          <ac:chgData name="יהודה טאוב" userId="80c2dbd02819b45c" providerId="LiveId" clId="{3171A876-ECBF-4907-ABD7-90F717581D2A}" dt="2024-09-19T13:04:42.287" v="5126" actId="34818"/>
          <ac:picMkLst>
            <pc:docMk/>
            <pc:sldMk cId="2624513133" sldId="305"/>
            <ac:picMk id="7" creationId="{5B2D8392-74A3-AD93-42B6-FF209EEEAC8E}"/>
          </ac:picMkLst>
        </pc:picChg>
        <pc:picChg chg="add del mod">
          <ac:chgData name="יהודה טאוב" userId="80c2dbd02819b45c" providerId="LiveId" clId="{3171A876-ECBF-4907-ABD7-90F717581D2A}" dt="2024-09-17T22:34:30.350" v="18"/>
          <ac:picMkLst>
            <pc:docMk/>
            <pc:sldMk cId="2624513133" sldId="305"/>
            <ac:picMk id="21" creationId="{54914DDF-54F4-EB08-22F9-BF33E030B9F8}"/>
          </ac:picMkLst>
        </pc:picChg>
        <pc:picChg chg="add mod">
          <ac:chgData name="יהודה טאוב" userId="80c2dbd02819b45c" providerId="LiveId" clId="{3171A876-ECBF-4907-ABD7-90F717581D2A}" dt="2024-09-17T23:52:55.127" v="160" actId="1076"/>
          <ac:picMkLst>
            <pc:docMk/>
            <pc:sldMk cId="2624513133" sldId="305"/>
            <ac:picMk id="25" creationId="{E34622CD-3136-8655-EE7F-97A95B84D933}"/>
          </ac:picMkLst>
        </pc:picChg>
        <pc:picChg chg="add mod">
          <ac:chgData name="יהודה טאוב" userId="80c2dbd02819b45c" providerId="LiveId" clId="{3171A876-ECBF-4907-ABD7-90F717581D2A}" dt="2024-09-17T23:59:31.846" v="167" actId="14100"/>
          <ac:picMkLst>
            <pc:docMk/>
            <pc:sldMk cId="2624513133" sldId="305"/>
            <ac:picMk id="26" creationId="{56B4A879-A8FE-3F1B-482C-C6BBC8CFE274}"/>
          </ac:picMkLst>
        </pc:picChg>
        <pc:picChg chg="add del mod">
          <ac:chgData name="יהודה טאוב" userId="80c2dbd02819b45c" providerId="LiveId" clId="{3171A876-ECBF-4907-ABD7-90F717581D2A}" dt="2024-09-18T00:03:31.117" v="178" actId="478"/>
          <ac:picMkLst>
            <pc:docMk/>
            <pc:sldMk cId="2624513133" sldId="305"/>
            <ac:picMk id="36" creationId="{E5C74A86-1581-1E63-8042-25DAD1966F30}"/>
          </ac:picMkLst>
        </pc:picChg>
        <pc:picChg chg="add mod">
          <ac:chgData name="יהודה טאוב" userId="80c2dbd02819b45c" providerId="LiveId" clId="{3171A876-ECBF-4907-ABD7-90F717581D2A}" dt="2024-09-17T23:55:19.283" v="163" actId="1076"/>
          <ac:picMkLst>
            <pc:docMk/>
            <pc:sldMk cId="2624513133" sldId="305"/>
            <ac:picMk id="1026" creationId="{9F43F16B-5FD3-7DB8-B907-FC7543D0193B}"/>
          </ac:picMkLst>
        </pc:picChg>
      </pc:sldChg>
      <pc:sldChg chg="addSp delSp modSp mod modTransition">
        <pc:chgData name="יהודה טאוב" userId="80c2dbd02819b45c" providerId="LiveId" clId="{3171A876-ECBF-4907-ABD7-90F717581D2A}" dt="2024-09-19T13:04:51.684" v="5134"/>
        <pc:sldMkLst>
          <pc:docMk/>
          <pc:sldMk cId="3716011088" sldId="306"/>
        </pc:sldMkLst>
        <pc:picChg chg="add del mod">
          <ac:chgData name="יהודה טאוב" userId="80c2dbd02819b45c" providerId="LiveId" clId="{3171A876-ECBF-4907-ABD7-90F717581D2A}" dt="2024-09-19T13:04:49.480" v="5133" actId="34818"/>
          <ac:picMkLst>
            <pc:docMk/>
            <pc:sldMk cId="3716011088" sldId="306"/>
            <ac:picMk id="4" creationId="{0BB8F75C-53FB-10A2-1A9D-5569F3FE7F54}"/>
          </ac:picMkLst>
        </pc:picChg>
        <pc:picChg chg="add del mod">
          <ac:chgData name="יהודה טאוב" userId="80c2dbd02819b45c" providerId="LiveId" clId="{3171A876-ECBF-4907-ABD7-90F717581D2A}" dt="2024-09-19T13:04:43.540" v="5127" actId="34818"/>
          <ac:picMkLst>
            <pc:docMk/>
            <pc:sldMk cId="3716011088" sldId="306"/>
            <ac:picMk id="5" creationId="{DA90F7FB-0E4A-256C-0801-3DB5DE69AADF}"/>
          </ac:picMkLst>
        </pc:picChg>
        <pc:picChg chg="add del mod">
          <ac:chgData name="יהודה טאוב" userId="80c2dbd02819b45c" providerId="LiveId" clId="{3171A876-ECBF-4907-ABD7-90F717581D2A}" dt="2024-09-19T13:04:42.287" v="5126" actId="34818"/>
          <ac:picMkLst>
            <pc:docMk/>
            <pc:sldMk cId="3716011088" sldId="306"/>
            <ac:picMk id="6" creationId="{4D81168A-CA58-37EB-1927-25A61F80F2A9}"/>
          </ac:picMkLst>
        </pc:picChg>
      </pc:sldChg>
      <pc:sldChg chg="addSp delSp modSp mod modTransition">
        <pc:chgData name="יהודה טאוב" userId="80c2dbd02819b45c" providerId="LiveId" clId="{3171A876-ECBF-4907-ABD7-90F717581D2A}" dt="2024-09-19T13:04:51.684" v="5134"/>
        <pc:sldMkLst>
          <pc:docMk/>
          <pc:sldMk cId="1086114266" sldId="307"/>
        </pc:sldMkLst>
        <pc:picChg chg="add del mod">
          <ac:chgData name="יהודה טאוב" userId="80c2dbd02819b45c" providerId="LiveId" clId="{3171A876-ECBF-4907-ABD7-90F717581D2A}" dt="2024-09-19T13:04:49.480" v="5133" actId="34818"/>
          <ac:picMkLst>
            <pc:docMk/>
            <pc:sldMk cId="1086114266" sldId="307"/>
            <ac:picMk id="4" creationId="{09D2659B-7E6B-9A67-E1AC-8C2A4D4F2021}"/>
          </ac:picMkLst>
        </pc:picChg>
        <pc:picChg chg="add del mod">
          <ac:chgData name="יהודה טאוב" userId="80c2dbd02819b45c" providerId="LiveId" clId="{3171A876-ECBF-4907-ABD7-90F717581D2A}" dt="2024-09-19T13:04:43.540" v="5127" actId="34818"/>
          <ac:picMkLst>
            <pc:docMk/>
            <pc:sldMk cId="1086114266" sldId="307"/>
            <ac:picMk id="5" creationId="{2357B1B6-3AC5-1185-7CEC-B368A9B08079}"/>
          </ac:picMkLst>
        </pc:picChg>
        <pc:picChg chg="add del mod">
          <ac:chgData name="יהודה טאוב" userId="80c2dbd02819b45c" providerId="LiveId" clId="{3171A876-ECBF-4907-ABD7-90F717581D2A}" dt="2024-09-19T13:04:42.287" v="5126" actId="34818"/>
          <ac:picMkLst>
            <pc:docMk/>
            <pc:sldMk cId="1086114266" sldId="307"/>
            <ac:picMk id="6" creationId="{5B7D6BD5-7A55-009D-5069-C19933C3A0AC}"/>
          </ac:picMkLst>
        </pc:picChg>
      </pc:sldChg>
      <pc:sldChg chg="addSp delSp modSp mod modTransition">
        <pc:chgData name="יהודה טאוב" userId="80c2dbd02819b45c" providerId="LiveId" clId="{3171A876-ECBF-4907-ABD7-90F717581D2A}" dt="2024-09-19T13:04:51.684" v="5134"/>
        <pc:sldMkLst>
          <pc:docMk/>
          <pc:sldMk cId="863791602" sldId="308"/>
        </pc:sldMkLst>
        <pc:picChg chg="add del mod">
          <ac:chgData name="יהודה טאוב" userId="80c2dbd02819b45c" providerId="LiveId" clId="{3171A876-ECBF-4907-ABD7-90F717581D2A}" dt="2024-09-19T13:04:49.480" v="5133" actId="34818"/>
          <ac:picMkLst>
            <pc:docMk/>
            <pc:sldMk cId="863791602" sldId="308"/>
            <ac:picMk id="4" creationId="{D626266A-5E0D-A9C9-010C-005EC16EFDE9}"/>
          </ac:picMkLst>
        </pc:picChg>
        <pc:picChg chg="add del mod">
          <ac:chgData name="יהודה טאוב" userId="80c2dbd02819b45c" providerId="LiveId" clId="{3171A876-ECBF-4907-ABD7-90F717581D2A}" dt="2024-09-19T13:04:43.540" v="5127" actId="34818"/>
          <ac:picMkLst>
            <pc:docMk/>
            <pc:sldMk cId="863791602" sldId="308"/>
            <ac:picMk id="5" creationId="{AD15C31C-1945-A831-18CF-00E8FF1DB03F}"/>
          </ac:picMkLst>
        </pc:picChg>
        <pc:picChg chg="add del mod">
          <ac:chgData name="יהודה טאוב" userId="80c2dbd02819b45c" providerId="LiveId" clId="{3171A876-ECBF-4907-ABD7-90F717581D2A}" dt="2024-09-19T13:04:42.287" v="5126" actId="34818"/>
          <ac:picMkLst>
            <pc:docMk/>
            <pc:sldMk cId="863791602" sldId="308"/>
            <ac:picMk id="6" creationId="{E323AE5B-2B46-F160-4C54-EE1ED557E87F}"/>
          </ac:picMkLst>
        </pc:picChg>
      </pc:sldChg>
      <pc:sldChg chg="addSp delSp modSp mod modTransition">
        <pc:chgData name="יהודה טאוב" userId="80c2dbd02819b45c" providerId="LiveId" clId="{3171A876-ECBF-4907-ABD7-90F717581D2A}" dt="2024-09-19T13:04:51.684" v="5134"/>
        <pc:sldMkLst>
          <pc:docMk/>
          <pc:sldMk cId="2903737247" sldId="309"/>
        </pc:sldMkLst>
        <pc:picChg chg="add del mod">
          <ac:chgData name="יהודה טאוב" userId="80c2dbd02819b45c" providerId="LiveId" clId="{3171A876-ECBF-4907-ABD7-90F717581D2A}" dt="2024-09-19T13:04:49.480" v="5133" actId="34818"/>
          <ac:picMkLst>
            <pc:docMk/>
            <pc:sldMk cId="2903737247" sldId="309"/>
            <ac:picMk id="4" creationId="{F4644A8B-8F4B-B1E3-8247-498BD0FC1E87}"/>
          </ac:picMkLst>
        </pc:picChg>
        <pc:picChg chg="add del mod">
          <ac:chgData name="יהודה טאוב" userId="80c2dbd02819b45c" providerId="LiveId" clId="{3171A876-ECBF-4907-ABD7-90F717581D2A}" dt="2024-09-19T13:04:43.540" v="5127" actId="34818"/>
          <ac:picMkLst>
            <pc:docMk/>
            <pc:sldMk cId="2903737247" sldId="309"/>
            <ac:picMk id="5" creationId="{770AFC15-343E-2F56-B5A3-1EA79130FFF2}"/>
          </ac:picMkLst>
        </pc:picChg>
        <pc:picChg chg="add del mod">
          <ac:chgData name="יהודה טאוב" userId="80c2dbd02819b45c" providerId="LiveId" clId="{3171A876-ECBF-4907-ABD7-90F717581D2A}" dt="2024-09-19T13:04:42.287" v="5126" actId="34818"/>
          <ac:picMkLst>
            <pc:docMk/>
            <pc:sldMk cId="2903737247" sldId="309"/>
            <ac:picMk id="6" creationId="{046CA209-C8B7-6B29-B7E0-BFE2AAC7DE07}"/>
          </ac:picMkLst>
        </pc:picChg>
      </pc:sldChg>
      <pc:sldChg chg="addSp delSp modSp mod modTransition modNotesTx">
        <pc:chgData name="יהודה טאוב" userId="80c2dbd02819b45c" providerId="LiveId" clId="{3171A876-ECBF-4907-ABD7-90F717581D2A}" dt="2024-09-19T13:04:51.684" v="5134"/>
        <pc:sldMkLst>
          <pc:docMk/>
          <pc:sldMk cId="2492684909" sldId="310"/>
        </pc:sldMkLst>
        <pc:picChg chg="add del mod">
          <ac:chgData name="יהודה טאוב" userId="80c2dbd02819b45c" providerId="LiveId" clId="{3171A876-ECBF-4907-ABD7-90F717581D2A}" dt="2024-09-19T13:04:49.480" v="5133" actId="34818"/>
          <ac:picMkLst>
            <pc:docMk/>
            <pc:sldMk cId="2492684909" sldId="310"/>
            <ac:picMk id="4" creationId="{EA957137-11F2-416D-DF1D-F4F9B54ED3D3}"/>
          </ac:picMkLst>
        </pc:picChg>
        <pc:picChg chg="add del mod">
          <ac:chgData name="יהודה טאוב" userId="80c2dbd02819b45c" providerId="LiveId" clId="{3171A876-ECBF-4907-ABD7-90F717581D2A}" dt="2024-09-19T13:04:43.540" v="5127" actId="34818"/>
          <ac:picMkLst>
            <pc:docMk/>
            <pc:sldMk cId="2492684909" sldId="310"/>
            <ac:picMk id="5" creationId="{39FB7571-BD31-3810-7B90-C8B624F4516A}"/>
          </ac:picMkLst>
        </pc:picChg>
        <pc:picChg chg="add del mod">
          <ac:chgData name="יהודה טאוב" userId="80c2dbd02819b45c" providerId="LiveId" clId="{3171A876-ECBF-4907-ABD7-90F717581D2A}" dt="2024-09-19T13:04:42.287" v="5126" actId="34818"/>
          <ac:picMkLst>
            <pc:docMk/>
            <pc:sldMk cId="2492684909" sldId="310"/>
            <ac:picMk id="6" creationId="{7A5F64CF-CDFE-0D4A-8E98-549FFA08FABE}"/>
          </ac:picMkLst>
        </pc:picChg>
      </pc:sldChg>
      <pc:sldChg chg="addSp delSp modSp mod ord modTransition">
        <pc:chgData name="יהודה טאוב" userId="80c2dbd02819b45c" providerId="LiveId" clId="{3171A876-ECBF-4907-ABD7-90F717581D2A}" dt="2024-09-19T13:04:51.684" v="5134"/>
        <pc:sldMkLst>
          <pc:docMk/>
          <pc:sldMk cId="1111373316" sldId="311"/>
        </pc:sldMkLst>
        <pc:picChg chg="add del mod">
          <ac:chgData name="יהודה טאוב" userId="80c2dbd02819b45c" providerId="LiveId" clId="{3171A876-ECBF-4907-ABD7-90F717581D2A}" dt="2024-09-19T13:04:49.480" v="5133" actId="34818"/>
          <ac:picMkLst>
            <pc:docMk/>
            <pc:sldMk cId="1111373316" sldId="311"/>
            <ac:picMk id="4" creationId="{E1EF9C75-4BB8-58FE-493C-AFC0B56D5810}"/>
          </ac:picMkLst>
        </pc:picChg>
        <pc:picChg chg="add del mod">
          <ac:chgData name="יהודה טאוב" userId="80c2dbd02819b45c" providerId="LiveId" clId="{3171A876-ECBF-4907-ABD7-90F717581D2A}" dt="2024-09-19T13:04:43.540" v="5127" actId="34818"/>
          <ac:picMkLst>
            <pc:docMk/>
            <pc:sldMk cId="1111373316" sldId="311"/>
            <ac:picMk id="5" creationId="{99298CB5-4DF4-8C0E-6A5A-0F9A43134FC4}"/>
          </ac:picMkLst>
        </pc:picChg>
        <pc:picChg chg="add del mod">
          <ac:chgData name="יהודה טאוב" userId="80c2dbd02819b45c" providerId="LiveId" clId="{3171A876-ECBF-4907-ABD7-90F717581D2A}" dt="2024-09-19T13:04:42.287" v="5126" actId="34818"/>
          <ac:picMkLst>
            <pc:docMk/>
            <pc:sldMk cId="1111373316" sldId="311"/>
            <ac:picMk id="6" creationId="{1BB96E20-F738-1A53-D4C6-51C0CC1B1936}"/>
          </ac:picMkLst>
        </pc:picChg>
      </pc:sldChg>
      <pc:sldChg chg="addSp delSp modSp mod modTransition modNotesTx">
        <pc:chgData name="יהודה טאוב" userId="80c2dbd02819b45c" providerId="LiveId" clId="{3171A876-ECBF-4907-ABD7-90F717581D2A}" dt="2024-09-19T13:04:51.684" v="5134"/>
        <pc:sldMkLst>
          <pc:docMk/>
          <pc:sldMk cId="2342188112" sldId="312"/>
        </pc:sldMkLst>
        <pc:spChg chg="mod">
          <ac:chgData name="יהודה טאוב" userId="80c2dbd02819b45c" providerId="LiveId" clId="{3171A876-ECBF-4907-ABD7-90F717581D2A}" dt="2024-09-18T00:26:02.495" v="750" actId="20577"/>
          <ac:spMkLst>
            <pc:docMk/>
            <pc:sldMk cId="2342188112" sldId="312"/>
            <ac:spMk id="2" creationId="{67E43DBC-1E28-8FEF-3CBF-E1D4D58B2DA4}"/>
          </ac:spMkLst>
        </pc:spChg>
        <pc:spChg chg="mod">
          <ac:chgData name="יהודה טאוב" userId="80c2dbd02819b45c" providerId="LiveId" clId="{3171A876-ECBF-4907-ABD7-90F717581D2A}" dt="2024-09-18T00:25:53.343" v="736" actId="207"/>
          <ac:spMkLst>
            <pc:docMk/>
            <pc:sldMk cId="2342188112" sldId="312"/>
            <ac:spMk id="3" creationId="{83D4D8E7-4A90-EDA7-054F-3905CC083B24}"/>
          </ac:spMkLst>
        </pc:spChg>
        <pc:picChg chg="add del mod">
          <ac:chgData name="יהודה טאוב" userId="80c2dbd02819b45c" providerId="LiveId" clId="{3171A876-ECBF-4907-ABD7-90F717581D2A}" dt="2024-09-19T13:04:49.480" v="5133" actId="34818"/>
          <ac:picMkLst>
            <pc:docMk/>
            <pc:sldMk cId="2342188112" sldId="312"/>
            <ac:picMk id="4" creationId="{C12F7444-8EBD-A83D-B208-A36576E76C9B}"/>
          </ac:picMkLst>
        </pc:picChg>
        <pc:picChg chg="add del mod">
          <ac:chgData name="יהודה טאוב" userId="80c2dbd02819b45c" providerId="LiveId" clId="{3171A876-ECBF-4907-ABD7-90F717581D2A}" dt="2024-09-19T13:04:43.540" v="5127" actId="34818"/>
          <ac:picMkLst>
            <pc:docMk/>
            <pc:sldMk cId="2342188112" sldId="312"/>
            <ac:picMk id="5" creationId="{194ABBAC-1CE0-DE7C-B559-8F80C09FA5D1}"/>
          </ac:picMkLst>
        </pc:picChg>
        <pc:picChg chg="add del mod">
          <ac:chgData name="יהודה טאוב" userId="80c2dbd02819b45c" providerId="LiveId" clId="{3171A876-ECBF-4907-ABD7-90F717581D2A}" dt="2024-09-19T13:04:42.287" v="5126" actId="34818"/>
          <ac:picMkLst>
            <pc:docMk/>
            <pc:sldMk cId="2342188112" sldId="312"/>
            <ac:picMk id="6" creationId="{BA42DD12-B58D-97B1-518C-0CC6A19782DE}"/>
          </ac:picMkLst>
        </pc:picChg>
      </pc:sldChg>
      <pc:sldChg chg="addSp delSp modSp mod modTransition modAnim modNotesTx">
        <pc:chgData name="יהודה טאוב" userId="80c2dbd02819b45c" providerId="LiveId" clId="{3171A876-ECBF-4907-ABD7-90F717581D2A}" dt="2024-09-19T13:04:51.684" v="5134"/>
        <pc:sldMkLst>
          <pc:docMk/>
          <pc:sldMk cId="577855745" sldId="313"/>
        </pc:sldMkLst>
        <pc:spChg chg="mod">
          <ac:chgData name="יהודה טאוב" userId="80c2dbd02819b45c" providerId="LiveId" clId="{3171A876-ECBF-4907-ABD7-90F717581D2A}" dt="2024-09-19T00:40:45.713" v="4120" actId="27636"/>
          <ac:spMkLst>
            <pc:docMk/>
            <pc:sldMk cId="577855745" sldId="313"/>
            <ac:spMk id="3" creationId="{83D4D8E7-4A90-EDA7-054F-3905CC083B24}"/>
          </ac:spMkLst>
        </pc:spChg>
        <pc:picChg chg="add del mod">
          <ac:chgData name="יהודה טאוב" userId="80c2dbd02819b45c" providerId="LiveId" clId="{3171A876-ECBF-4907-ABD7-90F717581D2A}" dt="2024-09-19T13:04:49.480" v="5133" actId="34818"/>
          <ac:picMkLst>
            <pc:docMk/>
            <pc:sldMk cId="577855745" sldId="313"/>
            <ac:picMk id="4" creationId="{856DC8A5-A398-2EB3-DF09-DFAD8EBCAC49}"/>
          </ac:picMkLst>
        </pc:picChg>
        <pc:picChg chg="add del mod">
          <ac:chgData name="יהודה טאוב" userId="80c2dbd02819b45c" providerId="LiveId" clId="{3171A876-ECBF-4907-ABD7-90F717581D2A}" dt="2024-09-19T13:04:43.540" v="5127" actId="34818"/>
          <ac:picMkLst>
            <pc:docMk/>
            <pc:sldMk cId="577855745" sldId="313"/>
            <ac:picMk id="5" creationId="{9353F357-9BF8-302B-F2A1-5AF581929F0A}"/>
          </ac:picMkLst>
        </pc:picChg>
        <pc:picChg chg="add del mod">
          <ac:chgData name="יהודה טאוב" userId="80c2dbd02819b45c" providerId="LiveId" clId="{3171A876-ECBF-4907-ABD7-90F717581D2A}" dt="2024-09-19T13:04:42.287" v="5126" actId="34818"/>
          <ac:picMkLst>
            <pc:docMk/>
            <pc:sldMk cId="577855745" sldId="313"/>
            <ac:picMk id="6" creationId="{9898A499-A008-7012-7CF3-6242D697A48A}"/>
          </ac:picMkLst>
        </pc:picChg>
      </pc:sldChg>
      <pc:sldChg chg="addSp delSp modSp mod modTransition">
        <pc:chgData name="יהודה טאוב" userId="80c2dbd02819b45c" providerId="LiveId" clId="{3171A876-ECBF-4907-ABD7-90F717581D2A}" dt="2024-09-19T13:04:51.684" v="5134"/>
        <pc:sldMkLst>
          <pc:docMk/>
          <pc:sldMk cId="4127886524" sldId="314"/>
        </pc:sldMkLst>
        <pc:picChg chg="add del mod">
          <ac:chgData name="יהודה טאוב" userId="80c2dbd02819b45c" providerId="LiveId" clId="{3171A876-ECBF-4907-ABD7-90F717581D2A}" dt="2024-09-19T13:04:49.480" v="5133" actId="34818"/>
          <ac:picMkLst>
            <pc:docMk/>
            <pc:sldMk cId="4127886524" sldId="314"/>
            <ac:picMk id="4" creationId="{13689B7C-2F12-28BB-0BFE-9975316E29F7}"/>
          </ac:picMkLst>
        </pc:picChg>
        <pc:picChg chg="add del mod">
          <ac:chgData name="יהודה טאוב" userId="80c2dbd02819b45c" providerId="LiveId" clId="{3171A876-ECBF-4907-ABD7-90F717581D2A}" dt="2024-09-19T13:04:43.540" v="5127" actId="34818"/>
          <ac:picMkLst>
            <pc:docMk/>
            <pc:sldMk cId="4127886524" sldId="314"/>
            <ac:picMk id="5" creationId="{3010806D-FA62-ACD0-B8D9-25C15A820FA2}"/>
          </ac:picMkLst>
        </pc:picChg>
        <pc:picChg chg="add del mod">
          <ac:chgData name="יהודה טאוב" userId="80c2dbd02819b45c" providerId="LiveId" clId="{3171A876-ECBF-4907-ABD7-90F717581D2A}" dt="2024-09-19T13:04:42.287" v="5126" actId="34818"/>
          <ac:picMkLst>
            <pc:docMk/>
            <pc:sldMk cId="4127886524" sldId="314"/>
            <ac:picMk id="6" creationId="{03BA97C3-C488-B55C-5B57-96A8070B0FF4}"/>
          </ac:picMkLst>
        </pc:picChg>
      </pc:sldChg>
      <pc:sldChg chg="addSp delSp modSp mod modTransition">
        <pc:chgData name="יהודה טאוב" userId="80c2dbd02819b45c" providerId="LiveId" clId="{3171A876-ECBF-4907-ABD7-90F717581D2A}" dt="2024-09-19T13:04:51.684" v="5134"/>
        <pc:sldMkLst>
          <pc:docMk/>
          <pc:sldMk cId="601143694" sldId="315"/>
        </pc:sldMkLst>
        <pc:picChg chg="add del mod">
          <ac:chgData name="יהודה טאוב" userId="80c2dbd02819b45c" providerId="LiveId" clId="{3171A876-ECBF-4907-ABD7-90F717581D2A}" dt="2024-09-19T13:04:49.480" v="5133" actId="34818"/>
          <ac:picMkLst>
            <pc:docMk/>
            <pc:sldMk cId="601143694" sldId="315"/>
            <ac:picMk id="4" creationId="{708583E7-8C90-8C78-644E-3B78B6D4CBA8}"/>
          </ac:picMkLst>
        </pc:picChg>
        <pc:picChg chg="add del mod">
          <ac:chgData name="יהודה טאוב" userId="80c2dbd02819b45c" providerId="LiveId" clId="{3171A876-ECBF-4907-ABD7-90F717581D2A}" dt="2024-09-19T13:04:43.540" v="5127" actId="34818"/>
          <ac:picMkLst>
            <pc:docMk/>
            <pc:sldMk cId="601143694" sldId="315"/>
            <ac:picMk id="5" creationId="{57667ECB-E1BC-144F-325E-1C525320951F}"/>
          </ac:picMkLst>
        </pc:picChg>
        <pc:picChg chg="add del mod">
          <ac:chgData name="יהודה טאוב" userId="80c2dbd02819b45c" providerId="LiveId" clId="{3171A876-ECBF-4907-ABD7-90F717581D2A}" dt="2024-09-19T13:04:42.287" v="5126" actId="34818"/>
          <ac:picMkLst>
            <pc:docMk/>
            <pc:sldMk cId="601143694" sldId="315"/>
            <ac:picMk id="6" creationId="{D3834F55-3882-C9DB-A345-2E5B736D862B}"/>
          </ac:picMkLst>
        </pc:picChg>
      </pc:sldChg>
      <pc:sldChg chg="addSp delSp modSp mod modTransition">
        <pc:chgData name="יהודה טאוב" userId="80c2dbd02819b45c" providerId="LiveId" clId="{3171A876-ECBF-4907-ABD7-90F717581D2A}" dt="2024-09-19T13:04:51.684" v="5134"/>
        <pc:sldMkLst>
          <pc:docMk/>
          <pc:sldMk cId="177269773" sldId="316"/>
        </pc:sldMkLst>
        <pc:picChg chg="add del mod">
          <ac:chgData name="יהודה טאוב" userId="80c2dbd02819b45c" providerId="LiveId" clId="{3171A876-ECBF-4907-ABD7-90F717581D2A}" dt="2024-09-19T13:04:49.480" v="5133" actId="34818"/>
          <ac:picMkLst>
            <pc:docMk/>
            <pc:sldMk cId="177269773" sldId="316"/>
            <ac:picMk id="4" creationId="{F4E49CF9-3D8F-8232-35CB-12D1432C6746}"/>
          </ac:picMkLst>
        </pc:picChg>
        <pc:picChg chg="add del mod">
          <ac:chgData name="יהודה טאוב" userId="80c2dbd02819b45c" providerId="LiveId" clId="{3171A876-ECBF-4907-ABD7-90F717581D2A}" dt="2024-09-19T13:04:43.540" v="5127" actId="34818"/>
          <ac:picMkLst>
            <pc:docMk/>
            <pc:sldMk cId="177269773" sldId="316"/>
            <ac:picMk id="5" creationId="{BFF6DF17-DE60-660E-5077-0061AF63B931}"/>
          </ac:picMkLst>
        </pc:picChg>
        <pc:picChg chg="add del mod">
          <ac:chgData name="יהודה טאוב" userId="80c2dbd02819b45c" providerId="LiveId" clId="{3171A876-ECBF-4907-ABD7-90F717581D2A}" dt="2024-09-19T13:04:42.287" v="5126" actId="34818"/>
          <ac:picMkLst>
            <pc:docMk/>
            <pc:sldMk cId="177269773" sldId="316"/>
            <ac:picMk id="6" creationId="{C2E550FC-85B5-A5EC-8B52-F30D64310725}"/>
          </ac:picMkLst>
        </pc:picChg>
      </pc:sldChg>
      <pc:sldChg chg="addSp delSp modSp mod ord modTransition">
        <pc:chgData name="יהודה טאוב" userId="80c2dbd02819b45c" providerId="LiveId" clId="{3171A876-ECBF-4907-ABD7-90F717581D2A}" dt="2024-09-19T13:04:51.684" v="5134"/>
        <pc:sldMkLst>
          <pc:docMk/>
          <pc:sldMk cId="1436492820" sldId="317"/>
        </pc:sldMkLst>
        <pc:picChg chg="add del mod">
          <ac:chgData name="יהודה טאוב" userId="80c2dbd02819b45c" providerId="LiveId" clId="{3171A876-ECBF-4907-ABD7-90F717581D2A}" dt="2024-09-19T13:04:49.480" v="5133" actId="34818"/>
          <ac:picMkLst>
            <pc:docMk/>
            <pc:sldMk cId="1436492820" sldId="317"/>
            <ac:picMk id="4" creationId="{1E73FB44-CD38-C9CF-F2B2-4BD5DA2732BF}"/>
          </ac:picMkLst>
        </pc:picChg>
        <pc:picChg chg="add del mod">
          <ac:chgData name="יהודה טאוב" userId="80c2dbd02819b45c" providerId="LiveId" clId="{3171A876-ECBF-4907-ABD7-90F717581D2A}" dt="2024-09-19T13:04:43.540" v="5127" actId="34818"/>
          <ac:picMkLst>
            <pc:docMk/>
            <pc:sldMk cId="1436492820" sldId="317"/>
            <ac:picMk id="5" creationId="{D96F74A1-6D4E-0277-D405-DDC0EB786C0C}"/>
          </ac:picMkLst>
        </pc:picChg>
        <pc:picChg chg="add del mod">
          <ac:chgData name="יהודה טאוב" userId="80c2dbd02819b45c" providerId="LiveId" clId="{3171A876-ECBF-4907-ABD7-90F717581D2A}" dt="2024-09-19T13:04:42.287" v="5126" actId="34818"/>
          <ac:picMkLst>
            <pc:docMk/>
            <pc:sldMk cId="1436492820" sldId="317"/>
            <ac:picMk id="6" creationId="{E8BEC510-4038-EB69-E5BC-78C067CC05F4}"/>
          </ac:picMkLst>
        </pc:picChg>
      </pc:sldChg>
      <pc:sldChg chg="addSp delSp modSp mod ord modTransition">
        <pc:chgData name="יהודה טאוב" userId="80c2dbd02819b45c" providerId="LiveId" clId="{3171A876-ECBF-4907-ABD7-90F717581D2A}" dt="2024-09-19T13:04:51.684" v="5134"/>
        <pc:sldMkLst>
          <pc:docMk/>
          <pc:sldMk cId="2912486600" sldId="318"/>
        </pc:sldMkLst>
        <pc:picChg chg="add del mod">
          <ac:chgData name="יהודה טאוב" userId="80c2dbd02819b45c" providerId="LiveId" clId="{3171A876-ECBF-4907-ABD7-90F717581D2A}" dt="2024-09-19T13:04:49.480" v="5133" actId="34818"/>
          <ac:picMkLst>
            <pc:docMk/>
            <pc:sldMk cId="2912486600" sldId="318"/>
            <ac:picMk id="4" creationId="{59EC8FAF-2ECD-A5CE-61E8-A94F784DC4B6}"/>
          </ac:picMkLst>
        </pc:picChg>
        <pc:picChg chg="add del mod">
          <ac:chgData name="יהודה טאוב" userId="80c2dbd02819b45c" providerId="LiveId" clId="{3171A876-ECBF-4907-ABD7-90F717581D2A}" dt="2024-09-19T13:04:43.540" v="5127" actId="34818"/>
          <ac:picMkLst>
            <pc:docMk/>
            <pc:sldMk cId="2912486600" sldId="318"/>
            <ac:picMk id="5" creationId="{889F2833-9CD7-A726-7A09-49BD3DBE2F95}"/>
          </ac:picMkLst>
        </pc:picChg>
        <pc:picChg chg="add del mod">
          <ac:chgData name="יהודה טאוב" userId="80c2dbd02819b45c" providerId="LiveId" clId="{3171A876-ECBF-4907-ABD7-90F717581D2A}" dt="2024-09-19T13:04:42.287" v="5126" actId="34818"/>
          <ac:picMkLst>
            <pc:docMk/>
            <pc:sldMk cId="2912486600" sldId="318"/>
            <ac:picMk id="6" creationId="{B8E85781-6BB3-3CA5-51D7-999F87CB16AE}"/>
          </ac:picMkLst>
        </pc:picChg>
      </pc:sldChg>
      <pc:sldChg chg="addSp delSp modSp mod modTransition">
        <pc:chgData name="יהודה טאוב" userId="80c2dbd02819b45c" providerId="LiveId" clId="{3171A876-ECBF-4907-ABD7-90F717581D2A}" dt="2024-09-19T13:04:51.684" v="5134"/>
        <pc:sldMkLst>
          <pc:docMk/>
          <pc:sldMk cId="3080367728" sldId="319"/>
        </pc:sldMkLst>
        <pc:picChg chg="add del mod">
          <ac:chgData name="יהודה טאוב" userId="80c2dbd02819b45c" providerId="LiveId" clId="{3171A876-ECBF-4907-ABD7-90F717581D2A}" dt="2024-09-19T13:04:49.480" v="5133" actId="34818"/>
          <ac:picMkLst>
            <pc:docMk/>
            <pc:sldMk cId="3080367728" sldId="319"/>
            <ac:picMk id="4" creationId="{71239227-D745-1ADB-0039-6ACA5D0DD189}"/>
          </ac:picMkLst>
        </pc:picChg>
        <pc:picChg chg="add del mod">
          <ac:chgData name="יהודה טאוב" userId="80c2dbd02819b45c" providerId="LiveId" clId="{3171A876-ECBF-4907-ABD7-90F717581D2A}" dt="2024-09-19T13:04:43.540" v="5127" actId="34818"/>
          <ac:picMkLst>
            <pc:docMk/>
            <pc:sldMk cId="3080367728" sldId="319"/>
            <ac:picMk id="5" creationId="{B1DA6A3D-47A9-E5BC-92B9-C3BFF5BFAF1B}"/>
          </ac:picMkLst>
        </pc:picChg>
        <pc:picChg chg="add del mod">
          <ac:chgData name="יהודה טאוב" userId="80c2dbd02819b45c" providerId="LiveId" clId="{3171A876-ECBF-4907-ABD7-90F717581D2A}" dt="2024-09-19T13:04:42.287" v="5126" actId="34818"/>
          <ac:picMkLst>
            <pc:docMk/>
            <pc:sldMk cId="3080367728" sldId="319"/>
            <ac:picMk id="6" creationId="{739C9284-CEFC-8694-479A-861C3F4148E1}"/>
          </ac:picMkLst>
        </pc:picChg>
      </pc:sldChg>
      <pc:sldChg chg="addSp delSp modSp mod ord modTransition">
        <pc:chgData name="יהודה טאוב" userId="80c2dbd02819b45c" providerId="LiveId" clId="{3171A876-ECBF-4907-ABD7-90F717581D2A}" dt="2024-09-19T13:04:51.684" v="5134"/>
        <pc:sldMkLst>
          <pc:docMk/>
          <pc:sldMk cId="2968478835" sldId="320"/>
        </pc:sldMkLst>
        <pc:picChg chg="add del mod">
          <ac:chgData name="יהודה טאוב" userId="80c2dbd02819b45c" providerId="LiveId" clId="{3171A876-ECBF-4907-ABD7-90F717581D2A}" dt="2024-09-19T13:04:49.480" v="5133" actId="34818"/>
          <ac:picMkLst>
            <pc:docMk/>
            <pc:sldMk cId="2968478835" sldId="320"/>
            <ac:picMk id="4" creationId="{7487C4D5-8A5E-0FE5-C55C-065C03149B45}"/>
          </ac:picMkLst>
        </pc:picChg>
        <pc:picChg chg="add del mod">
          <ac:chgData name="יהודה טאוב" userId="80c2dbd02819b45c" providerId="LiveId" clId="{3171A876-ECBF-4907-ABD7-90F717581D2A}" dt="2024-09-19T13:04:43.540" v="5127" actId="34818"/>
          <ac:picMkLst>
            <pc:docMk/>
            <pc:sldMk cId="2968478835" sldId="320"/>
            <ac:picMk id="5" creationId="{FE4A3288-438E-6457-82B3-898DA1D6E8C7}"/>
          </ac:picMkLst>
        </pc:picChg>
        <pc:picChg chg="add del mod">
          <ac:chgData name="יהודה טאוב" userId="80c2dbd02819b45c" providerId="LiveId" clId="{3171A876-ECBF-4907-ABD7-90F717581D2A}" dt="2024-09-19T13:04:42.287" v="5126" actId="34818"/>
          <ac:picMkLst>
            <pc:docMk/>
            <pc:sldMk cId="2968478835" sldId="320"/>
            <ac:picMk id="6" creationId="{03BCE218-F393-478E-4EB2-2203B1681E43}"/>
          </ac:picMkLst>
        </pc:picChg>
      </pc:sldChg>
      <pc:sldChg chg="addSp delSp modSp mod ord modTransition">
        <pc:chgData name="יהודה טאוב" userId="80c2dbd02819b45c" providerId="LiveId" clId="{3171A876-ECBF-4907-ABD7-90F717581D2A}" dt="2024-09-19T13:04:51.684" v="5134"/>
        <pc:sldMkLst>
          <pc:docMk/>
          <pc:sldMk cId="495565503" sldId="321"/>
        </pc:sldMkLst>
        <pc:picChg chg="add del mod">
          <ac:chgData name="יהודה טאוב" userId="80c2dbd02819b45c" providerId="LiveId" clId="{3171A876-ECBF-4907-ABD7-90F717581D2A}" dt="2024-09-19T13:04:49.480" v="5133" actId="34818"/>
          <ac:picMkLst>
            <pc:docMk/>
            <pc:sldMk cId="495565503" sldId="321"/>
            <ac:picMk id="4" creationId="{F56BDF5A-A23D-D2F9-5117-3E980FE52A27}"/>
          </ac:picMkLst>
        </pc:picChg>
        <pc:picChg chg="add del mod">
          <ac:chgData name="יהודה טאוב" userId="80c2dbd02819b45c" providerId="LiveId" clId="{3171A876-ECBF-4907-ABD7-90F717581D2A}" dt="2024-09-19T13:04:43.540" v="5127" actId="34818"/>
          <ac:picMkLst>
            <pc:docMk/>
            <pc:sldMk cId="495565503" sldId="321"/>
            <ac:picMk id="5" creationId="{7F726BF2-AF8F-0399-027B-2AF634A4410E}"/>
          </ac:picMkLst>
        </pc:picChg>
        <pc:picChg chg="add del mod">
          <ac:chgData name="יהודה טאוב" userId="80c2dbd02819b45c" providerId="LiveId" clId="{3171A876-ECBF-4907-ABD7-90F717581D2A}" dt="2024-09-19T13:04:42.287" v="5126" actId="34818"/>
          <ac:picMkLst>
            <pc:docMk/>
            <pc:sldMk cId="495565503" sldId="321"/>
            <ac:picMk id="6" creationId="{78A1109B-40E6-B32C-04B6-3C76DD0FA6EB}"/>
          </ac:picMkLst>
        </pc:picChg>
      </pc:sldChg>
      <pc:sldChg chg="addSp delSp modSp mod ord modTransition">
        <pc:chgData name="יהודה טאוב" userId="80c2dbd02819b45c" providerId="LiveId" clId="{3171A876-ECBF-4907-ABD7-90F717581D2A}" dt="2024-09-19T13:04:51.684" v="5134"/>
        <pc:sldMkLst>
          <pc:docMk/>
          <pc:sldMk cId="1060816778" sldId="322"/>
        </pc:sldMkLst>
        <pc:picChg chg="add del mod">
          <ac:chgData name="יהודה טאוב" userId="80c2dbd02819b45c" providerId="LiveId" clId="{3171A876-ECBF-4907-ABD7-90F717581D2A}" dt="2024-09-19T13:04:49.480" v="5133" actId="34818"/>
          <ac:picMkLst>
            <pc:docMk/>
            <pc:sldMk cId="1060816778" sldId="322"/>
            <ac:picMk id="4" creationId="{BF7F63A1-A211-1C08-E6BE-D84361A809B6}"/>
          </ac:picMkLst>
        </pc:picChg>
        <pc:picChg chg="add del mod">
          <ac:chgData name="יהודה טאוב" userId="80c2dbd02819b45c" providerId="LiveId" clId="{3171A876-ECBF-4907-ABD7-90F717581D2A}" dt="2024-09-19T13:04:43.540" v="5127" actId="34818"/>
          <ac:picMkLst>
            <pc:docMk/>
            <pc:sldMk cId="1060816778" sldId="322"/>
            <ac:picMk id="6" creationId="{A1715F51-7A49-125B-1326-3E6B9A9E4060}"/>
          </ac:picMkLst>
        </pc:picChg>
        <pc:picChg chg="add del mod">
          <ac:chgData name="יהודה טאוב" userId="80c2dbd02819b45c" providerId="LiveId" clId="{3171A876-ECBF-4907-ABD7-90F717581D2A}" dt="2024-09-19T13:04:42.287" v="5126" actId="34818"/>
          <ac:picMkLst>
            <pc:docMk/>
            <pc:sldMk cId="1060816778" sldId="322"/>
            <ac:picMk id="7" creationId="{F1E83116-3BCE-154E-2167-E2403938899C}"/>
          </ac:picMkLst>
        </pc:picChg>
      </pc:sldChg>
      <pc:sldChg chg="addSp delSp modSp mod ord modTransition">
        <pc:chgData name="יהודה טאוב" userId="80c2dbd02819b45c" providerId="LiveId" clId="{3171A876-ECBF-4907-ABD7-90F717581D2A}" dt="2024-09-19T13:04:51.684" v="5134"/>
        <pc:sldMkLst>
          <pc:docMk/>
          <pc:sldMk cId="3215478819" sldId="323"/>
        </pc:sldMkLst>
        <pc:picChg chg="add del mod">
          <ac:chgData name="יהודה טאוב" userId="80c2dbd02819b45c" providerId="LiveId" clId="{3171A876-ECBF-4907-ABD7-90F717581D2A}" dt="2024-09-19T13:04:49.480" v="5133" actId="34818"/>
          <ac:picMkLst>
            <pc:docMk/>
            <pc:sldMk cId="3215478819" sldId="323"/>
            <ac:picMk id="4" creationId="{29A31779-12DC-689D-BC0E-EDCCE2CCE2FA}"/>
          </ac:picMkLst>
        </pc:picChg>
        <pc:picChg chg="add del mod">
          <ac:chgData name="יהודה טאוב" userId="80c2dbd02819b45c" providerId="LiveId" clId="{3171A876-ECBF-4907-ABD7-90F717581D2A}" dt="2024-09-19T13:04:43.540" v="5127" actId="34818"/>
          <ac:picMkLst>
            <pc:docMk/>
            <pc:sldMk cId="3215478819" sldId="323"/>
            <ac:picMk id="5" creationId="{68863640-8179-ADF7-C9F2-05D4C0BAA8F3}"/>
          </ac:picMkLst>
        </pc:picChg>
        <pc:picChg chg="add del mod">
          <ac:chgData name="יהודה טאוב" userId="80c2dbd02819b45c" providerId="LiveId" clId="{3171A876-ECBF-4907-ABD7-90F717581D2A}" dt="2024-09-19T13:04:42.287" v="5126" actId="34818"/>
          <ac:picMkLst>
            <pc:docMk/>
            <pc:sldMk cId="3215478819" sldId="323"/>
            <ac:picMk id="6" creationId="{0940A2DB-A7F5-8F1F-7409-9484A2191F90}"/>
          </ac:picMkLst>
        </pc:picChg>
      </pc:sldChg>
      <pc:sldChg chg="addSp delSp modSp mod ord modTransition">
        <pc:chgData name="יהודה טאוב" userId="80c2dbd02819b45c" providerId="LiveId" clId="{3171A876-ECBF-4907-ABD7-90F717581D2A}" dt="2024-09-19T13:04:51.684" v="5134"/>
        <pc:sldMkLst>
          <pc:docMk/>
          <pc:sldMk cId="2591887970" sldId="324"/>
        </pc:sldMkLst>
        <pc:picChg chg="add del mod">
          <ac:chgData name="יהודה טאוב" userId="80c2dbd02819b45c" providerId="LiveId" clId="{3171A876-ECBF-4907-ABD7-90F717581D2A}" dt="2024-09-19T13:04:49.480" v="5133" actId="34818"/>
          <ac:picMkLst>
            <pc:docMk/>
            <pc:sldMk cId="2591887970" sldId="324"/>
            <ac:picMk id="4" creationId="{4E070455-8BE6-2044-1456-27FA734C2621}"/>
          </ac:picMkLst>
        </pc:picChg>
        <pc:picChg chg="add del mod">
          <ac:chgData name="יהודה טאוב" userId="80c2dbd02819b45c" providerId="LiveId" clId="{3171A876-ECBF-4907-ABD7-90F717581D2A}" dt="2024-09-19T13:04:43.540" v="5127" actId="34818"/>
          <ac:picMkLst>
            <pc:docMk/>
            <pc:sldMk cId="2591887970" sldId="324"/>
            <ac:picMk id="5" creationId="{829084C8-64A1-2021-0802-36480E10667C}"/>
          </ac:picMkLst>
        </pc:picChg>
        <pc:picChg chg="add del mod">
          <ac:chgData name="יהודה טאוב" userId="80c2dbd02819b45c" providerId="LiveId" clId="{3171A876-ECBF-4907-ABD7-90F717581D2A}" dt="2024-09-19T13:04:42.287" v="5126" actId="34818"/>
          <ac:picMkLst>
            <pc:docMk/>
            <pc:sldMk cId="2591887970" sldId="324"/>
            <ac:picMk id="6" creationId="{2BA16867-B8B8-1F44-FAF6-17F5DAAED799}"/>
          </ac:picMkLst>
        </pc:picChg>
      </pc:sldChg>
      <pc:sldChg chg="addSp delSp modSp mod ord modTransition">
        <pc:chgData name="יהודה טאוב" userId="80c2dbd02819b45c" providerId="LiveId" clId="{3171A876-ECBF-4907-ABD7-90F717581D2A}" dt="2024-09-19T13:04:51.684" v="5134"/>
        <pc:sldMkLst>
          <pc:docMk/>
          <pc:sldMk cId="1350031148" sldId="325"/>
        </pc:sldMkLst>
        <pc:picChg chg="add del mod">
          <ac:chgData name="יהודה טאוב" userId="80c2dbd02819b45c" providerId="LiveId" clId="{3171A876-ECBF-4907-ABD7-90F717581D2A}" dt="2024-09-19T13:04:49.480" v="5133" actId="34818"/>
          <ac:picMkLst>
            <pc:docMk/>
            <pc:sldMk cId="1350031148" sldId="325"/>
            <ac:picMk id="4" creationId="{6B27F4AD-6D1E-943B-E553-0F13862FD432}"/>
          </ac:picMkLst>
        </pc:picChg>
        <pc:picChg chg="add del mod">
          <ac:chgData name="יהודה טאוב" userId="80c2dbd02819b45c" providerId="LiveId" clId="{3171A876-ECBF-4907-ABD7-90F717581D2A}" dt="2024-09-19T13:04:43.540" v="5127" actId="34818"/>
          <ac:picMkLst>
            <pc:docMk/>
            <pc:sldMk cId="1350031148" sldId="325"/>
            <ac:picMk id="5" creationId="{C3022785-974F-7187-8CF5-6D4917FC18F6}"/>
          </ac:picMkLst>
        </pc:picChg>
        <pc:picChg chg="add del mod">
          <ac:chgData name="יהודה טאוב" userId="80c2dbd02819b45c" providerId="LiveId" clId="{3171A876-ECBF-4907-ABD7-90F717581D2A}" dt="2024-09-19T13:04:42.287" v="5126" actId="34818"/>
          <ac:picMkLst>
            <pc:docMk/>
            <pc:sldMk cId="1350031148" sldId="325"/>
            <ac:picMk id="6" creationId="{9167EC34-8875-0F8A-B87A-A6549D58EDFD}"/>
          </ac:picMkLst>
        </pc:picChg>
      </pc:sldChg>
      <pc:sldChg chg="addSp delSp modSp mod ord modTransition">
        <pc:chgData name="יהודה טאוב" userId="80c2dbd02819b45c" providerId="LiveId" clId="{3171A876-ECBF-4907-ABD7-90F717581D2A}" dt="2024-09-19T13:04:51.684" v="5134"/>
        <pc:sldMkLst>
          <pc:docMk/>
          <pc:sldMk cId="2538506628" sldId="326"/>
        </pc:sldMkLst>
        <pc:picChg chg="add del mod">
          <ac:chgData name="יהודה טאוב" userId="80c2dbd02819b45c" providerId="LiveId" clId="{3171A876-ECBF-4907-ABD7-90F717581D2A}" dt="2024-09-19T13:04:49.480" v="5133" actId="34818"/>
          <ac:picMkLst>
            <pc:docMk/>
            <pc:sldMk cId="2538506628" sldId="326"/>
            <ac:picMk id="4" creationId="{491815C4-AA68-8F2E-C51D-3E2E98F316CA}"/>
          </ac:picMkLst>
        </pc:picChg>
        <pc:picChg chg="add del mod">
          <ac:chgData name="יהודה טאוב" userId="80c2dbd02819b45c" providerId="LiveId" clId="{3171A876-ECBF-4907-ABD7-90F717581D2A}" dt="2024-09-19T13:04:43.540" v="5127" actId="34818"/>
          <ac:picMkLst>
            <pc:docMk/>
            <pc:sldMk cId="2538506628" sldId="326"/>
            <ac:picMk id="5" creationId="{81E97414-2C0E-26AF-D112-3A5353BA69B1}"/>
          </ac:picMkLst>
        </pc:picChg>
        <pc:picChg chg="add del mod">
          <ac:chgData name="יהודה טאוב" userId="80c2dbd02819b45c" providerId="LiveId" clId="{3171A876-ECBF-4907-ABD7-90F717581D2A}" dt="2024-09-19T13:04:42.287" v="5126" actId="34818"/>
          <ac:picMkLst>
            <pc:docMk/>
            <pc:sldMk cId="2538506628" sldId="326"/>
            <ac:picMk id="6" creationId="{D402687E-B601-741C-3FF4-26EF6EE03D96}"/>
          </ac:picMkLst>
        </pc:picChg>
      </pc:sldChg>
      <pc:sldChg chg="addSp delSp modSp mod ord modTransition">
        <pc:chgData name="יהודה טאוב" userId="80c2dbd02819b45c" providerId="LiveId" clId="{3171A876-ECBF-4907-ABD7-90F717581D2A}" dt="2024-09-19T13:04:51.684" v="5134"/>
        <pc:sldMkLst>
          <pc:docMk/>
          <pc:sldMk cId="2710691013" sldId="327"/>
        </pc:sldMkLst>
        <pc:picChg chg="add del mod">
          <ac:chgData name="יהודה טאוב" userId="80c2dbd02819b45c" providerId="LiveId" clId="{3171A876-ECBF-4907-ABD7-90F717581D2A}" dt="2024-09-19T13:04:49.480" v="5133" actId="34818"/>
          <ac:picMkLst>
            <pc:docMk/>
            <pc:sldMk cId="2710691013" sldId="327"/>
            <ac:picMk id="4" creationId="{AAC1B5A8-F262-5333-0429-EF69A7035A19}"/>
          </ac:picMkLst>
        </pc:picChg>
        <pc:picChg chg="add del mod">
          <ac:chgData name="יהודה טאוב" userId="80c2dbd02819b45c" providerId="LiveId" clId="{3171A876-ECBF-4907-ABD7-90F717581D2A}" dt="2024-09-19T13:04:43.540" v="5127" actId="34818"/>
          <ac:picMkLst>
            <pc:docMk/>
            <pc:sldMk cId="2710691013" sldId="327"/>
            <ac:picMk id="5" creationId="{62077375-FC75-0BE5-D712-F0ED7246D370}"/>
          </ac:picMkLst>
        </pc:picChg>
        <pc:picChg chg="add del mod">
          <ac:chgData name="יהודה טאוב" userId="80c2dbd02819b45c" providerId="LiveId" clId="{3171A876-ECBF-4907-ABD7-90F717581D2A}" dt="2024-09-19T13:04:42.287" v="5126" actId="34818"/>
          <ac:picMkLst>
            <pc:docMk/>
            <pc:sldMk cId="2710691013" sldId="327"/>
            <ac:picMk id="6" creationId="{CC353506-BAE8-6B50-10E6-9D1247F2D3E4}"/>
          </ac:picMkLst>
        </pc:picChg>
      </pc:sldChg>
      <pc:sldChg chg="addSp delSp modSp mod ord modTransition">
        <pc:chgData name="יהודה טאוב" userId="80c2dbd02819b45c" providerId="LiveId" clId="{3171A876-ECBF-4907-ABD7-90F717581D2A}" dt="2024-09-19T13:04:51.684" v="5134"/>
        <pc:sldMkLst>
          <pc:docMk/>
          <pc:sldMk cId="3856692478" sldId="328"/>
        </pc:sldMkLst>
        <pc:picChg chg="add del mod">
          <ac:chgData name="יהודה טאוב" userId="80c2dbd02819b45c" providerId="LiveId" clId="{3171A876-ECBF-4907-ABD7-90F717581D2A}" dt="2024-09-19T13:04:49.480" v="5133" actId="34818"/>
          <ac:picMkLst>
            <pc:docMk/>
            <pc:sldMk cId="3856692478" sldId="328"/>
            <ac:picMk id="4" creationId="{2EC5DFB6-5A66-1FDA-B5A3-B5D19F2A1B65}"/>
          </ac:picMkLst>
        </pc:picChg>
        <pc:picChg chg="add del mod">
          <ac:chgData name="יהודה טאוב" userId="80c2dbd02819b45c" providerId="LiveId" clId="{3171A876-ECBF-4907-ABD7-90F717581D2A}" dt="2024-09-19T13:04:43.540" v="5127" actId="34818"/>
          <ac:picMkLst>
            <pc:docMk/>
            <pc:sldMk cId="3856692478" sldId="328"/>
            <ac:picMk id="6" creationId="{206AC802-A169-A423-1ED3-4F95D3707DD1}"/>
          </ac:picMkLst>
        </pc:picChg>
        <pc:picChg chg="add del mod">
          <ac:chgData name="יהודה טאוב" userId="80c2dbd02819b45c" providerId="LiveId" clId="{3171A876-ECBF-4907-ABD7-90F717581D2A}" dt="2024-09-19T13:04:42.287" v="5126" actId="34818"/>
          <ac:picMkLst>
            <pc:docMk/>
            <pc:sldMk cId="3856692478" sldId="328"/>
            <ac:picMk id="7" creationId="{BFE7539A-9B20-CCD4-AB3D-97F5E8C6BA69}"/>
          </ac:picMkLst>
        </pc:picChg>
      </pc:sldChg>
      <pc:sldChg chg="addSp delSp modSp mod modTransition modNotesTx">
        <pc:chgData name="יהודה טאוב" userId="80c2dbd02819b45c" providerId="LiveId" clId="{3171A876-ECBF-4907-ABD7-90F717581D2A}" dt="2024-09-19T13:04:51.684" v="5134"/>
        <pc:sldMkLst>
          <pc:docMk/>
          <pc:sldMk cId="4228119572" sldId="329"/>
        </pc:sldMkLst>
        <pc:picChg chg="add del mod">
          <ac:chgData name="יהודה טאוב" userId="80c2dbd02819b45c" providerId="LiveId" clId="{3171A876-ECBF-4907-ABD7-90F717581D2A}" dt="2024-09-19T13:04:49.480" v="5133" actId="34818"/>
          <ac:picMkLst>
            <pc:docMk/>
            <pc:sldMk cId="4228119572" sldId="329"/>
            <ac:picMk id="3" creationId="{B82D5F63-6C57-37C3-D644-E0C9A8B45D03}"/>
          </ac:picMkLst>
        </pc:picChg>
        <pc:picChg chg="add del mod">
          <ac:chgData name="יהודה טאוב" userId="80c2dbd02819b45c" providerId="LiveId" clId="{3171A876-ECBF-4907-ABD7-90F717581D2A}" dt="2024-09-19T13:04:43.540" v="5127" actId="34818"/>
          <ac:picMkLst>
            <pc:docMk/>
            <pc:sldMk cId="4228119572" sldId="329"/>
            <ac:picMk id="5" creationId="{BC0A4C63-5442-782A-5760-2C092405AD11}"/>
          </ac:picMkLst>
        </pc:picChg>
        <pc:picChg chg="add del mod">
          <ac:chgData name="יהודה טאוב" userId="80c2dbd02819b45c" providerId="LiveId" clId="{3171A876-ECBF-4907-ABD7-90F717581D2A}" dt="2024-09-19T13:04:42.287" v="5126" actId="34818"/>
          <ac:picMkLst>
            <pc:docMk/>
            <pc:sldMk cId="4228119572" sldId="329"/>
            <ac:picMk id="6" creationId="{AF934F31-07AF-8926-5E8D-426EF497D0D9}"/>
          </ac:picMkLst>
        </pc:picChg>
      </pc:sldChg>
      <pc:sldChg chg="addSp delSp modSp mod modTransition">
        <pc:chgData name="יהודה טאוב" userId="80c2dbd02819b45c" providerId="LiveId" clId="{3171A876-ECBF-4907-ABD7-90F717581D2A}" dt="2024-09-19T13:04:51.684" v="5134"/>
        <pc:sldMkLst>
          <pc:docMk/>
          <pc:sldMk cId="2949610279" sldId="330"/>
        </pc:sldMkLst>
        <pc:picChg chg="add del mod">
          <ac:chgData name="יהודה טאוב" userId="80c2dbd02819b45c" providerId="LiveId" clId="{3171A876-ECBF-4907-ABD7-90F717581D2A}" dt="2024-09-19T13:04:49.480" v="5133" actId="34818"/>
          <ac:picMkLst>
            <pc:docMk/>
            <pc:sldMk cId="2949610279" sldId="330"/>
            <ac:picMk id="4" creationId="{ECBC5355-8E18-02EA-9CF8-A4A52C696441}"/>
          </ac:picMkLst>
        </pc:picChg>
        <pc:picChg chg="add del mod">
          <ac:chgData name="יהודה טאוב" userId="80c2dbd02819b45c" providerId="LiveId" clId="{3171A876-ECBF-4907-ABD7-90F717581D2A}" dt="2024-09-19T13:04:43.540" v="5127" actId="34818"/>
          <ac:picMkLst>
            <pc:docMk/>
            <pc:sldMk cId="2949610279" sldId="330"/>
            <ac:picMk id="5" creationId="{BE06133F-02B9-5D6C-8EFC-D91090023716}"/>
          </ac:picMkLst>
        </pc:picChg>
        <pc:picChg chg="add del mod">
          <ac:chgData name="יהודה טאוב" userId="80c2dbd02819b45c" providerId="LiveId" clId="{3171A876-ECBF-4907-ABD7-90F717581D2A}" dt="2024-09-19T13:04:42.287" v="5126" actId="34818"/>
          <ac:picMkLst>
            <pc:docMk/>
            <pc:sldMk cId="2949610279" sldId="330"/>
            <ac:picMk id="6" creationId="{015B7920-DF2A-711A-04F5-F2F697E6F628}"/>
          </ac:picMkLst>
        </pc:picChg>
      </pc:sldChg>
      <pc:sldChg chg="addSp delSp modSp mod modTransition">
        <pc:chgData name="יהודה טאוב" userId="80c2dbd02819b45c" providerId="LiveId" clId="{3171A876-ECBF-4907-ABD7-90F717581D2A}" dt="2024-09-19T13:04:51.684" v="5134"/>
        <pc:sldMkLst>
          <pc:docMk/>
          <pc:sldMk cId="924833118" sldId="331"/>
        </pc:sldMkLst>
        <pc:picChg chg="add del mod">
          <ac:chgData name="יהודה טאוב" userId="80c2dbd02819b45c" providerId="LiveId" clId="{3171A876-ECBF-4907-ABD7-90F717581D2A}" dt="2024-09-19T13:04:49.480" v="5133" actId="34818"/>
          <ac:picMkLst>
            <pc:docMk/>
            <pc:sldMk cId="924833118" sldId="331"/>
            <ac:picMk id="4" creationId="{BEC98FC1-42E8-CDA4-8B95-99E9FB3B976B}"/>
          </ac:picMkLst>
        </pc:picChg>
        <pc:picChg chg="add del mod">
          <ac:chgData name="יהודה טאוב" userId="80c2dbd02819b45c" providerId="LiveId" clId="{3171A876-ECBF-4907-ABD7-90F717581D2A}" dt="2024-09-19T13:04:43.540" v="5127" actId="34818"/>
          <ac:picMkLst>
            <pc:docMk/>
            <pc:sldMk cId="924833118" sldId="331"/>
            <ac:picMk id="5" creationId="{50EA012C-6C2E-0042-2231-F80A3AE015A7}"/>
          </ac:picMkLst>
        </pc:picChg>
        <pc:picChg chg="add del mod">
          <ac:chgData name="יהודה טאוב" userId="80c2dbd02819b45c" providerId="LiveId" clId="{3171A876-ECBF-4907-ABD7-90F717581D2A}" dt="2024-09-19T13:04:42.287" v="5126" actId="34818"/>
          <ac:picMkLst>
            <pc:docMk/>
            <pc:sldMk cId="924833118" sldId="331"/>
            <ac:picMk id="6" creationId="{4EE120E8-66B4-0836-92A8-0E0BCE1DC560}"/>
          </ac:picMkLst>
        </pc:picChg>
      </pc:sldChg>
      <pc:sldChg chg="addSp delSp modSp mod ord modTransition">
        <pc:chgData name="יהודה טאוב" userId="80c2dbd02819b45c" providerId="LiveId" clId="{3171A876-ECBF-4907-ABD7-90F717581D2A}" dt="2024-09-19T13:04:51.684" v="5134"/>
        <pc:sldMkLst>
          <pc:docMk/>
          <pc:sldMk cId="3680563677" sldId="332"/>
        </pc:sldMkLst>
        <pc:picChg chg="add del mod">
          <ac:chgData name="יהודה טאוב" userId="80c2dbd02819b45c" providerId="LiveId" clId="{3171A876-ECBF-4907-ABD7-90F717581D2A}" dt="2024-09-19T13:04:49.480" v="5133" actId="34818"/>
          <ac:picMkLst>
            <pc:docMk/>
            <pc:sldMk cId="3680563677" sldId="332"/>
            <ac:picMk id="3" creationId="{595BA4B3-BCDA-C6DE-5611-4AE91F691C6A}"/>
          </ac:picMkLst>
        </pc:picChg>
        <pc:picChg chg="add del mod">
          <ac:chgData name="יהודה טאוב" userId="80c2dbd02819b45c" providerId="LiveId" clId="{3171A876-ECBF-4907-ABD7-90F717581D2A}" dt="2024-09-19T13:04:43.540" v="5127" actId="34818"/>
          <ac:picMkLst>
            <pc:docMk/>
            <pc:sldMk cId="3680563677" sldId="332"/>
            <ac:picMk id="5" creationId="{BE46314E-F82B-82E2-C125-18F4652623ED}"/>
          </ac:picMkLst>
        </pc:picChg>
        <pc:picChg chg="add del mod">
          <ac:chgData name="יהודה טאוב" userId="80c2dbd02819b45c" providerId="LiveId" clId="{3171A876-ECBF-4907-ABD7-90F717581D2A}" dt="2024-09-19T13:04:42.287" v="5126" actId="34818"/>
          <ac:picMkLst>
            <pc:docMk/>
            <pc:sldMk cId="3680563677" sldId="332"/>
            <ac:picMk id="6" creationId="{29CB3E8D-95E6-9789-BF31-35171F8EFFDF}"/>
          </ac:picMkLst>
        </pc:picChg>
      </pc:sldChg>
      <pc:sldChg chg="addSp delSp modSp mod modTransition">
        <pc:chgData name="יהודה טאוב" userId="80c2dbd02819b45c" providerId="LiveId" clId="{3171A876-ECBF-4907-ABD7-90F717581D2A}" dt="2024-09-19T13:04:51.684" v="5134"/>
        <pc:sldMkLst>
          <pc:docMk/>
          <pc:sldMk cId="4227282194" sldId="333"/>
        </pc:sldMkLst>
        <pc:picChg chg="add del mod">
          <ac:chgData name="יהודה טאוב" userId="80c2dbd02819b45c" providerId="LiveId" clId="{3171A876-ECBF-4907-ABD7-90F717581D2A}" dt="2024-09-19T13:04:49.480" v="5133" actId="34818"/>
          <ac:picMkLst>
            <pc:docMk/>
            <pc:sldMk cId="4227282194" sldId="333"/>
            <ac:picMk id="4" creationId="{CCFC23C8-5097-CDC1-8DD2-A09F83FEE967}"/>
          </ac:picMkLst>
        </pc:picChg>
        <pc:picChg chg="add del mod">
          <ac:chgData name="יהודה טאוב" userId="80c2dbd02819b45c" providerId="LiveId" clId="{3171A876-ECBF-4907-ABD7-90F717581D2A}" dt="2024-09-19T13:04:43.540" v="5127" actId="34818"/>
          <ac:picMkLst>
            <pc:docMk/>
            <pc:sldMk cId="4227282194" sldId="333"/>
            <ac:picMk id="5" creationId="{6A64A4EF-622D-4FCE-4015-AE2E9965F8F6}"/>
          </ac:picMkLst>
        </pc:picChg>
        <pc:picChg chg="add del mod">
          <ac:chgData name="יהודה טאוב" userId="80c2dbd02819b45c" providerId="LiveId" clId="{3171A876-ECBF-4907-ABD7-90F717581D2A}" dt="2024-09-19T13:04:42.287" v="5126" actId="34818"/>
          <ac:picMkLst>
            <pc:docMk/>
            <pc:sldMk cId="4227282194" sldId="333"/>
            <ac:picMk id="6" creationId="{31622046-D337-4906-C2BF-F0929F6DA9B1}"/>
          </ac:picMkLst>
        </pc:picChg>
      </pc:sldChg>
      <pc:sldChg chg="addSp delSp modSp mod modTransition">
        <pc:chgData name="יהודה טאוב" userId="80c2dbd02819b45c" providerId="LiveId" clId="{3171A876-ECBF-4907-ABD7-90F717581D2A}" dt="2024-09-19T13:04:51.684" v="5134"/>
        <pc:sldMkLst>
          <pc:docMk/>
          <pc:sldMk cId="623801725" sldId="334"/>
        </pc:sldMkLst>
        <pc:picChg chg="add del mod">
          <ac:chgData name="יהודה טאוב" userId="80c2dbd02819b45c" providerId="LiveId" clId="{3171A876-ECBF-4907-ABD7-90F717581D2A}" dt="2024-09-19T13:04:49.480" v="5133" actId="34818"/>
          <ac:picMkLst>
            <pc:docMk/>
            <pc:sldMk cId="623801725" sldId="334"/>
            <ac:picMk id="4" creationId="{173539AC-EE86-0114-AF5D-C73D5D49617F}"/>
          </ac:picMkLst>
        </pc:picChg>
        <pc:picChg chg="add del mod">
          <ac:chgData name="יהודה טאוב" userId="80c2dbd02819b45c" providerId="LiveId" clId="{3171A876-ECBF-4907-ABD7-90F717581D2A}" dt="2024-09-19T13:04:43.540" v="5127" actId="34818"/>
          <ac:picMkLst>
            <pc:docMk/>
            <pc:sldMk cId="623801725" sldId="334"/>
            <ac:picMk id="5" creationId="{1EE2B5E2-97F2-D68E-9084-B5065F2422E7}"/>
          </ac:picMkLst>
        </pc:picChg>
        <pc:picChg chg="add del mod">
          <ac:chgData name="יהודה טאוב" userId="80c2dbd02819b45c" providerId="LiveId" clId="{3171A876-ECBF-4907-ABD7-90F717581D2A}" dt="2024-09-19T13:04:42.287" v="5126" actId="34818"/>
          <ac:picMkLst>
            <pc:docMk/>
            <pc:sldMk cId="623801725" sldId="334"/>
            <ac:picMk id="6" creationId="{B5277019-616D-F3DA-798D-D4435DDED79E}"/>
          </ac:picMkLst>
        </pc:picChg>
      </pc:sldChg>
      <pc:sldChg chg="addSp delSp modSp mod modTransition">
        <pc:chgData name="יהודה טאוב" userId="80c2dbd02819b45c" providerId="LiveId" clId="{3171A876-ECBF-4907-ABD7-90F717581D2A}" dt="2024-09-19T13:04:51.684" v="5134"/>
        <pc:sldMkLst>
          <pc:docMk/>
          <pc:sldMk cId="620326966" sldId="335"/>
        </pc:sldMkLst>
        <pc:picChg chg="add del mod">
          <ac:chgData name="יהודה טאוב" userId="80c2dbd02819b45c" providerId="LiveId" clId="{3171A876-ECBF-4907-ABD7-90F717581D2A}" dt="2024-09-19T13:04:49.480" v="5133" actId="34818"/>
          <ac:picMkLst>
            <pc:docMk/>
            <pc:sldMk cId="620326966" sldId="335"/>
            <ac:picMk id="4" creationId="{442EC636-DCCE-AB40-259A-9FB3919ADC39}"/>
          </ac:picMkLst>
        </pc:picChg>
        <pc:picChg chg="add del mod">
          <ac:chgData name="יהודה טאוב" userId="80c2dbd02819b45c" providerId="LiveId" clId="{3171A876-ECBF-4907-ABD7-90F717581D2A}" dt="2024-09-19T13:04:43.540" v="5127" actId="34818"/>
          <ac:picMkLst>
            <pc:docMk/>
            <pc:sldMk cId="620326966" sldId="335"/>
            <ac:picMk id="5" creationId="{E0EE7AA9-E812-FF01-D978-1FDD8D0A1266}"/>
          </ac:picMkLst>
        </pc:picChg>
        <pc:picChg chg="add del mod">
          <ac:chgData name="יהודה טאוב" userId="80c2dbd02819b45c" providerId="LiveId" clId="{3171A876-ECBF-4907-ABD7-90F717581D2A}" dt="2024-09-19T13:04:42.287" v="5126" actId="34818"/>
          <ac:picMkLst>
            <pc:docMk/>
            <pc:sldMk cId="620326966" sldId="335"/>
            <ac:picMk id="6" creationId="{18713134-8E3A-03B1-7DD7-3FFF8E15878D}"/>
          </ac:picMkLst>
        </pc:picChg>
      </pc:sldChg>
      <pc:sldChg chg="addSp delSp modSp mod modTransition">
        <pc:chgData name="יהודה טאוב" userId="80c2dbd02819b45c" providerId="LiveId" clId="{3171A876-ECBF-4907-ABD7-90F717581D2A}" dt="2024-09-19T13:04:51.684" v="5134"/>
        <pc:sldMkLst>
          <pc:docMk/>
          <pc:sldMk cId="971888745" sldId="336"/>
        </pc:sldMkLst>
        <pc:picChg chg="add del mod">
          <ac:chgData name="יהודה טאוב" userId="80c2dbd02819b45c" providerId="LiveId" clId="{3171A876-ECBF-4907-ABD7-90F717581D2A}" dt="2024-09-19T13:04:49.480" v="5133" actId="34818"/>
          <ac:picMkLst>
            <pc:docMk/>
            <pc:sldMk cId="971888745" sldId="336"/>
            <ac:picMk id="4" creationId="{4B384DBD-AA49-9ABD-4C62-E2B8E2BC13E5}"/>
          </ac:picMkLst>
        </pc:picChg>
        <pc:picChg chg="add del mod">
          <ac:chgData name="יהודה טאוב" userId="80c2dbd02819b45c" providerId="LiveId" clId="{3171A876-ECBF-4907-ABD7-90F717581D2A}" dt="2024-09-19T13:04:43.540" v="5127" actId="34818"/>
          <ac:picMkLst>
            <pc:docMk/>
            <pc:sldMk cId="971888745" sldId="336"/>
            <ac:picMk id="5" creationId="{02F3DA32-38C6-DF15-858E-58F60297B320}"/>
          </ac:picMkLst>
        </pc:picChg>
        <pc:picChg chg="add del mod">
          <ac:chgData name="יהודה טאוב" userId="80c2dbd02819b45c" providerId="LiveId" clId="{3171A876-ECBF-4907-ABD7-90F717581D2A}" dt="2024-09-19T13:04:42.287" v="5126" actId="34818"/>
          <ac:picMkLst>
            <pc:docMk/>
            <pc:sldMk cId="971888745" sldId="336"/>
            <ac:picMk id="6" creationId="{7B2021AB-8C3C-09B4-F4E2-10A4629DCD59}"/>
          </ac:picMkLst>
        </pc:picChg>
      </pc:sldChg>
      <pc:sldChg chg="addSp delSp modSp mod ord modTransition">
        <pc:chgData name="יהודה טאוב" userId="80c2dbd02819b45c" providerId="LiveId" clId="{3171A876-ECBF-4907-ABD7-90F717581D2A}" dt="2024-09-19T14:07:06.509" v="5544"/>
        <pc:sldMkLst>
          <pc:docMk/>
          <pc:sldMk cId="715589679" sldId="337"/>
        </pc:sldMkLst>
        <pc:picChg chg="add del mod">
          <ac:chgData name="יהודה טאוב" userId="80c2dbd02819b45c" providerId="LiveId" clId="{3171A876-ECBF-4907-ABD7-90F717581D2A}" dt="2024-09-19T13:04:49.480" v="5133" actId="34818"/>
          <ac:picMkLst>
            <pc:docMk/>
            <pc:sldMk cId="715589679" sldId="337"/>
            <ac:picMk id="4" creationId="{B7C523FF-9FD3-BB23-BDB3-A6B93CE827B7}"/>
          </ac:picMkLst>
        </pc:picChg>
        <pc:picChg chg="add del mod">
          <ac:chgData name="יהודה טאוב" userId="80c2dbd02819b45c" providerId="LiveId" clId="{3171A876-ECBF-4907-ABD7-90F717581D2A}" dt="2024-09-19T13:04:43.540" v="5127" actId="34818"/>
          <ac:picMkLst>
            <pc:docMk/>
            <pc:sldMk cId="715589679" sldId="337"/>
            <ac:picMk id="5" creationId="{24B74B39-C721-C27C-738C-9CDDF72F6131}"/>
          </ac:picMkLst>
        </pc:picChg>
        <pc:picChg chg="add del mod">
          <ac:chgData name="יהודה טאוב" userId="80c2dbd02819b45c" providerId="LiveId" clId="{3171A876-ECBF-4907-ABD7-90F717581D2A}" dt="2024-09-19T13:04:42.287" v="5126" actId="34818"/>
          <ac:picMkLst>
            <pc:docMk/>
            <pc:sldMk cId="715589679" sldId="337"/>
            <ac:picMk id="6" creationId="{6C803A45-33C9-DB33-9E40-1E2594964B06}"/>
          </ac:picMkLst>
        </pc:picChg>
      </pc:sldChg>
      <pc:sldChg chg="addSp delSp modSp mod modTransition">
        <pc:chgData name="יהודה טאוב" userId="80c2dbd02819b45c" providerId="LiveId" clId="{3171A876-ECBF-4907-ABD7-90F717581D2A}" dt="2024-09-19T13:04:51.684" v="5134"/>
        <pc:sldMkLst>
          <pc:docMk/>
          <pc:sldMk cId="3951022998" sldId="338"/>
        </pc:sldMkLst>
        <pc:picChg chg="add del mod">
          <ac:chgData name="יהודה טאוב" userId="80c2dbd02819b45c" providerId="LiveId" clId="{3171A876-ECBF-4907-ABD7-90F717581D2A}" dt="2024-09-19T13:04:49.480" v="5133" actId="34818"/>
          <ac:picMkLst>
            <pc:docMk/>
            <pc:sldMk cId="3951022998" sldId="338"/>
            <ac:picMk id="4" creationId="{A212CBC9-DA9C-B311-E82F-13A716B5088F}"/>
          </ac:picMkLst>
        </pc:picChg>
        <pc:picChg chg="add del mod">
          <ac:chgData name="יהודה טאוב" userId="80c2dbd02819b45c" providerId="LiveId" clId="{3171A876-ECBF-4907-ABD7-90F717581D2A}" dt="2024-09-19T13:04:43.540" v="5127" actId="34818"/>
          <ac:picMkLst>
            <pc:docMk/>
            <pc:sldMk cId="3951022998" sldId="338"/>
            <ac:picMk id="5" creationId="{ABB7558E-BD2F-3A8D-0A56-9B49AE059E03}"/>
          </ac:picMkLst>
        </pc:picChg>
        <pc:picChg chg="add del mod">
          <ac:chgData name="יהודה טאוב" userId="80c2dbd02819b45c" providerId="LiveId" clId="{3171A876-ECBF-4907-ABD7-90F717581D2A}" dt="2024-09-19T13:04:42.287" v="5126" actId="34818"/>
          <ac:picMkLst>
            <pc:docMk/>
            <pc:sldMk cId="3951022998" sldId="338"/>
            <ac:picMk id="6" creationId="{88F9CE63-DCCD-0B77-74FC-E9DB312C73D3}"/>
          </ac:picMkLst>
        </pc:picChg>
      </pc:sldChg>
      <pc:sldChg chg="addSp delSp modSp mod modTransition modAnim">
        <pc:chgData name="יהודה טאוב" userId="80c2dbd02819b45c" providerId="LiveId" clId="{3171A876-ECBF-4907-ABD7-90F717581D2A}" dt="2024-09-19T13:09:44.546" v="5188" actId="20577"/>
        <pc:sldMkLst>
          <pc:docMk/>
          <pc:sldMk cId="1324956747" sldId="339"/>
        </pc:sldMkLst>
        <pc:spChg chg="mod">
          <ac:chgData name="יהודה טאוב" userId="80c2dbd02819b45c" providerId="LiveId" clId="{3171A876-ECBF-4907-ABD7-90F717581D2A}" dt="2024-09-19T13:07:16.866" v="5161" actId="20577"/>
          <ac:spMkLst>
            <pc:docMk/>
            <pc:sldMk cId="1324956747" sldId="339"/>
            <ac:spMk id="2" creationId="{E7D63D57-61D0-3525-B80C-EF9733F7DA96}"/>
          </ac:spMkLst>
        </pc:spChg>
        <pc:spChg chg="mod">
          <ac:chgData name="יהודה טאוב" userId="80c2dbd02819b45c" providerId="LiveId" clId="{3171A876-ECBF-4907-ABD7-90F717581D2A}" dt="2024-09-19T13:09:44.546" v="5188" actId="20577"/>
          <ac:spMkLst>
            <pc:docMk/>
            <pc:sldMk cId="1324956747" sldId="339"/>
            <ac:spMk id="3" creationId="{9327E941-6DED-EE4E-00F3-A0F051221923}"/>
          </ac:spMkLst>
        </pc:spChg>
        <pc:picChg chg="add del mod">
          <ac:chgData name="יהודה טאוב" userId="80c2dbd02819b45c" providerId="LiveId" clId="{3171A876-ECBF-4907-ABD7-90F717581D2A}" dt="2024-09-19T13:04:49.480" v="5133" actId="34818"/>
          <ac:picMkLst>
            <pc:docMk/>
            <pc:sldMk cId="1324956747" sldId="339"/>
            <ac:picMk id="4" creationId="{E4424DEA-AB18-EF1F-0A9F-2ADD19ADB97A}"/>
          </ac:picMkLst>
        </pc:picChg>
        <pc:picChg chg="add del mod">
          <ac:chgData name="יהודה טאוב" userId="80c2dbd02819b45c" providerId="LiveId" clId="{3171A876-ECBF-4907-ABD7-90F717581D2A}" dt="2024-09-19T13:04:43.540" v="5127" actId="34818"/>
          <ac:picMkLst>
            <pc:docMk/>
            <pc:sldMk cId="1324956747" sldId="339"/>
            <ac:picMk id="5" creationId="{CD9C58F6-FA2C-0C05-A972-1E7A2B2F6D29}"/>
          </ac:picMkLst>
        </pc:picChg>
        <pc:picChg chg="add del mod">
          <ac:chgData name="יהודה טאוב" userId="80c2dbd02819b45c" providerId="LiveId" clId="{3171A876-ECBF-4907-ABD7-90F717581D2A}" dt="2024-09-19T13:04:42.287" v="5126" actId="34818"/>
          <ac:picMkLst>
            <pc:docMk/>
            <pc:sldMk cId="1324956747" sldId="339"/>
            <ac:picMk id="6" creationId="{9BD2C44C-9E2A-705D-9381-D81B7F86A320}"/>
          </ac:picMkLst>
        </pc:picChg>
      </pc:sldChg>
      <pc:sldChg chg="addSp delSp modSp mod modTransition">
        <pc:chgData name="יהודה טאוב" userId="80c2dbd02819b45c" providerId="LiveId" clId="{3171A876-ECBF-4907-ABD7-90F717581D2A}" dt="2024-09-19T13:04:51.684" v="5134"/>
        <pc:sldMkLst>
          <pc:docMk/>
          <pc:sldMk cId="3946818914" sldId="340"/>
        </pc:sldMkLst>
        <pc:picChg chg="add del mod">
          <ac:chgData name="יהודה טאוב" userId="80c2dbd02819b45c" providerId="LiveId" clId="{3171A876-ECBF-4907-ABD7-90F717581D2A}" dt="2024-09-19T13:04:49.480" v="5133" actId="34818"/>
          <ac:picMkLst>
            <pc:docMk/>
            <pc:sldMk cId="3946818914" sldId="340"/>
            <ac:picMk id="4" creationId="{540CDD50-A81E-E03B-B4D8-023C1C5F7A6F}"/>
          </ac:picMkLst>
        </pc:picChg>
        <pc:picChg chg="add del mod">
          <ac:chgData name="יהודה טאוב" userId="80c2dbd02819b45c" providerId="LiveId" clId="{3171A876-ECBF-4907-ABD7-90F717581D2A}" dt="2024-09-19T13:04:43.540" v="5127" actId="34818"/>
          <ac:picMkLst>
            <pc:docMk/>
            <pc:sldMk cId="3946818914" sldId="340"/>
            <ac:picMk id="5" creationId="{46CA4DAC-0886-26BF-1DBD-14569D4010E0}"/>
          </ac:picMkLst>
        </pc:picChg>
        <pc:picChg chg="add del mod">
          <ac:chgData name="יהודה טאוב" userId="80c2dbd02819b45c" providerId="LiveId" clId="{3171A876-ECBF-4907-ABD7-90F717581D2A}" dt="2024-09-19T13:04:42.287" v="5126" actId="34818"/>
          <ac:picMkLst>
            <pc:docMk/>
            <pc:sldMk cId="3946818914" sldId="340"/>
            <ac:picMk id="6" creationId="{F4C462D3-A882-1AA7-F482-517643ED78EF}"/>
          </ac:picMkLst>
        </pc:picChg>
      </pc:sldChg>
      <pc:sldChg chg="addSp delSp modSp mod ord modTransition">
        <pc:chgData name="יהודה טאוב" userId="80c2dbd02819b45c" providerId="LiveId" clId="{3171A876-ECBF-4907-ABD7-90F717581D2A}" dt="2024-09-19T13:04:51.684" v="5134"/>
        <pc:sldMkLst>
          <pc:docMk/>
          <pc:sldMk cId="1912021687" sldId="341"/>
        </pc:sldMkLst>
        <pc:picChg chg="add del mod">
          <ac:chgData name="יהודה טאוב" userId="80c2dbd02819b45c" providerId="LiveId" clId="{3171A876-ECBF-4907-ABD7-90F717581D2A}" dt="2024-09-19T13:04:49.480" v="5133" actId="34818"/>
          <ac:picMkLst>
            <pc:docMk/>
            <pc:sldMk cId="1912021687" sldId="341"/>
            <ac:picMk id="4" creationId="{71402EC3-B294-2322-3CD3-9143F608E8E9}"/>
          </ac:picMkLst>
        </pc:picChg>
        <pc:picChg chg="add del mod">
          <ac:chgData name="יהודה טאוב" userId="80c2dbd02819b45c" providerId="LiveId" clId="{3171A876-ECBF-4907-ABD7-90F717581D2A}" dt="2024-09-19T13:04:43.540" v="5127" actId="34818"/>
          <ac:picMkLst>
            <pc:docMk/>
            <pc:sldMk cId="1912021687" sldId="341"/>
            <ac:picMk id="5" creationId="{651E8C3D-F416-DF2C-4E3F-1BB112BB9D46}"/>
          </ac:picMkLst>
        </pc:picChg>
        <pc:picChg chg="add del mod">
          <ac:chgData name="יהודה טאוב" userId="80c2dbd02819b45c" providerId="LiveId" clId="{3171A876-ECBF-4907-ABD7-90F717581D2A}" dt="2024-09-19T13:04:42.287" v="5126" actId="34818"/>
          <ac:picMkLst>
            <pc:docMk/>
            <pc:sldMk cId="1912021687" sldId="341"/>
            <ac:picMk id="6" creationId="{373CF476-B12E-B08A-5711-E7A7E1FDDDC4}"/>
          </ac:picMkLst>
        </pc:picChg>
      </pc:sldChg>
      <pc:sldChg chg="addSp delSp modSp mod ord modTransition">
        <pc:chgData name="יהודה טאוב" userId="80c2dbd02819b45c" providerId="LiveId" clId="{3171A876-ECBF-4907-ABD7-90F717581D2A}" dt="2024-09-19T13:04:51.684" v="5134"/>
        <pc:sldMkLst>
          <pc:docMk/>
          <pc:sldMk cId="2894756224" sldId="342"/>
        </pc:sldMkLst>
        <pc:picChg chg="add del mod">
          <ac:chgData name="יהודה טאוב" userId="80c2dbd02819b45c" providerId="LiveId" clId="{3171A876-ECBF-4907-ABD7-90F717581D2A}" dt="2024-09-19T13:04:49.480" v="5133" actId="34818"/>
          <ac:picMkLst>
            <pc:docMk/>
            <pc:sldMk cId="2894756224" sldId="342"/>
            <ac:picMk id="4" creationId="{ADE0D79F-CCEB-A3AD-7DEC-418188DDDA83}"/>
          </ac:picMkLst>
        </pc:picChg>
        <pc:picChg chg="add del mod">
          <ac:chgData name="יהודה טאוב" userId="80c2dbd02819b45c" providerId="LiveId" clId="{3171A876-ECBF-4907-ABD7-90F717581D2A}" dt="2024-09-19T13:04:43.540" v="5127" actId="34818"/>
          <ac:picMkLst>
            <pc:docMk/>
            <pc:sldMk cId="2894756224" sldId="342"/>
            <ac:picMk id="5" creationId="{5295C325-E00E-CBE9-9374-1483968AEF33}"/>
          </ac:picMkLst>
        </pc:picChg>
        <pc:picChg chg="add del mod">
          <ac:chgData name="יהודה טאוב" userId="80c2dbd02819b45c" providerId="LiveId" clId="{3171A876-ECBF-4907-ABD7-90F717581D2A}" dt="2024-09-19T13:04:42.287" v="5126" actId="34818"/>
          <ac:picMkLst>
            <pc:docMk/>
            <pc:sldMk cId="2894756224" sldId="342"/>
            <ac:picMk id="6" creationId="{2005557A-E2E3-8D39-6A73-C3D7FB31DBBF}"/>
          </ac:picMkLst>
        </pc:picChg>
      </pc:sldChg>
      <pc:sldChg chg="addSp delSp modSp mod ord modTransition">
        <pc:chgData name="יהודה טאוב" userId="80c2dbd02819b45c" providerId="LiveId" clId="{3171A876-ECBF-4907-ABD7-90F717581D2A}" dt="2024-09-19T13:04:51.684" v="5134"/>
        <pc:sldMkLst>
          <pc:docMk/>
          <pc:sldMk cId="1947562298" sldId="343"/>
        </pc:sldMkLst>
        <pc:picChg chg="add del mod">
          <ac:chgData name="יהודה טאוב" userId="80c2dbd02819b45c" providerId="LiveId" clId="{3171A876-ECBF-4907-ABD7-90F717581D2A}" dt="2024-09-19T13:04:49.480" v="5133" actId="34818"/>
          <ac:picMkLst>
            <pc:docMk/>
            <pc:sldMk cId="1947562298" sldId="343"/>
            <ac:picMk id="4" creationId="{31375DD6-6799-3427-1826-37ADC66AD564}"/>
          </ac:picMkLst>
        </pc:picChg>
        <pc:picChg chg="add del mod">
          <ac:chgData name="יהודה טאוב" userId="80c2dbd02819b45c" providerId="LiveId" clId="{3171A876-ECBF-4907-ABD7-90F717581D2A}" dt="2024-09-19T13:04:43.540" v="5127" actId="34818"/>
          <ac:picMkLst>
            <pc:docMk/>
            <pc:sldMk cId="1947562298" sldId="343"/>
            <ac:picMk id="6" creationId="{0887318B-91BA-2874-1515-255BAE93E309}"/>
          </ac:picMkLst>
        </pc:picChg>
        <pc:picChg chg="add del mod">
          <ac:chgData name="יהודה טאוב" userId="80c2dbd02819b45c" providerId="LiveId" clId="{3171A876-ECBF-4907-ABD7-90F717581D2A}" dt="2024-09-19T13:04:42.287" v="5126" actId="34818"/>
          <ac:picMkLst>
            <pc:docMk/>
            <pc:sldMk cId="1947562298" sldId="343"/>
            <ac:picMk id="7" creationId="{CD43ACBB-FA0D-CB6F-E8A6-E2377F2AED7F}"/>
          </ac:picMkLst>
        </pc:picChg>
      </pc:sldChg>
      <pc:sldChg chg="addSp delSp modSp mod ord modTransition">
        <pc:chgData name="יהודה טאוב" userId="80c2dbd02819b45c" providerId="LiveId" clId="{3171A876-ECBF-4907-ABD7-90F717581D2A}" dt="2024-09-19T13:04:51.684" v="5134"/>
        <pc:sldMkLst>
          <pc:docMk/>
          <pc:sldMk cId="2343343316" sldId="344"/>
        </pc:sldMkLst>
        <pc:picChg chg="add del mod">
          <ac:chgData name="יהודה טאוב" userId="80c2dbd02819b45c" providerId="LiveId" clId="{3171A876-ECBF-4907-ABD7-90F717581D2A}" dt="2024-09-19T13:04:49.480" v="5133" actId="34818"/>
          <ac:picMkLst>
            <pc:docMk/>
            <pc:sldMk cId="2343343316" sldId="344"/>
            <ac:picMk id="4" creationId="{71C40C24-ECE1-8B25-88A7-07B107A729CD}"/>
          </ac:picMkLst>
        </pc:picChg>
        <pc:picChg chg="add del mod">
          <ac:chgData name="יהודה טאוב" userId="80c2dbd02819b45c" providerId="LiveId" clId="{3171A876-ECBF-4907-ABD7-90F717581D2A}" dt="2024-09-19T13:04:43.540" v="5127" actId="34818"/>
          <ac:picMkLst>
            <pc:docMk/>
            <pc:sldMk cId="2343343316" sldId="344"/>
            <ac:picMk id="5" creationId="{E07E17F6-1F53-8629-7DD0-0C764138073D}"/>
          </ac:picMkLst>
        </pc:picChg>
        <pc:picChg chg="add del mod">
          <ac:chgData name="יהודה טאוב" userId="80c2dbd02819b45c" providerId="LiveId" clId="{3171A876-ECBF-4907-ABD7-90F717581D2A}" dt="2024-09-19T13:04:42.287" v="5126" actId="34818"/>
          <ac:picMkLst>
            <pc:docMk/>
            <pc:sldMk cId="2343343316" sldId="344"/>
            <ac:picMk id="6" creationId="{F7402A18-B805-1B38-FF80-6A2A4BE341F5}"/>
          </ac:picMkLst>
        </pc:picChg>
      </pc:sldChg>
      <pc:sldChg chg="addSp delSp modSp mod modTransition modShow">
        <pc:chgData name="יהודה טאוב" userId="80c2dbd02819b45c" providerId="LiveId" clId="{3171A876-ECBF-4907-ABD7-90F717581D2A}" dt="2024-09-19T13:04:51.684" v="5134"/>
        <pc:sldMkLst>
          <pc:docMk/>
          <pc:sldMk cId="3283221499" sldId="345"/>
        </pc:sldMkLst>
        <pc:picChg chg="add del mod">
          <ac:chgData name="יהודה טאוב" userId="80c2dbd02819b45c" providerId="LiveId" clId="{3171A876-ECBF-4907-ABD7-90F717581D2A}" dt="2024-09-19T13:04:49.480" v="5133" actId="34818"/>
          <ac:picMkLst>
            <pc:docMk/>
            <pc:sldMk cId="3283221499" sldId="345"/>
            <ac:picMk id="4" creationId="{E8BC0287-32DC-B331-2D59-3ECD26871277}"/>
          </ac:picMkLst>
        </pc:picChg>
        <pc:picChg chg="add del mod">
          <ac:chgData name="יהודה טאוב" userId="80c2dbd02819b45c" providerId="LiveId" clId="{3171A876-ECBF-4907-ABD7-90F717581D2A}" dt="2024-09-19T13:04:43.540" v="5127" actId="34818"/>
          <ac:picMkLst>
            <pc:docMk/>
            <pc:sldMk cId="3283221499" sldId="345"/>
            <ac:picMk id="5" creationId="{29929D34-B015-C4F6-7B64-CFF080D7F4EA}"/>
          </ac:picMkLst>
        </pc:picChg>
        <pc:picChg chg="add del mod">
          <ac:chgData name="יהודה טאוב" userId="80c2dbd02819b45c" providerId="LiveId" clId="{3171A876-ECBF-4907-ABD7-90F717581D2A}" dt="2024-09-19T13:04:42.287" v="5126" actId="34818"/>
          <ac:picMkLst>
            <pc:docMk/>
            <pc:sldMk cId="3283221499" sldId="345"/>
            <ac:picMk id="6" creationId="{2D4A938D-92B6-3755-E1C1-732B3A2D7503}"/>
          </ac:picMkLst>
        </pc:picChg>
      </pc:sldChg>
      <pc:sldChg chg="addSp delSp modSp mod modTransition">
        <pc:chgData name="יהודה טאוב" userId="80c2dbd02819b45c" providerId="LiveId" clId="{3171A876-ECBF-4907-ABD7-90F717581D2A}" dt="2024-09-19T13:04:51.684" v="5134"/>
        <pc:sldMkLst>
          <pc:docMk/>
          <pc:sldMk cId="1303608468" sldId="346"/>
        </pc:sldMkLst>
        <pc:picChg chg="add del mod">
          <ac:chgData name="יהודה טאוב" userId="80c2dbd02819b45c" providerId="LiveId" clId="{3171A876-ECBF-4907-ABD7-90F717581D2A}" dt="2024-09-19T13:04:49.480" v="5133" actId="34818"/>
          <ac:picMkLst>
            <pc:docMk/>
            <pc:sldMk cId="1303608468" sldId="346"/>
            <ac:picMk id="4" creationId="{9348FA57-8548-8CED-355C-59E77AC09702}"/>
          </ac:picMkLst>
        </pc:picChg>
        <pc:picChg chg="add del mod">
          <ac:chgData name="יהודה טאוב" userId="80c2dbd02819b45c" providerId="LiveId" clId="{3171A876-ECBF-4907-ABD7-90F717581D2A}" dt="2024-09-19T13:04:43.540" v="5127" actId="34818"/>
          <ac:picMkLst>
            <pc:docMk/>
            <pc:sldMk cId="1303608468" sldId="346"/>
            <ac:picMk id="6" creationId="{4CEDBDEE-0DB7-079C-5955-B8DEB6282192}"/>
          </ac:picMkLst>
        </pc:picChg>
        <pc:picChg chg="add del mod">
          <ac:chgData name="יהודה טאוב" userId="80c2dbd02819b45c" providerId="LiveId" clId="{3171A876-ECBF-4907-ABD7-90F717581D2A}" dt="2024-09-19T13:04:42.287" v="5126" actId="34818"/>
          <ac:picMkLst>
            <pc:docMk/>
            <pc:sldMk cId="1303608468" sldId="346"/>
            <ac:picMk id="7" creationId="{CDB77981-46DA-2061-9F9C-3E795F9B238D}"/>
          </ac:picMkLst>
        </pc:picChg>
      </pc:sldChg>
      <pc:sldChg chg="addSp delSp modSp mod modTransition">
        <pc:chgData name="יהודה טאוב" userId="80c2dbd02819b45c" providerId="LiveId" clId="{3171A876-ECBF-4907-ABD7-90F717581D2A}" dt="2024-09-19T13:04:51.684" v="5134"/>
        <pc:sldMkLst>
          <pc:docMk/>
          <pc:sldMk cId="2723545412" sldId="347"/>
        </pc:sldMkLst>
        <pc:spChg chg="mod">
          <ac:chgData name="יהודה טאוב" userId="80c2dbd02819b45c" providerId="LiveId" clId="{3171A876-ECBF-4907-ABD7-90F717581D2A}" dt="2024-09-18T00:07:36.917" v="370" actId="20577"/>
          <ac:spMkLst>
            <pc:docMk/>
            <pc:sldMk cId="2723545412" sldId="347"/>
            <ac:spMk id="3" creationId="{9327E941-6DED-EE4E-00F3-A0F051221923}"/>
          </ac:spMkLst>
        </pc:spChg>
        <pc:picChg chg="add del mod">
          <ac:chgData name="יהודה טאוב" userId="80c2dbd02819b45c" providerId="LiveId" clId="{3171A876-ECBF-4907-ABD7-90F717581D2A}" dt="2024-09-19T13:04:49.480" v="5133" actId="34818"/>
          <ac:picMkLst>
            <pc:docMk/>
            <pc:sldMk cId="2723545412" sldId="347"/>
            <ac:picMk id="4" creationId="{E06CD3DE-2C80-54A9-2B32-8DDA1F8E8A4D}"/>
          </ac:picMkLst>
        </pc:picChg>
        <pc:picChg chg="add del mod">
          <ac:chgData name="יהודה טאוב" userId="80c2dbd02819b45c" providerId="LiveId" clId="{3171A876-ECBF-4907-ABD7-90F717581D2A}" dt="2024-09-19T13:04:43.540" v="5127" actId="34818"/>
          <ac:picMkLst>
            <pc:docMk/>
            <pc:sldMk cId="2723545412" sldId="347"/>
            <ac:picMk id="5" creationId="{660BA1F9-4AA6-9177-0086-7B7BD06072D8}"/>
          </ac:picMkLst>
        </pc:picChg>
        <pc:picChg chg="add del mod">
          <ac:chgData name="יהודה טאוב" userId="80c2dbd02819b45c" providerId="LiveId" clId="{3171A876-ECBF-4907-ABD7-90F717581D2A}" dt="2024-09-19T13:04:42.287" v="5126" actId="34818"/>
          <ac:picMkLst>
            <pc:docMk/>
            <pc:sldMk cId="2723545412" sldId="347"/>
            <ac:picMk id="6" creationId="{2FC0F463-BB8A-2C6C-EF56-B75186F363AB}"/>
          </ac:picMkLst>
        </pc:picChg>
      </pc:sldChg>
      <pc:sldChg chg="addSp delSp modSp mod modTransition">
        <pc:chgData name="יהודה טאוב" userId="80c2dbd02819b45c" providerId="LiveId" clId="{3171A876-ECBF-4907-ABD7-90F717581D2A}" dt="2024-09-19T13:04:51.684" v="5134"/>
        <pc:sldMkLst>
          <pc:docMk/>
          <pc:sldMk cId="2085682487" sldId="348"/>
        </pc:sldMkLst>
        <pc:picChg chg="add del mod">
          <ac:chgData name="יהודה טאוב" userId="80c2dbd02819b45c" providerId="LiveId" clId="{3171A876-ECBF-4907-ABD7-90F717581D2A}" dt="2024-09-19T13:04:49.480" v="5133" actId="34818"/>
          <ac:picMkLst>
            <pc:docMk/>
            <pc:sldMk cId="2085682487" sldId="348"/>
            <ac:picMk id="4" creationId="{EB118877-D6D0-E94A-1B70-058614AC8D07}"/>
          </ac:picMkLst>
        </pc:picChg>
        <pc:picChg chg="add del mod">
          <ac:chgData name="יהודה טאוב" userId="80c2dbd02819b45c" providerId="LiveId" clId="{3171A876-ECBF-4907-ABD7-90F717581D2A}" dt="2024-09-19T13:04:43.540" v="5127" actId="34818"/>
          <ac:picMkLst>
            <pc:docMk/>
            <pc:sldMk cId="2085682487" sldId="348"/>
            <ac:picMk id="5" creationId="{758DD4CB-C709-C2E1-3A2E-D4D59E9A846A}"/>
          </ac:picMkLst>
        </pc:picChg>
        <pc:picChg chg="add del mod">
          <ac:chgData name="יהודה טאוב" userId="80c2dbd02819b45c" providerId="LiveId" clId="{3171A876-ECBF-4907-ABD7-90F717581D2A}" dt="2024-09-19T13:04:42.287" v="5126" actId="34818"/>
          <ac:picMkLst>
            <pc:docMk/>
            <pc:sldMk cId="2085682487" sldId="348"/>
            <ac:picMk id="6" creationId="{58BB3AF8-F6CA-73FD-2C76-DD0CCB2EFF39}"/>
          </ac:picMkLst>
        </pc:picChg>
      </pc:sldChg>
      <pc:sldChg chg="addSp delSp modSp mod modTransition">
        <pc:chgData name="יהודה טאוב" userId="80c2dbd02819b45c" providerId="LiveId" clId="{3171A876-ECBF-4907-ABD7-90F717581D2A}" dt="2024-09-19T13:04:51.684" v="5134"/>
        <pc:sldMkLst>
          <pc:docMk/>
          <pc:sldMk cId="1117850005" sldId="349"/>
        </pc:sldMkLst>
        <pc:picChg chg="add del mod">
          <ac:chgData name="יהודה טאוב" userId="80c2dbd02819b45c" providerId="LiveId" clId="{3171A876-ECBF-4907-ABD7-90F717581D2A}" dt="2024-09-19T13:04:49.480" v="5133" actId="34818"/>
          <ac:picMkLst>
            <pc:docMk/>
            <pc:sldMk cId="1117850005" sldId="349"/>
            <ac:picMk id="4" creationId="{50AC9E36-F289-5657-6ED1-7CD6DD9D15CB}"/>
          </ac:picMkLst>
        </pc:picChg>
        <pc:picChg chg="add del mod">
          <ac:chgData name="יהודה טאוב" userId="80c2dbd02819b45c" providerId="LiveId" clId="{3171A876-ECBF-4907-ABD7-90F717581D2A}" dt="2024-09-19T13:04:43.540" v="5127" actId="34818"/>
          <ac:picMkLst>
            <pc:docMk/>
            <pc:sldMk cId="1117850005" sldId="349"/>
            <ac:picMk id="5" creationId="{FDBA11E9-765A-8FC3-BEF7-0D443043C51E}"/>
          </ac:picMkLst>
        </pc:picChg>
        <pc:picChg chg="add del mod">
          <ac:chgData name="יהודה טאוב" userId="80c2dbd02819b45c" providerId="LiveId" clId="{3171A876-ECBF-4907-ABD7-90F717581D2A}" dt="2024-09-19T13:04:42.287" v="5126" actId="34818"/>
          <ac:picMkLst>
            <pc:docMk/>
            <pc:sldMk cId="1117850005" sldId="349"/>
            <ac:picMk id="6" creationId="{6BE9BC9E-D1F7-9A56-97C2-660AF03093CF}"/>
          </ac:picMkLst>
        </pc:picChg>
      </pc:sldChg>
      <pc:sldChg chg="addSp delSp modSp mod ord modTransition">
        <pc:chgData name="יהודה טאוב" userId="80c2dbd02819b45c" providerId="LiveId" clId="{3171A876-ECBF-4907-ABD7-90F717581D2A}" dt="2024-09-19T13:04:51.684" v="5134"/>
        <pc:sldMkLst>
          <pc:docMk/>
          <pc:sldMk cId="502353251" sldId="350"/>
        </pc:sldMkLst>
        <pc:picChg chg="add del mod">
          <ac:chgData name="יהודה טאוב" userId="80c2dbd02819b45c" providerId="LiveId" clId="{3171A876-ECBF-4907-ABD7-90F717581D2A}" dt="2024-09-19T13:04:49.480" v="5133" actId="34818"/>
          <ac:picMkLst>
            <pc:docMk/>
            <pc:sldMk cId="502353251" sldId="350"/>
            <ac:picMk id="4" creationId="{C649EAF4-126D-771B-DED2-BA2C0D28F1BA}"/>
          </ac:picMkLst>
        </pc:picChg>
        <pc:picChg chg="add del mod">
          <ac:chgData name="יהודה טאוב" userId="80c2dbd02819b45c" providerId="LiveId" clId="{3171A876-ECBF-4907-ABD7-90F717581D2A}" dt="2024-09-19T13:04:43.540" v="5127" actId="34818"/>
          <ac:picMkLst>
            <pc:docMk/>
            <pc:sldMk cId="502353251" sldId="350"/>
            <ac:picMk id="5" creationId="{633D7539-C406-C9D0-8A8D-63497C54A2F3}"/>
          </ac:picMkLst>
        </pc:picChg>
        <pc:picChg chg="add del mod">
          <ac:chgData name="יהודה טאוב" userId="80c2dbd02819b45c" providerId="LiveId" clId="{3171A876-ECBF-4907-ABD7-90F717581D2A}" dt="2024-09-19T13:04:42.287" v="5126" actId="34818"/>
          <ac:picMkLst>
            <pc:docMk/>
            <pc:sldMk cId="502353251" sldId="350"/>
            <ac:picMk id="6" creationId="{571E78D4-389E-C76D-A834-873F62DAEEF2}"/>
          </ac:picMkLst>
        </pc:picChg>
      </pc:sldChg>
      <pc:sldChg chg="addSp delSp modSp mod ord modTransition">
        <pc:chgData name="יהודה טאוב" userId="80c2dbd02819b45c" providerId="LiveId" clId="{3171A876-ECBF-4907-ABD7-90F717581D2A}" dt="2024-09-19T13:04:51.684" v="5134"/>
        <pc:sldMkLst>
          <pc:docMk/>
          <pc:sldMk cId="2451574055" sldId="351"/>
        </pc:sldMkLst>
        <pc:picChg chg="add del mod">
          <ac:chgData name="יהודה טאוב" userId="80c2dbd02819b45c" providerId="LiveId" clId="{3171A876-ECBF-4907-ABD7-90F717581D2A}" dt="2024-09-19T13:04:49.480" v="5133" actId="34818"/>
          <ac:picMkLst>
            <pc:docMk/>
            <pc:sldMk cId="2451574055" sldId="351"/>
            <ac:picMk id="4" creationId="{0FD40080-CA24-FE56-74AE-A4BF7113000E}"/>
          </ac:picMkLst>
        </pc:picChg>
        <pc:picChg chg="add del mod">
          <ac:chgData name="יהודה טאוב" userId="80c2dbd02819b45c" providerId="LiveId" clId="{3171A876-ECBF-4907-ABD7-90F717581D2A}" dt="2024-09-19T13:04:43.540" v="5127" actId="34818"/>
          <ac:picMkLst>
            <pc:docMk/>
            <pc:sldMk cId="2451574055" sldId="351"/>
            <ac:picMk id="5" creationId="{820D8F72-F27E-F4ED-DCAA-D32CAD614B12}"/>
          </ac:picMkLst>
        </pc:picChg>
        <pc:picChg chg="add del mod">
          <ac:chgData name="יהודה טאוב" userId="80c2dbd02819b45c" providerId="LiveId" clId="{3171A876-ECBF-4907-ABD7-90F717581D2A}" dt="2024-09-19T13:04:42.287" v="5126" actId="34818"/>
          <ac:picMkLst>
            <pc:docMk/>
            <pc:sldMk cId="2451574055" sldId="351"/>
            <ac:picMk id="6" creationId="{386F8D2E-E7C2-D79C-DB2C-12DE9CE0F416}"/>
          </ac:picMkLst>
        </pc:picChg>
      </pc:sldChg>
      <pc:sldChg chg="addSp delSp modSp mod modTransition modAnim modNotesTx">
        <pc:chgData name="יהודה טאוב" userId="80c2dbd02819b45c" providerId="LiveId" clId="{3171A876-ECBF-4907-ABD7-90F717581D2A}" dt="2024-09-19T13:04:51.684" v="5134"/>
        <pc:sldMkLst>
          <pc:docMk/>
          <pc:sldMk cId="2159087255" sldId="352"/>
        </pc:sldMkLst>
        <pc:spChg chg="mod">
          <ac:chgData name="יהודה טאוב" userId="80c2dbd02819b45c" providerId="LiveId" clId="{3171A876-ECBF-4907-ABD7-90F717581D2A}" dt="2024-09-17T23:35:25.839" v="28" actId="20577"/>
          <ac:spMkLst>
            <pc:docMk/>
            <pc:sldMk cId="2159087255" sldId="352"/>
            <ac:spMk id="3" creationId="{0F1CC139-F449-2AAD-79D2-C18F08394A2B}"/>
          </ac:spMkLst>
        </pc:spChg>
        <pc:picChg chg="add del mod">
          <ac:chgData name="יהודה טאוב" userId="80c2dbd02819b45c" providerId="LiveId" clId="{3171A876-ECBF-4907-ABD7-90F717581D2A}" dt="2024-09-19T13:04:49.480" v="5133" actId="34818"/>
          <ac:picMkLst>
            <pc:docMk/>
            <pc:sldMk cId="2159087255" sldId="352"/>
            <ac:picMk id="8" creationId="{38693930-5354-EA6E-0FB1-1C3AFC2C9F6B}"/>
          </ac:picMkLst>
        </pc:picChg>
        <pc:picChg chg="add del mod">
          <ac:chgData name="יהודה טאוב" userId="80c2dbd02819b45c" providerId="LiveId" clId="{3171A876-ECBF-4907-ABD7-90F717581D2A}" dt="2024-09-19T13:04:43.540" v="5127" actId="34818"/>
          <ac:picMkLst>
            <pc:docMk/>
            <pc:sldMk cId="2159087255" sldId="352"/>
            <ac:picMk id="9" creationId="{AD207836-146E-3374-B97A-84B1275DBD74}"/>
          </ac:picMkLst>
        </pc:picChg>
        <pc:picChg chg="add del mod">
          <ac:chgData name="יהודה טאוב" userId="80c2dbd02819b45c" providerId="LiveId" clId="{3171A876-ECBF-4907-ABD7-90F717581D2A}" dt="2024-09-17T16:33:02.624" v="12"/>
          <ac:picMkLst>
            <pc:docMk/>
            <pc:sldMk cId="2159087255" sldId="352"/>
            <ac:picMk id="9" creationId="{F4FFF7BC-B58A-AA60-E136-B70CCD0B7E67}"/>
          </ac:picMkLst>
        </pc:picChg>
        <pc:picChg chg="add del mod">
          <ac:chgData name="יהודה טאוב" userId="80c2dbd02819b45c" providerId="LiveId" clId="{3171A876-ECBF-4907-ABD7-90F717581D2A}" dt="2024-09-19T13:04:42.287" v="5126" actId="34818"/>
          <ac:picMkLst>
            <pc:docMk/>
            <pc:sldMk cId="2159087255" sldId="352"/>
            <ac:picMk id="10" creationId="{CE389D38-1F49-98C9-7410-34F86C0574D6}"/>
          </ac:picMkLst>
        </pc:picChg>
        <pc:picChg chg="add del mod">
          <ac:chgData name="יהודה טאוב" userId="80c2dbd02819b45c" providerId="LiveId" clId="{3171A876-ECBF-4907-ABD7-90F717581D2A}" dt="2024-09-19T13:04:41.086" v="5125" actId="34307"/>
          <ac:picMkLst>
            <pc:docMk/>
            <pc:sldMk cId="2159087255" sldId="352"/>
            <ac:picMk id="11" creationId="{669D93F1-18EE-DEEB-8CA3-28E43542429B}"/>
          </ac:picMkLst>
        </pc:picChg>
        <pc:picChg chg="add del mod">
          <ac:chgData name="יהודה טאוב" userId="80c2dbd02819b45c" providerId="LiveId" clId="{3171A876-ECBF-4907-ABD7-90F717581D2A}" dt="2024-09-17T22:36:32.606" v="20"/>
          <ac:picMkLst>
            <pc:docMk/>
            <pc:sldMk cId="2159087255" sldId="352"/>
            <ac:picMk id="14" creationId="{4B41AE49-D63B-C7C2-D8EE-19C3EEEDB079}"/>
          </ac:picMkLst>
        </pc:picChg>
      </pc:sldChg>
      <pc:sldChg chg="addSp delSp modSp mod ord modTransition">
        <pc:chgData name="יהודה טאוב" userId="80c2dbd02819b45c" providerId="LiveId" clId="{3171A876-ECBF-4907-ABD7-90F717581D2A}" dt="2024-09-19T13:04:51.684" v="5134"/>
        <pc:sldMkLst>
          <pc:docMk/>
          <pc:sldMk cId="2410477512" sldId="353"/>
        </pc:sldMkLst>
        <pc:spChg chg="mod">
          <ac:chgData name="יהודה טאוב" userId="80c2dbd02819b45c" providerId="LiveId" clId="{3171A876-ECBF-4907-ABD7-90F717581D2A}" dt="2024-09-18T06:34:42.304" v="3310" actId="20577"/>
          <ac:spMkLst>
            <pc:docMk/>
            <pc:sldMk cId="2410477512" sldId="353"/>
            <ac:spMk id="2" creationId="{D2CBFBDF-40F6-E914-073B-5548706FF6C2}"/>
          </ac:spMkLst>
        </pc:spChg>
        <pc:picChg chg="add del mod">
          <ac:chgData name="יהודה טאוב" userId="80c2dbd02819b45c" providerId="LiveId" clId="{3171A876-ECBF-4907-ABD7-90F717581D2A}" dt="2024-09-19T13:04:49.480" v="5133" actId="34818"/>
          <ac:picMkLst>
            <pc:docMk/>
            <pc:sldMk cId="2410477512" sldId="353"/>
            <ac:picMk id="3" creationId="{1624E603-FAF9-3A9A-635A-DA837B1CCD21}"/>
          </ac:picMkLst>
        </pc:picChg>
        <pc:picChg chg="add del mod">
          <ac:chgData name="יהודה טאוב" userId="80c2dbd02819b45c" providerId="LiveId" clId="{3171A876-ECBF-4907-ABD7-90F717581D2A}" dt="2024-09-19T13:04:43.540" v="5127" actId="34818"/>
          <ac:picMkLst>
            <pc:docMk/>
            <pc:sldMk cId="2410477512" sldId="353"/>
            <ac:picMk id="5" creationId="{33D8090B-FA16-43D0-A757-6FEE774A1284}"/>
          </ac:picMkLst>
        </pc:picChg>
        <pc:picChg chg="add del mod">
          <ac:chgData name="יהודה טאוב" userId="80c2dbd02819b45c" providerId="LiveId" clId="{3171A876-ECBF-4907-ABD7-90F717581D2A}" dt="2024-09-19T13:04:42.287" v="5126" actId="34818"/>
          <ac:picMkLst>
            <pc:docMk/>
            <pc:sldMk cId="2410477512" sldId="353"/>
            <ac:picMk id="6" creationId="{20E18D4E-8CD4-00D8-BB24-C6CBB1053496}"/>
          </ac:picMkLst>
        </pc:picChg>
      </pc:sldChg>
      <pc:sldChg chg="addSp delSp modSp mod modTransition">
        <pc:chgData name="יהודה טאוב" userId="80c2dbd02819b45c" providerId="LiveId" clId="{3171A876-ECBF-4907-ABD7-90F717581D2A}" dt="2024-09-19T13:04:51.684" v="5134"/>
        <pc:sldMkLst>
          <pc:docMk/>
          <pc:sldMk cId="3805479575" sldId="354"/>
        </pc:sldMkLst>
        <pc:spChg chg="add">
          <ac:chgData name="יהודה טאוב" userId="80c2dbd02819b45c" providerId="LiveId" clId="{3171A876-ECBF-4907-ABD7-90F717581D2A}" dt="2024-09-18T06:12:51.563" v="3268"/>
          <ac:spMkLst>
            <pc:docMk/>
            <pc:sldMk cId="3805479575" sldId="354"/>
            <ac:spMk id="3" creationId="{2F8DD5B2-5A69-D2BD-3832-7183E14F40A6}"/>
          </ac:spMkLst>
        </pc:spChg>
        <pc:picChg chg="add del mod">
          <ac:chgData name="יהודה טאוב" userId="80c2dbd02819b45c" providerId="LiveId" clId="{3171A876-ECBF-4907-ABD7-90F717581D2A}" dt="2024-09-19T13:04:49.480" v="5133" actId="34818"/>
          <ac:picMkLst>
            <pc:docMk/>
            <pc:sldMk cId="3805479575" sldId="354"/>
            <ac:picMk id="3" creationId="{26FF3EDF-6286-0D3C-9C5C-17880C054717}"/>
          </ac:picMkLst>
        </pc:picChg>
        <pc:picChg chg="add mod">
          <ac:chgData name="יהודה טאוב" userId="80c2dbd02819b45c" providerId="LiveId" clId="{3171A876-ECBF-4907-ABD7-90F717581D2A}" dt="2024-09-18T06:15:09.369" v="3281"/>
          <ac:picMkLst>
            <pc:docMk/>
            <pc:sldMk cId="3805479575" sldId="354"/>
            <ac:picMk id="5" creationId="{7292375D-D30B-299C-22F0-0F138101AF45}"/>
          </ac:picMkLst>
        </pc:picChg>
        <pc:picChg chg="add del mod">
          <ac:chgData name="יהודה טאוב" userId="80c2dbd02819b45c" providerId="LiveId" clId="{3171A876-ECBF-4907-ABD7-90F717581D2A}" dt="2024-09-19T13:04:43.540" v="5127" actId="34818"/>
          <ac:picMkLst>
            <pc:docMk/>
            <pc:sldMk cId="3805479575" sldId="354"/>
            <ac:picMk id="6" creationId="{41896363-ADF7-7537-2D15-DDDAC9AB33B5}"/>
          </ac:picMkLst>
        </pc:picChg>
        <pc:picChg chg="add del mod">
          <ac:chgData name="יהודה טאוב" userId="80c2dbd02819b45c" providerId="LiveId" clId="{3171A876-ECBF-4907-ABD7-90F717581D2A}" dt="2024-09-19T13:04:42.287" v="5126" actId="34818"/>
          <ac:picMkLst>
            <pc:docMk/>
            <pc:sldMk cId="3805479575" sldId="354"/>
            <ac:picMk id="7" creationId="{23D94C09-3A81-A655-DA72-1847B6BEB12D}"/>
          </ac:picMkLst>
        </pc:picChg>
      </pc:sldChg>
      <pc:sldChg chg="addSp delSp modSp mod ord modTransition">
        <pc:chgData name="יהודה טאוב" userId="80c2dbd02819b45c" providerId="LiveId" clId="{3171A876-ECBF-4907-ABD7-90F717581D2A}" dt="2024-09-19T13:04:51.684" v="5134"/>
        <pc:sldMkLst>
          <pc:docMk/>
          <pc:sldMk cId="4153457021" sldId="355"/>
        </pc:sldMkLst>
        <pc:picChg chg="add del mod">
          <ac:chgData name="יהודה טאוב" userId="80c2dbd02819b45c" providerId="LiveId" clId="{3171A876-ECBF-4907-ABD7-90F717581D2A}" dt="2024-09-19T13:04:49.480" v="5133" actId="34818"/>
          <ac:picMkLst>
            <pc:docMk/>
            <pc:sldMk cId="4153457021" sldId="355"/>
            <ac:picMk id="3" creationId="{4B280184-DD03-3D39-99CF-4645A0ADBAEA}"/>
          </ac:picMkLst>
        </pc:picChg>
        <pc:picChg chg="add del mod">
          <ac:chgData name="יהודה טאוב" userId="80c2dbd02819b45c" providerId="LiveId" clId="{3171A876-ECBF-4907-ABD7-90F717581D2A}" dt="2024-09-19T13:04:43.540" v="5127" actId="34818"/>
          <ac:picMkLst>
            <pc:docMk/>
            <pc:sldMk cId="4153457021" sldId="355"/>
            <ac:picMk id="5" creationId="{92EE25AB-33A8-2354-84DB-B1841092FD1A}"/>
          </ac:picMkLst>
        </pc:picChg>
        <pc:picChg chg="add del mod">
          <ac:chgData name="יהודה טאוב" userId="80c2dbd02819b45c" providerId="LiveId" clId="{3171A876-ECBF-4907-ABD7-90F717581D2A}" dt="2024-09-19T13:04:42.287" v="5126" actId="34818"/>
          <ac:picMkLst>
            <pc:docMk/>
            <pc:sldMk cId="4153457021" sldId="355"/>
            <ac:picMk id="6" creationId="{930CF90A-FDB7-99F9-DAA0-E3A138DF0CFE}"/>
          </ac:picMkLst>
        </pc:picChg>
      </pc:sldChg>
      <pc:sldChg chg="addSp delSp modSp mod ord modTransition">
        <pc:chgData name="יהודה טאוב" userId="80c2dbd02819b45c" providerId="LiveId" clId="{3171A876-ECBF-4907-ABD7-90F717581D2A}" dt="2024-09-19T13:04:51.684" v="5134"/>
        <pc:sldMkLst>
          <pc:docMk/>
          <pc:sldMk cId="3831153900" sldId="356"/>
        </pc:sldMkLst>
        <pc:picChg chg="add del mod">
          <ac:chgData name="יהודה טאוב" userId="80c2dbd02819b45c" providerId="LiveId" clId="{3171A876-ECBF-4907-ABD7-90F717581D2A}" dt="2024-09-19T13:04:49.480" v="5133" actId="34818"/>
          <ac:picMkLst>
            <pc:docMk/>
            <pc:sldMk cId="3831153900" sldId="356"/>
            <ac:picMk id="3" creationId="{BC99504E-A739-5485-1D3F-E5E8A1125C8B}"/>
          </ac:picMkLst>
        </pc:picChg>
        <pc:picChg chg="add del mod">
          <ac:chgData name="יהודה טאוב" userId="80c2dbd02819b45c" providerId="LiveId" clId="{3171A876-ECBF-4907-ABD7-90F717581D2A}" dt="2024-09-19T13:04:43.540" v="5127" actId="34818"/>
          <ac:picMkLst>
            <pc:docMk/>
            <pc:sldMk cId="3831153900" sldId="356"/>
            <ac:picMk id="5" creationId="{5027CE98-89DF-0C2A-6215-E12BA4C4C779}"/>
          </ac:picMkLst>
        </pc:picChg>
        <pc:picChg chg="add del mod">
          <ac:chgData name="יהודה טאוב" userId="80c2dbd02819b45c" providerId="LiveId" clId="{3171A876-ECBF-4907-ABD7-90F717581D2A}" dt="2024-09-19T13:04:42.287" v="5126" actId="34818"/>
          <ac:picMkLst>
            <pc:docMk/>
            <pc:sldMk cId="3831153900" sldId="356"/>
            <ac:picMk id="6" creationId="{C810D13D-9816-C5E8-3246-77FCA3660BE4}"/>
          </ac:picMkLst>
        </pc:picChg>
      </pc:sldChg>
      <pc:sldChg chg="addSp delSp modSp mod modTransition">
        <pc:chgData name="יהודה טאוב" userId="80c2dbd02819b45c" providerId="LiveId" clId="{3171A876-ECBF-4907-ABD7-90F717581D2A}" dt="2024-09-19T13:04:51.684" v="5134"/>
        <pc:sldMkLst>
          <pc:docMk/>
          <pc:sldMk cId="1098068" sldId="357"/>
        </pc:sldMkLst>
        <pc:picChg chg="add del mod">
          <ac:chgData name="יהודה טאוב" userId="80c2dbd02819b45c" providerId="LiveId" clId="{3171A876-ECBF-4907-ABD7-90F717581D2A}" dt="2024-09-19T13:04:49.480" v="5133" actId="34818"/>
          <ac:picMkLst>
            <pc:docMk/>
            <pc:sldMk cId="1098068" sldId="357"/>
            <ac:picMk id="5" creationId="{1670FC29-473A-58DC-12D2-2AC2FCA2924A}"/>
          </ac:picMkLst>
        </pc:picChg>
        <pc:picChg chg="add del mod">
          <ac:chgData name="יהודה טאוב" userId="80c2dbd02819b45c" providerId="LiveId" clId="{3171A876-ECBF-4907-ABD7-90F717581D2A}" dt="2024-09-19T13:04:43.540" v="5127" actId="34818"/>
          <ac:picMkLst>
            <pc:docMk/>
            <pc:sldMk cId="1098068" sldId="357"/>
            <ac:picMk id="6" creationId="{B7E16264-732B-074B-F4E8-E1C580C06881}"/>
          </ac:picMkLst>
        </pc:picChg>
        <pc:picChg chg="add del mod">
          <ac:chgData name="יהודה טאוב" userId="80c2dbd02819b45c" providerId="LiveId" clId="{3171A876-ECBF-4907-ABD7-90F717581D2A}" dt="2024-09-19T13:04:42.287" v="5126" actId="34818"/>
          <ac:picMkLst>
            <pc:docMk/>
            <pc:sldMk cId="1098068" sldId="357"/>
            <ac:picMk id="7" creationId="{3985AD6C-F240-5557-77B4-5660390468A8}"/>
          </ac:picMkLst>
        </pc:picChg>
      </pc:sldChg>
      <pc:sldChg chg="addSp delSp modSp mod modTransition delAnim modAnim modNotesTx">
        <pc:chgData name="יהודה טאוב" userId="80c2dbd02819b45c" providerId="LiveId" clId="{3171A876-ECBF-4907-ABD7-90F717581D2A}" dt="2024-09-19T13:04:51.684" v="5134"/>
        <pc:sldMkLst>
          <pc:docMk/>
          <pc:sldMk cId="2872252326" sldId="358"/>
        </pc:sldMkLst>
        <pc:picChg chg="add del mod">
          <ac:chgData name="יהודה טאוב" userId="80c2dbd02819b45c" providerId="LiveId" clId="{3171A876-ECBF-4907-ABD7-90F717581D2A}" dt="2024-09-19T13:04:49.480" v="5133" actId="34818"/>
          <ac:picMkLst>
            <pc:docMk/>
            <pc:sldMk cId="2872252326" sldId="358"/>
            <ac:picMk id="4" creationId="{3EC78B27-BACE-F416-1BD3-B3FA7052E14B}"/>
          </ac:picMkLst>
        </pc:picChg>
        <pc:picChg chg="del mod">
          <ac:chgData name="יהודה טאוב" userId="80c2dbd02819b45c" providerId="LiveId" clId="{3171A876-ECBF-4907-ABD7-90F717581D2A}" dt="2024-09-17T22:42:09.645" v="25" actId="478"/>
          <ac:picMkLst>
            <pc:docMk/>
            <pc:sldMk cId="2872252326" sldId="358"/>
            <ac:picMk id="4" creationId="{C18B323C-119D-8A4F-1CE8-5B3F0001F378}"/>
          </ac:picMkLst>
        </pc:picChg>
        <pc:picChg chg="add del mod">
          <ac:chgData name="יהודה טאוב" userId="80c2dbd02819b45c" providerId="LiveId" clId="{3171A876-ECBF-4907-ABD7-90F717581D2A}" dt="2024-09-19T13:04:43.540" v="5127" actId="34818"/>
          <ac:picMkLst>
            <pc:docMk/>
            <pc:sldMk cId="2872252326" sldId="358"/>
            <ac:picMk id="6" creationId="{7E8F54EA-D256-061B-A794-62ADE66ED99F}"/>
          </ac:picMkLst>
        </pc:picChg>
        <pc:picChg chg="add del mod">
          <ac:chgData name="יהודה טאוב" userId="80c2dbd02819b45c" providerId="LiveId" clId="{3171A876-ECBF-4907-ABD7-90F717581D2A}" dt="2024-09-19T13:04:42.287" v="5126" actId="34818"/>
          <ac:picMkLst>
            <pc:docMk/>
            <pc:sldMk cId="2872252326" sldId="358"/>
            <ac:picMk id="7" creationId="{4C4F20E2-F669-CB91-EA67-1E41405F44FD}"/>
          </ac:picMkLst>
        </pc:picChg>
      </pc:sldChg>
      <pc:sldChg chg="addSp delSp modSp mod modTransition modNotesTx">
        <pc:chgData name="יהודה טאוב" userId="80c2dbd02819b45c" providerId="LiveId" clId="{3171A876-ECBF-4907-ABD7-90F717581D2A}" dt="2024-09-19T13:04:51.684" v="5134"/>
        <pc:sldMkLst>
          <pc:docMk/>
          <pc:sldMk cId="1235526840" sldId="359"/>
        </pc:sldMkLst>
        <pc:spChg chg="mod">
          <ac:chgData name="יהודה טאוב" userId="80c2dbd02819b45c" providerId="LiveId" clId="{3171A876-ECBF-4907-ABD7-90F717581D2A}" dt="2024-09-18T00:16:43.232" v="456" actId="20577"/>
          <ac:spMkLst>
            <pc:docMk/>
            <pc:sldMk cId="1235526840" sldId="359"/>
            <ac:spMk id="3" creationId="{83D4D8E7-4A90-EDA7-054F-3905CC083B24}"/>
          </ac:spMkLst>
        </pc:spChg>
        <pc:picChg chg="add del mod">
          <ac:chgData name="יהודה טאוב" userId="80c2dbd02819b45c" providerId="LiveId" clId="{3171A876-ECBF-4907-ABD7-90F717581D2A}" dt="2024-09-19T13:04:49.480" v="5133" actId="34818"/>
          <ac:picMkLst>
            <pc:docMk/>
            <pc:sldMk cId="1235526840" sldId="359"/>
            <ac:picMk id="4" creationId="{7BCBF965-540D-3252-22CC-4F754C929C3C}"/>
          </ac:picMkLst>
        </pc:picChg>
        <pc:picChg chg="add del mod">
          <ac:chgData name="יהודה טאוב" userId="80c2dbd02819b45c" providerId="LiveId" clId="{3171A876-ECBF-4907-ABD7-90F717581D2A}" dt="2024-09-19T13:04:43.540" v="5127" actId="34818"/>
          <ac:picMkLst>
            <pc:docMk/>
            <pc:sldMk cId="1235526840" sldId="359"/>
            <ac:picMk id="5" creationId="{731580C5-1508-584B-C55D-9902CE8259CF}"/>
          </ac:picMkLst>
        </pc:picChg>
        <pc:picChg chg="add del mod">
          <ac:chgData name="יהודה טאוב" userId="80c2dbd02819b45c" providerId="LiveId" clId="{3171A876-ECBF-4907-ABD7-90F717581D2A}" dt="2024-09-19T13:04:42.287" v="5126" actId="34818"/>
          <ac:picMkLst>
            <pc:docMk/>
            <pc:sldMk cId="1235526840" sldId="359"/>
            <ac:picMk id="6" creationId="{85F89859-40EA-87C2-B9FF-E0BF553AD0E1}"/>
          </ac:picMkLst>
        </pc:picChg>
      </pc:sldChg>
      <pc:sldChg chg="addSp delSp modSp mod ord modTransition">
        <pc:chgData name="יהודה טאוב" userId="80c2dbd02819b45c" providerId="LiveId" clId="{3171A876-ECBF-4907-ABD7-90F717581D2A}" dt="2024-09-19T13:04:51.684" v="5134"/>
        <pc:sldMkLst>
          <pc:docMk/>
          <pc:sldMk cId="268623058" sldId="360"/>
        </pc:sldMkLst>
        <pc:picChg chg="add del mod">
          <ac:chgData name="יהודה טאוב" userId="80c2dbd02819b45c" providerId="LiveId" clId="{3171A876-ECBF-4907-ABD7-90F717581D2A}" dt="2024-09-19T13:04:49.480" v="5133" actId="34818"/>
          <ac:picMkLst>
            <pc:docMk/>
            <pc:sldMk cId="268623058" sldId="360"/>
            <ac:picMk id="4" creationId="{8DBCA1BD-7F69-8679-F696-026023663B54}"/>
          </ac:picMkLst>
        </pc:picChg>
        <pc:picChg chg="add del mod">
          <ac:chgData name="יהודה טאוב" userId="80c2dbd02819b45c" providerId="LiveId" clId="{3171A876-ECBF-4907-ABD7-90F717581D2A}" dt="2024-09-19T13:04:43.540" v="5127" actId="34818"/>
          <ac:picMkLst>
            <pc:docMk/>
            <pc:sldMk cId="268623058" sldId="360"/>
            <ac:picMk id="6" creationId="{DD8AD02A-B627-3F54-72E5-8DA074F4F7D5}"/>
          </ac:picMkLst>
        </pc:picChg>
        <pc:picChg chg="add del mod">
          <ac:chgData name="יהודה טאוב" userId="80c2dbd02819b45c" providerId="LiveId" clId="{3171A876-ECBF-4907-ABD7-90F717581D2A}" dt="2024-09-19T13:04:42.287" v="5126" actId="34818"/>
          <ac:picMkLst>
            <pc:docMk/>
            <pc:sldMk cId="268623058" sldId="360"/>
            <ac:picMk id="7" creationId="{6E80088B-40B7-8209-AF1B-013986BF6D49}"/>
          </ac:picMkLst>
        </pc:picChg>
      </pc:sldChg>
      <pc:sldChg chg="addSp delSp modSp mod ord modTransition">
        <pc:chgData name="יהודה טאוב" userId="80c2dbd02819b45c" providerId="LiveId" clId="{3171A876-ECBF-4907-ABD7-90F717581D2A}" dt="2024-09-19T13:04:51.684" v="5134"/>
        <pc:sldMkLst>
          <pc:docMk/>
          <pc:sldMk cId="3683455406" sldId="361"/>
        </pc:sldMkLst>
        <pc:picChg chg="add del mod">
          <ac:chgData name="יהודה טאוב" userId="80c2dbd02819b45c" providerId="LiveId" clId="{3171A876-ECBF-4907-ABD7-90F717581D2A}" dt="2024-09-19T13:04:49.480" v="5133" actId="34818"/>
          <ac:picMkLst>
            <pc:docMk/>
            <pc:sldMk cId="3683455406" sldId="361"/>
            <ac:picMk id="6" creationId="{6C8500F3-EE1A-1D15-9A4D-3758F97B72CE}"/>
          </ac:picMkLst>
        </pc:picChg>
        <pc:picChg chg="add del mod">
          <ac:chgData name="יהודה טאוב" userId="80c2dbd02819b45c" providerId="LiveId" clId="{3171A876-ECBF-4907-ABD7-90F717581D2A}" dt="2024-09-19T13:04:43.540" v="5127" actId="34818"/>
          <ac:picMkLst>
            <pc:docMk/>
            <pc:sldMk cId="3683455406" sldId="361"/>
            <ac:picMk id="7" creationId="{AA31BFC1-A4CB-21CA-B29E-09C9CEE1A19D}"/>
          </ac:picMkLst>
        </pc:picChg>
        <pc:picChg chg="add del mod">
          <ac:chgData name="יהודה טאוב" userId="80c2dbd02819b45c" providerId="LiveId" clId="{3171A876-ECBF-4907-ABD7-90F717581D2A}" dt="2024-09-19T13:04:42.287" v="5126" actId="34818"/>
          <ac:picMkLst>
            <pc:docMk/>
            <pc:sldMk cId="3683455406" sldId="361"/>
            <ac:picMk id="8" creationId="{1C43C147-9D6D-4372-D6AD-52B3A540088E}"/>
          </ac:picMkLst>
        </pc:picChg>
      </pc:sldChg>
      <pc:sldChg chg="addSp delSp modSp mod ord modTransition">
        <pc:chgData name="יהודה טאוב" userId="80c2dbd02819b45c" providerId="LiveId" clId="{3171A876-ECBF-4907-ABD7-90F717581D2A}" dt="2024-09-19T13:04:51.684" v="5134"/>
        <pc:sldMkLst>
          <pc:docMk/>
          <pc:sldMk cId="3545345164" sldId="362"/>
        </pc:sldMkLst>
        <pc:picChg chg="add del mod">
          <ac:chgData name="יהודה טאוב" userId="80c2dbd02819b45c" providerId="LiveId" clId="{3171A876-ECBF-4907-ABD7-90F717581D2A}" dt="2024-09-19T13:04:49.480" v="5133" actId="34818"/>
          <ac:picMkLst>
            <pc:docMk/>
            <pc:sldMk cId="3545345164" sldId="362"/>
            <ac:picMk id="3" creationId="{5D9503A3-5359-01D6-0B15-8C93D68208A0}"/>
          </ac:picMkLst>
        </pc:picChg>
        <pc:picChg chg="add del mod">
          <ac:chgData name="יהודה טאוב" userId="80c2dbd02819b45c" providerId="LiveId" clId="{3171A876-ECBF-4907-ABD7-90F717581D2A}" dt="2024-09-19T13:04:43.540" v="5127" actId="34818"/>
          <ac:picMkLst>
            <pc:docMk/>
            <pc:sldMk cId="3545345164" sldId="362"/>
            <ac:picMk id="5" creationId="{4198B160-3335-1A5D-01C6-F36CCCD90A72}"/>
          </ac:picMkLst>
        </pc:picChg>
        <pc:picChg chg="add del mod">
          <ac:chgData name="יהודה טאוב" userId="80c2dbd02819b45c" providerId="LiveId" clId="{3171A876-ECBF-4907-ABD7-90F717581D2A}" dt="2024-09-19T13:04:42.287" v="5126" actId="34818"/>
          <ac:picMkLst>
            <pc:docMk/>
            <pc:sldMk cId="3545345164" sldId="362"/>
            <ac:picMk id="6" creationId="{5975DCFF-D17C-0A56-6BA0-9C19E55AFBFE}"/>
          </ac:picMkLst>
        </pc:picChg>
      </pc:sldChg>
      <pc:sldChg chg="addSp delSp modSp mod ord modTransition">
        <pc:chgData name="יהודה טאוב" userId="80c2dbd02819b45c" providerId="LiveId" clId="{3171A876-ECBF-4907-ABD7-90F717581D2A}" dt="2024-09-19T13:04:51.684" v="5134"/>
        <pc:sldMkLst>
          <pc:docMk/>
          <pc:sldMk cId="1011466029" sldId="363"/>
        </pc:sldMkLst>
        <pc:picChg chg="add del mod">
          <ac:chgData name="יהודה טאוב" userId="80c2dbd02819b45c" providerId="LiveId" clId="{3171A876-ECBF-4907-ABD7-90F717581D2A}" dt="2024-09-19T13:04:49.480" v="5133" actId="34818"/>
          <ac:picMkLst>
            <pc:docMk/>
            <pc:sldMk cId="1011466029" sldId="363"/>
            <ac:picMk id="3" creationId="{418F70C7-52D9-3C04-5EB7-AD0A37E6C428}"/>
          </ac:picMkLst>
        </pc:picChg>
        <pc:picChg chg="add del mod">
          <ac:chgData name="יהודה טאוב" userId="80c2dbd02819b45c" providerId="LiveId" clId="{3171A876-ECBF-4907-ABD7-90F717581D2A}" dt="2024-09-19T13:04:43.540" v="5127" actId="34818"/>
          <ac:picMkLst>
            <pc:docMk/>
            <pc:sldMk cId="1011466029" sldId="363"/>
            <ac:picMk id="5" creationId="{7E158FF3-207C-671A-0470-FAD2ABB793C3}"/>
          </ac:picMkLst>
        </pc:picChg>
        <pc:picChg chg="add del mod">
          <ac:chgData name="יהודה טאוב" userId="80c2dbd02819b45c" providerId="LiveId" clId="{3171A876-ECBF-4907-ABD7-90F717581D2A}" dt="2024-09-19T13:04:42.287" v="5126" actId="34818"/>
          <ac:picMkLst>
            <pc:docMk/>
            <pc:sldMk cId="1011466029" sldId="363"/>
            <ac:picMk id="6" creationId="{16A26B34-EBB4-C935-386E-ECB4A5C36E71}"/>
          </ac:picMkLst>
        </pc:picChg>
      </pc:sldChg>
      <pc:sldChg chg="addSp delSp modSp mod ord modTransition">
        <pc:chgData name="יהודה טאוב" userId="80c2dbd02819b45c" providerId="LiveId" clId="{3171A876-ECBF-4907-ABD7-90F717581D2A}" dt="2024-09-19T13:04:51.684" v="5134"/>
        <pc:sldMkLst>
          <pc:docMk/>
          <pc:sldMk cId="3512990" sldId="364"/>
        </pc:sldMkLst>
        <pc:picChg chg="add del mod">
          <ac:chgData name="יהודה טאוב" userId="80c2dbd02819b45c" providerId="LiveId" clId="{3171A876-ECBF-4907-ABD7-90F717581D2A}" dt="2024-09-19T13:04:49.480" v="5133" actId="34818"/>
          <ac:picMkLst>
            <pc:docMk/>
            <pc:sldMk cId="3512990" sldId="364"/>
            <ac:picMk id="5" creationId="{B8FCEC46-DE22-1CE7-3461-4EA665C905A3}"/>
          </ac:picMkLst>
        </pc:picChg>
        <pc:picChg chg="add del mod">
          <ac:chgData name="יהודה טאוב" userId="80c2dbd02819b45c" providerId="LiveId" clId="{3171A876-ECBF-4907-ABD7-90F717581D2A}" dt="2024-09-19T13:04:43.540" v="5127" actId="34818"/>
          <ac:picMkLst>
            <pc:docMk/>
            <pc:sldMk cId="3512990" sldId="364"/>
            <ac:picMk id="6" creationId="{9D4BCC93-FF53-7502-B71E-C15161786421}"/>
          </ac:picMkLst>
        </pc:picChg>
        <pc:picChg chg="add del mod">
          <ac:chgData name="יהודה טאוב" userId="80c2dbd02819b45c" providerId="LiveId" clId="{3171A876-ECBF-4907-ABD7-90F717581D2A}" dt="2024-09-19T13:04:42.287" v="5126" actId="34818"/>
          <ac:picMkLst>
            <pc:docMk/>
            <pc:sldMk cId="3512990" sldId="364"/>
            <ac:picMk id="7" creationId="{050A0A65-54BD-C92A-B395-B52F783E0E26}"/>
          </ac:picMkLst>
        </pc:picChg>
      </pc:sldChg>
      <pc:sldChg chg="addSp delSp modSp mod modTransition">
        <pc:chgData name="יהודה טאוב" userId="80c2dbd02819b45c" providerId="LiveId" clId="{3171A876-ECBF-4907-ABD7-90F717581D2A}" dt="2024-09-19T13:04:51.684" v="5134"/>
        <pc:sldMkLst>
          <pc:docMk/>
          <pc:sldMk cId="1911340304" sldId="365"/>
        </pc:sldMkLst>
        <pc:picChg chg="add del mod">
          <ac:chgData name="יהודה טאוב" userId="80c2dbd02819b45c" providerId="LiveId" clId="{3171A876-ECBF-4907-ABD7-90F717581D2A}" dt="2024-09-19T13:04:49.480" v="5133" actId="34818"/>
          <ac:picMkLst>
            <pc:docMk/>
            <pc:sldMk cId="1911340304" sldId="365"/>
            <ac:picMk id="4" creationId="{2607A841-CAAE-078C-0448-833510BDA3DF}"/>
          </ac:picMkLst>
        </pc:picChg>
        <pc:picChg chg="add del mod">
          <ac:chgData name="יהודה טאוב" userId="80c2dbd02819b45c" providerId="LiveId" clId="{3171A876-ECBF-4907-ABD7-90F717581D2A}" dt="2024-09-19T13:04:43.540" v="5127" actId="34818"/>
          <ac:picMkLst>
            <pc:docMk/>
            <pc:sldMk cId="1911340304" sldId="365"/>
            <ac:picMk id="6" creationId="{740D3E10-084D-1B0F-8CA5-7EBE412E5E52}"/>
          </ac:picMkLst>
        </pc:picChg>
        <pc:picChg chg="add del mod">
          <ac:chgData name="יהודה טאוב" userId="80c2dbd02819b45c" providerId="LiveId" clId="{3171A876-ECBF-4907-ABD7-90F717581D2A}" dt="2024-09-19T13:04:42.287" v="5126" actId="34818"/>
          <ac:picMkLst>
            <pc:docMk/>
            <pc:sldMk cId="1911340304" sldId="365"/>
            <ac:picMk id="7" creationId="{EB0B6EB3-DF77-2CF1-2971-4A54EFCB08F7}"/>
          </ac:picMkLst>
        </pc:picChg>
      </pc:sldChg>
      <pc:sldChg chg="addSp delSp modSp new mod modTransition modAnim">
        <pc:chgData name="יהודה טאוב" userId="80c2dbd02819b45c" providerId="LiveId" clId="{3171A876-ECBF-4907-ABD7-90F717581D2A}" dt="2024-09-19T13:04:51.684" v="5134"/>
        <pc:sldMkLst>
          <pc:docMk/>
          <pc:sldMk cId="4274661653" sldId="366"/>
        </pc:sldMkLst>
        <pc:spChg chg="mod">
          <ac:chgData name="יהודה טאוב" userId="80c2dbd02819b45c" providerId="LiveId" clId="{3171A876-ECBF-4907-ABD7-90F717581D2A}" dt="2024-09-18T00:33:59.558" v="885" actId="20577"/>
          <ac:spMkLst>
            <pc:docMk/>
            <pc:sldMk cId="4274661653" sldId="366"/>
            <ac:spMk id="2" creationId="{57D70E6F-3712-81D4-7E5C-756184B016B2}"/>
          </ac:spMkLst>
        </pc:spChg>
        <pc:spChg chg="mod">
          <ac:chgData name="יהודה טאוב" userId="80c2dbd02819b45c" providerId="LiveId" clId="{3171A876-ECBF-4907-ABD7-90F717581D2A}" dt="2024-09-18T14:14:18.069" v="4098" actId="113"/>
          <ac:spMkLst>
            <pc:docMk/>
            <pc:sldMk cId="4274661653" sldId="366"/>
            <ac:spMk id="3" creationId="{E61D45D6-EBC9-4257-28A8-B442CF178907}"/>
          </ac:spMkLst>
        </pc:spChg>
        <pc:picChg chg="add del mod">
          <ac:chgData name="יהודה טאוב" userId="80c2dbd02819b45c" providerId="LiveId" clId="{3171A876-ECBF-4907-ABD7-90F717581D2A}" dt="2024-09-19T13:04:49.480" v="5133" actId="34818"/>
          <ac:picMkLst>
            <pc:docMk/>
            <pc:sldMk cId="4274661653" sldId="366"/>
            <ac:picMk id="4" creationId="{8833CACC-18E3-3875-9086-8613317DA690}"/>
          </ac:picMkLst>
        </pc:picChg>
        <pc:picChg chg="add del mod">
          <ac:chgData name="יהודה טאוב" userId="80c2dbd02819b45c" providerId="LiveId" clId="{3171A876-ECBF-4907-ABD7-90F717581D2A}" dt="2024-09-19T13:04:43.540" v="5127" actId="34818"/>
          <ac:picMkLst>
            <pc:docMk/>
            <pc:sldMk cId="4274661653" sldId="366"/>
            <ac:picMk id="5" creationId="{124A0FD8-F483-331F-B47C-3C1638C56BFB}"/>
          </ac:picMkLst>
        </pc:picChg>
        <pc:picChg chg="add del mod">
          <ac:chgData name="יהודה טאוב" userId="80c2dbd02819b45c" providerId="LiveId" clId="{3171A876-ECBF-4907-ABD7-90F717581D2A}" dt="2024-09-19T13:04:42.287" v="5126" actId="34818"/>
          <ac:picMkLst>
            <pc:docMk/>
            <pc:sldMk cId="4274661653" sldId="366"/>
            <ac:picMk id="6" creationId="{1772E735-3014-2C40-4453-A779E307764C}"/>
          </ac:picMkLst>
        </pc:picChg>
      </pc:sldChg>
      <pc:sldChg chg="addSp delSp modSp new mod modTransition modAnim">
        <pc:chgData name="יהודה טאוב" userId="80c2dbd02819b45c" providerId="LiveId" clId="{3171A876-ECBF-4907-ABD7-90F717581D2A}" dt="2024-09-19T13:04:51.684" v="5134"/>
        <pc:sldMkLst>
          <pc:docMk/>
          <pc:sldMk cId="3952447970" sldId="367"/>
        </pc:sldMkLst>
        <pc:spChg chg="mod">
          <ac:chgData name="יהודה טאוב" userId="80c2dbd02819b45c" providerId="LiveId" clId="{3171A876-ECBF-4907-ABD7-90F717581D2A}" dt="2024-09-18T00:43:34.823" v="1495" actId="20577"/>
          <ac:spMkLst>
            <pc:docMk/>
            <pc:sldMk cId="3952447970" sldId="367"/>
            <ac:spMk id="2" creationId="{E9E54FAD-05F1-3908-1209-CA2D70EFB4AE}"/>
          </ac:spMkLst>
        </pc:spChg>
        <pc:spChg chg="mod">
          <ac:chgData name="יהודה טאוב" userId="80c2dbd02819b45c" providerId="LiveId" clId="{3171A876-ECBF-4907-ABD7-90F717581D2A}" dt="2024-09-18T00:53:09.061" v="1962" actId="13926"/>
          <ac:spMkLst>
            <pc:docMk/>
            <pc:sldMk cId="3952447970" sldId="367"/>
            <ac:spMk id="3" creationId="{5B6D4CD4-C50D-D208-0627-01EA06A07473}"/>
          </ac:spMkLst>
        </pc:spChg>
        <pc:picChg chg="add del mod">
          <ac:chgData name="יהודה טאוב" userId="80c2dbd02819b45c" providerId="LiveId" clId="{3171A876-ECBF-4907-ABD7-90F717581D2A}" dt="2024-09-19T13:04:49.480" v="5133" actId="34818"/>
          <ac:picMkLst>
            <pc:docMk/>
            <pc:sldMk cId="3952447970" sldId="367"/>
            <ac:picMk id="4" creationId="{57A3E23D-19A8-0EDB-B9FA-C4A12BE42FA7}"/>
          </ac:picMkLst>
        </pc:picChg>
        <pc:picChg chg="add del mod">
          <ac:chgData name="יהודה טאוב" userId="80c2dbd02819b45c" providerId="LiveId" clId="{3171A876-ECBF-4907-ABD7-90F717581D2A}" dt="2024-09-19T13:04:43.540" v="5127" actId="34818"/>
          <ac:picMkLst>
            <pc:docMk/>
            <pc:sldMk cId="3952447970" sldId="367"/>
            <ac:picMk id="5" creationId="{49F153E3-2D9F-DF0E-381C-3D9FD2F0F539}"/>
          </ac:picMkLst>
        </pc:picChg>
        <pc:picChg chg="add del mod">
          <ac:chgData name="יהודה טאוב" userId="80c2dbd02819b45c" providerId="LiveId" clId="{3171A876-ECBF-4907-ABD7-90F717581D2A}" dt="2024-09-19T13:04:42.287" v="5126" actId="34818"/>
          <ac:picMkLst>
            <pc:docMk/>
            <pc:sldMk cId="3952447970" sldId="367"/>
            <ac:picMk id="6" creationId="{6611308C-B1AA-C62B-1C3B-3C47CFD5FE29}"/>
          </ac:picMkLst>
        </pc:picChg>
        <pc:picChg chg="add mod">
          <ac:chgData name="יהודה טאוב" userId="80c2dbd02819b45c" providerId="LiveId" clId="{3171A876-ECBF-4907-ABD7-90F717581D2A}" dt="2024-09-18T00:44:03.951" v="1529" actId="167"/>
          <ac:picMkLst>
            <pc:docMk/>
            <pc:sldMk cId="3952447970" sldId="367"/>
            <ac:picMk id="2050" creationId="{8D37A468-4003-6793-343F-C100A1E26E99}"/>
          </ac:picMkLst>
        </pc:picChg>
        <pc:picChg chg="add mod">
          <ac:chgData name="יהודה טאוב" userId="80c2dbd02819b45c" providerId="LiveId" clId="{3171A876-ECBF-4907-ABD7-90F717581D2A}" dt="2024-09-18T00:53:02.201" v="1961" actId="167"/>
          <ac:picMkLst>
            <pc:docMk/>
            <pc:sldMk cId="3952447970" sldId="367"/>
            <ac:picMk id="2052" creationId="{A23EA371-8C76-98A4-2D82-826C3B334BFC}"/>
          </ac:picMkLst>
        </pc:picChg>
      </pc:sldChg>
      <pc:sldChg chg="addSp delSp modSp new mod ord modTransition modClrScheme chgLayout">
        <pc:chgData name="יהודה טאוב" userId="80c2dbd02819b45c" providerId="LiveId" clId="{3171A876-ECBF-4907-ABD7-90F717581D2A}" dt="2024-09-19T13:04:51.684" v="5134"/>
        <pc:sldMkLst>
          <pc:docMk/>
          <pc:sldMk cId="3794757774" sldId="368"/>
        </pc:sldMkLst>
        <pc:spChg chg="del">
          <ac:chgData name="יהודה טאוב" userId="80c2dbd02819b45c" providerId="LiveId" clId="{3171A876-ECBF-4907-ABD7-90F717581D2A}" dt="2024-09-18T02:15:43.820" v="2838" actId="26606"/>
          <ac:spMkLst>
            <pc:docMk/>
            <pc:sldMk cId="3794757774" sldId="368"/>
            <ac:spMk id="2" creationId="{28F55795-FED4-F66D-D87A-F36FBADC2868}"/>
          </ac:spMkLst>
        </pc:spChg>
        <pc:spChg chg="add del">
          <ac:chgData name="יהודה טאוב" userId="80c2dbd02819b45c" providerId="LiveId" clId="{3171A876-ECBF-4907-ABD7-90F717581D2A}" dt="2024-09-18T02:15:43.820" v="2838" actId="26606"/>
          <ac:spMkLst>
            <pc:docMk/>
            <pc:sldMk cId="3794757774" sldId="368"/>
            <ac:spMk id="3" creationId="{BFF9FADC-D73E-BE3D-498C-B1846EF4EB22}"/>
          </ac:spMkLst>
        </pc:spChg>
        <pc:spChg chg="del">
          <ac:chgData name="יהודה טאוב" userId="80c2dbd02819b45c" providerId="LiveId" clId="{3171A876-ECBF-4907-ABD7-90F717581D2A}" dt="2024-09-18T02:15:43.820" v="2838" actId="26606"/>
          <ac:spMkLst>
            <pc:docMk/>
            <pc:sldMk cId="3794757774" sldId="368"/>
            <ac:spMk id="4" creationId="{E8FE018C-CB38-786A-9830-6A9E0AB6126A}"/>
          </ac:spMkLst>
        </pc:spChg>
        <pc:spChg chg="add mod">
          <ac:chgData name="יהודה טאוב" userId="80c2dbd02819b45c" providerId="LiveId" clId="{3171A876-ECBF-4907-ABD7-90F717581D2A}" dt="2024-09-18T02:17:10.615" v="2868" actId="478"/>
          <ac:spMkLst>
            <pc:docMk/>
            <pc:sldMk cId="3794757774" sldId="368"/>
            <ac:spMk id="9" creationId="{3571B048-D4B3-9749-38D2-A37E9E1B5F38}"/>
          </ac:spMkLst>
        </pc:spChg>
        <pc:spChg chg="add mod">
          <ac:chgData name="יהודה טאוב" userId="80c2dbd02819b45c" providerId="LiveId" clId="{3171A876-ECBF-4907-ABD7-90F717581D2A}" dt="2024-09-18T02:18:50.932" v="2927" actId="20577"/>
          <ac:spMkLst>
            <pc:docMk/>
            <pc:sldMk cId="3794757774" sldId="368"/>
            <ac:spMk id="11" creationId="{D7E7E470-CE1A-19A6-ACFF-C6220295F083}"/>
          </ac:spMkLst>
        </pc:spChg>
        <pc:spChg chg="add mod">
          <ac:chgData name="יהודה טאוב" userId="80c2dbd02819b45c" providerId="LiveId" clId="{3171A876-ECBF-4907-ABD7-90F717581D2A}" dt="2024-09-18T02:18:36.867" v="2897" actId="20577"/>
          <ac:spMkLst>
            <pc:docMk/>
            <pc:sldMk cId="3794757774" sldId="368"/>
            <ac:spMk id="13" creationId="{F49BAA67-0DBF-7364-01A0-97C385B73C46}"/>
          </ac:spMkLst>
        </pc:spChg>
        <pc:spChg chg="add mod">
          <ac:chgData name="יהודה טאוב" userId="80c2dbd02819b45c" providerId="LiveId" clId="{3171A876-ECBF-4907-ABD7-90F717581D2A}" dt="2024-09-18T02:15:43.820" v="2838" actId="26606"/>
          <ac:spMkLst>
            <pc:docMk/>
            <pc:sldMk cId="3794757774" sldId="368"/>
            <ac:spMk id="15" creationId="{34C2BF73-955F-2809-2530-284C22FCCD48}"/>
          </ac:spMkLst>
        </pc:spChg>
        <pc:spChg chg="add mod">
          <ac:chgData name="יהודה טאוב" userId="80c2dbd02819b45c" providerId="LiveId" clId="{3171A876-ECBF-4907-ABD7-90F717581D2A}" dt="2024-09-18T02:17:40.723" v="2872" actId="20577"/>
          <ac:spMkLst>
            <pc:docMk/>
            <pc:sldMk cId="3794757774" sldId="368"/>
            <ac:spMk id="17" creationId="{EA071C3A-151B-C389-8FB4-2F2EDE3C2758}"/>
          </ac:spMkLst>
        </pc:spChg>
        <pc:picChg chg="add del mod">
          <ac:chgData name="יהודה טאוב" userId="80c2dbd02819b45c" providerId="LiveId" clId="{3171A876-ECBF-4907-ABD7-90F717581D2A}" dt="2024-09-19T13:04:49.480" v="5133" actId="34818"/>
          <ac:picMkLst>
            <pc:docMk/>
            <pc:sldMk cId="3794757774" sldId="368"/>
            <ac:picMk id="2" creationId="{BBE61899-B942-59C0-2DA4-AD34E40FA0F1}"/>
          </ac:picMkLst>
        </pc:picChg>
        <pc:picChg chg="add del mod">
          <ac:chgData name="יהודה טאוב" userId="80c2dbd02819b45c" providerId="LiveId" clId="{3171A876-ECBF-4907-ABD7-90F717581D2A}" dt="2024-09-19T13:04:43.540" v="5127" actId="34818"/>
          <ac:picMkLst>
            <pc:docMk/>
            <pc:sldMk cId="3794757774" sldId="368"/>
            <ac:picMk id="3" creationId="{78F30AD0-91B7-DA05-6B6C-1CA9C721CC8B}"/>
          </ac:picMkLst>
        </pc:picChg>
        <pc:picChg chg="add del mod">
          <ac:chgData name="יהודה טאוב" userId="80c2dbd02819b45c" providerId="LiveId" clId="{3171A876-ECBF-4907-ABD7-90F717581D2A}" dt="2024-09-19T13:04:42.287" v="5126" actId="34818"/>
          <ac:picMkLst>
            <pc:docMk/>
            <pc:sldMk cId="3794757774" sldId="368"/>
            <ac:picMk id="4" creationId="{1769ADE7-26E0-397B-8907-372F13D93C96}"/>
          </ac:picMkLst>
        </pc:picChg>
        <pc:picChg chg="add del mod ord">
          <ac:chgData name="יהודה טאוב" userId="80c2dbd02819b45c" providerId="LiveId" clId="{3171A876-ECBF-4907-ABD7-90F717581D2A}" dt="2024-09-18T02:15:35.010" v="2837" actId="22"/>
          <ac:picMkLst>
            <pc:docMk/>
            <pc:sldMk cId="3794757774" sldId="368"/>
            <ac:picMk id="6" creationId="{8977E1CF-B4EF-D41E-7B39-328F74182D37}"/>
          </ac:picMkLst>
        </pc:picChg>
        <pc:picChg chg="add del mod">
          <ac:chgData name="יהודה טאוב" userId="80c2dbd02819b45c" providerId="LiveId" clId="{3171A876-ECBF-4907-ABD7-90F717581D2A}" dt="2024-09-18T02:17:10.615" v="2868" actId="478"/>
          <ac:picMkLst>
            <pc:docMk/>
            <pc:sldMk cId="3794757774" sldId="368"/>
            <ac:picMk id="8" creationId="{8977E1CF-B4EF-D41E-7B39-328F74182D37}"/>
          </ac:picMkLst>
        </pc:picChg>
        <pc:picChg chg="add mod">
          <ac:chgData name="יהודה טאוב" userId="80c2dbd02819b45c" providerId="LiveId" clId="{3171A876-ECBF-4907-ABD7-90F717581D2A}" dt="2024-09-18T02:17:22.745" v="2871" actId="1076"/>
          <ac:picMkLst>
            <pc:docMk/>
            <pc:sldMk cId="3794757774" sldId="368"/>
            <ac:picMk id="12" creationId="{CD7DA54E-C70E-D363-B773-B034C28EB257}"/>
          </ac:picMkLst>
        </pc:picChg>
        <pc:picChg chg="add mod">
          <ac:chgData name="יהודה טאוב" userId="80c2dbd02819b45c" providerId="LiveId" clId="{3171A876-ECBF-4907-ABD7-90F717581D2A}" dt="2024-09-18T02:18:30.231" v="2874" actId="1076"/>
          <ac:picMkLst>
            <pc:docMk/>
            <pc:sldMk cId="3794757774" sldId="368"/>
            <ac:picMk id="16" creationId="{382E0447-F81F-2E57-FB22-165552CD187B}"/>
          </ac:picMkLst>
        </pc:picChg>
      </pc:sldChg>
      <pc:sldChg chg="addSp delSp modSp new mod ord modTransition">
        <pc:chgData name="יהודה טאוב" userId="80c2dbd02819b45c" providerId="LiveId" clId="{3171A876-ECBF-4907-ABD7-90F717581D2A}" dt="2024-09-19T13:04:51.684" v="5134"/>
        <pc:sldMkLst>
          <pc:docMk/>
          <pc:sldMk cId="4252404478" sldId="369"/>
        </pc:sldMkLst>
        <pc:spChg chg="mod">
          <ac:chgData name="יהודה טאוב" userId="80c2dbd02819b45c" providerId="LiveId" clId="{3171A876-ECBF-4907-ABD7-90F717581D2A}" dt="2024-09-18T02:22:56.051" v="3006" actId="20577"/>
          <ac:spMkLst>
            <pc:docMk/>
            <pc:sldMk cId="4252404478" sldId="369"/>
            <ac:spMk id="3" creationId="{73E5B2F3-E4B0-563C-6C54-6A421CEF98B5}"/>
          </ac:spMkLst>
        </pc:spChg>
        <pc:spChg chg="del">
          <ac:chgData name="יהודה טאוב" userId="80c2dbd02819b45c" providerId="LiveId" clId="{3171A876-ECBF-4907-ABD7-90F717581D2A}" dt="2024-09-18T02:22:44.028" v="2986"/>
          <ac:spMkLst>
            <pc:docMk/>
            <pc:sldMk cId="4252404478" sldId="369"/>
            <ac:spMk id="4" creationId="{7059A2A4-74C6-62A1-7C88-5C4289884524}"/>
          </ac:spMkLst>
        </pc:spChg>
        <pc:spChg chg="mod">
          <ac:chgData name="יהודה טאוב" userId="80c2dbd02819b45c" providerId="LiveId" clId="{3171A876-ECBF-4907-ABD7-90F717581D2A}" dt="2024-09-18T02:22:04.118" v="2985" actId="20577"/>
          <ac:spMkLst>
            <pc:docMk/>
            <pc:sldMk cId="4252404478" sldId="369"/>
            <ac:spMk id="5" creationId="{7AE2707A-C70F-7FE8-EFF7-52864F4EAD3A}"/>
          </ac:spMkLst>
        </pc:spChg>
        <pc:picChg chg="add del mod">
          <ac:chgData name="יהודה טאוב" userId="80c2dbd02819b45c" providerId="LiveId" clId="{3171A876-ECBF-4907-ABD7-90F717581D2A}" dt="2024-09-19T13:04:49.480" v="5133" actId="34818"/>
          <ac:picMkLst>
            <pc:docMk/>
            <pc:sldMk cId="4252404478" sldId="369"/>
            <ac:picMk id="4" creationId="{4448E8D5-E4F4-3CA2-2057-5F09C98A2479}"/>
          </ac:picMkLst>
        </pc:picChg>
        <pc:picChg chg="add del mod">
          <ac:chgData name="יהודה טאוב" userId="80c2dbd02819b45c" providerId="LiveId" clId="{3171A876-ECBF-4907-ABD7-90F717581D2A}" dt="2024-09-19T13:04:43.540" v="5127" actId="34818"/>
          <ac:picMkLst>
            <pc:docMk/>
            <pc:sldMk cId="4252404478" sldId="369"/>
            <ac:picMk id="7" creationId="{7C5FCB20-3D51-7844-FEFD-29E112AA9164}"/>
          </ac:picMkLst>
        </pc:picChg>
        <pc:picChg chg="add del mod">
          <ac:chgData name="יהודה טאוב" userId="80c2dbd02819b45c" providerId="LiveId" clId="{3171A876-ECBF-4907-ABD7-90F717581D2A}" dt="2024-09-19T13:04:42.287" v="5126" actId="34818"/>
          <ac:picMkLst>
            <pc:docMk/>
            <pc:sldMk cId="4252404478" sldId="369"/>
            <ac:picMk id="8" creationId="{9ECD7F8E-AB1A-1499-66E4-6EB519BDBE1D}"/>
          </ac:picMkLst>
        </pc:picChg>
        <pc:picChg chg="add mod">
          <ac:chgData name="יהודה טאוב" userId="80c2dbd02819b45c" providerId="LiveId" clId="{3171A876-ECBF-4907-ABD7-90F717581D2A}" dt="2024-09-18T02:21:47.705" v="2931" actId="14100"/>
          <ac:picMkLst>
            <pc:docMk/>
            <pc:sldMk cId="4252404478" sldId="369"/>
            <ac:picMk id="3074" creationId="{44105B91-5904-1E72-6F60-23F895AC692E}"/>
          </ac:picMkLst>
        </pc:picChg>
        <pc:picChg chg="add mod">
          <ac:chgData name="יהודה טאוב" userId="80c2dbd02819b45c" providerId="LiveId" clId="{3171A876-ECBF-4907-ABD7-90F717581D2A}" dt="2024-09-18T02:22:51.166" v="2989" actId="14100"/>
          <ac:picMkLst>
            <pc:docMk/>
            <pc:sldMk cId="4252404478" sldId="369"/>
            <ac:picMk id="3076" creationId="{4FC923CC-4BCF-B2A4-28B8-EF2259A94398}"/>
          </ac:picMkLst>
        </pc:picChg>
      </pc:sldChg>
      <pc:sldChg chg="addSp delSp modSp new mod ord modTransition modClrScheme modAnim chgLayout">
        <pc:chgData name="יהודה טאוב" userId="80c2dbd02819b45c" providerId="LiveId" clId="{3171A876-ECBF-4907-ABD7-90F717581D2A}" dt="2024-09-19T13:04:51.684" v="5134"/>
        <pc:sldMkLst>
          <pc:docMk/>
          <pc:sldMk cId="2289268593" sldId="370"/>
        </pc:sldMkLst>
        <pc:spChg chg="del">
          <ac:chgData name="יהודה טאוב" userId="80c2dbd02819b45c" providerId="LiveId" clId="{3171A876-ECBF-4907-ABD7-90F717581D2A}" dt="2024-09-18T02:27:25.546" v="3020" actId="26606"/>
          <ac:spMkLst>
            <pc:docMk/>
            <pc:sldMk cId="2289268593" sldId="370"/>
            <ac:spMk id="2" creationId="{098AB1BF-4994-AEA0-7608-C43C30E77529}"/>
          </ac:spMkLst>
        </pc:spChg>
        <pc:spChg chg="mod">
          <ac:chgData name="יהודה טאוב" userId="80c2dbd02819b45c" providerId="LiveId" clId="{3171A876-ECBF-4907-ABD7-90F717581D2A}" dt="2024-09-18T02:37:43.575" v="3075" actId="21"/>
          <ac:spMkLst>
            <pc:docMk/>
            <pc:sldMk cId="2289268593" sldId="370"/>
            <ac:spMk id="3" creationId="{D820782B-71E3-93B9-3F2E-894115C6FF0D}"/>
          </ac:spMkLst>
        </pc:spChg>
        <pc:spChg chg="add mod">
          <ac:chgData name="יהודה טאוב" userId="80c2dbd02819b45c" providerId="LiveId" clId="{3171A876-ECBF-4907-ABD7-90F717581D2A}" dt="2024-09-18T02:27:25.546" v="3020" actId="26606"/>
          <ac:spMkLst>
            <pc:docMk/>
            <pc:sldMk cId="2289268593" sldId="370"/>
            <ac:spMk id="10" creationId="{CD6F012A-2C26-C762-DEEA-CBE4266BB28C}"/>
          </ac:spMkLst>
        </pc:spChg>
        <pc:picChg chg="add del mod">
          <ac:chgData name="יהודה טאוב" userId="80c2dbd02819b45c" providerId="LiveId" clId="{3171A876-ECBF-4907-ABD7-90F717581D2A}" dt="2024-09-19T13:04:49.480" v="5133" actId="34818"/>
          <ac:picMkLst>
            <pc:docMk/>
            <pc:sldMk cId="2289268593" sldId="370"/>
            <ac:picMk id="2" creationId="{A48C4AB7-EABB-E071-B6CD-7C244DBF21FE}"/>
          </ac:picMkLst>
        </pc:picChg>
        <pc:picChg chg="add del mod">
          <ac:chgData name="יהודה טאוב" userId="80c2dbd02819b45c" providerId="LiveId" clId="{3171A876-ECBF-4907-ABD7-90F717581D2A}" dt="2024-09-19T13:04:43.540" v="5127" actId="34818"/>
          <ac:picMkLst>
            <pc:docMk/>
            <pc:sldMk cId="2289268593" sldId="370"/>
            <ac:picMk id="4" creationId="{9EEBDFA5-6768-4983-9AA4-39050E877D95}"/>
          </ac:picMkLst>
        </pc:picChg>
        <pc:picChg chg="add mod">
          <ac:chgData name="יהודה טאוב" userId="80c2dbd02819b45c" providerId="LiveId" clId="{3171A876-ECBF-4907-ABD7-90F717581D2A}" dt="2024-09-18T02:36:07.384" v="3069" actId="1076"/>
          <ac:picMkLst>
            <pc:docMk/>
            <pc:sldMk cId="2289268593" sldId="370"/>
            <ac:picMk id="5" creationId="{FFFAB593-EA19-3791-B5C6-477929385CAC}"/>
          </ac:picMkLst>
        </pc:picChg>
        <pc:picChg chg="add del mod">
          <ac:chgData name="יהודה טאוב" userId="80c2dbd02819b45c" providerId="LiveId" clId="{3171A876-ECBF-4907-ABD7-90F717581D2A}" dt="2024-09-19T13:04:42.287" v="5126" actId="34818"/>
          <ac:picMkLst>
            <pc:docMk/>
            <pc:sldMk cId="2289268593" sldId="370"/>
            <ac:picMk id="6" creationId="{795A447D-FC14-E7F5-EFE9-8D7FDC1F31EE}"/>
          </ac:picMkLst>
        </pc:picChg>
        <pc:picChg chg="add del mod ord">
          <ac:chgData name="יהודה טאוב" userId="80c2dbd02819b45c" providerId="LiveId" clId="{3171A876-ECBF-4907-ABD7-90F717581D2A}" dt="2024-09-18T02:33:38.451" v="3032" actId="21"/>
          <ac:picMkLst>
            <pc:docMk/>
            <pc:sldMk cId="2289268593" sldId="370"/>
            <ac:picMk id="7" creationId="{C831314D-D2B2-B4A9-CDB0-503E269AE1F0}"/>
          </ac:picMkLst>
        </pc:picChg>
      </pc:sldChg>
      <pc:sldChg chg="addSp delSp modSp new mod ord modTransition modClrScheme chgLayout">
        <pc:chgData name="יהודה טאוב" userId="80c2dbd02819b45c" providerId="LiveId" clId="{3171A876-ECBF-4907-ABD7-90F717581D2A}" dt="2024-09-19T13:04:51.684" v="5134"/>
        <pc:sldMkLst>
          <pc:docMk/>
          <pc:sldMk cId="1315455267" sldId="371"/>
        </pc:sldMkLst>
        <pc:spChg chg="del">
          <ac:chgData name="יהודה טאוב" userId="80c2dbd02819b45c" providerId="LiveId" clId="{3171A876-ECBF-4907-ABD7-90F717581D2A}" dt="2024-09-18T02:33:55.433" v="3034" actId="26606"/>
          <ac:spMkLst>
            <pc:docMk/>
            <pc:sldMk cId="1315455267" sldId="371"/>
            <ac:spMk id="2" creationId="{5E04D1AC-EC6A-81DC-AAF9-83A365B5FE6D}"/>
          </ac:spMkLst>
        </pc:spChg>
        <pc:spChg chg="del">
          <ac:chgData name="יהודה טאוב" userId="80c2dbd02819b45c" providerId="LiveId" clId="{3171A876-ECBF-4907-ABD7-90F717581D2A}" dt="2024-09-18T02:33:55.433" v="3034" actId="26606"/>
          <ac:spMkLst>
            <pc:docMk/>
            <pc:sldMk cId="1315455267" sldId="371"/>
            <ac:spMk id="3" creationId="{811720EF-8048-C71E-8BCD-BC09CC66CBFC}"/>
          </ac:spMkLst>
        </pc:spChg>
        <pc:spChg chg="del">
          <ac:chgData name="יהודה טאוב" userId="80c2dbd02819b45c" providerId="LiveId" clId="{3171A876-ECBF-4907-ABD7-90F717581D2A}" dt="2024-09-18T02:33:55.433" v="3034" actId="26606"/>
          <ac:spMkLst>
            <pc:docMk/>
            <pc:sldMk cId="1315455267" sldId="371"/>
            <ac:spMk id="4" creationId="{EA416520-F4D0-7C17-1705-18941BF7E3E7}"/>
          </ac:spMkLst>
        </pc:spChg>
        <pc:spChg chg="add del mod">
          <ac:chgData name="יהודה טאוב" userId="80c2dbd02819b45c" providerId="LiveId" clId="{3171A876-ECBF-4907-ABD7-90F717581D2A}" dt="2024-09-18T02:38:09.233" v="3081"/>
          <ac:spMkLst>
            <pc:docMk/>
            <pc:sldMk cId="1315455267" sldId="371"/>
            <ac:spMk id="5" creationId="{CB43FECF-9432-5EC6-1F10-AA1B42DD7472}"/>
          </ac:spMkLst>
        </pc:spChg>
        <pc:spChg chg="add mod">
          <ac:chgData name="יהודה טאוב" userId="80c2dbd02819b45c" providerId="LiveId" clId="{3171A876-ECBF-4907-ABD7-90F717581D2A}" dt="2024-09-18T02:38:14.734" v="3083" actId="6549"/>
          <ac:spMkLst>
            <pc:docMk/>
            <pc:sldMk cId="1315455267" sldId="371"/>
            <ac:spMk id="6" creationId="{003B146C-EE04-B188-FC2A-F6D421EE188F}"/>
          </ac:spMkLst>
        </pc:spChg>
        <pc:spChg chg="add mod">
          <ac:chgData name="יהודה טאוב" userId="80c2dbd02819b45c" providerId="LiveId" clId="{3171A876-ECBF-4907-ABD7-90F717581D2A}" dt="2024-09-18T02:34:05.820" v="3059" actId="20577"/>
          <ac:spMkLst>
            <pc:docMk/>
            <pc:sldMk cId="1315455267" sldId="371"/>
            <ac:spMk id="12" creationId="{7582A7A4-FC8C-8004-5604-E40784372106}"/>
          </ac:spMkLst>
        </pc:spChg>
        <pc:picChg chg="add del mod">
          <ac:chgData name="יהודה טאוב" userId="80c2dbd02819b45c" providerId="LiveId" clId="{3171A876-ECBF-4907-ABD7-90F717581D2A}" dt="2024-09-19T13:04:49.480" v="5133" actId="34818"/>
          <ac:picMkLst>
            <pc:docMk/>
            <pc:sldMk cId="1315455267" sldId="371"/>
            <ac:picMk id="2" creationId="{71784ACC-CFC9-A843-597D-F4AAAC6F2A1A}"/>
          </ac:picMkLst>
        </pc:picChg>
        <pc:picChg chg="add del mod">
          <ac:chgData name="יהודה טאוב" userId="80c2dbd02819b45c" providerId="LiveId" clId="{3171A876-ECBF-4907-ABD7-90F717581D2A}" dt="2024-09-19T13:04:43.540" v="5127" actId="34818"/>
          <ac:picMkLst>
            <pc:docMk/>
            <pc:sldMk cId="1315455267" sldId="371"/>
            <ac:picMk id="3" creationId="{F44FF9B7-1C09-B61C-949F-1113392ADF5D}"/>
          </ac:picMkLst>
        </pc:picChg>
        <pc:picChg chg="add del mod">
          <ac:chgData name="יהודה טאוב" userId="80c2dbd02819b45c" providerId="LiveId" clId="{3171A876-ECBF-4907-ABD7-90F717581D2A}" dt="2024-09-19T13:04:42.287" v="5126" actId="34818"/>
          <ac:picMkLst>
            <pc:docMk/>
            <pc:sldMk cId="1315455267" sldId="371"/>
            <ac:picMk id="4" creationId="{A184205B-84B5-4A6D-E9C1-3E8B2A55A13E}"/>
          </ac:picMkLst>
        </pc:picChg>
        <pc:picChg chg="add mod">
          <ac:chgData name="יהודה טאוב" userId="80c2dbd02819b45c" providerId="LiveId" clId="{3171A876-ECBF-4907-ABD7-90F717581D2A}" dt="2024-09-18T02:37:59.784" v="3077" actId="1076"/>
          <ac:picMkLst>
            <pc:docMk/>
            <pc:sldMk cId="1315455267" sldId="371"/>
            <ac:picMk id="7" creationId="{C831314D-D2B2-B4A9-CDB0-503E269AE1F0}"/>
          </ac:picMkLst>
        </pc:picChg>
      </pc:sldChg>
      <pc:sldChg chg="addSp delSp modSp new mod ord modTransition modClrScheme chgLayout">
        <pc:chgData name="יהודה טאוב" userId="80c2dbd02819b45c" providerId="LiveId" clId="{3171A876-ECBF-4907-ABD7-90F717581D2A}" dt="2024-09-19T13:04:51.684" v="5134"/>
        <pc:sldMkLst>
          <pc:docMk/>
          <pc:sldMk cId="1577321090" sldId="372"/>
        </pc:sldMkLst>
        <pc:spChg chg="del">
          <ac:chgData name="יהודה טאוב" userId="80c2dbd02819b45c" providerId="LiveId" clId="{3171A876-ECBF-4907-ABD7-90F717581D2A}" dt="2024-09-18T02:40:58.261" v="3099" actId="700"/>
          <ac:spMkLst>
            <pc:docMk/>
            <pc:sldMk cId="1577321090" sldId="372"/>
            <ac:spMk id="2" creationId="{F3DFD9E9-CAC7-AFF8-3078-975572D094F2}"/>
          </ac:spMkLst>
        </pc:spChg>
        <pc:spChg chg="del">
          <ac:chgData name="יהודה טאוב" userId="80c2dbd02819b45c" providerId="LiveId" clId="{3171A876-ECBF-4907-ABD7-90F717581D2A}" dt="2024-09-18T02:39:40.028" v="3087" actId="931"/>
          <ac:spMkLst>
            <pc:docMk/>
            <pc:sldMk cId="1577321090" sldId="372"/>
            <ac:spMk id="3" creationId="{99B9C371-B96E-B218-F575-3B5CB9DC60FC}"/>
          </ac:spMkLst>
        </pc:spChg>
        <pc:spChg chg="add del mod">
          <ac:chgData name="יהודה טאוב" userId="80c2dbd02819b45c" providerId="LiveId" clId="{3171A876-ECBF-4907-ABD7-90F717581D2A}" dt="2024-09-18T02:40:54.851" v="3098"/>
          <ac:spMkLst>
            <pc:docMk/>
            <pc:sldMk cId="1577321090" sldId="372"/>
            <ac:spMk id="6" creationId="{B3F2A0D6-B881-26BA-5A97-D07EAE8EC579}"/>
          </ac:spMkLst>
        </pc:spChg>
        <pc:spChg chg="add mod">
          <ac:chgData name="יהודה טאוב" userId="80c2dbd02819b45c" providerId="LiveId" clId="{3171A876-ECBF-4907-ABD7-90F717581D2A}" dt="2024-09-18T02:42:47.436" v="3127" actId="20577"/>
          <ac:spMkLst>
            <pc:docMk/>
            <pc:sldMk cId="1577321090" sldId="372"/>
            <ac:spMk id="7" creationId="{69099D1A-1667-1581-2F0A-045E511F5E10}"/>
          </ac:spMkLst>
        </pc:spChg>
        <pc:picChg chg="add del mod">
          <ac:chgData name="יהודה טאוב" userId="80c2dbd02819b45c" providerId="LiveId" clId="{3171A876-ECBF-4907-ABD7-90F717581D2A}" dt="2024-09-19T13:04:49.480" v="5133" actId="34818"/>
          <ac:picMkLst>
            <pc:docMk/>
            <pc:sldMk cId="1577321090" sldId="372"/>
            <ac:picMk id="2" creationId="{CE395A33-871C-932D-5BFE-E3A0C034610D}"/>
          </ac:picMkLst>
        </pc:picChg>
        <pc:picChg chg="add del mod">
          <ac:chgData name="יהודה טאוב" userId="80c2dbd02819b45c" providerId="LiveId" clId="{3171A876-ECBF-4907-ABD7-90F717581D2A}" dt="2024-09-19T13:04:43.540" v="5127" actId="34818"/>
          <ac:picMkLst>
            <pc:docMk/>
            <pc:sldMk cId="1577321090" sldId="372"/>
            <ac:picMk id="3" creationId="{27EBEF9D-D419-EC3C-9152-641005E5ED7B}"/>
          </ac:picMkLst>
        </pc:picChg>
        <pc:picChg chg="add del mod">
          <ac:chgData name="יהודה טאוב" userId="80c2dbd02819b45c" providerId="LiveId" clId="{3171A876-ECBF-4907-ABD7-90F717581D2A}" dt="2024-09-19T13:04:42.287" v="5126" actId="34818"/>
          <ac:picMkLst>
            <pc:docMk/>
            <pc:sldMk cId="1577321090" sldId="372"/>
            <ac:picMk id="4" creationId="{7EC4D84E-B793-F805-F8A2-52BC9047C8A4}"/>
          </ac:picMkLst>
        </pc:picChg>
        <pc:picChg chg="add mod ord modCrop">
          <ac:chgData name="יהודה טאוב" userId="80c2dbd02819b45c" providerId="LiveId" clId="{3171A876-ECBF-4907-ABD7-90F717581D2A}" dt="2024-09-18T02:42:56.356" v="3128" actId="1076"/>
          <ac:picMkLst>
            <pc:docMk/>
            <pc:sldMk cId="1577321090" sldId="372"/>
            <ac:picMk id="5" creationId="{9D8194E8-D325-5499-3940-B4B4A50453D6}"/>
          </ac:picMkLst>
        </pc:picChg>
      </pc:sldChg>
      <pc:sldChg chg="addSp delSp modSp new mod ord modTransition modNotesTx">
        <pc:chgData name="יהודה טאוב" userId="80c2dbd02819b45c" providerId="LiveId" clId="{3171A876-ECBF-4907-ABD7-90F717581D2A}" dt="2024-09-19T13:04:51.684" v="5134"/>
        <pc:sldMkLst>
          <pc:docMk/>
          <pc:sldMk cId="3827596079" sldId="373"/>
        </pc:sldMkLst>
        <pc:spChg chg="mod">
          <ac:chgData name="יהודה טאוב" userId="80c2dbd02819b45c" providerId="LiveId" clId="{3171A876-ECBF-4907-ABD7-90F717581D2A}" dt="2024-09-18T13:11:37.993" v="3342" actId="20577"/>
          <ac:spMkLst>
            <pc:docMk/>
            <pc:sldMk cId="3827596079" sldId="373"/>
            <ac:spMk id="2" creationId="{DD0C2077-AD7B-7A6A-438D-ECE3317FC76C}"/>
          </ac:spMkLst>
        </pc:spChg>
        <pc:spChg chg="mod">
          <ac:chgData name="יהודה טאוב" userId="80c2dbd02819b45c" providerId="LiveId" clId="{3171A876-ECBF-4907-ABD7-90F717581D2A}" dt="2024-09-18T13:12:31.731" v="3475" actId="20577"/>
          <ac:spMkLst>
            <pc:docMk/>
            <pc:sldMk cId="3827596079" sldId="373"/>
            <ac:spMk id="3" creationId="{BA50F82D-10FA-3265-1368-8544B015D840}"/>
          </ac:spMkLst>
        </pc:spChg>
        <pc:picChg chg="add del mod">
          <ac:chgData name="יהודה טאוב" userId="80c2dbd02819b45c" providerId="LiveId" clId="{3171A876-ECBF-4907-ABD7-90F717581D2A}" dt="2024-09-19T13:04:49.480" v="5133" actId="34818"/>
          <ac:picMkLst>
            <pc:docMk/>
            <pc:sldMk cId="3827596079" sldId="373"/>
            <ac:picMk id="4" creationId="{3704B44F-B8A1-E87D-F8AF-852AE88EEF74}"/>
          </ac:picMkLst>
        </pc:picChg>
        <pc:picChg chg="add del mod">
          <ac:chgData name="יהודה טאוב" userId="80c2dbd02819b45c" providerId="LiveId" clId="{3171A876-ECBF-4907-ABD7-90F717581D2A}" dt="2024-09-19T13:04:43.540" v="5127" actId="34818"/>
          <ac:picMkLst>
            <pc:docMk/>
            <pc:sldMk cId="3827596079" sldId="373"/>
            <ac:picMk id="5" creationId="{CB1C298D-D407-3679-B67B-5351887189A4}"/>
          </ac:picMkLst>
        </pc:picChg>
        <pc:picChg chg="add del mod">
          <ac:chgData name="יהודה טאוב" userId="80c2dbd02819b45c" providerId="LiveId" clId="{3171A876-ECBF-4907-ABD7-90F717581D2A}" dt="2024-09-19T13:04:42.287" v="5126" actId="34818"/>
          <ac:picMkLst>
            <pc:docMk/>
            <pc:sldMk cId="3827596079" sldId="373"/>
            <ac:picMk id="6" creationId="{091A5B81-AC34-E188-6CA4-A23D3A71C3F8}"/>
          </ac:picMkLst>
        </pc:picChg>
      </pc:sldChg>
      <pc:sldChg chg="addSp delSp modSp new mod modTransition">
        <pc:chgData name="יהודה טאוב" userId="80c2dbd02819b45c" providerId="LiveId" clId="{3171A876-ECBF-4907-ABD7-90F717581D2A}" dt="2024-09-19T13:04:51.684" v="5134"/>
        <pc:sldMkLst>
          <pc:docMk/>
          <pc:sldMk cId="1386466255" sldId="374"/>
        </pc:sldMkLst>
        <pc:spChg chg="mod">
          <ac:chgData name="יהודה טאוב" userId="80c2dbd02819b45c" providerId="LiveId" clId="{3171A876-ECBF-4907-ABD7-90F717581D2A}" dt="2024-09-19T00:41:02.684" v="4163" actId="20577"/>
          <ac:spMkLst>
            <pc:docMk/>
            <pc:sldMk cId="1386466255" sldId="374"/>
            <ac:spMk id="2" creationId="{BA9F5494-B1AD-35BE-D3B3-C34902496A7D}"/>
          </ac:spMkLst>
        </pc:spChg>
        <pc:spChg chg="mod">
          <ac:chgData name="יהודה טאוב" userId="80c2dbd02819b45c" providerId="LiveId" clId="{3171A876-ECBF-4907-ABD7-90F717581D2A}" dt="2024-09-19T00:49:45.609" v="4663" actId="20577"/>
          <ac:spMkLst>
            <pc:docMk/>
            <pc:sldMk cId="1386466255" sldId="374"/>
            <ac:spMk id="3" creationId="{749B0F67-85E3-5C38-6383-749938E9C2D4}"/>
          </ac:spMkLst>
        </pc:spChg>
        <pc:picChg chg="add del mod">
          <ac:chgData name="יהודה טאוב" userId="80c2dbd02819b45c" providerId="LiveId" clId="{3171A876-ECBF-4907-ABD7-90F717581D2A}" dt="2024-09-19T13:04:49.480" v="5133" actId="34818"/>
          <ac:picMkLst>
            <pc:docMk/>
            <pc:sldMk cId="1386466255" sldId="374"/>
            <ac:picMk id="4" creationId="{AD2C16EC-8806-9145-9B8B-66AB0F24B216}"/>
          </ac:picMkLst>
        </pc:picChg>
        <pc:picChg chg="add del mod">
          <ac:chgData name="יהודה טאוב" userId="80c2dbd02819b45c" providerId="LiveId" clId="{3171A876-ECBF-4907-ABD7-90F717581D2A}" dt="2024-09-19T13:04:43.540" v="5127" actId="34818"/>
          <ac:picMkLst>
            <pc:docMk/>
            <pc:sldMk cId="1386466255" sldId="374"/>
            <ac:picMk id="5" creationId="{883EC89A-8D97-E11A-C4B2-BB354C64E905}"/>
          </ac:picMkLst>
        </pc:picChg>
        <pc:picChg chg="add del mod">
          <ac:chgData name="יהודה טאוב" userId="80c2dbd02819b45c" providerId="LiveId" clId="{3171A876-ECBF-4907-ABD7-90F717581D2A}" dt="2024-09-19T13:04:42.287" v="5126" actId="34818"/>
          <ac:picMkLst>
            <pc:docMk/>
            <pc:sldMk cId="1386466255" sldId="374"/>
            <ac:picMk id="6" creationId="{96950088-EA1D-5D37-4663-585CACD505BD}"/>
          </ac:picMkLst>
        </pc:picChg>
      </pc:sldChg>
      <pc:sldChg chg="addSp delSp modSp new mod ord modTransition">
        <pc:chgData name="יהודה טאוב" userId="80c2dbd02819b45c" providerId="LiveId" clId="{3171A876-ECBF-4907-ABD7-90F717581D2A}" dt="2024-09-19T13:04:51.684" v="5134"/>
        <pc:sldMkLst>
          <pc:docMk/>
          <pc:sldMk cId="676110470" sldId="375"/>
        </pc:sldMkLst>
        <pc:spChg chg="mod">
          <ac:chgData name="יהודה טאוב" userId="80c2dbd02819b45c" providerId="LiveId" clId="{3171A876-ECBF-4907-ABD7-90F717581D2A}" dt="2024-09-19T08:02:28.956" v="4697" actId="20577"/>
          <ac:spMkLst>
            <pc:docMk/>
            <pc:sldMk cId="676110470" sldId="375"/>
            <ac:spMk id="2" creationId="{22C32B31-B9A0-9008-D5E5-E2761B996A06}"/>
          </ac:spMkLst>
        </pc:spChg>
        <pc:spChg chg="mod">
          <ac:chgData name="יהודה טאוב" userId="80c2dbd02819b45c" providerId="LiveId" clId="{3171A876-ECBF-4907-ABD7-90F717581D2A}" dt="2024-09-19T08:03:23.089" v="4724" actId="20577"/>
          <ac:spMkLst>
            <pc:docMk/>
            <pc:sldMk cId="676110470" sldId="375"/>
            <ac:spMk id="3" creationId="{66399EF8-CAA0-A937-98A5-EA96147DD54E}"/>
          </ac:spMkLst>
        </pc:spChg>
        <pc:picChg chg="add del mod">
          <ac:chgData name="יהודה טאוב" userId="80c2dbd02819b45c" providerId="LiveId" clId="{3171A876-ECBF-4907-ABD7-90F717581D2A}" dt="2024-09-19T13:04:49.480" v="5133" actId="34818"/>
          <ac:picMkLst>
            <pc:docMk/>
            <pc:sldMk cId="676110470" sldId="375"/>
            <ac:picMk id="4" creationId="{9DD39E92-EF67-787F-5B4A-9DFC9F99DC39}"/>
          </ac:picMkLst>
        </pc:picChg>
        <pc:picChg chg="add del mod">
          <ac:chgData name="יהודה טאוב" userId="80c2dbd02819b45c" providerId="LiveId" clId="{3171A876-ECBF-4907-ABD7-90F717581D2A}" dt="2024-09-19T13:04:43.540" v="5127" actId="34818"/>
          <ac:picMkLst>
            <pc:docMk/>
            <pc:sldMk cId="676110470" sldId="375"/>
            <ac:picMk id="5" creationId="{E2855A65-79D3-A586-7B55-EFCDF9606E3B}"/>
          </ac:picMkLst>
        </pc:picChg>
        <pc:picChg chg="add del mod">
          <ac:chgData name="יהודה טאוב" userId="80c2dbd02819b45c" providerId="LiveId" clId="{3171A876-ECBF-4907-ABD7-90F717581D2A}" dt="2024-09-19T13:04:42.287" v="5126" actId="34818"/>
          <ac:picMkLst>
            <pc:docMk/>
            <pc:sldMk cId="676110470" sldId="375"/>
            <ac:picMk id="6" creationId="{06EDFD3F-574A-8C96-FEA3-8A959C0C9E58}"/>
          </ac:picMkLst>
        </pc:picChg>
      </pc:sldChg>
      <pc:sldChg chg="addSp delSp modSp new mod modTransition">
        <pc:chgData name="יהודה טאוב" userId="80c2dbd02819b45c" providerId="LiveId" clId="{3171A876-ECBF-4907-ABD7-90F717581D2A}" dt="2024-09-19T13:14:53.677" v="5190" actId="20578"/>
        <pc:sldMkLst>
          <pc:docMk/>
          <pc:sldMk cId="4040241464" sldId="376"/>
        </pc:sldMkLst>
        <pc:spChg chg="mod">
          <ac:chgData name="יהודה טאוב" userId="80c2dbd02819b45c" providerId="LiveId" clId="{3171A876-ECBF-4907-ABD7-90F717581D2A}" dt="2024-09-19T08:28:54.265" v="4756" actId="20577"/>
          <ac:spMkLst>
            <pc:docMk/>
            <pc:sldMk cId="4040241464" sldId="376"/>
            <ac:spMk id="2" creationId="{849F66FF-3EFE-8188-3EF3-21BEAE5B31C5}"/>
          </ac:spMkLst>
        </pc:spChg>
        <pc:spChg chg="mod">
          <ac:chgData name="יהודה טאוב" userId="80c2dbd02819b45c" providerId="LiveId" clId="{3171A876-ECBF-4907-ABD7-90F717581D2A}" dt="2024-09-19T13:14:53.677" v="5190" actId="20578"/>
          <ac:spMkLst>
            <pc:docMk/>
            <pc:sldMk cId="4040241464" sldId="376"/>
            <ac:spMk id="3" creationId="{438A0BD3-5795-D24D-AC9C-43DC72B5A575}"/>
          </ac:spMkLst>
        </pc:spChg>
        <pc:picChg chg="add del mod">
          <ac:chgData name="יהודה טאוב" userId="80c2dbd02819b45c" providerId="LiveId" clId="{3171A876-ECBF-4907-ABD7-90F717581D2A}" dt="2024-09-19T13:04:49.480" v="5133" actId="34818"/>
          <ac:picMkLst>
            <pc:docMk/>
            <pc:sldMk cId="4040241464" sldId="376"/>
            <ac:picMk id="4" creationId="{FCB7DC90-B154-036E-B3EF-F03D66F8A8A1}"/>
          </ac:picMkLst>
        </pc:picChg>
        <pc:picChg chg="add del mod">
          <ac:chgData name="יהודה טאוב" userId="80c2dbd02819b45c" providerId="LiveId" clId="{3171A876-ECBF-4907-ABD7-90F717581D2A}" dt="2024-09-19T13:04:43.540" v="5127" actId="34818"/>
          <ac:picMkLst>
            <pc:docMk/>
            <pc:sldMk cId="4040241464" sldId="376"/>
            <ac:picMk id="5" creationId="{FD13DC49-1186-B284-BCB3-2E5EAC6A6364}"/>
          </ac:picMkLst>
        </pc:picChg>
        <pc:picChg chg="add del mod">
          <ac:chgData name="יהודה טאוב" userId="80c2dbd02819b45c" providerId="LiveId" clId="{3171A876-ECBF-4907-ABD7-90F717581D2A}" dt="2024-09-19T13:04:42.287" v="5126" actId="34818"/>
          <ac:picMkLst>
            <pc:docMk/>
            <pc:sldMk cId="4040241464" sldId="376"/>
            <ac:picMk id="6" creationId="{4B4733D1-47A3-C5C6-29DF-AA85E63D429D}"/>
          </ac:picMkLst>
        </pc:picChg>
      </pc:sldChg>
      <pc:sldChg chg="addSp delSp modSp new mod modTransition">
        <pc:chgData name="יהודה טאוב" userId="80c2dbd02819b45c" providerId="LiveId" clId="{3171A876-ECBF-4907-ABD7-90F717581D2A}" dt="2024-09-19T13:04:51.684" v="5134"/>
        <pc:sldMkLst>
          <pc:docMk/>
          <pc:sldMk cId="912775684" sldId="377"/>
        </pc:sldMkLst>
        <pc:picChg chg="add">
          <ac:chgData name="יהודה טאוב" userId="80c2dbd02819b45c" providerId="LiveId" clId="{3171A876-ECBF-4907-ABD7-90F717581D2A}" dt="2024-09-19T08:51:32.718" v="5109" actId="22"/>
          <ac:picMkLst>
            <pc:docMk/>
            <pc:sldMk cId="912775684" sldId="377"/>
            <ac:picMk id="5" creationId="{594D69E5-BF18-7F4B-8C03-11CB3E3901BE}"/>
          </ac:picMkLst>
        </pc:picChg>
        <pc:picChg chg="add del mod">
          <ac:chgData name="יהודה טאוב" userId="80c2dbd02819b45c" providerId="LiveId" clId="{3171A876-ECBF-4907-ABD7-90F717581D2A}" dt="2024-09-19T13:04:49.480" v="5133" actId="34818"/>
          <ac:picMkLst>
            <pc:docMk/>
            <pc:sldMk cId="912775684" sldId="377"/>
            <ac:picMk id="9" creationId="{382A0B0D-417A-35A3-C0EB-D176F9C5F826}"/>
          </ac:picMkLst>
        </pc:picChg>
        <pc:picChg chg="add del mod">
          <ac:chgData name="יהודה טאוב" userId="80c2dbd02819b45c" providerId="LiveId" clId="{3171A876-ECBF-4907-ABD7-90F717581D2A}" dt="2024-09-19T13:04:43.540" v="5127" actId="34818"/>
          <ac:picMkLst>
            <pc:docMk/>
            <pc:sldMk cId="912775684" sldId="377"/>
            <ac:picMk id="10" creationId="{D9ABDD9E-6012-0448-CA7E-A97408A14134}"/>
          </ac:picMkLst>
        </pc:picChg>
        <pc:picChg chg="add del mod">
          <ac:chgData name="יהודה טאוב" userId="80c2dbd02819b45c" providerId="LiveId" clId="{3171A876-ECBF-4907-ABD7-90F717581D2A}" dt="2024-09-19T13:04:42.287" v="5126" actId="34818"/>
          <ac:picMkLst>
            <pc:docMk/>
            <pc:sldMk cId="912775684" sldId="377"/>
            <ac:picMk id="11" creationId="{603802C2-6036-C3EE-D60A-951FE4E80AFF}"/>
          </ac:picMkLst>
        </pc:picChg>
      </pc:sldChg>
      <pc:sldChg chg="modSp new mod">
        <pc:chgData name="יהודה טאוב" userId="80c2dbd02819b45c" providerId="LiveId" clId="{3171A876-ECBF-4907-ABD7-90F717581D2A}" dt="2024-09-19T13:55:50.017" v="5479" actId="20577"/>
        <pc:sldMkLst>
          <pc:docMk/>
          <pc:sldMk cId="968027466" sldId="378"/>
        </pc:sldMkLst>
        <pc:spChg chg="mod">
          <ac:chgData name="יהודה טאוב" userId="80c2dbd02819b45c" providerId="LiveId" clId="{3171A876-ECBF-4907-ABD7-90F717581D2A}" dt="2024-09-19T13:51:59.306" v="5417" actId="20577"/>
          <ac:spMkLst>
            <pc:docMk/>
            <pc:sldMk cId="968027466" sldId="378"/>
            <ac:spMk id="2" creationId="{01FFEC99-63B1-7A9F-D69E-E4AA8D33CF1D}"/>
          </ac:spMkLst>
        </pc:spChg>
        <pc:spChg chg="mod">
          <ac:chgData name="יהודה טאוב" userId="80c2dbd02819b45c" providerId="LiveId" clId="{3171A876-ECBF-4907-ABD7-90F717581D2A}" dt="2024-09-19T13:55:50.017" v="5479" actId="20577"/>
          <ac:spMkLst>
            <pc:docMk/>
            <pc:sldMk cId="968027466" sldId="378"/>
            <ac:spMk id="3" creationId="{F7D0FA14-27D4-C9C9-FE36-45D27962ACCA}"/>
          </ac:spMkLst>
        </pc:spChg>
      </pc:sldChg>
      <pc:sldChg chg="modSp new mod modNotesTx">
        <pc:chgData name="יהודה טאוב" userId="80c2dbd02819b45c" providerId="LiveId" clId="{3171A876-ECBF-4907-ABD7-90F717581D2A}" dt="2024-09-19T14:06:24.544" v="5542" actId="113"/>
        <pc:sldMkLst>
          <pc:docMk/>
          <pc:sldMk cId="3709271504" sldId="379"/>
        </pc:sldMkLst>
        <pc:spChg chg="mod">
          <ac:chgData name="יהודה טאוב" userId="80c2dbd02819b45c" providerId="LiveId" clId="{3171A876-ECBF-4907-ABD7-90F717581D2A}" dt="2024-09-19T13:52:17.763" v="5460" actId="20577"/>
          <ac:spMkLst>
            <pc:docMk/>
            <pc:sldMk cId="3709271504" sldId="379"/>
            <ac:spMk id="2" creationId="{D4BEECD3-6FE6-9F9D-45DE-8930A34D4008}"/>
          </ac:spMkLst>
        </pc:spChg>
        <pc:spChg chg="mod">
          <ac:chgData name="יהודה טאוב" userId="80c2dbd02819b45c" providerId="LiveId" clId="{3171A876-ECBF-4907-ABD7-90F717581D2A}" dt="2024-09-19T14:06:24.544" v="5542" actId="113"/>
          <ac:spMkLst>
            <pc:docMk/>
            <pc:sldMk cId="3709271504" sldId="379"/>
            <ac:spMk id="3" creationId="{DEB1C3CA-0541-2C63-C563-B1F3B48DB383}"/>
          </ac:spMkLst>
        </pc:spChg>
      </pc:sldChg>
      <pc:sldChg chg="add">
        <pc:chgData name="יהודה טאוב" userId="80c2dbd02819b45c" providerId="LiveId" clId="{3171A876-ECBF-4907-ABD7-90F717581D2A}" dt="2024-09-19T14:07:23.041" v="5545" actId="2890"/>
        <pc:sldMkLst>
          <pc:docMk/>
          <pc:sldMk cId="2074185385" sldId="380"/>
        </pc:sldMkLst>
      </pc:sldChg>
      <pc:sldChg chg="modSp new mod">
        <pc:chgData name="יהודה טאוב" userId="80c2dbd02819b45c" providerId="LiveId" clId="{3171A876-ECBF-4907-ABD7-90F717581D2A}" dt="2024-09-19T14:42:15.728" v="6324" actId="20577"/>
        <pc:sldMkLst>
          <pc:docMk/>
          <pc:sldMk cId="3465325643" sldId="381"/>
        </pc:sldMkLst>
        <pc:spChg chg="mod">
          <ac:chgData name="יהודה טאוב" userId="80c2dbd02819b45c" providerId="LiveId" clId="{3171A876-ECBF-4907-ABD7-90F717581D2A}" dt="2024-09-19T14:38:19.193" v="5580" actId="20577"/>
          <ac:spMkLst>
            <pc:docMk/>
            <pc:sldMk cId="3465325643" sldId="381"/>
            <ac:spMk id="2" creationId="{0297E09E-AB33-A0AD-938E-88D84ECE6A98}"/>
          </ac:spMkLst>
        </pc:spChg>
        <pc:spChg chg="mod">
          <ac:chgData name="יהודה טאוב" userId="80c2dbd02819b45c" providerId="LiveId" clId="{3171A876-ECBF-4907-ABD7-90F717581D2A}" dt="2024-09-19T14:42:15.728" v="6324" actId="20577"/>
          <ac:spMkLst>
            <pc:docMk/>
            <pc:sldMk cId="3465325643" sldId="381"/>
            <ac:spMk id="3" creationId="{4C3E39F6-7FF4-2AD7-BEA5-097CC3A12DB7}"/>
          </ac:spMkLst>
        </pc:spChg>
      </pc:sldChg>
      <pc:sldChg chg="modSp new mod ord modAnim">
        <pc:chgData name="יהודה טאוב" userId="80c2dbd02819b45c" providerId="LiveId" clId="{3171A876-ECBF-4907-ABD7-90F717581D2A}" dt="2024-09-22T02:23:56.474" v="6399"/>
        <pc:sldMkLst>
          <pc:docMk/>
          <pc:sldMk cId="2753076829" sldId="382"/>
        </pc:sldMkLst>
        <pc:spChg chg="mod">
          <ac:chgData name="יהודה טאוב" userId="80c2dbd02819b45c" providerId="LiveId" clId="{3171A876-ECBF-4907-ABD7-90F717581D2A}" dt="2024-09-22T02:23:46.692" v="6398" actId="20577"/>
          <ac:spMkLst>
            <pc:docMk/>
            <pc:sldMk cId="2753076829" sldId="382"/>
            <ac:spMk id="2" creationId="{8ABB3D69-9D61-A618-331A-358CCE2673BA}"/>
          </ac:spMkLst>
        </pc:spChg>
        <pc:spChg chg="mod">
          <ac:chgData name="יהודה טאוב" userId="80c2dbd02819b45c" providerId="LiveId" clId="{3171A876-ECBF-4907-ABD7-90F717581D2A}" dt="2024-09-22T02:23:34.687" v="6393" actId="6549"/>
          <ac:spMkLst>
            <pc:docMk/>
            <pc:sldMk cId="2753076829" sldId="382"/>
            <ac:spMk id="3" creationId="{BFDAD525-89D6-B90F-EC84-50041DDA960A}"/>
          </ac:spMkLst>
        </pc:spChg>
      </pc:sldChg>
      <pc:sldChg chg="modSp new modAnim">
        <pc:chgData name="יהודה טאוב" userId="80c2dbd02819b45c" providerId="LiveId" clId="{3171A876-ECBF-4907-ABD7-90F717581D2A}" dt="2024-09-22T02:33:45.267" v="6768" actId="20577"/>
        <pc:sldMkLst>
          <pc:docMk/>
          <pc:sldMk cId="2511690920" sldId="383"/>
        </pc:sldMkLst>
        <pc:spChg chg="mod">
          <ac:chgData name="יהודה טאוב" userId="80c2dbd02819b45c" providerId="LiveId" clId="{3171A876-ECBF-4907-ABD7-90F717581D2A}" dt="2024-09-22T02:28:39.399" v="6477" actId="20577"/>
          <ac:spMkLst>
            <pc:docMk/>
            <pc:sldMk cId="2511690920" sldId="383"/>
            <ac:spMk id="2" creationId="{B08E9F14-C9AF-C459-B224-62AE679D786A}"/>
          </ac:spMkLst>
        </pc:spChg>
        <pc:spChg chg="mod">
          <ac:chgData name="יהודה טאוב" userId="80c2dbd02819b45c" providerId="LiveId" clId="{3171A876-ECBF-4907-ABD7-90F717581D2A}" dt="2024-09-22T02:33:45.267" v="6768" actId="20577"/>
          <ac:spMkLst>
            <pc:docMk/>
            <pc:sldMk cId="2511690920" sldId="383"/>
            <ac:spMk id="3" creationId="{87C3A68E-05FA-9818-A5E0-26EB8A5F1E11}"/>
          </ac:spMkLst>
        </pc:spChg>
      </pc:sldChg>
      <pc:sldChg chg="modSp add mod ord modAnim">
        <pc:chgData name="יהודה טאוב" userId="80c2dbd02819b45c" providerId="LiveId" clId="{3171A876-ECBF-4907-ABD7-90F717581D2A}" dt="2024-09-22T02:27:13.327" v="6432"/>
        <pc:sldMkLst>
          <pc:docMk/>
          <pc:sldMk cId="1120667404" sldId="384"/>
        </pc:sldMkLst>
        <pc:spChg chg="mod">
          <ac:chgData name="יהודה טאוב" userId="80c2dbd02819b45c" providerId="LiveId" clId="{3171A876-ECBF-4907-ABD7-90F717581D2A}" dt="2024-09-22T02:24:12.226" v="6419" actId="20577"/>
          <ac:spMkLst>
            <pc:docMk/>
            <pc:sldMk cId="1120667404" sldId="384"/>
            <ac:spMk id="2" creationId="{B08E9F14-C9AF-C459-B224-62AE679D786A}"/>
          </ac:spMkLst>
        </pc:spChg>
        <pc:spChg chg="mod">
          <ac:chgData name="יהודה טאוב" userId="80c2dbd02819b45c" providerId="LiveId" clId="{3171A876-ECBF-4907-ABD7-90F717581D2A}" dt="2024-09-22T02:26:59.187" v="6430" actId="6549"/>
          <ac:spMkLst>
            <pc:docMk/>
            <pc:sldMk cId="1120667404" sldId="384"/>
            <ac:spMk id="3" creationId="{87C3A68E-05FA-9818-A5E0-26EB8A5F1E1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סידרה 1 </c:v>
                </c:pt>
              </c:strCache>
            </c:strRef>
          </c:tx>
          <c:spPr>
            <a:solidFill>
              <a:schemeClr val="accent1"/>
            </a:solidFill>
            <a:ln>
              <a:noFill/>
            </a:ln>
            <a:effectLst/>
          </c:spPr>
          <c:invertIfNegative val="0"/>
          <c:cat>
            <c:strRef>
              <c:f>Sheet1!$A$2:$A$5</c:f>
              <c:strCache>
                <c:ptCount val="4"/>
                <c:pt idx="0">
                  <c:v>קטגוריה 1</c:v>
                </c:pt>
                <c:pt idx="1">
                  <c:v>קטגוריה 2</c:v>
                </c:pt>
                <c:pt idx="2">
                  <c:v>קטגוריה 3</c:v>
                </c:pt>
                <c:pt idx="3">
                  <c:v>קטגוריה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440-4C4A-BEA1-90E5EE6E547E}"/>
            </c:ext>
          </c:extLst>
        </c:ser>
        <c:ser>
          <c:idx val="1"/>
          <c:order val="1"/>
          <c:tx>
            <c:strRef>
              <c:f>Sheet1!$C$1</c:f>
              <c:strCache>
                <c:ptCount val="1"/>
                <c:pt idx="0">
                  <c:v>סידרה 2</c:v>
                </c:pt>
              </c:strCache>
            </c:strRef>
          </c:tx>
          <c:spPr>
            <a:solidFill>
              <a:schemeClr val="accent2"/>
            </a:solidFill>
            <a:ln>
              <a:noFill/>
            </a:ln>
            <a:effectLst/>
          </c:spPr>
          <c:invertIfNegative val="0"/>
          <c:cat>
            <c:strRef>
              <c:f>Sheet1!$A$2:$A$5</c:f>
              <c:strCache>
                <c:ptCount val="4"/>
                <c:pt idx="0">
                  <c:v>קטגוריה 1</c:v>
                </c:pt>
                <c:pt idx="1">
                  <c:v>קטגוריה 2</c:v>
                </c:pt>
                <c:pt idx="2">
                  <c:v>קטגוריה 3</c:v>
                </c:pt>
                <c:pt idx="3">
                  <c:v>קטגוריה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440-4C4A-BEA1-90E5EE6E547E}"/>
            </c:ext>
          </c:extLst>
        </c:ser>
        <c:ser>
          <c:idx val="2"/>
          <c:order val="2"/>
          <c:tx>
            <c:strRef>
              <c:f>Sheet1!$D$1</c:f>
              <c:strCache>
                <c:ptCount val="1"/>
                <c:pt idx="0">
                  <c:v>סידרה 3</c:v>
                </c:pt>
              </c:strCache>
            </c:strRef>
          </c:tx>
          <c:spPr>
            <a:solidFill>
              <a:schemeClr val="accent3"/>
            </a:solidFill>
            <a:ln>
              <a:noFill/>
            </a:ln>
            <a:effectLst/>
          </c:spPr>
          <c:invertIfNegative val="0"/>
          <c:cat>
            <c:strRef>
              <c:f>Sheet1!$A$2:$A$5</c:f>
              <c:strCache>
                <c:ptCount val="4"/>
                <c:pt idx="0">
                  <c:v>קטגוריה 1</c:v>
                </c:pt>
                <c:pt idx="1">
                  <c:v>קטגוריה 2</c:v>
                </c:pt>
                <c:pt idx="2">
                  <c:v>קטגוריה 3</c:v>
                </c:pt>
                <c:pt idx="3">
                  <c:v>קטגוריה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440-4C4A-BEA1-90E5EE6E547E}"/>
            </c:ext>
          </c:extLst>
        </c:ser>
        <c:dLbls>
          <c:showLegendKey val="0"/>
          <c:showVal val="0"/>
          <c:showCatName val="0"/>
          <c:showSerName val="0"/>
          <c:showPercent val="0"/>
          <c:showBubbleSize val="0"/>
        </c:dLbls>
        <c:gapWidth val="219"/>
        <c:axId val="944712024"/>
        <c:axId val="944711632"/>
      </c:barChart>
      <c:catAx>
        <c:axId val="944712024"/>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he-IL" sz="1197" b="0" i="0" u="none" strike="noStrike" kern="1200" baseline="0" noProof="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he-IL"/>
          </a:p>
        </c:txPr>
        <c:crossAx val="944711632"/>
        <c:crosses val="autoZero"/>
        <c:auto val="1"/>
        <c:lblAlgn val="ctr"/>
        <c:lblOffset val="100"/>
        <c:noMultiLvlLbl val="0"/>
      </c:catAx>
      <c:valAx>
        <c:axId val="944711632"/>
        <c:scaling>
          <c:orientation val="minMax"/>
        </c:scaling>
        <c:delete val="0"/>
        <c:axPos val="r"/>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he-IL" sz="1197" b="0" i="0" u="none" strike="noStrike" kern="1200" baseline="0" noProof="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he-IL"/>
          </a:p>
        </c:txPr>
        <c:crossAx val="94471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he-IL" sz="1197" b="0" i="0" u="none" strike="noStrike" kern="1200" baseline="0" noProof="0">
              <a:solidFill>
                <a:schemeClr val="tx1">
                  <a:lumMod val="65000"/>
                  <a:lumOff val="35000"/>
                </a:schemeClr>
              </a:solidFill>
              <a:latin typeface="Tahoma" panose="020B0604030504040204" pitchFamily="34" charset="0"/>
              <a:ea typeface="Tahoma" panose="020B0604030504040204" pitchFamily="34" charset="0"/>
              <a:cs typeface="Tahoma" panose="020B0604030504040204" pitchFamily="34" charset="0"/>
            </a:defRPr>
          </a:pPr>
          <a:endParaRPr lang="he-IL"/>
        </a:p>
      </c:txPr>
    </c:legend>
    <c:plotVisOnly val="1"/>
    <c:dispBlanksAs val="gap"/>
    <c:showDLblsOverMax val="0"/>
  </c:chart>
  <c:spPr>
    <a:noFill/>
    <a:ln>
      <a:noFill/>
    </a:ln>
    <a:effectLst/>
  </c:spPr>
  <c:txPr>
    <a:bodyPr/>
    <a:lstStyle/>
    <a:p>
      <a:pPr>
        <a:defRPr/>
      </a:pPr>
      <a:endParaRPr lang="he-I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FB8555-540F-4EF7-8D46-8ABB018A3B6F}" type="doc">
      <dgm:prSet loTypeId="urn:microsoft.com/office/officeart/2005/8/layout/process3" loCatId="process" qsTypeId="urn:microsoft.com/office/officeart/2005/8/quickstyle/simple1" qsCatId="simple" csTypeId="urn:microsoft.com/office/officeart/2005/8/colors/accent5_2" csCatId="accent5" phldr="1"/>
      <dgm:spPr/>
      <dgm:t>
        <a:bodyPr rtlCol="1"/>
        <a:lstStyle/>
        <a:p>
          <a:pPr rtl="1"/>
          <a:endParaRPr lang="en-US"/>
        </a:p>
      </dgm:t>
    </dgm:pt>
    <dgm:pt modelId="{C1C0BC68-A810-4B5F-92EF-C6470DBD2260}">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כותרת שלב 1</a:t>
          </a:r>
        </a:p>
      </dgm:t>
      <dgm:extLst>
        <a:ext uri="{E40237B7-FDA0-4F09-8148-C483321AD2D9}">
          <dgm14:cNvPr xmlns:dgm14="http://schemas.microsoft.com/office/drawing/2010/diagram" id="0" name="" title="Step 1 Title"/>
        </a:ext>
      </dgm:extLst>
    </dgm:pt>
    <dgm:pt modelId="{DCC0BBCA-D868-4FF6-B174-2CC347601C09}" type="parTrans" cxnId="{E25CC5FC-6634-43C9-B82A-600821DFEB2A}">
      <dgm:prSet/>
      <dgm:spPr/>
      <dgm:t>
        <a:bodyPr rtlCol="1"/>
        <a:lstStyle/>
        <a:p>
          <a:pPr rtl="1"/>
          <a:endParaRPr lang="en-US"/>
        </a:p>
      </dgm:t>
    </dgm:pt>
    <dgm:pt modelId="{F5287809-3C15-4CCC-8752-80339C1152A5}" type="sibTrans" cxnId="{E25CC5FC-6634-43C9-B82A-600821DFEB2A}">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extLst>
        <a:ext uri="{E40237B7-FDA0-4F09-8148-C483321AD2D9}">
          <dgm14:cNvPr xmlns:dgm14="http://schemas.microsoft.com/office/drawing/2010/diagram" id="0" name="" title="Arrow pointing right"/>
        </a:ext>
      </dgm:extLst>
    </dgm:pt>
    <dgm:pt modelId="{EC30385C-94E2-463C-9938-AC727EF3A0BD}">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extLst>
        <a:ext uri="{E40237B7-FDA0-4F09-8148-C483321AD2D9}">
          <dgm14:cNvPr xmlns:dgm14="http://schemas.microsoft.com/office/drawing/2010/diagram" id="0" name="" title="Step 1 task description"/>
        </a:ext>
      </dgm:extLst>
    </dgm:pt>
    <dgm:pt modelId="{58DF4C60-3566-42CD-B46D-A4F7342C86B5}" type="parTrans" cxnId="{4C6667EF-B515-4AD7-B1AE-F2348ABE3E9E}">
      <dgm:prSet/>
      <dgm:spPr/>
      <dgm:t>
        <a:bodyPr rtlCol="1"/>
        <a:lstStyle/>
        <a:p>
          <a:pPr rtl="1"/>
          <a:endParaRPr lang="en-US"/>
        </a:p>
      </dgm:t>
    </dgm:pt>
    <dgm:pt modelId="{08A01995-8A59-4BE3-9C91-CE9AECB335DE}" type="sibTrans" cxnId="{4C6667EF-B515-4AD7-B1AE-F2348ABE3E9E}">
      <dgm:prSet/>
      <dgm:spPr/>
      <dgm:t>
        <a:bodyPr rtlCol="1"/>
        <a:lstStyle/>
        <a:p>
          <a:pPr rtl="1"/>
          <a:endParaRPr lang="en-US"/>
        </a:p>
      </dgm:t>
    </dgm:pt>
    <dgm:pt modelId="{5D787C97-D980-4440-B210-928D6982299A}">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כותרת שלב 2</a:t>
          </a:r>
        </a:p>
      </dgm:t>
      <dgm:extLst>
        <a:ext uri="{E40237B7-FDA0-4F09-8148-C483321AD2D9}">
          <dgm14:cNvPr xmlns:dgm14="http://schemas.microsoft.com/office/drawing/2010/diagram" id="0" name="" title="Step 2 Title"/>
        </a:ext>
      </dgm:extLst>
    </dgm:pt>
    <dgm:pt modelId="{D85245B8-A960-43B4-AB37-E2A2097E6463}" type="parTrans" cxnId="{87BE6BD6-C499-4615-8EF5-B677B4CFE8C6}">
      <dgm:prSet/>
      <dgm:spPr/>
      <dgm:t>
        <a:bodyPr rtlCol="1"/>
        <a:lstStyle/>
        <a:p>
          <a:pPr rtl="1"/>
          <a:endParaRPr lang="en-US"/>
        </a:p>
      </dgm:t>
    </dgm:pt>
    <dgm:pt modelId="{C1CF9C7E-E63B-423A-9EB1-3CB2E27F093C}" type="sibTrans" cxnId="{87BE6BD6-C499-4615-8EF5-B677B4CFE8C6}">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extLst>
        <a:ext uri="{E40237B7-FDA0-4F09-8148-C483321AD2D9}">
          <dgm14:cNvPr xmlns:dgm14="http://schemas.microsoft.com/office/drawing/2010/diagram" id="0" name="" title="Arrow pointing right"/>
        </a:ext>
      </dgm:extLst>
    </dgm:pt>
    <dgm:pt modelId="{89EC74D7-8ED6-4609-997D-DDAF8AB36679}">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extLst>
        <a:ext uri="{E40237B7-FDA0-4F09-8148-C483321AD2D9}">
          <dgm14:cNvPr xmlns:dgm14="http://schemas.microsoft.com/office/drawing/2010/diagram" id="0" name="" title="Step 2 task description"/>
        </a:ext>
      </dgm:extLst>
    </dgm:pt>
    <dgm:pt modelId="{0698AAB8-4775-4A7F-A278-8DD90161C1F5}" type="parTrans" cxnId="{D735CEB7-C537-4EB1-B47E-8C0A39B59309}">
      <dgm:prSet/>
      <dgm:spPr/>
      <dgm:t>
        <a:bodyPr rtlCol="1"/>
        <a:lstStyle/>
        <a:p>
          <a:pPr rtl="1"/>
          <a:endParaRPr lang="en-US"/>
        </a:p>
      </dgm:t>
    </dgm:pt>
    <dgm:pt modelId="{17559087-0E7E-42E7-8DC5-4B772FD58A02}" type="sibTrans" cxnId="{D735CEB7-C537-4EB1-B47E-8C0A39B59309}">
      <dgm:prSet/>
      <dgm:spPr/>
      <dgm:t>
        <a:bodyPr rtlCol="1"/>
        <a:lstStyle/>
        <a:p>
          <a:pPr rtl="1"/>
          <a:endParaRPr lang="en-US"/>
        </a:p>
      </dgm:t>
    </dgm:pt>
    <dgm:pt modelId="{7E5BF415-DD7C-46CE-81EA-C533FD19D64E}">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כותרת שלב 3</a:t>
          </a:r>
        </a:p>
      </dgm:t>
      <dgm:extLst>
        <a:ext uri="{E40237B7-FDA0-4F09-8148-C483321AD2D9}">
          <dgm14:cNvPr xmlns:dgm14="http://schemas.microsoft.com/office/drawing/2010/diagram" id="0" name="" title="Step 3 Title"/>
        </a:ext>
      </dgm:extLst>
    </dgm:pt>
    <dgm:pt modelId="{3496D105-5B69-4ADE-96EF-122A5A850C05}" type="parTrans" cxnId="{4113378F-425D-41CC-A9CB-1FFF4FEF0016}">
      <dgm:prSet/>
      <dgm:spPr/>
      <dgm:t>
        <a:bodyPr rtlCol="1"/>
        <a:lstStyle/>
        <a:p>
          <a:pPr rtl="1"/>
          <a:endParaRPr lang="en-US"/>
        </a:p>
      </dgm:t>
    </dgm:pt>
    <dgm:pt modelId="{1F5FC802-6D69-4E46-BE07-5E20756FDADA}" type="sibTrans" cxnId="{4113378F-425D-41CC-A9CB-1FFF4FEF0016}">
      <dgm:prSet/>
      <dgm:spPr/>
      <dgm:t>
        <a:bodyPr rtlCol="1"/>
        <a:lstStyle/>
        <a:p>
          <a:pPr rtl="1"/>
          <a:endParaRPr lang="en-US"/>
        </a:p>
      </dgm:t>
    </dgm:pt>
    <dgm:pt modelId="{4537B24E-F32C-4F73-9C4F-EDE47D952988}">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extLst>
        <a:ext uri="{E40237B7-FDA0-4F09-8148-C483321AD2D9}">
          <dgm14:cNvPr xmlns:dgm14="http://schemas.microsoft.com/office/drawing/2010/diagram" id="0" name="" title="Step 3 task description"/>
        </a:ext>
      </dgm:extLst>
    </dgm:pt>
    <dgm:pt modelId="{26742A97-67F7-4478-B770-44761CF89C6A}" type="parTrans" cxnId="{13B7E9B1-D150-4219-A314-09B055A18888}">
      <dgm:prSet/>
      <dgm:spPr/>
      <dgm:t>
        <a:bodyPr rtlCol="1"/>
        <a:lstStyle/>
        <a:p>
          <a:pPr rtl="1"/>
          <a:endParaRPr lang="en-US"/>
        </a:p>
      </dgm:t>
    </dgm:pt>
    <dgm:pt modelId="{0CA7C5B6-FD4A-4DEC-8D86-06439C70E349}" type="sibTrans" cxnId="{13B7E9B1-D150-4219-A314-09B055A18888}">
      <dgm:prSet/>
      <dgm:spPr/>
      <dgm:t>
        <a:bodyPr rtlCol="1"/>
        <a:lstStyle/>
        <a:p>
          <a:pPr rtl="1"/>
          <a:endParaRPr lang="en-US"/>
        </a:p>
      </dgm:t>
    </dgm:pt>
    <dgm:pt modelId="{B5446597-79E7-4762-BA53-6548F31530A7}">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0233FA71-4D6D-4853-A4AA-40834F46506B}" type="parTrans" cxnId="{D7723192-5A15-4305-8B2C-938B202AB086}">
      <dgm:prSet/>
      <dgm:spPr/>
      <dgm:t>
        <a:bodyPr rtlCol="1"/>
        <a:lstStyle/>
        <a:p>
          <a:pPr rtl="1"/>
          <a:endParaRPr lang="en-US"/>
        </a:p>
      </dgm:t>
    </dgm:pt>
    <dgm:pt modelId="{8272BE74-EACE-4E0B-A81D-DF800D87569F}" type="sibTrans" cxnId="{D7723192-5A15-4305-8B2C-938B202AB086}">
      <dgm:prSet/>
      <dgm:spPr/>
      <dgm:t>
        <a:bodyPr rtlCol="1"/>
        <a:lstStyle/>
        <a:p>
          <a:pPr rtl="1"/>
          <a:endParaRPr lang="en-US"/>
        </a:p>
      </dgm:t>
    </dgm:pt>
    <dgm:pt modelId="{820BBFEE-DF64-4D92-B301-9FAA74709D1F}">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AD40B50F-BD7B-401B-83F7-C5AD73DE40E6}" type="parTrans" cxnId="{E7783933-ED52-4F4E-8A52-24F999FC86D9}">
      <dgm:prSet/>
      <dgm:spPr/>
      <dgm:t>
        <a:bodyPr rtlCol="1"/>
        <a:lstStyle/>
        <a:p>
          <a:pPr rtl="1"/>
          <a:endParaRPr lang="en-US"/>
        </a:p>
      </dgm:t>
    </dgm:pt>
    <dgm:pt modelId="{25B9A11F-2269-44FC-A134-B27579F830C0}" type="sibTrans" cxnId="{E7783933-ED52-4F4E-8A52-24F999FC86D9}">
      <dgm:prSet/>
      <dgm:spPr/>
      <dgm:t>
        <a:bodyPr rtlCol="1"/>
        <a:lstStyle/>
        <a:p>
          <a:pPr rtl="1"/>
          <a:endParaRPr lang="en-US"/>
        </a:p>
      </dgm:t>
    </dgm:pt>
    <dgm:pt modelId="{129662DD-405A-4B1A-AC34-14BCC38CDDE6}">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תיאור משימה</a:t>
          </a:r>
        </a:p>
      </dgm:t>
    </dgm:pt>
    <dgm:pt modelId="{71029A48-7F97-4440-8DB2-0D925A37DC6C}" type="parTrans" cxnId="{18688E18-C69E-4829-B0FD-2245CE5564CD}">
      <dgm:prSet/>
      <dgm:spPr/>
      <dgm:t>
        <a:bodyPr rtlCol="1"/>
        <a:lstStyle/>
        <a:p>
          <a:pPr rtl="1"/>
          <a:endParaRPr lang="en-US"/>
        </a:p>
      </dgm:t>
    </dgm:pt>
    <dgm:pt modelId="{9045D7CC-6D04-4E1A-892A-F57A74984ABF}" type="sibTrans" cxnId="{18688E18-C69E-4829-B0FD-2245CE5564CD}">
      <dgm:prSet/>
      <dgm:spPr/>
      <dgm:t>
        <a:bodyPr rtlCol="1"/>
        <a:lstStyle/>
        <a:p>
          <a:pPr rtl="1"/>
          <a:endParaRPr lang="en-US"/>
        </a:p>
      </dgm:t>
    </dgm:pt>
    <dgm:pt modelId="{FBC3A0BC-9D8F-4C7B-B285-510A780E04E4}" type="pres">
      <dgm:prSet presAssocID="{51FB8555-540F-4EF7-8D46-8ABB018A3B6F}" presName="linearFlow" presStyleCnt="0">
        <dgm:presLayoutVars>
          <dgm:dir val="rev"/>
          <dgm:animLvl val="lvl"/>
          <dgm:resizeHandles val="exact"/>
        </dgm:presLayoutVars>
      </dgm:prSet>
      <dgm:spPr/>
    </dgm:pt>
    <dgm:pt modelId="{ED22D1AC-1FA4-4D39-85EB-648D2E2E4B05}" type="pres">
      <dgm:prSet presAssocID="{C1C0BC68-A810-4B5F-92EF-C6470DBD2260}" presName="composite" presStyleCnt="0"/>
      <dgm:spPr/>
    </dgm:pt>
    <dgm:pt modelId="{3712DD02-33A5-46B6-B0E6-E3B73C051486}" type="pres">
      <dgm:prSet presAssocID="{C1C0BC68-A810-4B5F-92EF-C6470DBD2260}" presName="parTx" presStyleLbl="node1" presStyleIdx="0" presStyleCnt="3">
        <dgm:presLayoutVars>
          <dgm:chMax val="0"/>
          <dgm:chPref val="0"/>
          <dgm:bulletEnabled val="1"/>
        </dgm:presLayoutVars>
      </dgm:prSet>
      <dgm:spPr/>
    </dgm:pt>
    <dgm:pt modelId="{DB36A994-60A6-447D-8D30-19D2F536511E}" type="pres">
      <dgm:prSet presAssocID="{C1C0BC68-A810-4B5F-92EF-C6470DBD2260}" presName="parSh" presStyleLbl="node1" presStyleIdx="0" presStyleCnt="3"/>
      <dgm:spPr/>
    </dgm:pt>
    <dgm:pt modelId="{9D677988-374B-4BBA-B73C-8BE59201B4AA}" type="pres">
      <dgm:prSet presAssocID="{C1C0BC68-A810-4B5F-92EF-C6470DBD2260}" presName="desTx" presStyleLbl="fgAcc1" presStyleIdx="0" presStyleCnt="3">
        <dgm:presLayoutVars>
          <dgm:bulletEnabled val="1"/>
        </dgm:presLayoutVars>
      </dgm:prSet>
      <dgm:spPr/>
    </dgm:pt>
    <dgm:pt modelId="{51EA4E37-9197-43C9-9502-961CC2F00719}" type="pres">
      <dgm:prSet presAssocID="{F5287809-3C15-4CCC-8752-80339C1152A5}" presName="sibTrans" presStyleLbl="sibTrans2D1" presStyleIdx="0" presStyleCnt="2"/>
      <dgm:spPr/>
    </dgm:pt>
    <dgm:pt modelId="{6D356879-97F7-4A4F-8954-7F876FCD0A2F}" type="pres">
      <dgm:prSet presAssocID="{F5287809-3C15-4CCC-8752-80339C1152A5}" presName="connTx" presStyleLbl="sibTrans2D1" presStyleIdx="0" presStyleCnt="2"/>
      <dgm:spPr/>
    </dgm:pt>
    <dgm:pt modelId="{496864C7-FE7D-4DDB-B363-166C7F967B11}" type="pres">
      <dgm:prSet presAssocID="{5D787C97-D980-4440-B210-928D6982299A}" presName="composite" presStyleCnt="0"/>
      <dgm:spPr/>
    </dgm:pt>
    <dgm:pt modelId="{EE1DFB8A-86A2-4C34-92A7-723C55E7CCDF}" type="pres">
      <dgm:prSet presAssocID="{5D787C97-D980-4440-B210-928D6982299A}" presName="parTx" presStyleLbl="node1" presStyleIdx="0" presStyleCnt="3">
        <dgm:presLayoutVars>
          <dgm:chMax val="0"/>
          <dgm:chPref val="0"/>
          <dgm:bulletEnabled val="1"/>
        </dgm:presLayoutVars>
      </dgm:prSet>
      <dgm:spPr/>
    </dgm:pt>
    <dgm:pt modelId="{6BB0ABCB-2373-47ED-9774-278F8EE9E9B2}" type="pres">
      <dgm:prSet presAssocID="{5D787C97-D980-4440-B210-928D6982299A}" presName="parSh" presStyleLbl="node1" presStyleIdx="1" presStyleCnt="3"/>
      <dgm:spPr/>
    </dgm:pt>
    <dgm:pt modelId="{93C83A52-6E6B-41FD-9424-D118FD751CED}" type="pres">
      <dgm:prSet presAssocID="{5D787C97-D980-4440-B210-928D6982299A}" presName="desTx" presStyleLbl="fgAcc1" presStyleIdx="1" presStyleCnt="3">
        <dgm:presLayoutVars>
          <dgm:bulletEnabled val="1"/>
        </dgm:presLayoutVars>
      </dgm:prSet>
      <dgm:spPr/>
    </dgm:pt>
    <dgm:pt modelId="{A66EA167-6AD2-4AA4-A421-59E2B4561DDF}" type="pres">
      <dgm:prSet presAssocID="{C1CF9C7E-E63B-423A-9EB1-3CB2E27F093C}" presName="sibTrans" presStyleLbl="sibTrans2D1" presStyleIdx="1" presStyleCnt="2"/>
      <dgm:spPr/>
    </dgm:pt>
    <dgm:pt modelId="{84AB7DF1-E716-46D2-8886-4D0AF1B8C8A8}" type="pres">
      <dgm:prSet presAssocID="{C1CF9C7E-E63B-423A-9EB1-3CB2E27F093C}" presName="connTx" presStyleLbl="sibTrans2D1" presStyleIdx="1" presStyleCnt="2"/>
      <dgm:spPr/>
    </dgm:pt>
    <dgm:pt modelId="{21E31B03-7874-4FDF-9737-EAFFCD11494C}" type="pres">
      <dgm:prSet presAssocID="{7E5BF415-DD7C-46CE-81EA-C533FD19D64E}" presName="composite" presStyleCnt="0"/>
      <dgm:spPr/>
    </dgm:pt>
    <dgm:pt modelId="{C51586F8-6FAF-4530-806B-429518E699E2}" type="pres">
      <dgm:prSet presAssocID="{7E5BF415-DD7C-46CE-81EA-C533FD19D64E}" presName="parTx" presStyleLbl="node1" presStyleIdx="1" presStyleCnt="3">
        <dgm:presLayoutVars>
          <dgm:chMax val="0"/>
          <dgm:chPref val="0"/>
          <dgm:bulletEnabled val="1"/>
        </dgm:presLayoutVars>
      </dgm:prSet>
      <dgm:spPr/>
    </dgm:pt>
    <dgm:pt modelId="{3E371716-205E-4EF6-A7ED-14278F63B034}" type="pres">
      <dgm:prSet presAssocID="{7E5BF415-DD7C-46CE-81EA-C533FD19D64E}" presName="parSh" presStyleLbl="node1" presStyleIdx="2" presStyleCnt="3"/>
      <dgm:spPr/>
    </dgm:pt>
    <dgm:pt modelId="{D91F2413-E4E3-4058-AF8C-E44208B5C14B}" type="pres">
      <dgm:prSet presAssocID="{7E5BF415-DD7C-46CE-81EA-C533FD19D64E}" presName="desTx" presStyleLbl="fgAcc1" presStyleIdx="2" presStyleCnt="3">
        <dgm:presLayoutVars>
          <dgm:bulletEnabled val="1"/>
        </dgm:presLayoutVars>
      </dgm:prSet>
      <dgm:spPr/>
    </dgm:pt>
  </dgm:ptLst>
  <dgm:cxnLst>
    <dgm:cxn modelId="{49EB6703-EA1F-4957-BF3C-43DFD780A52F}" type="presOf" srcId="{F5287809-3C15-4CCC-8752-80339C1152A5}" destId="{51EA4E37-9197-43C9-9502-961CC2F00719}" srcOrd="0" destOrd="0" presId="urn:microsoft.com/office/officeart/2005/8/layout/process3"/>
    <dgm:cxn modelId="{035D5513-6A53-4B34-885B-3690395A9C80}" type="presOf" srcId="{F5287809-3C15-4CCC-8752-80339C1152A5}" destId="{6D356879-97F7-4A4F-8954-7F876FCD0A2F}" srcOrd="1" destOrd="0" presId="urn:microsoft.com/office/officeart/2005/8/layout/process3"/>
    <dgm:cxn modelId="{18688E18-C69E-4829-B0FD-2245CE5564CD}" srcId="{7E5BF415-DD7C-46CE-81EA-C533FD19D64E}" destId="{129662DD-405A-4B1A-AC34-14BCC38CDDE6}" srcOrd="1" destOrd="0" parTransId="{71029A48-7F97-4440-8DB2-0D925A37DC6C}" sibTransId="{9045D7CC-6D04-4E1A-892A-F57A74984ABF}"/>
    <dgm:cxn modelId="{BF0E0C20-E57F-4DE8-9F65-358DE4168A87}" type="presOf" srcId="{820BBFEE-DF64-4D92-B301-9FAA74709D1F}" destId="{93C83A52-6E6B-41FD-9424-D118FD751CED}" srcOrd="0" destOrd="1" presId="urn:microsoft.com/office/officeart/2005/8/layout/process3"/>
    <dgm:cxn modelId="{D9AF0E22-7C7F-46D0-A258-9DBA8FA3DBFF}" type="presOf" srcId="{C1C0BC68-A810-4B5F-92EF-C6470DBD2260}" destId="{DB36A994-60A6-447D-8D30-19D2F536511E}" srcOrd="1" destOrd="0" presId="urn:microsoft.com/office/officeart/2005/8/layout/process3"/>
    <dgm:cxn modelId="{580D3822-696C-4737-8C4B-5CD212740025}" type="presOf" srcId="{4537B24E-F32C-4F73-9C4F-EDE47D952988}" destId="{D91F2413-E4E3-4058-AF8C-E44208B5C14B}" srcOrd="0" destOrd="0" presId="urn:microsoft.com/office/officeart/2005/8/layout/process3"/>
    <dgm:cxn modelId="{E7783933-ED52-4F4E-8A52-24F999FC86D9}" srcId="{5D787C97-D980-4440-B210-928D6982299A}" destId="{820BBFEE-DF64-4D92-B301-9FAA74709D1F}" srcOrd="1" destOrd="0" parTransId="{AD40B50F-BD7B-401B-83F7-C5AD73DE40E6}" sibTransId="{25B9A11F-2269-44FC-A134-B27579F830C0}"/>
    <dgm:cxn modelId="{2CC75938-A94B-40DD-A46E-A73EFE8FDCCD}" type="presOf" srcId="{EC30385C-94E2-463C-9938-AC727EF3A0BD}" destId="{9D677988-374B-4BBA-B73C-8BE59201B4AA}" srcOrd="0" destOrd="0" presId="urn:microsoft.com/office/officeart/2005/8/layout/process3"/>
    <dgm:cxn modelId="{EC6A1A3E-A8CB-40A3-96E9-87AC04AD0CD5}" type="presOf" srcId="{7E5BF415-DD7C-46CE-81EA-C533FD19D64E}" destId="{3E371716-205E-4EF6-A7ED-14278F63B034}" srcOrd="1" destOrd="0" presId="urn:microsoft.com/office/officeart/2005/8/layout/process3"/>
    <dgm:cxn modelId="{080FCC40-F651-44FD-8CD9-6F4FBAF02719}" type="presOf" srcId="{C1CF9C7E-E63B-423A-9EB1-3CB2E27F093C}" destId="{84AB7DF1-E716-46D2-8886-4D0AF1B8C8A8}" srcOrd="1" destOrd="0" presId="urn:microsoft.com/office/officeart/2005/8/layout/process3"/>
    <dgm:cxn modelId="{EB088E4B-0A2D-4FAE-98F7-679D9462748A}" type="presOf" srcId="{5D787C97-D980-4440-B210-928D6982299A}" destId="{6BB0ABCB-2373-47ED-9774-278F8EE9E9B2}" srcOrd="1" destOrd="0" presId="urn:microsoft.com/office/officeart/2005/8/layout/process3"/>
    <dgm:cxn modelId="{8D18106D-F89D-47B3-B392-0C5E482B65D8}" type="presOf" srcId="{129662DD-405A-4B1A-AC34-14BCC38CDDE6}" destId="{D91F2413-E4E3-4058-AF8C-E44208B5C14B}" srcOrd="0" destOrd="1" presId="urn:microsoft.com/office/officeart/2005/8/layout/process3"/>
    <dgm:cxn modelId="{F32DD857-0508-493C-8B63-6B618577A874}" type="presOf" srcId="{7E5BF415-DD7C-46CE-81EA-C533FD19D64E}" destId="{C51586F8-6FAF-4530-806B-429518E699E2}" srcOrd="0" destOrd="0" presId="urn:microsoft.com/office/officeart/2005/8/layout/process3"/>
    <dgm:cxn modelId="{E359B758-F406-4829-A72E-72DC9CEB1A9D}" type="presOf" srcId="{C1C0BC68-A810-4B5F-92EF-C6470DBD2260}" destId="{3712DD02-33A5-46B6-B0E6-E3B73C051486}" srcOrd="0" destOrd="0" presId="urn:microsoft.com/office/officeart/2005/8/layout/process3"/>
    <dgm:cxn modelId="{EC1E9F7C-E8B1-4A3B-BAC9-7A1230613869}" type="presOf" srcId="{5D787C97-D980-4440-B210-928D6982299A}" destId="{EE1DFB8A-86A2-4C34-92A7-723C55E7CCDF}" srcOrd="0" destOrd="0" presId="urn:microsoft.com/office/officeart/2005/8/layout/process3"/>
    <dgm:cxn modelId="{19D90880-372C-416D-9D26-798997B15B54}" type="presOf" srcId="{C1CF9C7E-E63B-423A-9EB1-3CB2E27F093C}" destId="{A66EA167-6AD2-4AA4-A421-59E2B4561DDF}" srcOrd="0" destOrd="0" presId="urn:microsoft.com/office/officeart/2005/8/layout/process3"/>
    <dgm:cxn modelId="{4113378F-425D-41CC-A9CB-1FFF4FEF0016}" srcId="{51FB8555-540F-4EF7-8D46-8ABB018A3B6F}" destId="{7E5BF415-DD7C-46CE-81EA-C533FD19D64E}" srcOrd="2" destOrd="0" parTransId="{3496D105-5B69-4ADE-96EF-122A5A850C05}" sibTransId="{1F5FC802-6D69-4E46-BE07-5E20756FDADA}"/>
    <dgm:cxn modelId="{D7723192-5A15-4305-8B2C-938B202AB086}" srcId="{C1C0BC68-A810-4B5F-92EF-C6470DBD2260}" destId="{B5446597-79E7-4762-BA53-6548F31530A7}" srcOrd="1" destOrd="0" parTransId="{0233FA71-4D6D-4853-A4AA-40834F46506B}" sibTransId="{8272BE74-EACE-4E0B-A81D-DF800D87569F}"/>
    <dgm:cxn modelId="{439DF1A5-7F2B-4CEA-A227-28097B19E498}" type="presOf" srcId="{89EC74D7-8ED6-4609-997D-DDAF8AB36679}" destId="{93C83A52-6E6B-41FD-9424-D118FD751CED}" srcOrd="0" destOrd="0" presId="urn:microsoft.com/office/officeart/2005/8/layout/process3"/>
    <dgm:cxn modelId="{13B7E9B1-D150-4219-A314-09B055A18888}" srcId="{7E5BF415-DD7C-46CE-81EA-C533FD19D64E}" destId="{4537B24E-F32C-4F73-9C4F-EDE47D952988}" srcOrd="0" destOrd="0" parTransId="{26742A97-67F7-4478-B770-44761CF89C6A}" sibTransId="{0CA7C5B6-FD4A-4DEC-8D86-06439C70E349}"/>
    <dgm:cxn modelId="{D735CEB7-C537-4EB1-B47E-8C0A39B59309}" srcId="{5D787C97-D980-4440-B210-928D6982299A}" destId="{89EC74D7-8ED6-4609-997D-DDAF8AB36679}" srcOrd="0" destOrd="0" parTransId="{0698AAB8-4775-4A7F-A278-8DD90161C1F5}" sibTransId="{17559087-0E7E-42E7-8DC5-4B772FD58A02}"/>
    <dgm:cxn modelId="{87BE6BD6-C499-4615-8EF5-B677B4CFE8C6}" srcId="{51FB8555-540F-4EF7-8D46-8ABB018A3B6F}" destId="{5D787C97-D980-4440-B210-928D6982299A}" srcOrd="1" destOrd="0" parTransId="{D85245B8-A960-43B4-AB37-E2A2097E6463}" sibTransId="{C1CF9C7E-E63B-423A-9EB1-3CB2E27F093C}"/>
    <dgm:cxn modelId="{5C04F2EC-D238-40FC-BC22-F6017807991D}" type="presOf" srcId="{B5446597-79E7-4762-BA53-6548F31530A7}" destId="{9D677988-374B-4BBA-B73C-8BE59201B4AA}" srcOrd="0" destOrd="1" presId="urn:microsoft.com/office/officeart/2005/8/layout/process3"/>
    <dgm:cxn modelId="{4C6667EF-B515-4AD7-B1AE-F2348ABE3E9E}" srcId="{C1C0BC68-A810-4B5F-92EF-C6470DBD2260}" destId="{EC30385C-94E2-463C-9938-AC727EF3A0BD}" srcOrd="0" destOrd="0" parTransId="{58DF4C60-3566-42CD-B46D-A4F7342C86B5}" sibTransId="{08A01995-8A59-4BE3-9C91-CE9AECB335DE}"/>
    <dgm:cxn modelId="{E25CC5FC-6634-43C9-B82A-600821DFEB2A}" srcId="{51FB8555-540F-4EF7-8D46-8ABB018A3B6F}" destId="{C1C0BC68-A810-4B5F-92EF-C6470DBD2260}" srcOrd="0" destOrd="0" parTransId="{DCC0BBCA-D868-4FF6-B174-2CC347601C09}" sibTransId="{F5287809-3C15-4CCC-8752-80339C1152A5}"/>
    <dgm:cxn modelId="{A68819FE-7568-4FE1-B581-7E5863A83153}" type="presOf" srcId="{51FB8555-540F-4EF7-8D46-8ABB018A3B6F}" destId="{FBC3A0BC-9D8F-4C7B-B285-510A780E04E4}" srcOrd="0" destOrd="0" presId="urn:microsoft.com/office/officeart/2005/8/layout/process3"/>
    <dgm:cxn modelId="{919BF25F-7D36-48E1-AB55-19CBC76C64D6}" type="presParOf" srcId="{FBC3A0BC-9D8F-4C7B-B285-510A780E04E4}" destId="{ED22D1AC-1FA4-4D39-85EB-648D2E2E4B05}" srcOrd="0" destOrd="0" presId="urn:microsoft.com/office/officeart/2005/8/layout/process3"/>
    <dgm:cxn modelId="{1242E9A2-338B-4E1D-8425-F1930C1FD1CE}" type="presParOf" srcId="{ED22D1AC-1FA4-4D39-85EB-648D2E2E4B05}" destId="{3712DD02-33A5-46B6-B0E6-E3B73C051486}" srcOrd="0" destOrd="0" presId="urn:microsoft.com/office/officeart/2005/8/layout/process3"/>
    <dgm:cxn modelId="{93951B44-DC36-4FB9-A662-D7EF95C69F59}" type="presParOf" srcId="{ED22D1AC-1FA4-4D39-85EB-648D2E2E4B05}" destId="{DB36A994-60A6-447D-8D30-19D2F536511E}" srcOrd="1" destOrd="0" presId="urn:microsoft.com/office/officeart/2005/8/layout/process3"/>
    <dgm:cxn modelId="{4B618E5C-23DA-4CC1-B370-1783E5A7DD51}" type="presParOf" srcId="{ED22D1AC-1FA4-4D39-85EB-648D2E2E4B05}" destId="{9D677988-374B-4BBA-B73C-8BE59201B4AA}" srcOrd="2" destOrd="0" presId="urn:microsoft.com/office/officeart/2005/8/layout/process3"/>
    <dgm:cxn modelId="{960A4299-C0B9-44E1-B079-ABCB36EBE928}" type="presParOf" srcId="{FBC3A0BC-9D8F-4C7B-B285-510A780E04E4}" destId="{51EA4E37-9197-43C9-9502-961CC2F00719}" srcOrd="1" destOrd="0" presId="urn:microsoft.com/office/officeart/2005/8/layout/process3"/>
    <dgm:cxn modelId="{DD17E2A9-73D4-404A-99C8-A28A1A32FAD0}" type="presParOf" srcId="{51EA4E37-9197-43C9-9502-961CC2F00719}" destId="{6D356879-97F7-4A4F-8954-7F876FCD0A2F}" srcOrd="0" destOrd="0" presId="urn:microsoft.com/office/officeart/2005/8/layout/process3"/>
    <dgm:cxn modelId="{E5500DFE-9EFD-42E8-A0A1-8D0CED7AF569}" type="presParOf" srcId="{FBC3A0BC-9D8F-4C7B-B285-510A780E04E4}" destId="{496864C7-FE7D-4DDB-B363-166C7F967B11}" srcOrd="2" destOrd="0" presId="urn:microsoft.com/office/officeart/2005/8/layout/process3"/>
    <dgm:cxn modelId="{1B5FECA6-7A80-4A02-8E68-C8BC0F66BB0F}" type="presParOf" srcId="{496864C7-FE7D-4DDB-B363-166C7F967B11}" destId="{EE1DFB8A-86A2-4C34-92A7-723C55E7CCDF}" srcOrd="0" destOrd="0" presId="urn:microsoft.com/office/officeart/2005/8/layout/process3"/>
    <dgm:cxn modelId="{F2C83D5B-620C-4D7B-A0CF-8FDD12606A45}" type="presParOf" srcId="{496864C7-FE7D-4DDB-B363-166C7F967B11}" destId="{6BB0ABCB-2373-47ED-9774-278F8EE9E9B2}" srcOrd="1" destOrd="0" presId="urn:microsoft.com/office/officeart/2005/8/layout/process3"/>
    <dgm:cxn modelId="{DA133F4C-4DCD-4AFB-95BA-A46090A1E6F9}" type="presParOf" srcId="{496864C7-FE7D-4DDB-B363-166C7F967B11}" destId="{93C83A52-6E6B-41FD-9424-D118FD751CED}" srcOrd="2" destOrd="0" presId="urn:microsoft.com/office/officeart/2005/8/layout/process3"/>
    <dgm:cxn modelId="{F9993E88-5788-4AAF-AF9E-A715C445A825}" type="presParOf" srcId="{FBC3A0BC-9D8F-4C7B-B285-510A780E04E4}" destId="{A66EA167-6AD2-4AA4-A421-59E2B4561DDF}" srcOrd="3" destOrd="0" presId="urn:microsoft.com/office/officeart/2005/8/layout/process3"/>
    <dgm:cxn modelId="{38EF3BB9-131F-4F5A-B909-1E831CD880A7}" type="presParOf" srcId="{A66EA167-6AD2-4AA4-A421-59E2B4561DDF}" destId="{84AB7DF1-E716-46D2-8886-4D0AF1B8C8A8}" srcOrd="0" destOrd="0" presId="urn:microsoft.com/office/officeart/2005/8/layout/process3"/>
    <dgm:cxn modelId="{23A95565-FCAD-4085-931D-8CCCC64769F2}" type="presParOf" srcId="{FBC3A0BC-9D8F-4C7B-B285-510A780E04E4}" destId="{21E31B03-7874-4FDF-9737-EAFFCD11494C}" srcOrd="4" destOrd="0" presId="urn:microsoft.com/office/officeart/2005/8/layout/process3"/>
    <dgm:cxn modelId="{1F7301EF-CEDB-4D34-A077-8653B55017F0}" type="presParOf" srcId="{21E31B03-7874-4FDF-9737-EAFFCD11494C}" destId="{C51586F8-6FAF-4530-806B-429518E699E2}" srcOrd="0" destOrd="0" presId="urn:microsoft.com/office/officeart/2005/8/layout/process3"/>
    <dgm:cxn modelId="{4794DEC1-F934-4EA1-BD20-5D7A309DDC8A}" type="presParOf" srcId="{21E31B03-7874-4FDF-9737-EAFFCD11494C}" destId="{3E371716-205E-4EF6-A7ED-14278F63B034}" srcOrd="1" destOrd="0" presId="urn:microsoft.com/office/officeart/2005/8/layout/process3"/>
    <dgm:cxn modelId="{9DF1CD5D-C0C4-4628-9DE8-8C82D7DA65D2}" type="presParOf" srcId="{21E31B03-7874-4FDF-9737-EAFFCD11494C}" destId="{D91F2413-E4E3-4058-AF8C-E44208B5C14B}"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36A994-60A6-447D-8D30-19D2F536511E}">
      <dsp:nvSpPr>
        <dsp:cNvPr id="0" name=""/>
        <dsp:cNvSpPr/>
      </dsp:nvSpPr>
      <dsp:spPr>
        <a:xfrm>
          <a:off x="7014462" y="908250"/>
          <a:ext cx="2065693" cy="9504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rtlCol="1" anchor="t" anchorCtr="0">
          <a:noAutofit/>
        </a:bodyPr>
        <a:lstStyle/>
        <a:p>
          <a:pPr marL="0" lvl="0" indent="0" algn="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כותרת שלב 1</a:t>
          </a:r>
        </a:p>
      </dsp:txBody>
      <dsp:txXfrm>
        <a:off x="7064238" y="908250"/>
        <a:ext cx="2065693" cy="633600"/>
      </dsp:txXfrm>
    </dsp:sp>
    <dsp:sp modelId="{9D677988-374B-4BBA-B73C-8BE59201B4AA}">
      <dsp:nvSpPr>
        <dsp:cNvPr id="0" name=""/>
        <dsp:cNvSpPr/>
      </dsp:nvSpPr>
      <dsp:spPr>
        <a:xfrm>
          <a:off x="6641144" y="1541849"/>
          <a:ext cx="2065693" cy="17028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rtlCol="1" anchor="t" anchorCtr="0">
          <a:noAutofit/>
        </a:bodyPr>
        <a:lstStyle/>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dsp:txBody>
      <dsp:txXfrm>
        <a:off x="6691017" y="1591722"/>
        <a:ext cx="1965947" cy="1603054"/>
      </dsp:txXfrm>
    </dsp:sp>
    <dsp:sp modelId="{51EA4E37-9197-43C9-9502-961CC2F00719}">
      <dsp:nvSpPr>
        <dsp:cNvPr id="0" name=""/>
        <dsp:cNvSpPr/>
      </dsp:nvSpPr>
      <dsp:spPr>
        <a:xfrm rot="10800000">
          <a:off x="6087204" y="967900"/>
          <a:ext cx="663881" cy="514298"/>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rtlCol="1" anchor="ctr" anchorCtr="0">
          <a:noAutofit/>
        </a:bodyPr>
        <a:lstStyle/>
        <a:p>
          <a:pPr marL="0" lvl="0" indent="0" algn="ctr" defTabSz="800100" rtl="1">
            <a:lnSpc>
              <a:spcPct val="90000"/>
            </a:lnSpc>
            <a:spcBef>
              <a:spcPct val="0"/>
            </a:spcBef>
            <a:spcAft>
              <a:spcPct val="35000"/>
            </a:spcAft>
            <a:buNone/>
          </a:pPr>
          <a:endParaRPr lang="he-IL" sz="1800" kern="1200" noProof="0" dirty="0">
            <a:latin typeface="Tahoma" panose="020B0604030504040204" pitchFamily="34" charset="0"/>
            <a:ea typeface="Tahoma" panose="020B0604030504040204" pitchFamily="34" charset="0"/>
            <a:cs typeface="Tahoma" panose="020B0604030504040204" pitchFamily="34" charset="0"/>
          </a:endParaRPr>
        </a:p>
      </dsp:txBody>
      <dsp:txXfrm rot="10800000">
        <a:off x="6241493" y="1070760"/>
        <a:ext cx="509592" cy="308578"/>
      </dsp:txXfrm>
    </dsp:sp>
    <dsp:sp modelId="{6BB0ABCB-2373-47ED-9774-278F8EE9E9B2}">
      <dsp:nvSpPr>
        <dsp:cNvPr id="0" name=""/>
        <dsp:cNvSpPr/>
      </dsp:nvSpPr>
      <dsp:spPr>
        <a:xfrm>
          <a:off x="3696161" y="908250"/>
          <a:ext cx="2065693" cy="9504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rtlCol="1" anchor="t" anchorCtr="0">
          <a:noAutofit/>
        </a:bodyPr>
        <a:lstStyle/>
        <a:p>
          <a:pPr marL="0" lvl="0" indent="0" algn="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כותרת שלב 2</a:t>
          </a:r>
        </a:p>
      </dsp:txBody>
      <dsp:txXfrm>
        <a:off x="3745937" y="908250"/>
        <a:ext cx="2065693" cy="633600"/>
      </dsp:txXfrm>
    </dsp:sp>
    <dsp:sp modelId="{93C83A52-6E6B-41FD-9424-D118FD751CED}">
      <dsp:nvSpPr>
        <dsp:cNvPr id="0" name=""/>
        <dsp:cNvSpPr/>
      </dsp:nvSpPr>
      <dsp:spPr>
        <a:xfrm>
          <a:off x="3322843" y="1541849"/>
          <a:ext cx="2065693" cy="17028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rtlCol="1" anchor="t" anchorCtr="0">
          <a:noAutofit/>
        </a:bodyPr>
        <a:lstStyle/>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dsp:txBody>
      <dsp:txXfrm>
        <a:off x="3372716" y="1591722"/>
        <a:ext cx="1965947" cy="1603054"/>
      </dsp:txXfrm>
    </dsp:sp>
    <dsp:sp modelId="{A66EA167-6AD2-4AA4-A421-59E2B4561DDF}">
      <dsp:nvSpPr>
        <dsp:cNvPr id="0" name=""/>
        <dsp:cNvSpPr/>
      </dsp:nvSpPr>
      <dsp:spPr>
        <a:xfrm rot="10800000">
          <a:off x="2768904" y="967900"/>
          <a:ext cx="663881" cy="514298"/>
        </a:xfrm>
        <a:prstGeom prst="rightArrow">
          <a:avLst>
            <a:gd name="adj1" fmla="val 60000"/>
            <a:gd name="adj2" fmla="val 50000"/>
          </a:avLst>
        </a:prstGeom>
        <a:solidFill>
          <a:schemeClr val="accent5">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rtlCol="1" anchor="ctr" anchorCtr="0">
          <a:noAutofit/>
        </a:bodyPr>
        <a:lstStyle/>
        <a:p>
          <a:pPr marL="0" lvl="0" indent="0" algn="ctr" defTabSz="800100" rtl="1">
            <a:lnSpc>
              <a:spcPct val="90000"/>
            </a:lnSpc>
            <a:spcBef>
              <a:spcPct val="0"/>
            </a:spcBef>
            <a:spcAft>
              <a:spcPct val="35000"/>
            </a:spcAft>
            <a:buNone/>
          </a:pPr>
          <a:endParaRPr lang="he-IL" sz="1800" kern="1200" noProof="0" dirty="0">
            <a:latin typeface="Tahoma" panose="020B0604030504040204" pitchFamily="34" charset="0"/>
            <a:ea typeface="Tahoma" panose="020B0604030504040204" pitchFamily="34" charset="0"/>
            <a:cs typeface="Tahoma" panose="020B0604030504040204" pitchFamily="34" charset="0"/>
          </a:endParaRPr>
        </a:p>
      </dsp:txBody>
      <dsp:txXfrm rot="10800000">
        <a:off x="2923193" y="1070760"/>
        <a:ext cx="509592" cy="308578"/>
      </dsp:txXfrm>
    </dsp:sp>
    <dsp:sp modelId="{3E371716-205E-4EF6-A7ED-14278F63B034}">
      <dsp:nvSpPr>
        <dsp:cNvPr id="0" name=""/>
        <dsp:cNvSpPr/>
      </dsp:nvSpPr>
      <dsp:spPr>
        <a:xfrm>
          <a:off x="377861" y="908250"/>
          <a:ext cx="2065693" cy="95040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rtlCol="1" anchor="t" anchorCtr="0">
          <a:noAutofit/>
        </a:bodyPr>
        <a:lstStyle/>
        <a:p>
          <a:pPr marL="0" lvl="0" indent="0" algn="r" defTabSz="977900" rtl="1">
            <a:lnSpc>
              <a:spcPct val="90000"/>
            </a:lnSpc>
            <a:spcBef>
              <a:spcPct val="0"/>
            </a:spcBef>
            <a:spcAft>
              <a:spcPct val="35000"/>
            </a:spcAft>
            <a:buNone/>
          </a:pPr>
          <a:r>
            <a:rPr lang="he-IL" sz="2200" kern="1200" noProof="0" dirty="0">
              <a:latin typeface="Tahoma" panose="020B0604030504040204" pitchFamily="34" charset="0"/>
              <a:ea typeface="Tahoma" panose="020B0604030504040204" pitchFamily="34" charset="0"/>
              <a:cs typeface="Tahoma" panose="020B0604030504040204" pitchFamily="34" charset="0"/>
            </a:rPr>
            <a:t>כותרת שלב 3</a:t>
          </a:r>
        </a:p>
      </dsp:txBody>
      <dsp:txXfrm>
        <a:off x="427637" y="908250"/>
        <a:ext cx="2065693" cy="633600"/>
      </dsp:txXfrm>
    </dsp:sp>
    <dsp:sp modelId="{D91F2413-E4E3-4058-AF8C-E44208B5C14B}">
      <dsp:nvSpPr>
        <dsp:cNvPr id="0" name=""/>
        <dsp:cNvSpPr/>
      </dsp:nvSpPr>
      <dsp:spPr>
        <a:xfrm>
          <a:off x="4543" y="1541849"/>
          <a:ext cx="2065693" cy="17028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rtlCol="1" anchor="t" anchorCtr="0">
          <a:noAutofit/>
        </a:bodyPr>
        <a:lstStyle/>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a:p>
          <a:pPr marL="228600" lvl="1" indent="-228600" algn="r" defTabSz="977900" rtl="1">
            <a:lnSpc>
              <a:spcPct val="90000"/>
            </a:lnSpc>
            <a:spcBef>
              <a:spcPct val="0"/>
            </a:spcBef>
            <a:spcAft>
              <a:spcPct val="15000"/>
            </a:spcAft>
            <a:buChar char="•"/>
          </a:pPr>
          <a:r>
            <a:rPr lang="he-IL" sz="2200" kern="1200" noProof="0" dirty="0">
              <a:latin typeface="Tahoma" panose="020B0604030504040204" pitchFamily="34" charset="0"/>
              <a:ea typeface="Tahoma" panose="020B0604030504040204" pitchFamily="34" charset="0"/>
              <a:cs typeface="Tahoma" panose="020B0604030504040204" pitchFamily="34" charset="0"/>
            </a:rPr>
            <a:t>תיאור משימה</a:t>
          </a:r>
        </a:p>
      </dsp:txBody>
      <dsp:txXfrm>
        <a:off x="54416" y="1591722"/>
        <a:ext cx="1965947" cy="1603054"/>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0898" y="0"/>
            <a:ext cx="2971800" cy="458788"/>
          </a:xfrm>
          <a:prstGeom prst="rect">
            <a:avLst/>
          </a:prstGeom>
        </p:spPr>
        <p:txBody>
          <a:bodyPr vert="horz" lIns="91440" tIns="45720" rIns="91440" bIns="45720" rtlCol="1"/>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a:off x="1336" y="0"/>
            <a:ext cx="2971800" cy="458788"/>
          </a:xfrm>
          <a:prstGeom prst="rect">
            <a:avLst/>
          </a:prstGeom>
        </p:spPr>
        <p:txBody>
          <a:bodyPr vert="horz" lIns="91440" tIns="45720" rIns="91440" bIns="45720" rtlCol="1"/>
          <a:lstStyle>
            <a:lvl1pPr algn="r" rtl="1">
              <a:defRPr sz="1200"/>
            </a:lvl1pPr>
          </a:lstStyle>
          <a:p>
            <a:pPr algn="l" rtl="1"/>
            <a:fld id="{9AB775E0-7547-43B4-A042-B778D6DEF0F0}" type="datetime1">
              <a:rPr lang="he-IL" smtClean="0">
                <a:latin typeface="Tahoma" panose="020B0604030504040204" pitchFamily="34" charset="0"/>
                <a:ea typeface="Tahoma" panose="020B0604030504040204" pitchFamily="34" charset="0"/>
                <a:cs typeface="Tahoma" panose="020B0604030504040204" pitchFamily="34" charset="0"/>
              </a:rPr>
              <a:pPr algn="l" rtl="1"/>
              <a:t>ז'/חשון/תשפ"ז</a:t>
            </a:fld>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a:off x="3880898" y="8685213"/>
            <a:ext cx="2971800" cy="458787"/>
          </a:xfrm>
          <a:prstGeom prst="rect">
            <a:avLst/>
          </a:prstGeom>
        </p:spPr>
        <p:txBody>
          <a:bodyPr vert="horz" lIns="91440" tIns="45720" rIns="91440" bIns="45720" rtlCol="1" anchor="b"/>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a:off x="1336" y="8685213"/>
            <a:ext cx="2971800" cy="458787"/>
          </a:xfrm>
          <a:prstGeom prst="rect">
            <a:avLst/>
          </a:prstGeom>
        </p:spPr>
        <p:txBody>
          <a:bodyPr vert="horz" lIns="91440" tIns="45720" rIns="91440" bIns="45720" rtlCol="1" anchor="b"/>
          <a:lstStyle>
            <a:lvl1pPr algn="r" rtl="1">
              <a:defRPr sz="1200"/>
            </a:lvl1pPr>
          </a:lstStyle>
          <a:p>
            <a:pPr algn="l" rtl="1"/>
            <a:fld id="{7BAE14B8-3CC9-472D-9BC5-A84D80684DE2}" type="slidenum">
              <a:rPr lang="he-IL">
                <a:latin typeface="Tahoma" panose="020B0604030504040204" pitchFamily="34" charset="0"/>
                <a:ea typeface="Tahoma" panose="020B0604030504040204" pitchFamily="34" charset="0"/>
                <a:cs typeface="Tahoma" panose="020B0604030504040204" pitchFamily="34" charset="0"/>
              </a:rPr>
              <a:pPr algn="l" rtl="1"/>
              <a:t>‹#›</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3266"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dirty="0"/>
          </a:p>
        </p:txBody>
      </p:sp>
      <p:sp>
        <p:nvSpPr>
          <p:cNvPr id="3" name="מציין מיקום של תאריך 2"/>
          <p:cNvSpPr>
            <a:spLocks noGrp="1"/>
          </p:cNvSpPr>
          <p:nvPr>
            <p:ph type="dt" idx="1"/>
          </p:nvPr>
        </p:nvSpPr>
        <p:spPr>
          <a:xfrm>
            <a:off x="2442" y="3490"/>
            <a:ext cx="29718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31D00184-2C0B-46F6-ACC8-D1CF6D7D220A}" type="datetime1">
              <a:rPr lang="he-IL" noProof="0" smtClean="0"/>
              <a:pPr/>
              <a:t>ז'/חשון/תשפ"ז</a:t>
            </a:fld>
            <a:endParaRPr lang="he-IL" noProof="0"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noProof="0" dirty="0"/>
          </a:p>
        </p:txBody>
      </p:sp>
      <p:sp>
        <p:nvSpPr>
          <p:cNvPr id="5" name="מציין מיקום של הערות 4"/>
          <p:cNvSpPr>
            <a:spLocks noGrp="1"/>
          </p:cNvSpPr>
          <p:nvPr>
            <p:ph type="body" sz="quarter" idx="3"/>
          </p:nvPr>
        </p:nvSpPr>
        <p:spPr>
          <a:xfrm>
            <a:off x="685800" y="4400550"/>
            <a:ext cx="5486400" cy="3086100"/>
          </a:xfrm>
          <a:prstGeom prst="rect">
            <a:avLst/>
          </a:prstGeom>
        </p:spPr>
        <p:txBody>
          <a:bodyPr vert="horz" lIns="91440" tIns="45720" rIns="91440" bIns="45720" rtlCol="1"/>
          <a:lstStyle/>
          <a:p>
            <a:pPr lvl="0" rtl="1"/>
            <a:r>
              <a:rPr lang="he-IL" noProof="0" dirty="0"/>
              <a:t>לחץ כדי לערוך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6" name="מציין מיקום של כותרת תחתונה 5"/>
          <p:cNvSpPr>
            <a:spLocks noGrp="1"/>
          </p:cNvSpPr>
          <p:nvPr>
            <p:ph type="ftr" sz="quarter" idx="4"/>
          </p:nvPr>
        </p:nvSpPr>
        <p:spPr>
          <a:xfrm>
            <a:off x="3883266"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dirty="0"/>
          </a:p>
        </p:txBody>
      </p:sp>
      <p:sp>
        <p:nvSpPr>
          <p:cNvPr id="7" name="מציין מיקום של מספר שקופית 6"/>
          <p:cNvSpPr>
            <a:spLocks noGrp="1"/>
          </p:cNvSpPr>
          <p:nvPr>
            <p:ph type="sldNum" sz="quarter" idx="5"/>
          </p:nvPr>
        </p:nvSpPr>
        <p:spPr>
          <a:xfrm>
            <a:off x="2442" y="8688703"/>
            <a:ext cx="2971800" cy="458787"/>
          </a:xfrm>
          <a:prstGeom prst="rect">
            <a:avLst/>
          </a:prstGeom>
        </p:spPr>
        <p:txBody>
          <a:bodyPr vert="horz" lIns="91440" tIns="45720" rIns="91440" bIns="45720" rtlCol="1" anchor="b"/>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7FB667E1-E601-4AAF-B95C-B25720D70A60}" type="slidenum">
              <a:rPr lang="he-IL" noProof="0" smtClean="0"/>
              <a:pPr/>
              <a:t>‹#›</a:t>
            </a:fld>
            <a:endParaRPr lang="he-IL" noProof="0" dirty="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1</a:t>
            </a:fld>
            <a:endParaRPr lang="he-IL" dirty="0"/>
          </a:p>
        </p:txBody>
      </p:sp>
    </p:spTree>
    <p:extLst>
      <p:ext uri="{BB962C8B-B14F-4D97-AF65-F5344CB8AC3E}">
        <p14:creationId xmlns:p14="http://schemas.microsoft.com/office/powerpoint/2010/main" val="4227094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חלק א – תפקיד עם ישראל להיות אור לגויים. </a:t>
            </a:r>
          </a:p>
          <a:p>
            <a:r>
              <a:rPr lang="he-IL" dirty="0"/>
              <a:t>חלק ב – מה מצב הגויים כיום מבחינה הלכתית? ולאן הם צריכים להגיע?</a:t>
            </a:r>
          </a:p>
          <a:p>
            <a:r>
              <a:rPr lang="he-IL" dirty="0"/>
              <a:t>חלק ג  - חידושו של הרמב"ם </a:t>
            </a:r>
            <a:r>
              <a:rPr lang="he-IL" dirty="0" err="1"/>
              <a:t>לכוף</a:t>
            </a:r>
            <a:r>
              <a:rPr lang="he-IL" dirty="0"/>
              <a:t> את באי העולם. ופירושו של הרבי. </a:t>
            </a:r>
          </a:p>
          <a:p>
            <a:r>
              <a:rPr lang="he-IL" dirty="0"/>
              <a:t>חלק ד – חיוב מדין מצוות לא ישבו בארצך. </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2</a:t>
            </a:fld>
            <a:endParaRPr lang="he-IL" noProof="0" dirty="0"/>
          </a:p>
        </p:txBody>
      </p:sp>
    </p:spTree>
    <p:extLst>
      <p:ext uri="{BB962C8B-B14F-4D97-AF65-F5344CB8AC3E}">
        <p14:creationId xmlns:p14="http://schemas.microsoft.com/office/powerpoint/2010/main" val="1700115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4</a:t>
            </a:fld>
            <a:endParaRPr lang="he-IL" noProof="0" dirty="0"/>
          </a:p>
        </p:txBody>
      </p:sp>
    </p:spTree>
    <p:extLst>
      <p:ext uri="{BB962C8B-B14F-4D97-AF65-F5344CB8AC3E}">
        <p14:creationId xmlns:p14="http://schemas.microsoft.com/office/powerpoint/2010/main" val="3640813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חלק ג – אנו מתפללים שכך יהיה. אבל כמו כל חלקי הגאולה לא מספיק להתפלל צריך גם לעשות בפועל. </a:t>
            </a:r>
          </a:p>
          <a:p>
            <a:r>
              <a:rPr lang="he-IL" dirty="0"/>
              <a:t>נתחיל לראות האם באמת יש חיוב ללמד את </a:t>
            </a:r>
            <a:r>
              <a:rPr lang="he-IL" dirty="0" err="1"/>
              <a:t>הגוים</a:t>
            </a:r>
            <a:r>
              <a:rPr lang="he-IL" dirty="0"/>
              <a:t>?</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7</a:t>
            </a:fld>
            <a:endParaRPr lang="he-IL" noProof="0" dirty="0"/>
          </a:p>
        </p:txBody>
      </p:sp>
    </p:spTree>
    <p:extLst>
      <p:ext uri="{BB962C8B-B14F-4D97-AF65-F5344CB8AC3E}">
        <p14:creationId xmlns:p14="http://schemas.microsoft.com/office/powerpoint/2010/main" val="1533922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חלק ד' – המקור לחיוב ללמד את בני נח. ומנין שצריכים אפילו לכפות אותם עד מוות על כך. </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11</a:t>
            </a:fld>
            <a:endParaRPr lang="he-IL" noProof="0" dirty="0"/>
          </a:p>
        </p:txBody>
      </p:sp>
    </p:spTree>
    <p:extLst>
      <p:ext uri="{BB962C8B-B14F-4D97-AF65-F5344CB8AC3E}">
        <p14:creationId xmlns:p14="http://schemas.microsoft.com/office/powerpoint/2010/main" val="3195940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הרב ישראלי לומד שאין מקור בחז"ל – שחיוב עלינו להפיץ. בהמשך נראה את שיטת הרב יואל שוורץ זצ"ל. </a:t>
            </a:r>
          </a:p>
          <a:p>
            <a:r>
              <a:rPr lang="he-IL" dirty="0"/>
              <a:t>יתכן וגם הוא מודה שחובה להפיץ את ההכרה בשבע מצוות – וכוונתו שלא מצאנו חיוב להפוך אותם לגרי תושב. </a:t>
            </a:r>
          </a:p>
          <a:p>
            <a:r>
              <a:rPr lang="he-IL" dirty="0"/>
              <a:t>לכאורה קשה על דבריו שהרי הרמב"ם כתב כל באי עולם – וצריך לומר שיש חלוקה:</a:t>
            </a:r>
          </a:p>
          <a:p>
            <a:r>
              <a:rPr lang="he-IL" dirty="0"/>
              <a:t>מי שתחת ידי שכבשתי – אסור להשאיר אותו ללא קיום המצוות. </a:t>
            </a:r>
          </a:p>
          <a:p>
            <a:r>
              <a:rPr lang="he-IL" dirty="0"/>
              <a:t>מי שאינו תחת ידי – מצווה עלי ללמד אותו. </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12</a:t>
            </a:fld>
            <a:endParaRPr lang="he-IL" noProof="0" dirty="0"/>
          </a:p>
        </p:txBody>
      </p:sp>
    </p:spTree>
    <p:extLst>
      <p:ext uri="{BB962C8B-B14F-4D97-AF65-F5344CB8AC3E}">
        <p14:creationId xmlns:p14="http://schemas.microsoft.com/office/powerpoint/2010/main" val="1845885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חלק ה'  - בפרק זה נלמד שהחיוב ללמד את הגוי נלמד – מהחיוב להרוג במלחמה גוי שלא קיבל שבע מצוות. </a:t>
            </a:r>
          </a:p>
          <a:p>
            <a:r>
              <a:rPr lang="he-IL" dirty="0"/>
              <a:t>א. נפתח במחלוקת הראשונים – האם קבלת שבע מצוות היא תנאי בשלום. </a:t>
            </a:r>
          </a:p>
          <a:p>
            <a:r>
              <a:rPr lang="he-IL" dirty="0"/>
              <a:t>ב. נמשיך ללמוד את המחלוקת מהו גר תושב. שמותר לו לשבת או שמצווה לתת לו לשבת. </a:t>
            </a:r>
          </a:p>
          <a:p>
            <a:r>
              <a:rPr lang="he-IL" dirty="0"/>
              <a:t>ג. נלמד שחיוב מיתה לגוי שלא שומר – זה רק בזמן מלחמה. </a:t>
            </a:r>
          </a:p>
          <a:p>
            <a:r>
              <a:rPr lang="he-IL" dirty="0"/>
              <a:t>ד. נסכם את הדעות לגבי למי מותר לגור בארץ. </a:t>
            </a:r>
          </a:p>
          <a:p>
            <a:r>
              <a:rPr lang="he-IL" dirty="0"/>
              <a:t>ה. נעבור לפרקטיקה: כיצד מקיימים את זה למעשה. </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13</a:t>
            </a:fld>
            <a:endParaRPr lang="he-IL" noProof="0" dirty="0"/>
          </a:p>
        </p:txBody>
      </p:sp>
    </p:spTree>
    <p:extLst>
      <p:ext uri="{BB962C8B-B14F-4D97-AF65-F5344CB8AC3E}">
        <p14:creationId xmlns:p14="http://schemas.microsoft.com/office/powerpoint/2010/main" val="477824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לרמב"ם גר תושב – שמותר לו לשבת בינינו. </a:t>
            </a:r>
          </a:p>
          <a:p>
            <a:r>
              <a:rPr lang="he-IL" dirty="0"/>
              <a:t>לרמב"ן גר תושב – שמצווה עלינו לתת לו לשבת ביננו </a:t>
            </a:r>
            <a:r>
              <a:rPr lang="he-IL" dirty="0" err="1"/>
              <a:t>ולהחיותו</a:t>
            </a:r>
            <a:r>
              <a:rPr lang="he-IL" dirty="0"/>
              <a:t>. </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14</a:t>
            </a:fld>
            <a:endParaRPr lang="he-IL" noProof="0" dirty="0"/>
          </a:p>
        </p:txBody>
      </p:sp>
    </p:spTree>
    <p:extLst>
      <p:ext uri="{BB962C8B-B14F-4D97-AF65-F5344CB8AC3E}">
        <p14:creationId xmlns:p14="http://schemas.microsoft.com/office/powerpoint/2010/main" val="3985307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דברים אלו שכתבנו אינם כספר תורת המלך – </a:t>
            </a:r>
          </a:p>
          <a:p>
            <a:r>
              <a:rPr lang="he-IL" dirty="0"/>
              <a:t>הם כתבו שכל גוי שלא קיבל לשם מצווה את שבע המצוות – מותר להורגו כאשר הורגים אותו בשביל לקיים וביערת הרע מקרבך. </a:t>
            </a:r>
          </a:p>
          <a:p>
            <a:r>
              <a:rPr lang="he-IL" dirty="0"/>
              <a:t>אמנם אנו חולקים </a:t>
            </a:r>
            <a:r>
              <a:rPr lang="he-IL" dirty="0" err="1"/>
              <a:t>בתרתי</a:t>
            </a:r>
            <a:r>
              <a:rPr lang="he-IL" dirty="0"/>
              <a:t>:</a:t>
            </a:r>
          </a:p>
          <a:p>
            <a:r>
              <a:rPr lang="he-IL" dirty="0"/>
              <a:t>א. רק בשעת מלחמה הורגים בפועל – בשאר הזמנים </a:t>
            </a:r>
            <a:r>
              <a:rPr lang="he-IL" dirty="0" err="1"/>
              <a:t>חיב</a:t>
            </a:r>
            <a:r>
              <a:rPr lang="he-IL" dirty="0"/>
              <a:t> הגוי מיתה באופן תאורטי. אבל אסור להורגו. </a:t>
            </a:r>
          </a:p>
          <a:p>
            <a:r>
              <a:rPr lang="he-IL" dirty="0"/>
              <a:t>ב. יתכן והדין להורגו – הוא חיוב ציבורי ולא פרטי. ולכן אסור לאדם הפרטי להורגו – רק במלחמה שזה דבר ציבורי. </a:t>
            </a:r>
          </a:p>
          <a:p>
            <a:r>
              <a:rPr lang="he-IL" dirty="0"/>
              <a:t>אמנם קצת קשה – מדוע יפת תואר שלא רצתה לקיים שבע מצוות הורגים אותה – הרי זה לא שעת מלחמה וזה יחיד. </a:t>
            </a:r>
          </a:p>
          <a:p>
            <a:r>
              <a:rPr lang="he-IL" dirty="0"/>
              <a:t>וצ"ל בדעת הרמב"ם שהיות והגיע מכוח מלחמה – נשאר לה דין מלחמה. </a:t>
            </a:r>
          </a:p>
          <a:p>
            <a:r>
              <a:rPr lang="he-IL" dirty="0"/>
              <a:t>ועוד יש לומר – שהיות והוא צריך לעשות מעשה בפועל של לשחרר אותה – הוי כאין מעלין וכאיסור לילד את הנכרית. </a:t>
            </a:r>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15</a:t>
            </a:fld>
            <a:endParaRPr lang="he-IL" noProof="0" dirty="0"/>
          </a:p>
        </p:txBody>
      </p:sp>
    </p:spTree>
    <p:extLst>
      <p:ext uri="{BB962C8B-B14F-4D97-AF65-F5344CB8AC3E}">
        <p14:creationId xmlns:p14="http://schemas.microsoft.com/office/powerpoint/2010/main" val="412529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202122"/>
                </a:solidFill>
                <a:effectLst/>
                <a:latin typeface="Courier New" panose="02070309020205020404" pitchFamily="49" charset="0"/>
              </a:rPr>
              <a:t>הרב [[שלום </a:t>
            </a:r>
            <a:r>
              <a:rPr lang="he-IL" b="0" i="0" dirty="0" err="1">
                <a:solidFill>
                  <a:srgbClr val="202122"/>
                </a:solidFill>
                <a:effectLst/>
                <a:latin typeface="Courier New" panose="02070309020205020404" pitchFamily="49" charset="0"/>
              </a:rPr>
              <a:t>ארוש</a:t>
            </a:r>
            <a:r>
              <a:rPr lang="he-IL" b="0" i="0" dirty="0">
                <a:solidFill>
                  <a:srgbClr val="202122"/>
                </a:solidFill>
                <a:effectLst/>
                <a:latin typeface="Courier New" panose="02070309020205020404" pitchFamily="49" charset="0"/>
              </a:rPr>
              <a:t>]] הוציא בשנת 2014 ספר בגן האמונה העולמי, לימוד אמונה לאומות העולם, עם הלכות שבע מצוות בני נח שערך בהתייעצות עם הרב שוורץ שלימד אותו בישיבת דבר ירושלים. הספר תורגם להרבה שפות: רוסית, </a:t>
            </a:r>
            <a:r>
              <a:rPr lang="he-IL" b="0" i="0" dirty="0" err="1">
                <a:solidFill>
                  <a:srgbClr val="202122"/>
                </a:solidFill>
                <a:effectLst/>
                <a:latin typeface="Courier New" panose="02070309020205020404" pitchFamily="49" charset="0"/>
              </a:rPr>
              <a:t>ספרדית,פורטגזית</a:t>
            </a:r>
            <a:r>
              <a:rPr lang="he-IL" b="0" i="0" dirty="0">
                <a:solidFill>
                  <a:srgbClr val="202122"/>
                </a:solidFill>
                <a:effectLst/>
                <a:latin typeface="Courier New" panose="02070309020205020404" pitchFamily="49" charset="0"/>
              </a:rPr>
              <a:t>, אנגלית, איטלקית, פרסית ספרדית ועוד&lt;</a:t>
            </a:r>
            <a:r>
              <a:rPr lang="en-US" b="0" i="0" dirty="0">
                <a:solidFill>
                  <a:srgbClr val="202122"/>
                </a:solidFill>
                <a:effectLst/>
                <a:latin typeface="Courier New" panose="02070309020205020404" pitchFamily="49" charset="0"/>
              </a:rPr>
              <a:t>ref&gt;{{</a:t>
            </a:r>
            <a:r>
              <a:rPr lang="he-IL" b="0" i="0" dirty="0">
                <a:solidFill>
                  <a:srgbClr val="202122"/>
                </a:solidFill>
                <a:effectLst/>
                <a:latin typeface="Courier New" panose="02070309020205020404" pitchFamily="49" charset="0"/>
              </a:rPr>
              <a:t>קישור </a:t>
            </a:r>
            <a:r>
              <a:rPr lang="he-IL" b="0" i="0" dirty="0" err="1">
                <a:solidFill>
                  <a:srgbClr val="202122"/>
                </a:solidFill>
                <a:effectLst/>
                <a:latin typeface="Courier New" panose="02070309020205020404" pitchFamily="49" charset="0"/>
              </a:rPr>
              <a:t>כללי|כתובת</a:t>
            </a:r>
            <a:r>
              <a:rPr lang="he-IL" b="0" i="0" dirty="0">
                <a:solidFill>
                  <a:srgbClr val="202122"/>
                </a:solidFill>
                <a:effectLst/>
                <a:latin typeface="Courier New" panose="02070309020205020404" pitchFamily="49" charset="0"/>
              </a:rPr>
              <a:t>=</a:t>
            </a:r>
            <a:r>
              <a:rPr lang="en-US" b="0" i="0" dirty="0">
                <a:solidFill>
                  <a:srgbClr val="202122"/>
                </a:solidFill>
                <a:effectLst/>
                <a:latin typeface="Courier New" panose="02070309020205020404" pitchFamily="49" charset="0"/>
              </a:rPr>
              <a:t>https://breslev.co.il/?s=%D7%91%D7%92%D7%9F+%D7%94%D7%90%D7%9E%D7%95%D7%A0%D7%94&amp;post_type=product|</a:t>
            </a:r>
            <a:r>
              <a:rPr lang="he-IL" b="0" i="0" dirty="0">
                <a:solidFill>
                  <a:srgbClr val="202122"/>
                </a:solidFill>
                <a:effectLst/>
                <a:latin typeface="Courier New" panose="02070309020205020404" pitchFamily="49" charset="0"/>
              </a:rPr>
              <a:t>כותרת=בגן </a:t>
            </a:r>
            <a:r>
              <a:rPr lang="he-IL" b="0" i="0" dirty="0" err="1">
                <a:solidFill>
                  <a:srgbClr val="202122"/>
                </a:solidFill>
                <a:effectLst/>
                <a:latin typeface="Courier New" panose="02070309020205020404" pitchFamily="49" charset="0"/>
              </a:rPr>
              <a:t>האמונה|אתר</a:t>
            </a:r>
            <a:r>
              <a:rPr lang="he-IL" b="0" i="0" dirty="0">
                <a:solidFill>
                  <a:srgbClr val="202122"/>
                </a:solidFill>
                <a:effectLst/>
                <a:latin typeface="Courier New" panose="02070309020205020404" pitchFamily="49" charset="0"/>
              </a:rPr>
              <a:t>=ברסלב}}&lt;/</a:t>
            </a:r>
            <a:r>
              <a:rPr lang="en-US" b="0" i="0" dirty="0">
                <a:solidFill>
                  <a:srgbClr val="202122"/>
                </a:solidFill>
                <a:effectLst/>
                <a:latin typeface="Courier New" panose="02070309020205020404" pitchFamily="49" charset="0"/>
              </a:rPr>
              <a:t>ref&gt;. </a:t>
            </a:r>
            <a:r>
              <a:rPr lang="he-IL" b="0" i="0" dirty="0">
                <a:solidFill>
                  <a:srgbClr val="202122"/>
                </a:solidFill>
                <a:effectLst/>
                <a:latin typeface="Courier New" panose="02070309020205020404" pitchFamily="49" charset="0"/>
              </a:rPr>
              <a:t>הרב הוזמן בשנת 2012 להרצות לפני כ 5000 בני נח בדרום אפריקה שהתרגשו מאוד מדבריו&lt;</a:t>
            </a:r>
            <a:r>
              <a:rPr lang="en-US" b="0" i="0" dirty="0">
                <a:solidFill>
                  <a:srgbClr val="202122"/>
                </a:solidFill>
                <a:effectLst/>
                <a:latin typeface="Courier New" panose="02070309020205020404" pitchFamily="49" charset="0"/>
              </a:rPr>
              <a:t>ref&gt;{{</a:t>
            </a:r>
            <a:r>
              <a:rPr lang="he-IL" b="0" i="0" dirty="0">
                <a:solidFill>
                  <a:srgbClr val="202122"/>
                </a:solidFill>
                <a:effectLst/>
                <a:latin typeface="Courier New" panose="02070309020205020404" pitchFamily="49" charset="0"/>
              </a:rPr>
              <a:t>קישור </a:t>
            </a:r>
            <a:r>
              <a:rPr lang="he-IL" b="0" i="0" dirty="0" err="1">
                <a:solidFill>
                  <a:srgbClr val="202122"/>
                </a:solidFill>
                <a:effectLst/>
                <a:latin typeface="Courier New" panose="02070309020205020404" pitchFamily="49" charset="0"/>
              </a:rPr>
              <a:t>כללי|כתובת</a:t>
            </a:r>
            <a:r>
              <a:rPr lang="he-IL" b="0" i="0" dirty="0">
                <a:solidFill>
                  <a:srgbClr val="202122"/>
                </a:solidFill>
                <a:effectLst/>
                <a:latin typeface="Courier New" panose="02070309020205020404" pitchFamily="49" charset="0"/>
              </a:rPr>
              <a:t>=</a:t>
            </a:r>
            <a:r>
              <a:rPr lang="en-US" b="0" i="0" dirty="0">
                <a:solidFill>
                  <a:srgbClr val="202122"/>
                </a:solidFill>
                <a:effectLst/>
                <a:latin typeface="Courier New" panose="02070309020205020404" pitchFamily="49" charset="0"/>
              </a:rPr>
              <a:t>https://www.youtube.com/watch?v=YpUAzFjnU2c&amp;t=2208s|</a:t>
            </a:r>
            <a:r>
              <a:rPr lang="he-IL" b="0" i="0" dirty="0">
                <a:solidFill>
                  <a:srgbClr val="202122"/>
                </a:solidFill>
                <a:effectLst/>
                <a:latin typeface="Courier New" panose="02070309020205020404" pitchFamily="49" charset="0"/>
              </a:rPr>
              <a:t>כותרת=הרב שלום </a:t>
            </a:r>
            <a:r>
              <a:rPr lang="he-IL" b="0" i="0" dirty="0" err="1">
                <a:solidFill>
                  <a:srgbClr val="202122"/>
                </a:solidFill>
                <a:effectLst/>
                <a:latin typeface="Courier New" panose="02070309020205020404" pitchFamily="49" charset="0"/>
              </a:rPr>
              <a:t>ארוש</a:t>
            </a:r>
            <a:r>
              <a:rPr lang="he-IL" b="0" i="0" dirty="0">
                <a:solidFill>
                  <a:srgbClr val="202122"/>
                </a:solidFill>
                <a:effectLst/>
                <a:latin typeface="Courier New" panose="02070309020205020404" pitchFamily="49" charset="0"/>
              </a:rPr>
              <a:t> - בשיעור לאלפי גויים באוניברסיטה בדרום </a:t>
            </a:r>
            <a:r>
              <a:rPr lang="he-IL" b="0" i="0" dirty="0" err="1">
                <a:solidFill>
                  <a:srgbClr val="202122"/>
                </a:solidFill>
                <a:effectLst/>
                <a:latin typeface="Courier New" panose="02070309020205020404" pitchFamily="49" charset="0"/>
              </a:rPr>
              <a:t>אפריקה|אתר</a:t>
            </a:r>
            <a:r>
              <a:rPr lang="he-IL" b="0" i="0" dirty="0">
                <a:solidFill>
                  <a:srgbClr val="202122"/>
                </a:solidFill>
                <a:effectLst/>
                <a:latin typeface="Courier New" panose="02070309020205020404" pitchFamily="49" charset="0"/>
              </a:rPr>
              <a:t>=</a:t>
            </a:r>
            <a:r>
              <a:rPr lang="he-IL" b="0" i="0" dirty="0" err="1">
                <a:solidFill>
                  <a:srgbClr val="202122"/>
                </a:solidFill>
                <a:effectLst/>
                <a:latin typeface="Courier New" panose="02070309020205020404" pitchFamily="49" charset="0"/>
              </a:rPr>
              <a:t>יוטיוב</a:t>
            </a:r>
            <a:r>
              <a:rPr lang="he-IL" b="0" i="0" dirty="0">
                <a:solidFill>
                  <a:srgbClr val="202122"/>
                </a:solidFill>
                <a:effectLst/>
                <a:latin typeface="Courier New" panose="02070309020205020404" pitchFamily="49" charset="0"/>
              </a:rPr>
              <a:t>}}&lt;/</a:t>
            </a:r>
            <a:r>
              <a:rPr lang="en-US" b="0" i="0" dirty="0">
                <a:solidFill>
                  <a:srgbClr val="202122"/>
                </a:solidFill>
                <a:effectLst/>
                <a:latin typeface="Courier New" panose="02070309020205020404" pitchFamily="49" charset="0"/>
              </a:rPr>
              <a:t>ref&gt;&lt;ref&gt;{{</a:t>
            </a:r>
            <a:r>
              <a:rPr lang="he-IL" b="0" i="0" dirty="0">
                <a:solidFill>
                  <a:srgbClr val="202122"/>
                </a:solidFill>
                <a:effectLst/>
                <a:latin typeface="Courier New" panose="02070309020205020404" pitchFamily="49" charset="0"/>
              </a:rPr>
              <a:t>קישור </a:t>
            </a:r>
            <a:r>
              <a:rPr lang="he-IL" b="0" i="0" dirty="0" err="1">
                <a:solidFill>
                  <a:srgbClr val="202122"/>
                </a:solidFill>
                <a:effectLst/>
                <a:latin typeface="Courier New" panose="02070309020205020404" pitchFamily="49" charset="0"/>
              </a:rPr>
              <a:t>כללי|כתובת</a:t>
            </a:r>
            <a:r>
              <a:rPr lang="he-IL" b="0" i="0" dirty="0">
                <a:solidFill>
                  <a:srgbClr val="202122"/>
                </a:solidFill>
                <a:effectLst/>
                <a:latin typeface="Courier New" panose="02070309020205020404" pitchFamily="49" charset="0"/>
              </a:rPr>
              <a:t>=</a:t>
            </a:r>
            <a:r>
              <a:rPr lang="en-US" b="0" i="0" dirty="0">
                <a:solidFill>
                  <a:srgbClr val="202122"/>
                </a:solidFill>
                <a:effectLst/>
                <a:latin typeface="Courier New" panose="02070309020205020404" pitchFamily="49" charset="0"/>
              </a:rPr>
              <a:t>https://www.youtube.com/watch?v=9yzypox9fkA&amp;t=5s|</a:t>
            </a:r>
            <a:r>
              <a:rPr lang="he-IL" b="0" i="0" dirty="0">
                <a:solidFill>
                  <a:srgbClr val="202122"/>
                </a:solidFill>
                <a:effectLst/>
                <a:latin typeface="Courier New" panose="02070309020205020404" pitchFamily="49" charset="0"/>
              </a:rPr>
              <a:t>כותרת=הרב שלום </a:t>
            </a:r>
            <a:r>
              <a:rPr lang="he-IL" b="0" i="0" dirty="0" err="1">
                <a:solidFill>
                  <a:srgbClr val="202122"/>
                </a:solidFill>
                <a:effectLst/>
                <a:latin typeface="Courier New" panose="02070309020205020404" pitchFamily="49" charset="0"/>
              </a:rPr>
              <a:t>ארוש</a:t>
            </a:r>
            <a:r>
              <a:rPr lang="he-IL" b="0" i="0" dirty="0">
                <a:solidFill>
                  <a:srgbClr val="202122"/>
                </a:solidFill>
                <a:effectLst/>
                <a:latin typeface="Courier New" panose="02070309020205020404" pitchFamily="49" charset="0"/>
              </a:rPr>
              <a:t> - כנס בני נח בדרום </a:t>
            </a:r>
            <a:r>
              <a:rPr lang="he-IL" b="0" i="0" dirty="0" err="1">
                <a:solidFill>
                  <a:srgbClr val="202122"/>
                </a:solidFill>
                <a:effectLst/>
                <a:latin typeface="Courier New" panose="02070309020205020404" pitchFamily="49" charset="0"/>
              </a:rPr>
              <a:t>אפריקה|אתר</a:t>
            </a:r>
            <a:r>
              <a:rPr lang="he-IL" b="0" i="0" dirty="0">
                <a:solidFill>
                  <a:srgbClr val="202122"/>
                </a:solidFill>
                <a:effectLst/>
                <a:latin typeface="Courier New" panose="02070309020205020404" pitchFamily="49" charset="0"/>
              </a:rPr>
              <a:t>=</a:t>
            </a:r>
            <a:r>
              <a:rPr lang="he-IL" b="0" i="0" dirty="0" err="1">
                <a:solidFill>
                  <a:srgbClr val="202122"/>
                </a:solidFill>
                <a:effectLst/>
                <a:latin typeface="Courier New" panose="02070309020205020404" pitchFamily="49" charset="0"/>
              </a:rPr>
              <a:t>יוטיוב</a:t>
            </a:r>
            <a:r>
              <a:rPr lang="he-IL" b="0" i="0" dirty="0">
                <a:solidFill>
                  <a:srgbClr val="202122"/>
                </a:solidFill>
                <a:effectLst/>
                <a:latin typeface="Courier New" panose="02070309020205020404" pitchFamily="49" charset="0"/>
              </a:rPr>
              <a:t>}}&lt;/</a:t>
            </a:r>
            <a:r>
              <a:rPr lang="en-US" b="0" i="0" dirty="0">
                <a:solidFill>
                  <a:srgbClr val="202122"/>
                </a:solidFill>
                <a:effectLst/>
                <a:latin typeface="Courier New" panose="02070309020205020404" pitchFamily="49" charset="0"/>
              </a:rPr>
              <a:t>ref&gt;. </a:t>
            </a:r>
            <a:endParaRPr lang="he-IL" dirty="0"/>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45</a:t>
            </a:fld>
            <a:endParaRPr lang="he-IL" noProof="0" dirty="0"/>
          </a:p>
        </p:txBody>
      </p:sp>
    </p:spTree>
    <p:extLst>
      <p:ext uri="{BB962C8B-B14F-4D97-AF65-F5344CB8AC3E}">
        <p14:creationId xmlns:p14="http://schemas.microsoft.com/office/powerpoint/2010/main" val="5604608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rtl="1"/>
            <a:r>
              <a:rPr lang="he-IL" b="0" i="0" dirty="0">
                <a:solidFill>
                  <a:srgbClr val="333333"/>
                </a:solidFill>
                <a:effectLst/>
                <a:latin typeface="opensanshebrew-regular-webfont"/>
              </a:rPr>
              <a:t>וכן יש </a:t>
            </a:r>
            <a:r>
              <a:rPr lang="he-IL" b="0" i="0" dirty="0" err="1">
                <a:solidFill>
                  <a:srgbClr val="333333"/>
                </a:solidFill>
                <a:effectLst/>
                <a:latin typeface="opensanshebrew-regular-webfont"/>
              </a:rPr>
              <a:t>שדיקו</a:t>
            </a:r>
            <a:r>
              <a:rPr lang="he-IL" b="0" i="0" dirty="0">
                <a:solidFill>
                  <a:srgbClr val="333333"/>
                </a:solidFill>
                <a:effectLst/>
                <a:latin typeface="opensanshebrew-regular-webfont"/>
              </a:rPr>
              <a:t> מדברי והרמב"ן בסוף פרשת שופטים (דברים </a:t>
            </a:r>
            <a:r>
              <a:rPr lang="he-IL" b="0" i="0" dirty="0" err="1">
                <a:solidFill>
                  <a:srgbClr val="333333"/>
                </a:solidFill>
                <a:effectLst/>
                <a:latin typeface="opensanshebrew-regular-webfont"/>
              </a:rPr>
              <a:t>כ,יח</a:t>
            </a:r>
            <a:r>
              <a:rPr lang="he-IL" b="0" i="0" dirty="0">
                <a:solidFill>
                  <a:srgbClr val="333333"/>
                </a:solidFill>
                <a:effectLst/>
                <a:latin typeface="opensanshebrew-regular-webfont"/>
              </a:rPr>
              <a:t>) כתב:</a:t>
            </a:r>
          </a:p>
          <a:p>
            <a:pPr algn="just" rtl="1"/>
            <a:r>
              <a:rPr lang="he-IL" b="0" i="0" dirty="0">
                <a:solidFill>
                  <a:srgbClr val="333333"/>
                </a:solidFill>
                <a:effectLst/>
                <a:latin typeface="opensanshebrew-regular-webfont"/>
              </a:rPr>
              <a:t>"למען אשר לא ילמדו אתכם לעשות ככל </a:t>
            </a:r>
            <a:r>
              <a:rPr lang="he-IL" b="0" i="0" dirty="0" err="1">
                <a:solidFill>
                  <a:srgbClr val="333333"/>
                </a:solidFill>
                <a:effectLst/>
                <a:latin typeface="opensanshebrew-regular-webfont"/>
              </a:rPr>
              <a:t>תועבותם</a:t>
            </a:r>
            <a:r>
              <a:rPr lang="he-IL" b="0" i="0" dirty="0">
                <a:solidFill>
                  <a:srgbClr val="333333"/>
                </a:solidFill>
                <a:effectLst/>
                <a:latin typeface="opensanshebrew-regular-webfont"/>
              </a:rPr>
              <a:t>" הנה התורה הזהירה אותנו "לא ישבו בארצך, פן יחטיאו אותך לי, כי תעבוד את </a:t>
            </a:r>
            <a:r>
              <a:rPr lang="he-IL" b="0" i="0" dirty="0" err="1">
                <a:solidFill>
                  <a:srgbClr val="333333"/>
                </a:solidFill>
                <a:effectLst/>
                <a:latin typeface="opensanshebrew-regular-webfont"/>
              </a:rPr>
              <a:t>אלהיהם</a:t>
            </a:r>
            <a:r>
              <a:rPr lang="he-IL" b="0" i="0" dirty="0">
                <a:solidFill>
                  <a:srgbClr val="333333"/>
                </a:solidFill>
                <a:effectLst/>
                <a:latin typeface="opensanshebrew-regular-webfont"/>
              </a:rPr>
              <a:t>", שהיא אזהרה לעובדי עבודה זרה. כי אם תכרות להם </a:t>
            </a:r>
            <a:r>
              <a:rPr lang="he-IL" b="0" i="0" dirty="0" err="1">
                <a:solidFill>
                  <a:srgbClr val="333333"/>
                </a:solidFill>
                <a:effectLst/>
                <a:latin typeface="opensanshebrew-regular-webfont"/>
              </a:rPr>
              <a:t>ולאלהיהם</a:t>
            </a:r>
            <a:r>
              <a:rPr lang="he-IL" b="0" i="0" dirty="0">
                <a:solidFill>
                  <a:srgbClr val="333333"/>
                </a:solidFill>
                <a:effectLst/>
                <a:latin typeface="opensanshebrew-regular-webfont"/>
              </a:rPr>
              <a:t> ברית, ורבים מהם יפתוך לעבוד עבודה זרה </a:t>
            </a:r>
            <a:r>
              <a:rPr lang="he-IL" b="0" i="0" dirty="0" err="1">
                <a:solidFill>
                  <a:srgbClr val="333333"/>
                </a:solidFill>
                <a:effectLst/>
                <a:latin typeface="opensanshebrew-regular-webfont"/>
              </a:rPr>
              <a:t>וכו</a:t>
            </a:r>
            <a:r>
              <a:rPr lang="he-IL" b="0" i="0" dirty="0">
                <a:solidFill>
                  <a:srgbClr val="333333"/>
                </a:solidFill>
                <a:effectLst/>
                <a:latin typeface="opensanshebrew-regular-webfont"/>
              </a:rPr>
              <a:t>'.</a:t>
            </a:r>
          </a:p>
          <a:p>
            <a:pPr algn="just" rtl="1"/>
            <a:r>
              <a:rPr lang="he-IL" b="0" i="0" dirty="0">
                <a:solidFill>
                  <a:srgbClr val="333333"/>
                </a:solidFill>
                <a:effectLst/>
                <a:latin typeface="opensanshebrew-regular-webfont"/>
              </a:rPr>
              <a:t>וראה עוד בדברי הרמב"ן (שמות </a:t>
            </a:r>
            <a:r>
              <a:rPr lang="he-IL" b="0" i="0" dirty="0" err="1">
                <a:solidFill>
                  <a:srgbClr val="333333"/>
                </a:solidFill>
                <a:effectLst/>
                <a:latin typeface="opensanshebrew-regular-webfont"/>
              </a:rPr>
              <a:t>כג,לג</a:t>
            </a:r>
            <a:r>
              <a:rPr lang="he-IL" b="0" i="0" dirty="0">
                <a:solidFill>
                  <a:srgbClr val="333333"/>
                </a:solidFill>
                <a:effectLst/>
                <a:latin typeface="opensanshebrew-regular-webfont"/>
              </a:rPr>
              <a:t>). מוכח </a:t>
            </a:r>
            <a:r>
              <a:rPr lang="he-IL" b="0" i="0" dirty="0" err="1">
                <a:solidFill>
                  <a:srgbClr val="333333"/>
                </a:solidFill>
                <a:effectLst/>
                <a:latin typeface="opensanshebrew-regular-webfont"/>
              </a:rPr>
              <a:t>דסבירא</a:t>
            </a:r>
            <a:r>
              <a:rPr lang="he-IL" b="0" i="0" dirty="0">
                <a:solidFill>
                  <a:srgbClr val="333333"/>
                </a:solidFill>
                <a:effectLst/>
                <a:latin typeface="opensanshebrew-regular-webfont"/>
              </a:rPr>
              <a:t> ליה, </a:t>
            </a:r>
            <a:r>
              <a:rPr lang="he-IL" b="0" i="0" dirty="0" err="1">
                <a:solidFill>
                  <a:srgbClr val="333333"/>
                </a:solidFill>
                <a:effectLst/>
                <a:latin typeface="opensanshebrew-regular-webfont"/>
              </a:rPr>
              <a:t>שדוקא</a:t>
            </a:r>
            <a:r>
              <a:rPr lang="he-IL" b="0" i="0" dirty="0">
                <a:solidFill>
                  <a:srgbClr val="333333"/>
                </a:solidFill>
                <a:effectLst/>
                <a:latin typeface="opensanshebrew-regular-webfont"/>
              </a:rPr>
              <a:t> בעובדי עבודה זרה שייך איסור לא ישבו בארצך.</a:t>
            </a:r>
          </a:p>
          <a:p>
            <a:endParaRPr lang="he-IL" b="0" i="0" dirty="0">
              <a:solidFill>
                <a:srgbClr val="333333"/>
              </a:solidFill>
              <a:effectLst/>
              <a:latin typeface="opensanshebrew-regular-webfont"/>
            </a:endParaRPr>
          </a:p>
          <a:p>
            <a:endParaRPr lang="he-IL" b="0" i="0" dirty="0">
              <a:solidFill>
                <a:srgbClr val="333333"/>
              </a:solidFill>
              <a:effectLst/>
              <a:latin typeface="opensanshebrew-regular-webfont"/>
            </a:endParaRPr>
          </a:p>
          <a:p>
            <a:r>
              <a:rPr lang="he-IL" b="0" i="0" dirty="0">
                <a:solidFill>
                  <a:srgbClr val="333333"/>
                </a:solidFill>
                <a:effectLst/>
                <a:latin typeface="opensanshebrew-regular-webfont"/>
              </a:rPr>
              <a:t>ולכאורה נקטו הני ראשונים דלא צריך קבלה אלא בגוי שבא לפנינו ורוצה לזכות במעמד </a:t>
            </a:r>
            <a:r>
              <a:rPr lang="he-IL" b="0" i="0" dirty="0" err="1">
                <a:solidFill>
                  <a:srgbClr val="333333"/>
                </a:solidFill>
                <a:effectLst/>
                <a:latin typeface="opensanshebrew-regular-webfont"/>
              </a:rPr>
              <a:t>ג"ת</a:t>
            </a:r>
            <a:r>
              <a:rPr lang="he-IL" b="0" i="0" dirty="0">
                <a:solidFill>
                  <a:srgbClr val="333333"/>
                </a:solidFill>
                <a:effectLst/>
                <a:latin typeface="opensanshebrew-regular-webfont"/>
              </a:rPr>
              <a:t> והוא זה שצריך לקבל ע"ע לשנות מדרכו העקלקלה ולשמור ז' מצוות </a:t>
            </a:r>
            <a:r>
              <a:rPr lang="he-IL" b="0" i="0" dirty="0" err="1">
                <a:solidFill>
                  <a:srgbClr val="333333"/>
                </a:solidFill>
                <a:effectLst/>
                <a:latin typeface="opensanshebrew-regular-webfont"/>
              </a:rPr>
              <a:t>ב"נ</a:t>
            </a:r>
            <a:r>
              <a:rPr lang="he-IL" b="0" i="0" dirty="0">
                <a:solidFill>
                  <a:srgbClr val="333333"/>
                </a:solidFill>
                <a:effectLst/>
                <a:latin typeface="opensanshebrew-regular-webfont"/>
              </a:rPr>
              <a:t> מכאן ולהבא, אבל גוי שידוע לנו ששומר ז' מצוותיו או לר"מ כשידוע לנו שאינו עובד ע"ז אינו צריך קבלה, דאין הקבלה אלא </a:t>
            </a:r>
            <a:r>
              <a:rPr lang="he-IL" b="0" i="0" dirty="0" err="1">
                <a:solidFill>
                  <a:srgbClr val="333333"/>
                </a:solidFill>
                <a:effectLst/>
                <a:latin typeface="opensanshebrew-regular-webfont"/>
              </a:rPr>
              <a:t>לברורי</a:t>
            </a:r>
            <a:r>
              <a:rPr lang="he-IL" b="0" i="0" dirty="0">
                <a:solidFill>
                  <a:srgbClr val="333333"/>
                </a:solidFill>
                <a:effectLst/>
                <a:latin typeface="opensanshebrew-regular-webfont"/>
              </a:rPr>
              <a:t> מילתא שאכן </a:t>
            </a:r>
            <a:r>
              <a:rPr lang="he-IL" b="0" i="0" dirty="0" err="1">
                <a:solidFill>
                  <a:srgbClr val="333333"/>
                </a:solidFill>
                <a:effectLst/>
                <a:latin typeface="opensanshebrew-regular-webfont"/>
              </a:rPr>
              <a:t>כונתו</a:t>
            </a:r>
            <a:r>
              <a:rPr lang="he-IL" b="0" i="0" dirty="0">
                <a:solidFill>
                  <a:srgbClr val="333333"/>
                </a:solidFill>
                <a:effectLst/>
                <a:latin typeface="opensanshebrew-regular-webfont"/>
              </a:rPr>
              <a:t> לפרוש מן החטא ולנהוג כמצות </a:t>
            </a:r>
            <a:r>
              <a:rPr lang="he-IL" b="0" i="0" dirty="0" err="1">
                <a:solidFill>
                  <a:srgbClr val="333333"/>
                </a:solidFill>
                <a:effectLst/>
                <a:latin typeface="opensanshebrew-regular-webfont"/>
              </a:rPr>
              <a:t>ג"ת</a:t>
            </a:r>
            <a:r>
              <a:rPr lang="he-IL" b="0" i="0" dirty="0">
                <a:solidFill>
                  <a:srgbClr val="333333"/>
                </a:solidFill>
                <a:effectLst/>
                <a:latin typeface="opensanshebrew-regular-webfont"/>
              </a:rPr>
              <a:t>. כך </a:t>
            </a:r>
            <a:r>
              <a:rPr lang="he-IL" b="0" i="0" dirty="0" err="1">
                <a:solidFill>
                  <a:srgbClr val="333333"/>
                </a:solidFill>
                <a:effectLst/>
                <a:latin typeface="opensanshebrew-regular-webfont"/>
              </a:rPr>
              <a:t>נלענ"ד</a:t>
            </a:r>
            <a:r>
              <a:rPr lang="he-IL" b="0" i="0" dirty="0">
                <a:solidFill>
                  <a:srgbClr val="333333"/>
                </a:solidFill>
                <a:effectLst/>
                <a:latin typeface="opensanshebrew-regular-webfont"/>
              </a:rPr>
              <a:t> בביאור שיטתם, </a:t>
            </a:r>
            <a:r>
              <a:rPr lang="he-IL" b="0" i="0" dirty="0" err="1">
                <a:solidFill>
                  <a:srgbClr val="333333"/>
                </a:solidFill>
                <a:effectLst/>
                <a:latin typeface="opensanshebrew-regular-webfont"/>
              </a:rPr>
              <a:t>ודו"ק</a:t>
            </a:r>
            <a:r>
              <a:rPr lang="he-IL" b="0" i="0" dirty="0">
                <a:solidFill>
                  <a:srgbClr val="333333"/>
                </a:solidFill>
                <a:effectLst/>
                <a:latin typeface="opensanshebrew-regular-webfont"/>
              </a:rPr>
              <a:t> בכ"ז.</a:t>
            </a:r>
            <a:endParaRPr lang="he-IL" dirty="0"/>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70</a:t>
            </a:fld>
            <a:endParaRPr lang="he-IL" noProof="0" dirty="0"/>
          </a:p>
        </p:txBody>
      </p:sp>
    </p:spTree>
    <p:extLst>
      <p:ext uri="{BB962C8B-B14F-4D97-AF65-F5344CB8AC3E}">
        <p14:creationId xmlns:p14="http://schemas.microsoft.com/office/powerpoint/2010/main" val="1628453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89</a:t>
            </a:fld>
            <a:endParaRPr lang="he-IL" dirty="0"/>
          </a:p>
        </p:txBody>
      </p:sp>
    </p:spTree>
    <p:extLst>
      <p:ext uri="{BB962C8B-B14F-4D97-AF65-F5344CB8AC3E}">
        <p14:creationId xmlns:p14="http://schemas.microsoft.com/office/powerpoint/2010/main" val="139916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90</a:t>
            </a:fld>
            <a:endParaRPr lang="he-IL" dirty="0"/>
          </a:p>
        </p:txBody>
      </p:sp>
    </p:spTree>
    <p:extLst>
      <p:ext uri="{BB962C8B-B14F-4D97-AF65-F5344CB8AC3E}">
        <p14:creationId xmlns:p14="http://schemas.microsoft.com/office/powerpoint/2010/main" val="3294172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91</a:t>
            </a:fld>
            <a:endParaRPr lang="he-IL" dirty="0"/>
          </a:p>
        </p:txBody>
      </p:sp>
    </p:spTree>
    <p:extLst>
      <p:ext uri="{BB962C8B-B14F-4D97-AF65-F5344CB8AC3E}">
        <p14:creationId xmlns:p14="http://schemas.microsoft.com/office/powerpoint/2010/main" val="765146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92</a:t>
            </a:fld>
            <a:endParaRPr lang="he-IL" dirty="0"/>
          </a:p>
        </p:txBody>
      </p:sp>
    </p:spTree>
    <p:extLst>
      <p:ext uri="{BB962C8B-B14F-4D97-AF65-F5344CB8AC3E}">
        <p14:creationId xmlns:p14="http://schemas.microsoft.com/office/powerpoint/2010/main" val="3952810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93</a:t>
            </a:fld>
            <a:endParaRPr lang="he-IL" dirty="0"/>
          </a:p>
        </p:txBody>
      </p:sp>
    </p:spTree>
    <p:extLst>
      <p:ext uri="{BB962C8B-B14F-4D97-AF65-F5344CB8AC3E}">
        <p14:creationId xmlns:p14="http://schemas.microsoft.com/office/powerpoint/2010/main" val="32298324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94</a:t>
            </a:fld>
            <a:endParaRPr lang="he-IL" dirty="0"/>
          </a:p>
        </p:txBody>
      </p:sp>
    </p:spTree>
    <p:extLst>
      <p:ext uri="{BB962C8B-B14F-4D97-AF65-F5344CB8AC3E}">
        <p14:creationId xmlns:p14="http://schemas.microsoft.com/office/powerpoint/2010/main" val="190766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95</a:t>
            </a:fld>
            <a:endParaRPr lang="he-IL" dirty="0"/>
          </a:p>
        </p:txBody>
      </p:sp>
    </p:spTree>
    <p:extLst>
      <p:ext uri="{BB962C8B-B14F-4D97-AF65-F5344CB8AC3E}">
        <p14:creationId xmlns:p14="http://schemas.microsoft.com/office/powerpoint/2010/main" val="1168571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96</a:t>
            </a:fld>
            <a:endParaRPr lang="he-IL" dirty="0"/>
          </a:p>
        </p:txBody>
      </p:sp>
    </p:spTree>
    <p:extLst>
      <p:ext uri="{BB962C8B-B14F-4D97-AF65-F5344CB8AC3E}">
        <p14:creationId xmlns:p14="http://schemas.microsoft.com/office/powerpoint/2010/main" val="1164451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97</a:t>
            </a:fld>
            <a:endParaRPr lang="he-IL" dirty="0"/>
          </a:p>
        </p:txBody>
      </p:sp>
    </p:spTree>
    <p:extLst>
      <p:ext uri="{BB962C8B-B14F-4D97-AF65-F5344CB8AC3E}">
        <p14:creationId xmlns:p14="http://schemas.microsoft.com/office/powerpoint/2010/main" val="19669987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7FB667E1-E601-4AAF-B95C-B25720D70A60}" type="slidenum">
              <a:rPr lang="he-IL" smtClean="0"/>
              <a:pPr/>
              <a:t>98</a:t>
            </a:fld>
            <a:endParaRPr lang="he-IL" dirty="0"/>
          </a:p>
        </p:txBody>
      </p:sp>
    </p:spTree>
    <p:extLst>
      <p:ext uri="{BB962C8B-B14F-4D97-AF65-F5344CB8AC3E}">
        <p14:creationId xmlns:p14="http://schemas.microsoft.com/office/powerpoint/2010/main" val="2897905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4" name="קבוצה 3"/>
          <p:cNvGrpSpPr/>
          <p:nvPr/>
        </p:nvGrpSpPr>
        <p:grpSpPr>
          <a:xfrm rot="21351533" flipH="1">
            <a:off x="7279584" y="2575407"/>
            <a:ext cx="4688853" cy="2424835"/>
            <a:chOff x="-10068" y="2615721"/>
            <a:chExt cx="5488038" cy="2838132"/>
          </a:xfrm>
        </p:grpSpPr>
        <p:sp>
          <p:nvSpPr>
            <p:cNvPr id="5" name="צורה חופשית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 name="צורה חופשית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 name="צורה חופשית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 name="צורה חופשית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 name="צורה חופשית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 name="צורה חופשית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 name="צורה חופשית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 name="צורה חופשית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 name="צורה חופשית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 name="צורה חופשית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 name="צורה חופשית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0" name="קבוצה 39"/>
          <p:cNvGrpSpPr/>
          <p:nvPr/>
        </p:nvGrpSpPr>
        <p:grpSpPr>
          <a:xfrm rot="2611328" flipH="1">
            <a:off x="11606213" y="189622"/>
            <a:ext cx="517230" cy="587584"/>
            <a:chOff x="11036616" y="1071278"/>
            <a:chExt cx="1030189" cy="1170315"/>
          </a:xfrm>
        </p:grpSpPr>
        <p:sp>
          <p:nvSpPr>
            <p:cNvPr id="41" name="צורה חופשית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 name="צורה חופשית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 name="צורה חופשית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49" name="צורה חופשית 500"/>
          <p:cNvSpPr>
            <a:spLocks/>
          </p:cNvSpPr>
          <p:nvPr/>
        </p:nvSpPr>
        <p:spPr bwMode="auto">
          <a:xfrm flipH="1">
            <a:off x="4767"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50" name="קבוצה 49"/>
          <p:cNvGrpSpPr/>
          <p:nvPr/>
        </p:nvGrpSpPr>
        <p:grpSpPr>
          <a:xfrm flipH="1">
            <a:off x="78708" y="6542"/>
            <a:ext cx="679129" cy="712528"/>
            <a:chOff x="11231706" y="127529"/>
            <a:chExt cx="679129" cy="712528"/>
          </a:xfrm>
        </p:grpSpPr>
        <p:sp>
          <p:nvSpPr>
            <p:cNvPr id="51" name="צורה חופשית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2" name="צורה חופשית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3" name="צורה חופשית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59" name="צורה חופשית 413"/>
          <p:cNvSpPr>
            <a:spLocks/>
          </p:cNvSpPr>
          <p:nvPr/>
        </p:nvSpPr>
        <p:spPr bwMode="auto">
          <a:xfrm flipH="1">
            <a:off x="26413"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414"/>
          <p:cNvSpPr>
            <a:spLocks/>
          </p:cNvSpPr>
          <p:nvPr/>
        </p:nvSpPr>
        <p:spPr bwMode="auto">
          <a:xfrm flipH="1">
            <a:off x="26413"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61" name="קבוצה 5"/>
          <p:cNvGrpSpPr>
            <a:grpSpLocks noChangeAspect="1"/>
          </p:cNvGrpSpPr>
          <p:nvPr/>
        </p:nvGrpSpPr>
        <p:grpSpPr bwMode="auto">
          <a:xfrm flipH="1">
            <a:off x="10312045" y="854145"/>
            <a:ext cx="1881474" cy="2341763"/>
            <a:chOff x="3000" y="1116"/>
            <a:chExt cx="1680" cy="2091"/>
          </a:xfrm>
        </p:grpSpPr>
        <p:sp>
          <p:nvSpPr>
            <p:cNvPr id="62" name="צורה חופשית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0" name="צורה חופשית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1" name="צורה חופשית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2" name="צורה חופשית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3" name="צורה חופשית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4" name="צורה חופשית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5" name="צורה חופשית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6" name="צורה חופשית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7" name="צורה חופשית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8" name="צורה חופשית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9" name="צורה חופשית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0" name="צורה חופשית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81" name="קבוצה 33"/>
          <p:cNvGrpSpPr>
            <a:grpSpLocks noChangeAspect="1"/>
          </p:cNvGrpSpPr>
          <p:nvPr/>
        </p:nvGrpSpPr>
        <p:grpSpPr bwMode="auto">
          <a:xfrm flipH="1">
            <a:off x="8603745" y="4544219"/>
            <a:ext cx="1873268" cy="2324202"/>
            <a:chOff x="3359" y="1523"/>
            <a:chExt cx="943" cy="1170"/>
          </a:xfrm>
        </p:grpSpPr>
        <p:sp>
          <p:nvSpPr>
            <p:cNvPr id="82" name="צורה חופשית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3" name="צורה חופשית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4" name="צורה חופשית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5" name="צורה חופשית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6" name="צורה חופשית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87" name="קבוצה 43"/>
          <p:cNvGrpSpPr>
            <a:grpSpLocks noChangeAspect="1"/>
          </p:cNvGrpSpPr>
          <p:nvPr/>
        </p:nvGrpSpPr>
        <p:grpSpPr bwMode="auto">
          <a:xfrm flipH="1">
            <a:off x="9526588" y="5011046"/>
            <a:ext cx="1497013" cy="1857375"/>
            <a:chOff x="3367" y="1523"/>
            <a:chExt cx="943" cy="1170"/>
          </a:xfrm>
        </p:grpSpPr>
        <p:sp>
          <p:nvSpPr>
            <p:cNvPr id="88" name="צורה חופשית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9" name="צורה חופשית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0" name="צורה חופשית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1" name="צורה חופשית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2" name="צורה חופשית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3" name="צורה חופשית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4" name="קבוצה 93"/>
          <p:cNvGrpSpPr/>
          <p:nvPr/>
        </p:nvGrpSpPr>
        <p:grpSpPr>
          <a:xfrm flipH="1">
            <a:off x="10517188" y="4350236"/>
            <a:ext cx="1696783" cy="2518186"/>
            <a:chOff x="-3496" y="4350236"/>
            <a:chExt cx="1696783" cy="2518186"/>
          </a:xfrm>
        </p:grpSpPr>
        <p:sp>
          <p:nvSpPr>
            <p:cNvPr id="95" name="צורה חופשית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6" name="צורה חופשית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7" name="צורה חופשית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8" name="צורה חופשית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9" name="קבוצה 43"/>
          <p:cNvGrpSpPr>
            <a:grpSpLocks noChangeAspect="1"/>
          </p:cNvGrpSpPr>
          <p:nvPr/>
        </p:nvGrpSpPr>
        <p:grpSpPr bwMode="auto">
          <a:xfrm flipH="1">
            <a:off x="7430166" y="4572470"/>
            <a:ext cx="1850498" cy="2295951"/>
            <a:chOff x="3367" y="1523"/>
            <a:chExt cx="943" cy="1170"/>
          </a:xfrm>
        </p:grpSpPr>
        <p:sp>
          <p:nvSpPr>
            <p:cNvPr id="100" name="צורה חופשית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1" name="צורה חופשית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2" name="צורה חופשית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3" name="צורה חופשית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4" name="צורה חופשית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5" name="צורה חופשית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06" name="קבוצה 105"/>
          <p:cNvGrpSpPr/>
          <p:nvPr/>
        </p:nvGrpSpPr>
        <p:grpSpPr>
          <a:xfrm rot="20023646" flipH="1">
            <a:off x="36020" y="2895976"/>
            <a:ext cx="1030189" cy="1170315"/>
            <a:chOff x="11036616" y="1071278"/>
            <a:chExt cx="1030189" cy="1170315"/>
          </a:xfrm>
        </p:grpSpPr>
        <p:sp>
          <p:nvSpPr>
            <p:cNvPr id="107" name="צורה חופשית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8" name="צורה חופשית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9" name="צורה חופשית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0" name="צורה חופשית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1" name="צורה חופשית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2" name="צורה חופשית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3" name="צורה חופשית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4" name="צורה חופשית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115" name="צורה חופשית 8"/>
          <p:cNvSpPr>
            <a:spLocks/>
          </p:cNvSpPr>
          <p:nvPr/>
        </p:nvSpPr>
        <p:spPr bwMode="auto">
          <a:xfrm flipH="1">
            <a:off x="7800089"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6" name="צורה חופשית 115"/>
          <p:cNvSpPr/>
          <p:nvPr/>
        </p:nvSpPr>
        <p:spPr>
          <a:xfrm flipH="1">
            <a:off x="8078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117" name="קבוצה 116"/>
          <p:cNvGrpSpPr/>
          <p:nvPr/>
        </p:nvGrpSpPr>
        <p:grpSpPr>
          <a:xfrm rot="21401427" flipH="1">
            <a:off x="8838033" y="2684218"/>
            <a:ext cx="2154692" cy="1686565"/>
            <a:chOff x="1175948" y="2708421"/>
            <a:chExt cx="2159248" cy="1690131"/>
          </a:xfrm>
        </p:grpSpPr>
        <p:sp>
          <p:nvSpPr>
            <p:cNvPr id="118" name="צורה חופשית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9" name="צורה חופשית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0" name="צורה חופשית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1" name="צורה חופשית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2" name="צורה חופשית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3" name="צורה חופשית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4" name="צורה חופשית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5" name="צורה חופשית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6" name="צורה חופשית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7" name="צורה חופשית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8" name="צורה חופשית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9" name="צורה חופשית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0" name="צורה חופשית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1" name="צורה חופשית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2" name="צורה חופשית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3" name="צורה חופשית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4" name="צורה חופשית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5" name="צורה חופשית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6" name="צורה חופשית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7" name="צורה חופשית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8" name="צורה חופשית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9" name="צורה חופשית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0" name="צורה חופשית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1" name="צורה חופשית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2" name="צורה חופשית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3" name="צורה חופשית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4" name="צורה חופשית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5" name="צורה חופשית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46" name="קבוצה 5"/>
          <p:cNvGrpSpPr>
            <a:grpSpLocks noChangeAspect="1"/>
          </p:cNvGrpSpPr>
          <p:nvPr/>
        </p:nvGrpSpPr>
        <p:grpSpPr bwMode="auto">
          <a:xfrm flipH="1">
            <a:off x="1589" y="4138360"/>
            <a:ext cx="3023057" cy="2719639"/>
            <a:chOff x="2887" y="1286"/>
            <a:chExt cx="1903" cy="1712"/>
          </a:xfrm>
        </p:grpSpPr>
        <p:sp>
          <p:nvSpPr>
            <p:cNvPr id="147" name="צורה חופשית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8" name="צורה חופשית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9" name="צורה חופשית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0" name="צורה חופשית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1" name="צורה חופשית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2" name="צורה חופשית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3" name="צורה חופשית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4" name="צורה חופשית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5" name="צורה חופשית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6" name="צורה חופשית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7" name="צורה חופשית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8" name="צורה חופשית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9" name="צורה חופשית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0" name="צורה חופשית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1" name="צורה חופשית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2" name="צורה חופשית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3" name="צורה חופשית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4" name="צורה חופשית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5" name="צורה חופשית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6" name="צורה חופשית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7" name="צורה חופשית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8" name="צורה חופשית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9" name="צורה חופשית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0" name="צורה חופשית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71" name="קבוצה 64"/>
          <p:cNvGrpSpPr>
            <a:grpSpLocks noChangeAspect="1"/>
          </p:cNvGrpSpPr>
          <p:nvPr/>
        </p:nvGrpSpPr>
        <p:grpSpPr bwMode="auto">
          <a:xfrm rot="8772501">
            <a:off x="347831" y="2338535"/>
            <a:ext cx="483752" cy="536662"/>
            <a:chOff x="2052" y="995"/>
            <a:chExt cx="768" cy="852"/>
          </a:xfrm>
        </p:grpSpPr>
        <p:sp>
          <p:nvSpPr>
            <p:cNvPr id="172" name="צורה חופשית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3" name="צורה חופשית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4" name="צורה חופשית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5" name="צורה חופשית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6" name="צורה חופשית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7" name="צורה חופשית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8" name="צורה חופשית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9" name="צורה חופשית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כותרת 1"/>
          <p:cNvSpPr>
            <a:spLocks noGrp="1"/>
          </p:cNvSpPr>
          <p:nvPr>
            <p:ph type="ctrTitle"/>
          </p:nvPr>
        </p:nvSpPr>
        <p:spPr>
          <a:xfrm flipH="1">
            <a:off x="150294" y="165020"/>
            <a:ext cx="9360418" cy="2263258"/>
          </a:xfrm>
        </p:spPr>
        <p:txBody>
          <a:bodyPr rtlCol="1" anchor="b">
            <a:normAutofit/>
          </a:bodyPr>
          <a:lstStyle>
            <a:lvl1pPr algn="ctr" rtl="1">
              <a:defRPr sz="66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כותרת משנה 2"/>
          <p:cNvSpPr>
            <a:spLocks noGrp="1"/>
          </p:cNvSpPr>
          <p:nvPr>
            <p:ph type="subTitle" idx="1"/>
          </p:nvPr>
        </p:nvSpPr>
        <p:spPr>
          <a:xfrm flipH="1">
            <a:off x="1372335" y="2476917"/>
            <a:ext cx="6916336" cy="1771600"/>
          </a:xfrm>
        </p:spPr>
        <p:txBody>
          <a:bodyPr rtlCol="1">
            <a:normAutofit/>
          </a:bodyPr>
          <a:lstStyle>
            <a:lvl1pPr marL="0" indent="0" algn="ctr" rtl="1">
              <a:spcBef>
                <a:spcPts val="0"/>
              </a:spcBef>
              <a:buNone/>
              <a:defRPr sz="4800" cap="none" baseline="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800"/>
            </a:lvl2pPr>
            <a:lvl3pPr marL="914400" indent="0" algn="ctr" rtl="1">
              <a:buNone/>
              <a:defRPr sz="2400"/>
            </a:lvl3pPr>
            <a:lvl4pPr marL="1371600" indent="0" algn="ctr" rtl="1">
              <a:buNone/>
              <a:defRPr sz="2000"/>
            </a:lvl4pPr>
            <a:lvl5pPr marL="1828800" indent="0" algn="ctr" rtl="1">
              <a:buNone/>
              <a:defRPr sz="2000"/>
            </a:lvl5pPr>
            <a:lvl6pPr marL="2286000" indent="0" algn="ctr" rtl="1">
              <a:buNone/>
              <a:defRPr sz="2000"/>
            </a:lvl6pPr>
            <a:lvl7pPr marL="2743200" indent="0" algn="ctr" rtl="1">
              <a:buNone/>
              <a:defRPr sz="2000"/>
            </a:lvl7pPr>
            <a:lvl8pPr marL="3200400" indent="0" algn="ctr" rtl="1">
              <a:buNone/>
              <a:defRPr sz="2000"/>
            </a:lvl8pPr>
            <a:lvl9pPr marL="3657600" indent="0" algn="ctr" rtl="1">
              <a:buNone/>
              <a:defRPr sz="2000"/>
            </a:lvl9pPr>
          </a:lstStyle>
          <a:p>
            <a:pPr rtl="1"/>
            <a:r>
              <a:rPr lang="he-IL" noProof="0"/>
              <a:t>לחץ כדי לערוך סגנון כותרת משנה של תבנית בסיס</a:t>
            </a:r>
            <a:endParaRPr lang="he-IL" noProof="0" dirty="0"/>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1528572" y="1485900"/>
            <a:ext cx="9134856" cy="5441373"/>
          </a:xfrm>
        </p:spPr>
        <p:txBody>
          <a:bodyPr rtlCol="1"/>
          <a:lstStyle>
            <a:lvl1pPr algn="just" rtl="1">
              <a:defRPr/>
            </a:lvl1pPr>
            <a:lvl2pPr algn="r" rtl="1">
              <a:defRPr/>
            </a:lvl2pPr>
            <a:lvl3pPr algn="r" rtl="1">
              <a:defRPr/>
            </a:lvl3pPr>
            <a:lvl4pPr algn="r" rtl="1">
              <a:defRPr/>
            </a:lvl4pPr>
            <a:lvl5pPr algn="r" rtl="1">
              <a:defRPr/>
            </a:lvl5pPr>
            <a:lvl6pPr algn="r" rtl="1">
              <a:defRPr/>
            </a:lvl6pPr>
            <a:lvl7pPr algn="r" rtl="1">
              <a:defRPr/>
            </a:lvl7pPr>
            <a:lvl8pPr algn="r" rtl="1">
              <a:defRPr/>
            </a:lvl8pPr>
            <a:lvl9pPr algn="r" rtl="1">
              <a:defRPr/>
            </a:lvl9pPr>
          </a:lstStyle>
          <a:p>
            <a:pPr lvl="0" rtl="1"/>
            <a:r>
              <a:rPr lang="he-IL" dirty="0"/>
              <a:t>לחץ כדי לערוך סגנונות טקסט של תבנית בסיס</a:t>
            </a:r>
          </a:p>
          <a:p>
            <a:pPr lvl="1" rtl="1"/>
            <a:r>
              <a:rPr lang="he-IL" dirty="0"/>
              <a:t>רמה שנייה</a:t>
            </a:r>
          </a:p>
          <a:p>
            <a:pPr lvl="2" rtl="1"/>
            <a:r>
              <a:rPr lang="he-IL" dirty="0"/>
              <a:t>רמה שלישית</a:t>
            </a:r>
          </a:p>
          <a:p>
            <a:pPr lvl="3" rtl="1"/>
            <a:r>
              <a:rPr lang="he-IL" dirty="0"/>
              <a:t>רמה רביעית</a:t>
            </a:r>
          </a:p>
          <a:p>
            <a:pPr lvl="4" rtl="1"/>
            <a:r>
              <a:rPr lang="he-IL" dirty="0"/>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23491F72-118E-4E21-B152-A03186C962F9}" type="datetime1">
              <a:rPr lang="he-IL" noProof="0" smtClean="0"/>
              <a:pPr/>
              <a:t>ז'/חשון/תשפ"ז</a:t>
            </a:fld>
            <a:endParaRPr lang="he-IL" noProof="0"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24000" y="1485900"/>
            <a:ext cx="9144001" cy="2933700"/>
          </a:xfrm>
        </p:spPr>
        <p:txBody>
          <a:bodyPr rtlCol="1" anchor="b">
            <a:normAutofit/>
          </a:bodyPr>
          <a:lstStyle>
            <a:lvl1pPr algn="r" rtl="1">
              <a:defRPr sz="5200" b="0"/>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1525587" y="4454034"/>
            <a:ext cx="9144000" cy="1184766"/>
          </a:xfrm>
        </p:spPr>
        <p:txBody>
          <a:bodyPr rtlCol="1" anchor="t">
            <a:normAutofit/>
          </a:bodyPr>
          <a:lstStyle>
            <a:lvl1pPr marL="0" indent="0" algn="r" rtl="1">
              <a:spcBef>
                <a:spcPts val="0"/>
              </a:spcBef>
              <a:buNone/>
              <a:defRPr sz="2400" cap="none" baseline="0">
                <a:solidFill>
                  <a:schemeClr val="tx1"/>
                </a:solidFill>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a:t>לחץ כדי לערוך סגנונות טקסט של תבנית בסיס</a:t>
            </a:r>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B95DA630-A5E6-4A36-AF39-CCECCDD83BD9}" type="datetime1">
              <a:rPr lang="he-IL" smtClean="0"/>
              <a:pPr/>
              <a:t>ז'/חשון/תשפ"ז</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sz="half" idx="1"/>
          </p:nvPr>
        </p:nvSpPr>
        <p:spPr>
          <a:xfrm flipH="1">
            <a:off x="6182868" y="1485900"/>
            <a:ext cx="448056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800"/>
            </a:lvl6pPr>
            <a:lvl7pPr algn="r" rtl="1">
              <a:defRPr sz="1800"/>
            </a:lvl7pPr>
            <a:lvl8pPr algn="r" rtl="1">
              <a:defRPr sz="1800"/>
            </a:lvl8pPr>
            <a:lvl9pPr algn="r" rtl="1">
              <a:defRPr sz="18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4" name="מציין מיקום תוכן 3"/>
          <p:cNvSpPr>
            <a:spLocks noGrp="1"/>
          </p:cNvSpPr>
          <p:nvPr>
            <p:ph sz="half" idx="2"/>
          </p:nvPr>
        </p:nvSpPr>
        <p:spPr>
          <a:xfrm flipH="1">
            <a:off x="1534271" y="1485900"/>
            <a:ext cx="448056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800"/>
            </a:lvl6pPr>
            <a:lvl7pPr algn="r" rtl="1">
              <a:defRPr sz="1800"/>
            </a:lvl7pPr>
            <a:lvl8pPr algn="r" rtl="1">
              <a:defRPr sz="1800"/>
            </a:lvl8pPr>
            <a:lvl9pPr algn="r" rtl="1">
              <a:defRPr sz="18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992D9388-1B59-47A5-8771-8278ECC04254}" type="datetime1">
              <a:rPr lang="he-IL" noProof="0" smtClean="0"/>
              <a:pPr/>
              <a:t>ז'/חשון/תשפ"ז</a:t>
            </a:fld>
            <a:endParaRPr lang="he-IL" noProof="0"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4FAB73BC-B049-4115-A692-8D63A059BFB8}" type="slidenum">
              <a:rPr lang="he-IL" noProof="0" smtClean="0"/>
              <a:pPr/>
              <a:t>‹#›</a:t>
            </a:fld>
            <a:endParaRPr lang="he-IL" noProof="0" dirty="0"/>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10" name="כותרת 9"/>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6182868" y="1376018"/>
            <a:ext cx="4480560" cy="768096"/>
          </a:xfrm>
        </p:spPr>
        <p:txBody>
          <a:bodyPr rtlCol="1" anchor="ctr">
            <a:normAutofit/>
          </a:bodyPr>
          <a:lstStyle>
            <a:lvl1pPr marL="0" indent="0" algn="r" rtl="1">
              <a:spcBef>
                <a:spcPts val="0"/>
              </a:spcBef>
              <a:buNone/>
              <a:defRPr sz="20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flipH="1">
            <a:off x="6182868" y="2144114"/>
            <a:ext cx="4480560" cy="3494686"/>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טקסט 4"/>
          <p:cNvSpPr>
            <a:spLocks noGrp="1"/>
          </p:cNvSpPr>
          <p:nvPr>
            <p:ph type="body" sz="quarter" idx="3"/>
          </p:nvPr>
        </p:nvSpPr>
        <p:spPr>
          <a:xfrm flipH="1">
            <a:off x="1534271" y="1376018"/>
            <a:ext cx="4480560" cy="768096"/>
          </a:xfrm>
        </p:spPr>
        <p:txBody>
          <a:bodyPr rtlCol="1" anchor="ctr">
            <a:normAutofit/>
          </a:bodyPr>
          <a:lstStyle>
            <a:lvl1pPr marL="0" indent="0" algn="r" rtl="1">
              <a:spcBef>
                <a:spcPts val="0"/>
              </a:spcBef>
              <a:buNone/>
              <a:defRPr sz="20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flipH="1">
            <a:off x="1534271" y="2144114"/>
            <a:ext cx="4480560" cy="3494686"/>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8" name="מציין מיקום של כותרת תחתונה 7"/>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7" name="מציין מיקום של תאריך 6"/>
          <p:cNvSpPr>
            <a:spLocks noGrp="1"/>
          </p:cNvSpPr>
          <p:nvPr>
            <p:ph type="dt" sz="half" idx="10"/>
          </p:nvPr>
        </p:nvSpPr>
        <p:spPr>
          <a:xfrm flipH="1">
            <a:off x="2253026" y="6601968"/>
            <a:ext cx="1063198" cy="193933"/>
          </a:xfrm>
        </p:spPr>
        <p:txBody>
          <a:bodyPr rtlCol="1"/>
          <a:lstStyle>
            <a:lvl1pPr algn="l" rtl="1">
              <a:defRPr/>
            </a:lvl1pPr>
          </a:lstStyle>
          <a:p>
            <a:fld id="{94BD8F97-1688-429D-AABA-AA8A91B31040}" type="datetime1">
              <a:rPr lang="he-IL" smtClean="0"/>
              <a:pPr/>
              <a:t>ז'/חשון/תשפ"ז</a:t>
            </a:fld>
            <a:endParaRPr lang="he-IL" dirty="0"/>
          </a:p>
        </p:txBody>
      </p:sp>
      <p:sp>
        <p:nvSpPr>
          <p:cNvPr id="9" name="מציין מיקום של מספר שקופית 8"/>
          <p:cNvSpPr>
            <a:spLocks noGrp="1"/>
          </p:cNvSpPr>
          <p:nvPr>
            <p:ph type="sldNum" sz="quarter" idx="12"/>
          </p:nvPr>
        </p:nvSpPr>
        <p:spPr>
          <a:xfrm flipH="1">
            <a:off x="1528572" y="6601968"/>
            <a:ext cx="640080" cy="237744"/>
          </a:xfrm>
        </p:spPr>
        <p:txBody>
          <a:bodyPr rtlCol="1"/>
          <a:lstStyle>
            <a:lvl1pPr algn="l"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כותרת בלבד">
    <p:spTree>
      <p:nvGrpSpPr>
        <p:cNvPr id="1" name=""/>
        <p:cNvGrpSpPr/>
        <p:nvPr/>
      </p:nvGrpSpPr>
      <p:grpSpPr>
        <a:xfrm>
          <a:off x="0" y="0"/>
          <a:ext cx="0" cy="0"/>
          <a:chOff x="0" y="0"/>
          <a:chExt cx="0" cy="0"/>
        </a:xfrm>
      </p:grpSpPr>
      <p:sp>
        <p:nvSpPr>
          <p:cNvPr id="6" name="צורה חופשית 92"/>
          <p:cNvSpPr>
            <a:spLocks/>
          </p:cNvSpPr>
          <p:nvPr/>
        </p:nvSpPr>
        <p:spPr bwMode="auto">
          <a:xfrm flipH="1">
            <a:off x="3335475"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 name="צורה חופשית 50"/>
          <p:cNvSpPr>
            <a:spLocks/>
          </p:cNvSpPr>
          <p:nvPr/>
        </p:nvSpPr>
        <p:spPr bwMode="auto">
          <a:xfrm flipH="1">
            <a:off x="1829"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51"/>
          <p:cNvSpPr>
            <a:spLocks/>
          </p:cNvSpPr>
          <p:nvPr/>
        </p:nvSpPr>
        <p:spPr bwMode="auto">
          <a:xfrm flipH="1">
            <a:off x="776849"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9" name="קבוצה 69"/>
          <p:cNvGrpSpPr>
            <a:grpSpLocks noChangeAspect="1"/>
          </p:cNvGrpSpPr>
          <p:nvPr/>
        </p:nvGrpSpPr>
        <p:grpSpPr bwMode="auto">
          <a:xfrm>
            <a:off x="1058945" y="958654"/>
            <a:ext cx="1400819" cy="4001744"/>
            <a:chOff x="3220" y="236"/>
            <a:chExt cx="1347" cy="3848"/>
          </a:xfrm>
        </p:grpSpPr>
        <p:sp>
          <p:nvSpPr>
            <p:cNvPr id="10" name="צורה חופשית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 name="צורה חופשית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 name="צורה חופשית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 name="צורה חופשית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9"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0"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1"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2"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3"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9"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1"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2"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0"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1"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2"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3"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4"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5"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6"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7"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8"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9"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0"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1"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2"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3"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4"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5"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6"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7"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8"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9"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0"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1"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2"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3" name="קבוצה 69"/>
          <p:cNvGrpSpPr>
            <a:grpSpLocks noChangeAspect="1"/>
          </p:cNvGrpSpPr>
          <p:nvPr/>
        </p:nvGrpSpPr>
        <p:grpSpPr bwMode="auto">
          <a:xfrm flipH="1">
            <a:off x="42192" y="1248597"/>
            <a:ext cx="1254796" cy="3346122"/>
            <a:chOff x="3124" y="236"/>
            <a:chExt cx="1443" cy="3848"/>
          </a:xfrm>
        </p:grpSpPr>
        <p:sp>
          <p:nvSpPr>
            <p:cNvPr id="94" name="צורה חופשית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5" name="צורה חופשית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6" name="צורה חופשית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7" name="צורה חופשית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8"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9" name="צורה חופשית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0" name="צורה חופשית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1" name="צורה חופשית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2" name="צורה חופשית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3" name="צורה חופשית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4" name="צורה חופשית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5"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6"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7"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8"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9"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0"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1"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2"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3"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4"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5"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6" name="צורה חופשית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7" name="צורה חופשית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8"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9"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0"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1"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2"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3"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4"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5"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6"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7"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8"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9"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0"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1"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2"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3"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4"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5"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6"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7"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8"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9"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0"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1"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2"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3"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4"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5"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6"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7"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8"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9"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0"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1"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2"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3"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4"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5"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6"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7"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8"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9"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0"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1"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2"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3"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4"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5"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6"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7"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8"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9"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0"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1"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2"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3"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4"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5"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6"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77" name="קבוצה 69"/>
          <p:cNvGrpSpPr>
            <a:grpSpLocks noChangeAspect="1"/>
          </p:cNvGrpSpPr>
          <p:nvPr/>
        </p:nvGrpSpPr>
        <p:grpSpPr bwMode="auto">
          <a:xfrm flipH="1">
            <a:off x="2198340" y="2736976"/>
            <a:ext cx="906206" cy="2416549"/>
            <a:chOff x="3124" y="236"/>
            <a:chExt cx="1443" cy="3848"/>
          </a:xfrm>
        </p:grpSpPr>
        <p:sp>
          <p:nvSpPr>
            <p:cNvPr id="178" name="צורה חופשית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9" name="צורה חופשית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0" name="צורה חופשית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1" name="צורה חופשית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2"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3" name="צורה חופשית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4" name="צורה חופשית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5" name="צורה חופשית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6" name="צורה חופשית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7" name="צורה חופשית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8" name="צורה חופשית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9"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0"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1"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2"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3"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4"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5"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6"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7"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8"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9"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0" name="צורה חופשית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1"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2"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3"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4"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5"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6"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7"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8"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9"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0"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1"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2"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3"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4"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5"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6"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7"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8"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9"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0"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1"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2"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3"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4"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5"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6"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7"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8"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9"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0"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1"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2"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3"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4"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5"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6"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7"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8"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9"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0"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1"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2"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3"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4"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5"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6"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7"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8"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9"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0"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1"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2"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3"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4"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5"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6"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7"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8"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9"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60" name="קבוצה 50"/>
          <p:cNvGrpSpPr>
            <a:grpSpLocks noChangeAspect="1"/>
          </p:cNvGrpSpPr>
          <p:nvPr/>
        </p:nvGrpSpPr>
        <p:grpSpPr bwMode="auto">
          <a:xfrm flipH="1">
            <a:off x="192972" y="2438400"/>
            <a:ext cx="1485016" cy="2195929"/>
            <a:chOff x="3369" y="1563"/>
            <a:chExt cx="940" cy="1390"/>
          </a:xfrm>
        </p:grpSpPr>
        <p:sp>
          <p:nvSpPr>
            <p:cNvPr id="261" name="צורה חופשית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2" name="צורה חופשית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3" name="צורה חופשית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4" name="צורה חופשית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5" name="צורה חופשית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6" name="צורה חופשית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7" name="צורה חופשית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8" name="צורה חופשית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9" name="צורה חופשית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0" name="צורה חופשית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1" name="צורה חופשית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2" name="צורה חופשית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3" name="צורה חופשית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274" name="צורה חופשית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5" name="צורה חופשית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6" name="צורה חופשית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7" name="צורה חופשית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278" name="צורה חופשית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9" name="צורה חופשית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0" name="צורה חופשית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1" name="צורה חופשית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2" name="צורה חופשית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3" name="צורה חופשית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4" name="צורה חופשית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85" name="צורה חופשית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86" name="צורה חופשית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7" name="צורה חופשית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8" name="צורה חופשית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89" name="קבוצה 5"/>
          <p:cNvGrpSpPr>
            <a:grpSpLocks noChangeAspect="1"/>
          </p:cNvGrpSpPr>
          <p:nvPr/>
        </p:nvGrpSpPr>
        <p:grpSpPr bwMode="auto">
          <a:xfrm flipH="1">
            <a:off x="1764366" y="2988645"/>
            <a:ext cx="2439575" cy="3074765"/>
            <a:chOff x="2968" y="1107"/>
            <a:chExt cx="1736" cy="2188"/>
          </a:xfrm>
        </p:grpSpPr>
        <p:sp>
          <p:nvSpPr>
            <p:cNvPr id="290" name="צורה חופשית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1" name="אליפסה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2" name="צורה חופשית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3" name="צורה חופשית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4" name="צורה חופשית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5" name="צורה חופשית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6" name="צורה חופשית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7" name="צורה חופשית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8" name="צורה חופשית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9" name="צורה חופשית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0" name="צורה חופשית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1" name="צורה חופשית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2" name="צורה חופשית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3" name="צורה חופשית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4" name="צורה חופשית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5" name="צורה חופשית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6" name="צורה חופשית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7" name="צורה חופשית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8" name="צורה חופשית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9" name="צורה חופשית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310" name="צורה חופשית 52"/>
          <p:cNvSpPr>
            <a:spLocks/>
          </p:cNvSpPr>
          <p:nvPr/>
        </p:nvSpPr>
        <p:spPr bwMode="auto">
          <a:xfrm flipH="1">
            <a:off x="1028325"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311" name="קבוצה 29"/>
          <p:cNvGrpSpPr>
            <a:grpSpLocks noChangeAspect="1"/>
          </p:cNvGrpSpPr>
          <p:nvPr/>
        </p:nvGrpSpPr>
        <p:grpSpPr bwMode="auto">
          <a:xfrm>
            <a:off x="1588" y="4800600"/>
            <a:ext cx="2998875" cy="2083312"/>
            <a:chOff x="2481" y="1188"/>
            <a:chExt cx="2735" cy="1900"/>
          </a:xfrm>
        </p:grpSpPr>
        <p:sp>
          <p:nvSpPr>
            <p:cNvPr id="312" name="צורה חופשית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3" name="צורה חופשית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4" name="צורה חופשית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5" name="צורה חופשית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6" name="צורה חופשית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7" name="צורה חופשית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8" name="צורה חופשית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9" name="צורה חופשית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0" name="צורה חופשית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1" name="צורה חופשית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2" name="צורה חופשית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3" name="צורה חופשית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4" name="צורה חופשית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5" name="צורה חופשית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6" name="צורה חופשית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7" name="צורה חופשית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8" name="צורה חופשית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9" name="צורה חופשית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0" name="צורה חופשית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1" name="צורה חופשית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2" name="צורה חופשית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3" name="צורה חופשית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4" name="צורה חופשית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5" name="צורה חופשית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6" name="צורה חופשית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7" name="צורה חופשית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8" name="צורה חופשית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9" name="צורה חופשית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0" name="צורה חופשית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1" name="צורה חופשית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2" name="צורה חופשית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3" name="צורה חופשית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4" name="צורה חופשית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5" name="צורה חופשית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6" name="צורה חופשית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7" name="צורה חופשית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48" name="קבוצה 347"/>
          <p:cNvGrpSpPr/>
          <p:nvPr/>
        </p:nvGrpSpPr>
        <p:grpSpPr>
          <a:xfrm flipH="1">
            <a:off x="7807178" y="3799401"/>
            <a:ext cx="4386410" cy="3084511"/>
            <a:chOff x="-1588" y="4419600"/>
            <a:chExt cx="3504440" cy="2464312"/>
          </a:xfrm>
        </p:grpSpPr>
        <p:grpSp>
          <p:nvGrpSpPr>
            <p:cNvPr id="349" name="קבוצה 156"/>
            <p:cNvGrpSpPr>
              <a:grpSpLocks noChangeAspect="1"/>
            </p:cNvGrpSpPr>
            <p:nvPr/>
          </p:nvGrpSpPr>
          <p:grpSpPr bwMode="auto">
            <a:xfrm>
              <a:off x="-321" y="4419600"/>
              <a:ext cx="2827754" cy="2458133"/>
              <a:chOff x="437" y="-367"/>
              <a:chExt cx="5799" cy="5041"/>
            </a:xfrm>
          </p:grpSpPr>
          <p:sp>
            <p:nvSpPr>
              <p:cNvPr id="375" name="צורה חופשית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6" name="צורה חופשית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7" name="צורה חופשית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8" name="צורה חופשית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9" name="צורה חופשית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0" name="צורה חופשית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1" name="צורה חופשית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2" name="צורה חופשית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3" name="צורה חופשית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4" name="צורה חופשית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5" name="צורה חופשית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6" name="צורה חופשית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7" name="צורה חופשית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8" name="צורה חופשית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9" name="צורה חופשית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0" name="צורה חופשית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1" name="צורה חופשית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2" name="צורה חופשית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3" name="צורה חופשית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4" name="צורה חופשית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5" name="צורה חופשית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6" name="צורה חופשית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7" name="צורה חופשית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8" name="צורה חופשית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9" name="צורה חופשית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0" name="צורה חופשית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1" name="צורה חופשית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2" name="צורה חופשית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3" name="צורה חופשית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4" name="צורה חופשית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5" name="צורה חופשית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6" name="צורה חופשית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7" name="צורה חופשית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8" name="צורה חופשית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9" name="צורה חופשית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0" name="צורה חופשית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1" name="צורה חופשית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2" name="צורה חופשית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3" name="צורה חופשית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4" name="צורה חופשית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5" name="צורה חופשית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6" name="צורה חופשית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7" name="צורה חופשית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8" name="צורה חופשית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9" name="צורה חופשית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0" name="צורה חופשית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1" name="צורה חופשית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0" name="קבוצה 349"/>
            <p:cNvGrpSpPr/>
            <p:nvPr/>
          </p:nvGrpSpPr>
          <p:grpSpPr>
            <a:xfrm flipH="1">
              <a:off x="2055224" y="5313306"/>
              <a:ext cx="1134584" cy="955223"/>
              <a:chOff x="3900133" y="5425719"/>
              <a:chExt cx="1778554" cy="1449268"/>
            </a:xfrm>
          </p:grpSpPr>
          <p:sp>
            <p:nvSpPr>
              <p:cNvPr id="366" name="צורה חופשית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7" name="צורה חופשית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8" name="צורה חופשית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9" name="צורה חופשית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0" name="צורה חופשית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1" name="צורה חופשית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2" name="צורה חופשית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3" name="צורה חופשית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4" name="צורה חופשית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1" name="קבוצה 350"/>
            <p:cNvGrpSpPr/>
            <p:nvPr/>
          </p:nvGrpSpPr>
          <p:grpSpPr>
            <a:xfrm>
              <a:off x="-1588" y="5362669"/>
              <a:ext cx="1522208" cy="1521243"/>
              <a:chOff x="-1588" y="5362669"/>
              <a:chExt cx="1522208" cy="1521243"/>
            </a:xfrm>
          </p:grpSpPr>
          <p:sp>
            <p:nvSpPr>
              <p:cNvPr id="359" name="צורה חופשית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0" name="צורה חופשית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1" name="צורה חופשית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2" name="צורה חופשית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3" name="צורה חופשית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4" name="צורה חופשית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5" name="צורה חופשית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2" name="קבוצה 351"/>
            <p:cNvGrpSpPr/>
            <p:nvPr/>
          </p:nvGrpSpPr>
          <p:grpSpPr>
            <a:xfrm>
              <a:off x="1808901" y="5856153"/>
              <a:ext cx="1693951" cy="1019100"/>
              <a:chOff x="1623186" y="-214403"/>
              <a:chExt cx="1171187" cy="716005"/>
            </a:xfrm>
          </p:grpSpPr>
          <p:sp>
            <p:nvSpPr>
              <p:cNvPr id="353" name="צורה חופשית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4" name="צורה חופשית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5" name="צורה חופשית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6" name="צורה חופשית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7" name="צורה חופשית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8" name="צורה חופשית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422" name="קבוצה 52"/>
          <p:cNvGrpSpPr>
            <a:grpSpLocks noChangeAspect="1"/>
          </p:cNvGrpSpPr>
          <p:nvPr/>
        </p:nvGrpSpPr>
        <p:grpSpPr bwMode="auto">
          <a:xfrm rot="1651836" flipH="1">
            <a:off x="10929856" y="506291"/>
            <a:ext cx="892898" cy="1021771"/>
            <a:chOff x="4634" y="754"/>
            <a:chExt cx="1164" cy="1332"/>
          </a:xfrm>
        </p:grpSpPr>
        <p:sp>
          <p:nvSpPr>
            <p:cNvPr id="423"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4"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5"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6"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7"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8"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9"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0"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31" name="קבוצה 52"/>
          <p:cNvGrpSpPr>
            <a:grpSpLocks noChangeAspect="1"/>
          </p:cNvGrpSpPr>
          <p:nvPr/>
        </p:nvGrpSpPr>
        <p:grpSpPr bwMode="auto">
          <a:xfrm rot="15774554" flipH="1">
            <a:off x="148069" y="394369"/>
            <a:ext cx="408172" cy="467084"/>
            <a:chOff x="4634" y="754"/>
            <a:chExt cx="1164" cy="1332"/>
          </a:xfrm>
        </p:grpSpPr>
        <p:sp>
          <p:nvSpPr>
            <p:cNvPr id="432"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3"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4"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5"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6"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7"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8"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9"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40" name="קבוצה 66"/>
          <p:cNvGrpSpPr>
            <a:grpSpLocks noChangeAspect="1"/>
          </p:cNvGrpSpPr>
          <p:nvPr/>
        </p:nvGrpSpPr>
        <p:grpSpPr bwMode="auto">
          <a:xfrm flipH="1">
            <a:off x="11780389" y="3048994"/>
            <a:ext cx="388175" cy="364678"/>
            <a:chOff x="3636" y="1964"/>
            <a:chExt cx="413" cy="388"/>
          </a:xfrm>
        </p:grpSpPr>
        <p:sp>
          <p:nvSpPr>
            <p:cNvPr id="441" name="צורה חופשית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2" name="צורה חופשית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3" name="צורה חופשית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4" name="צורה חופשית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5" name="צורה חופשית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6" name="צורה חופשית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7" name="צורה חופשית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8" name="צורה חופשית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כותרת 1"/>
          <p:cNvSpPr>
            <a:spLocks noGrp="1"/>
          </p:cNvSpPr>
          <p:nvPr>
            <p:ph type="title"/>
          </p:nvPr>
        </p:nvSpPr>
        <p:spPr>
          <a:xfrm flipH="1">
            <a:off x="4098544" y="828876"/>
            <a:ext cx="6058552" cy="3507549"/>
          </a:xfrm>
        </p:spPr>
        <p:txBody>
          <a:bodyPr rtlCol="1" anchor="ctr">
            <a:normAutofit/>
          </a:bodyPr>
          <a:lstStyle>
            <a:lvl1pPr algn="ctr" rtl="1">
              <a:defRPr sz="60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4" name="מציין מיקום של כותרת תחתונה 3"/>
          <p:cNvSpPr>
            <a:spLocks noGrp="1"/>
          </p:cNvSpPr>
          <p:nvPr>
            <p:ph type="ftr" sz="quarter" idx="11"/>
          </p:nvPr>
        </p:nvSpPr>
        <p:spPr>
          <a:xfrm flipH="1">
            <a:off x="3691128" y="6601968"/>
            <a:ext cx="6978460" cy="237744"/>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r>
              <a:rPr lang="he-IL" noProof="0" dirty="0"/>
              <a:t>הוסף כותרת תחתונה</a:t>
            </a:r>
          </a:p>
        </p:txBody>
      </p:sp>
      <p:sp>
        <p:nvSpPr>
          <p:cNvPr id="3" name="מציין מיקום של תאריך 2"/>
          <p:cNvSpPr>
            <a:spLocks noGrp="1"/>
          </p:cNvSpPr>
          <p:nvPr>
            <p:ph type="dt" sz="half" idx="10"/>
          </p:nvPr>
        </p:nvSpPr>
        <p:spPr>
          <a:xfrm flipH="1">
            <a:off x="2253026" y="6601968"/>
            <a:ext cx="1063198" cy="193933"/>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0071E213-2F3B-43D1-BA49-1E073F38D27D}" type="datetime1">
              <a:rPr lang="he-IL" noProof="0" smtClean="0"/>
              <a:pPr/>
              <a:t>ז'/חשון/תשפ"ז</a:t>
            </a:fld>
            <a:endParaRPr lang="he-IL" noProof="0" dirty="0"/>
          </a:p>
        </p:txBody>
      </p:sp>
      <p:sp>
        <p:nvSpPr>
          <p:cNvPr id="5" name="מציין מיקום של מספר שקופית 4"/>
          <p:cNvSpPr>
            <a:spLocks noGrp="1"/>
          </p:cNvSpPr>
          <p:nvPr>
            <p:ph type="sldNum" sz="quarter" idx="12"/>
          </p:nvPr>
        </p:nvSpPr>
        <p:spPr>
          <a:xfrm flipH="1">
            <a:off x="1528572" y="6601968"/>
            <a:ext cx="640080" cy="237744"/>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3" name="מציין מיקום של כותרת תחתונה 2"/>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2" name="מציין מיקום של תאריך 1"/>
          <p:cNvSpPr>
            <a:spLocks noGrp="1"/>
          </p:cNvSpPr>
          <p:nvPr>
            <p:ph type="dt" sz="half" idx="10"/>
          </p:nvPr>
        </p:nvSpPr>
        <p:spPr>
          <a:xfrm flipH="1">
            <a:off x="2253026" y="6601968"/>
            <a:ext cx="1063198" cy="193933"/>
          </a:xfrm>
        </p:spPr>
        <p:txBody>
          <a:bodyPr rtlCol="1"/>
          <a:lstStyle>
            <a:lvl1pPr algn="l" rtl="1">
              <a:defRPr/>
            </a:lvl1pPr>
          </a:lstStyle>
          <a:p>
            <a:fld id="{3E4298DF-D86A-4DC5-84C7-85A86B33434F}" type="datetime1">
              <a:rPr lang="he-IL" smtClean="0"/>
              <a:pPr/>
              <a:t>ז'/חשון/תשפ"ז</a:t>
            </a:fld>
            <a:endParaRPr lang="he-IL" dirty="0"/>
          </a:p>
        </p:txBody>
      </p:sp>
      <p:sp>
        <p:nvSpPr>
          <p:cNvPr id="4" name="מציין מיקום של מספר שקופית 3"/>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nchor="b">
            <a:normAutofit/>
          </a:bodyPr>
          <a:lstStyle>
            <a:lvl1pPr algn="r" rtl="1">
              <a:defRPr sz="3400" b="0"/>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1036320" y="457200"/>
            <a:ext cx="6675120" cy="5943600"/>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4" name="מציין מיקום טקסט 3"/>
          <p:cNvSpPr>
            <a:spLocks noGrp="1"/>
          </p:cNvSpPr>
          <p:nvPr>
            <p:ph type="body" sz="half" idx="2"/>
          </p:nvPr>
        </p:nvSpPr>
        <p:spPr>
          <a:xfrm flipH="1">
            <a:off x="7985760" y="3474720"/>
            <a:ext cx="3108960" cy="1371600"/>
          </a:xfrm>
        </p:spPr>
        <p:txBody>
          <a:bodyPr rtlCol="1">
            <a:normAutofit/>
          </a:bodyPr>
          <a:lstStyle>
            <a:lvl1pPr marL="0" indent="0" algn="r" rtl="1">
              <a:spcBef>
                <a:spcPts val="12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FC61411E-577A-4CCF-8932-2137FFB45391}" type="datetime1">
              <a:rPr lang="he-IL" smtClean="0"/>
              <a:pPr/>
              <a:t>ז'/חשון/תשפ"ז</a:t>
            </a:fld>
            <a:endParaRPr lang="he-IL"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nchor="b">
            <a:normAutofit/>
          </a:bodyPr>
          <a:lstStyle>
            <a:lvl1pPr algn="r" rtl="1">
              <a:defRPr sz="3400" b="0"/>
            </a:lvl1pPr>
          </a:lstStyle>
          <a:p>
            <a:pPr rtl="1"/>
            <a:r>
              <a:rPr lang="he-IL" noProof="0"/>
              <a:t>לחץ כדי לערוך סגנון כותרת של תבנית בסיס</a:t>
            </a:r>
            <a:endParaRPr lang="he-IL" noProof="0" dirty="0"/>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flipH="1">
            <a:off x="1036320" y="457200"/>
            <a:ext cx="6675120" cy="5943600"/>
          </a:xfrm>
          <a:solidFill>
            <a:schemeClr val="bg1">
              <a:lumMod val="95000"/>
            </a:schemeClr>
          </a:solidFill>
        </p:spPr>
        <p:txBody>
          <a:bodyPr rtlCol="1">
            <a:normAutofit/>
          </a:bodyPr>
          <a:lstStyle>
            <a:lvl1pPr marL="0" indent="0" algn="ctr" rtl="1">
              <a:buNone/>
              <a:defRPr sz="2000">
                <a:solidFill>
                  <a:schemeClr val="tx1"/>
                </a:solidFill>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noProof="0"/>
              <a:t>לחץ על הסמל כדי להוסיף תמונה</a:t>
            </a:r>
            <a:endParaRPr lang="he-IL" noProof="0" dirty="0"/>
          </a:p>
        </p:txBody>
      </p:sp>
      <p:sp>
        <p:nvSpPr>
          <p:cNvPr id="4" name="מציין מיקום טקסט 3"/>
          <p:cNvSpPr>
            <a:spLocks noGrp="1"/>
          </p:cNvSpPr>
          <p:nvPr>
            <p:ph type="body" sz="half" idx="2"/>
          </p:nvPr>
        </p:nvSpPr>
        <p:spPr>
          <a:xfrm flipH="1">
            <a:off x="7985760" y="3474720"/>
            <a:ext cx="3108960" cy="1371600"/>
          </a:xfrm>
        </p:spPr>
        <p:txBody>
          <a:bodyPr rtlCol="1">
            <a:normAutofit/>
          </a:bodyPr>
          <a:lstStyle>
            <a:lvl1pPr marL="0" indent="0" algn="r" rtl="1">
              <a:spcBef>
                <a:spcPts val="12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D2323BE0-8065-4112-8451-166CE615CBFE}" type="datetime1">
              <a:rPr lang="he-IL" smtClean="0"/>
              <a:pPr/>
              <a:t>ז'/חשון/תשפ"ז</a:t>
            </a:fld>
            <a:endParaRPr lang="he-IL"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1528572" y="1485900"/>
            <a:ext cx="9134856" cy="4152901"/>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C6F60CAC-13FC-49EC-9A13-7C372E9BDC9D}" type="datetime1">
              <a:rPr lang="he-IL" smtClean="0"/>
              <a:pPr/>
              <a:t>ז'/חשון/תשפ"ז</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flipH="1">
            <a:off x="838200" y="592666"/>
            <a:ext cx="2628900" cy="5579533"/>
          </a:xfrm>
        </p:spPr>
        <p:txBody>
          <a:bodyPr vert="vert270"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3619500" y="592666"/>
            <a:ext cx="7734300" cy="5579533"/>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F242C7CC-BBB7-49BF-8C12-15D783B18706}" type="datetime1">
              <a:rPr lang="he-IL" smtClean="0"/>
              <a:pPr/>
              <a:t>ז'/חשון/תשפ"ז</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צורה חופשית 50"/>
          <p:cNvSpPr>
            <a:spLocks/>
          </p:cNvSpPr>
          <p:nvPr/>
        </p:nvSpPr>
        <p:spPr bwMode="auto">
          <a:xfrm flipH="1">
            <a:off x="1829"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51"/>
          <p:cNvSpPr>
            <a:spLocks/>
          </p:cNvSpPr>
          <p:nvPr/>
        </p:nvSpPr>
        <p:spPr bwMode="auto">
          <a:xfrm flipH="1">
            <a:off x="776849"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 name="צורה חופשית 51"/>
          <p:cNvSpPr>
            <a:spLocks/>
          </p:cNvSpPr>
          <p:nvPr/>
        </p:nvSpPr>
        <p:spPr bwMode="auto">
          <a:xfrm flipH="1">
            <a:off x="790598"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10" name="קבוצה 66"/>
          <p:cNvGrpSpPr>
            <a:grpSpLocks noChangeAspect="1"/>
          </p:cNvGrpSpPr>
          <p:nvPr/>
        </p:nvGrpSpPr>
        <p:grpSpPr bwMode="auto">
          <a:xfrm flipH="1">
            <a:off x="117668" y="947576"/>
            <a:ext cx="426645" cy="400819"/>
            <a:chOff x="3636" y="1964"/>
            <a:chExt cx="413" cy="388"/>
          </a:xfrm>
        </p:grpSpPr>
        <p:sp>
          <p:nvSpPr>
            <p:cNvPr id="11" name="צורה חופשית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9" name="קבוצה 18"/>
          <p:cNvGrpSpPr/>
          <p:nvPr/>
        </p:nvGrpSpPr>
        <p:grpSpPr>
          <a:xfrm flipH="1">
            <a:off x="7603" y="6212029"/>
            <a:ext cx="875471" cy="645972"/>
            <a:chOff x="7344986" y="5566058"/>
            <a:chExt cx="1750940" cy="1291943"/>
          </a:xfrm>
        </p:grpSpPr>
        <p:sp>
          <p:nvSpPr>
            <p:cNvPr id="20" name="צורה חופשית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6" name="קבוצה 5"/>
          <p:cNvGrpSpPr>
            <a:grpSpLocks noChangeAspect="1"/>
          </p:cNvGrpSpPr>
          <p:nvPr/>
        </p:nvGrpSpPr>
        <p:grpSpPr bwMode="auto">
          <a:xfrm flipH="1">
            <a:off x="11592331" y="2873890"/>
            <a:ext cx="597228" cy="789302"/>
            <a:chOff x="2121" y="1060"/>
            <a:chExt cx="597" cy="789"/>
          </a:xfrm>
        </p:grpSpPr>
        <p:sp>
          <p:nvSpPr>
            <p:cNvPr id="27" name="צורה חופשית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4" name="קבוצה 16"/>
          <p:cNvGrpSpPr>
            <a:grpSpLocks noChangeAspect="1"/>
          </p:cNvGrpSpPr>
          <p:nvPr/>
        </p:nvGrpSpPr>
        <p:grpSpPr bwMode="auto">
          <a:xfrm flipH="1">
            <a:off x="10669588" y="-13010"/>
            <a:ext cx="1382907" cy="804244"/>
            <a:chOff x="1922" y="1129"/>
            <a:chExt cx="987" cy="574"/>
          </a:xfrm>
        </p:grpSpPr>
        <p:sp>
          <p:nvSpPr>
            <p:cNvPr id="35" name="צורה חופשית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 name="צורה חופשית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 name="צורה חופשית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3" name="קבוצה 28"/>
          <p:cNvGrpSpPr>
            <a:grpSpLocks noChangeAspect="1"/>
          </p:cNvGrpSpPr>
          <p:nvPr/>
        </p:nvGrpSpPr>
        <p:grpSpPr bwMode="auto">
          <a:xfrm flipH="1">
            <a:off x="11504147" y="5007562"/>
            <a:ext cx="687853" cy="1147722"/>
            <a:chOff x="1901" y="2020"/>
            <a:chExt cx="1059" cy="1767"/>
          </a:xfrm>
        </p:grpSpPr>
        <p:sp>
          <p:nvSpPr>
            <p:cNvPr id="44" name="צורה חופשית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9" name="צורה חופשית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0" name="צורה חופשית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1" name="צורה חופשית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52" name="קבוצה 52"/>
          <p:cNvGrpSpPr>
            <a:grpSpLocks noChangeAspect="1"/>
          </p:cNvGrpSpPr>
          <p:nvPr/>
        </p:nvGrpSpPr>
        <p:grpSpPr bwMode="auto">
          <a:xfrm rot="1651836" flipH="1">
            <a:off x="373682" y="105148"/>
            <a:ext cx="675071" cy="772505"/>
            <a:chOff x="4634" y="754"/>
            <a:chExt cx="1164" cy="1332"/>
          </a:xfrm>
        </p:grpSpPr>
        <p:sp>
          <p:nvSpPr>
            <p:cNvPr id="53"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9"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61" name="קבוצה 64"/>
          <p:cNvGrpSpPr>
            <a:grpSpLocks noChangeAspect="1"/>
          </p:cNvGrpSpPr>
          <p:nvPr/>
        </p:nvGrpSpPr>
        <p:grpSpPr bwMode="auto">
          <a:xfrm>
            <a:off x="381093" y="2958792"/>
            <a:ext cx="1028242" cy="1140705"/>
            <a:chOff x="2052" y="995"/>
            <a:chExt cx="768" cy="852"/>
          </a:xfrm>
        </p:grpSpPr>
        <p:sp>
          <p:nvSpPr>
            <p:cNvPr id="62" name="צורה חופשית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מציין מיקום של כותרת 1"/>
          <p:cNvSpPr>
            <a:spLocks noGrp="1"/>
          </p:cNvSpPr>
          <p:nvPr>
            <p:ph type="title"/>
          </p:nvPr>
        </p:nvSpPr>
        <p:spPr>
          <a:xfrm flipH="1">
            <a:off x="1534270" y="78910"/>
            <a:ext cx="9133730" cy="1233424"/>
          </a:xfrm>
          <a:prstGeom prst="rect">
            <a:avLst/>
          </a:prstGeom>
        </p:spPr>
        <p:txBody>
          <a:bodyPr vert="horz" lIns="91440" tIns="45720" rIns="91440" bIns="45720" rtlCol="1" anchor="b">
            <a:normAutofit/>
          </a:bodyPr>
          <a:lstStyle/>
          <a:p>
            <a:pPr rtl="1"/>
            <a:r>
              <a:rPr lang="he-IL" noProof="0" dirty="0"/>
              <a:t>לחץ כדי לערוך סגנון כותרת של תבנית בסיס</a:t>
            </a:r>
          </a:p>
        </p:txBody>
      </p:sp>
      <p:sp>
        <p:nvSpPr>
          <p:cNvPr id="3" name="מציין מיקום טקסט 2"/>
          <p:cNvSpPr>
            <a:spLocks noGrp="1"/>
          </p:cNvSpPr>
          <p:nvPr>
            <p:ph type="body" idx="1"/>
          </p:nvPr>
        </p:nvSpPr>
        <p:spPr>
          <a:xfrm flipH="1">
            <a:off x="1528572" y="1485900"/>
            <a:ext cx="9134856" cy="4152901"/>
          </a:xfrm>
          <a:prstGeom prst="rect">
            <a:avLst/>
          </a:prstGeom>
        </p:spPr>
        <p:txBody>
          <a:bodyPr vert="horz" lIns="91440" tIns="45720" rIns="91440" bIns="45720" rtlCol="1">
            <a:normAutofit/>
          </a:bodyPr>
          <a:lstStyle/>
          <a:p>
            <a:pPr lvl="0" rtl="1"/>
            <a:r>
              <a:rPr lang="he-IL" dirty="0"/>
              <a:t>ערוך סגנונות טקסט של תבנית בסיס</a:t>
            </a:r>
            <a:endParaRPr lang="he-IL" noProof="0" dirty="0"/>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5" name="מציין מיקום של כותרת תחתונה 4"/>
          <p:cNvSpPr>
            <a:spLocks noGrp="1"/>
          </p:cNvSpPr>
          <p:nvPr>
            <p:ph type="ftr" sz="quarter" idx="3"/>
          </p:nvPr>
        </p:nvSpPr>
        <p:spPr>
          <a:xfrm flipH="1">
            <a:off x="3691128" y="6601968"/>
            <a:ext cx="6978460" cy="237744"/>
          </a:xfrm>
          <a:prstGeom prst="rect">
            <a:avLst/>
          </a:prstGeom>
        </p:spPr>
        <p:txBody>
          <a:bodyPr vert="horz" lIns="91440" tIns="45720" rIns="91440" bIns="45720" rtlCol="1" anchor="ctr"/>
          <a:lstStyle>
            <a:lvl1pPr algn="r" rtl="1">
              <a:defRPr sz="1200" cap="none"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r>
              <a:rPr lang="he-IL" noProof="0" dirty="0"/>
              <a:t>הוסף כותרת תחתונה</a:t>
            </a:r>
          </a:p>
        </p:txBody>
      </p:sp>
      <p:sp>
        <p:nvSpPr>
          <p:cNvPr id="4" name="מציין מיקום של תאריך 3"/>
          <p:cNvSpPr>
            <a:spLocks noGrp="1"/>
          </p:cNvSpPr>
          <p:nvPr>
            <p:ph type="dt" sz="half" idx="2"/>
          </p:nvPr>
        </p:nvSpPr>
        <p:spPr>
          <a:xfrm flipH="1">
            <a:off x="2253026" y="6601968"/>
            <a:ext cx="1063198" cy="193933"/>
          </a:xfrm>
          <a:prstGeom prst="rect">
            <a:avLst/>
          </a:prstGeom>
        </p:spPr>
        <p:txBody>
          <a:bodyPr vert="horz" lIns="91440" tIns="45720" rIns="91440" bIns="45720" rtlCol="1" anchor="ctr"/>
          <a:lstStyle>
            <a:lvl1pPr algn="l" rtl="1">
              <a:defRPr sz="1200" spc="-4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0D68725A-68B4-42C7-81E6-F745E9897392}" type="datetime1">
              <a:rPr lang="he-IL" noProof="0" smtClean="0"/>
              <a:pPr/>
              <a:t>ז'/חשון/תשפ"ז</a:t>
            </a:fld>
            <a:endParaRPr lang="he-IL" noProof="0" dirty="0"/>
          </a:p>
        </p:txBody>
      </p:sp>
      <p:sp>
        <p:nvSpPr>
          <p:cNvPr id="6" name="מציין מיקום של מספר שקופית 5"/>
          <p:cNvSpPr>
            <a:spLocks noGrp="1"/>
          </p:cNvSpPr>
          <p:nvPr>
            <p:ph type="sldNum" sz="quarter" idx="4"/>
          </p:nvPr>
        </p:nvSpPr>
        <p:spPr>
          <a:xfrm flipH="1">
            <a:off x="1528572" y="6601968"/>
            <a:ext cx="640080" cy="237744"/>
          </a:xfrm>
          <a:prstGeom prst="rect">
            <a:avLst/>
          </a:prstGeom>
        </p:spPr>
        <p:txBody>
          <a:bodyPr vert="horz" lIns="91440" tIns="45720" rIns="91440" bIns="45720" rtlCol="1" anchor="ctr"/>
          <a:lstStyle>
            <a:lvl1pPr algn="l" rtl="1">
              <a:defRPr sz="12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r" defTabSz="914400" rtl="1" eaLnBrk="1" latinLnBrk="0" hangingPunct="1">
        <a:lnSpc>
          <a:spcPct val="90000"/>
        </a:lnSpc>
        <a:spcBef>
          <a:spcPct val="0"/>
        </a:spcBef>
        <a:buFont typeface="Arial" pitchFamily="34" charset="0"/>
        <a:buNone/>
        <a:defRPr sz="3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74320" indent="-228600" algn="r" defTabSz="914400" rtl="1"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594360" indent="-228600" algn="r" defTabSz="914400" rtl="1"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23444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55448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874520" indent="-228600" algn="r" defTabSz="914400" rtl="1"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e.wikipedia.org/wiki/%D7%91%D7%99%D7%AA_%D7%94%D7%9E%D7%A7%D7%93%D7%A9_%D7%94%D7%A8%D7%90%D7%A9%D7%95%D7%9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9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s://he.wikipedia.org/wiki/%D7%95%D7%99%D7%90%D7%AA%D7%99%D7%95_%D7%9B%D7%9C_%D7%9C%D7%A2%D7%91%D7%93%D7%9A#cite_note-7" TargetMode="External"/><Relationship Id="rId13" Type="http://schemas.openxmlformats.org/officeDocument/2006/relationships/hyperlink" Target="https://he.wikipedia.org/wiki/%D7%95%D7%99%D7%90%D7%AA%D7%99%D7%95_%D7%9B%D7%9C_%D7%9C%D7%A2%D7%91%D7%93%D7%9A#cite_note-12" TargetMode="External"/><Relationship Id="rId18" Type="http://schemas.openxmlformats.org/officeDocument/2006/relationships/hyperlink" Target="https://he.wikipedia.org/wiki/%D7%95%D7%99%D7%90%D7%AA%D7%99%D7%95_%D7%9B%D7%9C_%D7%9C%D7%A2%D7%91%D7%93%D7%9A#cite_note-17" TargetMode="External"/><Relationship Id="rId3" Type="http://schemas.openxmlformats.org/officeDocument/2006/relationships/hyperlink" Target="https://he.wikipedia.org/wiki/%D7%95%D7%99%D7%90%D7%AA%D7%99%D7%95_%D7%9B%D7%9C_%D7%9C%D7%A2%D7%91%D7%93%D7%9A#cite_note-2" TargetMode="External"/><Relationship Id="rId7" Type="http://schemas.openxmlformats.org/officeDocument/2006/relationships/hyperlink" Target="https://he.wikipedia.org/wiki/%D7%95%D7%99%D7%90%D7%AA%D7%99%D7%95_%D7%9B%D7%9C_%D7%9C%D7%A2%D7%91%D7%93%D7%9A#cite_note-6" TargetMode="External"/><Relationship Id="rId12" Type="http://schemas.openxmlformats.org/officeDocument/2006/relationships/hyperlink" Target="https://he.wikipedia.org/wiki/%D7%95%D7%99%D7%90%D7%AA%D7%99%D7%95_%D7%9B%D7%9C_%D7%9C%D7%A2%D7%91%D7%93%D7%9A#cite_note-11" TargetMode="External"/><Relationship Id="rId17" Type="http://schemas.openxmlformats.org/officeDocument/2006/relationships/hyperlink" Target="https://he.wikipedia.org/wiki/%D7%95%D7%99%D7%90%D7%AA%D7%99%D7%95_%D7%9B%D7%9C_%D7%9C%D7%A2%D7%91%D7%93%D7%9A#cite_note-16" TargetMode="External"/><Relationship Id="rId2" Type="http://schemas.openxmlformats.org/officeDocument/2006/relationships/hyperlink" Target="https://he.wikipedia.org/wiki/%D7%95%D7%99%D7%90%D7%AA%D7%99%D7%95_%D7%9B%D7%9C_%D7%9C%D7%A2%D7%91%D7%93%D7%9A#cite_note-1" TargetMode="External"/><Relationship Id="rId16" Type="http://schemas.openxmlformats.org/officeDocument/2006/relationships/hyperlink" Target="https://he.wikipedia.org/wiki/%D7%95%D7%99%D7%90%D7%AA%D7%99%D7%95_%D7%9B%D7%9C_%D7%9C%D7%A2%D7%91%D7%93%D7%9A#cite_note-15" TargetMode="External"/><Relationship Id="rId1" Type="http://schemas.openxmlformats.org/officeDocument/2006/relationships/slideLayout" Target="../slideLayouts/slideLayout4.xml"/><Relationship Id="rId6" Type="http://schemas.openxmlformats.org/officeDocument/2006/relationships/hyperlink" Target="https://he.wikipedia.org/wiki/%D7%95%D7%99%D7%90%D7%AA%D7%99%D7%95_%D7%9B%D7%9C_%D7%9C%D7%A2%D7%91%D7%93%D7%9A#cite_note-5" TargetMode="External"/><Relationship Id="rId11" Type="http://schemas.openxmlformats.org/officeDocument/2006/relationships/hyperlink" Target="https://he.wikipedia.org/wiki/%D7%95%D7%99%D7%90%D7%AA%D7%99%D7%95_%D7%9B%D7%9C_%D7%9C%D7%A2%D7%91%D7%93%D7%9A#cite_note-10" TargetMode="External"/><Relationship Id="rId5" Type="http://schemas.openxmlformats.org/officeDocument/2006/relationships/hyperlink" Target="https://he.wikipedia.org/wiki/%D7%95%D7%99%D7%90%D7%AA%D7%99%D7%95_%D7%9B%D7%9C_%D7%9C%D7%A2%D7%91%D7%93%D7%9A#cite_note-4" TargetMode="External"/><Relationship Id="rId15" Type="http://schemas.openxmlformats.org/officeDocument/2006/relationships/hyperlink" Target="https://he.wikipedia.org/wiki/%D7%95%D7%99%D7%90%D7%AA%D7%99%D7%95_%D7%9B%D7%9C_%D7%9C%D7%A2%D7%91%D7%93%D7%9A#cite_note-14" TargetMode="External"/><Relationship Id="rId10" Type="http://schemas.openxmlformats.org/officeDocument/2006/relationships/hyperlink" Target="https://he.wikipedia.org/wiki/%D7%95%D7%99%D7%90%D7%AA%D7%99%D7%95_%D7%9B%D7%9C_%D7%9C%D7%A2%D7%91%D7%93%D7%9A#cite_note-9" TargetMode="External"/><Relationship Id="rId4" Type="http://schemas.openxmlformats.org/officeDocument/2006/relationships/hyperlink" Target="https://he.wikipedia.org/wiki/%D7%95%D7%99%D7%90%D7%AA%D7%99%D7%95_%D7%9B%D7%9C_%D7%9C%D7%A2%D7%91%D7%93%D7%9A#cite_note-3" TargetMode="External"/><Relationship Id="rId9" Type="http://schemas.openxmlformats.org/officeDocument/2006/relationships/hyperlink" Target="https://he.wikipedia.org/wiki/%D7%95%D7%99%D7%90%D7%AA%D7%99%D7%95_%D7%9B%D7%9C_%D7%9C%D7%A2%D7%91%D7%93%D7%9A#cite_note-8" TargetMode="External"/><Relationship Id="rId14" Type="http://schemas.openxmlformats.org/officeDocument/2006/relationships/hyperlink" Target="https://he.wikipedia.org/wiki/%D7%95%D7%99%D7%90%D7%AA%D7%99%D7%95_%D7%9B%D7%9C_%D7%9C%D7%A2%D7%91%D7%93%D7%9A#cite_note-13"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he.wikipedia.org/wiki/%D7%A9%D7%91%D7%A2_%D7%9E%D7%A6%D7%95%D7%95%D7%AA_%D7%91%D7%A0%D7%99_%D7%A0%D7%97#cite_note-19" TargetMode="External"/><Relationship Id="rId7" Type="http://schemas.openxmlformats.org/officeDocument/2006/relationships/image" Target="../media/image31.jpeg"/><Relationship Id="rId2" Type="http://schemas.openxmlformats.org/officeDocument/2006/relationships/hyperlink" Target="https://he.wikipedia.org/wiki/%D7%A9%D7%9C%D7%95%D7%9D_%D7%90%D7%A8%D7%95%D7%A9" TargetMode="Externa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hyperlink" Target="https://he.wikipedia.org/wiki/%D7%A9%D7%91%D7%A2_%D7%9E%D7%A6%D7%95%D7%95%D7%AA_%D7%91%D7%A0%D7%99_%D7%A0%D7%97#cite_note-21" TargetMode="External"/><Relationship Id="rId4" Type="http://schemas.openxmlformats.org/officeDocument/2006/relationships/hyperlink" Target="https://he.wikipedia.org/wiki/%D7%A9%D7%91%D7%A2_%D7%9E%D7%A6%D7%95%D7%95%D7%AA_%D7%91%D7%A0%D7%99_%D7%A0%D7%97#cite_note-20"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s://www.knowingfaith.co.il/%D7%AA%D7%95%D7%A8%D7%94-%D7%95%D7%9E%D7%95%D7%A1%D7%A8/%D7%94%D7%9E%D7%99%D7%AA%D7%95%D7%A1-%D7%A9%D7%9C-%D7%94%D7%90%D7%9C%D7%99%D7%9E%D7%95%D7%AA-%D7%94%D7%93%D7%AA%D7%99%D7%AA" TargetMode="External"/><Relationship Id="rId2" Type="http://schemas.openxmlformats.org/officeDocument/2006/relationships/hyperlink" Target="https://www.knowingfaith.co.il/%D7%AA%D7%95%D7%A8%D7%94-%D7%95%D7%9E%D7%95%D7%A1%D7%A8/%D7%94%D7%90%D7%9D-%D7%90%D7%A4%D7%A9%D7%A8-%D7%9C%D7%94%D7%99%D7%95%D7%AA-%D7%9E%D7%95%D7%A1%D7%A8%D7%99-%D7%91%D7%9C%D7%99-%D7%9C%D7%94%D7%90%D7%9E%D7%99%D7%9F-%D7%91%D7%90%D7%9C%D7%95%D7%94%D7%99%D7%9D" TargetMode="External"/><Relationship Id="rId1" Type="http://schemas.openxmlformats.org/officeDocument/2006/relationships/slideLayout" Target="../slideLayouts/slideLayout2.xml"/><Relationship Id="rId5" Type="http://schemas.openxmlformats.org/officeDocument/2006/relationships/hyperlink" Target="https://www.knowingfaith.co.il/%D7%AA%D7%95%D7%A8%D7%94-%D7%95%D7%9E%D7%95%D7%A1%D7%A8" TargetMode="External"/><Relationship Id="rId4" Type="http://schemas.openxmlformats.org/officeDocument/2006/relationships/hyperlink" Target="https://www.knowingfaith.co.il/%D7%AA%D7%95%D7%A8%D7%94-%D7%95%D7%9E%D7%95%D7%A1%D7%A8/%D7%93%D7%AA-%D7%95%D7%9E%D7%9C%D7%97%D7%9E%D7%95%D7%AA-%D7%AA%D7%A9%D7%95%D7%91%D7%94-%D7%9C%D7%93%D7%95%D7%A7%D7%99%D7%A0%D7%A1" TargetMode="Externa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flipH="1">
            <a:off x="150294" y="165020"/>
            <a:ext cx="9360418" cy="2263258"/>
          </a:xfrm>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     שבע מצוות בני נח</a:t>
            </a:r>
          </a:p>
        </p:txBody>
      </p:sp>
      <p:sp>
        <p:nvSpPr>
          <p:cNvPr id="5" name="כותרת משנה 4"/>
          <p:cNvSpPr>
            <a:spLocks noGrp="1"/>
          </p:cNvSpPr>
          <p:nvPr>
            <p:ph type="subTitle" idx="1"/>
          </p:nvPr>
        </p:nvSpPr>
        <p:spPr>
          <a:xfrm flipH="1">
            <a:off x="1372335" y="2759103"/>
            <a:ext cx="7326392" cy="2011680"/>
          </a:xfrm>
        </p:spPr>
        <p:txBody>
          <a:bodyPr rtlCol="1">
            <a:normAutofit fontScale="62500" lnSpcReduction="20000"/>
          </a:bodyPr>
          <a:lstStyle/>
          <a:p>
            <a:pPr rtl="1"/>
            <a:r>
              <a:rPr lang="he-IL" dirty="0">
                <a:highlight>
                  <a:srgbClr val="00FF00"/>
                </a:highlight>
                <a:latin typeface="Tahoma" panose="020B0604030504040204" pitchFamily="34" charset="0"/>
                <a:ea typeface="Tahoma" panose="020B0604030504040204" pitchFamily="34" charset="0"/>
                <a:cs typeface="Tahoma" panose="020B0604030504040204" pitchFamily="34" charset="0"/>
              </a:rPr>
              <a:t>הרב שהוזמן לאיראן.</a:t>
            </a:r>
          </a:p>
          <a:p>
            <a:pPr rtl="1"/>
            <a:r>
              <a:rPr lang="he-IL" dirty="0">
                <a:highlight>
                  <a:srgbClr val="00FF00"/>
                </a:highlight>
                <a:latin typeface="Tahoma" panose="020B0604030504040204" pitchFamily="34" charset="0"/>
                <a:ea typeface="Tahoma" panose="020B0604030504040204" pitchFamily="34" charset="0"/>
                <a:cs typeface="Tahoma" panose="020B0604030504040204" pitchFamily="34" charset="0"/>
              </a:rPr>
              <a:t>הרב שאלפי גויים מחאו כפיים בהתלהבות להרצאתו.</a:t>
            </a:r>
          </a:p>
          <a:p>
            <a:pPr rtl="1"/>
            <a:r>
              <a:rPr lang="he-IL" dirty="0">
                <a:highlight>
                  <a:srgbClr val="00FF00"/>
                </a:highlight>
                <a:latin typeface="Tahoma" panose="020B0604030504040204" pitchFamily="34" charset="0"/>
                <a:ea typeface="Tahoma" panose="020B0604030504040204" pitchFamily="34" charset="0"/>
                <a:cs typeface="Tahoma" panose="020B0604030504040204" pitchFamily="34" charset="0"/>
              </a:rPr>
              <a:t>מתי בטורקיה הזמינו רבנים לדבר במסגד?</a:t>
            </a:r>
          </a:p>
          <a:p>
            <a:pPr rtl="1"/>
            <a:r>
              <a:rPr lang="he-IL" dirty="0">
                <a:highlight>
                  <a:srgbClr val="00FF00"/>
                </a:highlight>
                <a:latin typeface="Tahoma" panose="020B0604030504040204" pitchFamily="34" charset="0"/>
                <a:ea typeface="Tahoma" panose="020B0604030504040204" pitchFamily="34" charset="0"/>
                <a:cs typeface="Tahoma" panose="020B0604030504040204" pitchFamily="34" charset="0"/>
              </a:rPr>
              <a:t>ממתי ערבים לומדים משניות?</a:t>
            </a:r>
          </a:p>
        </p:txBody>
      </p:sp>
      <p:pic>
        <p:nvPicPr>
          <p:cNvPr id="1026" name="Picture 2" descr="תמונה שמכילה לבוש, רהיטים, אדם, פני אדם&#10;&#10;התיאור נוצר באופן אוטומטי">
            <a:extLst>
              <a:ext uri="{FF2B5EF4-FFF2-40B4-BE49-F238E27FC236}">
                <a16:creationId xmlns:a16="http://schemas.microsoft.com/office/drawing/2014/main" id="{D21FE9EA-676C-09D6-666A-6E822D3C5F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2822" y="0"/>
            <a:ext cx="3509177" cy="263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DE6F73-AC08-F1C8-9751-A751073B2F41}"/>
              </a:ext>
            </a:extLst>
          </p:cNvPr>
          <p:cNvSpPr>
            <a:spLocks noGrp="1"/>
          </p:cNvSpPr>
          <p:nvPr>
            <p:ph type="title"/>
          </p:nvPr>
        </p:nvSpPr>
        <p:spPr/>
        <p:txBody>
          <a:bodyPr/>
          <a:lstStyle/>
          <a:p>
            <a:r>
              <a:rPr lang="he-IL" dirty="0"/>
              <a:t>הפטרת פרשת כי תבוא</a:t>
            </a:r>
          </a:p>
        </p:txBody>
      </p:sp>
      <p:sp>
        <p:nvSpPr>
          <p:cNvPr id="3" name="מציין מיקום תוכן 2">
            <a:extLst>
              <a:ext uri="{FF2B5EF4-FFF2-40B4-BE49-F238E27FC236}">
                <a16:creationId xmlns:a16="http://schemas.microsoft.com/office/drawing/2014/main" id="{0F1CC139-F449-2AAD-79D2-C18F08394A2B}"/>
              </a:ext>
            </a:extLst>
          </p:cNvPr>
          <p:cNvSpPr>
            <a:spLocks noGrp="1"/>
          </p:cNvSpPr>
          <p:nvPr>
            <p:ph idx="1"/>
          </p:nvPr>
        </p:nvSpPr>
        <p:spPr/>
        <p:txBody>
          <a:bodyPr>
            <a:normAutofit fontScale="85000" lnSpcReduction="20000"/>
          </a:bodyPr>
          <a:lstStyle/>
          <a:p>
            <a:r>
              <a:rPr lang="he-IL" dirty="0"/>
              <a:t>ישעיהו פרק ס פסוק א - ג</a:t>
            </a:r>
          </a:p>
          <a:p>
            <a:r>
              <a:rPr lang="he-IL" sz="3200" dirty="0">
                <a:cs typeface="DBS-Stam" pitchFamily="2" charset="-79"/>
              </a:rPr>
              <a:t>קוּמִי אוֹרִי כִּי בָא אוֹרֵךְ וּכְבוֹד יְהֹוָה עָלַיִךְ זָרָח: </a:t>
            </a:r>
          </a:p>
          <a:p>
            <a:r>
              <a:rPr lang="he-IL" sz="3200" dirty="0">
                <a:cs typeface="DBS-Stam" pitchFamily="2" charset="-79"/>
              </a:rPr>
              <a:t>כִּי הִנֵּה הַחֹשֶׁךְ יְכַסֶּה אֶרֶץ וַעֲרָפֶל </a:t>
            </a:r>
            <a:r>
              <a:rPr lang="he-IL" sz="3200" dirty="0" err="1">
                <a:cs typeface="DBS-Stam" pitchFamily="2" charset="-79"/>
              </a:rPr>
              <a:t>לְאֻמִּים</a:t>
            </a:r>
            <a:r>
              <a:rPr lang="he-IL" sz="3200" dirty="0">
                <a:cs typeface="DBS-Stam" pitchFamily="2" charset="-79"/>
              </a:rPr>
              <a:t> וְעָלַיִךְ יִזְרַח יְהֹוָה וּכְבוֹדוֹ עָלַיִךְ יֵרָאֶה:</a:t>
            </a:r>
          </a:p>
          <a:p>
            <a:r>
              <a:rPr lang="he-IL" sz="3200" dirty="0">
                <a:cs typeface="DBS-Stam" pitchFamily="2" charset="-79"/>
              </a:rPr>
              <a:t> וְהָלְכוּ גוֹיִם לְאוֹרֵךְ וּמְלָכִים לְנֹגַהּ זַרְחֵךְ:</a:t>
            </a:r>
          </a:p>
          <a:p>
            <a:endParaRPr lang="he-IL" sz="3200" dirty="0">
              <a:cs typeface="DBS-Stam" pitchFamily="2" charset="-79"/>
            </a:endParaRPr>
          </a:p>
          <a:p>
            <a:pPr algn="r"/>
            <a:r>
              <a:rPr lang="he-IL" sz="2800" b="0" i="0" dirty="0">
                <a:solidFill>
                  <a:srgbClr val="202122"/>
                </a:solidFill>
                <a:effectLst/>
                <a:latin typeface="David" panose="020E0502060401010101" pitchFamily="34" charset="-79"/>
                <a:cs typeface="David" panose="020E0502060401010101" pitchFamily="34" charset="-79"/>
              </a:rPr>
              <a:t>קם אבא והציע: תהיה </a:t>
            </a:r>
            <a:r>
              <a:rPr lang="he-IL" sz="2800" b="1" i="0" dirty="0">
                <a:solidFill>
                  <a:srgbClr val="202122"/>
                </a:solidFill>
                <a:effectLst/>
                <a:latin typeface="David" panose="020E0502060401010101" pitchFamily="34" charset="-79"/>
                <a:cs typeface="David" panose="020E0502060401010101" pitchFamily="34" charset="-79"/>
              </a:rPr>
              <a:t>המנורה</a:t>
            </a:r>
            <a:r>
              <a:rPr lang="he-IL" sz="2800" b="0" i="0" dirty="0">
                <a:solidFill>
                  <a:srgbClr val="202122"/>
                </a:solidFill>
                <a:effectLst/>
                <a:latin typeface="David" panose="020E0502060401010101" pitchFamily="34" charset="-79"/>
                <a:cs typeface="David" panose="020E0502060401010101" pitchFamily="34" charset="-79"/>
              </a:rPr>
              <a:t> סמל למדינת ישראל, ולמה המנורה? ישראל נועד להיות </a:t>
            </a:r>
            <a:r>
              <a:rPr lang="he-IL" sz="2800" b="1" i="0" dirty="0">
                <a:solidFill>
                  <a:srgbClr val="202122"/>
                </a:solidFill>
                <a:effectLst/>
                <a:latin typeface="David" panose="020E0502060401010101" pitchFamily="34" charset="-79"/>
                <a:cs typeface="David" panose="020E0502060401010101" pitchFamily="34" charset="-79"/>
              </a:rPr>
              <a:t>אור לגויים</a:t>
            </a:r>
            <a:r>
              <a:rPr lang="he-IL" sz="2800" b="0" i="0" dirty="0">
                <a:solidFill>
                  <a:srgbClr val="202122"/>
                </a:solidFill>
                <a:effectLst/>
                <a:latin typeface="David" panose="020E0502060401010101" pitchFamily="34" charset="-79"/>
                <a:cs typeface="David" panose="020E0502060401010101" pitchFamily="34" charset="-79"/>
              </a:rPr>
              <a:t>, אור לעולם, והאור שהעלו במנורה ב</a:t>
            </a:r>
            <a:r>
              <a:rPr lang="he-IL" sz="2800" b="0" i="0" u="none" strike="noStrike" dirty="0">
                <a:solidFill>
                  <a:srgbClr val="202122"/>
                </a:solidFill>
                <a:effectLst/>
                <a:latin typeface="David" panose="020E0502060401010101" pitchFamily="34" charset="-79"/>
                <a:cs typeface="David" panose="020E0502060401010101" pitchFamily="34" charset="-79"/>
                <a:hlinkClick r:id="rId3" tooltip="בית המקדש הראשון"/>
              </a:rPr>
              <a:t>בית המקדש הראשון</a:t>
            </a:r>
            <a:r>
              <a:rPr lang="he-IL" sz="2800" b="0" i="0" dirty="0">
                <a:solidFill>
                  <a:srgbClr val="202122"/>
                </a:solidFill>
                <a:effectLst/>
                <a:latin typeface="David" panose="020E0502060401010101" pitchFamily="34" charset="-79"/>
                <a:cs typeface="David" panose="020E0502060401010101" pitchFamily="34" charset="-79"/>
              </a:rPr>
              <a:t> והשני הפיצה את האור הזה בעולם כולו. ועתה גם בימינו, בימי הבית השלישי – תשוב המנורה להאיר לעם ולעולם.</a:t>
            </a:r>
          </a:p>
          <a:p>
            <a:br>
              <a:rPr lang="he-IL" sz="2800" dirty="0"/>
            </a:br>
            <a:endParaRPr lang="he-IL" sz="3200" dirty="0">
              <a:cs typeface="DBS-Stam" pitchFamily="2" charset="-79"/>
            </a:endParaRPr>
          </a:p>
        </p:txBody>
      </p:sp>
      <p:pic>
        <p:nvPicPr>
          <p:cNvPr id="10242" name="Picture 2" descr="מה המשמעות של סמל המנורה? - אנציקלופדיה אאוריקה">
            <a:extLst>
              <a:ext uri="{FF2B5EF4-FFF2-40B4-BE49-F238E27FC236}">
                <a16:creationId xmlns:a16="http://schemas.microsoft.com/office/drawing/2014/main" id="{5F123ADE-D71B-3C40-FB32-DEC6DB5740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9087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10242"/>
                                        </p:tgtEl>
                                        <p:attrNameLst>
                                          <p:attrName>style.visibility</p:attrName>
                                        </p:attrNameLst>
                                      </p:cBhvr>
                                      <p:to>
                                        <p:strVal val="visible"/>
                                      </p:to>
                                    </p:set>
                                    <p:animEffect transition="in" filter="fade">
                                      <p:cBhvr>
                                        <p:cTn id="23" dur="1000"/>
                                        <p:tgtEl>
                                          <p:spTgt spid="10242"/>
                                        </p:tgtEl>
                                      </p:cBhvr>
                                    </p:animEffect>
                                    <p:anim calcmode="lin" valueType="num">
                                      <p:cBhvr>
                                        <p:cTn id="24" dur="1000" fill="hold"/>
                                        <p:tgtEl>
                                          <p:spTgt spid="10242"/>
                                        </p:tgtEl>
                                        <p:attrNameLst>
                                          <p:attrName>ppt_x</p:attrName>
                                        </p:attrNameLst>
                                      </p:cBhvr>
                                      <p:tavLst>
                                        <p:tav tm="0">
                                          <p:val>
                                            <p:strVal val="#ppt_x"/>
                                          </p:val>
                                        </p:tav>
                                        <p:tav tm="100000">
                                          <p:val>
                                            <p:strVal val="#ppt_x"/>
                                          </p:val>
                                        </p:tav>
                                      </p:tavLst>
                                    </p:anim>
                                    <p:anim calcmode="lin" valueType="num">
                                      <p:cBhvr>
                                        <p:cTn id="25" dur="1000" fill="hold"/>
                                        <p:tgtEl>
                                          <p:spTgt spid="1024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6154E2-8E6B-A97C-79B1-DE32590C8294}"/>
              </a:ext>
            </a:extLst>
          </p:cNvPr>
          <p:cNvSpPr>
            <a:spLocks noGrp="1"/>
          </p:cNvSpPr>
          <p:nvPr>
            <p:ph type="title"/>
          </p:nvPr>
        </p:nvSpPr>
        <p:spPr/>
        <p:txBody>
          <a:bodyPr/>
          <a:lstStyle/>
          <a:p>
            <a:r>
              <a:rPr lang="he-IL" dirty="0"/>
              <a:t>אור לגויים</a:t>
            </a:r>
          </a:p>
        </p:txBody>
      </p:sp>
      <p:sp>
        <p:nvSpPr>
          <p:cNvPr id="3" name="מציין מיקום תוכן 2">
            <a:extLst>
              <a:ext uri="{FF2B5EF4-FFF2-40B4-BE49-F238E27FC236}">
                <a16:creationId xmlns:a16="http://schemas.microsoft.com/office/drawing/2014/main" id="{363084F9-4075-65EC-2D05-C21E55FEBEA5}"/>
              </a:ext>
            </a:extLst>
          </p:cNvPr>
          <p:cNvSpPr>
            <a:spLocks noGrp="1"/>
          </p:cNvSpPr>
          <p:nvPr>
            <p:ph idx="1"/>
          </p:nvPr>
        </p:nvSpPr>
        <p:spPr/>
        <p:txBody>
          <a:bodyPr/>
          <a:lstStyle/>
          <a:p>
            <a:r>
              <a:rPr lang="he-IL" dirty="0"/>
              <a:t>וַיֹּאמֶר נָקֵל </a:t>
            </a:r>
            <a:r>
              <a:rPr lang="he-IL" dirty="0" err="1"/>
              <a:t>מִהְיוֹתְך</a:t>
            </a:r>
            <a:r>
              <a:rPr lang="he-IL" dirty="0"/>
              <a:t>ָ לִי עֶבֶד לְהָקִים אֶת שִׁבְטֵי יַעֲקֹב </a:t>
            </a:r>
            <a:r>
              <a:rPr lang="he-IL" dirty="0" err="1"/>
              <a:t>וּנְצוּרֵי</a:t>
            </a:r>
            <a:r>
              <a:rPr lang="he-IL" dirty="0"/>
              <a:t> יִשְׂרָאֵל לְהָשִׁיב </a:t>
            </a:r>
            <a:r>
              <a:rPr lang="he-IL" b="1" dirty="0" err="1"/>
              <a:t>וּנְתַתִּיך</a:t>
            </a:r>
            <a:r>
              <a:rPr lang="he-IL" b="1" dirty="0"/>
              <a:t>ָ לְאוֹר גּוֹיִם </a:t>
            </a:r>
            <a:r>
              <a:rPr lang="he-IL" dirty="0"/>
              <a:t>לִהְיוֹת יְשׁוּעָתִי עַד קְצֵה הָאָרֶץ — ישעיהו מט ו</a:t>
            </a:r>
          </a:p>
          <a:p>
            <a:r>
              <a:rPr lang="he-IL" dirty="0"/>
              <a:t>אֲנִי יְהוָה קְרָאתִיךָ בְצֶדֶק וְאַחְזֵק בְּיָדֶךָ וְאֶצָּרְךָ </a:t>
            </a:r>
            <a:r>
              <a:rPr lang="he-IL" b="1" dirty="0"/>
              <a:t>וְאֶתֶּנְךָ לִבְרִית עָם לְאוֹר גּוֹיִם </a:t>
            </a:r>
            <a:r>
              <a:rPr lang="he-IL" dirty="0"/>
              <a:t>— ישעיהו </a:t>
            </a:r>
            <a:r>
              <a:rPr lang="he-IL" dirty="0" err="1"/>
              <a:t>מב</a:t>
            </a:r>
            <a:r>
              <a:rPr lang="he-IL" dirty="0"/>
              <a:t> ו</a:t>
            </a:r>
          </a:p>
          <a:p>
            <a:r>
              <a:rPr lang="he-IL" b="1" dirty="0"/>
              <a:t>וְהָלְכוּ גוֹיִם לְאוֹרֵךְ וּמְלָכִים לְנֹגַהּ זַרְחֵךְ </a:t>
            </a:r>
          </a:p>
          <a:p>
            <a:endParaRPr lang="he-IL" dirty="0"/>
          </a:p>
          <a:p>
            <a:endParaRPr lang="he-IL" dirty="0"/>
          </a:p>
        </p:txBody>
      </p:sp>
    </p:spTree>
    <p:extLst>
      <p:ext uri="{BB962C8B-B14F-4D97-AF65-F5344CB8AC3E}">
        <p14:creationId xmlns:p14="http://schemas.microsoft.com/office/powerpoint/2010/main" val="245157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ג' סוגי גויים </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rmAutofit/>
          </a:bodyPr>
          <a:lstStyle/>
          <a:p>
            <a:pPr algn="just"/>
            <a:r>
              <a:rPr lang="he-IL" dirty="0"/>
              <a:t>גר תושב, שומר ז' מצוות, עובר עליהם.</a:t>
            </a:r>
          </a:p>
          <a:p>
            <a:pPr algn="just"/>
            <a:r>
              <a:rPr lang="he-IL" dirty="0" err="1"/>
              <a:t>חדושי</a:t>
            </a:r>
            <a:r>
              <a:rPr lang="he-IL" dirty="0"/>
              <a:t> הרמב"ן </a:t>
            </a:r>
            <a:r>
              <a:rPr lang="he-IL" sz="1200" dirty="0"/>
              <a:t>מסכת מכות דף ט עמוד א </a:t>
            </a:r>
            <a:r>
              <a:rPr lang="he-IL" dirty="0" err="1"/>
              <a:t>והוי</a:t>
            </a:r>
            <a:r>
              <a:rPr lang="he-IL" dirty="0"/>
              <a:t> יודע שבן נח המוזכר בכל מקום אינו גר תושב, אלא </a:t>
            </a:r>
            <a:r>
              <a:rPr lang="he-IL" b="1" dirty="0">
                <a:highlight>
                  <a:srgbClr val="00FF00"/>
                </a:highlight>
              </a:rPr>
              <a:t>שבן נח </a:t>
            </a:r>
            <a:r>
              <a:rPr lang="he-IL" dirty="0">
                <a:highlight>
                  <a:srgbClr val="00FF00"/>
                </a:highlight>
              </a:rPr>
              <a:t>הוא שנוהג במצות שלהם כהוגן עם חבריו</a:t>
            </a:r>
            <a:r>
              <a:rPr lang="he-IL" dirty="0"/>
              <a:t> </a:t>
            </a:r>
          </a:p>
          <a:p>
            <a:pPr algn="just"/>
            <a:r>
              <a:rPr lang="he-IL" b="1" dirty="0">
                <a:highlight>
                  <a:srgbClr val="00FF00"/>
                </a:highlight>
              </a:rPr>
              <a:t>וגר תושב הוא </a:t>
            </a:r>
            <a:r>
              <a:rPr lang="he-IL" dirty="0"/>
              <a:t>שבא לפני ב"ד של ישראל וקבלן עליו בפני ב"ד, שכיון שקבלם עליו בפנינו הזהירה עליהם תורה יותר משאר בני נח שלא קבלם, מפני שהוא מדקדק עליהם ביותר, </a:t>
            </a:r>
          </a:p>
          <a:p>
            <a:pPr algn="just"/>
            <a:r>
              <a:rPr lang="he-IL" dirty="0"/>
              <a:t>ועוד מפני שאמרו (</a:t>
            </a:r>
            <a:r>
              <a:rPr lang="he-IL" dirty="0" err="1"/>
              <a:t>ב"ק</a:t>
            </a:r>
            <a:r>
              <a:rPr lang="he-IL" dirty="0"/>
              <a:t> ל"ח א') ראה ז' מצות שנצטוו בני נח ולא קיימום עמד והתירם להם שלא </a:t>
            </a:r>
            <a:r>
              <a:rPr lang="he-IL" dirty="0" err="1"/>
              <a:t>יהו</a:t>
            </a:r>
            <a:r>
              <a:rPr lang="he-IL" dirty="0"/>
              <a:t> </a:t>
            </a:r>
            <a:r>
              <a:rPr lang="he-IL" dirty="0" err="1"/>
              <a:t>מקבלין</a:t>
            </a:r>
            <a:r>
              <a:rPr lang="he-IL" dirty="0"/>
              <a:t> עליהם שכר אלא כמי שאינו מצווה ועושה, וזה שקבלם על עצמו </a:t>
            </a:r>
            <a:r>
              <a:rPr lang="he-IL" dirty="0" err="1"/>
              <a:t>בב"ד</a:t>
            </a:r>
            <a:r>
              <a:rPr lang="he-IL" dirty="0"/>
              <a:t> של ישראל מצווה ועושה הוא. </a:t>
            </a:r>
          </a:p>
          <a:p>
            <a:pPr algn="just"/>
            <a:r>
              <a:rPr lang="he-IL" b="1" dirty="0">
                <a:highlight>
                  <a:srgbClr val="00FF00"/>
                </a:highlight>
              </a:rPr>
              <a:t>וגוי המוזכר בכל מקום </a:t>
            </a:r>
            <a:r>
              <a:rPr lang="he-IL" dirty="0"/>
              <a:t>הוא בן נח שלא הוחזק אם מקיים מצות שלהם אם לאו ומסתמא אין רובן </a:t>
            </a:r>
            <a:r>
              <a:rPr lang="he-IL" dirty="0" err="1"/>
              <a:t>מקיימין</a:t>
            </a:r>
            <a:r>
              <a:rPr lang="he-IL" dirty="0"/>
              <a:t> אותן ולפיכך דנו אותן כספק ולא הקפיד עליו אלא לא מעלין ולא מורידין (שם כ"ו א').</a:t>
            </a:r>
          </a:p>
        </p:txBody>
      </p:sp>
    </p:spTree>
    <p:custDataLst>
      <p:tags r:id="rId1"/>
    </p:custDataLst>
    <p:extLst>
      <p:ext uri="{BB962C8B-B14F-4D97-AF65-F5344CB8AC3E}">
        <p14:creationId xmlns:p14="http://schemas.microsoft.com/office/powerpoint/2010/main" val="426837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err="1"/>
              <a:t>ריטב"א</a:t>
            </a:r>
            <a:r>
              <a:rPr lang="he-IL" dirty="0"/>
              <a:t> – ג' סוגים ומה הדין בסתם?</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rmAutofit lnSpcReduction="10000"/>
          </a:bodyPr>
          <a:lstStyle/>
          <a:p>
            <a:r>
              <a:rPr lang="he-IL" dirty="0" err="1"/>
              <a:t>חדושי</a:t>
            </a:r>
            <a:r>
              <a:rPr lang="he-IL" dirty="0"/>
              <a:t> </a:t>
            </a:r>
            <a:r>
              <a:rPr lang="he-IL" dirty="0" err="1"/>
              <a:t>הריטב"א</a:t>
            </a:r>
            <a:r>
              <a:rPr lang="he-IL" dirty="0"/>
              <a:t> מסכת מכות דף ט עמוד א</a:t>
            </a:r>
          </a:p>
          <a:p>
            <a:r>
              <a:rPr lang="he-IL" b="1" dirty="0"/>
              <a:t>ג' לשונות נאמרו בכותים, גר תושב ובן נח וכותי</a:t>
            </a:r>
            <a:r>
              <a:rPr lang="he-IL" dirty="0"/>
              <a:t>, </a:t>
            </a:r>
          </a:p>
          <a:p>
            <a:r>
              <a:rPr lang="he-IL" dirty="0">
                <a:highlight>
                  <a:srgbClr val="00FF00"/>
                </a:highlight>
              </a:rPr>
              <a:t>גר תושב </a:t>
            </a:r>
            <a:r>
              <a:rPr lang="he-IL" dirty="0"/>
              <a:t>הוא שקבל </a:t>
            </a:r>
            <a:r>
              <a:rPr lang="he-IL" dirty="0" err="1"/>
              <a:t>בב"ד</a:t>
            </a:r>
            <a:r>
              <a:rPr lang="he-IL" dirty="0"/>
              <a:t> של ישראל לקיים שבע מצות שנצטוו בני נח </a:t>
            </a:r>
            <a:r>
              <a:rPr lang="he-IL" dirty="0" err="1"/>
              <a:t>כדאיתא</a:t>
            </a:r>
            <a:r>
              <a:rPr lang="he-IL" dirty="0"/>
              <a:t> בע"ז (ס"ד ב') וכזה מותר להתיישב בינינו ולזה נקרא תושב, וכיון שקיבלן </a:t>
            </a:r>
            <a:r>
              <a:rPr lang="he-IL" dirty="0" err="1"/>
              <a:t>בב"ד</a:t>
            </a:r>
            <a:r>
              <a:rPr lang="he-IL" dirty="0"/>
              <a:t> הוא נקרא בשבע מצות אלו מצווה ועושה, וכי הא אנו </a:t>
            </a:r>
            <a:r>
              <a:rPr lang="he-IL" b="1" dirty="0" err="1">
                <a:solidFill>
                  <a:schemeClr val="accent1">
                    <a:lumMod val="50000"/>
                  </a:schemeClr>
                </a:solidFill>
              </a:rPr>
              <a:t>מצווין</a:t>
            </a:r>
            <a:r>
              <a:rPr lang="he-IL" b="1" dirty="0">
                <a:solidFill>
                  <a:schemeClr val="accent1">
                    <a:lumMod val="50000"/>
                  </a:schemeClr>
                </a:solidFill>
              </a:rPr>
              <a:t> </a:t>
            </a:r>
            <a:r>
              <a:rPr lang="he-IL" b="1" dirty="0" err="1">
                <a:solidFill>
                  <a:schemeClr val="accent1">
                    <a:lumMod val="50000"/>
                  </a:schemeClr>
                </a:solidFill>
              </a:rPr>
              <a:t>להחיותו</a:t>
            </a:r>
            <a:r>
              <a:rPr lang="he-IL" b="1" dirty="0">
                <a:solidFill>
                  <a:schemeClr val="accent1">
                    <a:lumMod val="50000"/>
                  </a:schemeClr>
                </a:solidFill>
              </a:rPr>
              <a:t> </a:t>
            </a:r>
            <a:r>
              <a:rPr lang="he-IL" dirty="0" err="1"/>
              <a:t>כדכתיב</a:t>
            </a:r>
            <a:r>
              <a:rPr lang="he-IL" dirty="0"/>
              <a:t> וחי (אחיך) עמך (ויקרא כ"ה ל"ה), ואין צריך לומר שאסור לנו לגרום לו שום קטלא וכל שכן להורידו לבור. </a:t>
            </a:r>
          </a:p>
          <a:p>
            <a:r>
              <a:rPr lang="he-IL" dirty="0">
                <a:highlight>
                  <a:srgbClr val="00FF00"/>
                </a:highlight>
              </a:rPr>
              <a:t>ובן נח </a:t>
            </a:r>
            <a:r>
              <a:rPr lang="he-IL" dirty="0"/>
              <a:t>הוא שלא קבלם </a:t>
            </a:r>
            <a:r>
              <a:rPr lang="he-IL" dirty="0" err="1"/>
              <a:t>בב"ד</a:t>
            </a:r>
            <a:r>
              <a:rPr lang="he-IL" dirty="0"/>
              <a:t> </a:t>
            </a:r>
            <a:r>
              <a:rPr lang="he-IL" b="1" dirty="0"/>
              <a:t>אלא דקים לן שמקיים אותם </a:t>
            </a:r>
            <a:r>
              <a:rPr lang="he-IL" dirty="0"/>
              <a:t>מעצמו והוא נדון בהם כמי שאינו מצווה ועושה </a:t>
            </a:r>
            <a:r>
              <a:rPr lang="he-IL" dirty="0" err="1"/>
              <a:t>מדכתיב</a:t>
            </a:r>
            <a:r>
              <a:rPr lang="he-IL" dirty="0"/>
              <a:t> עמד </a:t>
            </a:r>
            <a:r>
              <a:rPr lang="he-IL" dirty="0" err="1"/>
              <a:t>וימדד</a:t>
            </a:r>
            <a:r>
              <a:rPr lang="he-IL" dirty="0"/>
              <a:t> ארץ ראה ויתר גוים </a:t>
            </a:r>
            <a:r>
              <a:rPr lang="he-IL" dirty="0" err="1"/>
              <a:t>כדאיתא</a:t>
            </a:r>
            <a:r>
              <a:rPr lang="he-IL" dirty="0"/>
              <a:t> </a:t>
            </a:r>
            <a:r>
              <a:rPr lang="he-IL" dirty="0" err="1"/>
              <a:t>בב"ק</a:t>
            </a:r>
            <a:r>
              <a:rPr lang="he-IL" dirty="0"/>
              <a:t> (ל"ח ב') וע"ז (ס"ד ב'), וכי הא </a:t>
            </a:r>
            <a:r>
              <a:rPr lang="he-IL" b="1" dirty="0">
                <a:solidFill>
                  <a:schemeClr val="accent1">
                    <a:lumMod val="50000"/>
                  </a:schemeClr>
                </a:solidFill>
              </a:rPr>
              <a:t>אין אנו </a:t>
            </a:r>
            <a:r>
              <a:rPr lang="he-IL" b="1" dirty="0" err="1">
                <a:solidFill>
                  <a:schemeClr val="accent1">
                    <a:lumMod val="50000"/>
                  </a:schemeClr>
                </a:solidFill>
              </a:rPr>
              <a:t>מצווין</a:t>
            </a:r>
            <a:r>
              <a:rPr lang="he-IL" b="1" dirty="0">
                <a:solidFill>
                  <a:schemeClr val="accent1">
                    <a:lumMod val="50000"/>
                  </a:schemeClr>
                </a:solidFill>
              </a:rPr>
              <a:t> </a:t>
            </a:r>
            <a:r>
              <a:rPr lang="he-IL" b="1" dirty="0" err="1">
                <a:solidFill>
                  <a:schemeClr val="accent1">
                    <a:lumMod val="50000"/>
                  </a:schemeClr>
                </a:solidFill>
              </a:rPr>
              <a:t>להחיותו</a:t>
            </a:r>
            <a:r>
              <a:rPr lang="he-IL" b="1" dirty="0">
                <a:solidFill>
                  <a:schemeClr val="accent1">
                    <a:lumMod val="50000"/>
                  </a:schemeClr>
                </a:solidFill>
              </a:rPr>
              <a:t> וגם אין לנו להורידו </a:t>
            </a:r>
            <a:r>
              <a:rPr lang="he-IL" b="1" dirty="0" err="1">
                <a:solidFill>
                  <a:schemeClr val="accent1">
                    <a:lumMod val="50000"/>
                  </a:schemeClr>
                </a:solidFill>
              </a:rPr>
              <a:t>בידים</a:t>
            </a:r>
            <a:r>
              <a:rPr lang="he-IL" b="1" dirty="0">
                <a:solidFill>
                  <a:schemeClr val="accent1">
                    <a:lumMod val="50000"/>
                  </a:schemeClr>
                </a:solidFill>
              </a:rPr>
              <a:t> ולא לגרום בו שום קטלא </a:t>
            </a:r>
            <a:r>
              <a:rPr lang="he-IL" dirty="0"/>
              <a:t>כיון </a:t>
            </a:r>
            <a:r>
              <a:rPr lang="he-IL" dirty="0" err="1"/>
              <a:t>דסוף</a:t>
            </a:r>
            <a:r>
              <a:rPr lang="he-IL" dirty="0"/>
              <a:t> סוף עושה אותם שאף שאינו מצווה ועושה שכר יש לו קצת </a:t>
            </a:r>
            <a:r>
              <a:rPr lang="he-IL" dirty="0" err="1"/>
              <a:t>כדאיתא</a:t>
            </a:r>
            <a:r>
              <a:rPr lang="he-IL" dirty="0"/>
              <a:t> התם, </a:t>
            </a:r>
          </a:p>
          <a:p>
            <a:r>
              <a:rPr lang="he-IL" dirty="0">
                <a:highlight>
                  <a:srgbClr val="00FF00"/>
                </a:highlight>
              </a:rPr>
              <a:t>וסתם כותי </a:t>
            </a:r>
            <a:r>
              <a:rPr lang="he-IL" dirty="0"/>
              <a:t>הוא שאינו זהיר לקיים שבע מצות, וכי הא </a:t>
            </a:r>
            <a:r>
              <a:rPr lang="he-IL" b="1" dirty="0"/>
              <a:t>מותר להורידו לבור </a:t>
            </a:r>
            <a:r>
              <a:rPr lang="he-IL" b="1" dirty="0">
                <a:solidFill>
                  <a:schemeClr val="accent1">
                    <a:lumMod val="50000"/>
                  </a:schemeClr>
                </a:solidFill>
              </a:rPr>
              <a:t>במקום </a:t>
            </a:r>
            <a:r>
              <a:rPr lang="he-IL" b="1" dirty="0" err="1">
                <a:solidFill>
                  <a:schemeClr val="accent1">
                    <a:lumMod val="50000"/>
                  </a:schemeClr>
                </a:solidFill>
              </a:rPr>
              <a:t>דליכא</a:t>
            </a:r>
            <a:r>
              <a:rPr lang="he-IL" b="1" dirty="0">
                <a:solidFill>
                  <a:schemeClr val="accent1">
                    <a:lumMod val="50000"/>
                  </a:schemeClr>
                </a:solidFill>
              </a:rPr>
              <a:t> איבה </a:t>
            </a:r>
            <a:r>
              <a:rPr lang="he-IL" dirty="0"/>
              <a:t>או לגרום לו הריגה כל </a:t>
            </a:r>
            <a:r>
              <a:rPr lang="he-IL" dirty="0" err="1"/>
              <a:t>היכא</a:t>
            </a:r>
            <a:r>
              <a:rPr lang="he-IL" dirty="0"/>
              <a:t> </a:t>
            </a:r>
            <a:r>
              <a:rPr lang="he-IL" dirty="0" err="1"/>
              <a:t>דנקיט</a:t>
            </a:r>
            <a:r>
              <a:rPr lang="he-IL" dirty="0"/>
              <a:t> שום עילה </a:t>
            </a:r>
            <a:r>
              <a:rPr lang="he-IL" dirty="0" err="1"/>
              <a:t>כדאיתא</a:t>
            </a:r>
            <a:r>
              <a:rPr lang="he-IL" dirty="0"/>
              <a:t> בע"ז (כ"ז ב') </a:t>
            </a:r>
            <a:r>
              <a:rPr lang="he-IL" dirty="0" err="1"/>
              <a:t>וכדפרישנא</a:t>
            </a:r>
            <a:r>
              <a:rPr lang="he-IL" dirty="0"/>
              <a:t> התם גבי הכותים לא מעלין ולא מורידין כלומר במקום איבה.</a:t>
            </a:r>
          </a:p>
          <a:p>
            <a:endParaRPr lang="he-IL" dirty="0"/>
          </a:p>
        </p:txBody>
      </p:sp>
      <p:pic>
        <p:nvPicPr>
          <p:cNvPr id="25" name="תמונה 24">
            <a:extLst>
              <a:ext uri="{FF2B5EF4-FFF2-40B4-BE49-F238E27FC236}">
                <a16:creationId xmlns:a16="http://schemas.microsoft.com/office/drawing/2014/main" id="{E34622CD-3136-8655-EE7F-97A95B84D933}"/>
              </a:ext>
            </a:extLst>
          </p:cNvPr>
          <p:cNvPicPr>
            <a:picLocks noChangeAspect="1"/>
          </p:cNvPicPr>
          <p:nvPr/>
        </p:nvPicPr>
        <p:blipFill>
          <a:blip r:embed="rId3"/>
          <a:stretch>
            <a:fillRect/>
          </a:stretch>
        </p:blipFill>
        <p:spPr>
          <a:xfrm>
            <a:off x="0" y="0"/>
            <a:ext cx="2250752" cy="2323750"/>
          </a:xfrm>
          <a:prstGeom prst="rect">
            <a:avLst/>
          </a:prstGeom>
        </p:spPr>
      </p:pic>
      <p:pic>
        <p:nvPicPr>
          <p:cNvPr id="1026" name="Picture 2" descr="אלישמע מדינה, היום">
            <a:extLst>
              <a:ext uri="{FF2B5EF4-FFF2-40B4-BE49-F238E27FC236}">
                <a16:creationId xmlns:a16="http://schemas.microsoft.com/office/drawing/2014/main" id="{9F43F16B-5FD3-7DB8-B907-FC7543D019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9973" y="0"/>
            <a:ext cx="1832027" cy="2441196"/>
          </a:xfrm>
          <a:prstGeom prst="rect">
            <a:avLst/>
          </a:prstGeom>
          <a:noFill/>
          <a:extLst>
            <a:ext uri="{909E8E84-426E-40DD-AFC4-6F175D3DCCD1}">
              <a14:hiddenFill xmlns:a14="http://schemas.microsoft.com/office/drawing/2010/main">
                <a:solidFill>
                  <a:srgbClr val="FFFFFF"/>
                </a:solidFill>
              </a14:hiddenFill>
            </a:ext>
          </a:extLst>
        </p:spPr>
      </p:pic>
      <p:pic>
        <p:nvPicPr>
          <p:cNvPr id="26" name="תמונה 25">
            <a:extLst>
              <a:ext uri="{FF2B5EF4-FFF2-40B4-BE49-F238E27FC236}">
                <a16:creationId xmlns:a16="http://schemas.microsoft.com/office/drawing/2014/main" id="{56B4A879-A8FE-3F1B-482C-C6BBC8CFE274}"/>
              </a:ext>
            </a:extLst>
          </p:cNvPr>
          <p:cNvPicPr>
            <a:picLocks noChangeAspect="1"/>
          </p:cNvPicPr>
          <p:nvPr/>
        </p:nvPicPr>
        <p:blipFill>
          <a:blip r:embed="rId5"/>
          <a:stretch>
            <a:fillRect/>
          </a:stretch>
        </p:blipFill>
        <p:spPr>
          <a:xfrm>
            <a:off x="1" y="5662568"/>
            <a:ext cx="1595962" cy="1195431"/>
          </a:xfrm>
          <a:prstGeom prst="rect">
            <a:avLst/>
          </a:prstGeom>
        </p:spPr>
      </p:pic>
      <p:pic>
        <p:nvPicPr>
          <p:cNvPr id="4" name="גרפיקה 3">
            <a:extLst>
              <a:ext uri="{FF2B5EF4-FFF2-40B4-BE49-F238E27FC236}">
                <a16:creationId xmlns:a16="http://schemas.microsoft.com/office/drawing/2014/main" id="{514B3095-47A2-5730-E24B-10EFF75F2CF4}"/>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6"/>
              </a:ext>
            </a:extLst>
          </a:blip>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62451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heel(1)">
                                      <p:cBhvr>
                                        <p:cTn id="32" dur="20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1000"/>
                                        <p:tgtEl>
                                          <p:spTgt spid="3">
                                            <p:txEl>
                                              <p:pRg st="3" end="3"/>
                                            </p:txEl>
                                          </p:spTgt>
                                        </p:tgtEl>
                                      </p:cBhvr>
                                    </p:animEffect>
                                    <p:anim calcmode="lin" valueType="num">
                                      <p:cBhvr>
                                        <p:cTn id="3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5" presetClass="entr" presetSubtype="0"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2000"/>
                                        <p:tgtEl>
                                          <p:spTgt spid="25"/>
                                        </p:tgtEl>
                                      </p:cBhvr>
                                    </p:animEffect>
                                    <p:anim calcmode="lin" valueType="num">
                                      <p:cBhvr>
                                        <p:cTn id="45" dur="2000" fill="hold"/>
                                        <p:tgtEl>
                                          <p:spTgt spid="25"/>
                                        </p:tgtEl>
                                        <p:attrNameLst>
                                          <p:attrName>ppt_w</p:attrName>
                                        </p:attrNameLst>
                                      </p:cBhvr>
                                      <p:tavLst>
                                        <p:tav tm="0" fmla="#ppt_w*sin(2.5*pi*$)">
                                          <p:val>
                                            <p:fltVal val="0"/>
                                          </p:val>
                                        </p:tav>
                                        <p:tav tm="100000">
                                          <p:val>
                                            <p:fltVal val="1"/>
                                          </p:val>
                                        </p:tav>
                                      </p:tavLst>
                                    </p:anim>
                                    <p:anim calcmode="lin" valueType="num">
                                      <p:cBhvr>
                                        <p:cTn id="46" dur="20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fade">
                                      <p:cBhvr>
                                        <p:cTn id="51" dur="1000"/>
                                        <p:tgtEl>
                                          <p:spTgt spid="3">
                                            <p:txEl>
                                              <p:pRg st="4" end="4"/>
                                            </p:txEl>
                                          </p:spTgt>
                                        </p:tgtEl>
                                      </p:cBhvr>
                                    </p:animEffect>
                                    <p:anim calcmode="lin" valueType="num">
                                      <p:cBhvr>
                                        <p:cTn id="5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5B05C88-ED87-A140-D89E-FB5E913381AE}"/>
              </a:ext>
            </a:extLst>
          </p:cNvPr>
          <p:cNvSpPr>
            <a:spLocks noGrp="1"/>
          </p:cNvSpPr>
          <p:nvPr>
            <p:ph type="title"/>
          </p:nvPr>
        </p:nvSpPr>
        <p:spPr/>
        <p:txBody>
          <a:bodyPr/>
          <a:lstStyle/>
          <a:p>
            <a:r>
              <a:rPr lang="he-IL" dirty="0"/>
              <a:t>ספרים על שבע מצוות בני נח</a:t>
            </a:r>
          </a:p>
        </p:txBody>
      </p:sp>
      <p:sp>
        <p:nvSpPr>
          <p:cNvPr id="3" name="מציין מיקום תוכן 2">
            <a:extLst>
              <a:ext uri="{FF2B5EF4-FFF2-40B4-BE49-F238E27FC236}">
                <a16:creationId xmlns:a16="http://schemas.microsoft.com/office/drawing/2014/main" id="{AE40C1E8-607B-D46E-0F99-B72983308639}"/>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F07DE99C-9A9B-3E53-AE03-EB71A7B815BB}"/>
              </a:ext>
            </a:extLst>
          </p:cNvPr>
          <p:cNvPicPr>
            <a:picLocks noChangeAspect="1"/>
          </p:cNvPicPr>
          <p:nvPr/>
        </p:nvPicPr>
        <p:blipFill>
          <a:blip r:embed="rId2"/>
          <a:stretch>
            <a:fillRect/>
          </a:stretch>
        </p:blipFill>
        <p:spPr>
          <a:xfrm>
            <a:off x="0" y="1515949"/>
            <a:ext cx="12192000" cy="4509914"/>
          </a:xfrm>
          <a:prstGeom prst="rect">
            <a:avLst/>
          </a:prstGeom>
        </p:spPr>
      </p:pic>
    </p:spTree>
    <p:extLst>
      <p:ext uri="{BB962C8B-B14F-4D97-AF65-F5344CB8AC3E}">
        <p14:creationId xmlns:p14="http://schemas.microsoft.com/office/powerpoint/2010/main" val="130360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E672E5-6F7C-CDA6-B3D1-FA404BCA3134}"/>
              </a:ext>
            </a:extLst>
          </p:cNvPr>
          <p:cNvSpPr>
            <a:spLocks noGrp="1"/>
          </p:cNvSpPr>
          <p:nvPr>
            <p:ph type="title"/>
          </p:nvPr>
        </p:nvSpPr>
        <p:spPr/>
        <p:txBody>
          <a:bodyPr/>
          <a:lstStyle/>
          <a:p>
            <a:r>
              <a:rPr lang="he-IL" dirty="0"/>
              <a:t>תפילת ראש השנה</a:t>
            </a:r>
          </a:p>
        </p:txBody>
      </p:sp>
      <p:sp>
        <p:nvSpPr>
          <p:cNvPr id="3" name="מציין מיקום תוכן 2">
            <a:extLst>
              <a:ext uri="{FF2B5EF4-FFF2-40B4-BE49-F238E27FC236}">
                <a16:creationId xmlns:a16="http://schemas.microsoft.com/office/drawing/2014/main" id="{4C0E2CF2-43DB-2767-BC55-9F5C48BE3DBB}"/>
              </a:ext>
            </a:extLst>
          </p:cNvPr>
          <p:cNvSpPr>
            <a:spLocks noGrp="1"/>
          </p:cNvSpPr>
          <p:nvPr>
            <p:ph idx="1"/>
          </p:nvPr>
        </p:nvSpPr>
        <p:spPr/>
        <p:txBody>
          <a:bodyPr>
            <a:normAutofit fontScale="85000" lnSpcReduction="20000"/>
          </a:bodyPr>
          <a:lstStyle/>
          <a:p>
            <a:r>
              <a:rPr lang="he-IL" dirty="0" err="1"/>
              <a:t>אלהינו</a:t>
            </a:r>
            <a:r>
              <a:rPr lang="he-IL" dirty="0"/>
              <a:t> </a:t>
            </a:r>
            <a:r>
              <a:rPr lang="he-IL" dirty="0" err="1"/>
              <a:t>ואלהי</a:t>
            </a:r>
            <a:r>
              <a:rPr lang="he-IL" dirty="0"/>
              <a:t> אבותינו מלוך על כל העולם כלו בכבודך. והנשא על כל הארץ ביקרך. והופע בהדר גאון </a:t>
            </a:r>
            <a:r>
              <a:rPr lang="he-IL" dirty="0" err="1"/>
              <a:t>עזך</a:t>
            </a:r>
            <a:r>
              <a:rPr lang="he-IL" dirty="0"/>
              <a:t> על כל יושבי תבל ארצך. </a:t>
            </a:r>
          </a:p>
          <a:p>
            <a:endParaRPr lang="he-IL" dirty="0"/>
          </a:p>
          <a:p>
            <a:r>
              <a:rPr lang="he-IL" dirty="0">
                <a:highlight>
                  <a:srgbClr val="00FF00"/>
                </a:highlight>
              </a:rPr>
              <a:t>וידע</a:t>
            </a:r>
            <a:r>
              <a:rPr lang="he-IL" dirty="0"/>
              <a:t> כל</a:t>
            </a:r>
            <a:r>
              <a:rPr lang="he-IL" dirty="0">
                <a:highlight>
                  <a:srgbClr val="FF00FF"/>
                </a:highlight>
              </a:rPr>
              <a:t> פעול </a:t>
            </a:r>
            <a:r>
              <a:rPr lang="he-IL" dirty="0"/>
              <a:t>כי אתה </a:t>
            </a:r>
            <a:r>
              <a:rPr lang="he-IL" dirty="0" err="1"/>
              <a:t>פעלתו</a:t>
            </a:r>
            <a:r>
              <a:rPr lang="he-IL" dirty="0"/>
              <a:t>, </a:t>
            </a:r>
          </a:p>
          <a:p>
            <a:r>
              <a:rPr lang="he-IL" dirty="0">
                <a:highlight>
                  <a:srgbClr val="00FF00"/>
                </a:highlight>
              </a:rPr>
              <a:t>ויבין</a:t>
            </a:r>
            <a:r>
              <a:rPr lang="he-IL" dirty="0"/>
              <a:t> כל</a:t>
            </a:r>
            <a:r>
              <a:rPr lang="he-IL" dirty="0">
                <a:highlight>
                  <a:srgbClr val="FF00FF"/>
                </a:highlight>
              </a:rPr>
              <a:t> יצור </a:t>
            </a:r>
            <a:r>
              <a:rPr lang="he-IL" dirty="0"/>
              <a:t>כי אתה </a:t>
            </a:r>
            <a:r>
              <a:rPr lang="he-IL" dirty="0" err="1"/>
              <a:t>יצרתו</a:t>
            </a:r>
            <a:r>
              <a:rPr lang="he-IL" dirty="0"/>
              <a:t>. </a:t>
            </a:r>
          </a:p>
          <a:p>
            <a:r>
              <a:rPr lang="he-IL" dirty="0">
                <a:highlight>
                  <a:srgbClr val="00FF00"/>
                </a:highlight>
              </a:rPr>
              <a:t>ויאמר</a:t>
            </a:r>
            <a:r>
              <a:rPr lang="he-IL" dirty="0"/>
              <a:t> כל אשר </a:t>
            </a:r>
            <a:r>
              <a:rPr lang="he-IL" dirty="0">
                <a:highlight>
                  <a:srgbClr val="FF00FF"/>
                </a:highlight>
              </a:rPr>
              <a:t>נשמה באפו </a:t>
            </a:r>
            <a:r>
              <a:rPr lang="he-IL" dirty="0"/>
              <a:t>ה' </a:t>
            </a:r>
            <a:r>
              <a:rPr lang="he-IL" dirty="0" err="1"/>
              <a:t>אלהי</a:t>
            </a:r>
            <a:r>
              <a:rPr lang="he-IL" dirty="0"/>
              <a:t> ישראל מלך, ומלכותו בכל משלה.</a:t>
            </a:r>
          </a:p>
          <a:p>
            <a:endParaRPr lang="he-IL" dirty="0"/>
          </a:p>
          <a:p>
            <a:r>
              <a:rPr lang="he-IL" dirty="0"/>
              <a:t>יש לנו ג' סוגי יצורים: א. פעול. ב. יצור. ג. נשמה באפו.		 </a:t>
            </a:r>
          </a:p>
          <a:p>
            <a:r>
              <a:rPr lang="he-IL" dirty="0"/>
              <a:t>וגם שלוש הכרויות א. ידיעה. ב. הבנה. </a:t>
            </a:r>
            <a:r>
              <a:rPr lang="he-IL" dirty="0" err="1"/>
              <a:t>ג.אמירה</a:t>
            </a:r>
            <a:r>
              <a:rPr lang="he-IL" dirty="0"/>
              <a:t>.</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בספר אמרי פנחס מסביר: </a:t>
            </a:r>
            <a:r>
              <a:rPr lang="he-IL" sz="1800" dirty="0">
                <a:effectLst/>
                <a:highlight>
                  <a:srgbClr val="FF00FF"/>
                </a:highlight>
                <a:latin typeface="Times New Roman" panose="02020603050405020304" pitchFamily="18" charset="0"/>
                <a:ea typeface="Times New Roman" panose="02020603050405020304" pitchFamily="18" charset="0"/>
                <a:cs typeface="Arial" panose="020B0604020202020204" pitchFamily="34" charset="0"/>
              </a:rPr>
              <a:t>פעול</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הינו בהמות גם הם ידעו את ה' ככתוב ישעיהו פרק יא, ו וְגָר זְאֵב עִם כֶּבֶשׂ וְנָמֵר עִם גְּדִי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יִרְבָּץ</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וְעֵגֶל וּכְפִיר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וּמְרִיא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יַחְדָּו וְנַעַר קָטֹן נֹהֵג בָּם...כִּי מָלְאָה הָאָרֶץ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דֵּעָה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אֶת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יְקֹוָק</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כַּמַּיִם לַיָּם מְכַסִּים: </a:t>
            </a:r>
          </a:p>
          <a:p>
            <a:pPr algn="just" rtl="1">
              <a:lnSpc>
                <a:spcPct val="150000"/>
              </a:lnSpc>
            </a:pPr>
            <a:r>
              <a:rPr lang="he-IL" sz="1800" dirty="0">
                <a:effectLst/>
                <a:highlight>
                  <a:srgbClr val="FF00FF"/>
                </a:highlight>
                <a:latin typeface="Times New Roman" panose="02020603050405020304" pitchFamily="18" charset="0"/>
                <a:ea typeface="Times New Roman" panose="02020603050405020304" pitchFamily="18" charset="0"/>
                <a:cs typeface="Arial" panose="020B0604020202020204" pitchFamily="34" charset="0"/>
              </a:rPr>
              <a:t>יצור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זה הבני אדם.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r>
              <a:rPr lang="he-IL" sz="1800" dirty="0">
                <a:effectLst/>
                <a:highlight>
                  <a:srgbClr val="00FF00"/>
                </a:highlight>
                <a:latin typeface="Times New Roman" panose="02020603050405020304" pitchFamily="18" charset="0"/>
                <a:ea typeface="Times New Roman" panose="02020603050405020304" pitchFamily="18" charset="0"/>
                <a:cs typeface="Arial" panose="020B0604020202020204" pitchFamily="34" charset="0"/>
              </a:rPr>
              <a:t>ידיעה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זה הבנה פשוטה ואילו</a:t>
            </a:r>
            <a:r>
              <a:rPr lang="he-IL" sz="1800" dirty="0">
                <a:effectLst/>
                <a:highlight>
                  <a:srgbClr val="00FF00"/>
                </a:highlight>
                <a:latin typeface="Times New Roman" panose="02020603050405020304" pitchFamily="18" charset="0"/>
                <a:ea typeface="Times New Roman" panose="02020603050405020304" pitchFamily="18" charset="0"/>
                <a:cs typeface="Arial" panose="020B0604020202020204" pitchFamily="34" charset="0"/>
              </a:rPr>
              <a:t> בינה </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היא ידיעה עמוקה. (שפתי חיים)</a:t>
            </a:r>
            <a:endParaRPr lang="he-IL" dirty="0"/>
          </a:p>
        </p:txBody>
      </p:sp>
    </p:spTree>
    <p:custDataLst>
      <p:tags r:id="rId1"/>
    </p:custDataLst>
    <p:extLst>
      <p:ext uri="{BB962C8B-B14F-4D97-AF65-F5344CB8AC3E}">
        <p14:creationId xmlns:p14="http://schemas.microsoft.com/office/powerpoint/2010/main" val="287225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a:xfrm flipH="1">
            <a:off x="1534269" y="78910"/>
            <a:ext cx="10114391" cy="1233424"/>
          </a:xfrm>
        </p:spPr>
        <p:txBody>
          <a:bodyPr/>
          <a:lstStyle/>
          <a:p>
            <a:r>
              <a:rPr lang="he-IL" dirty="0"/>
              <a:t>יפת תואר – מורשה קהילת יעקב- חובת כפיה</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p:txBody>
          <a:bodyPr/>
          <a:lstStyle/>
          <a:p>
            <a:pPr algn="just"/>
            <a:r>
              <a:rPr lang="he-IL" dirty="0"/>
              <a:t>רמב"ם הלכות מלכים פרק ח הלכה ט - י</a:t>
            </a:r>
          </a:p>
          <a:p>
            <a:pPr algn="just"/>
            <a:r>
              <a:rPr lang="he-IL" dirty="0">
                <a:highlight>
                  <a:srgbClr val="00FF00"/>
                </a:highlight>
              </a:rPr>
              <a:t>יפת תואר שלא רצתה להניח ע"ז אחר השנים עשר חדש, </a:t>
            </a:r>
            <a:r>
              <a:rPr lang="he-IL" dirty="0" err="1">
                <a:highlight>
                  <a:srgbClr val="00FF00"/>
                </a:highlight>
              </a:rPr>
              <a:t>הורגין</a:t>
            </a:r>
            <a:r>
              <a:rPr lang="he-IL" dirty="0">
                <a:highlight>
                  <a:srgbClr val="00FF00"/>
                </a:highlight>
              </a:rPr>
              <a:t> אותה</a:t>
            </a:r>
            <a:r>
              <a:rPr lang="he-IL" dirty="0"/>
              <a:t>, וכן עיר שהשלימה אין </a:t>
            </a:r>
            <a:r>
              <a:rPr lang="he-IL" dirty="0" err="1"/>
              <a:t>כורתין</a:t>
            </a:r>
            <a:r>
              <a:rPr lang="he-IL" dirty="0"/>
              <a:t> להן ברית עד שיכפרו בע"ז ויאבדו את כל מקומותיה ויקבלו שאר המצות שנצטוו בני נח, </a:t>
            </a:r>
            <a:r>
              <a:rPr lang="he-IL" dirty="0">
                <a:highlight>
                  <a:srgbClr val="00FF00"/>
                </a:highlight>
              </a:rPr>
              <a:t>שכל עכו"ם </a:t>
            </a:r>
            <a:r>
              <a:rPr lang="he-IL" b="1" dirty="0">
                <a:highlight>
                  <a:srgbClr val="00FF00"/>
                </a:highlight>
              </a:rPr>
              <a:t>שלא קבל מצות שנצטוו בני נח </a:t>
            </a:r>
            <a:r>
              <a:rPr lang="he-IL" b="1" dirty="0" err="1">
                <a:highlight>
                  <a:srgbClr val="00FF00"/>
                </a:highlight>
              </a:rPr>
              <a:t>הורגין</a:t>
            </a:r>
            <a:r>
              <a:rPr lang="he-IL" b="1" dirty="0">
                <a:highlight>
                  <a:srgbClr val="00FF00"/>
                </a:highlight>
              </a:rPr>
              <a:t> אותו אם ישנו תחת ידינו. </a:t>
            </a:r>
          </a:p>
          <a:p>
            <a:pPr algn="just"/>
            <a:r>
              <a:rPr lang="he-IL" dirty="0"/>
              <a:t>משה רבינו לא הנחיל התורה והמצות אלא לישראל, שנאמר מורשה קהלת יעקב, ולכל הרוצה להתגייר משאר האומות, שנאמר </a:t>
            </a:r>
            <a:r>
              <a:rPr lang="he-IL" dirty="0" err="1"/>
              <a:t>ככם</a:t>
            </a:r>
            <a:r>
              <a:rPr lang="he-IL" dirty="0"/>
              <a:t> כגר, אבל מי שלא רצה אין </a:t>
            </a:r>
            <a:r>
              <a:rPr lang="he-IL" dirty="0" err="1"/>
              <a:t>כופין</a:t>
            </a:r>
            <a:r>
              <a:rPr lang="he-IL" dirty="0"/>
              <a:t> אותו לקבל תורה ומצות, </a:t>
            </a:r>
          </a:p>
          <a:p>
            <a:pPr algn="just"/>
            <a:r>
              <a:rPr lang="he-IL" dirty="0">
                <a:highlight>
                  <a:srgbClr val="00FF00"/>
                </a:highlight>
              </a:rPr>
              <a:t>וכן </a:t>
            </a:r>
            <a:r>
              <a:rPr lang="he-IL" dirty="0" err="1">
                <a:highlight>
                  <a:srgbClr val="00FF00"/>
                </a:highlight>
              </a:rPr>
              <a:t>צוה</a:t>
            </a:r>
            <a:r>
              <a:rPr lang="he-IL" dirty="0">
                <a:highlight>
                  <a:srgbClr val="00FF00"/>
                </a:highlight>
              </a:rPr>
              <a:t> משה רבינו מפי הגבורה </a:t>
            </a:r>
            <a:r>
              <a:rPr lang="he-IL" dirty="0" err="1">
                <a:highlight>
                  <a:srgbClr val="00FF00"/>
                </a:highlight>
              </a:rPr>
              <a:t>לכוף</a:t>
            </a:r>
            <a:r>
              <a:rPr lang="he-IL" dirty="0">
                <a:highlight>
                  <a:srgbClr val="00FF00"/>
                </a:highlight>
              </a:rPr>
              <a:t> את כל באי העולם לקבל מצות שנצטוו בני נח, וכל מי שלא יקבל </a:t>
            </a:r>
            <a:r>
              <a:rPr lang="he-IL" dirty="0" err="1">
                <a:highlight>
                  <a:srgbClr val="00FF00"/>
                </a:highlight>
              </a:rPr>
              <a:t>יהרג</a:t>
            </a:r>
            <a:r>
              <a:rPr lang="he-IL" dirty="0"/>
              <a:t>, והמקבל אותם הוא הנקרא גר תושב בכל מקום וצריך לקבל עליו בפני שלשה חברים, וכל המקבל עליו למול ועברו עליו שנים עשר חדש ולא מל הרי זה כמן האומות. </a:t>
            </a:r>
          </a:p>
        </p:txBody>
      </p:sp>
      <p:pic>
        <p:nvPicPr>
          <p:cNvPr id="11266" name="Picture 2" descr="ספר חדש בנושא שבע מצוות בני נח - חב&quot;ד אינפו">
            <a:extLst>
              <a:ext uri="{FF2B5EF4-FFF2-40B4-BE49-F238E27FC236}">
                <a16:creationId xmlns:a16="http://schemas.microsoft.com/office/drawing/2014/main" id="{8215935C-85FE-0439-CB80-9B98659751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90800" cy="17621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03737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חידושים גדולים למדנו מדברי הרמב"ם הללו.</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א. נצטוו בני ישראל לכפות את כל אומות העולם וכל יושבי תבל לקבל על עצמן את שבע מצוותיהן ולקיימן. </a:t>
            </a:r>
          </a:p>
          <a:p>
            <a:r>
              <a:rPr lang="he-IL" dirty="0"/>
              <a:t>ולא רק יושבי ארץ ישראל </a:t>
            </a:r>
            <a:r>
              <a:rPr lang="he-IL" dirty="0" err="1"/>
              <a:t>השרויין</a:t>
            </a:r>
            <a:r>
              <a:rPr lang="he-IL" dirty="0"/>
              <a:t> בקרבנו אלא את כל באי עולם, וזה לכאורה חידוש עצום, דמה לנו להם, ולכאורה פשוט שאין אנו מצווים כלפיהם לא במצות התוכחה ולא בדין ערבות ומנ"ל שמצווים אנו לכפותם על מצוותיהם.</a:t>
            </a:r>
          </a:p>
          <a:p>
            <a:r>
              <a:rPr lang="he-IL" dirty="0"/>
              <a:t>ב. כל גוי אשר לא יקבל על עצמו את שבע המצוות דינו להריגה. וגם זה חידוש גדול.</a:t>
            </a:r>
          </a:p>
          <a:p>
            <a:r>
              <a:rPr lang="he-IL" dirty="0"/>
              <a:t>ג. חידוש נוסף הנוגע למהות קבלת מצוות אלה וקיומן. </a:t>
            </a:r>
          </a:p>
          <a:p>
            <a:r>
              <a:rPr lang="he-IL" dirty="0"/>
              <a:t>והוא שחידש הרמב"ם </a:t>
            </a:r>
            <a:r>
              <a:rPr lang="he-IL" dirty="0" err="1"/>
              <a:t>דהנכרים</a:t>
            </a:r>
            <a:r>
              <a:rPr lang="he-IL" dirty="0"/>
              <a:t> צריכים לקבל שבע מצוותיהן משום שכך כתוב בתורה וכך </a:t>
            </a:r>
            <a:r>
              <a:rPr lang="he-IL" dirty="0" err="1"/>
              <a:t>צוה</a:t>
            </a:r>
            <a:r>
              <a:rPr lang="he-IL" dirty="0"/>
              <a:t> הקב"ה ע"י משה רבינו ולא משום הכרע הדעת.</a:t>
            </a:r>
          </a:p>
          <a:p>
            <a:endParaRPr lang="he-IL" dirty="0"/>
          </a:p>
        </p:txBody>
      </p:sp>
    </p:spTree>
    <p:custDataLst>
      <p:tags r:id="rId1"/>
    </p:custDataLst>
    <p:extLst>
      <p:ext uri="{BB962C8B-B14F-4D97-AF65-F5344CB8AC3E}">
        <p14:creationId xmlns:p14="http://schemas.microsoft.com/office/powerpoint/2010/main" val="623801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האם ניתן להוכיח שחובה עלינו ללמד?</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הרבי </a:t>
            </a:r>
            <a:r>
              <a:rPr lang="he-IL" dirty="0" err="1"/>
              <a:t>מלובביץ</a:t>
            </a:r>
            <a:r>
              <a:rPr lang="he-IL" dirty="0"/>
              <a:t> זצ"ל למד שזה חובה גמורה. </a:t>
            </a:r>
          </a:p>
          <a:p>
            <a:r>
              <a:rPr lang="he-IL" dirty="0"/>
              <a:t>ואת המקור לחיוב זה הוא למד בדברי הרמב"ם: </a:t>
            </a:r>
          </a:p>
          <a:p>
            <a:r>
              <a:rPr lang="he-IL" dirty="0"/>
              <a:t>כתב הרמב"ם: </a:t>
            </a:r>
            <a:r>
              <a:rPr lang="he-IL" dirty="0">
                <a:solidFill>
                  <a:schemeClr val="accent1">
                    <a:lumMod val="50000"/>
                  </a:schemeClr>
                </a:solidFill>
              </a:rPr>
              <a:t>משה רבינו לא הנחיל התורה והמצות אלא לישראל, שנאמר מורשה קהלת יעקב, ולכל הרוצה להתגייר משאר האומות, שנאמר </a:t>
            </a:r>
            <a:r>
              <a:rPr lang="he-IL" dirty="0" err="1">
                <a:solidFill>
                  <a:schemeClr val="accent1">
                    <a:lumMod val="50000"/>
                  </a:schemeClr>
                </a:solidFill>
              </a:rPr>
              <a:t>ככם</a:t>
            </a:r>
            <a:r>
              <a:rPr lang="he-IL" dirty="0">
                <a:solidFill>
                  <a:schemeClr val="accent1">
                    <a:lumMod val="50000"/>
                  </a:schemeClr>
                </a:solidFill>
              </a:rPr>
              <a:t> כגר, אבל מי שלא רצה אין </a:t>
            </a:r>
            <a:r>
              <a:rPr lang="he-IL" dirty="0" err="1">
                <a:solidFill>
                  <a:schemeClr val="accent1">
                    <a:lumMod val="50000"/>
                  </a:schemeClr>
                </a:solidFill>
              </a:rPr>
              <a:t>כופין</a:t>
            </a:r>
            <a:r>
              <a:rPr lang="he-IL" dirty="0">
                <a:solidFill>
                  <a:schemeClr val="accent1">
                    <a:lumMod val="50000"/>
                  </a:schemeClr>
                </a:solidFill>
              </a:rPr>
              <a:t> אותו לקבל תורה ומצות. </a:t>
            </a:r>
          </a:p>
          <a:p>
            <a:r>
              <a:rPr lang="he-IL" dirty="0"/>
              <a:t>היות ועם ישראל קיבל את התורה ששם כתוב חיוב שבע מצוות בני נח, על כרחינו שהחיוב על ישראל ללמד את זה לבני נח. </a:t>
            </a:r>
          </a:p>
          <a:p>
            <a:r>
              <a:rPr lang="he-IL" dirty="0"/>
              <a:t>ב. היות ועם ישראל קיבל את התורה, החיוב </a:t>
            </a:r>
            <a:r>
              <a:rPr lang="he-IL" b="1" dirty="0"/>
              <a:t>לדאוג לקיום התורה </a:t>
            </a:r>
            <a:r>
              <a:rPr lang="he-IL" dirty="0"/>
              <a:t>מוטל על עם ישראל וזה כולל את החיוב לדאוג לבני נח. </a:t>
            </a:r>
          </a:p>
        </p:txBody>
      </p:sp>
    </p:spTree>
    <p:custDataLst>
      <p:tags r:id="rId1"/>
    </p:custDataLst>
    <p:extLst>
      <p:ext uri="{BB962C8B-B14F-4D97-AF65-F5344CB8AC3E}">
        <p14:creationId xmlns:p14="http://schemas.microsoft.com/office/powerpoint/2010/main" val="272354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a:xfrm flipH="1">
            <a:off x="1534270" y="78910"/>
            <a:ext cx="9133730" cy="748026"/>
          </a:xfrm>
        </p:spPr>
        <p:txBody>
          <a:bodyPr/>
          <a:lstStyle/>
          <a:p>
            <a:pPr algn="ctr"/>
            <a:r>
              <a:rPr lang="he-IL" dirty="0"/>
              <a:t>הרבי </a:t>
            </a:r>
            <a:r>
              <a:rPr lang="he-IL" dirty="0" err="1"/>
              <a:t>מלובביץ</a:t>
            </a:r>
            <a:r>
              <a:rPr lang="he-IL" dirty="0"/>
              <a:t> מדבר על החיוב ללמד</a:t>
            </a:r>
          </a:p>
        </p:txBody>
      </p:sp>
      <p:sp>
        <p:nvSpPr>
          <p:cNvPr id="5" name="מציין מיקום תוכן 4">
            <a:extLst>
              <a:ext uri="{FF2B5EF4-FFF2-40B4-BE49-F238E27FC236}">
                <a16:creationId xmlns:a16="http://schemas.microsoft.com/office/drawing/2014/main" id="{40BF1EB3-40D4-D09A-29DA-3068AF656DB9}"/>
              </a:ext>
            </a:extLst>
          </p:cNvPr>
          <p:cNvSpPr>
            <a:spLocks noGrp="1"/>
          </p:cNvSpPr>
          <p:nvPr>
            <p:ph idx="1"/>
          </p:nvPr>
        </p:nvSpPr>
        <p:spPr/>
        <p:txBody>
          <a:bodyPr/>
          <a:lstStyle/>
          <a:p>
            <a:endParaRPr lang="he-IL"/>
          </a:p>
        </p:txBody>
      </p:sp>
    </p:spTree>
    <p:custDataLst>
      <p:tags r:id="rId1"/>
    </p:custDataLst>
    <p:extLst>
      <p:ext uri="{BB962C8B-B14F-4D97-AF65-F5344CB8AC3E}">
        <p14:creationId xmlns:p14="http://schemas.microsoft.com/office/powerpoint/2010/main" val="422811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r>
              <a:rPr lang="he-IL" dirty="0"/>
              <a:t>הסבר הרב ישראלי – ברמב"ם</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a:xfrm flipH="1">
            <a:off x="1852654" y="1485900"/>
            <a:ext cx="8810774" cy="5441373"/>
          </a:xfrm>
        </p:spPr>
        <p:txBody>
          <a:bodyPr/>
          <a:lstStyle/>
          <a:p>
            <a:r>
              <a:rPr lang="he-IL" dirty="0"/>
              <a:t>עמוד הימיני סימן </a:t>
            </a:r>
            <a:r>
              <a:rPr lang="he-IL" dirty="0" err="1"/>
              <a:t>יב</a:t>
            </a:r>
            <a:endParaRPr lang="he-IL" dirty="0"/>
          </a:p>
          <a:p>
            <a:r>
              <a:rPr lang="he-IL" dirty="0"/>
              <a:t>נראה </a:t>
            </a:r>
            <a:r>
              <a:rPr lang="he-IL" dirty="0" err="1"/>
              <a:t>שמש"כ</a:t>
            </a:r>
            <a:r>
              <a:rPr lang="he-IL" dirty="0"/>
              <a:t> הרמב"ם </a:t>
            </a:r>
            <a:r>
              <a:rPr lang="he-IL" dirty="0" err="1"/>
              <a:t>שנצטוינו</a:t>
            </a:r>
            <a:r>
              <a:rPr lang="he-IL" dirty="0"/>
              <a:t> </a:t>
            </a:r>
            <a:r>
              <a:rPr lang="he-IL" dirty="0" err="1"/>
              <a:t>לכוף</a:t>
            </a:r>
            <a:r>
              <a:rPr lang="he-IL" dirty="0"/>
              <a:t> כל באי עולם לקבל המצוות </a:t>
            </a:r>
            <a:r>
              <a:rPr lang="he-IL" dirty="0" err="1"/>
              <a:t>ב"נ</a:t>
            </a:r>
            <a:r>
              <a:rPr lang="he-IL" dirty="0"/>
              <a:t> (פ"ח </a:t>
            </a:r>
            <a:r>
              <a:rPr lang="he-IL" dirty="0" err="1"/>
              <a:t>ה"י</a:t>
            </a:r>
            <a:r>
              <a:rPr lang="he-IL" dirty="0"/>
              <a:t> הנ"ל) אין הכונה </a:t>
            </a:r>
            <a:r>
              <a:rPr lang="he-IL" b="1" dirty="0"/>
              <a:t>שהחיוב עלינו להפיץ ההכרה בז' מצוות </a:t>
            </a:r>
            <a:r>
              <a:rPr lang="he-IL" dirty="0"/>
              <a:t>והפיכתם לגרי תושב של כל באי העולם כולו, </a:t>
            </a:r>
            <a:r>
              <a:rPr lang="he-IL" b="1" dirty="0">
                <a:solidFill>
                  <a:schemeClr val="accent1">
                    <a:lumMod val="50000"/>
                  </a:schemeClr>
                </a:solidFill>
              </a:rPr>
              <a:t>כי היכן מצינו זאת בתורה וחז"ל. </a:t>
            </a:r>
          </a:p>
          <a:p>
            <a:r>
              <a:rPr lang="he-IL" dirty="0"/>
              <a:t>וכן </a:t>
            </a:r>
            <a:r>
              <a:rPr lang="he-IL" dirty="0" err="1"/>
              <a:t>לפ"ז</a:t>
            </a:r>
            <a:r>
              <a:rPr lang="he-IL" dirty="0"/>
              <a:t> לא תצויר מלחמת רשות, שהרי כל מלחמה עם </a:t>
            </a:r>
            <a:r>
              <a:rPr lang="he-IL" dirty="0" err="1"/>
              <a:t>העכו"ם</a:t>
            </a:r>
            <a:r>
              <a:rPr lang="he-IL" dirty="0"/>
              <a:t> היא </a:t>
            </a:r>
            <a:r>
              <a:rPr lang="he-IL" dirty="0" err="1"/>
              <a:t>מחוייבת</a:t>
            </a:r>
            <a:r>
              <a:rPr lang="he-IL" dirty="0"/>
              <a:t> מטעם זה. </a:t>
            </a:r>
          </a:p>
          <a:p>
            <a:r>
              <a:rPr lang="he-IL" dirty="0"/>
              <a:t>אלא ודאי </a:t>
            </a:r>
            <a:r>
              <a:rPr lang="he-IL" dirty="0" err="1"/>
              <a:t>כונתו</a:t>
            </a:r>
            <a:r>
              <a:rPr lang="he-IL" dirty="0"/>
              <a:t> </a:t>
            </a:r>
            <a:r>
              <a:rPr lang="he-IL" dirty="0">
                <a:highlight>
                  <a:srgbClr val="00FF00"/>
                </a:highlight>
              </a:rPr>
              <a:t>לאלה שכבשו מקומם במלחמה שאין להניחם שם מצד "לא ישבו בארצך". </a:t>
            </a:r>
          </a:p>
          <a:p>
            <a:r>
              <a:rPr lang="he-IL" dirty="0"/>
              <a:t>וזהו </a:t>
            </a:r>
            <a:r>
              <a:rPr lang="he-IL" dirty="0" err="1"/>
              <a:t>מש"כ</a:t>
            </a:r>
            <a:r>
              <a:rPr lang="he-IL" dirty="0"/>
              <a:t> "ואם לאו </a:t>
            </a:r>
            <a:r>
              <a:rPr lang="he-IL" dirty="0" err="1"/>
              <a:t>יהרג</a:t>
            </a:r>
            <a:r>
              <a:rPr lang="he-IL" dirty="0"/>
              <a:t>" דהיינו שאין משלימים אתם אלא על תנאי זה. </a:t>
            </a:r>
          </a:p>
          <a:p>
            <a:endParaRPr lang="he-IL" dirty="0"/>
          </a:p>
        </p:txBody>
      </p:sp>
      <p:pic>
        <p:nvPicPr>
          <p:cNvPr id="12290" name="Picture 2" descr="הרב שאול ישראלי - Mercaz Harav | מרכז הרב">
            <a:extLst>
              <a:ext uri="{FF2B5EF4-FFF2-40B4-BE49-F238E27FC236}">
                <a16:creationId xmlns:a16="http://schemas.microsoft.com/office/drawing/2014/main" id="{CF015796-A65A-9942-8306-EB6409C677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9268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האקדמיה ללשון העברית - המילה שלום היא ממילות היסוד של לשוננו. שורשה של&quot;ם  מעיד על משמעה היסודי – מצב של שלמות: שלמות גופנית ונפשית, ביטחון פנימי  וחיצוני, יחסים תקינים בין איש לרעהו">
            <a:extLst>
              <a:ext uri="{FF2B5EF4-FFF2-40B4-BE49-F238E27FC236}">
                <a16:creationId xmlns:a16="http://schemas.microsoft.com/office/drawing/2014/main" id="{495DD1B8-981A-7459-1624-87C86C9BC1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952750" cy="1552575"/>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a:xfrm flipH="1">
            <a:off x="1534270" y="78910"/>
            <a:ext cx="9133730" cy="573097"/>
          </a:xfrm>
        </p:spPr>
        <p:txBody>
          <a:bodyPr/>
          <a:lstStyle/>
          <a:p>
            <a:r>
              <a:rPr lang="he-IL" dirty="0"/>
              <a:t>תנאי שלום לרמב"ם </a:t>
            </a:r>
            <a:r>
              <a:rPr lang="he-IL" dirty="0" err="1"/>
              <a:t>ולראב"ד</a:t>
            </a:r>
            <a:endParaRPr lang="he-IL" dirty="0"/>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a:xfrm flipH="1">
            <a:off x="2719346" y="779229"/>
            <a:ext cx="9032682" cy="6148046"/>
          </a:xfrm>
        </p:spPr>
        <p:txBody>
          <a:bodyPr>
            <a:normAutofit/>
          </a:bodyPr>
          <a:lstStyle/>
          <a:p>
            <a:r>
              <a:rPr lang="he-IL" sz="2400" dirty="0"/>
              <a:t>שיטת הרמב"ם מסבירה לנו את דעתו </a:t>
            </a:r>
            <a:r>
              <a:rPr lang="he-IL" sz="2400" dirty="0" err="1"/>
              <a:t>לענין</a:t>
            </a:r>
            <a:r>
              <a:rPr lang="he-IL" sz="2400" dirty="0"/>
              <a:t> מלחמה עם </a:t>
            </a:r>
            <a:r>
              <a:rPr lang="he-IL" sz="2400" dirty="0" err="1"/>
              <a:t>העכו"ם</a:t>
            </a:r>
            <a:r>
              <a:rPr lang="he-IL" sz="2400" dirty="0"/>
              <a:t> שכ' (פ"ו ממלכים א - ד) שאין להשלים עמהם אא"כ קיבלו על עצמם נוסף על הכניעה והשעבוד גם ז' מצוות בני נח.</a:t>
            </a:r>
          </a:p>
          <a:p>
            <a:r>
              <a:rPr lang="he-IL" sz="2400" dirty="0"/>
              <a:t> </a:t>
            </a:r>
            <a:r>
              <a:rPr lang="he-IL" sz="2400" dirty="0" err="1"/>
              <a:t>והראב"ד</a:t>
            </a:r>
            <a:r>
              <a:rPr lang="he-IL" sz="2400" dirty="0"/>
              <a:t> השיגו. וכן הרמב"ן </a:t>
            </a:r>
            <a:r>
              <a:rPr lang="he-IL" sz="2400" dirty="0" err="1"/>
              <a:t>עה"ת</a:t>
            </a:r>
            <a:r>
              <a:rPr lang="he-IL" sz="2400" dirty="0"/>
              <a:t> כתב </a:t>
            </a:r>
            <a:r>
              <a:rPr lang="he-IL" sz="2400" dirty="0" err="1"/>
              <a:t>בענין</a:t>
            </a:r>
            <a:r>
              <a:rPr lang="he-IL" sz="2400" dirty="0"/>
              <a:t> זה וז"ל: </a:t>
            </a:r>
            <a:r>
              <a:rPr lang="he-IL" sz="2400" b="1" dirty="0"/>
              <a:t>"ויתכן שלא נצטרך להודיע להם רק תשלום </a:t>
            </a:r>
            <a:r>
              <a:rPr lang="he-IL" sz="2400" b="1" dirty="0" err="1"/>
              <a:t>והמסים</a:t>
            </a:r>
            <a:r>
              <a:rPr lang="he-IL" sz="2400" b="1" dirty="0"/>
              <a:t> והשעבוד</a:t>
            </a:r>
            <a:r>
              <a:rPr lang="he-IL" sz="2400" dirty="0"/>
              <a:t>, ואחרי שיהיו משועבדים לנו נגיד להם שאנו עושים משפטים בע"ג, בה ובעובדיה בין יחיד בין רבים". </a:t>
            </a:r>
          </a:p>
          <a:p>
            <a:r>
              <a:rPr lang="he-IL" sz="2400" dirty="0"/>
              <a:t>אולם לפי הרמב"ם אין הדבר תלוי רק במצב העובדתי היינו שלא יעבדו ע"ז וכן שאר מצוות </a:t>
            </a:r>
            <a:r>
              <a:rPr lang="he-IL" sz="2400" dirty="0" err="1"/>
              <a:t>ב"נ</a:t>
            </a:r>
            <a:r>
              <a:rPr lang="he-IL" sz="2400" dirty="0"/>
              <a:t>, אלא הם צריכים </a:t>
            </a:r>
            <a:r>
              <a:rPr lang="he-IL" sz="2400" dirty="0">
                <a:highlight>
                  <a:srgbClr val="00FF00"/>
                </a:highlight>
              </a:rPr>
              <a:t>לקבל עליהם את המצוות</a:t>
            </a:r>
            <a:r>
              <a:rPr lang="he-IL" sz="2400" dirty="0"/>
              <a:t>, ואם אינם מקבלים, הרי נלחמים עמהם והורגים אותם למרות ושעדיין לא עברו על עצם ז' המצוות. </a:t>
            </a:r>
          </a:p>
          <a:p>
            <a:r>
              <a:rPr lang="he-IL" sz="2400" dirty="0"/>
              <a:t>הרי שאין להסתפק </a:t>
            </a:r>
            <a:r>
              <a:rPr lang="he-IL" sz="2400" dirty="0" err="1"/>
              <a:t>בעובדא</a:t>
            </a:r>
            <a:r>
              <a:rPr lang="he-IL" sz="2400" dirty="0"/>
              <a:t> </a:t>
            </a:r>
            <a:r>
              <a:rPr lang="he-IL" sz="2400" dirty="0">
                <a:highlight>
                  <a:srgbClr val="FF00FF"/>
                </a:highlight>
              </a:rPr>
              <a:t>שאינם עוברים </a:t>
            </a:r>
            <a:r>
              <a:rPr lang="he-IL" sz="2400" dirty="0"/>
              <a:t>על מצוות בני נח אלא צריכים </a:t>
            </a:r>
            <a:r>
              <a:rPr lang="he-IL" sz="2400" dirty="0">
                <a:highlight>
                  <a:srgbClr val="FF00FF"/>
                </a:highlight>
              </a:rPr>
              <a:t>לקבל עליהם </a:t>
            </a:r>
            <a:r>
              <a:rPr lang="he-IL" sz="2400" dirty="0"/>
              <a:t>המצוות באופן חיובי ובדרך שנקרא עליהם שם </a:t>
            </a:r>
            <a:r>
              <a:rPr lang="he-IL" sz="2400" dirty="0" err="1"/>
              <a:t>ג"ת</a:t>
            </a:r>
            <a:r>
              <a:rPr lang="he-IL" sz="2400" dirty="0"/>
              <a:t>, </a:t>
            </a:r>
            <a:r>
              <a:rPr lang="he-IL" sz="1800" dirty="0"/>
              <a:t>דהיינו בפני ג' חברים כמו שמסיים שם בפירוש.</a:t>
            </a:r>
            <a:endParaRPr lang="he-IL" sz="2400" dirty="0"/>
          </a:p>
        </p:txBody>
      </p:sp>
    </p:spTree>
    <p:custDataLst>
      <p:tags r:id="rId1"/>
    </p:custDataLst>
    <p:extLst>
      <p:ext uri="{BB962C8B-B14F-4D97-AF65-F5344CB8AC3E}">
        <p14:creationId xmlns:p14="http://schemas.microsoft.com/office/powerpoint/2010/main" val="1235526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a:xfrm flipH="1">
            <a:off x="1534270" y="78910"/>
            <a:ext cx="9133730" cy="573097"/>
          </a:xfrm>
        </p:spPr>
        <p:txBody>
          <a:bodyPr/>
          <a:lstStyle/>
          <a:p>
            <a:pPr algn="ctr"/>
            <a:r>
              <a:rPr lang="he-IL" dirty="0"/>
              <a:t>מהו גר תושב?</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a:xfrm flipH="1">
            <a:off x="1528572" y="779229"/>
            <a:ext cx="9134856" cy="6148046"/>
          </a:xfrm>
        </p:spPr>
        <p:txBody>
          <a:bodyPr>
            <a:normAutofit/>
          </a:bodyPr>
          <a:lstStyle/>
          <a:p>
            <a:r>
              <a:rPr lang="he-IL" dirty="0"/>
              <a:t>והיינו משום שדעת הרמב"ם </a:t>
            </a:r>
            <a:r>
              <a:rPr lang="he-IL" dirty="0" err="1"/>
              <a:t>שבענין</a:t>
            </a:r>
            <a:r>
              <a:rPr lang="he-IL" dirty="0"/>
              <a:t> זה של הכניעה צריך שיהיו </a:t>
            </a:r>
            <a:r>
              <a:rPr lang="he-IL" b="1" dirty="0">
                <a:solidFill>
                  <a:schemeClr val="accent1">
                    <a:lumMod val="50000"/>
                  </a:schemeClr>
                </a:solidFill>
              </a:rPr>
              <a:t>גרי תושב</a:t>
            </a:r>
            <a:r>
              <a:rPr lang="he-IL" dirty="0"/>
              <a:t>, ולזאת נחוצה קבלה מפורשת ולפי דיניה. </a:t>
            </a:r>
          </a:p>
          <a:p>
            <a:r>
              <a:rPr lang="he-IL" dirty="0"/>
              <a:t>ושלא כפי שנוקט הרמב"ן שבעיקר הדבר נצרך </a:t>
            </a:r>
            <a:r>
              <a:rPr lang="he-IL" b="1" dirty="0"/>
              <a:t>שלא יעברו בפועל</a:t>
            </a:r>
            <a:r>
              <a:rPr lang="he-IL" dirty="0"/>
              <a:t>, וזה הרי הם בעצם מצווים ועומדים בתור בני נח ולזאת אין צורך להודיעם ולחייבם בזה בשעת הכניעה, כי אין כאן שום דבר חדש שבאים לחייבם בזה, שהיה צריך לקבל הסכמתם ע"ז.</a:t>
            </a:r>
          </a:p>
          <a:p>
            <a:r>
              <a:rPr lang="he-IL" dirty="0"/>
              <a:t>ומקור לדברי הרמב"ם </a:t>
            </a:r>
            <a:r>
              <a:rPr lang="he-IL" dirty="0" err="1"/>
              <a:t>בענין</a:t>
            </a:r>
            <a:r>
              <a:rPr lang="he-IL" dirty="0"/>
              <a:t> תנאי הכניעה נראה </a:t>
            </a:r>
            <a:r>
              <a:rPr lang="he-IL" dirty="0">
                <a:highlight>
                  <a:srgbClr val="00FF00"/>
                </a:highlight>
              </a:rPr>
              <a:t>שהוא </a:t>
            </a:r>
            <a:r>
              <a:rPr lang="he-IL" dirty="0" err="1">
                <a:highlight>
                  <a:srgbClr val="00FF00"/>
                </a:highlight>
              </a:rPr>
              <a:t>מש"כ</a:t>
            </a:r>
            <a:r>
              <a:rPr lang="he-IL" dirty="0">
                <a:highlight>
                  <a:srgbClr val="00FF00"/>
                </a:highlight>
              </a:rPr>
              <a:t> "לא ישבו בארצך" וכו' שתכנו כנ"ל לרמב"ם לאסור ישיבת עכו"ם בא"י כל עוד לא קיבל עליו ז' המצוות בתור "גר תושב", </a:t>
            </a:r>
            <a:r>
              <a:rPr lang="he-IL" dirty="0"/>
              <a:t>וזה אינו חייב עליו מעצם דיני בני נח, שבזה אינו כלול אלא חיוב לשמור בפועל על המצוות, ע"כ זה צריך קבלה מפורשת. </a:t>
            </a:r>
          </a:p>
          <a:p>
            <a:r>
              <a:rPr lang="he-IL" dirty="0"/>
              <a:t>ואם אינם מקבלים מחויבים אנו לעשות זאת בעל כרחם והיינו על ידי מלחמה (וע"ע </a:t>
            </a:r>
            <a:r>
              <a:rPr lang="he-IL" dirty="0" err="1"/>
              <a:t>רדב"ז</a:t>
            </a:r>
            <a:r>
              <a:rPr lang="he-IL" dirty="0"/>
              <a:t> שם ה"א </a:t>
            </a:r>
            <a:r>
              <a:rPr lang="he-IL" dirty="0" err="1"/>
              <a:t>וה"ד</a:t>
            </a:r>
            <a:r>
              <a:rPr lang="he-IL" dirty="0"/>
              <a:t>). </a:t>
            </a:r>
          </a:p>
          <a:p>
            <a:endParaRPr lang="he-IL" dirty="0"/>
          </a:p>
        </p:txBody>
      </p:sp>
      <p:pic>
        <p:nvPicPr>
          <p:cNvPr id="14340" name="Picture 4" descr="שבע מצוות בני נח – חב&quot;דפדיה">
            <a:extLst>
              <a:ext uri="{FF2B5EF4-FFF2-40B4-BE49-F238E27FC236}">
                <a16:creationId xmlns:a16="http://schemas.microsoft.com/office/drawing/2014/main" id="{DAA411AC-8C04-A75A-4EF1-D9666EB325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0554" y="5464078"/>
            <a:ext cx="2381250" cy="1304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18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r>
              <a:rPr lang="he-IL" dirty="0"/>
              <a:t>האם גוי שלא שומר ז' מצוות חייב מיתה?</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p:txBody>
          <a:bodyPr>
            <a:normAutofit lnSpcReduction="10000"/>
          </a:bodyPr>
          <a:lstStyle/>
          <a:p>
            <a:r>
              <a:rPr lang="he-IL" dirty="0"/>
              <a:t>בשיחה שהייתה לי עם </a:t>
            </a:r>
            <a:r>
              <a:rPr lang="he-IL" dirty="0" err="1"/>
              <a:t>הגרי"ד</a:t>
            </a:r>
            <a:r>
              <a:rPr lang="he-IL" dirty="0"/>
              <a:t> </a:t>
            </a:r>
            <a:r>
              <a:rPr lang="he-IL" dirty="0" err="1"/>
              <a:t>סולובייצ'יק</a:t>
            </a:r>
            <a:r>
              <a:rPr lang="he-IL" dirty="0"/>
              <a:t> </a:t>
            </a:r>
            <a:r>
              <a:rPr lang="he-IL" dirty="0" err="1"/>
              <a:t>שליט"א</a:t>
            </a:r>
            <a:r>
              <a:rPr lang="he-IL" dirty="0"/>
              <a:t> מבוסטון </a:t>
            </a:r>
            <a:r>
              <a:rPr lang="he-IL" dirty="0" err="1"/>
              <a:t>בתשל"ז</a:t>
            </a:r>
            <a:r>
              <a:rPr lang="he-IL" dirty="0"/>
              <a:t> בביתו הוא באר את הרמב"ם שחיוב מיתה באי-קבלה אינו מחמת העבירה שבדבר, אלא מפני שאז אין להושיב גר תושב בתוכנו אם ידינו תקיפה עליהם, כיון  שמטמאים את הארץ. </a:t>
            </a:r>
          </a:p>
          <a:p>
            <a:r>
              <a:rPr lang="he-IL" b="1" dirty="0"/>
              <a:t>ובחו"ל לפי זה לא שייך להמיתם בשל כך.</a:t>
            </a:r>
          </a:p>
          <a:p>
            <a:r>
              <a:rPr lang="he-IL" dirty="0"/>
              <a:t>לפי זה אין מקור לומר – שגוי שלא שומר על שבע מצוות לשם מצווה – חייב מיתה בפועל וצריך להורגו. אלא רק כתוב כאן ברמב"ם – שבזמן שידנו שליטה – צריך לקיים לא ישבו בארצך, ורק גר תושב מותר לו לשבת בארצנו.  </a:t>
            </a:r>
          </a:p>
          <a:p>
            <a:r>
              <a:rPr lang="he-IL" dirty="0"/>
              <a:t>ורק כאשר יש מלחמה אז אנו הורגים את מי שלא מקבל שבע מצוות, אבל שלא בשעת מלחמה </a:t>
            </a:r>
            <a:r>
              <a:rPr lang="he-IL" b="1" dirty="0"/>
              <a:t>אסור להרוג את הגוי</a:t>
            </a:r>
            <a:r>
              <a:rPr lang="he-IL" dirty="0"/>
              <a:t>, כנראה מדרבנן מפני דרכי שלום.</a:t>
            </a:r>
          </a:p>
          <a:p>
            <a:r>
              <a:rPr lang="he-IL" dirty="0"/>
              <a:t> כמו </a:t>
            </a:r>
            <a:r>
              <a:rPr lang="he-IL" dirty="0" err="1"/>
              <a:t>שכתב:הרמב"ם</a:t>
            </a:r>
            <a:r>
              <a:rPr lang="he-IL" dirty="0"/>
              <a:t> </a:t>
            </a:r>
            <a:r>
              <a:rPr lang="he-IL" sz="800" dirty="0"/>
              <a:t>הלכות עבודה זרה פרק י הלכה א </a:t>
            </a:r>
            <a:r>
              <a:rPr lang="he-IL" dirty="0"/>
              <a:t>אין </a:t>
            </a:r>
            <a:r>
              <a:rPr lang="he-IL" dirty="0" err="1"/>
              <a:t>כורתין</a:t>
            </a:r>
            <a:r>
              <a:rPr lang="he-IL" dirty="0"/>
              <a:t> ברית לעובדי כוכבים כדי שנעשה עמהן שלום ונניח אותם לעבוד עכו"ם שנאמר לא תכרות להם ברית אלא יחזרו מעבודתם או יהרגו, ואסור לרחם עליהם שנאמר ולא תחנם, לפיכך אם ראה מהם אובד או טובע בנהר לא יעלנו, ראהו נטוי למות לא יצילנו </a:t>
            </a:r>
            <a:r>
              <a:rPr lang="he-IL" b="1" dirty="0">
                <a:solidFill>
                  <a:schemeClr val="accent1">
                    <a:lumMod val="50000"/>
                  </a:schemeClr>
                </a:solidFill>
              </a:rPr>
              <a:t>אבל לאבדו בידו או לדחפו לבור וכיוצא בזה אסור מפני שאינו עושה עמנו מלחמה</a:t>
            </a:r>
            <a:r>
              <a:rPr lang="he-IL" dirty="0"/>
              <a:t>. </a:t>
            </a:r>
          </a:p>
          <a:p>
            <a:endParaRPr lang="he-IL" dirty="0"/>
          </a:p>
        </p:txBody>
      </p:sp>
    </p:spTree>
    <p:extLst>
      <p:ext uri="{BB962C8B-B14F-4D97-AF65-F5344CB8AC3E}">
        <p14:creationId xmlns:p14="http://schemas.microsoft.com/office/powerpoint/2010/main" val="577855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A9F5494-B1AD-35BE-D3B3-C34902496A7D}"/>
              </a:ext>
            </a:extLst>
          </p:cNvPr>
          <p:cNvSpPr>
            <a:spLocks noGrp="1"/>
          </p:cNvSpPr>
          <p:nvPr>
            <p:ph type="title"/>
          </p:nvPr>
        </p:nvSpPr>
        <p:spPr/>
        <p:txBody>
          <a:bodyPr/>
          <a:lstStyle/>
          <a:p>
            <a:r>
              <a:rPr lang="he-IL" dirty="0"/>
              <a:t>מפני דרכי שלום – וכל נתיבותיה שלום</a:t>
            </a:r>
          </a:p>
        </p:txBody>
      </p:sp>
      <p:sp>
        <p:nvSpPr>
          <p:cNvPr id="3" name="מציין מיקום תוכן 2">
            <a:extLst>
              <a:ext uri="{FF2B5EF4-FFF2-40B4-BE49-F238E27FC236}">
                <a16:creationId xmlns:a16="http://schemas.microsoft.com/office/drawing/2014/main" id="{749B0F67-85E3-5C38-6383-749938E9C2D4}"/>
              </a:ext>
            </a:extLst>
          </p:cNvPr>
          <p:cNvSpPr>
            <a:spLocks noGrp="1"/>
          </p:cNvSpPr>
          <p:nvPr>
            <p:ph idx="1"/>
          </p:nvPr>
        </p:nvSpPr>
        <p:spPr/>
        <p:txBody>
          <a:bodyPr/>
          <a:lstStyle/>
          <a:p>
            <a:r>
              <a:rPr lang="he-IL" dirty="0"/>
              <a:t>כתב הרמב"ם </a:t>
            </a:r>
            <a:r>
              <a:rPr lang="he-IL" sz="1200" dirty="0"/>
              <a:t>הלכות מלכים פרק י הלכה </a:t>
            </a:r>
            <a:r>
              <a:rPr lang="he-IL" sz="1200" dirty="0" err="1"/>
              <a:t>יב</a:t>
            </a:r>
            <a:r>
              <a:rPr lang="he-IL" sz="1200" dirty="0"/>
              <a:t>: </a:t>
            </a:r>
            <a:r>
              <a:rPr lang="he-IL" dirty="0"/>
              <a:t>אפילו </a:t>
            </a:r>
            <a:r>
              <a:rPr lang="he-IL" dirty="0" err="1"/>
              <a:t>העכו"ם</a:t>
            </a:r>
            <a:r>
              <a:rPr lang="he-IL" dirty="0"/>
              <a:t> צוו חכמים לבקר חוליהם, ולקבור מתיהם עם מתי ישראל, ולפרנס ענייהם בכלל עניי ישראל, מפני דרכי שלום, הרי נאמר טוב ה' לכל ורחמיו על כל מעשיו, ונאמר דרכיה דרכי נועם וכל נתיבותיה שלום. </a:t>
            </a:r>
          </a:p>
          <a:p>
            <a:r>
              <a:rPr lang="he-IL" dirty="0"/>
              <a:t>דעת הרמב"ם שיש לעשות חסדים עם הגויים לא רק מפני איבה, אלא מפני שעם ישראל צריכים להיות אנשים בעלי מידות טובות ורחמנים כמידותיו של בורא עולם. </a:t>
            </a:r>
          </a:p>
          <a:p>
            <a:r>
              <a:rPr lang="he-IL" dirty="0"/>
              <a:t>לא נתבאר ברמב"ם האם דין זה נאמר רק בגוי ששומר ז' מצוות ללא קבלה, או אפילו בגוי סתם שאינו עובר על ז' המצוות, או גם בגוי שעובר </a:t>
            </a:r>
            <a:r>
              <a:rPr lang="he-IL" dirty="0" err="1"/>
              <a:t>בהדיא</a:t>
            </a:r>
            <a:r>
              <a:rPr lang="he-IL" dirty="0"/>
              <a:t> על ז' המצוות. </a:t>
            </a:r>
          </a:p>
          <a:p>
            <a:r>
              <a:rPr lang="he-IL" dirty="0"/>
              <a:t>ומסתבר לומר שבכל גוי דיבר הרמב"ם. משום שרק כאשר מגיע זמן מלחמה אז נצטווינו לבער מתוכנו מי שאינו מקבל שבע המצוות, אבל בחיי היום יום צריכים להיות אנשים טובים ונעימים. </a:t>
            </a:r>
          </a:p>
        </p:txBody>
      </p:sp>
    </p:spTree>
    <p:extLst>
      <p:ext uri="{BB962C8B-B14F-4D97-AF65-F5344CB8AC3E}">
        <p14:creationId xmlns:p14="http://schemas.microsoft.com/office/powerpoint/2010/main" val="1386466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76CB9A0-15BD-DE11-5194-9375088C7A63}"/>
              </a:ext>
            </a:extLst>
          </p:cNvPr>
          <p:cNvSpPr>
            <a:spLocks noGrp="1"/>
          </p:cNvSpPr>
          <p:nvPr>
            <p:ph type="title"/>
          </p:nvPr>
        </p:nvSpPr>
        <p:spPr/>
        <p:txBody>
          <a:bodyPr/>
          <a:lstStyle/>
          <a:p>
            <a:r>
              <a:rPr lang="he-IL" dirty="0"/>
              <a:t>החרם תחרים אותם</a:t>
            </a:r>
          </a:p>
        </p:txBody>
      </p:sp>
      <p:sp>
        <p:nvSpPr>
          <p:cNvPr id="3" name="מציין מיקום תוכן 2">
            <a:extLst>
              <a:ext uri="{FF2B5EF4-FFF2-40B4-BE49-F238E27FC236}">
                <a16:creationId xmlns:a16="http://schemas.microsoft.com/office/drawing/2014/main" id="{3EFD9ED8-CFA0-1073-07BA-B7F896D6B221}"/>
              </a:ext>
            </a:extLst>
          </p:cNvPr>
          <p:cNvSpPr>
            <a:spLocks noGrp="1"/>
          </p:cNvSpPr>
          <p:nvPr>
            <p:ph idx="1"/>
          </p:nvPr>
        </p:nvSpPr>
        <p:spPr/>
        <p:txBody>
          <a:bodyPr/>
          <a:lstStyle/>
          <a:p>
            <a:r>
              <a:rPr lang="he-IL" dirty="0"/>
              <a:t>יתכן והרמב"ם למד שמצוות לא ישבו בארצך – היא עד כדי חיוב מיתה. </a:t>
            </a:r>
          </a:p>
          <a:p>
            <a:r>
              <a:rPr lang="he-IL" dirty="0"/>
              <a:t>מהפסוקים: דברים פרק ז פסוק א - ג</a:t>
            </a:r>
          </a:p>
          <a:p>
            <a:r>
              <a:rPr lang="he-IL" dirty="0"/>
              <a:t>כִּי יְבִיאֲךָ יְהֹוָה </a:t>
            </a:r>
            <a:r>
              <a:rPr lang="he-IL" dirty="0" err="1"/>
              <a:t>אֱלֹהֶיך</a:t>
            </a:r>
            <a:r>
              <a:rPr lang="he-IL" dirty="0"/>
              <a:t>ָ אֶל הָאָרֶץ אֲשֶׁר אַתָּה בָא שָׁמָּה לְרִשְׁתָּהּ וְנָשַׁל גּוֹיִם רַבִּים מִפָּנֶיךָ הַחִתִּי וְהַגִּרְגָּשִׁי וְהָאֱמֹרִי וְהַכְּנַעֲנִי </a:t>
            </a:r>
            <a:r>
              <a:rPr lang="he-IL" dirty="0" err="1"/>
              <a:t>וְהַפְּרִזִּי</a:t>
            </a:r>
            <a:r>
              <a:rPr lang="he-IL" dirty="0"/>
              <a:t> </a:t>
            </a:r>
            <a:r>
              <a:rPr lang="he-IL" dirty="0" err="1"/>
              <a:t>וְהַחִוִּי</a:t>
            </a:r>
            <a:r>
              <a:rPr lang="he-IL" dirty="0"/>
              <a:t> וְהַיְבוּסִי שִׁבְעָה גוֹיִם רַבִּים וַעֲצוּמִים מִמֶּךָּ: וּנְתָנָם יְהֹוָה </a:t>
            </a:r>
            <a:r>
              <a:rPr lang="he-IL" dirty="0" err="1"/>
              <a:t>אֱלֹהֶיך</a:t>
            </a:r>
            <a:r>
              <a:rPr lang="he-IL" dirty="0"/>
              <a:t>ָ לְפָנֶיךָ וְהִכִּיתָם </a:t>
            </a:r>
            <a:r>
              <a:rPr lang="he-IL" b="1" dirty="0"/>
              <a:t>הַחֲרֵם תַּחֲרִים אֹתָם </a:t>
            </a:r>
            <a:r>
              <a:rPr lang="he-IL" dirty="0"/>
              <a:t>לֹא </a:t>
            </a:r>
            <a:r>
              <a:rPr lang="he-IL" dirty="0" err="1"/>
              <a:t>תִכְרֹת</a:t>
            </a:r>
            <a:r>
              <a:rPr lang="he-IL" dirty="0"/>
              <a:t> לָהֶם בְּרִית וְלֹא תְחָנֵּם: וְלֹא תִתְחַתֵּן בָּם בִּתְּךָ לֹא </a:t>
            </a:r>
            <a:r>
              <a:rPr lang="he-IL" dirty="0" err="1"/>
              <a:t>תִתֵּן</a:t>
            </a:r>
            <a:r>
              <a:rPr lang="he-IL" dirty="0"/>
              <a:t> לִבְנוֹ וּבִתּוֹ לֹא </a:t>
            </a:r>
            <a:r>
              <a:rPr lang="he-IL" dirty="0" err="1"/>
              <a:t>תִקַּח</a:t>
            </a:r>
            <a:r>
              <a:rPr lang="he-IL" dirty="0"/>
              <a:t> לִבְנֶךָ: </a:t>
            </a:r>
          </a:p>
          <a:p>
            <a:r>
              <a:rPr lang="he-IL" dirty="0"/>
              <a:t>ואף שאיסור החרם תחרים נאמר בעיקר לז' אומות. אבל כשם שלא תתחתן נאמר לכל אומות וכן לא לחנם. </a:t>
            </a:r>
          </a:p>
          <a:p>
            <a:r>
              <a:rPr lang="he-IL" dirty="0"/>
              <a:t>אף החרם תחרים נאמר לכל אומות – במקרה שאינם רוצים לקיים שבע מצוות, והם תחת ידינו. </a:t>
            </a:r>
          </a:p>
        </p:txBody>
      </p:sp>
    </p:spTree>
    <p:extLst>
      <p:ext uri="{BB962C8B-B14F-4D97-AF65-F5344CB8AC3E}">
        <p14:creationId xmlns:p14="http://schemas.microsoft.com/office/powerpoint/2010/main" val="328322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7D70E6F-3712-81D4-7E5C-756184B016B2}"/>
              </a:ext>
            </a:extLst>
          </p:cNvPr>
          <p:cNvSpPr>
            <a:spLocks noGrp="1"/>
          </p:cNvSpPr>
          <p:nvPr>
            <p:ph type="title"/>
          </p:nvPr>
        </p:nvSpPr>
        <p:spPr/>
        <p:txBody>
          <a:bodyPr/>
          <a:lstStyle/>
          <a:p>
            <a:r>
              <a:rPr lang="he-IL" dirty="0"/>
              <a:t>סיכום הדברים</a:t>
            </a:r>
          </a:p>
        </p:txBody>
      </p:sp>
      <p:sp>
        <p:nvSpPr>
          <p:cNvPr id="3" name="מציין מיקום תוכן 2">
            <a:extLst>
              <a:ext uri="{FF2B5EF4-FFF2-40B4-BE49-F238E27FC236}">
                <a16:creationId xmlns:a16="http://schemas.microsoft.com/office/drawing/2014/main" id="{E61D45D6-EBC9-4257-28A8-B442CF178907}"/>
              </a:ext>
            </a:extLst>
          </p:cNvPr>
          <p:cNvSpPr>
            <a:spLocks noGrp="1"/>
          </p:cNvSpPr>
          <p:nvPr>
            <p:ph idx="1"/>
          </p:nvPr>
        </p:nvSpPr>
        <p:spPr/>
        <p:txBody>
          <a:bodyPr/>
          <a:lstStyle/>
          <a:p>
            <a:r>
              <a:rPr lang="he-IL" dirty="0"/>
              <a:t>שיטת הרמב"ם שבארץ ישראל מותר להושיב רק מי שקיבל עליו לשמור שבע מצוות בני נח. </a:t>
            </a:r>
          </a:p>
          <a:p>
            <a:r>
              <a:rPr lang="he-IL" dirty="0"/>
              <a:t>גוי שלא קיבל עליו – אין לו זכות לגור בארץ. אמנם אין להורגו בשביל כך. </a:t>
            </a:r>
          </a:p>
          <a:p>
            <a:r>
              <a:rPr lang="he-IL" b="1" dirty="0"/>
              <a:t>בזמן מלחמה </a:t>
            </a:r>
            <a:r>
              <a:rPr lang="he-IL" dirty="0"/>
              <a:t>מי שלא מקבל שבע מצוות – הורגים אותו.</a:t>
            </a:r>
          </a:p>
          <a:p>
            <a:r>
              <a:rPr lang="he-IL" dirty="0"/>
              <a:t>לכן </a:t>
            </a:r>
            <a:r>
              <a:rPr lang="he-IL" dirty="0" err="1"/>
              <a:t>נצטוינו</a:t>
            </a:r>
            <a:r>
              <a:rPr lang="he-IL" dirty="0"/>
              <a:t> – והכית את כל זכורה – שלא קיבלו עליהם שבע מצוות. </a:t>
            </a:r>
          </a:p>
          <a:p>
            <a:r>
              <a:rPr lang="he-IL" dirty="0"/>
              <a:t>הוסיף הרמב"ם ולמד שמכאן רואים שחובה עלינו ללמד את כל באי עולם לשמור שבע מצוות. </a:t>
            </a:r>
          </a:p>
          <a:p>
            <a:r>
              <a:rPr lang="he-IL" dirty="0"/>
              <a:t>לדעת שאר הראשונים: רק לגוי </a:t>
            </a:r>
            <a:r>
              <a:rPr lang="he-IL" b="1" dirty="0"/>
              <a:t>שעובר על שבע המצוות </a:t>
            </a:r>
            <a:r>
              <a:rPr lang="he-IL" dirty="0"/>
              <a:t>אין זכות קיום בארץ, ולכן במלחמה מספיק שיקבל על עצמו מס ושיעבוד.  </a:t>
            </a:r>
          </a:p>
        </p:txBody>
      </p:sp>
    </p:spTree>
    <p:extLst>
      <p:ext uri="{BB962C8B-B14F-4D97-AF65-F5344CB8AC3E}">
        <p14:creationId xmlns:p14="http://schemas.microsoft.com/office/powerpoint/2010/main" val="427466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הערכה אסטרטגית לישראל 2022 - המכון למחקרי ביטחון לאומי">
            <a:extLst>
              <a:ext uri="{FF2B5EF4-FFF2-40B4-BE49-F238E27FC236}">
                <a16:creationId xmlns:a16="http://schemas.microsoft.com/office/drawing/2014/main" id="{A23EA371-8C76-98A4-2D82-826C3B334B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57800"/>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אסטרטגיית צה''ל'' בראי הביטחון הלאומי - המכון למחקרי ביטחון לאומי">
            <a:extLst>
              <a:ext uri="{FF2B5EF4-FFF2-40B4-BE49-F238E27FC236}">
                <a16:creationId xmlns:a16="http://schemas.microsoft.com/office/drawing/2014/main" id="{8D37A468-4003-6793-343F-C100A1E26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057400" cy="2219325"/>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E9E54FAD-05F1-3908-1209-CA2D70EFB4AE}"/>
              </a:ext>
            </a:extLst>
          </p:cNvPr>
          <p:cNvSpPr>
            <a:spLocks noGrp="1"/>
          </p:cNvSpPr>
          <p:nvPr>
            <p:ph type="title"/>
          </p:nvPr>
        </p:nvSpPr>
        <p:spPr/>
        <p:txBody>
          <a:bodyPr/>
          <a:lstStyle/>
          <a:p>
            <a:r>
              <a:rPr lang="he-IL" dirty="0"/>
              <a:t>מדיניות הביטחון לישראל</a:t>
            </a:r>
          </a:p>
        </p:txBody>
      </p:sp>
      <p:sp>
        <p:nvSpPr>
          <p:cNvPr id="3" name="מציין מיקום תוכן 2">
            <a:extLst>
              <a:ext uri="{FF2B5EF4-FFF2-40B4-BE49-F238E27FC236}">
                <a16:creationId xmlns:a16="http://schemas.microsoft.com/office/drawing/2014/main" id="{5B6D4CD4-C50D-D208-0627-01EA06A07473}"/>
              </a:ext>
            </a:extLst>
          </p:cNvPr>
          <p:cNvSpPr>
            <a:spLocks noGrp="1"/>
          </p:cNvSpPr>
          <p:nvPr>
            <p:ph idx="1"/>
          </p:nvPr>
        </p:nvSpPr>
        <p:spPr/>
        <p:txBody>
          <a:bodyPr/>
          <a:lstStyle/>
          <a:p>
            <a:r>
              <a:rPr lang="he-IL" dirty="0"/>
              <a:t>העם הדרוזי יתכן וניתן לומר שהוא בבחינת בני נח. </a:t>
            </a:r>
          </a:p>
          <a:p>
            <a:r>
              <a:rPr lang="he-IL" dirty="0"/>
              <a:t>לדעת שאר הראשונים מותר לתת להם לגור בארץ ישראל.</a:t>
            </a:r>
          </a:p>
          <a:p>
            <a:r>
              <a:rPr lang="he-IL" dirty="0"/>
              <a:t>העם המוסלמי בשטחים הוא בבחינת גוי שעובר על שבע המצוות.</a:t>
            </a:r>
          </a:p>
          <a:p>
            <a:r>
              <a:rPr lang="he-IL" dirty="0"/>
              <a:t>לפי כל הדעות אסור לתת להם לגור בארץ ישראל. </a:t>
            </a:r>
          </a:p>
          <a:p>
            <a:r>
              <a:rPr lang="he-IL" dirty="0"/>
              <a:t>אין חובה לצאת למלחמה בשביל כך. רק בזמן מלחמה כולם חייבים מיתה. </a:t>
            </a:r>
          </a:p>
          <a:p>
            <a:r>
              <a:rPr lang="he-IL" dirty="0"/>
              <a:t>גם בזמן מלחמה – יש לחשבן משום דרכי שלום, ואולי גם חילול השם. </a:t>
            </a:r>
          </a:p>
          <a:p>
            <a:r>
              <a:rPr lang="he-IL" dirty="0"/>
              <a:t> </a:t>
            </a:r>
            <a:r>
              <a:rPr lang="he-IL" dirty="0">
                <a:highlight>
                  <a:srgbClr val="FFFF00"/>
                </a:highlight>
              </a:rPr>
              <a:t>שאין בידינו לכפות אותם לצאת מהארץ – חובה גמורה עלינו לנסות לשכנע אותם בדברים – על החובה והזכות העצומה לשמור שבע מצוות בני נח. </a:t>
            </a:r>
          </a:p>
          <a:p>
            <a:endParaRPr lang="he-IL" dirty="0"/>
          </a:p>
        </p:txBody>
      </p:sp>
    </p:spTree>
    <p:extLst>
      <p:ext uri="{BB962C8B-B14F-4D97-AF65-F5344CB8AC3E}">
        <p14:creationId xmlns:p14="http://schemas.microsoft.com/office/powerpoint/2010/main" val="3952447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03A2E5-911D-16BA-FE22-85580000241A}"/>
              </a:ext>
            </a:extLst>
          </p:cNvPr>
          <p:cNvSpPr>
            <a:spLocks noGrp="1"/>
          </p:cNvSpPr>
          <p:nvPr>
            <p:ph type="title"/>
          </p:nvPr>
        </p:nvSpPr>
        <p:spPr/>
        <p:txBody>
          <a:bodyPr/>
          <a:lstStyle/>
          <a:p>
            <a:pPr algn="ctr"/>
            <a:r>
              <a:rPr lang="he-IL" dirty="0"/>
              <a:t>הרב אורי שרקי – ברית עולם</a:t>
            </a:r>
          </a:p>
        </p:txBody>
      </p:sp>
      <p:pic>
        <p:nvPicPr>
          <p:cNvPr id="5" name="תמונה 4">
            <a:hlinkClick r:id="rId2" action="ppaction://hlinksldjump"/>
            <a:extLst>
              <a:ext uri="{FF2B5EF4-FFF2-40B4-BE49-F238E27FC236}">
                <a16:creationId xmlns:a16="http://schemas.microsoft.com/office/drawing/2014/main" id="{7292375D-D30B-299C-22F0-0F138101AF45}"/>
              </a:ext>
            </a:extLst>
          </p:cNvPr>
          <p:cNvPicPr>
            <a:picLocks noChangeAspect="1"/>
          </p:cNvPicPr>
          <p:nvPr/>
        </p:nvPicPr>
        <p:blipFill>
          <a:blip r:embed="rId3"/>
          <a:stretch>
            <a:fillRect/>
          </a:stretch>
        </p:blipFill>
        <p:spPr>
          <a:xfrm>
            <a:off x="0" y="0"/>
            <a:ext cx="1577130" cy="1577130"/>
          </a:xfrm>
          <a:prstGeom prst="rect">
            <a:avLst/>
          </a:prstGeom>
        </p:spPr>
      </p:pic>
      <p:sp>
        <p:nvSpPr>
          <p:cNvPr id="6" name="מציין מיקום תוכן 5">
            <a:extLst>
              <a:ext uri="{FF2B5EF4-FFF2-40B4-BE49-F238E27FC236}">
                <a16:creationId xmlns:a16="http://schemas.microsoft.com/office/drawing/2014/main" id="{121D2F34-508D-565D-EE7D-F5627250899B}"/>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380547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dirty="0"/>
              <a:t>שבע מצוות בני נח</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endParaRPr lang="he-IL" dirty="0"/>
          </a:p>
        </p:txBody>
      </p:sp>
      <p:pic>
        <p:nvPicPr>
          <p:cNvPr id="2050" name="Picture 2">
            <a:extLst>
              <a:ext uri="{FF2B5EF4-FFF2-40B4-BE49-F238E27FC236}">
                <a16:creationId xmlns:a16="http://schemas.microsoft.com/office/drawing/2014/main" id="{69BCAC1C-9A64-C212-8286-EE7C6B1F3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6025" y="1517019"/>
            <a:ext cx="6157043" cy="4621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478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dirty="0"/>
              <a:t>אחרית הימים</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ישעיהו פרק ב פסוק א - ד</a:t>
            </a:r>
          </a:p>
          <a:p>
            <a:r>
              <a:rPr lang="he-IL" dirty="0"/>
              <a:t>הַדָּבָר אֲשֶׁר חָזָה יְשַׁעְיָהוּ בֶּן אָמוֹץ עַל יְהוּדָה וִירוּשָׁלִָם: </a:t>
            </a:r>
          </a:p>
          <a:p>
            <a:r>
              <a:rPr lang="he-IL" dirty="0"/>
              <a:t>וְהָיָה בְּאַחֲרִית הַיָּמִים נָכוֹן יִהְיֶה הַר בֵּית יְהֹוָה בְּרֹאשׁ הֶהָרִים וְנִשָּׂא מִגְּבָעוֹת וְנָהֲרוּ אֵלָיו כָּל </a:t>
            </a:r>
            <a:r>
              <a:rPr lang="he-IL" dirty="0" err="1"/>
              <a:t>הַגּוֹיִם</a:t>
            </a:r>
            <a:r>
              <a:rPr lang="he-IL" dirty="0"/>
              <a:t>: וְהָלְכוּ עַמִּים רַבִּים וְאָמְרוּ לְכוּ וְנַעֲלֶה אֶל הַר יְהֹוָה אֶל בֵּית </a:t>
            </a:r>
            <a:r>
              <a:rPr lang="he-IL" dirty="0" err="1"/>
              <a:t>אֱלֹהֵי</a:t>
            </a:r>
            <a:r>
              <a:rPr lang="he-IL" dirty="0"/>
              <a:t> יַעֲקֹב </a:t>
            </a:r>
            <a:r>
              <a:rPr lang="he-IL" b="1" dirty="0"/>
              <a:t>וְיֹרֵנוּ מִדְּרָכָיו וְנֵלְכָה </a:t>
            </a:r>
            <a:r>
              <a:rPr lang="he-IL" b="1" dirty="0" err="1"/>
              <a:t>בְּאֹרְחֹתָיו</a:t>
            </a:r>
            <a:r>
              <a:rPr lang="he-IL" b="1" dirty="0"/>
              <a:t> </a:t>
            </a:r>
            <a:r>
              <a:rPr lang="he-IL" dirty="0"/>
              <a:t>כִּי מִצִּיּוֹן תֵּצֵא תוֹרָה וּדְבַר יְהֹוָה מִירוּשָׁלִָם:</a:t>
            </a:r>
          </a:p>
          <a:p>
            <a:r>
              <a:rPr lang="he-IL" dirty="0"/>
              <a:t>וְשָׁפַט בֵּין </a:t>
            </a:r>
            <a:r>
              <a:rPr lang="he-IL" dirty="0" err="1"/>
              <a:t>הַגּוֹיִם</a:t>
            </a:r>
            <a:r>
              <a:rPr lang="he-IL" dirty="0"/>
              <a:t> וְהוֹכִיחַ לְעַמִּים רַבִּים וְכִתְּתוּ </a:t>
            </a:r>
            <a:r>
              <a:rPr lang="he-IL" dirty="0" err="1"/>
              <a:t>חַרְבוֹתָם</a:t>
            </a:r>
            <a:r>
              <a:rPr lang="he-IL" dirty="0"/>
              <a:t> לְאִתִּים וַחֲנִיתוֹתֵיהֶם לְמַזְמֵרוֹת לֹא </a:t>
            </a:r>
            <a:r>
              <a:rPr lang="he-IL" dirty="0" err="1"/>
              <a:t>יִשָּׂא</a:t>
            </a:r>
            <a:r>
              <a:rPr lang="he-IL" dirty="0"/>
              <a:t> גוֹי אֶל גּוֹי חֶרֶב וְלֹא יִלְמְדוּ עוֹד מִלְחָמָה:  </a:t>
            </a:r>
          </a:p>
        </p:txBody>
      </p:sp>
      <p:pic>
        <p:nvPicPr>
          <p:cNvPr id="4098" name="Picture 2" descr="הרב שלום ארוש - בשיעור לאלפי גויים באוניברסיטה בדרום אפריקה Harav Shalom  Arush in South Africa">
            <a:extLst>
              <a:ext uri="{FF2B5EF4-FFF2-40B4-BE49-F238E27FC236}">
                <a16:creationId xmlns:a16="http://schemas.microsoft.com/office/drawing/2014/main" id="{9C8D5B12-664E-B916-546F-17F4148606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00438" cy="253231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ירושלים לעתיד לבוא">
            <a:extLst>
              <a:ext uri="{FF2B5EF4-FFF2-40B4-BE49-F238E27FC236}">
                <a16:creationId xmlns:a16="http://schemas.microsoft.com/office/drawing/2014/main" id="{E9D281DD-5D16-15AF-3EA3-3D730C4136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4371" y="5651555"/>
            <a:ext cx="4152900" cy="110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565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7E7E470-CE1A-19A6-ACFF-C6220295F083}"/>
              </a:ext>
            </a:extLst>
          </p:cNvPr>
          <p:cNvSpPr>
            <a:spLocks noGrp="1"/>
          </p:cNvSpPr>
          <p:nvPr>
            <p:ph type="title"/>
          </p:nvPr>
        </p:nvSpPr>
        <p:spPr>
          <a:xfrm>
            <a:off x="1534270" y="78910"/>
            <a:ext cx="9133730" cy="1233424"/>
          </a:xfrm>
        </p:spPr>
        <p:txBody>
          <a:bodyPr/>
          <a:lstStyle/>
          <a:p>
            <a:r>
              <a:rPr lang="he-IL" dirty="0"/>
              <a:t>מפעליו של הרב יואל שוורץ זצ"ל </a:t>
            </a:r>
            <a:endParaRPr lang="en-US" dirty="0"/>
          </a:p>
        </p:txBody>
      </p:sp>
      <p:sp>
        <p:nvSpPr>
          <p:cNvPr id="13" name="Text Placeholder 2">
            <a:extLst>
              <a:ext uri="{FF2B5EF4-FFF2-40B4-BE49-F238E27FC236}">
                <a16:creationId xmlns:a16="http://schemas.microsoft.com/office/drawing/2014/main" id="{F49BAA67-0DBF-7364-01A0-97C385B73C46}"/>
              </a:ext>
            </a:extLst>
          </p:cNvPr>
          <p:cNvSpPr>
            <a:spLocks noGrp="1"/>
          </p:cNvSpPr>
          <p:nvPr>
            <p:ph type="body" idx="1"/>
          </p:nvPr>
        </p:nvSpPr>
        <p:spPr>
          <a:xfrm>
            <a:off x="6182868" y="1376018"/>
            <a:ext cx="4480560" cy="768096"/>
          </a:xfrm>
        </p:spPr>
        <p:txBody>
          <a:bodyPr/>
          <a:lstStyle/>
          <a:p>
            <a:r>
              <a:rPr lang="he-IL" dirty="0"/>
              <a:t>הרב הראשון בנושא תולעים</a:t>
            </a:r>
            <a:endParaRPr lang="en-US" dirty="0"/>
          </a:p>
        </p:txBody>
      </p:sp>
      <p:sp>
        <p:nvSpPr>
          <p:cNvPr id="15" name="Content Placeholder 3">
            <a:extLst>
              <a:ext uri="{FF2B5EF4-FFF2-40B4-BE49-F238E27FC236}">
                <a16:creationId xmlns:a16="http://schemas.microsoft.com/office/drawing/2014/main" id="{34C2BF73-955F-2809-2530-284C22FCCD48}"/>
              </a:ext>
            </a:extLst>
          </p:cNvPr>
          <p:cNvSpPr>
            <a:spLocks noGrp="1"/>
          </p:cNvSpPr>
          <p:nvPr>
            <p:ph sz="half" idx="2"/>
          </p:nvPr>
        </p:nvSpPr>
        <p:spPr>
          <a:xfrm>
            <a:off x="6182868" y="2144114"/>
            <a:ext cx="4480560" cy="3494686"/>
          </a:xfrm>
        </p:spPr>
        <p:txBody>
          <a:bodyPr/>
          <a:lstStyle/>
          <a:p>
            <a:endParaRPr lang="en-US"/>
          </a:p>
        </p:txBody>
      </p:sp>
      <p:sp>
        <p:nvSpPr>
          <p:cNvPr id="17" name="Text Placeholder 4">
            <a:extLst>
              <a:ext uri="{FF2B5EF4-FFF2-40B4-BE49-F238E27FC236}">
                <a16:creationId xmlns:a16="http://schemas.microsoft.com/office/drawing/2014/main" id="{EA071C3A-151B-C389-8FB4-2F2EDE3C2758}"/>
              </a:ext>
            </a:extLst>
          </p:cNvPr>
          <p:cNvSpPr>
            <a:spLocks noGrp="1"/>
          </p:cNvSpPr>
          <p:nvPr>
            <p:ph type="body" sz="quarter" idx="3"/>
          </p:nvPr>
        </p:nvSpPr>
        <p:spPr>
          <a:xfrm>
            <a:off x="1534271" y="1376018"/>
            <a:ext cx="4480560" cy="768096"/>
          </a:xfrm>
        </p:spPr>
        <p:txBody>
          <a:bodyPr/>
          <a:lstStyle/>
          <a:p>
            <a:r>
              <a:rPr lang="he-IL" dirty="0"/>
              <a:t>הוצאה של כ300  ספרים תורניים</a:t>
            </a:r>
            <a:endParaRPr lang="en-US" dirty="0"/>
          </a:p>
        </p:txBody>
      </p:sp>
      <p:sp>
        <p:nvSpPr>
          <p:cNvPr id="9" name="מציין מיקום תוכן 8">
            <a:extLst>
              <a:ext uri="{FF2B5EF4-FFF2-40B4-BE49-F238E27FC236}">
                <a16:creationId xmlns:a16="http://schemas.microsoft.com/office/drawing/2014/main" id="{3571B048-D4B3-9749-38D2-A37E9E1B5F38}"/>
              </a:ext>
            </a:extLst>
          </p:cNvPr>
          <p:cNvSpPr>
            <a:spLocks noGrp="1"/>
          </p:cNvSpPr>
          <p:nvPr>
            <p:ph sz="quarter" idx="4"/>
          </p:nvPr>
        </p:nvSpPr>
        <p:spPr/>
        <p:txBody>
          <a:bodyPr/>
          <a:lstStyle/>
          <a:p>
            <a:endParaRPr lang="he-IL"/>
          </a:p>
        </p:txBody>
      </p:sp>
      <p:pic>
        <p:nvPicPr>
          <p:cNvPr id="12" name="תמונה 11">
            <a:extLst>
              <a:ext uri="{FF2B5EF4-FFF2-40B4-BE49-F238E27FC236}">
                <a16:creationId xmlns:a16="http://schemas.microsoft.com/office/drawing/2014/main" id="{CD7DA54E-C70E-D363-B773-B034C28EB257}"/>
              </a:ext>
            </a:extLst>
          </p:cNvPr>
          <p:cNvPicPr>
            <a:picLocks noChangeAspect="1"/>
          </p:cNvPicPr>
          <p:nvPr/>
        </p:nvPicPr>
        <p:blipFill>
          <a:blip r:embed="rId2"/>
          <a:stretch>
            <a:fillRect/>
          </a:stretch>
        </p:blipFill>
        <p:spPr>
          <a:xfrm>
            <a:off x="1204730" y="2154782"/>
            <a:ext cx="4816257" cy="2430991"/>
          </a:xfrm>
          <a:prstGeom prst="rect">
            <a:avLst/>
          </a:prstGeom>
        </p:spPr>
      </p:pic>
      <p:pic>
        <p:nvPicPr>
          <p:cNvPr id="16" name="תמונה 15">
            <a:extLst>
              <a:ext uri="{FF2B5EF4-FFF2-40B4-BE49-F238E27FC236}">
                <a16:creationId xmlns:a16="http://schemas.microsoft.com/office/drawing/2014/main" id="{382E0447-F81F-2E57-FB22-165552CD187B}"/>
              </a:ext>
            </a:extLst>
          </p:cNvPr>
          <p:cNvPicPr>
            <a:picLocks noChangeAspect="1"/>
          </p:cNvPicPr>
          <p:nvPr/>
        </p:nvPicPr>
        <p:blipFill>
          <a:blip r:embed="rId3"/>
          <a:stretch>
            <a:fillRect/>
          </a:stretch>
        </p:blipFill>
        <p:spPr>
          <a:xfrm>
            <a:off x="6199989" y="2155707"/>
            <a:ext cx="4808637" cy="2865368"/>
          </a:xfrm>
          <a:prstGeom prst="rect">
            <a:avLst/>
          </a:prstGeom>
        </p:spPr>
      </p:pic>
    </p:spTree>
    <p:extLst>
      <p:ext uri="{BB962C8B-B14F-4D97-AF65-F5344CB8AC3E}">
        <p14:creationId xmlns:p14="http://schemas.microsoft.com/office/powerpoint/2010/main" val="3794757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6AEA7E-EC28-DF3A-06D2-0ED9284F5699}"/>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73E5B2F3-E4B0-563C-6C54-6A421CEF98B5}"/>
              </a:ext>
            </a:extLst>
          </p:cNvPr>
          <p:cNvSpPr>
            <a:spLocks noGrp="1"/>
          </p:cNvSpPr>
          <p:nvPr>
            <p:ph type="body" idx="1"/>
          </p:nvPr>
        </p:nvSpPr>
        <p:spPr/>
        <p:txBody>
          <a:bodyPr/>
          <a:lstStyle/>
          <a:p>
            <a:r>
              <a:rPr lang="he-IL" dirty="0"/>
              <a:t>הרב של הנחל החרדי</a:t>
            </a:r>
          </a:p>
        </p:txBody>
      </p:sp>
      <p:sp>
        <p:nvSpPr>
          <p:cNvPr id="5" name="מציין מיקום טקסט 4">
            <a:extLst>
              <a:ext uri="{FF2B5EF4-FFF2-40B4-BE49-F238E27FC236}">
                <a16:creationId xmlns:a16="http://schemas.microsoft.com/office/drawing/2014/main" id="{7AE2707A-C70F-7FE8-EFF7-52864F4EAD3A}"/>
              </a:ext>
            </a:extLst>
          </p:cNvPr>
          <p:cNvSpPr>
            <a:spLocks noGrp="1"/>
          </p:cNvSpPr>
          <p:nvPr>
            <p:ph type="body" sz="quarter" idx="3"/>
          </p:nvPr>
        </p:nvSpPr>
        <p:spPr/>
        <p:txBody>
          <a:bodyPr/>
          <a:lstStyle/>
          <a:p>
            <a:r>
              <a:rPr lang="he-IL" dirty="0"/>
              <a:t>משגיח מגיל 28 בישיבות למתחזקים – איתרי, דבר ירושלים. </a:t>
            </a:r>
          </a:p>
        </p:txBody>
      </p:sp>
      <p:sp>
        <p:nvSpPr>
          <p:cNvPr id="6" name="מציין מיקום תוכן 5">
            <a:extLst>
              <a:ext uri="{FF2B5EF4-FFF2-40B4-BE49-F238E27FC236}">
                <a16:creationId xmlns:a16="http://schemas.microsoft.com/office/drawing/2014/main" id="{C81BDB8D-528F-3581-8052-AAEBE8A57406}"/>
              </a:ext>
            </a:extLst>
          </p:cNvPr>
          <p:cNvSpPr>
            <a:spLocks noGrp="1"/>
          </p:cNvSpPr>
          <p:nvPr>
            <p:ph sz="quarter" idx="4"/>
          </p:nvPr>
        </p:nvSpPr>
        <p:spPr/>
        <p:txBody>
          <a:bodyPr/>
          <a:lstStyle/>
          <a:p>
            <a:endParaRPr lang="he-IL"/>
          </a:p>
        </p:txBody>
      </p:sp>
      <p:pic>
        <p:nvPicPr>
          <p:cNvPr id="3074" name="Picture 2" descr="מחדש בכל יום | ערוץ ７">
            <a:extLst>
              <a:ext uri="{FF2B5EF4-FFF2-40B4-BE49-F238E27FC236}">
                <a16:creationId xmlns:a16="http://schemas.microsoft.com/office/drawing/2014/main" id="{44105B91-5904-1E72-6F60-23F895AC69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4436" y="2183626"/>
            <a:ext cx="4463734" cy="249969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צפו: בחורים חרדים נשבעו אמונים לצה&quot;ל">
            <a:extLst>
              <a:ext uri="{FF2B5EF4-FFF2-40B4-BE49-F238E27FC236}">
                <a16:creationId xmlns:a16="http://schemas.microsoft.com/office/drawing/2014/main" id="{4FC923CC-4BCF-B2A4-28B8-EF2259A94398}"/>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16692" y="2212250"/>
            <a:ext cx="4653243" cy="2630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404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ר' יואל שוורץ זצ"ל</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a:xfrm flipH="1">
            <a:off x="6011186" y="1485900"/>
            <a:ext cx="5573864" cy="5441373"/>
          </a:xfrm>
        </p:spPr>
        <p:txBody>
          <a:bodyPr/>
          <a:lstStyle/>
          <a:p>
            <a:r>
              <a:rPr lang="he-IL" dirty="0"/>
              <a:t>מעגלי ההשפעה התורנית של ר' יואל שוורץ התרחבו הלאה, מעבר לגבולות העם היהודי. </a:t>
            </a:r>
          </a:p>
          <a:p>
            <a:r>
              <a:rPr lang="he-IL" dirty="0"/>
              <a:t>הרב ראה צורך ללמד את העולם כולו את האמונה באלוקים ויחודו של עם ישראל. </a:t>
            </a:r>
          </a:p>
          <a:p>
            <a:r>
              <a:rPr lang="he-IL" dirty="0"/>
              <a:t>שהיו שואלים אותו מה המקור לכך? </a:t>
            </a:r>
          </a:p>
          <a:p>
            <a:r>
              <a:rPr lang="he-IL" dirty="0"/>
              <a:t>היה אומר התפללת היום שחרית? ומה אמרת? </a:t>
            </a:r>
          </a:p>
          <a:p>
            <a:r>
              <a:rPr lang="he-IL" dirty="0"/>
              <a:t>"הוֹדוּ לַה' קִרְאוּ בִשְׁמוֹ </a:t>
            </a:r>
            <a:r>
              <a:rPr lang="he-IL" b="1" dirty="0"/>
              <a:t>הוֹדִיעוּ בָעַמִּים עֲלִילוֹתָיו</a:t>
            </a:r>
            <a:r>
              <a:rPr lang="he-IL" dirty="0"/>
              <a:t>".</a:t>
            </a:r>
          </a:p>
          <a:p>
            <a:r>
              <a:rPr lang="he-IL" dirty="0"/>
              <a:t>סַפְּרוּ בַגּוֹיִם אֶת כְּבוֹדוֹ בְּכָל הָעַמִּים </a:t>
            </a:r>
            <a:r>
              <a:rPr lang="he-IL" dirty="0" err="1"/>
              <a:t>נִפְלְאֹתָיו</a:t>
            </a:r>
            <a:r>
              <a:rPr lang="he-IL" dirty="0"/>
              <a:t>: </a:t>
            </a:r>
            <a:endParaRPr lang="en-US" dirty="0"/>
          </a:p>
          <a:p>
            <a:endParaRPr lang="he-IL" dirty="0"/>
          </a:p>
        </p:txBody>
      </p:sp>
      <p:pic>
        <p:nvPicPr>
          <p:cNvPr id="5" name="תמונה 4">
            <a:extLst>
              <a:ext uri="{FF2B5EF4-FFF2-40B4-BE49-F238E27FC236}">
                <a16:creationId xmlns:a16="http://schemas.microsoft.com/office/drawing/2014/main" id="{947AA102-ED85-3845-FA1C-B44DAB6C1563}"/>
              </a:ext>
            </a:extLst>
          </p:cNvPr>
          <p:cNvPicPr>
            <a:picLocks noChangeAspect="1"/>
          </p:cNvPicPr>
          <p:nvPr/>
        </p:nvPicPr>
        <p:blipFill>
          <a:blip r:embed="rId2"/>
          <a:stretch>
            <a:fillRect/>
          </a:stretch>
        </p:blipFill>
        <p:spPr>
          <a:xfrm>
            <a:off x="0" y="0"/>
            <a:ext cx="6065018" cy="3931595"/>
          </a:xfrm>
          <a:prstGeom prst="rect">
            <a:avLst/>
          </a:prstGeom>
        </p:spPr>
      </p:pic>
    </p:spTree>
    <p:extLst>
      <p:ext uri="{BB962C8B-B14F-4D97-AF65-F5344CB8AC3E}">
        <p14:creationId xmlns:p14="http://schemas.microsoft.com/office/powerpoint/2010/main" val="1060816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D6F012A-2C26-C762-DEEA-CBE4266BB28C}"/>
              </a:ext>
            </a:extLst>
          </p:cNvPr>
          <p:cNvSpPr>
            <a:spLocks noGrp="1"/>
          </p:cNvSpPr>
          <p:nvPr>
            <p:ph type="title"/>
          </p:nvPr>
        </p:nvSpPr>
        <p:spPr>
          <a:xfrm>
            <a:off x="1534270" y="78910"/>
            <a:ext cx="9133730" cy="1233424"/>
          </a:xfrm>
        </p:spPr>
        <p:txBody>
          <a:bodyPr/>
          <a:lstStyle/>
          <a:p>
            <a:endParaRPr lang="en-US"/>
          </a:p>
        </p:txBody>
      </p:sp>
      <p:sp>
        <p:nvSpPr>
          <p:cNvPr id="3" name="מציין מיקום תוכן 2">
            <a:extLst>
              <a:ext uri="{FF2B5EF4-FFF2-40B4-BE49-F238E27FC236}">
                <a16:creationId xmlns:a16="http://schemas.microsoft.com/office/drawing/2014/main" id="{D820782B-71E3-93B9-3F2E-894115C6FF0D}"/>
              </a:ext>
            </a:extLst>
          </p:cNvPr>
          <p:cNvSpPr>
            <a:spLocks noGrp="1"/>
          </p:cNvSpPr>
          <p:nvPr>
            <p:ph sz="half" idx="1"/>
          </p:nvPr>
        </p:nvSpPr>
        <p:spPr>
          <a:xfrm>
            <a:off x="4309607" y="1485900"/>
            <a:ext cx="6353821" cy="5372100"/>
          </a:xfrm>
        </p:spPr>
        <p:txBody>
          <a:bodyPr>
            <a:noAutofit/>
          </a:bodyPr>
          <a:lstStyle/>
          <a:p>
            <a:pPr>
              <a:lnSpc>
                <a:spcPct val="90000"/>
              </a:lnSpc>
            </a:pPr>
            <a:r>
              <a:rPr lang="he-IL" sz="1400" b="1" dirty="0"/>
              <a:t>בשנת תשמ"ג הוציא את הספר הראשון בנושא 'אור לעמים' על החשיבות והחובה ללמד את הגויים את שבע מצוות בני נח, שהם חייבים בהם. בספר הוא כתב ופרט את דיני השבע המצוות.</a:t>
            </a:r>
          </a:p>
          <a:p>
            <a:pPr>
              <a:lnSpc>
                <a:spcPct val="90000"/>
              </a:lnSpc>
            </a:pPr>
            <a:r>
              <a:rPr lang="he-IL" sz="1400" b="1" dirty="0"/>
              <a:t>לאחר כמה שנים הספר התגלגל לידי גוים שהתלהבו מהדבר ובאו לבקש מהרב שוורץ שילמד אותם את הדינים וההלכות. אותם בני נח תרגמו את הספר 'אור לעמים' למספר שפות: אנגלית, צרפתית, גרמנית, ספרדית, רוסית. </a:t>
            </a:r>
          </a:p>
          <a:p>
            <a:r>
              <a:rPr lang="he-IL" sz="1400" b="1" dirty="0"/>
              <a:t>הוא לא הסתפק בללמד את הגויים שיש שבע מצוות, אלא חיפש לחבר אותם לבורא עולם במשך היום כולו ובמעגל השנה. לשם כך הוא חיבר סידור תפילה לבני נח ואף ספר יסודי שמברר בעבורם את תפקיד אומות העולם במהלך האלוקי הכללי של העולם ואת פרטי הדינים שהם חייבים בהם. </a:t>
            </a:r>
            <a:endParaRPr lang="en-US" sz="1400" b="1" dirty="0"/>
          </a:p>
          <a:p>
            <a:r>
              <a:rPr lang="he-IL" sz="1400" b="1" dirty="0"/>
              <a:t>הספר, שנקרא 'אור לעמים', הגיע לידיו של וונדל ג'ונס - כומר בפטיסטי מארצות הברית, תאולוג וארכאולוג, שהחל להתוודע ליהדות בשנות התשעים של המאה שעברה, ועבר מהפך רוחני שתוצאתו הקמת אגודת 'כרם בני נח'. </a:t>
            </a:r>
            <a:endParaRPr lang="en-US" sz="1400" b="1" dirty="0"/>
          </a:p>
          <a:p>
            <a:r>
              <a:rPr lang="he-IL" sz="1400" b="1" dirty="0"/>
              <a:t>הספר העניק לג'ונס, שגישש את דרכו כבן נח, מענה ראשוני בתקופה שבה </a:t>
            </a:r>
            <a:r>
              <a:rPr lang="he-IL" sz="1400" b="1" dirty="0" err="1"/>
              <a:t>הסוגיה</a:t>
            </a:r>
            <a:r>
              <a:rPr lang="he-IL" sz="1400" b="1" dirty="0"/>
              <a:t> הייתה עדיין תיאורטית לחלוטין. הוא הגיע לרב הביתה, דפק לו על הדלת והתחיל לשוחח </a:t>
            </a:r>
            <a:r>
              <a:rPr lang="he-IL" sz="1400" b="1" dirty="0" err="1"/>
              <a:t>איתו</a:t>
            </a:r>
            <a:r>
              <a:rPr lang="he-IL" sz="1400" b="1" dirty="0"/>
              <a:t>, לאחר מכן הם המשיכו בקשר של התכתבות. הרב נתן לבני נח כלים ליצור הווי דתי, קשר עם בורא עולם.</a:t>
            </a:r>
            <a:endParaRPr lang="en-US" sz="1400" b="1" dirty="0"/>
          </a:p>
          <a:p>
            <a:pPr>
              <a:lnSpc>
                <a:spcPct val="90000"/>
              </a:lnSpc>
            </a:pPr>
            <a:endParaRPr lang="he-IL" sz="800" b="1" dirty="0"/>
          </a:p>
        </p:txBody>
      </p:sp>
      <p:pic>
        <p:nvPicPr>
          <p:cNvPr id="5" name="תמונה 4" descr="תמונה שמכילה טקסט, צילום מסך, גופן, לבן&#10;&#10;התיאור נוצר באופן אוטומטי">
            <a:extLst>
              <a:ext uri="{FF2B5EF4-FFF2-40B4-BE49-F238E27FC236}">
                <a16:creationId xmlns:a16="http://schemas.microsoft.com/office/drawing/2014/main" id="{FFFAB593-EA19-3791-B5C6-477929385CAC}"/>
              </a:ext>
            </a:extLst>
          </p:cNvPr>
          <p:cNvPicPr>
            <a:picLocks noChangeAspect="1"/>
          </p:cNvPicPr>
          <p:nvPr/>
        </p:nvPicPr>
        <p:blipFill>
          <a:blip r:embed="rId2"/>
          <a:stretch>
            <a:fillRect/>
          </a:stretch>
        </p:blipFill>
        <p:spPr>
          <a:xfrm>
            <a:off x="1319435" y="1541559"/>
            <a:ext cx="2938309" cy="4123944"/>
          </a:xfrm>
          <a:prstGeom prst="rect">
            <a:avLst/>
          </a:prstGeom>
          <a:noFill/>
        </p:spPr>
      </p:pic>
    </p:spTree>
    <p:extLst>
      <p:ext uri="{BB962C8B-B14F-4D97-AF65-F5344CB8AC3E}">
        <p14:creationId xmlns:p14="http://schemas.microsoft.com/office/powerpoint/2010/main" val="228926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582A7A4-FC8C-8004-5604-E40784372106}"/>
              </a:ext>
            </a:extLst>
          </p:cNvPr>
          <p:cNvSpPr>
            <a:spLocks noGrp="1"/>
          </p:cNvSpPr>
          <p:nvPr>
            <p:ph type="title"/>
          </p:nvPr>
        </p:nvSpPr>
        <p:spPr>
          <a:xfrm>
            <a:off x="1534270" y="78910"/>
            <a:ext cx="9133730" cy="1233424"/>
          </a:xfrm>
        </p:spPr>
        <p:txBody>
          <a:bodyPr/>
          <a:lstStyle/>
          <a:p>
            <a:r>
              <a:rPr lang="he-IL" dirty="0"/>
              <a:t>שבע מצוות בני נח בקוראנית</a:t>
            </a:r>
            <a:endParaRPr lang="en-US" dirty="0"/>
          </a:p>
        </p:txBody>
      </p:sp>
      <p:pic>
        <p:nvPicPr>
          <p:cNvPr id="7" name="תמונה 6">
            <a:extLst>
              <a:ext uri="{FF2B5EF4-FFF2-40B4-BE49-F238E27FC236}">
                <a16:creationId xmlns:a16="http://schemas.microsoft.com/office/drawing/2014/main" id="{C831314D-D2B2-B4A9-CDB0-503E269AE1F0}"/>
              </a:ext>
            </a:extLst>
          </p:cNvPr>
          <p:cNvPicPr>
            <a:picLocks noChangeAspect="1"/>
          </p:cNvPicPr>
          <p:nvPr/>
        </p:nvPicPr>
        <p:blipFill>
          <a:blip r:embed="rId2"/>
          <a:stretch>
            <a:fillRect/>
          </a:stretch>
        </p:blipFill>
        <p:spPr>
          <a:xfrm>
            <a:off x="1695549" y="1573718"/>
            <a:ext cx="9134856" cy="2991664"/>
          </a:xfrm>
          <a:prstGeom prst="rect">
            <a:avLst/>
          </a:prstGeom>
          <a:noFill/>
        </p:spPr>
      </p:pic>
      <p:sp>
        <p:nvSpPr>
          <p:cNvPr id="6" name="תיבת טקסט 5">
            <a:extLst>
              <a:ext uri="{FF2B5EF4-FFF2-40B4-BE49-F238E27FC236}">
                <a16:creationId xmlns:a16="http://schemas.microsoft.com/office/drawing/2014/main" id="{003B146C-EE04-B188-FC2A-F6D421EE188F}"/>
              </a:ext>
            </a:extLst>
          </p:cNvPr>
          <p:cNvSpPr txBox="1"/>
          <p:nvPr/>
        </p:nvSpPr>
        <p:spPr>
          <a:xfrm>
            <a:off x="2242268" y="5025224"/>
            <a:ext cx="8348869" cy="1477328"/>
          </a:xfrm>
          <a:prstGeom prst="rect">
            <a:avLst/>
          </a:prstGeom>
          <a:noFill/>
        </p:spPr>
        <p:txBody>
          <a:bodyPr wrap="square" rtlCol="1">
            <a:spAutoFit/>
          </a:bodyPr>
          <a:lstStyle/>
          <a:p>
            <a:r>
              <a:rPr lang="he-IL" sz="1800" b="1" dirty="0"/>
              <a:t>הספר 'אור לעמים' תורגם ל־12 שפות, והגיע לגויים במדינות שונות ברחבי העולם.</a:t>
            </a:r>
          </a:p>
          <a:p>
            <a:r>
              <a:rPr lang="he-IL" sz="1800" b="1" dirty="0"/>
              <a:t>אל ביתו של הרב במאה שערים הגיעו במשך 13 שנה סטודנטים נוצרים גרמנים והתעמתו </a:t>
            </a:r>
            <a:r>
              <a:rPr lang="he-IL" sz="1800" b="1" dirty="0" err="1"/>
              <a:t>איתו</a:t>
            </a:r>
            <a:r>
              <a:rPr lang="he-IL" sz="1800" b="1" dirty="0"/>
              <a:t> בכל השאלות התאולוגיות שהטרידו אותם, ויצאו ממנו כשידם על התחתונה.  </a:t>
            </a:r>
            <a:endParaRPr lang="en-US" sz="1800" b="1" dirty="0"/>
          </a:p>
          <a:p>
            <a:endParaRPr lang="he-IL" dirty="0"/>
          </a:p>
        </p:txBody>
      </p:sp>
    </p:spTree>
    <p:extLst>
      <p:ext uri="{BB962C8B-B14F-4D97-AF65-F5344CB8AC3E}">
        <p14:creationId xmlns:p14="http://schemas.microsoft.com/office/powerpoint/2010/main" val="1315455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descr="תמונה שמכילה טקסט, נייר, אומנות, מוצר נייר&#10;&#10;התיאור נוצר באופן אוטומטי">
            <a:extLst>
              <a:ext uri="{FF2B5EF4-FFF2-40B4-BE49-F238E27FC236}">
                <a16:creationId xmlns:a16="http://schemas.microsoft.com/office/drawing/2014/main" id="{9D8194E8-D325-5499-3940-B4B4A50453D6}"/>
              </a:ext>
            </a:extLst>
          </p:cNvPr>
          <p:cNvPicPr>
            <a:picLocks noGrp="1" noChangeAspect="1"/>
          </p:cNvPicPr>
          <p:nvPr>
            <p:ph idx="4294967295"/>
          </p:nvPr>
        </p:nvPicPr>
        <p:blipFill>
          <a:blip r:embed="rId2"/>
          <a:srcRect l="4672" t="9831" r="15648" b="1772"/>
          <a:stretch/>
        </p:blipFill>
        <p:spPr>
          <a:xfrm flipV="1">
            <a:off x="111319" y="1066207"/>
            <a:ext cx="3252788" cy="4810125"/>
          </a:xfrm>
        </p:spPr>
      </p:pic>
      <p:sp>
        <p:nvSpPr>
          <p:cNvPr id="7" name="תיבת טקסט 6">
            <a:extLst>
              <a:ext uri="{FF2B5EF4-FFF2-40B4-BE49-F238E27FC236}">
                <a16:creationId xmlns:a16="http://schemas.microsoft.com/office/drawing/2014/main" id="{69099D1A-1667-1581-2F0A-045E511F5E10}"/>
              </a:ext>
            </a:extLst>
          </p:cNvPr>
          <p:cNvSpPr txBox="1"/>
          <p:nvPr/>
        </p:nvSpPr>
        <p:spPr>
          <a:xfrm>
            <a:off x="3492230" y="194553"/>
            <a:ext cx="6677488" cy="6912149"/>
          </a:xfrm>
          <a:prstGeom prst="rect">
            <a:avLst/>
          </a:prstGeom>
          <a:noFill/>
        </p:spPr>
        <p:txBody>
          <a:bodyPr wrap="square" rtlCol="1">
            <a:spAutoFit/>
          </a:bodyPr>
          <a:lstStyle/>
          <a:p>
            <a:pPr marL="285750" indent="-285750" algn="just" rtl="1">
              <a:lnSpc>
                <a:spcPct val="107000"/>
              </a:lnSpc>
              <a:spcAft>
                <a:spcPts val="800"/>
              </a:spcAft>
              <a:buFont typeface="Wingdings" panose="05000000000000000000" pitchFamily="2" charset="2"/>
              <a:buChar char="v"/>
            </a:pPr>
            <a:r>
              <a:rPr lang="he-IL" sz="1800" dirty="0">
                <a:solidFill>
                  <a:srgbClr val="000000"/>
                </a:solidFill>
                <a:effectLst/>
                <a:latin typeface="Open Sans" panose="020B0606030504020204" pitchFamily="34" charset="0"/>
                <a:ea typeface="Calibri" panose="020F0502020204030204" pitchFamily="34" charset="0"/>
                <a:cs typeface="Arial" panose="020B0604020202020204" pitchFamily="34" charset="0"/>
              </a:rPr>
              <a:t>פעם ישבת הרב על ספסל בתחנה ציבורית ולידו התיישב ערבי זקן. לפתע פנה אליו הערבי וביקש שיסביר לו משנה קשה. הרב שאל אותו לשם מה הוא צריך לדעת משניות? והוא התחיל לספר שלמד באוניברסיטה העברית לפני מלחמת השחרור והחליט לתרגם את המשניות לערבית. </a:t>
            </a:r>
          </a:p>
          <a:p>
            <a:pPr marL="285750" indent="-285750" algn="just" rtl="1">
              <a:lnSpc>
                <a:spcPct val="107000"/>
              </a:lnSpc>
              <a:spcAft>
                <a:spcPts val="800"/>
              </a:spcAft>
              <a:buFont typeface="Wingdings" panose="05000000000000000000" pitchFamily="2" charset="2"/>
              <a:buChar char="v"/>
            </a:pPr>
            <a:r>
              <a:rPr lang="he-IL" sz="1800" dirty="0">
                <a:solidFill>
                  <a:srgbClr val="000000"/>
                </a:solidFill>
                <a:effectLst/>
                <a:latin typeface="Open Sans" panose="020B0606030504020204" pitchFamily="34" charset="0"/>
                <a:ea typeface="Calibri" panose="020F0502020204030204" pitchFamily="34" charset="0"/>
                <a:cs typeface="Arial" panose="020B0604020202020204" pitchFamily="34" charset="0"/>
              </a:rPr>
              <a:t>הרב הציע לו במקום ללמד את הערבים משניות יש לו רעיון טוב בשבילו, יש לו ספר שמלמד מה הגויים חייבים על פי היהדות, הוא מסכים לשלם לו כדי שיתרגם את הספר לערבית, הערבי הסכים ותרגם את הספר. </a:t>
            </a:r>
          </a:p>
          <a:p>
            <a:pPr marL="285750" indent="-285750" algn="just" rtl="1">
              <a:lnSpc>
                <a:spcPct val="107000"/>
              </a:lnSpc>
              <a:spcAft>
                <a:spcPts val="800"/>
              </a:spcAft>
              <a:buFont typeface="Wingdings" panose="05000000000000000000" pitchFamily="2" charset="2"/>
              <a:buChar char="v"/>
            </a:pPr>
            <a:r>
              <a:rPr lang="he-IL" sz="1800" dirty="0">
                <a:solidFill>
                  <a:srgbClr val="000000"/>
                </a:solidFill>
                <a:effectLst/>
                <a:latin typeface="Open Sans" panose="020B0606030504020204" pitchFamily="34" charset="0"/>
                <a:ea typeface="Calibri" panose="020F0502020204030204" pitchFamily="34" charset="0"/>
                <a:cs typeface="Arial" panose="020B0604020202020204" pitchFamily="34" charset="0"/>
              </a:rPr>
              <a:t>הספר בערבית הצליח, קנו אותו פועלים שעבדו אצלם ערבים, וכן בית הספר ערבי החליט לחלק את הספר לתלמידים כמזכרת סיום שנות הלימודים.</a:t>
            </a:r>
          </a:p>
          <a:p>
            <a:pPr marL="285750" indent="-285750" algn="just" rtl="1">
              <a:lnSpc>
                <a:spcPct val="107000"/>
              </a:lnSpc>
              <a:spcAft>
                <a:spcPts val="800"/>
              </a:spcAft>
              <a:buFont typeface="Wingdings" panose="05000000000000000000" pitchFamily="2" charset="2"/>
              <a:buChar char="v"/>
            </a:pPr>
            <a:r>
              <a:rPr lang="he-IL" sz="1800" dirty="0">
                <a:solidFill>
                  <a:srgbClr val="000000"/>
                </a:solidFill>
                <a:effectLst/>
                <a:latin typeface="Open Sans" panose="020B0606030504020204" pitchFamily="34" charset="0"/>
                <a:ea typeface="Calibri" panose="020F0502020204030204" pitchFamily="34" charset="0"/>
                <a:cs typeface="Arial" panose="020B0604020202020204" pitchFamily="34" charset="0"/>
              </a:rPr>
              <a:t>הרב אהב תמיד לספר את הסיפור הבא: "האדם שמפיץ את הספרים בין הערבים אמר לי שפנו אליו הורים של שני נערים ערבים, ואמרו לו שהספר הציל את בניהם מלהיות מחבלים מתאבדים, </a:t>
            </a:r>
            <a:r>
              <a:rPr lang="he-IL" sz="1800" b="1" dirty="0">
                <a:solidFill>
                  <a:srgbClr val="000000"/>
                </a:solidFill>
                <a:effectLst/>
                <a:latin typeface="Open Sans" panose="020B0606030504020204" pitchFamily="34" charset="0"/>
                <a:ea typeface="Calibri" panose="020F0502020204030204" pitchFamily="34" charset="0"/>
                <a:cs typeface="Arial" panose="020B0604020202020204" pitchFamily="34" charset="0"/>
              </a:rPr>
              <a:t>כיוון שהם הבינו שאפשר להגיע לאלוקים גם מבלי להתאבד</a:t>
            </a:r>
            <a:r>
              <a:rPr lang="he-IL" sz="1800" dirty="0">
                <a:solidFill>
                  <a:srgbClr val="000000"/>
                </a:solidFill>
                <a:effectLst/>
                <a:latin typeface="Open Sans" panose="020B0606030504020204" pitchFamily="34" charset="0"/>
                <a:ea typeface="Calibri" panose="020F0502020204030204" pitchFamily="34" charset="0"/>
                <a:cs typeface="Arial" panose="020B0604020202020204" pitchFamily="34" charset="0"/>
              </a:rPr>
              <a:t>". </a:t>
            </a:r>
          </a:p>
          <a:p>
            <a:pPr marL="285750" indent="-285750" algn="just" rtl="1">
              <a:lnSpc>
                <a:spcPct val="107000"/>
              </a:lnSpc>
              <a:spcAft>
                <a:spcPts val="800"/>
              </a:spcAft>
              <a:buFont typeface="Wingdings" panose="05000000000000000000" pitchFamily="2" charset="2"/>
              <a:buChar char="v"/>
            </a:pPr>
            <a:r>
              <a:rPr lang="he-IL" sz="1800" dirty="0">
                <a:solidFill>
                  <a:srgbClr val="000000"/>
                </a:solidFill>
                <a:effectLst/>
                <a:latin typeface="Open Sans" panose="020B0606030504020204" pitchFamily="34" charset="0"/>
                <a:ea typeface="Calibri" panose="020F0502020204030204" pitchFamily="34" charset="0"/>
                <a:cs typeface="Arial" panose="020B0604020202020204" pitchFamily="34" charset="0"/>
              </a:rPr>
              <a:t>הרב פנה לאמ"ן וביקש שינסו את הנשק החדש-ישן הזה כדי להילחם בפיגועי ההתאבדות, אך בצה"ל לא היו מוכנים כלל לשמוע מהעניין.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solidFill>
                  <a:srgbClr val="000000"/>
                </a:solidFill>
                <a:effectLst/>
                <a:latin typeface="Open Sans" panose="020B0606030504020204" pitchFamily="34" charset="0"/>
                <a:ea typeface="Calibri" panose="020F0502020204030204" pitchFamily="34" charset="0"/>
                <a:cs typeface="Arial" panose="020B0604020202020204" pitchFamily="34" charset="0"/>
              </a:rPr>
              <a:t>"מהסיפור על הנערים הערבים אפשר ללמוד שהבאת השלום בעולם תלויה רק בנו. תפקידנו הוא להפיץ את האמונה בעולם, וזה מה שיביא את השלום</a:t>
            </a:r>
            <a:r>
              <a:rPr lang="en-US" sz="1800" b="1" dirty="0">
                <a:solidFill>
                  <a:srgbClr val="000000"/>
                </a:solidFill>
                <a:effectLst/>
                <a:latin typeface="Open Sans" panose="020B060603050402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endParaRPr lang="he-IL" dirty="0"/>
          </a:p>
        </p:txBody>
      </p:sp>
    </p:spTree>
    <p:extLst>
      <p:ext uri="{BB962C8B-B14F-4D97-AF65-F5344CB8AC3E}">
        <p14:creationId xmlns:p14="http://schemas.microsoft.com/office/powerpoint/2010/main" val="1577321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A05B4520-1767-0BC4-43CD-F3FB15628ECF}"/>
              </a:ext>
            </a:extLst>
          </p:cNvPr>
          <p:cNvPicPr>
            <a:picLocks noChangeAspect="1"/>
          </p:cNvPicPr>
          <p:nvPr/>
        </p:nvPicPr>
        <p:blipFill>
          <a:blip r:embed="rId2"/>
          <a:stretch>
            <a:fillRect/>
          </a:stretch>
        </p:blipFill>
        <p:spPr>
          <a:xfrm>
            <a:off x="0" y="0"/>
            <a:ext cx="2544417" cy="1526650"/>
          </a:xfrm>
          <a:prstGeom prst="rect">
            <a:avLst/>
          </a:prstGeom>
        </p:spPr>
      </p:pic>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dirty="0"/>
              <a:t>הרב יואל שוורץ, הוזמן לאיראן </a:t>
            </a:r>
            <a:br>
              <a:rPr lang="he-IL" dirty="0"/>
            </a:br>
            <a:r>
              <a:rPr lang="he-IL" dirty="0"/>
              <a:t>לפגישה על 7 מצוות בני נח.</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lnSpcReduction="10000"/>
          </a:bodyPr>
          <a:lstStyle/>
          <a:p>
            <a:r>
              <a:rPr lang="he-IL" dirty="0"/>
              <a:t>התהליך החל לפני זמן מה. כשההתחלה הייתה, במהלך הקשר שלנו עם השיח </a:t>
            </a:r>
            <a:r>
              <a:rPr lang="he-IL" dirty="0" err="1"/>
              <a:t>פאלאג'י</a:t>
            </a:r>
            <a:r>
              <a:rPr lang="he-IL" dirty="0"/>
              <a:t>, המכהן כאימאם של איטליה, שהיה אצלינו בבית דין, ולאחרונה גם היה אתנו בכנסת. הוא טוען תמיד שקיום שבע מצוות בני נח על ידי האומות, יביא את השלום העולמי, דרכו נוצר הקשר עם האימאם הטורקי.</a:t>
            </a:r>
          </a:p>
          <a:p>
            <a:r>
              <a:rPr lang="he-IL" dirty="0"/>
              <a:t>• מה שמו של האימאם הטורקי?</a:t>
            </a:r>
          </a:p>
          <a:p>
            <a:r>
              <a:rPr lang="he-IL" dirty="0"/>
              <a:t>הוא נקרא, </a:t>
            </a:r>
            <a:r>
              <a:rPr lang="he-IL" dirty="0" err="1"/>
              <a:t>אודנאן</a:t>
            </a:r>
            <a:r>
              <a:rPr lang="he-IL" dirty="0"/>
              <a:t> </a:t>
            </a:r>
            <a:r>
              <a:rPr lang="he-IL" dirty="0" err="1"/>
              <a:t>אוקטאר</a:t>
            </a:r>
            <a:r>
              <a:rPr lang="he-IL" dirty="0"/>
              <a:t>. הוא שייח' שידוע כאוהב ישראל, ואשר יש לו השפעה רבה על הפרלמנט הטורקי.</a:t>
            </a:r>
          </a:p>
          <a:p>
            <a:r>
              <a:rPr lang="he-IL" dirty="0"/>
              <a:t>• מתי התחיל הקשר ביניכם?</a:t>
            </a:r>
          </a:p>
          <a:p>
            <a:r>
              <a:rPr lang="he-IL" dirty="0"/>
              <a:t>לפני כמה חדשים. בית הדין הוזמן על ידו כבר 3 פעמים לטורקיה, כשהנסיעה וההוצאות על חשבונו. אני לא הייתי בין הנוסעים, כי אני לא דובר אנגלית רהוטה.</a:t>
            </a:r>
          </a:p>
          <a:p>
            <a:r>
              <a:rPr lang="he-IL" dirty="0"/>
              <a:t>היינו בטורקיה. ואדרבה חברי הבית דין קיבלו שם כבוד רב, הכניסו אותם למסגד הכחול שזה הפסגה של טורקיה, לאוניברסיטה האיסלמית של טורקיה.</a:t>
            </a:r>
          </a:p>
        </p:txBody>
      </p:sp>
    </p:spTree>
    <p:extLst>
      <p:ext uri="{BB962C8B-B14F-4D97-AF65-F5344CB8AC3E}">
        <p14:creationId xmlns:p14="http://schemas.microsoft.com/office/powerpoint/2010/main" val="385669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17BA459-6511-2A64-66A8-56057008EE38}"/>
              </a:ext>
            </a:extLst>
          </p:cNvPr>
          <p:cNvSpPr>
            <a:spLocks noGrp="1"/>
          </p:cNvSpPr>
          <p:nvPr>
            <p:ph type="title"/>
          </p:nvPr>
        </p:nvSpPr>
        <p:spPr/>
        <p:txBody>
          <a:bodyPr/>
          <a:lstStyle/>
          <a:p>
            <a:r>
              <a:rPr lang="he-IL" dirty="0"/>
              <a:t>שבע מצוות בני נח בערבית</a:t>
            </a:r>
          </a:p>
        </p:txBody>
      </p:sp>
      <p:sp>
        <p:nvSpPr>
          <p:cNvPr id="5" name="מציין מיקום תוכן 4">
            <a:extLst>
              <a:ext uri="{FF2B5EF4-FFF2-40B4-BE49-F238E27FC236}">
                <a16:creationId xmlns:a16="http://schemas.microsoft.com/office/drawing/2014/main" id="{182FC0CF-8496-2AFD-1C33-5E1583721198}"/>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4153457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dirty="0"/>
              <a:t>עם סגולה – ממלכת כהנים</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יתר על כן עם ישראל נבחר להיות עם סגולה מכל העמים להיות ממלכת כהנים וגוי קדוש בכדי ללמד את דבר ה' לאומות. </a:t>
            </a:r>
          </a:p>
          <a:p>
            <a:r>
              <a:rPr lang="he-IL" dirty="0"/>
              <a:t>כמו שכתב </a:t>
            </a:r>
            <a:r>
              <a:rPr lang="he-IL" dirty="0" err="1"/>
              <a:t>הספורנו</a:t>
            </a:r>
            <a:r>
              <a:rPr lang="he-IL" dirty="0"/>
              <a:t> בפירושו לתורה שמות </a:t>
            </a:r>
            <a:r>
              <a:rPr lang="he-IL" dirty="0" err="1"/>
              <a:t>יט</a:t>
            </a:r>
            <a:r>
              <a:rPr lang="he-IL" dirty="0"/>
              <a:t> ו: </a:t>
            </a:r>
          </a:p>
          <a:p>
            <a:r>
              <a:rPr lang="he-IL" dirty="0"/>
              <a:t>ואתם תהיו לי ממלכת כהנים - ובזה תהיו לי סגולה כי תהיו ממלכת כהנים </a:t>
            </a:r>
            <a:r>
              <a:rPr lang="he-IL" dirty="0">
                <a:highlight>
                  <a:srgbClr val="00FF00"/>
                </a:highlight>
              </a:rPr>
              <a:t>להבין ולהורות לכל המין האנושי לקרא כולם בשם ה' ולעבדו שכם אחד </a:t>
            </a:r>
            <a:r>
              <a:rPr lang="he-IL" dirty="0" err="1"/>
              <a:t>כאמרו</a:t>
            </a:r>
            <a:r>
              <a:rPr lang="he-IL" dirty="0"/>
              <a:t> ואתם כהני ה' תקראו </a:t>
            </a:r>
            <a:r>
              <a:rPr lang="he-IL" dirty="0" err="1"/>
              <a:t>וכאמרו</a:t>
            </a:r>
            <a:r>
              <a:rPr lang="he-IL" dirty="0"/>
              <a:t> כי מציון תצא תורה. </a:t>
            </a:r>
          </a:p>
        </p:txBody>
      </p:sp>
      <p:pic>
        <p:nvPicPr>
          <p:cNvPr id="5124" name="Picture 4">
            <a:extLst>
              <a:ext uri="{FF2B5EF4-FFF2-40B4-BE49-F238E27FC236}">
                <a16:creationId xmlns:a16="http://schemas.microsoft.com/office/drawing/2014/main" id="{03F7AF2A-FBA3-0BD0-1926-88456200CF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48430"/>
            <a:ext cx="4993455" cy="3009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0031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dirty="0"/>
              <a:t>היהודים נמצאים במרכז העולמי</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fontScale="77500" lnSpcReduction="20000"/>
          </a:bodyPr>
          <a:lstStyle/>
          <a:p>
            <a:r>
              <a:rPr lang="he-IL" dirty="0"/>
              <a:t>המתבונן בתולדות העולם ימצא שההשגחה העליונה סובבה שתמיד הריכוז הגדול------------------ של היהודים בקרב העמים ימצא ליד האומות המשפיעות בתרבותם על העולם. </a:t>
            </a:r>
          </a:p>
          <a:p>
            <a:r>
              <a:rPr lang="he-IL" dirty="0"/>
              <a:t>אברהם אבינו נולד </a:t>
            </a:r>
            <a:r>
              <a:rPr lang="he-IL" dirty="0" err="1"/>
              <a:t>במיסופוטמיה</a:t>
            </a:r>
            <a:r>
              <a:rPr lang="he-IL" dirty="0"/>
              <a:t> שבאותה העת </a:t>
            </a:r>
            <a:r>
              <a:rPr lang="he-IL" dirty="0" err="1"/>
              <a:t>היתה</a:t>
            </a:r>
            <a:r>
              <a:rPr lang="he-IL" dirty="0"/>
              <a:t> מרכז התרבות העולמית.</a:t>
            </a:r>
          </a:p>
          <a:p>
            <a:r>
              <a:rPr lang="he-IL" dirty="0"/>
              <a:t>לאחר מכן כשמצרים </a:t>
            </a:r>
            <a:r>
              <a:rPr lang="he-IL" dirty="0" err="1"/>
              <a:t>היתה</a:t>
            </a:r>
            <a:r>
              <a:rPr lang="he-IL" dirty="0"/>
              <a:t> למרכז התרבות העולמי אנו מוצאים את בני ישראל שמזר עליהם גלות לארץ </a:t>
            </a:r>
            <a:r>
              <a:rPr lang="he-IL" dirty="0" err="1"/>
              <a:t>נכריה</a:t>
            </a:r>
            <a:r>
              <a:rPr lang="he-IL" dirty="0"/>
              <a:t> גולים למצרים </a:t>
            </a:r>
          </a:p>
          <a:p>
            <a:r>
              <a:rPr lang="he-IL" dirty="0"/>
              <a:t>כאשר נגזרה גזירת חורבן וגלות בתקופת ימי הבית הראשון אנו רואים שהיהודים גלו לאשור ולבבל שהיו המעצמות הגדולות של התקופה לאחר מכן בפרס וכאשר יוון יוצאת למסע הכיבושים הגדול שוב מצויים יהודים רבים ליד המרכז הגדול של התרבות העולמית אלכסנדריה של מצרים במשך רוב שנות הבית השני. </a:t>
            </a:r>
          </a:p>
          <a:p>
            <a:r>
              <a:rPr lang="he-IL" dirty="0"/>
              <a:t>אחרי כן גלו היהודים לרומי כשספרד </a:t>
            </a:r>
            <a:r>
              <a:rPr lang="he-IL" dirty="0" err="1"/>
              <a:t>היתה</a:t>
            </a:r>
            <a:r>
              <a:rPr lang="he-IL" dirty="0"/>
              <a:t> מרכז התרבות שוב אנו מוצאים את היהודים שם </a:t>
            </a:r>
          </a:p>
          <a:p>
            <a:r>
              <a:rPr lang="he-IL" dirty="0"/>
              <a:t>וכאשר היהודים גורשו מספרד ירד מעמדה לשפל </a:t>
            </a:r>
          </a:p>
          <a:p>
            <a:r>
              <a:rPr lang="he-IL" dirty="0"/>
              <a:t>כאשר אירופה </a:t>
            </a:r>
            <a:r>
              <a:rPr lang="he-IL" dirty="0" err="1"/>
              <a:t>היתה</a:t>
            </a:r>
            <a:r>
              <a:rPr lang="he-IL" dirty="0"/>
              <a:t> מרכז התרבות העולמי גדל מספר היהודים שם יותר מאשר בכל מקום</a:t>
            </a:r>
          </a:p>
          <a:p>
            <a:r>
              <a:rPr lang="he-IL" dirty="0"/>
              <a:t>כהיום שארצות הברית של אמריקה היא מרכז התרבות העולמי </a:t>
            </a:r>
            <a:r>
              <a:rPr lang="he-IL" dirty="0" err="1"/>
              <a:t>מצוים</a:t>
            </a:r>
            <a:r>
              <a:rPr lang="he-IL" dirty="0"/>
              <a:t> שם היהודים במספר הגדול ביותר. </a:t>
            </a:r>
          </a:p>
          <a:p>
            <a:r>
              <a:rPr lang="he-IL" dirty="0"/>
              <a:t>לעומת זאת אין אנו מוצאים כמעט יהודים במזרח הרחוק לא בסין ולא ביפן ובשאר האומות שרכשו לאחרונה ידע טכנולוגי רב והגיעו להישגים כלכליים עצומים וזאת כפי שהסברנו אין ארצות אלו משפיעות על תרבות העולם ההשגחה העליונה מכוונת את היהודים למקומות התרבות העולמיים כדי שישפיעו על העולם. </a:t>
            </a:r>
          </a:p>
        </p:txBody>
      </p:sp>
      <p:pic>
        <p:nvPicPr>
          <p:cNvPr id="6146" name="Picture 2">
            <a:extLst>
              <a:ext uri="{FF2B5EF4-FFF2-40B4-BE49-F238E27FC236}">
                <a16:creationId xmlns:a16="http://schemas.microsoft.com/office/drawing/2014/main" id="{EAA96109-459E-0597-9B68-7839F42C70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68043" cy="188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506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Vertic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dirty="0"/>
              <a:t>מפטיר יונה</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fontScale="92500" lnSpcReduction="20000"/>
          </a:bodyPr>
          <a:lstStyle/>
          <a:p>
            <a:r>
              <a:rPr lang="he-IL" dirty="0"/>
              <a:t>יונה הנביא נשלח להחזיר בתשובה את אנשי </a:t>
            </a:r>
            <a:r>
              <a:rPr lang="he-IL" dirty="0" err="1"/>
              <a:t>נינוה</a:t>
            </a:r>
            <a:r>
              <a:rPr lang="he-IL" dirty="0"/>
              <a:t> והוא סירב ------------------לעשות זאת ואף ברח לחוץ לארץ כדי שהשכינה תסתלק ממנו משום שסבר שעל ידי כן יפטר מהחיוב הזה. </a:t>
            </a:r>
          </a:p>
          <a:p>
            <a:r>
              <a:rPr lang="he-IL" dirty="0"/>
              <a:t>רבותינו ז"ל ביארו שעשה זאת במסירות נפש כיון שהיה סבור שלעם ישראל עדיף שלא להחזיר את הגויים בתשובה משום שהנכרים קלי תשובה וזה </a:t>
            </a:r>
            <a:r>
              <a:rPr lang="he-IL" dirty="0" err="1"/>
              <a:t>יהפך</a:t>
            </a:r>
            <a:r>
              <a:rPr lang="he-IL" dirty="0"/>
              <a:t> לקטרוג על עם ישראל. </a:t>
            </a:r>
          </a:p>
          <a:p>
            <a:r>
              <a:rPr lang="he-IL" dirty="0"/>
              <a:t>הקב"ה אילץ אותו לחזור ולהוכיח את </a:t>
            </a:r>
            <a:r>
              <a:rPr lang="he-IL" dirty="0" err="1"/>
              <a:t>נינוה</a:t>
            </a:r>
            <a:r>
              <a:rPr lang="he-IL" dirty="0"/>
              <a:t> ואכן הם חזרו בתשובה. </a:t>
            </a:r>
          </a:p>
          <a:p>
            <a:r>
              <a:rPr lang="he-IL" dirty="0"/>
              <a:t>והנה יונה הנביא חשש שהדבר יזיק לעם ישראל ולמעשה בני ישראל למדים עניני תשובה מאנשי </a:t>
            </a:r>
            <a:r>
              <a:rPr lang="he-IL" dirty="0" err="1"/>
              <a:t>נינוה</a:t>
            </a:r>
            <a:r>
              <a:rPr lang="he-IL" dirty="0"/>
              <a:t> בתעניות ציבור שמכריזים במקרה של בצורת הזקן שבהם אומר דברי כיבושין ואומר אחינו לא השק והתענית גורמים אלא תשובה ומעשים טובים גורמים שכן מצינו באנשי </a:t>
            </a:r>
            <a:r>
              <a:rPr lang="he-IL" dirty="0" err="1"/>
              <a:t>נינוה</a:t>
            </a:r>
            <a:r>
              <a:rPr lang="he-IL" dirty="0"/>
              <a:t> שלא נאמר בהם וירא ה' את שקם ואת תעניתם אלא וירא הא להים את מעשיהם כי שבו מדרכם הרעה.</a:t>
            </a:r>
          </a:p>
          <a:p>
            <a:r>
              <a:rPr lang="he-IL" dirty="0"/>
              <a:t>ביום </a:t>
            </a:r>
            <a:r>
              <a:rPr lang="he-IL" dirty="0" err="1"/>
              <a:t>הביפורים</a:t>
            </a:r>
            <a:r>
              <a:rPr lang="he-IL" dirty="0"/>
              <a:t> במנחה קוראים בכל בתי הכנסיות של עם ישראל את תשובתם של אנשי </a:t>
            </a:r>
            <a:r>
              <a:rPr lang="he-IL" dirty="0" err="1"/>
              <a:t>נינוה</a:t>
            </a:r>
            <a:r>
              <a:rPr lang="he-IL" dirty="0"/>
              <a:t> כדי ללמוד ממנה. הרי שהתשובה של אנשי </a:t>
            </a:r>
            <a:r>
              <a:rPr lang="he-IL" dirty="0" err="1"/>
              <a:t>נינוה</a:t>
            </a:r>
            <a:r>
              <a:rPr lang="he-IL" dirty="0"/>
              <a:t> הפכה למלמדת לעם ישראל וזהו דבר שמועיל גם לישראל. </a:t>
            </a:r>
          </a:p>
          <a:p>
            <a:r>
              <a:rPr lang="he-IL" dirty="0"/>
              <a:t>שלמות הבריאה מועילה לכל חלק מחלקיה ועל כן עם ישראל צריכים לדאוג גם ליתר העמים שימלאו את תפקידם הרוחני. </a:t>
            </a:r>
          </a:p>
        </p:txBody>
      </p:sp>
      <p:pic>
        <p:nvPicPr>
          <p:cNvPr id="6146" name="Picture 2">
            <a:extLst>
              <a:ext uri="{FF2B5EF4-FFF2-40B4-BE49-F238E27FC236}">
                <a16:creationId xmlns:a16="http://schemas.microsoft.com/office/drawing/2014/main" id="{EAA96109-459E-0597-9B68-7839F42C70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68043" cy="188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691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821BBA-ED69-C6D1-C6B0-D502CDA03B02}"/>
              </a:ext>
            </a:extLst>
          </p:cNvPr>
          <p:cNvSpPr>
            <a:spLocks noGrp="1"/>
          </p:cNvSpPr>
          <p:nvPr>
            <p:ph type="title"/>
          </p:nvPr>
        </p:nvSpPr>
        <p:spPr>
          <a:xfrm flipH="1">
            <a:off x="1534270" y="78910"/>
            <a:ext cx="9133730" cy="286850"/>
          </a:xfrm>
        </p:spPr>
        <p:txBody>
          <a:bodyPr>
            <a:normAutofit fontScale="90000"/>
          </a:bodyPr>
          <a:lstStyle/>
          <a:p>
            <a:pPr algn="ctr"/>
            <a:r>
              <a:rPr lang="he-IL" dirty="0" err="1"/>
              <a:t>ויאתיו</a:t>
            </a:r>
            <a:endParaRPr lang="he-IL" dirty="0"/>
          </a:p>
        </p:txBody>
      </p:sp>
      <p:sp>
        <p:nvSpPr>
          <p:cNvPr id="3" name="מציין מיקום תוכן 2">
            <a:extLst>
              <a:ext uri="{FF2B5EF4-FFF2-40B4-BE49-F238E27FC236}">
                <a16:creationId xmlns:a16="http://schemas.microsoft.com/office/drawing/2014/main" id="{C00BDCB2-2AEE-8782-33DB-8176085C1778}"/>
              </a:ext>
            </a:extLst>
          </p:cNvPr>
          <p:cNvSpPr>
            <a:spLocks noGrp="1"/>
          </p:cNvSpPr>
          <p:nvPr>
            <p:ph sz="half" idx="1"/>
          </p:nvPr>
        </p:nvSpPr>
        <p:spPr>
          <a:xfrm flipH="1">
            <a:off x="6182868" y="453224"/>
            <a:ext cx="5433988" cy="5156620"/>
          </a:xfrm>
        </p:spPr>
        <p:txBody>
          <a:bodyPr>
            <a:normAutofit lnSpcReduction="10000"/>
          </a:bodyPr>
          <a:lstStyle/>
          <a:p>
            <a:r>
              <a:rPr lang="he-IL" sz="2800" b="0" i="0" dirty="0" err="1">
                <a:solidFill>
                  <a:srgbClr val="000000"/>
                </a:solidFill>
                <a:effectLst/>
                <a:latin typeface="David" panose="020E0502060401010101" pitchFamily="34" charset="-79"/>
                <a:cs typeface="David" panose="020E0502060401010101" pitchFamily="34" charset="-79"/>
              </a:rPr>
              <a:t>וְיֶ</a:t>
            </a:r>
            <a:r>
              <a:rPr lang="he-IL" sz="2800" b="1" i="0" dirty="0" err="1">
                <a:solidFill>
                  <a:srgbClr val="000000"/>
                </a:solidFill>
                <a:effectLst/>
                <a:latin typeface="David" panose="020E0502060401010101" pitchFamily="34" charset="-79"/>
                <a:cs typeface="David" panose="020E0502060401010101" pitchFamily="34" charset="-79"/>
              </a:rPr>
              <a:t>אֱ</a:t>
            </a:r>
            <a:r>
              <a:rPr lang="he-IL" sz="2800" b="0" i="0" dirty="0" err="1">
                <a:solidFill>
                  <a:srgbClr val="000000"/>
                </a:solidFill>
                <a:effectLst/>
                <a:latin typeface="David" panose="020E0502060401010101" pitchFamily="34" charset="-79"/>
                <a:cs typeface="David" panose="020E0502060401010101" pitchFamily="34" charset="-79"/>
              </a:rPr>
              <a:t>תָיו</a:t>
            </a:r>
            <a:r>
              <a:rPr lang="he-IL" sz="2800" b="0" i="0" dirty="0">
                <a:solidFill>
                  <a:srgbClr val="000000"/>
                </a:solidFill>
                <a:effectLst/>
                <a:latin typeface="David" panose="020E0502060401010101" pitchFamily="34" charset="-79"/>
                <a:cs typeface="David" panose="020E0502060401010101" pitchFamily="34" charset="-79"/>
              </a:rPr>
              <a:t>ּ כֹל לְעָבְדֶךָ</a:t>
            </a:r>
            <a:br>
              <a:rPr lang="he-IL" sz="2800" dirty="0"/>
            </a:br>
            <a:r>
              <a:rPr lang="he-IL" sz="2800" b="0" i="0" dirty="0">
                <a:solidFill>
                  <a:srgbClr val="000000"/>
                </a:solidFill>
                <a:effectLst/>
                <a:latin typeface="David" panose="020E0502060401010101" pitchFamily="34" charset="-79"/>
                <a:cs typeface="David" panose="020E0502060401010101" pitchFamily="34" charset="-79"/>
              </a:rPr>
              <a:t>וִי</a:t>
            </a:r>
            <a:r>
              <a:rPr lang="he-IL" sz="2800" b="1" i="0" dirty="0">
                <a:solidFill>
                  <a:srgbClr val="000000"/>
                </a:solidFill>
                <a:effectLst/>
                <a:latin typeface="David" panose="020E0502060401010101" pitchFamily="34" charset="-79"/>
                <a:cs typeface="David" panose="020E0502060401010101" pitchFamily="34" charset="-79"/>
              </a:rPr>
              <a:t>בָ</a:t>
            </a:r>
            <a:r>
              <a:rPr lang="he-IL" sz="2800" b="0" i="0" dirty="0">
                <a:solidFill>
                  <a:srgbClr val="000000"/>
                </a:solidFill>
                <a:effectLst/>
                <a:latin typeface="David" panose="020E0502060401010101" pitchFamily="34" charset="-79"/>
                <a:cs typeface="David" panose="020E0502060401010101" pitchFamily="34" charset="-79"/>
              </a:rPr>
              <a:t>רְכוּ שֵׁם כְּבוֹדֶךָ</a:t>
            </a:r>
            <a:r>
              <a:rPr lang="he-IL" sz="2800" b="0" i="0" u="none" strike="noStrike" baseline="30000" dirty="0">
                <a:solidFill>
                  <a:srgbClr val="000000"/>
                </a:solidFill>
                <a:effectLst/>
                <a:latin typeface="David" panose="020E0502060401010101" pitchFamily="34" charset="-79"/>
                <a:cs typeface="David" panose="020E0502060401010101" pitchFamily="34" charset="-79"/>
                <a:hlinkClick r:id="rId2"/>
              </a:rPr>
              <a:t>[1]</a:t>
            </a:r>
            <a:br>
              <a:rPr lang="he-IL" sz="2800" dirty="0"/>
            </a:br>
            <a:r>
              <a:rPr lang="he-IL" sz="2800" b="0" i="0" dirty="0">
                <a:solidFill>
                  <a:srgbClr val="000000"/>
                </a:solidFill>
                <a:effectLst/>
                <a:latin typeface="David" panose="020E0502060401010101" pitchFamily="34" charset="-79"/>
                <a:cs typeface="David" panose="020E0502060401010101" pitchFamily="34" charset="-79"/>
              </a:rPr>
              <a:t>וְיַ</a:t>
            </a:r>
            <a:r>
              <a:rPr lang="he-IL" sz="2800" b="1" i="0" dirty="0">
                <a:solidFill>
                  <a:srgbClr val="000000"/>
                </a:solidFill>
                <a:effectLst/>
                <a:latin typeface="David" panose="020E0502060401010101" pitchFamily="34" charset="-79"/>
                <a:cs typeface="David" panose="020E0502060401010101" pitchFamily="34" charset="-79"/>
              </a:rPr>
              <a:t>גִּ</a:t>
            </a:r>
            <a:r>
              <a:rPr lang="he-IL" sz="2800" b="0" i="0" dirty="0">
                <a:solidFill>
                  <a:srgbClr val="000000"/>
                </a:solidFill>
                <a:effectLst/>
                <a:latin typeface="David" panose="020E0502060401010101" pitchFamily="34" charset="-79"/>
                <a:cs typeface="David" panose="020E0502060401010101" pitchFamily="34" charset="-79"/>
              </a:rPr>
              <a:t>ידוּ בָאִיִּים</a:t>
            </a:r>
            <a:r>
              <a:rPr lang="he-IL" sz="2800" b="0" i="0" u="none" strike="noStrike" baseline="30000" dirty="0">
                <a:solidFill>
                  <a:srgbClr val="000000"/>
                </a:solidFill>
                <a:effectLst/>
                <a:latin typeface="David" panose="020E0502060401010101" pitchFamily="34" charset="-79"/>
                <a:cs typeface="David" panose="020E0502060401010101" pitchFamily="34" charset="-79"/>
                <a:hlinkClick r:id="rId3"/>
              </a:rPr>
              <a:t>[2]</a:t>
            </a:r>
            <a:r>
              <a:rPr lang="he-IL" sz="2800" b="0" i="0" dirty="0">
                <a:solidFill>
                  <a:srgbClr val="000000"/>
                </a:solidFill>
                <a:effectLst/>
                <a:latin typeface="David" panose="020E0502060401010101" pitchFamily="34" charset="-79"/>
                <a:cs typeface="David" panose="020E0502060401010101" pitchFamily="34" charset="-79"/>
              </a:rPr>
              <a:t> צִדְקֶךָ</a:t>
            </a:r>
            <a:br>
              <a:rPr lang="he-IL" sz="2800" dirty="0"/>
            </a:br>
            <a:r>
              <a:rPr lang="he-IL" sz="2800" b="0" i="0" dirty="0">
                <a:solidFill>
                  <a:srgbClr val="000000"/>
                </a:solidFill>
                <a:effectLst/>
                <a:latin typeface="David" panose="020E0502060401010101" pitchFamily="34" charset="-79"/>
                <a:cs typeface="David" panose="020E0502060401010101" pitchFamily="34" charset="-79"/>
              </a:rPr>
              <a:t>וְיִ</a:t>
            </a:r>
            <a:r>
              <a:rPr lang="he-IL" sz="2800" b="1" i="0" dirty="0">
                <a:solidFill>
                  <a:srgbClr val="000000"/>
                </a:solidFill>
                <a:effectLst/>
                <a:latin typeface="David" panose="020E0502060401010101" pitchFamily="34" charset="-79"/>
                <a:cs typeface="David" panose="020E0502060401010101" pitchFamily="34" charset="-79"/>
              </a:rPr>
              <a:t>דְ</a:t>
            </a:r>
            <a:r>
              <a:rPr lang="he-IL" sz="2800" b="0" i="0" dirty="0">
                <a:solidFill>
                  <a:srgbClr val="000000"/>
                </a:solidFill>
                <a:effectLst/>
                <a:latin typeface="David" panose="020E0502060401010101" pitchFamily="34" charset="-79"/>
                <a:cs typeface="David" panose="020E0502060401010101" pitchFamily="34" charset="-79"/>
              </a:rPr>
              <a:t>רְשׁוּךָ עַמִּים לֹא יְדָעוּךָ</a:t>
            </a:r>
            <a:r>
              <a:rPr lang="he-IL" sz="2800" b="0" i="0" u="none" strike="noStrike" baseline="30000" dirty="0">
                <a:solidFill>
                  <a:srgbClr val="000000"/>
                </a:solidFill>
                <a:effectLst/>
                <a:latin typeface="David" panose="020E0502060401010101" pitchFamily="34" charset="-79"/>
                <a:cs typeface="David" panose="020E0502060401010101" pitchFamily="34" charset="-79"/>
                <a:hlinkClick r:id="rId4"/>
              </a:rPr>
              <a:t>[3]</a:t>
            </a:r>
            <a:br>
              <a:rPr lang="he-IL" sz="2800" dirty="0"/>
            </a:br>
            <a:r>
              <a:rPr lang="he-IL" sz="2800" b="0" i="0" dirty="0">
                <a:solidFill>
                  <a:srgbClr val="000000"/>
                </a:solidFill>
                <a:effectLst/>
                <a:latin typeface="David" panose="020E0502060401010101" pitchFamily="34" charset="-79"/>
                <a:cs typeface="David" panose="020E0502060401010101" pitchFamily="34" charset="-79"/>
              </a:rPr>
              <a:t>וִי</a:t>
            </a:r>
            <a:r>
              <a:rPr lang="he-IL" sz="2800" b="1" i="0" dirty="0">
                <a:solidFill>
                  <a:srgbClr val="000000"/>
                </a:solidFill>
                <a:effectLst/>
                <a:latin typeface="David" panose="020E0502060401010101" pitchFamily="34" charset="-79"/>
                <a:cs typeface="David" panose="020E0502060401010101" pitchFamily="34" charset="-79"/>
              </a:rPr>
              <a:t>הַ</a:t>
            </a:r>
            <a:r>
              <a:rPr lang="he-IL" sz="2800" b="0" i="0" dirty="0">
                <a:solidFill>
                  <a:srgbClr val="000000"/>
                </a:solidFill>
                <a:effectLst/>
                <a:latin typeface="David" panose="020E0502060401010101" pitchFamily="34" charset="-79"/>
                <a:cs typeface="David" panose="020E0502060401010101" pitchFamily="34" charset="-79"/>
              </a:rPr>
              <a:t>לְלוּךָ כָּל אַפְסֵי אָרֶץ</a:t>
            </a:r>
            <a:br>
              <a:rPr lang="he-IL" sz="2800" dirty="0"/>
            </a:br>
            <a:r>
              <a:rPr lang="he-IL" sz="2800" b="0" i="0" dirty="0" err="1">
                <a:solidFill>
                  <a:srgbClr val="000000"/>
                </a:solidFill>
                <a:effectLst/>
                <a:latin typeface="David" panose="020E0502060401010101" pitchFamily="34" charset="-79"/>
                <a:cs typeface="David" panose="020E0502060401010101" pitchFamily="34" charset="-79"/>
              </a:rPr>
              <a:t>וְי</a:t>
            </a:r>
            <a:r>
              <a:rPr lang="he-IL" sz="2800" b="1" i="0" dirty="0" err="1">
                <a:solidFill>
                  <a:srgbClr val="000000"/>
                </a:solidFill>
                <a:effectLst/>
                <a:latin typeface="David" panose="020E0502060401010101" pitchFamily="34" charset="-79"/>
                <a:cs typeface="David" panose="020E0502060401010101" pitchFamily="34" charset="-79"/>
              </a:rPr>
              <a:t>וֹ</a:t>
            </a:r>
            <a:r>
              <a:rPr lang="he-IL" sz="2800" b="0" i="0" dirty="0" err="1">
                <a:solidFill>
                  <a:srgbClr val="000000"/>
                </a:solidFill>
                <a:effectLst/>
                <a:latin typeface="David" panose="020E0502060401010101" pitchFamily="34" charset="-79"/>
                <a:cs typeface="David" panose="020E0502060401010101" pitchFamily="34" charset="-79"/>
              </a:rPr>
              <a:t>אמְרו</a:t>
            </a:r>
            <a:r>
              <a:rPr lang="he-IL" sz="2800" b="0" i="0" dirty="0">
                <a:solidFill>
                  <a:srgbClr val="000000"/>
                </a:solidFill>
                <a:effectLst/>
                <a:latin typeface="David" panose="020E0502060401010101" pitchFamily="34" charset="-79"/>
                <a:cs typeface="David" panose="020E0502060401010101" pitchFamily="34" charset="-79"/>
              </a:rPr>
              <a:t>ּ תָמִיד יִגְדַּל ה'</a:t>
            </a:r>
            <a:r>
              <a:rPr lang="he-IL" sz="2800" b="0" i="0" u="none" strike="noStrike" baseline="30000" dirty="0">
                <a:solidFill>
                  <a:srgbClr val="000000"/>
                </a:solidFill>
                <a:effectLst/>
                <a:latin typeface="David" panose="020E0502060401010101" pitchFamily="34" charset="-79"/>
                <a:cs typeface="David" panose="020E0502060401010101" pitchFamily="34" charset="-79"/>
                <a:hlinkClick r:id="rId5"/>
              </a:rPr>
              <a:t>[4]</a:t>
            </a:r>
            <a:br>
              <a:rPr lang="he-IL" sz="2800" dirty="0"/>
            </a:br>
            <a:r>
              <a:rPr lang="he-IL" sz="2800" b="0" i="0" dirty="0">
                <a:solidFill>
                  <a:srgbClr val="000000"/>
                </a:solidFill>
                <a:effectLst/>
                <a:latin typeface="David" panose="020E0502060401010101" pitchFamily="34" charset="-79"/>
                <a:cs typeface="David" panose="020E0502060401010101" pitchFamily="34" charset="-79"/>
              </a:rPr>
              <a:t>וְיִ</a:t>
            </a:r>
            <a:r>
              <a:rPr lang="he-IL" sz="2800" b="1" i="0" dirty="0">
                <a:solidFill>
                  <a:srgbClr val="000000"/>
                </a:solidFill>
                <a:effectLst/>
                <a:latin typeface="David" panose="020E0502060401010101" pitchFamily="34" charset="-79"/>
                <a:cs typeface="David" panose="020E0502060401010101" pitchFamily="34" charset="-79"/>
              </a:rPr>
              <a:t>זְ</a:t>
            </a:r>
            <a:r>
              <a:rPr lang="he-IL" sz="2800" b="0" i="0" dirty="0">
                <a:solidFill>
                  <a:srgbClr val="000000"/>
                </a:solidFill>
                <a:effectLst/>
                <a:latin typeface="David" panose="020E0502060401010101" pitchFamily="34" charset="-79"/>
                <a:cs typeface="David" panose="020E0502060401010101" pitchFamily="34" charset="-79"/>
              </a:rPr>
              <a:t>נְחוּ אֶת עֲצַבֵּיהֶם</a:t>
            </a:r>
            <a:r>
              <a:rPr lang="he-IL" sz="2800" b="0" i="0" u="none" strike="noStrike" baseline="30000" dirty="0">
                <a:solidFill>
                  <a:srgbClr val="000000"/>
                </a:solidFill>
                <a:effectLst/>
                <a:latin typeface="David" panose="020E0502060401010101" pitchFamily="34" charset="-79"/>
                <a:cs typeface="David" panose="020E0502060401010101" pitchFamily="34" charset="-79"/>
                <a:hlinkClick r:id="rId6"/>
              </a:rPr>
              <a:t>[5]</a:t>
            </a:r>
            <a:br>
              <a:rPr lang="he-IL" sz="2800" dirty="0"/>
            </a:br>
            <a:r>
              <a:rPr lang="he-IL" sz="2800" b="0" i="0" dirty="0">
                <a:solidFill>
                  <a:srgbClr val="000000"/>
                </a:solidFill>
                <a:effectLst/>
                <a:latin typeface="David" panose="020E0502060401010101" pitchFamily="34" charset="-79"/>
                <a:cs typeface="David" panose="020E0502060401010101" pitchFamily="34" charset="-79"/>
              </a:rPr>
              <a:t>וְיַ</a:t>
            </a:r>
            <a:r>
              <a:rPr lang="he-IL" sz="2800" b="1" i="0" dirty="0">
                <a:solidFill>
                  <a:srgbClr val="000000"/>
                </a:solidFill>
                <a:effectLst/>
                <a:latin typeface="David" panose="020E0502060401010101" pitchFamily="34" charset="-79"/>
                <a:cs typeface="David" panose="020E0502060401010101" pitchFamily="34" charset="-79"/>
              </a:rPr>
              <a:t>חְ</a:t>
            </a:r>
            <a:r>
              <a:rPr lang="he-IL" sz="2800" b="0" i="0" dirty="0">
                <a:solidFill>
                  <a:srgbClr val="000000"/>
                </a:solidFill>
                <a:effectLst/>
                <a:latin typeface="David" panose="020E0502060401010101" pitchFamily="34" charset="-79"/>
                <a:cs typeface="David" panose="020E0502060401010101" pitchFamily="34" charset="-79"/>
              </a:rPr>
              <a:t>פְּרוּ עִם עֲצַבֵּיהֶם </a:t>
            </a:r>
            <a:r>
              <a:rPr lang="he-IL" sz="2800" b="0" i="0" u="none" strike="noStrike" baseline="30000" dirty="0">
                <a:solidFill>
                  <a:srgbClr val="000000"/>
                </a:solidFill>
                <a:effectLst/>
                <a:latin typeface="David" panose="020E0502060401010101" pitchFamily="34" charset="-79"/>
                <a:cs typeface="David" panose="020E0502060401010101" pitchFamily="34" charset="-79"/>
                <a:hlinkClick r:id="rId7"/>
              </a:rPr>
              <a:t>[6]</a:t>
            </a:r>
            <a:br>
              <a:rPr lang="he-IL" sz="2800" dirty="0"/>
            </a:br>
            <a:r>
              <a:rPr lang="he-IL" sz="2800" b="0" i="0" dirty="0">
                <a:solidFill>
                  <a:srgbClr val="000000"/>
                </a:solidFill>
                <a:effectLst/>
                <a:latin typeface="David" panose="020E0502060401010101" pitchFamily="34" charset="-79"/>
                <a:cs typeface="David" panose="020E0502060401010101" pitchFamily="34" charset="-79"/>
              </a:rPr>
              <a:t>וְיַ</a:t>
            </a:r>
            <a:r>
              <a:rPr lang="he-IL" sz="2800" b="1" i="0" dirty="0">
                <a:solidFill>
                  <a:srgbClr val="000000"/>
                </a:solidFill>
                <a:effectLst/>
                <a:latin typeface="David" panose="020E0502060401010101" pitchFamily="34" charset="-79"/>
                <a:cs typeface="David" panose="020E0502060401010101" pitchFamily="34" charset="-79"/>
              </a:rPr>
              <a:t>טּ</a:t>
            </a:r>
            <a:r>
              <a:rPr lang="he-IL" sz="2800" b="0" i="0" dirty="0">
                <a:solidFill>
                  <a:srgbClr val="000000"/>
                </a:solidFill>
                <a:effectLst/>
                <a:latin typeface="David" panose="020E0502060401010101" pitchFamily="34" charset="-79"/>
                <a:cs typeface="David" panose="020E0502060401010101" pitchFamily="34" charset="-79"/>
              </a:rPr>
              <a:t>וּ שְׁכֶם אֶחָד לְעָבְדֶךָ</a:t>
            </a:r>
            <a:r>
              <a:rPr lang="he-IL" sz="2800" b="0" i="0" u="none" strike="noStrike" baseline="30000" dirty="0">
                <a:solidFill>
                  <a:srgbClr val="000000"/>
                </a:solidFill>
                <a:effectLst/>
                <a:latin typeface="David" panose="020E0502060401010101" pitchFamily="34" charset="-79"/>
                <a:cs typeface="David" panose="020E0502060401010101" pitchFamily="34" charset="-79"/>
                <a:hlinkClick r:id="rId8"/>
              </a:rPr>
              <a:t>[7]</a:t>
            </a:r>
            <a:br>
              <a:rPr lang="he-IL" sz="2800" dirty="0"/>
            </a:br>
            <a:r>
              <a:rPr lang="he-IL" sz="2800" b="0" i="0" dirty="0" err="1">
                <a:solidFill>
                  <a:srgbClr val="000000"/>
                </a:solidFill>
                <a:effectLst/>
                <a:latin typeface="David" panose="020E0502060401010101" pitchFamily="34" charset="-79"/>
                <a:cs typeface="David" panose="020E0502060401010101" pitchFamily="34" charset="-79"/>
              </a:rPr>
              <a:t>וְיִ</a:t>
            </a:r>
            <a:r>
              <a:rPr lang="he-IL" sz="2800" b="1" i="0" dirty="0" err="1">
                <a:solidFill>
                  <a:srgbClr val="000000"/>
                </a:solidFill>
                <a:effectLst/>
                <a:latin typeface="David" panose="020E0502060401010101" pitchFamily="34" charset="-79"/>
                <a:cs typeface="David" panose="020E0502060401010101" pitchFamily="34" charset="-79"/>
              </a:rPr>
              <a:t>י</a:t>
            </a:r>
            <a:r>
              <a:rPr lang="he-IL" sz="2800" b="0" i="0" dirty="0" err="1">
                <a:solidFill>
                  <a:srgbClr val="000000"/>
                </a:solidFill>
                <a:effectLst/>
                <a:latin typeface="David" panose="020E0502060401010101" pitchFamily="34" charset="-79"/>
                <a:cs typeface="David" panose="020E0502060401010101" pitchFamily="34" charset="-79"/>
              </a:rPr>
              <a:t>רָאוּך</a:t>
            </a:r>
            <a:r>
              <a:rPr lang="he-IL" sz="2800" b="0" i="0" dirty="0">
                <a:solidFill>
                  <a:srgbClr val="000000"/>
                </a:solidFill>
                <a:effectLst/>
                <a:latin typeface="David" panose="020E0502060401010101" pitchFamily="34" charset="-79"/>
                <a:cs typeface="David" panose="020E0502060401010101" pitchFamily="34" charset="-79"/>
              </a:rPr>
              <a:t>ָ עִם שֶׁמֶשׁ</a:t>
            </a:r>
            <a:r>
              <a:rPr lang="he-IL" sz="2800" b="0" i="0" u="none" strike="noStrike" baseline="30000" dirty="0">
                <a:solidFill>
                  <a:srgbClr val="000000"/>
                </a:solidFill>
                <a:effectLst/>
                <a:latin typeface="David" panose="020E0502060401010101" pitchFamily="34" charset="-79"/>
                <a:cs typeface="David" panose="020E0502060401010101" pitchFamily="34" charset="-79"/>
                <a:hlinkClick r:id="rId9"/>
              </a:rPr>
              <a:t>[8]</a:t>
            </a:r>
            <a:r>
              <a:rPr lang="he-IL" sz="2800" b="0" i="0" dirty="0">
                <a:solidFill>
                  <a:srgbClr val="000000"/>
                </a:solidFill>
                <a:effectLst/>
                <a:latin typeface="David" panose="020E0502060401010101" pitchFamily="34" charset="-79"/>
                <a:cs typeface="David" panose="020E0502060401010101" pitchFamily="34" charset="-79"/>
              </a:rPr>
              <a:t> מְבַקְשֵׁי פָנֶיךָ</a:t>
            </a:r>
            <a:br>
              <a:rPr lang="he-IL" sz="2800" dirty="0"/>
            </a:br>
            <a:r>
              <a:rPr lang="he-IL" sz="2800" b="0" i="0" dirty="0">
                <a:solidFill>
                  <a:srgbClr val="000000"/>
                </a:solidFill>
                <a:effectLst/>
                <a:latin typeface="David" panose="020E0502060401010101" pitchFamily="34" charset="-79"/>
                <a:cs typeface="David" panose="020E0502060401010101" pitchFamily="34" charset="-79"/>
              </a:rPr>
              <a:t>וְיַ</a:t>
            </a:r>
            <a:r>
              <a:rPr lang="he-IL" sz="2800" b="1" i="0" dirty="0">
                <a:solidFill>
                  <a:srgbClr val="000000"/>
                </a:solidFill>
                <a:effectLst/>
                <a:latin typeface="David" panose="020E0502060401010101" pitchFamily="34" charset="-79"/>
                <a:cs typeface="David" panose="020E0502060401010101" pitchFamily="34" charset="-79"/>
              </a:rPr>
              <a:t>כִּ</a:t>
            </a:r>
            <a:r>
              <a:rPr lang="he-IL" sz="2800" b="0" i="0" dirty="0">
                <a:solidFill>
                  <a:srgbClr val="000000"/>
                </a:solidFill>
                <a:effectLst/>
                <a:latin typeface="David" panose="020E0502060401010101" pitchFamily="34" charset="-79"/>
                <a:cs typeface="David" panose="020E0502060401010101" pitchFamily="34" charset="-79"/>
              </a:rPr>
              <a:t>ירוּ </a:t>
            </a:r>
            <a:r>
              <a:rPr lang="he-IL" sz="2800" b="0" i="0" dirty="0" err="1">
                <a:solidFill>
                  <a:srgbClr val="000000"/>
                </a:solidFill>
                <a:effectLst/>
                <a:latin typeface="David" panose="020E0502060401010101" pitchFamily="34" charset="-79"/>
                <a:cs typeface="David" panose="020E0502060401010101" pitchFamily="34" charset="-79"/>
              </a:rPr>
              <a:t>כֹח</a:t>
            </a:r>
            <a:r>
              <a:rPr lang="he-IL" sz="2800" b="0" i="0" dirty="0">
                <a:solidFill>
                  <a:srgbClr val="000000"/>
                </a:solidFill>
                <a:effectLst/>
                <a:latin typeface="David" panose="020E0502060401010101" pitchFamily="34" charset="-79"/>
                <a:cs typeface="David" panose="020E0502060401010101" pitchFamily="34" charset="-79"/>
              </a:rPr>
              <a:t>ַ מַלְכוּתֶךָ</a:t>
            </a:r>
            <a:br>
              <a:rPr lang="he-IL" sz="2800" dirty="0"/>
            </a:br>
            <a:r>
              <a:rPr lang="he-IL" sz="2800" b="0" i="0" dirty="0">
                <a:solidFill>
                  <a:srgbClr val="000000"/>
                </a:solidFill>
                <a:effectLst/>
                <a:latin typeface="David" panose="020E0502060401010101" pitchFamily="34" charset="-79"/>
                <a:cs typeface="David" panose="020E0502060401010101" pitchFamily="34" charset="-79"/>
              </a:rPr>
              <a:t>וְיִ</a:t>
            </a:r>
            <a:r>
              <a:rPr lang="he-IL" sz="2800" b="1" i="0" dirty="0">
                <a:solidFill>
                  <a:srgbClr val="000000"/>
                </a:solidFill>
                <a:effectLst/>
                <a:latin typeface="David" panose="020E0502060401010101" pitchFamily="34" charset="-79"/>
                <a:cs typeface="David" panose="020E0502060401010101" pitchFamily="34" charset="-79"/>
              </a:rPr>
              <a:t>לְ</a:t>
            </a:r>
            <a:r>
              <a:rPr lang="he-IL" sz="2800" b="0" i="0" dirty="0">
                <a:solidFill>
                  <a:srgbClr val="000000"/>
                </a:solidFill>
                <a:effectLst/>
                <a:latin typeface="David" panose="020E0502060401010101" pitchFamily="34" charset="-79"/>
                <a:cs typeface="David" panose="020E0502060401010101" pitchFamily="34" charset="-79"/>
              </a:rPr>
              <a:t>מְדוּ (וִילַמְּדוּ) תוֹעִים בִּינָה</a:t>
            </a:r>
            <a:r>
              <a:rPr lang="he-IL" sz="2800" b="0" i="0" u="none" strike="noStrike" baseline="30000" dirty="0">
                <a:solidFill>
                  <a:srgbClr val="000000"/>
                </a:solidFill>
                <a:effectLst/>
                <a:latin typeface="David" panose="020E0502060401010101" pitchFamily="34" charset="-79"/>
                <a:cs typeface="David" panose="020E0502060401010101" pitchFamily="34" charset="-79"/>
                <a:hlinkClick r:id="rId10"/>
              </a:rPr>
              <a:t>[9]</a:t>
            </a:r>
            <a:br>
              <a:rPr lang="he-IL" dirty="0"/>
            </a:br>
            <a:endParaRPr lang="he-IL" dirty="0"/>
          </a:p>
        </p:txBody>
      </p:sp>
      <p:sp>
        <p:nvSpPr>
          <p:cNvPr id="4" name="מציין מיקום תוכן 3">
            <a:extLst>
              <a:ext uri="{FF2B5EF4-FFF2-40B4-BE49-F238E27FC236}">
                <a16:creationId xmlns:a16="http://schemas.microsoft.com/office/drawing/2014/main" id="{0759793D-5E41-1EE2-337D-FCA641778856}"/>
              </a:ext>
            </a:extLst>
          </p:cNvPr>
          <p:cNvSpPr>
            <a:spLocks noGrp="1"/>
          </p:cNvSpPr>
          <p:nvPr>
            <p:ph sz="half" idx="2"/>
          </p:nvPr>
        </p:nvSpPr>
        <p:spPr>
          <a:xfrm flipH="1">
            <a:off x="946205" y="461176"/>
            <a:ext cx="5068626" cy="5148668"/>
          </a:xfrm>
        </p:spPr>
        <p:txBody>
          <a:bodyPr>
            <a:normAutofit lnSpcReduction="10000"/>
          </a:bodyPr>
          <a:lstStyle/>
          <a:p>
            <a:r>
              <a:rPr lang="he-IL" sz="3200" dirty="0">
                <a:solidFill>
                  <a:srgbClr val="000000"/>
                </a:solidFill>
                <a:latin typeface="David" panose="020E0502060401010101" pitchFamily="34" charset="-79"/>
                <a:cs typeface="David" panose="020E0502060401010101" pitchFamily="34" charset="-79"/>
              </a:rPr>
              <a:t>וִי</a:t>
            </a:r>
            <a:r>
              <a:rPr lang="he-IL" sz="3200" b="1" dirty="0">
                <a:solidFill>
                  <a:srgbClr val="000000"/>
                </a:solidFill>
                <a:latin typeface="David" panose="020E0502060401010101" pitchFamily="34" charset="-79"/>
                <a:cs typeface="David" panose="020E0502060401010101" pitchFamily="34" charset="-79"/>
              </a:rPr>
              <a:t>מַ</a:t>
            </a:r>
            <a:r>
              <a:rPr lang="he-IL" sz="3200" dirty="0">
                <a:solidFill>
                  <a:srgbClr val="000000"/>
                </a:solidFill>
                <a:latin typeface="David" panose="020E0502060401010101" pitchFamily="34" charset="-79"/>
                <a:cs typeface="David" panose="020E0502060401010101" pitchFamily="34" charset="-79"/>
              </a:rPr>
              <a:t>לְּלוּ אֶת גְּבוּרָתֶךָ</a:t>
            </a:r>
            <a:r>
              <a:rPr lang="he-IL" sz="3200" baseline="30000" dirty="0">
                <a:solidFill>
                  <a:srgbClr val="000000"/>
                </a:solidFill>
                <a:latin typeface="David" panose="020E0502060401010101" pitchFamily="34" charset="-79"/>
                <a:cs typeface="David" panose="020E0502060401010101" pitchFamily="34" charset="-79"/>
                <a:hlinkClick r:id="rId11"/>
              </a:rPr>
              <a:t>[10]</a:t>
            </a:r>
            <a:br>
              <a:rPr lang="he-IL" sz="3200" dirty="0"/>
            </a:br>
            <a:r>
              <a:rPr lang="he-IL" sz="3200" dirty="0" err="1">
                <a:solidFill>
                  <a:srgbClr val="000000"/>
                </a:solidFill>
                <a:latin typeface="David" panose="020E0502060401010101" pitchFamily="34" charset="-79"/>
                <a:cs typeface="David" panose="020E0502060401010101" pitchFamily="34" charset="-79"/>
              </a:rPr>
              <a:t>וִי</a:t>
            </a:r>
            <a:r>
              <a:rPr lang="he-IL" sz="3200" b="1" dirty="0" err="1">
                <a:solidFill>
                  <a:srgbClr val="000000"/>
                </a:solidFill>
                <a:latin typeface="David" panose="020E0502060401010101" pitchFamily="34" charset="-79"/>
                <a:cs typeface="David" panose="020E0502060401010101" pitchFamily="34" charset="-79"/>
              </a:rPr>
              <a:t>נַ</a:t>
            </a:r>
            <a:r>
              <a:rPr lang="he-IL" sz="3200" dirty="0" err="1">
                <a:solidFill>
                  <a:srgbClr val="000000"/>
                </a:solidFill>
                <a:latin typeface="David" panose="020E0502060401010101" pitchFamily="34" charset="-79"/>
                <a:cs typeface="David" panose="020E0502060401010101" pitchFamily="34" charset="-79"/>
              </a:rPr>
              <a:t>שְּׂאוּך</a:t>
            </a:r>
            <a:r>
              <a:rPr lang="he-IL" sz="3200" dirty="0">
                <a:solidFill>
                  <a:srgbClr val="000000"/>
                </a:solidFill>
                <a:latin typeface="David" panose="020E0502060401010101" pitchFamily="34" charset="-79"/>
                <a:cs typeface="David" panose="020E0502060401010101" pitchFamily="34" charset="-79"/>
              </a:rPr>
              <a:t>ָ מִתְנַשֵּׂא לְכֹל לְרֹאשׁ</a:t>
            </a:r>
            <a:r>
              <a:rPr lang="he-IL" sz="3200" baseline="30000" dirty="0">
                <a:solidFill>
                  <a:srgbClr val="000000"/>
                </a:solidFill>
                <a:latin typeface="David" panose="020E0502060401010101" pitchFamily="34" charset="-79"/>
                <a:cs typeface="David" panose="020E0502060401010101" pitchFamily="34" charset="-79"/>
                <a:hlinkClick r:id="rId12"/>
              </a:rPr>
              <a:t>[11]</a:t>
            </a:r>
            <a:br>
              <a:rPr lang="he-IL" sz="3200" dirty="0"/>
            </a:br>
            <a:r>
              <a:rPr lang="he-IL" sz="3200" dirty="0">
                <a:solidFill>
                  <a:srgbClr val="000000"/>
                </a:solidFill>
                <a:latin typeface="David" panose="020E0502060401010101" pitchFamily="34" charset="-79"/>
                <a:cs typeface="David" panose="020E0502060401010101" pitchFamily="34" charset="-79"/>
              </a:rPr>
              <a:t>וִי</a:t>
            </a:r>
            <a:r>
              <a:rPr lang="he-IL" sz="3200" b="1" dirty="0">
                <a:solidFill>
                  <a:srgbClr val="000000"/>
                </a:solidFill>
                <a:latin typeface="David" panose="020E0502060401010101" pitchFamily="34" charset="-79"/>
                <a:cs typeface="David" panose="020E0502060401010101" pitchFamily="34" charset="-79"/>
              </a:rPr>
              <a:t>סַ</a:t>
            </a:r>
            <a:r>
              <a:rPr lang="he-IL" sz="3200" dirty="0">
                <a:solidFill>
                  <a:srgbClr val="000000"/>
                </a:solidFill>
                <a:latin typeface="David" panose="020E0502060401010101" pitchFamily="34" charset="-79"/>
                <a:cs typeface="David" panose="020E0502060401010101" pitchFamily="34" charset="-79"/>
              </a:rPr>
              <a:t>לְּדוּ בְחִילָה פָּנֶיךָ</a:t>
            </a:r>
            <a:r>
              <a:rPr lang="he-IL" sz="3200" baseline="30000" dirty="0">
                <a:solidFill>
                  <a:srgbClr val="000000"/>
                </a:solidFill>
                <a:latin typeface="David" panose="020E0502060401010101" pitchFamily="34" charset="-79"/>
                <a:cs typeface="David" panose="020E0502060401010101" pitchFamily="34" charset="-79"/>
                <a:hlinkClick r:id="rId13"/>
              </a:rPr>
              <a:t>[12]</a:t>
            </a:r>
            <a:br>
              <a:rPr lang="he-IL" sz="3200" dirty="0"/>
            </a:br>
            <a:r>
              <a:rPr lang="he-IL" sz="3200" dirty="0">
                <a:solidFill>
                  <a:srgbClr val="000000"/>
                </a:solidFill>
                <a:latin typeface="David" panose="020E0502060401010101" pitchFamily="34" charset="-79"/>
                <a:cs typeface="David" panose="020E0502060401010101" pitchFamily="34" charset="-79"/>
              </a:rPr>
              <a:t>וִי</a:t>
            </a:r>
            <a:r>
              <a:rPr lang="he-IL" sz="3200" b="1" dirty="0">
                <a:solidFill>
                  <a:srgbClr val="000000"/>
                </a:solidFill>
                <a:latin typeface="David" panose="020E0502060401010101" pitchFamily="34" charset="-79"/>
                <a:cs typeface="David" panose="020E0502060401010101" pitchFamily="34" charset="-79"/>
              </a:rPr>
              <a:t>עַ</a:t>
            </a:r>
            <a:r>
              <a:rPr lang="he-IL" sz="3200" dirty="0">
                <a:solidFill>
                  <a:srgbClr val="000000"/>
                </a:solidFill>
                <a:latin typeface="David" panose="020E0502060401010101" pitchFamily="34" charset="-79"/>
                <a:cs typeface="David" panose="020E0502060401010101" pitchFamily="34" charset="-79"/>
              </a:rPr>
              <a:t>טְּרוּךָ נֵזֶר (זר) תִּפְאָרָה</a:t>
            </a:r>
            <a:br>
              <a:rPr lang="he-IL" sz="3200" dirty="0"/>
            </a:br>
            <a:r>
              <a:rPr lang="he-IL" sz="3200" dirty="0">
                <a:solidFill>
                  <a:srgbClr val="000000"/>
                </a:solidFill>
                <a:latin typeface="David" panose="020E0502060401010101" pitchFamily="34" charset="-79"/>
                <a:cs typeface="David" panose="020E0502060401010101" pitchFamily="34" charset="-79"/>
              </a:rPr>
              <a:t>וְיִ</a:t>
            </a:r>
            <a:r>
              <a:rPr lang="he-IL" sz="3200" b="1" dirty="0">
                <a:solidFill>
                  <a:srgbClr val="000000"/>
                </a:solidFill>
                <a:latin typeface="David" panose="020E0502060401010101" pitchFamily="34" charset="-79"/>
                <a:cs typeface="David" panose="020E0502060401010101" pitchFamily="34" charset="-79"/>
              </a:rPr>
              <a:t>פְ</a:t>
            </a:r>
            <a:r>
              <a:rPr lang="he-IL" sz="3200" dirty="0">
                <a:solidFill>
                  <a:srgbClr val="000000"/>
                </a:solidFill>
                <a:latin typeface="David" panose="020E0502060401010101" pitchFamily="34" charset="-79"/>
                <a:cs typeface="David" panose="020E0502060401010101" pitchFamily="34" charset="-79"/>
              </a:rPr>
              <a:t>צְחוּ הָרִים רִנָּה</a:t>
            </a:r>
            <a:r>
              <a:rPr lang="he-IL" sz="3200" baseline="30000" dirty="0">
                <a:solidFill>
                  <a:srgbClr val="000000"/>
                </a:solidFill>
                <a:latin typeface="David" panose="020E0502060401010101" pitchFamily="34" charset="-79"/>
                <a:cs typeface="David" panose="020E0502060401010101" pitchFamily="34" charset="-79"/>
                <a:hlinkClick r:id="rId14"/>
              </a:rPr>
              <a:t>[13]</a:t>
            </a:r>
            <a:br>
              <a:rPr lang="he-IL" sz="3200" dirty="0"/>
            </a:br>
            <a:r>
              <a:rPr lang="he-IL" sz="3200" dirty="0">
                <a:solidFill>
                  <a:srgbClr val="000000"/>
                </a:solidFill>
                <a:latin typeface="David" panose="020E0502060401010101" pitchFamily="34" charset="-79"/>
                <a:cs typeface="David" panose="020E0502060401010101" pitchFamily="34" charset="-79"/>
              </a:rPr>
              <a:t>וְיִ</a:t>
            </a:r>
            <a:r>
              <a:rPr lang="he-IL" sz="3200" b="1" dirty="0">
                <a:solidFill>
                  <a:srgbClr val="000000"/>
                </a:solidFill>
                <a:latin typeface="David" panose="020E0502060401010101" pitchFamily="34" charset="-79"/>
                <a:cs typeface="David" panose="020E0502060401010101" pitchFamily="34" charset="-79"/>
              </a:rPr>
              <a:t>צְ</a:t>
            </a:r>
            <a:r>
              <a:rPr lang="he-IL" sz="3200" dirty="0">
                <a:solidFill>
                  <a:srgbClr val="000000"/>
                </a:solidFill>
                <a:latin typeface="David" panose="020E0502060401010101" pitchFamily="34" charset="-79"/>
                <a:cs typeface="David" panose="020E0502060401010101" pitchFamily="34" charset="-79"/>
              </a:rPr>
              <a:t>הֲלוּ אִיִּים בְּמָלְכֶךָ</a:t>
            </a:r>
            <a:r>
              <a:rPr lang="he-IL" sz="3200" baseline="30000" dirty="0">
                <a:solidFill>
                  <a:srgbClr val="000000"/>
                </a:solidFill>
                <a:latin typeface="David" panose="020E0502060401010101" pitchFamily="34" charset="-79"/>
                <a:cs typeface="David" panose="020E0502060401010101" pitchFamily="34" charset="-79"/>
                <a:hlinkClick r:id="rId15"/>
              </a:rPr>
              <a:t>[14]</a:t>
            </a:r>
            <a:br>
              <a:rPr lang="he-IL" sz="3200" dirty="0"/>
            </a:br>
            <a:r>
              <a:rPr lang="he-IL" sz="3200" dirty="0">
                <a:solidFill>
                  <a:srgbClr val="000000"/>
                </a:solidFill>
                <a:latin typeface="David" panose="020E0502060401010101" pitchFamily="34" charset="-79"/>
                <a:cs typeface="David" panose="020E0502060401010101" pitchFamily="34" charset="-79"/>
              </a:rPr>
              <a:t>וִי</a:t>
            </a:r>
            <a:r>
              <a:rPr lang="he-IL" sz="3200" b="1" dirty="0">
                <a:solidFill>
                  <a:srgbClr val="000000"/>
                </a:solidFill>
                <a:latin typeface="David" panose="020E0502060401010101" pitchFamily="34" charset="-79"/>
                <a:cs typeface="David" panose="020E0502060401010101" pitchFamily="34" charset="-79"/>
              </a:rPr>
              <a:t>קַ</a:t>
            </a:r>
            <a:r>
              <a:rPr lang="he-IL" sz="3200" dirty="0">
                <a:solidFill>
                  <a:srgbClr val="000000"/>
                </a:solidFill>
                <a:latin typeface="David" panose="020E0502060401010101" pitchFamily="34" charset="-79"/>
                <a:cs typeface="David" panose="020E0502060401010101" pitchFamily="34" charset="-79"/>
              </a:rPr>
              <a:t>בְּלוּ עֹל מַלְכוּתֶךָ (עֲלֵיהֶם)</a:t>
            </a:r>
            <a:r>
              <a:rPr lang="he-IL" sz="3200" baseline="30000" dirty="0">
                <a:solidFill>
                  <a:srgbClr val="000000"/>
                </a:solidFill>
                <a:latin typeface="David" panose="020E0502060401010101" pitchFamily="34" charset="-79"/>
                <a:cs typeface="David" panose="020E0502060401010101" pitchFamily="34" charset="-79"/>
                <a:hlinkClick r:id="rId16"/>
              </a:rPr>
              <a:t>[15]</a:t>
            </a:r>
            <a:br>
              <a:rPr lang="he-IL" sz="3200" dirty="0"/>
            </a:br>
            <a:r>
              <a:rPr lang="he-IL" sz="3200" dirty="0">
                <a:solidFill>
                  <a:srgbClr val="000000"/>
                </a:solidFill>
                <a:latin typeface="David" panose="020E0502060401010101" pitchFamily="34" charset="-79"/>
                <a:cs typeface="David" panose="020E0502060401010101" pitchFamily="34" charset="-79"/>
              </a:rPr>
              <a:t>וִי</a:t>
            </a:r>
            <a:r>
              <a:rPr lang="he-IL" sz="3200" b="1" dirty="0">
                <a:solidFill>
                  <a:srgbClr val="000000"/>
                </a:solidFill>
                <a:latin typeface="David" panose="020E0502060401010101" pitchFamily="34" charset="-79"/>
                <a:cs typeface="David" panose="020E0502060401010101" pitchFamily="34" charset="-79"/>
              </a:rPr>
              <a:t>ר</a:t>
            </a:r>
            <a:r>
              <a:rPr lang="he-IL" sz="3200" dirty="0">
                <a:solidFill>
                  <a:srgbClr val="000000"/>
                </a:solidFill>
                <a:latin typeface="David" panose="020E0502060401010101" pitchFamily="34" charset="-79"/>
                <a:cs typeface="David" panose="020E0502060401010101" pitchFamily="34" charset="-79"/>
              </a:rPr>
              <a:t>וֹמְמוּךָ בִּקְהַל עָם</a:t>
            </a:r>
            <a:r>
              <a:rPr lang="he-IL" sz="3200" baseline="30000" dirty="0">
                <a:solidFill>
                  <a:srgbClr val="000000"/>
                </a:solidFill>
                <a:latin typeface="David" panose="020E0502060401010101" pitchFamily="34" charset="-79"/>
                <a:cs typeface="David" panose="020E0502060401010101" pitchFamily="34" charset="-79"/>
                <a:hlinkClick r:id="rId17"/>
              </a:rPr>
              <a:t>[16]</a:t>
            </a:r>
            <a:br>
              <a:rPr lang="he-IL" sz="3200" dirty="0"/>
            </a:br>
            <a:r>
              <a:rPr lang="he-IL" sz="3200" dirty="0">
                <a:solidFill>
                  <a:srgbClr val="000000"/>
                </a:solidFill>
                <a:latin typeface="David" panose="020E0502060401010101" pitchFamily="34" charset="-79"/>
                <a:cs typeface="David" panose="020E0502060401010101" pitchFamily="34" charset="-79"/>
              </a:rPr>
              <a:t>וְיִ</a:t>
            </a:r>
            <a:r>
              <a:rPr lang="he-IL" sz="3200" b="1" dirty="0">
                <a:solidFill>
                  <a:srgbClr val="000000"/>
                </a:solidFill>
                <a:latin typeface="David" panose="020E0502060401010101" pitchFamily="34" charset="-79"/>
                <a:cs typeface="David" panose="020E0502060401010101" pitchFamily="34" charset="-79"/>
              </a:rPr>
              <a:t>שְׁ</a:t>
            </a:r>
            <a:r>
              <a:rPr lang="he-IL" sz="3200" dirty="0">
                <a:solidFill>
                  <a:srgbClr val="000000"/>
                </a:solidFill>
                <a:latin typeface="David" panose="020E0502060401010101" pitchFamily="34" charset="-79"/>
                <a:cs typeface="David" panose="020E0502060401010101" pitchFamily="34" charset="-79"/>
              </a:rPr>
              <a:t>מְעוּ רְחוֹקִים</a:t>
            </a:r>
            <a:r>
              <a:rPr lang="he-IL" sz="3200" baseline="30000" dirty="0">
                <a:solidFill>
                  <a:srgbClr val="000000"/>
                </a:solidFill>
                <a:latin typeface="David" panose="020E0502060401010101" pitchFamily="34" charset="-79"/>
                <a:cs typeface="David" panose="020E0502060401010101" pitchFamily="34" charset="-79"/>
                <a:hlinkClick r:id="rId18"/>
              </a:rPr>
              <a:t>[17]</a:t>
            </a:r>
            <a:r>
              <a:rPr lang="he-IL" sz="3200" dirty="0">
                <a:solidFill>
                  <a:srgbClr val="000000"/>
                </a:solidFill>
                <a:latin typeface="David" panose="020E0502060401010101" pitchFamily="34" charset="-79"/>
                <a:cs typeface="David" panose="020E0502060401010101" pitchFamily="34" charset="-79"/>
              </a:rPr>
              <a:t> וְיָבוֹאו</a:t>
            </a:r>
            <a:br>
              <a:rPr lang="he-IL" sz="3200" dirty="0"/>
            </a:br>
            <a:r>
              <a:rPr lang="he-IL" sz="3200" dirty="0">
                <a:solidFill>
                  <a:srgbClr val="000000"/>
                </a:solidFill>
                <a:latin typeface="David" panose="020E0502060401010101" pitchFamily="34" charset="-79"/>
                <a:cs typeface="David" panose="020E0502060401010101" pitchFamily="34" charset="-79"/>
              </a:rPr>
              <a:t>וְיִ</a:t>
            </a:r>
            <a:r>
              <a:rPr lang="he-IL" sz="3200" b="1" dirty="0">
                <a:solidFill>
                  <a:srgbClr val="000000"/>
                </a:solidFill>
                <a:latin typeface="David" panose="020E0502060401010101" pitchFamily="34" charset="-79"/>
                <a:cs typeface="David" panose="020E0502060401010101" pitchFamily="34" charset="-79"/>
              </a:rPr>
              <a:t>תְּ</a:t>
            </a:r>
            <a:r>
              <a:rPr lang="he-IL" sz="3200" dirty="0">
                <a:solidFill>
                  <a:srgbClr val="000000"/>
                </a:solidFill>
                <a:latin typeface="David" panose="020E0502060401010101" pitchFamily="34" charset="-79"/>
                <a:cs typeface="David" panose="020E0502060401010101" pitchFamily="34" charset="-79"/>
              </a:rPr>
              <a:t>נוּ לְךָ כֶּתֶר מְלוּכָה</a:t>
            </a:r>
            <a:endParaRPr lang="he-IL" sz="3200" dirty="0"/>
          </a:p>
        </p:txBody>
      </p:sp>
    </p:spTree>
    <p:extLst>
      <p:ext uri="{BB962C8B-B14F-4D97-AF65-F5344CB8AC3E}">
        <p14:creationId xmlns:p14="http://schemas.microsoft.com/office/powerpoint/2010/main" val="3512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C36DF3-69D6-5B4C-F293-6D2E704EB041}"/>
              </a:ext>
            </a:extLst>
          </p:cNvPr>
          <p:cNvSpPr>
            <a:spLocks noGrp="1"/>
          </p:cNvSpPr>
          <p:nvPr>
            <p:ph type="title"/>
          </p:nvPr>
        </p:nvSpPr>
        <p:spPr/>
        <p:txBody>
          <a:bodyPr/>
          <a:lstStyle/>
          <a:p>
            <a:pPr algn="ctr"/>
            <a:r>
              <a:rPr lang="he-IL" dirty="0" err="1"/>
              <a:t>ויאתיו</a:t>
            </a:r>
            <a:endParaRPr lang="he-IL" dirty="0"/>
          </a:p>
        </p:txBody>
      </p:sp>
      <p:sp>
        <p:nvSpPr>
          <p:cNvPr id="5" name="מציין מיקום תוכן 4">
            <a:extLst>
              <a:ext uri="{FF2B5EF4-FFF2-40B4-BE49-F238E27FC236}">
                <a16:creationId xmlns:a16="http://schemas.microsoft.com/office/drawing/2014/main" id="{B0ACDCF1-F4FB-0D70-524A-DD6838E0464A}"/>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101146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חידושו העצום של הרמב"ם</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רמב"ם הלכות מלכים פרק ח הלכה י</a:t>
            </a:r>
          </a:p>
          <a:p>
            <a:r>
              <a:rPr lang="he-IL" dirty="0"/>
              <a:t>משה רבינו לא הנחיל התורה והמצות אלא לישראל, שנאמר מורשה קהלת יעקב, ולכל הרוצה להתגייר משאר האומות, שנאמר </a:t>
            </a:r>
            <a:r>
              <a:rPr lang="he-IL" dirty="0" err="1"/>
              <a:t>ככם</a:t>
            </a:r>
            <a:r>
              <a:rPr lang="he-IL" dirty="0"/>
              <a:t> כגר, אבל מי שלא רצה אין </a:t>
            </a:r>
            <a:r>
              <a:rPr lang="he-IL" dirty="0" err="1"/>
              <a:t>כופין</a:t>
            </a:r>
            <a:r>
              <a:rPr lang="he-IL" dirty="0"/>
              <a:t> אותו לקבל תורה ומצות, </a:t>
            </a:r>
          </a:p>
          <a:p>
            <a:r>
              <a:rPr lang="he-IL" dirty="0">
                <a:highlight>
                  <a:srgbClr val="00FF00"/>
                </a:highlight>
              </a:rPr>
              <a:t>וכן </a:t>
            </a:r>
            <a:r>
              <a:rPr lang="he-IL" dirty="0" err="1">
                <a:highlight>
                  <a:srgbClr val="00FF00"/>
                </a:highlight>
              </a:rPr>
              <a:t>צוה</a:t>
            </a:r>
            <a:r>
              <a:rPr lang="he-IL" dirty="0">
                <a:highlight>
                  <a:srgbClr val="00FF00"/>
                </a:highlight>
              </a:rPr>
              <a:t> משה רבינו מפי הגבורה </a:t>
            </a:r>
            <a:r>
              <a:rPr lang="he-IL" dirty="0" err="1">
                <a:highlight>
                  <a:srgbClr val="00FF00"/>
                </a:highlight>
              </a:rPr>
              <a:t>לכוף</a:t>
            </a:r>
            <a:r>
              <a:rPr lang="he-IL" dirty="0">
                <a:highlight>
                  <a:srgbClr val="00FF00"/>
                </a:highlight>
              </a:rPr>
              <a:t> את כל באי העולם לקבל מצות שנצטוו בני נח</a:t>
            </a:r>
            <a:r>
              <a:rPr lang="he-IL" dirty="0"/>
              <a:t>, וכל מי שלא יקבל </a:t>
            </a:r>
            <a:r>
              <a:rPr lang="he-IL" dirty="0" err="1"/>
              <a:t>יהרג</a:t>
            </a:r>
            <a:r>
              <a:rPr lang="he-IL" dirty="0"/>
              <a:t>, והמקבל אותם הוא הנקרא גר תושב בכל מקום </a:t>
            </a:r>
          </a:p>
          <a:p>
            <a:r>
              <a:rPr lang="he-IL" dirty="0"/>
              <a:t>וצריך לקבל עליו בפני שלשה חברים, וכל המקבל עליו למול ועברו עליו שנים עשר חדש ולא מל הרי זה כמן האומות.</a:t>
            </a:r>
          </a:p>
          <a:p>
            <a:r>
              <a:rPr lang="he-IL" dirty="0"/>
              <a:t> </a:t>
            </a:r>
          </a:p>
        </p:txBody>
      </p:sp>
    </p:spTree>
    <p:extLst>
      <p:ext uri="{BB962C8B-B14F-4D97-AF65-F5344CB8AC3E}">
        <p14:creationId xmlns:p14="http://schemas.microsoft.com/office/powerpoint/2010/main" val="3080367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האם ניתן להוכיח שחובה עלינו ללמד?</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הרבי </a:t>
            </a:r>
            <a:r>
              <a:rPr lang="he-IL" dirty="0" err="1"/>
              <a:t>מלובביץ</a:t>
            </a:r>
            <a:r>
              <a:rPr lang="he-IL" dirty="0"/>
              <a:t> זצ"ל למד שזה חובה גמורה. </a:t>
            </a:r>
          </a:p>
          <a:p>
            <a:r>
              <a:rPr lang="he-IL" dirty="0"/>
              <a:t>וכך הסבר הדברים: היות ועם ישראל קיבל את התורה ששם כתוב חיוב שבע מצוות בני נח, על כרחינו שהחיוב על ישראל ללמד את זה לבני נח. </a:t>
            </a:r>
          </a:p>
          <a:p>
            <a:r>
              <a:rPr lang="he-IL" dirty="0"/>
              <a:t>ב. היות ועם ישראל קיבל את התורה, החיוב לדאוג לקיום התורה מוטל על עם ישראל וזה כולל את החיוב לדאוג לבני נח. </a:t>
            </a:r>
          </a:p>
        </p:txBody>
      </p:sp>
    </p:spTree>
    <p:extLst>
      <p:ext uri="{BB962C8B-B14F-4D97-AF65-F5344CB8AC3E}">
        <p14:creationId xmlns:p14="http://schemas.microsoft.com/office/powerpoint/2010/main" val="62032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FDB8A91-CE22-B949-58F2-60FD6BAA3FD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3419517E-1169-5731-88E5-85509B29F290}"/>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587F0289-C4F7-14F4-30BA-87D3B990BD1C}"/>
              </a:ext>
            </a:extLst>
          </p:cNvPr>
          <p:cNvPicPr>
            <a:picLocks noChangeAspect="1"/>
          </p:cNvPicPr>
          <p:nvPr/>
        </p:nvPicPr>
        <p:blipFill>
          <a:blip r:embed="rId2"/>
          <a:stretch>
            <a:fillRect/>
          </a:stretch>
        </p:blipFill>
        <p:spPr>
          <a:xfrm>
            <a:off x="2593416" y="0"/>
            <a:ext cx="7005167" cy="6858000"/>
          </a:xfrm>
          <a:prstGeom prst="rect">
            <a:avLst/>
          </a:prstGeom>
        </p:spPr>
      </p:pic>
    </p:spTree>
    <p:extLst>
      <p:ext uri="{BB962C8B-B14F-4D97-AF65-F5344CB8AC3E}">
        <p14:creationId xmlns:p14="http://schemas.microsoft.com/office/powerpoint/2010/main" val="191134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תפילת ראש השנה – ואתם עדי</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lnSpcReduction="10000"/>
          </a:bodyPr>
          <a:lstStyle/>
          <a:p>
            <a:r>
              <a:rPr lang="he-IL" dirty="0"/>
              <a:t>ובכן, תן פחדך ה' </a:t>
            </a:r>
            <a:r>
              <a:rPr lang="he-IL" dirty="0" err="1"/>
              <a:t>אלהינו</a:t>
            </a:r>
            <a:r>
              <a:rPr lang="he-IL" dirty="0"/>
              <a:t> על כל מעשיך ואימתך על כל מה שבראת,</a:t>
            </a:r>
          </a:p>
          <a:p>
            <a:r>
              <a:rPr lang="he-IL" dirty="0" err="1"/>
              <a:t>וייראוך</a:t>
            </a:r>
            <a:r>
              <a:rPr lang="he-IL" dirty="0"/>
              <a:t> כל המעשים,</a:t>
            </a:r>
          </a:p>
          <a:p>
            <a:r>
              <a:rPr lang="he-IL" dirty="0"/>
              <a:t>וישתחוו לפניך כל הברואים,</a:t>
            </a:r>
          </a:p>
          <a:p>
            <a:r>
              <a:rPr lang="he-IL" dirty="0"/>
              <a:t>ויעשו כלם אגדה אחת לעשות רצונך בלבב שלם.</a:t>
            </a:r>
          </a:p>
          <a:p>
            <a:r>
              <a:rPr lang="he-IL" dirty="0"/>
              <a:t>וכתוב </a:t>
            </a:r>
            <a:r>
              <a:rPr lang="he-IL" sz="1200" dirty="0"/>
              <a:t>דברים ו ד </a:t>
            </a:r>
            <a:r>
              <a:rPr lang="he-IL" dirty="0"/>
              <a:t>שמע ישראל ה' אלוקינו ה' אחד. </a:t>
            </a:r>
          </a:p>
          <a:p>
            <a:r>
              <a:rPr lang="he-IL" dirty="0" err="1"/>
              <a:t>ופירש"י</a:t>
            </a:r>
            <a:r>
              <a:rPr lang="he-IL" dirty="0"/>
              <a:t> שם </a:t>
            </a:r>
            <a:r>
              <a:rPr lang="he-IL" dirty="0" err="1"/>
              <a:t>שם</a:t>
            </a:r>
            <a:r>
              <a:rPr lang="he-IL" dirty="0"/>
              <a:t> ה' שהוא </a:t>
            </a:r>
            <a:r>
              <a:rPr lang="he-IL" dirty="0" err="1"/>
              <a:t>אלהינו</a:t>
            </a:r>
            <a:r>
              <a:rPr lang="he-IL" dirty="0"/>
              <a:t> עתה ולא </a:t>
            </a:r>
            <a:r>
              <a:rPr lang="he-IL" dirty="0" err="1"/>
              <a:t>אלהי</a:t>
            </a:r>
            <a:r>
              <a:rPr lang="he-IL" dirty="0"/>
              <a:t> העובדי כוכבים הוא עתיד להיות ה' אחד שנאמר כי אז אהפוך אל עמים שפה ברורה לקרוא כולם בשם ה"'.</a:t>
            </a:r>
          </a:p>
          <a:p>
            <a:r>
              <a:rPr lang="he-IL" dirty="0"/>
              <a:t>ויקרא רבה </a:t>
            </a:r>
            <a:r>
              <a:rPr lang="he-IL" sz="1000" dirty="0"/>
              <a:t>(</a:t>
            </a:r>
            <a:r>
              <a:rPr lang="he-IL" sz="1000" dirty="0" err="1"/>
              <a:t>וילנא</a:t>
            </a:r>
            <a:r>
              <a:rPr lang="he-IL" sz="1000" dirty="0"/>
              <a:t>) (פרשת ויקרא) פרשה ו סימן ה: </a:t>
            </a:r>
            <a:r>
              <a:rPr lang="he-IL" b="1" dirty="0"/>
              <a:t>והוא עד </a:t>
            </a:r>
            <a:r>
              <a:rPr lang="he-IL" dirty="0"/>
              <a:t>אלו ישראל (ישעיה מג) ואתם עדי נאום ה' ואני אל, </a:t>
            </a:r>
            <a:r>
              <a:rPr lang="he-IL" b="1" dirty="0"/>
              <a:t>או ראה </a:t>
            </a:r>
            <a:r>
              <a:rPr lang="he-IL" dirty="0"/>
              <a:t>(דברים ד) אתה </a:t>
            </a:r>
            <a:r>
              <a:rPr lang="he-IL" dirty="0" err="1"/>
              <a:t>הראת</a:t>
            </a:r>
            <a:r>
              <a:rPr lang="he-IL" dirty="0"/>
              <a:t> לדעת, </a:t>
            </a:r>
            <a:r>
              <a:rPr lang="he-IL" b="1" dirty="0"/>
              <a:t>או ידע </a:t>
            </a:r>
            <a:r>
              <a:rPr lang="he-IL" dirty="0"/>
              <a:t>וידעת היום, </a:t>
            </a:r>
            <a:r>
              <a:rPr lang="he-IL" b="1" dirty="0"/>
              <a:t>אם לא יגיד ונשא עונו</a:t>
            </a:r>
            <a:r>
              <a:rPr lang="he-IL" dirty="0"/>
              <a:t>, אם לא תגידו </a:t>
            </a:r>
            <a:r>
              <a:rPr lang="he-IL" dirty="0" err="1"/>
              <a:t>אלהותי</a:t>
            </a:r>
            <a:r>
              <a:rPr lang="he-IL" dirty="0"/>
              <a:t> לאומות העולם הרי אני פורע מכם אימתי (ישעיה ח) וכי יאמרו אליכם דרשו אל האובות. </a:t>
            </a:r>
          </a:p>
          <a:p>
            <a:r>
              <a:rPr lang="he-IL" dirty="0"/>
              <a:t> </a:t>
            </a:r>
          </a:p>
        </p:txBody>
      </p:sp>
    </p:spTree>
    <p:extLst>
      <p:ext uri="{BB962C8B-B14F-4D97-AF65-F5344CB8AC3E}">
        <p14:creationId xmlns:p14="http://schemas.microsoft.com/office/powerpoint/2010/main" val="321547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מצוות אהבת השם</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ספר המצוות לרמב"ם מצות עשה ג</a:t>
            </a:r>
          </a:p>
          <a:p>
            <a:r>
              <a:rPr lang="he-IL" dirty="0" err="1"/>
              <a:t>והמצוה</a:t>
            </a:r>
            <a:r>
              <a:rPr lang="he-IL" dirty="0"/>
              <a:t> השלישית היא </a:t>
            </a:r>
            <a:r>
              <a:rPr lang="he-IL" dirty="0" err="1"/>
              <a:t>שצונו</a:t>
            </a:r>
            <a:r>
              <a:rPr lang="he-IL" dirty="0"/>
              <a:t> לאהבו יתעלה וזה שנתבונן ונשכיל מצותיו ופעולותיו עד שנשיגהו ונתענג בהשגתו תכלית התענוג וזאת היא האהבה </a:t>
            </a:r>
            <a:r>
              <a:rPr lang="he-IL" dirty="0" err="1"/>
              <a:t>המחוייבת</a:t>
            </a:r>
            <a:r>
              <a:rPr lang="he-IL" dirty="0"/>
              <a:t>. </a:t>
            </a:r>
          </a:p>
          <a:p>
            <a:r>
              <a:rPr lang="he-IL" dirty="0"/>
              <a:t>וכבר אמרו </a:t>
            </a:r>
            <a:r>
              <a:rPr lang="he-IL" dirty="0" err="1"/>
              <a:t>שמצוה</a:t>
            </a:r>
            <a:r>
              <a:rPr lang="he-IL" dirty="0"/>
              <a:t> זו כוללת גם כן שנדרוש ונקרא האנשים כולם לעבודתו יתעלה ולהאמין בו. וזה כי כשתאהב אדם תשים </a:t>
            </a:r>
            <a:r>
              <a:rPr lang="he-IL" dirty="0" err="1"/>
              <a:t>לבך</a:t>
            </a:r>
            <a:r>
              <a:rPr lang="he-IL" dirty="0"/>
              <a:t> עליו ותשבחהו ותבקש האנשים לאהוב אותו. וזה על צד המשל כן כשתאהב האל באמת כמה שהגיעה לך מהשגת אמיתתו הנה אתה בלא ספק תדרוש ותקרא הכופרים והסכלים לידיעת האמת אשר ידעת אותה. </a:t>
            </a:r>
          </a:p>
        </p:txBody>
      </p:sp>
    </p:spTree>
    <p:extLst>
      <p:ext uri="{BB962C8B-B14F-4D97-AF65-F5344CB8AC3E}">
        <p14:creationId xmlns:p14="http://schemas.microsoft.com/office/powerpoint/2010/main" val="2591887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דעת הרב </a:t>
            </a:r>
            <a:r>
              <a:rPr lang="he-IL" dirty="0" err="1"/>
              <a:t>שטרנבוך</a:t>
            </a:r>
            <a:endParaRPr lang="he-IL" dirty="0"/>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הרב </a:t>
            </a:r>
            <a:r>
              <a:rPr lang="he-IL" dirty="0" err="1"/>
              <a:t>שטרנבוך</a:t>
            </a:r>
            <a:r>
              <a:rPr lang="he-IL" dirty="0"/>
              <a:t> בתשובות והנהגות סבר שאין שום חיוב.</a:t>
            </a:r>
          </a:p>
          <a:p>
            <a:r>
              <a:rPr lang="he-IL" dirty="0"/>
              <a:t>א. הוא רצה ללמוד את הרמב"ם כיחידה אחת, שהחובה </a:t>
            </a:r>
            <a:r>
              <a:rPr lang="he-IL" dirty="0" err="1"/>
              <a:t>לכוף</a:t>
            </a:r>
            <a:r>
              <a:rPr lang="he-IL" dirty="0"/>
              <a:t> הוא בשביל שיהיו גירי תושב. ולכן היות ואין היום גר תושב רק בזמן שהיובל נוהג, לכן גם אין חובה לכפות. </a:t>
            </a:r>
          </a:p>
          <a:p>
            <a:r>
              <a:rPr lang="he-IL" dirty="0"/>
              <a:t>ב. היות והנוצרים עובדים ע"ז בשיתוף, אם נאמר להם רק לשמור שבע מצוות, הם יבינו מתוך כך, שאנחנו נותנים אישור לע"ז שלהם וזה אסור. </a:t>
            </a:r>
          </a:p>
        </p:txBody>
      </p:sp>
    </p:spTree>
    <p:extLst>
      <p:ext uri="{BB962C8B-B14F-4D97-AF65-F5344CB8AC3E}">
        <p14:creationId xmlns:p14="http://schemas.microsoft.com/office/powerpoint/2010/main" val="971888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dirty="0"/>
              <a:t>בכלל מצוות אמונה</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a:bodyPr>
          <a:lstStyle/>
          <a:p>
            <a:r>
              <a:rPr lang="he-IL" dirty="0"/>
              <a:t>אהבת השם – ראה את לשון הספרי. </a:t>
            </a:r>
          </a:p>
          <a:p>
            <a:r>
              <a:rPr lang="he-IL" dirty="0"/>
              <a:t>תפילה – נח נתבע שלא התפלל. כי מי נח זאת לי. </a:t>
            </a:r>
          </a:p>
          <a:p>
            <a:r>
              <a:rPr lang="he-IL" dirty="0"/>
              <a:t>הודאה לאלוקים – כמו שאברהם לימד אותם. </a:t>
            </a:r>
          </a:p>
          <a:p>
            <a:r>
              <a:rPr lang="he-IL" dirty="0"/>
              <a:t>ביטחון בהשם – כמו שיוסף נתבע. </a:t>
            </a:r>
          </a:p>
          <a:p>
            <a:r>
              <a:rPr lang="he-IL" dirty="0"/>
              <a:t>כבוד השם – כל הנקרא בשמי לכבודי בראתיו. </a:t>
            </a:r>
          </a:p>
          <a:p>
            <a:r>
              <a:rPr lang="he-IL" dirty="0"/>
              <a:t>קידוש השם – בגמ' </a:t>
            </a:r>
            <a:r>
              <a:rPr lang="he-IL" dirty="0" err="1"/>
              <a:t>נסתפקו</a:t>
            </a:r>
            <a:r>
              <a:rPr lang="he-IL" dirty="0"/>
              <a:t> האם חייב למסור את הנפש על כך. </a:t>
            </a:r>
          </a:p>
          <a:p>
            <a:r>
              <a:rPr lang="he-IL" dirty="0"/>
              <a:t>חילול השם – באנשי סדום – רעים וחטאים לה' מאוד – זה חילול השם. </a:t>
            </a:r>
          </a:p>
          <a:p>
            <a:endParaRPr lang="he-IL" dirty="0"/>
          </a:p>
          <a:p>
            <a:endParaRPr lang="he-IL" dirty="0"/>
          </a:p>
        </p:txBody>
      </p:sp>
      <p:pic>
        <p:nvPicPr>
          <p:cNvPr id="6146" name="Picture 2">
            <a:extLst>
              <a:ext uri="{FF2B5EF4-FFF2-40B4-BE49-F238E27FC236}">
                <a16:creationId xmlns:a16="http://schemas.microsoft.com/office/drawing/2014/main" id="{EAA96109-459E-0597-9B68-7839F42C70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68043" cy="188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9610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dirty="0"/>
              <a:t>מצוות האמונה</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a:bodyPr>
          <a:lstStyle/>
          <a:p>
            <a:r>
              <a:rPr lang="he-IL" dirty="0"/>
              <a:t>יחוד השם </a:t>
            </a:r>
          </a:p>
          <a:p>
            <a:r>
              <a:rPr lang="he-IL" dirty="0"/>
              <a:t>התבוננות בנפלאות הבריאה – שאו מרום עיניכם</a:t>
            </a:r>
          </a:p>
          <a:p>
            <a:r>
              <a:rPr lang="he-IL" dirty="0"/>
              <a:t>התבוננות בהיסטוריה – זכור ימות עולם.</a:t>
            </a:r>
          </a:p>
          <a:p>
            <a:r>
              <a:rPr lang="he-IL" dirty="0"/>
              <a:t>לומר פסוקים שמחזקים את האמונה – </a:t>
            </a:r>
          </a:p>
          <a:p>
            <a:r>
              <a:rPr lang="he-IL" dirty="0"/>
              <a:t>לומר חלק מעיקרי האמונה – </a:t>
            </a:r>
          </a:p>
          <a:p>
            <a:endParaRPr lang="he-IL" dirty="0"/>
          </a:p>
          <a:p>
            <a:endParaRPr lang="he-IL" dirty="0"/>
          </a:p>
        </p:txBody>
      </p:sp>
      <p:pic>
        <p:nvPicPr>
          <p:cNvPr id="6146" name="Picture 2">
            <a:extLst>
              <a:ext uri="{FF2B5EF4-FFF2-40B4-BE49-F238E27FC236}">
                <a16:creationId xmlns:a16="http://schemas.microsoft.com/office/drawing/2014/main" id="{EAA96109-459E-0597-9B68-7839F42C70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68043" cy="188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833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dirty="0"/>
              <a:t>מצוות שראוי לבני נח לנהוג</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a:bodyPr>
          <a:lstStyle/>
          <a:p>
            <a:r>
              <a:rPr lang="he-IL" dirty="0"/>
              <a:t>דם מן החי – קיבלו על עצמם. </a:t>
            </a:r>
          </a:p>
          <a:p>
            <a:r>
              <a:rPr lang="he-IL" dirty="0"/>
              <a:t>שחיטה – בצורה שאינה מצערת. </a:t>
            </a:r>
          </a:p>
          <a:p>
            <a:r>
              <a:rPr lang="he-IL" dirty="0"/>
              <a:t>שחיטה – ראוי בצורה שאינה מצערת. ויש להסתפק האם ראוי לאכול </a:t>
            </a:r>
            <a:r>
              <a:rPr lang="he-IL" dirty="0" err="1"/>
              <a:t>בע</a:t>
            </a:r>
            <a:r>
              <a:rPr lang="he-IL" dirty="0"/>
              <a:t>''ח כשרים כדי שיהיה מידות טובות. </a:t>
            </a:r>
          </a:p>
          <a:p>
            <a:r>
              <a:rPr lang="he-IL" dirty="0"/>
              <a:t>תערובות – יתכן </a:t>
            </a:r>
            <a:r>
              <a:rPr lang="he-IL" dirty="0" err="1"/>
              <a:t>וסגי</a:t>
            </a:r>
            <a:r>
              <a:rPr lang="he-IL" dirty="0"/>
              <a:t> בביטול ברוב. </a:t>
            </a:r>
          </a:p>
          <a:p>
            <a:r>
              <a:rPr lang="he-IL" dirty="0"/>
              <a:t>צמחונות – אינה ראויה משום שיבוא האדם לרחם על </a:t>
            </a:r>
            <a:r>
              <a:rPr lang="he-IL" dirty="0" err="1"/>
              <a:t>בע</a:t>
            </a:r>
            <a:r>
              <a:rPr lang="he-IL" dirty="0"/>
              <a:t>''ח במקום על האדם. </a:t>
            </a:r>
          </a:p>
          <a:p>
            <a:r>
              <a:rPr lang="he-IL" dirty="0"/>
              <a:t>ברכה על האוכל – ראוי לברך לפחות בסעודה עיקרית. </a:t>
            </a:r>
          </a:p>
          <a:p>
            <a:r>
              <a:rPr lang="he-IL" dirty="0"/>
              <a:t>רחמנות, ענוה, צניעות, אמת, כיבוד הורים (חם נענש).</a:t>
            </a:r>
          </a:p>
          <a:p>
            <a:r>
              <a:rPr lang="he-IL" dirty="0"/>
              <a:t>צדקה – סדום נענשה. </a:t>
            </a:r>
          </a:p>
        </p:txBody>
      </p:sp>
      <p:pic>
        <p:nvPicPr>
          <p:cNvPr id="6146" name="Picture 2">
            <a:extLst>
              <a:ext uri="{FF2B5EF4-FFF2-40B4-BE49-F238E27FC236}">
                <a16:creationId xmlns:a16="http://schemas.microsoft.com/office/drawing/2014/main" id="{EAA96109-459E-0597-9B68-7839F42C70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68043" cy="1889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28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0C2077-AD7B-7A6A-438D-ECE3317FC76C}"/>
              </a:ext>
            </a:extLst>
          </p:cNvPr>
          <p:cNvSpPr>
            <a:spLocks noGrp="1"/>
          </p:cNvSpPr>
          <p:nvPr>
            <p:ph type="title"/>
          </p:nvPr>
        </p:nvSpPr>
        <p:spPr/>
        <p:txBody>
          <a:bodyPr/>
          <a:lstStyle/>
          <a:p>
            <a:r>
              <a:rPr lang="he-IL" dirty="0"/>
              <a:t>הרב שלום </a:t>
            </a:r>
            <a:r>
              <a:rPr lang="he-IL" dirty="0" err="1"/>
              <a:t>ארוש</a:t>
            </a:r>
            <a:endParaRPr lang="he-IL" dirty="0"/>
          </a:p>
        </p:txBody>
      </p:sp>
      <p:sp>
        <p:nvSpPr>
          <p:cNvPr id="3" name="מציין מיקום תוכן 2">
            <a:extLst>
              <a:ext uri="{FF2B5EF4-FFF2-40B4-BE49-F238E27FC236}">
                <a16:creationId xmlns:a16="http://schemas.microsoft.com/office/drawing/2014/main" id="{BA50F82D-10FA-3265-1368-8544B015D840}"/>
              </a:ext>
            </a:extLst>
          </p:cNvPr>
          <p:cNvSpPr>
            <a:spLocks noGrp="1"/>
          </p:cNvSpPr>
          <p:nvPr>
            <p:ph idx="1"/>
          </p:nvPr>
        </p:nvSpPr>
        <p:spPr/>
        <p:txBody>
          <a:bodyPr/>
          <a:lstStyle/>
          <a:p>
            <a:r>
              <a:rPr lang="he-IL" b="0" i="0" dirty="0">
                <a:solidFill>
                  <a:srgbClr val="202122"/>
                </a:solidFill>
                <a:effectLst/>
                <a:latin typeface="Courier New" panose="02070309020205020404" pitchFamily="49" charset="0"/>
              </a:rPr>
              <a:t>הרב [[שלום </a:t>
            </a:r>
            <a:r>
              <a:rPr lang="he-IL" b="0" i="0" dirty="0" err="1">
                <a:solidFill>
                  <a:srgbClr val="202122"/>
                </a:solidFill>
                <a:effectLst/>
                <a:latin typeface="Courier New" panose="02070309020205020404" pitchFamily="49" charset="0"/>
              </a:rPr>
              <a:t>ארוש</a:t>
            </a:r>
            <a:r>
              <a:rPr lang="he-IL" b="0" i="0" dirty="0">
                <a:solidFill>
                  <a:srgbClr val="202122"/>
                </a:solidFill>
                <a:effectLst/>
                <a:latin typeface="Courier New" panose="02070309020205020404" pitchFamily="49" charset="0"/>
              </a:rPr>
              <a:t>]] הוציא בשנת 2014 ספר בגן האמונה העולמי, לימוד אמונה לאומות העולם, עם הלכות שבע מצוות בני נח שערך בהתייעצות עם הרב שוורץ שלימד אותו בישיבת דבר ירושלים. </a:t>
            </a:r>
          </a:p>
          <a:p>
            <a:r>
              <a:rPr lang="he-IL" b="0" i="0" dirty="0">
                <a:solidFill>
                  <a:srgbClr val="202122"/>
                </a:solidFill>
                <a:effectLst/>
                <a:latin typeface="Courier New" panose="02070309020205020404" pitchFamily="49" charset="0"/>
              </a:rPr>
              <a:t>הספר תורגם להרבה שפות: רוסית, </a:t>
            </a:r>
            <a:r>
              <a:rPr lang="he-IL" b="0" i="0" dirty="0" err="1">
                <a:solidFill>
                  <a:srgbClr val="202122"/>
                </a:solidFill>
                <a:effectLst/>
                <a:latin typeface="Courier New" panose="02070309020205020404" pitchFamily="49" charset="0"/>
              </a:rPr>
              <a:t>ספרדית,פורטגזית</a:t>
            </a:r>
            <a:r>
              <a:rPr lang="he-IL" b="0" i="0" dirty="0">
                <a:solidFill>
                  <a:srgbClr val="202122"/>
                </a:solidFill>
                <a:effectLst/>
                <a:latin typeface="Courier New" panose="02070309020205020404" pitchFamily="49" charset="0"/>
              </a:rPr>
              <a:t>, אנגלית, איטלקית, פרסית ספרדית ועוד.</a:t>
            </a:r>
          </a:p>
          <a:p>
            <a:r>
              <a:rPr lang="he-IL" b="0" i="0" dirty="0">
                <a:solidFill>
                  <a:srgbClr val="202122"/>
                </a:solidFill>
                <a:effectLst/>
                <a:latin typeface="Courier New" panose="02070309020205020404" pitchFamily="49" charset="0"/>
              </a:rPr>
              <a:t>הרב הוזמן בשנת 2012 להרצות לפני כ 5000 בני נח בדרום אפריקה שהתרגשו מאוד מדבריו.</a:t>
            </a:r>
          </a:p>
          <a:p>
            <a:r>
              <a:rPr lang="he-IL" dirty="0">
                <a:solidFill>
                  <a:srgbClr val="202122"/>
                </a:solidFill>
                <a:latin typeface="Courier New" panose="02070309020205020404" pitchFamily="49" charset="0"/>
              </a:rPr>
              <a:t>הרב </a:t>
            </a:r>
            <a:r>
              <a:rPr lang="he-IL" dirty="0" err="1">
                <a:solidFill>
                  <a:srgbClr val="202122"/>
                </a:solidFill>
                <a:latin typeface="Courier New" panose="02070309020205020404" pitchFamily="49" charset="0"/>
              </a:rPr>
              <a:t>ארוש</a:t>
            </a:r>
            <a:r>
              <a:rPr lang="he-IL" dirty="0">
                <a:solidFill>
                  <a:srgbClr val="202122"/>
                </a:solidFill>
                <a:latin typeface="Courier New" panose="02070309020205020404" pitchFamily="49" charset="0"/>
              </a:rPr>
              <a:t> הרחיב מאוד את שבע המצוות ולדעתו הגויים צריכים גם לעשות שעה התבודדות בכל יום. וכמובן להודות לבורא עולם. </a:t>
            </a:r>
            <a:endParaRPr lang="he-IL" b="0" i="0" dirty="0">
              <a:solidFill>
                <a:srgbClr val="202122"/>
              </a:solidFill>
              <a:effectLst/>
              <a:latin typeface="Courier New" panose="02070309020205020404" pitchFamily="49" charset="0"/>
            </a:endParaRPr>
          </a:p>
        </p:txBody>
      </p:sp>
    </p:spTree>
    <p:extLst>
      <p:ext uri="{BB962C8B-B14F-4D97-AF65-F5344CB8AC3E}">
        <p14:creationId xmlns:p14="http://schemas.microsoft.com/office/powerpoint/2010/main" val="3827596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הרב </a:t>
            </a:r>
            <a:r>
              <a:rPr lang="he-IL" dirty="0">
                <a:hlinkClick r:id="rId2" tooltip="שלום ארוש"/>
              </a:rPr>
              <a:t>שלום </a:t>
            </a:r>
            <a:r>
              <a:rPr lang="he-IL" dirty="0" err="1">
                <a:hlinkClick r:id="rId2" tooltip="שלום ארוש"/>
              </a:rPr>
              <a:t>ארוש</a:t>
            </a:r>
            <a:r>
              <a:rPr lang="he-IL" dirty="0"/>
              <a:t> הוציא בשנת 2014 ספר בגן האמונה העולמי, לימוד אמונה לאומות העולם, עם הלכות שבע מצוות בני נח שערך בהתייעצות עם הרב שוורץ שלימד אותו בישיבת דבר ירושלים. </a:t>
            </a:r>
          </a:p>
          <a:p>
            <a:r>
              <a:rPr lang="he-IL" dirty="0"/>
              <a:t>הספר תורגם להרבה שפות: רוסית, ספרדית, </a:t>
            </a:r>
            <a:r>
              <a:rPr lang="he-IL" dirty="0" err="1"/>
              <a:t>פורטגזית</a:t>
            </a:r>
            <a:r>
              <a:rPr lang="he-IL" dirty="0"/>
              <a:t>, אנגלית, איטלקית, פרסית ספרדית ועוד</a:t>
            </a:r>
            <a:r>
              <a:rPr lang="he-IL" baseline="30000" dirty="0">
                <a:hlinkClick r:id="rId3"/>
              </a:rPr>
              <a:t>[19]</a:t>
            </a:r>
            <a:r>
              <a:rPr lang="he-IL" dirty="0"/>
              <a:t>. </a:t>
            </a:r>
          </a:p>
          <a:p>
            <a:r>
              <a:rPr lang="he-IL" dirty="0"/>
              <a:t>הרב הוזמן בשנת 2012 להרצות לפני כ 5000 בני נח בדרום אפריקה שהתרגשו מאוד מדבריו</a:t>
            </a:r>
            <a:r>
              <a:rPr lang="he-IL" baseline="30000" dirty="0">
                <a:hlinkClick r:id="rId4"/>
              </a:rPr>
              <a:t>[20]</a:t>
            </a:r>
            <a:r>
              <a:rPr lang="he-IL" baseline="30000" dirty="0">
                <a:hlinkClick r:id="rId5"/>
              </a:rPr>
              <a:t>[21]</a:t>
            </a:r>
            <a:r>
              <a:rPr lang="he-IL" dirty="0"/>
              <a:t>.</a:t>
            </a:r>
          </a:p>
        </p:txBody>
      </p:sp>
      <p:pic>
        <p:nvPicPr>
          <p:cNvPr id="8194" name="Picture 2" descr="‫בגן האמונה המבואר – אנגלית – Breslev‬‎">
            <a:extLst>
              <a:ext uri="{FF2B5EF4-FFF2-40B4-BE49-F238E27FC236}">
                <a16:creationId xmlns:a16="http://schemas.microsoft.com/office/drawing/2014/main" id="{4A93185F-B287-72B7-9E31-DA0DFE53C50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314825"/>
            <a:ext cx="1800225" cy="2543175"/>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בגן האמונה המבואר – רוסית – Breslev‬‎">
            <a:extLst>
              <a:ext uri="{FF2B5EF4-FFF2-40B4-BE49-F238E27FC236}">
                <a16:creationId xmlns:a16="http://schemas.microsoft.com/office/drawing/2014/main" id="{F297BD11-1E8E-9D82-3BFD-D2D39F902C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344150" y="4391025"/>
            <a:ext cx="1847850"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58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pPr algn="ctr"/>
            <a:r>
              <a:rPr lang="he-IL" dirty="0"/>
              <a:t>גויים גם צריכים להודות לבורא עולם</a:t>
            </a:r>
          </a:p>
        </p:txBody>
      </p:sp>
      <p:sp>
        <p:nvSpPr>
          <p:cNvPr id="5" name="מציין מיקום תוכן 4">
            <a:extLst>
              <a:ext uri="{FF2B5EF4-FFF2-40B4-BE49-F238E27FC236}">
                <a16:creationId xmlns:a16="http://schemas.microsoft.com/office/drawing/2014/main" id="{BAD2EA68-E625-EDCC-EE74-75080E3A24A6}"/>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3680563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49E9D3B-1ACC-B443-538F-AA08C40B7B2C}"/>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539D383-B974-FF87-8078-DCCCA2460B6D}"/>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9EE54F83-0B1C-4223-9296-AFF36886C252}"/>
              </a:ext>
            </a:extLst>
          </p:cNvPr>
          <p:cNvPicPr>
            <a:picLocks noChangeAspect="1"/>
          </p:cNvPicPr>
          <p:nvPr/>
        </p:nvPicPr>
        <p:blipFill>
          <a:blip r:embed="rId2"/>
          <a:stretch>
            <a:fillRect/>
          </a:stretch>
        </p:blipFill>
        <p:spPr>
          <a:xfrm>
            <a:off x="3596467" y="178871"/>
            <a:ext cx="8402223" cy="6420746"/>
          </a:xfrm>
          <a:prstGeom prst="rect">
            <a:avLst/>
          </a:prstGeom>
        </p:spPr>
      </p:pic>
      <p:pic>
        <p:nvPicPr>
          <p:cNvPr id="15362" name="Picture 2" descr="אלישמע מדינה, היום">
            <a:extLst>
              <a:ext uri="{FF2B5EF4-FFF2-40B4-BE49-F238E27FC236}">
                <a16:creationId xmlns:a16="http://schemas.microsoft.com/office/drawing/2014/main" id="{BB1BD4B3-1938-8E0A-736E-34FFD1CA62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5659"/>
            <a:ext cx="3956227" cy="5271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2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712D13-D69B-03C1-901F-1607F389C1BD}"/>
              </a:ext>
            </a:extLst>
          </p:cNvPr>
          <p:cNvSpPr>
            <a:spLocks noGrp="1"/>
          </p:cNvSpPr>
          <p:nvPr>
            <p:ph type="title"/>
          </p:nvPr>
        </p:nvSpPr>
        <p:spPr/>
        <p:txBody>
          <a:bodyPr/>
          <a:lstStyle/>
          <a:p>
            <a:r>
              <a:rPr lang="he-IL" dirty="0"/>
              <a:t>סיפורו של </a:t>
            </a:r>
            <a:r>
              <a:rPr lang="he-IL" dirty="0" err="1"/>
              <a:t>אלישמע</a:t>
            </a:r>
            <a:r>
              <a:rPr lang="he-IL" dirty="0"/>
              <a:t>/ישמעאל</a:t>
            </a:r>
          </a:p>
        </p:txBody>
      </p:sp>
      <p:sp>
        <p:nvSpPr>
          <p:cNvPr id="3" name="מציין מיקום תוכן 2">
            <a:extLst>
              <a:ext uri="{FF2B5EF4-FFF2-40B4-BE49-F238E27FC236}">
                <a16:creationId xmlns:a16="http://schemas.microsoft.com/office/drawing/2014/main" id="{FFE5EF9F-D3D6-3AAF-F06E-5AC8ECAC2892}"/>
              </a:ext>
            </a:extLst>
          </p:cNvPr>
          <p:cNvSpPr>
            <a:spLocks noGrp="1"/>
          </p:cNvSpPr>
          <p:nvPr>
            <p:ph idx="1"/>
          </p:nvPr>
        </p:nvSpPr>
        <p:spPr>
          <a:xfrm flipH="1">
            <a:off x="3665550" y="1485900"/>
            <a:ext cx="8317065" cy="5441373"/>
          </a:xfrm>
        </p:spPr>
        <p:txBody>
          <a:bodyPr/>
          <a:lstStyle/>
          <a:p>
            <a:pPr algn="r" rtl="1"/>
            <a:r>
              <a:rPr lang="he-IL" b="0" i="0" dirty="0" err="1">
                <a:solidFill>
                  <a:srgbClr val="000000"/>
                </a:solidFill>
                <a:effectLst/>
                <a:latin typeface="Moses"/>
              </a:rPr>
              <a:t>אלישמע</a:t>
            </a:r>
            <a:r>
              <a:rPr lang="he-IL" b="0" i="0" dirty="0">
                <a:solidFill>
                  <a:srgbClr val="000000"/>
                </a:solidFill>
                <a:effectLst/>
                <a:latin typeface="Moses"/>
              </a:rPr>
              <a:t> מדינה, לשעבר הכומר ישמעאל, מוודא היטב מי אני ומה מטרותיי בראיון. "את שומרת מצוות? שומרת שבת?" חקר בטרם הסכים. "חשוב לי שזה יהיה לקידוש השם", הוא מסביר.</a:t>
            </a:r>
          </a:p>
          <a:p>
            <a:pPr algn="r" rtl="1"/>
            <a:r>
              <a:rPr lang="he-IL" b="0" i="0" dirty="0">
                <a:solidFill>
                  <a:srgbClr val="000000"/>
                </a:solidFill>
                <a:effectLst/>
                <a:latin typeface="Moses"/>
              </a:rPr>
              <a:t>מדינה, שהתגייר לפני כ-12 שנה, משחזר: "כשהוריי נפרדו הייתי בן 3. חייתי עם אמא ואיבדנו את הקשר עם אבא. באחד הימים נתקלתי במקרה בטקסט שאבא, שהיה מטיף דת, כתב. היה כתוב בו שם האל המפורש בעברית, והיה הסבר על השמות על פי תורת הנצרות ועל האל שנקרא בשמות שונים. זה עורר בי את המחשבה שמקור האלוהות הוא בעצם מהיהדות. הסתקרנתי והתחלתי לחקור אחר המקור, ביהדות, וככל שהתעמקתי גיליתי שהיהדות היא המקור האמיתי לכול".</a:t>
            </a:r>
          </a:p>
          <a:p>
            <a:pPr algn="r" rtl="1"/>
            <a:r>
              <a:rPr lang="he-IL" b="0" i="0" dirty="0">
                <a:solidFill>
                  <a:srgbClr val="000000"/>
                </a:solidFill>
                <a:effectLst/>
                <a:latin typeface="Moses"/>
              </a:rPr>
              <a:t>"הייתי בשנות השלושים לחיי, ובמקביל המשכתי להטיף בפני הקהל שלי ולתת דרשות בכנסייה, והעלמתי את התעניינותי ביהדות – אבל את תהליך ההתקרבות ליהדות לא יכולתי לעצור", הוא משתף. "עם הזמן, הקמתי קבוצה של אנשים שהתקרבו ליהדות והיו בעצם נוצרים שחיפשו תשובות, כמוני, וניסו להבין את עצמם".</a:t>
            </a:r>
          </a:p>
          <a:p>
            <a:endParaRPr lang="he-IL" dirty="0"/>
          </a:p>
        </p:txBody>
      </p:sp>
      <p:pic>
        <p:nvPicPr>
          <p:cNvPr id="4" name="תמונה 3">
            <a:extLst>
              <a:ext uri="{FF2B5EF4-FFF2-40B4-BE49-F238E27FC236}">
                <a16:creationId xmlns:a16="http://schemas.microsoft.com/office/drawing/2014/main" id="{29F66B38-3E8B-B779-E194-AC9EAD86CD91}"/>
              </a:ext>
            </a:extLst>
          </p:cNvPr>
          <p:cNvPicPr>
            <a:picLocks noChangeAspect="1"/>
          </p:cNvPicPr>
          <p:nvPr/>
        </p:nvPicPr>
        <p:blipFill>
          <a:blip r:embed="rId2"/>
          <a:stretch>
            <a:fillRect/>
          </a:stretch>
        </p:blipFill>
        <p:spPr>
          <a:xfrm>
            <a:off x="95128" y="0"/>
            <a:ext cx="3689030" cy="3808675"/>
          </a:xfrm>
          <a:prstGeom prst="rect">
            <a:avLst/>
          </a:prstGeom>
        </p:spPr>
      </p:pic>
      <p:pic>
        <p:nvPicPr>
          <p:cNvPr id="5" name="תמונה 4">
            <a:extLst>
              <a:ext uri="{FF2B5EF4-FFF2-40B4-BE49-F238E27FC236}">
                <a16:creationId xmlns:a16="http://schemas.microsoft.com/office/drawing/2014/main" id="{9A52D2F3-F0D9-2715-C6AB-88C621312503}"/>
              </a:ext>
            </a:extLst>
          </p:cNvPr>
          <p:cNvPicPr>
            <a:picLocks noChangeAspect="1"/>
          </p:cNvPicPr>
          <p:nvPr/>
        </p:nvPicPr>
        <p:blipFill>
          <a:blip r:embed="rId3"/>
          <a:stretch>
            <a:fillRect/>
          </a:stretch>
        </p:blipFill>
        <p:spPr>
          <a:xfrm>
            <a:off x="681410" y="3561978"/>
            <a:ext cx="1963386" cy="3296022"/>
          </a:xfrm>
          <a:prstGeom prst="rect">
            <a:avLst/>
          </a:prstGeom>
        </p:spPr>
      </p:pic>
    </p:spTree>
    <p:extLst>
      <p:ext uri="{BB962C8B-B14F-4D97-AF65-F5344CB8AC3E}">
        <p14:creationId xmlns:p14="http://schemas.microsoft.com/office/powerpoint/2010/main" val="3683455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B72B0C-E0F1-50B8-51F7-D91533DAF101}"/>
              </a:ext>
            </a:extLst>
          </p:cNvPr>
          <p:cNvSpPr>
            <a:spLocks noGrp="1"/>
          </p:cNvSpPr>
          <p:nvPr>
            <p:ph type="title"/>
          </p:nvPr>
        </p:nvSpPr>
        <p:spPr>
          <a:xfrm flipH="1">
            <a:off x="5176297" y="78910"/>
            <a:ext cx="6941489" cy="3562788"/>
          </a:xfrm>
        </p:spPr>
        <p:txBody>
          <a:bodyPr>
            <a:normAutofit/>
          </a:bodyPr>
          <a:lstStyle/>
          <a:p>
            <a:r>
              <a:rPr lang="he-IL" dirty="0"/>
              <a:t>מדינה, שמוסר כיום שיעורי תורה והכוונה לגרים </a:t>
            </a:r>
            <a:r>
              <a:rPr lang="he-IL" sz="1800" dirty="0"/>
              <a:t>בקהילה היהודית בדאלאס ובדרום אמריקה, מסביר כי לקח לו זמן רב להשלים את התהליך באופן סופי. "אחרי הגיור נפגשתי עם אבי, שאותו לא ראיתי קרוב ל-30 שנה. הגעתי בלבוש דתי מסורתי, עם ציצית וכיפה. לפני שנפרדנו, התברר לי ממנו לראשונה שאני בן למשפחת יהודים אנוסים. סבתא שלי, שנמלטה מזוועות השואה בפולין, הייתה יהודייה שהסתירה את יהדותה כי חששה מאנטישמיות, וכך גדלנו כנוצרים".</a:t>
            </a:r>
            <a:br>
              <a:rPr lang="he-IL" dirty="0"/>
            </a:br>
            <a:endParaRPr lang="he-IL" dirty="0"/>
          </a:p>
        </p:txBody>
      </p:sp>
      <p:sp>
        <p:nvSpPr>
          <p:cNvPr id="4" name="מציין מיקום תוכן 3">
            <a:extLst>
              <a:ext uri="{FF2B5EF4-FFF2-40B4-BE49-F238E27FC236}">
                <a16:creationId xmlns:a16="http://schemas.microsoft.com/office/drawing/2014/main" id="{E5C9129F-B0EB-08F5-7B95-B15B1B80A346}"/>
              </a:ext>
            </a:extLst>
          </p:cNvPr>
          <p:cNvSpPr>
            <a:spLocks noGrp="1"/>
          </p:cNvSpPr>
          <p:nvPr>
            <p:ph idx="1"/>
          </p:nvPr>
        </p:nvSpPr>
        <p:spPr>
          <a:xfrm flipH="1">
            <a:off x="166976" y="4261899"/>
            <a:ext cx="11656613" cy="2665374"/>
          </a:xfrm>
        </p:spPr>
        <p:txBody>
          <a:bodyPr/>
          <a:lstStyle/>
          <a:p>
            <a:pPr algn="r" rtl="1"/>
            <a:r>
              <a:rPr lang="he-IL" b="1" i="0" dirty="0">
                <a:solidFill>
                  <a:srgbClr val="000000"/>
                </a:solidFill>
                <a:effectLst/>
                <a:latin typeface="Moses"/>
              </a:rPr>
              <a:t>איך נחשפת מול אנשי הקהילה? </a:t>
            </a:r>
            <a:r>
              <a:rPr lang="he-IL" b="0" i="0" dirty="0">
                <a:solidFill>
                  <a:srgbClr val="000000"/>
                </a:solidFill>
                <a:effectLst/>
                <a:latin typeface="Moses"/>
              </a:rPr>
              <a:t>"היה לי ברור שאני חייב לעמוד מולם ולספר את האמת שלי. בהתחלה, הם היו מבולבלים ומוכי הלם, ואז התחילו לשאול הרבה שאלות. בעקבות זה, חלקם המשיכו עם כומר אחר, וחלק אחר הצטרפו בעקבותיי ל'בני נח'. גם אשתי לא הבינה בהתחלה את כל המהלך שהתחולל בי. היא לא הבינה למה אני צריך את זה, אבל אחר כך הצטרפה אליי. גם הוריה של אשתי, שנולדו באי ביוון, הם ממשפחה של אנוסים. לימים, אשתי סיפרה שגם סבתא שלה הייתה מדליקה נרות בסתר בימי שישי. פתאום הדרך נראתה לנו טבעית".</a:t>
            </a:r>
          </a:p>
          <a:p>
            <a:endParaRPr lang="he-IL" dirty="0"/>
          </a:p>
        </p:txBody>
      </p:sp>
      <p:pic>
        <p:nvPicPr>
          <p:cNvPr id="16388" name="Picture 4" descr="קבוצת לימוד בכיתת המכון לגיור">
            <a:extLst>
              <a:ext uri="{FF2B5EF4-FFF2-40B4-BE49-F238E27FC236}">
                <a16:creationId xmlns:a16="http://schemas.microsoft.com/office/drawing/2014/main" id="{4D4DBC11-8A76-8E6F-48B1-4B760E7FBF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5120640" cy="384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34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2CBFBDF-40F6-E914-073B-5548706FF6C2}"/>
              </a:ext>
            </a:extLst>
          </p:cNvPr>
          <p:cNvSpPr>
            <a:spLocks noGrp="1"/>
          </p:cNvSpPr>
          <p:nvPr>
            <p:ph type="title"/>
          </p:nvPr>
        </p:nvSpPr>
        <p:spPr/>
        <p:txBody>
          <a:bodyPr/>
          <a:lstStyle/>
          <a:p>
            <a:pPr algn="ctr"/>
            <a:r>
              <a:rPr lang="he-IL" dirty="0"/>
              <a:t>ארגון ברית עולם – סרט תדמית</a:t>
            </a:r>
          </a:p>
        </p:txBody>
      </p:sp>
      <p:sp>
        <p:nvSpPr>
          <p:cNvPr id="5" name="מציין מיקום תוכן 4">
            <a:extLst>
              <a:ext uri="{FF2B5EF4-FFF2-40B4-BE49-F238E27FC236}">
                <a16:creationId xmlns:a16="http://schemas.microsoft.com/office/drawing/2014/main" id="{9D0D7187-340C-1517-C696-59478DB8C8D3}"/>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2410477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r>
              <a:rPr lang="he-IL" dirty="0"/>
              <a:t>מה הגדרת גוי שלא שומר ז' מצוות?</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a:xfrm flipH="1">
            <a:off x="3784820" y="1485900"/>
            <a:ext cx="7991061" cy="5441373"/>
          </a:xfrm>
        </p:spPr>
        <p:txBody>
          <a:bodyPr/>
          <a:lstStyle/>
          <a:p>
            <a:r>
              <a:rPr lang="he-IL" dirty="0"/>
              <a:t>רמב"ם הלכות מלכים פרק ח הלכה יא</a:t>
            </a:r>
          </a:p>
          <a:p>
            <a:r>
              <a:rPr lang="he-IL" dirty="0"/>
              <a:t>כל המקבל שבע מצות ונזהר לעשותן הרי זה מחסידי אומות העולם, ויש לו חלק לעולם הבא, </a:t>
            </a:r>
            <a:r>
              <a:rPr lang="he-IL" b="1" dirty="0"/>
              <a:t>והוא שיקבל אותן ויעשה אותן מפני </a:t>
            </a:r>
            <a:r>
              <a:rPr lang="he-IL" b="1" dirty="0" err="1"/>
              <a:t>שצוה</a:t>
            </a:r>
            <a:r>
              <a:rPr lang="he-IL" b="1" dirty="0"/>
              <a:t> בהן הקדוש ברוך הוא בתורה והודיענו על ידי משה רבינו </a:t>
            </a:r>
            <a:r>
              <a:rPr lang="he-IL" dirty="0"/>
              <a:t>שבני נח מקודם נצטוו בהן, אבל אם </a:t>
            </a:r>
            <a:r>
              <a:rPr lang="he-IL" dirty="0" err="1"/>
              <a:t>עשאן</a:t>
            </a:r>
            <a:r>
              <a:rPr lang="he-IL" dirty="0"/>
              <a:t> מפני הכרע הדעת </a:t>
            </a:r>
            <a:r>
              <a:rPr lang="he-IL" dirty="0">
                <a:highlight>
                  <a:srgbClr val="00FF00"/>
                </a:highlight>
              </a:rPr>
              <a:t>אין זה גר תושב ואינו מחסידי אומות העולם </a:t>
            </a:r>
            <a:r>
              <a:rPr lang="he-IL" dirty="0"/>
              <a:t>ולא (אלא) מחכמיהם. </a:t>
            </a:r>
          </a:p>
          <a:p>
            <a:r>
              <a:rPr lang="he-IL" dirty="0">
                <a:highlight>
                  <a:srgbClr val="00FFFF"/>
                </a:highlight>
              </a:rPr>
              <a:t>יש שרוצים ללמוד </a:t>
            </a:r>
            <a:r>
              <a:rPr lang="he-IL" dirty="0"/>
              <a:t>מכאן שקיום המצוות מחמת השכל וכדומה אין לו גדר של שמירת המצוות ולכן כל הגויים האלו – אין איסור להורגם. </a:t>
            </a:r>
          </a:p>
          <a:p>
            <a:r>
              <a:rPr lang="he-IL" dirty="0"/>
              <a:t>אבל </a:t>
            </a:r>
            <a:r>
              <a:rPr lang="he-IL" dirty="0">
                <a:highlight>
                  <a:srgbClr val="00FFFF"/>
                </a:highlight>
              </a:rPr>
              <a:t>יש שלומדים </a:t>
            </a:r>
            <a:r>
              <a:rPr lang="he-IL" dirty="0"/>
              <a:t>שיש לחלק בין קבלת שכר ועולם הבא, לבין זכות קיום בעולם הזה. </a:t>
            </a:r>
          </a:p>
          <a:p>
            <a:r>
              <a:rPr lang="he-IL" dirty="0">
                <a:highlight>
                  <a:srgbClr val="808000"/>
                </a:highlight>
              </a:rPr>
              <a:t>לעולם הבא </a:t>
            </a:r>
            <a:r>
              <a:rPr lang="he-IL" dirty="0"/>
              <a:t>– מקבל רק ששומר מחמת רצון הבורא. </a:t>
            </a:r>
          </a:p>
          <a:p>
            <a:r>
              <a:rPr lang="he-IL" dirty="0">
                <a:highlight>
                  <a:srgbClr val="808000"/>
                </a:highlight>
              </a:rPr>
              <a:t>בעולם הזה </a:t>
            </a:r>
            <a:r>
              <a:rPr lang="he-IL" dirty="0"/>
              <a:t>– עצם זה שאינו עובר על השבע מצוות – מספיק בשביל שלא נהרוג אותו. </a:t>
            </a:r>
          </a:p>
        </p:txBody>
      </p:sp>
      <p:pic>
        <p:nvPicPr>
          <p:cNvPr id="3074" name="Picture 2">
            <a:extLst>
              <a:ext uri="{FF2B5EF4-FFF2-40B4-BE49-F238E27FC236}">
                <a16:creationId xmlns:a16="http://schemas.microsoft.com/office/drawing/2014/main" id="{4E4E6A75-F24D-83BD-8BF0-306DB8A6B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701828" cy="2776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373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1B1563-6FDB-01A2-0693-FA3509801D50}"/>
              </a:ext>
            </a:extLst>
          </p:cNvPr>
          <p:cNvSpPr>
            <a:spLocks noGrp="1"/>
          </p:cNvSpPr>
          <p:nvPr>
            <p:ph type="title"/>
          </p:nvPr>
        </p:nvSpPr>
        <p:spPr/>
        <p:txBody>
          <a:bodyPr/>
          <a:lstStyle/>
          <a:p>
            <a:r>
              <a:rPr lang="he-IL" dirty="0"/>
              <a:t>בגדר – גוי שאינו שומר ז' מצוות</a:t>
            </a:r>
          </a:p>
        </p:txBody>
      </p:sp>
      <p:sp>
        <p:nvSpPr>
          <p:cNvPr id="3" name="מציין מיקום תוכן 2">
            <a:extLst>
              <a:ext uri="{FF2B5EF4-FFF2-40B4-BE49-F238E27FC236}">
                <a16:creationId xmlns:a16="http://schemas.microsoft.com/office/drawing/2014/main" id="{16069A6D-69AD-648F-E8FD-54D77ACB19C4}"/>
              </a:ext>
            </a:extLst>
          </p:cNvPr>
          <p:cNvSpPr>
            <a:spLocks noGrp="1"/>
          </p:cNvSpPr>
          <p:nvPr>
            <p:ph idx="1"/>
          </p:nvPr>
        </p:nvSpPr>
        <p:spPr/>
        <p:txBody>
          <a:bodyPr/>
          <a:lstStyle/>
          <a:p>
            <a:r>
              <a:rPr lang="he-IL" dirty="0"/>
              <a:t>המחלוקת בין הדעות היא יסודית ביותר: </a:t>
            </a:r>
          </a:p>
          <a:p>
            <a:r>
              <a:rPr lang="he-IL" dirty="0"/>
              <a:t>האם צריך </a:t>
            </a:r>
            <a:r>
              <a:rPr lang="he-IL" dirty="0">
                <a:highlight>
                  <a:srgbClr val="00FF00"/>
                </a:highlight>
              </a:rPr>
              <a:t>זכות חיובית </a:t>
            </a:r>
            <a:r>
              <a:rPr lang="he-IL" dirty="0"/>
              <a:t>בשביל לחיות – ולכן רק גוי ששומר לשם מצווה זוכה.</a:t>
            </a:r>
          </a:p>
          <a:p>
            <a:r>
              <a:rPr lang="he-IL" dirty="0"/>
              <a:t>או צריך להיות </a:t>
            </a:r>
            <a:r>
              <a:rPr lang="he-IL" dirty="0">
                <a:highlight>
                  <a:srgbClr val="00FF00"/>
                </a:highlight>
              </a:rPr>
              <a:t>אדם שלילי בשביל להפסיד </a:t>
            </a:r>
            <a:r>
              <a:rPr lang="he-IL" dirty="0"/>
              <a:t>את זכות הקיום – ולכן רק גוי שעובר </a:t>
            </a:r>
            <a:r>
              <a:rPr lang="he-IL" dirty="0" err="1"/>
              <a:t>בהדיא</a:t>
            </a:r>
            <a:r>
              <a:rPr lang="he-IL" dirty="0"/>
              <a:t> על מצוות אלו. מפסיד את זכות הקיום. </a:t>
            </a:r>
          </a:p>
          <a:p>
            <a:r>
              <a:rPr lang="he-IL" dirty="0"/>
              <a:t>גם כלולה בזה מחלוקת – האם שבע המצוות זה בשביל להיות רוחני, או בשביל להיות בן אדם חברותי.</a:t>
            </a:r>
          </a:p>
          <a:p>
            <a:r>
              <a:rPr lang="he-IL" dirty="0"/>
              <a:t>לדוגמא: האם יש חובה להאמין, או שרק אסור לעבוד עבודה זרה, ולקלל את השם. </a:t>
            </a:r>
          </a:p>
          <a:p>
            <a:r>
              <a:rPr lang="he-IL" dirty="0"/>
              <a:t>וכן איסור עבודה זרה שלהם אינו כולל איסור שיתוף לדעת </a:t>
            </a:r>
            <a:r>
              <a:rPr lang="he-IL" dirty="0" err="1"/>
              <a:t>הרמ"א</a:t>
            </a:r>
            <a:r>
              <a:rPr lang="he-IL" dirty="0"/>
              <a:t> (</a:t>
            </a:r>
            <a:r>
              <a:rPr lang="he-IL" dirty="0" err="1"/>
              <a:t>או"ח</a:t>
            </a:r>
            <a:r>
              <a:rPr lang="he-IL" dirty="0"/>
              <a:t> קנ"ו) </a:t>
            </a:r>
          </a:p>
          <a:p>
            <a:endParaRPr lang="he-IL" dirty="0"/>
          </a:p>
        </p:txBody>
      </p:sp>
    </p:spTree>
    <p:extLst>
      <p:ext uri="{BB962C8B-B14F-4D97-AF65-F5344CB8AC3E}">
        <p14:creationId xmlns:p14="http://schemas.microsoft.com/office/powerpoint/2010/main" val="143649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תינוק שנשבה</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יהודי שאנוס בזה שאינו שומר מצוות, אין לו דין כופר לגבי שאסור להצילו. </a:t>
            </a:r>
          </a:p>
          <a:p>
            <a:r>
              <a:rPr lang="he-IL" dirty="0"/>
              <a:t>ויש להקשות מדוע אצל גוי – לא מצאנו דין תינוק שנשבה – הרי הם הרבה יותר אנוסים שאינם שומרים ז' מצוות?</a:t>
            </a:r>
          </a:p>
          <a:p>
            <a:r>
              <a:rPr lang="he-IL" dirty="0"/>
              <a:t>אם נאמר שכל המצוות הם רק שמירת האדם – אפשר לומר שזה שכל אנוש. </a:t>
            </a:r>
          </a:p>
          <a:p>
            <a:r>
              <a:rPr lang="he-IL" dirty="0"/>
              <a:t>ר' יהושע אייזיק מסלונים: העניין הוא שז' שבע מצוות בני נח שהיו עד מתן תורה, היו כולם בשב ואל תעשה...  פירוש </a:t>
            </a:r>
            <a:r>
              <a:rPr lang="he-IL" dirty="0" err="1"/>
              <a:t>דאפילו</a:t>
            </a:r>
            <a:r>
              <a:rPr lang="he-IL" dirty="0"/>
              <a:t> המשפטים דהוי בבחינת קום ועשה, עם כל זה העיקר הוא השמירה מן  הנזק ומן העול, בבחינת שב ואל תעשה... לתיקון העולם שיהיו נשמרים מן הגזל ומן העריות. </a:t>
            </a:r>
          </a:p>
          <a:p>
            <a:endParaRPr lang="he-IL" dirty="0"/>
          </a:p>
        </p:txBody>
      </p:sp>
    </p:spTree>
    <p:extLst>
      <p:ext uri="{BB962C8B-B14F-4D97-AF65-F5344CB8AC3E}">
        <p14:creationId xmlns:p14="http://schemas.microsoft.com/office/powerpoint/2010/main" val="291248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8C5DC0E-9F8D-8BC0-5227-8EAE0287EC27}"/>
              </a:ext>
            </a:extLst>
          </p:cNvPr>
          <p:cNvSpPr>
            <a:spLocks noGrp="1"/>
          </p:cNvSpPr>
          <p:nvPr>
            <p:ph type="title"/>
          </p:nvPr>
        </p:nvSpPr>
        <p:spPr/>
        <p:txBody>
          <a:bodyPr/>
          <a:lstStyle/>
          <a:p>
            <a:endParaRPr lang="he-IL"/>
          </a:p>
        </p:txBody>
      </p:sp>
      <p:sp>
        <p:nvSpPr>
          <p:cNvPr id="5" name="מציין מיקום תוכן 4">
            <a:extLst>
              <a:ext uri="{FF2B5EF4-FFF2-40B4-BE49-F238E27FC236}">
                <a16:creationId xmlns:a16="http://schemas.microsoft.com/office/drawing/2014/main" id="{83EB334F-FBA0-687A-E812-098D6A15532E}"/>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3831153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D43EBEA-C515-715A-FA81-0B5EBA17DE1E}"/>
              </a:ext>
            </a:extLst>
          </p:cNvPr>
          <p:cNvSpPr>
            <a:spLocks noGrp="1"/>
          </p:cNvSpPr>
          <p:nvPr>
            <p:ph type="title"/>
          </p:nvPr>
        </p:nvSpPr>
        <p:spPr/>
        <p:txBody>
          <a:bodyPr/>
          <a:lstStyle/>
          <a:p>
            <a:r>
              <a:rPr lang="he-IL" dirty="0"/>
              <a:t>והכית את כל זכורה</a:t>
            </a:r>
          </a:p>
        </p:txBody>
      </p:sp>
      <p:sp>
        <p:nvSpPr>
          <p:cNvPr id="3" name="מציין מיקום תוכן 2">
            <a:extLst>
              <a:ext uri="{FF2B5EF4-FFF2-40B4-BE49-F238E27FC236}">
                <a16:creationId xmlns:a16="http://schemas.microsoft.com/office/drawing/2014/main" id="{667D0CD9-A80B-994D-CC00-0D1C00E171B8}"/>
              </a:ext>
            </a:extLst>
          </p:cNvPr>
          <p:cNvSpPr>
            <a:spLocks noGrp="1"/>
          </p:cNvSpPr>
          <p:nvPr>
            <p:ph idx="1"/>
          </p:nvPr>
        </p:nvSpPr>
        <p:spPr/>
        <p:txBody>
          <a:bodyPr/>
          <a:lstStyle/>
          <a:p>
            <a:r>
              <a:rPr lang="he-IL" dirty="0"/>
              <a:t>יתכן ומקור הרמב"ם לחייב מיתה מי שלא קיבל שבע מצוות הוא מדין התורה והכית את כל זכורה במלחמה.</a:t>
            </a:r>
          </a:p>
          <a:p>
            <a:r>
              <a:rPr lang="he-IL" dirty="0"/>
              <a:t>כמו שכתב: </a:t>
            </a:r>
            <a:r>
              <a:rPr lang="he-IL" sz="1200" dirty="0"/>
              <a:t>רמב"ם הלכות מלכים פרק ו הלכה ד </a:t>
            </a:r>
            <a:r>
              <a:rPr lang="he-IL" dirty="0"/>
              <a:t>ואם לא השלימו או שהשלימו ולא קבלו שבע מצות, </a:t>
            </a:r>
            <a:r>
              <a:rPr lang="he-IL" dirty="0" err="1"/>
              <a:t>עושין</a:t>
            </a:r>
            <a:r>
              <a:rPr lang="he-IL" dirty="0"/>
              <a:t> עמהם מלחמה </a:t>
            </a:r>
            <a:r>
              <a:rPr lang="he-IL" dirty="0" err="1"/>
              <a:t>והורגין</a:t>
            </a:r>
            <a:r>
              <a:rPr lang="he-IL" dirty="0"/>
              <a:t> כל הזכרים הגדולים, </a:t>
            </a:r>
            <a:r>
              <a:rPr lang="he-IL" dirty="0" err="1"/>
              <a:t>ובוזזין</a:t>
            </a:r>
            <a:r>
              <a:rPr lang="he-IL" dirty="0"/>
              <a:t> כל ממונם </a:t>
            </a:r>
            <a:r>
              <a:rPr lang="he-IL" dirty="0" err="1"/>
              <a:t>וטפם</a:t>
            </a:r>
            <a:r>
              <a:rPr lang="he-IL" dirty="0"/>
              <a:t>, ואין </a:t>
            </a:r>
            <a:r>
              <a:rPr lang="he-IL" dirty="0" err="1"/>
              <a:t>הורגין</a:t>
            </a:r>
            <a:r>
              <a:rPr lang="he-IL" dirty="0"/>
              <a:t> </a:t>
            </a:r>
            <a:r>
              <a:rPr lang="he-IL" dirty="0" err="1"/>
              <a:t>אשה</a:t>
            </a:r>
            <a:r>
              <a:rPr lang="he-IL" dirty="0"/>
              <a:t> ולא קטן שנאמר והנשים והטף זה טף של זכרים, </a:t>
            </a:r>
          </a:p>
          <a:p>
            <a:r>
              <a:rPr lang="he-IL" dirty="0"/>
              <a:t>במה דברים אמורים במלחמת הרשות שהוא עם שאר האומות, אבל שבעה עממין ועמלק שלא השלימו אין </a:t>
            </a:r>
            <a:r>
              <a:rPr lang="he-IL" dirty="0" err="1"/>
              <a:t>מניחין</a:t>
            </a:r>
            <a:r>
              <a:rPr lang="he-IL" dirty="0"/>
              <a:t> מהם נשמה שנאמר כן תעשה לכל וגו' רק מערי העמים לא תחיה כל נשמה.</a:t>
            </a:r>
          </a:p>
          <a:p>
            <a:r>
              <a:rPr lang="he-IL" dirty="0"/>
              <a:t>יתכן והרמב"ם למד שהחיוב להרוג הוא לא רק מדין מלחמה, אלא מדין שאינם מקיימים שבע מצוות בני נח, </a:t>
            </a:r>
            <a:r>
              <a:rPr lang="he-IL" dirty="0" err="1"/>
              <a:t>שחיבים</a:t>
            </a:r>
            <a:r>
              <a:rPr lang="he-IL" dirty="0"/>
              <a:t> מיתה כאשר הם תחת ידינו. </a:t>
            </a:r>
          </a:p>
          <a:p>
            <a:r>
              <a:rPr lang="he-IL" dirty="0"/>
              <a:t>ומה שנשים לא חיבות? יש מסבירים כי דרכים שנמשכים אחר אדוניהם. </a:t>
            </a:r>
          </a:p>
        </p:txBody>
      </p:sp>
    </p:spTree>
    <p:extLst>
      <p:ext uri="{BB962C8B-B14F-4D97-AF65-F5344CB8AC3E}">
        <p14:creationId xmlns:p14="http://schemas.microsoft.com/office/powerpoint/2010/main" val="1912021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179278-1C24-0079-45F2-3B3A22C41DBE}"/>
              </a:ext>
            </a:extLst>
          </p:cNvPr>
          <p:cNvSpPr>
            <a:spLocks noGrp="1"/>
          </p:cNvSpPr>
          <p:nvPr>
            <p:ph type="title"/>
          </p:nvPr>
        </p:nvSpPr>
        <p:spPr/>
        <p:txBody>
          <a:bodyPr/>
          <a:lstStyle/>
          <a:p>
            <a:r>
              <a:rPr lang="he-IL" dirty="0"/>
              <a:t>מלחמת רשות רק עם גויים</a:t>
            </a:r>
          </a:p>
        </p:txBody>
      </p:sp>
      <p:sp>
        <p:nvSpPr>
          <p:cNvPr id="3" name="מציין מיקום תוכן 2">
            <a:extLst>
              <a:ext uri="{FF2B5EF4-FFF2-40B4-BE49-F238E27FC236}">
                <a16:creationId xmlns:a16="http://schemas.microsoft.com/office/drawing/2014/main" id="{175D68A8-BC06-18C4-9C3C-680C1B2B71F9}"/>
              </a:ext>
            </a:extLst>
          </p:cNvPr>
          <p:cNvSpPr>
            <a:spLocks noGrp="1"/>
          </p:cNvSpPr>
          <p:nvPr>
            <p:ph idx="1"/>
          </p:nvPr>
        </p:nvSpPr>
        <p:spPr/>
        <p:txBody>
          <a:bodyPr/>
          <a:lstStyle/>
          <a:p>
            <a:r>
              <a:rPr lang="he-IL" dirty="0" err="1"/>
              <a:t>לבאור</a:t>
            </a:r>
            <a:r>
              <a:rPr lang="he-IL" dirty="0"/>
              <a:t> זה – לא ארץ ישראל גורמת את החיוב מיתה, אלא זה שהם תחת ידינו גורם את החיוב מיתה, אם אינם מקיימים שבע מצוות בני נח. </a:t>
            </a:r>
          </a:p>
          <a:p>
            <a:r>
              <a:rPr lang="he-IL" dirty="0"/>
              <a:t>ומכאן למדנו – שיש לנו חיוב </a:t>
            </a:r>
            <a:r>
              <a:rPr lang="he-IL" dirty="0" err="1"/>
              <a:t>לכוף</a:t>
            </a:r>
            <a:r>
              <a:rPr lang="he-IL" dirty="0"/>
              <a:t> את כל באי עולם לקיים שבע מצוות. </a:t>
            </a:r>
          </a:p>
          <a:p>
            <a:r>
              <a:rPr lang="he-IL" b="0" i="0" dirty="0">
                <a:solidFill>
                  <a:srgbClr val="000000"/>
                </a:solidFill>
                <a:effectLst/>
                <a:latin typeface="opensanshebrew-regular-webfont"/>
              </a:rPr>
              <a:t>דברים אלו מתאימים עם החזון-איש (על הרמב"ם בהל' מלכים </a:t>
            </a:r>
            <a:r>
              <a:rPr lang="he-IL" b="0" i="0" dirty="0" err="1">
                <a:solidFill>
                  <a:srgbClr val="000000"/>
                </a:solidFill>
                <a:effectLst/>
                <a:latin typeface="opensanshebrew-regular-webfont"/>
              </a:rPr>
              <a:t>ו,ד</a:t>
            </a:r>
            <a:r>
              <a:rPr lang="he-IL" b="0" i="0" dirty="0">
                <a:solidFill>
                  <a:srgbClr val="000000"/>
                </a:solidFill>
                <a:effectLst/>
                <a:latin typeface="opensanshebrew-regular-webfont"/>
              </a:rPr>
              <a:t>, סוף ד"ה לדעת) שדייק מלשון הרמב"ם, שמותר לצאת למלחמת רשות רק כנגד מי שאינו מקיים שבע מצוות בני נח - </a:t>
            </a:r>
            <a:r>
              <a:rPr lang="he-IL" b="1" i="0" dirty="0">
                <a:solidFill>
                  <a:srgbClr val="000000"/>
                </a:solidFill>
                <a:effectLst/>
                <a:latin typeface="opensanshebrew-regular-webfont"/>
              </a:rPr>
              <a:t>"אבל אותן </a:t>
            </a:r>
            <a:r>
              <a:rPr lang="he-IL" b="1" i="0" dirty="0" err="1">
                <a:solidFill>
                  <a:srgbClr val="000000"/>
                </a:solidFill>
                <a:effectLst/>
                <a:latin typeface="opensanshebrew-regular-webfont"/>
              </a:rPr>
              <a:t>שמקיימין</a:t>
            </a:r>
            <a:r>
              <a:rPr lang="he-IL" b="1" i="0" dirty="0">
                <a:solidFill>
                  <a:srgbClr val="000000"/>
                </a:solidFill>
                <a:effectLst/>
                <a:latin typeface="opensanshebrew-regular-webfont"/>
              </a:rPr>
              <a:t> ז' מצוות מקדם, אין </a:t>
            </a:r>
            <a:r>
              <a:rPr lang="he-IL" b="1" i="0" dirty="0" err="1">
                <a:solidFill>
                  <a:srgbClr val="000000"/>
                </a:solidFill>
                <a:effectLst/>
                <a:latin typeface="opensanshebrew-regular-webfont"/>
              </a:rPr>
              <a:t>רשאין</a:t>
            </a:r>
            <a:r>
              <a:rPr lang="he-IL" b="1" i="0" dirty="0">
                <a:solidFill>
                  <a:srgbClr val="000000"/>
                </a:solidFill>
                <a:effectLst/>
                <a:latin typeface="opensanshebrew-regular-webfont"/>
              </a:rPr>
              <a:t> לבוא עליהן במלחמה." </a:t>
            </a:r>
            <a:endParaRPr lang="he-IL" b="1" dirty="0"/>
          </a:p>
        </p:txBody>
      </p:sp>
    </p:spTree>
    <p:extLst>
      <p:ext uri="{BB962C8B-B14F-4D97-AF65-F5344CB8AC3E}">
        <p14:creationId xmlns:p14="http://schemas.microsoft.com/office/powerpoint/2010/main" val="289475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7156E27-03B2-EAA6-21C4-F149A556BC6C}"/>
              </a:ext>
            </a:extLst>
          </p:cNvPr>
          <p:cNvSpPr>
            <a:spLocks noGrp="1"/>
          </p:cNvSpPr>
          <p:nvPr>
            <p:ph type="title"/>
          </p:nvPr>
        </p:nvSpPr>
        <p:spPr/>
        <p:txBody>
          <a:bodyPr/>
          <a:lstStyle/>
          <a:p>
            <a:r>
              <a:rPr lang="he-IL" dirty="0"/>
              <a:t>החיוב רק </a:t>
            </a:r>
            <a:r>
              <a:rPr lang="he-IL" dirty="0" err="1"/>
              <a:t>בישנו</a:t>
            </a:r>
            <a:r>
              <a:rPr lang="he-IL" dirty="0"/>
              <a:t> תחת ידינו</a:t>
            </a:r>
          </a:p>
        </p:txBody>
      </p:sp>
      <p:sp>
        <p:nvSpPr>
          <p:cNvPr id="3" name="מציין מיקום תוכן 2">
            <a:extLst>
              <a:ext uri="{FF2B5EF4-FFF2-40B4-BE49-F238E27FC236}">
                <a16:creationId xmlns:a16="http://schemas.microsoft.com/office/drawing/2014/main" id="{838381F7-57ED-48D5-7BD5-BB6BBCD86522}"/>
              </a:ext>
            </a:extLst>
          </p:cNvPr>
          <p:cNvSpPr>
            <a:spLocks noGrp="1"/>
          </p:cNvSpPr>
          <p:nvPr>
            <p:ph idx="1"/>
          </p:nvPr>
        </p:nvSpPr>
        <p:spPr/>
        <p:txBody>
          <a:bodyPr>
            <a:normAutofit/>
          </a:bodyPr>
          <a:lstStyle/>
          <a:p>
            <a:pPr algn="just" rtl="1"/>
            <a:r>
              <a:rPr lang="he-IL" b="0" i="0" dirty="0">
                <a:solidFill>
                  <a:srgbClr val="333333"/>
                </a:solidFill>
                <a:effectLst/>
                <a:latin typeface="opensanshebrew-regular-webfont"/>
              </a:rPr>
              <a:t>ואם ישאל השואל, אם מצוה עלינו '</a:t>
            </a:r>
            <a:r>
              <a:rPr lang="he-IL" b="0" i="0" dirty="0" err="1">
                <a:solidFill>
                  <a:srgbClr val="333333"/>
                </a:solidFill>
                <a:effectLst/>
                <a:latin typeface="opensanshebrew-regular-webfont"/>
              </a:rPr>
              <a:t>לכוף</a:t>
            </a:r>
            <a:r>
              <a:rPr lang="he-IL" b="0" i="0" dirty="0">
                <a:solidFill>
                  <a:srgbClr val="333333"/>
                </a:solidFill>
                <a:effectLst/>
                <a:latin typeface="opensanshebrew-regular-webfont"/>
              </a:rPr>
              <a:t> כל באי עולם לקבל מצוות בני נח', מדוע לא מנה הרמב"ם (או כל ראשון אחר) מלחמה זו כסוג נוסף של מלחמת מצוה? ומדוע לא הפריד הרמב"ם הלכות אלו, וכי בא הוא ללמד אותנו 'לנצל הזדמנות'?</a:t>
            </a:r>
          </a:p>
          <a:p>
            <a:pPr algn="just" rtl="1"/>
            <a:r>
              <a:rPr lang="he-IL" b="0" i="0" spc="-10" dirty="0">
                <a:solidFill>
                  <a:srgbClr val="333333"/>
                </a:solidFill>
                <a:effectLst/>
                <a:latin typeface="opensanshebrew-regular-webfont"/>
              </a:rPr>
              <a:t>על כך ענה </a:t>
            </a:r>
            <a:r>
              <a:rPr lang="he-IL" b="0" i="0" spc="-10" dirty="0" err="1">
                <a:solidFill>
                  <a:srgbClr val="333333"/>
                </a:solidFill>
                <a:effectLst/>
                <a:latin typeface="opensanshebrew-regular-webfont"/>
              </a:rPr>
              <a:t>מו"ח</a:t>
            </a:r>
            <a:r>
              <a:rPr lang="he-IL" b="0" i="0" spc="-10" dirty="0">
                <a:solidFill>
                  <a:srgbClr val="333333"/>
                </a:solidFill>
                <a:effectLst/>
                <a:latin typeface="opensanshebrew-regular-webfont"/>
              </a:rPr>
              <a:t> זצ"ל (עמוד-הימיני סי' </a:t>
            </a:r>
            <a:r>
              <a:rPr lang="he-IL" b="0" i="0" spc="-10" dirty="0" err="1">
                <a:solidFill>
                  <a:srgbClr val="333333"/>
                </a:solidFill>
                <a:effectLst/>
                <a:latin typeface="opensanshebrew-regular-webfont"/>
              </a:rPr>
              <a:t>טז</a:t>
            </a:r>
            <a:r>
              <a:rPr lang="he-IL" b="0" i="0" spc="-10" dirty="0">
                <a:solidFill>
                  <a:srgbClr val="333333"/>
                </a:solidFill>
                <a:effectLst/>
                <a:latin typeface="opensanshebrew-regular-webfont"/>
              </a:rPr>
              <a:t>, פרק ב אותיות ה-ז), שהחיוב '</a:t>
            </a:r>
            <a:r>
              <a:rPr lang="he-IL" b="0" i="0" spc="-10" dirty="0" err="1">
                <a:solidFill>
                  <a:srgbClr val="333333"/>
                </a:solidFill>
                <a:effectLst/>
                <a:latin typeface="opensanshebrew-regular-webfont"/>
              </a:rPr>
              <a:t>לכוף</a:t>
            </a:r>
            <a:r>
              <a:rPr lang="he-IL" b="0" i="0" spc="-10" dirty="0">
                <a:solidFill>
                  <a:srgbClr val="333333"/>
                </a:solidFill>
                <a:effectLst/>
                <a:latin typeface="opensanshebrew-regular-webfont"/>
              </a:rPr>
              <a:t> באי עולם' לקבל מצוות בני נח הוא רק כאשר מי מהם "ישנו תחת ידינו", כפי שציין הרמב"ם במפורש בהלכה שצוטטה לעיל. </a:t>
            </a:r>
          </a:p>
          <a:p>
            <a:pPr algn="just" rtl="1"/>
            <a:r>
              <a:rPr lang="he-IL" b="0" i="0" spc="-10" dirty="0">
                <a:solidFill>
                  <a:srgbClr val="333333"/>
                </a:solidFill>
                <a:effectLst/>
                <a:latin typeface="opensanshebrew-regular-webfont"/>
              </a:rPr>
              <a:t>כמו גם בהל' ע"ז (</a:t>
            </a:r>
            <a:r>
              <a:rPr lang="he-IL" b="0" i="0" spc="-10" dirty="0" err="1">
                <a:solidFill>
                  <a:srgbClr val="333333"/>
                </a:solidFill>
                <a:effectLst/>
                <a:latin typeface="opensanshebrew-regular-webfont"/>
              </a:rPr>
              <a:t>י,ו</a:t>
            </a:r>
            <a:r>
              <a:rPr lang="he-IL" b="0" i="0" spc="-10" dirty="0">
                <a:solidFill>
                  <a:srgbClr val="333333"/>
                </a:solidFill>
                <a:effectLst/>
                <a:latin typeface="opensanshebrew-regular-webfont"/>
              </a:rPr>
              <a:t>): "בזמן שיד ישראל תקיפה עליהם אסור לנו להניח עובדי כוכבים בינינו." אין כל מצוה לצאת למלחמה יזומה כדי </a:t>
            </a:r>
            <a:r>
              <a:rPr lang="he-IL" b="0" i="0" spc="-10" dirty="0" err="1">
                <a:solidFill>
                  <a:srgbClr val="333333"/>
                </a:solidFill>
                <a:effectLst/>
                <a:latin typeface="opensanshebrew-regular-webfont"/>
              </a:rPr>
              <a:t>לכוף</a:t>
            </a:r>
            <a:r>
              <a:rPr lang="he-IL" b="0" i="0" spc="-10" dirty="0">
                <a:solidFill>
                  <a:srgbClr val="333333"/>
                </a:solidFill>
                <a:effectLst/>
                <a:latin typeface="opensanshebrew-regular-webfont"/>
              </a:rPr>
              <a:t> כל באי עולם לקיים שבע מצוות בני נח, </a:t>
            </a:r>
          </a:p>
          <a:p>
            <a:pPr algn="just" rtl="1"/>
            <a:r>
              <a:rPr lang="he-IL" b="0" i="0" spc="-10" dirty="0">
                <a:solidFill>
                  <a:srgbClr val="333333"/>
                </a:solidFill>
                <a:effectLst/>
                <a:latin typeface="opensanshebrew-regular-webfont"/>
              </a:rPr>
              <a:t>כפי שכתב הרמב"ם (הל' ע"ז </a:t>
            </a:r>
            <a:r>
              <a:rPr lang="he-IL" b="0" i="0" spc="-10" dirty="0" err="1">
                <a:solidFill>
                  <a:srgbClr val="333333"/>
                </a:solidFill>
                <a:effectLst/>
                <a:latin typeface="opensanshebrew-regular-webfont"/>
              </a:rPr>
              <a:t>ז,א</a:t>
            </a:r>
            <a:r>
              <a:rPr lang="he-IL" b="0" i="0" spc="-10" dirty="0">
                <a:solidFill>
                  <a:srgbClr val="333333"/>
                </a:solidFill>
                <a:effectLst/>
                <a:latin typeface="opensanshebrew-regular-webfont"/>
              </a:rPr>
              <a:t>): </a:t>
            </a:r>
            <a:r>
              <a:rPr lang="he-IL" b="0" i="0" dirty="0">
                <a:solidFill>
                  <a:srgbClr val="333333"/>
                </a:solidFill>
                <a:effectLst/>
                <a:latin typeface="opensanshebrew-regular-webfont"/>
              </a:rPr>
              <a:t>מצות עשה היא לאבד עבודת כוכבים... ובארץ ישראל מצוה לרדוף אחריה עד שנאבד אותה מכל ארצנו. אבל בחוץ לארץ אין אנו </a:t>
            </a:r>
            <a:r>
              <a:rPr lang="he-IL" b="0" i="0" dirty="0" err="1">
                <a:solidFill>
                  <a:srgbClr val="333333"/>
                </a:solidFill>
                <a:effectLst/>
                <a:latin typeface="opensanshebrew-regular-webfont"/>
              </a:rPr>
              <a:t>מצווין</a:t>
            </a:r>
            <a:r>
              <a:rPr lang="he-IL" b="0" i="0" dirty="0">
                <a:solidFill>
                  <a:srgbClr val="333333"/>
                </a:solidFill>
                <a:effectLst/>
                <a:latin typeface="opensanshebrew-regular-webfont"/>
              </a:rPr>
              <a:t> לרדוף אחריה, אלא כל מקום שנכבוש אותו נאבד כל עבודת כוכבים שבו... בארץ ישראל אתה מצווה לרדוף אחריהן, ואי אתה מצווה לרדוף אחריהן בחוץ לארץ.</a:t>
            </a:r>
          </a:p>
          <a:p>
            <a:endParaRPr lang="he-IL" dirty="0"/>
          </a:p>
        </p:txBody>
      </p:sp>
    </p:spTree>
    <p:extLst>
      <p:ext uri="{BB962C8B-B14F-4D97-AF65-F5344CB8AC3E}">
        <p14:creationId xmlns:p14="http://schemas.microsoft.com/office/powerpoint/2010/main" val="2343343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CB5CEE-195F-A193-0889-D3605746499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BCEE5D7A-B360-0900-9343-3DE7F5C101AD}"/>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BF56B3E9-1136-48D7-1E9B-963EF380B4EA}"/>
              </a:ext>
            </a:extLst>
          </p:cNvPr>
          <p:cNvPicPr>
            <a:picLocks noChangeAspect="1"/>
          </p:cNvPicPr>
          <p:nvPr/>
        </p:nvPicPr>
        <p:blipFill>
          <a:blip r:embed="rId2"/>
          <a:stretch>
            <a:fillRect/>
          </a:stretch>
        </p:blipFill>
        <p:spPr>
          <a:xfrm>
            <a:off x="0" y="1477315"/>
            <a:ext cx="12192000" cy="4253226"/>
          </a:xfrm>
          <a:prstGeom prst="rect">
            <a:avLst/>
          </a:prstGeom>
        </p:spPr>
      </p:pic>
    </p:spTree>
    <p:extLst>
      <p:ext uri="{BB962C8B-B14F-4D97-AF65-F5344CB8AC3E}">
        <p14:creationId xmlns:p14="http://schemas.microsoft.com/office/powerpoint/2010/main" val="194756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BB3D69-9D61-A618-331A-358CCE2673BA}"/>
              </a:ext>
            </a:extLst>
          </p:cNvPr>
          <p:cNvSpPr>
            <a:spLocks noGrp="1"/>
          </p:cNvSpPr>
          <p:nvPr>
            <p:ph type="title"/>
          </p:nvPr>
        </p:nvSpPr>
        <p:spPr/>
        <p:txBody>
          <a:bodyPr/>
          <a:lstStyle/>
          <a:p>
            <a:r>
              <a:rPr lang="he-IL" dirty="0"/>
              <a:t>מצוות – לא ישבו בארצך</a:t>
            </a:r>
          </a:p>
        </p:txBody>
      </p:sp>
      <p:sp>
        <p:nvSpPr>
          <p:cNvPr id="3" name="מציין מיקום תוכן 2">
            <a:extLst>
              <a:ext uri="{FF2B5EF4-FFF2-40B4-BE49-F238E27FC236}">
                <a16:creationId xmlns:a16="http://schemas.microsoft.com/office/drawing/2014/main" id="{BFDAD525-89D6-B90F-EC84-50041DDA960A}"/>
              </a:ext>
            </a:extLst>
          </p:cNvPr>
          <p:cNvSpPr>
            <a:spLocks noGrp="1"/>
          </p:cNvSpPr>
          <p:nvPr>
            <p:ph idx="1"/>
          </p:nvPr>
        </p:nvSpPr>
        <p:spPr/>
        <p:txBody>
          <a:bodyPr/>
          <a:lstStyle/>
          <a:p>
            <a:r>
              <a:rPr lang="he-IL" dirty="0"/>
              <a:t>שמות פרק </a:t>
            </a:r>
            <a:r>
              <a:rPr lang="he-IL" dirty="0" err="1"/>
              <a:t>כג</a:t>
            </a:r>
            <a:endParaRPr lang="he-IL" dirty="0"/>
          </a:p>
          <a:p>
            <a:r>
              <a:rPr lang="he-IL" dirty="0"/>
              <a:t>כִּי יֵלֵךְ מַלְאָכִי לְפָנֶיךָ וֶהֱבִיאֲךָ אֶל הָאֱמֹרִי וְהַחִתִּי </a:t>
            </a:r>
            <a:r>
              <a:rPr lang="he-IL" dirty="0" err="1"/>
              <a:t>וְהַפְּרִזִּי</a:t>
            </a:r>
            <a:r>
              <a:rPr lang="he-IL" dirty="0"/>
              <a:t> וְהַכְּנַעֲנִי </a:t>
            </a:r>
            <a:r>
              <a:rPr lang="he-IL" dirty="0" err="1"/>
              <a:t>הַחִוִּי</a:t>
            </a:r>
            <a:r>
              <a:rPr lang="he-IL" dirty="0"/>
              <a:t> וְהַיְבוּסִי וְהִכְחַדְתִּיו: לֹא </a:t>
            </a:r>
            <a:r>
              <a:rPr lang="he-IL" dirty="0" err="1"/>
              <a:t>תִשְׁתַּחֲוֶה</a:t>
            </a:r>
            <a:r>
              <a:rPr lang="he-IL" dirty="0"/>
              <a:t> </a:t>
            </a:r>
            <a:r>
              <a:rPr lang="he-IL" dirty="0" err="1"/>
              <a:t>לֵאלֹהֵיהֶם</a:t>
            </a:r>
            <a:r>
              <a:rPr lang="he-IL" dirty="0"/>
              <a:t> וְלֹא תָעָבְדֵם וְלֹא תַעֲשֶׂה כְּמַעֲשֵׂיהֶם כִּי הָרֵס תְּהָרְסֵם וְשַׁבֵּר תְּשַׁבֵּר </a:t>
            </a:r>
            <a:r>
              <a:rPr lang="he-IL" dirty="0" err="1"/>
              <a:t>מַצֵּבֹתֵיהֶם</a:t>
            </a:r>
            <a:r>
              <a:rPr lang="he-IL" dirty="0"/>
              <a:t>: וַעֲבַדְתֶּם אֵת יְהֹוָה </a:t>
            </a:r>
            <a:r>
              <a:rPr lang="he-IL" dirty="0" err="1"/>
              <a:t>אֱלֹהֵיכֶם</a:t>
            </a:r>
            <a:r>
              <a:rPr lang="he-IL" dirty="0"/>
              <a:t> וּבֵרַךְ אֶת לַחְמְךָ וְאֶת מֵימֶיךָ וַהֲסִרֹתִי מַחֲלָה מִקִּרְבֶּךָ: </a:t>
            </a:r>
          </a:p>
          <a:p>
            <a:r>
              <a:rPr lang="he-IL" dirty="0"/>
              <a:t>וְשַׁתִּי אֶת גְּבֻלְךָ מִיַּם סוּף וְעַד יָם פְּלִשְׁתִּים וּמִמִּדְבָּר עַד הַנָּהָר כִּי אֶתֵּן בְּיֶדְכֶם אֵת יֹשְׁבֵי הָאָרֶץ </a:t>
            </a:r>
            <a:r>
              <a:rPr lang="he-IL" dirty="0" err="1"/>
              <a:t>וְגֵרַשְׁתָּמו</a:t>
            </a:r>
            <a:r>
              <a:rPr lang="he-IL" dirty="0"/>
              <a:t>ֹ מִפָּנֶיךָ: לֹא </a:t>
            </a:r>
            <a:r>
              <a:rPr lang="he-IL" dirty="0" err="1"/>
              <a:t>תִכְרֹת</a:t>
            </a:r>
            <a:r>
              <a:rPr lang="he-IL" dirty="0"/>
              <a:t> לָהֶם </a:t>
            </a:r>
            <a:r>
              <a:rPr lang="he-IL" dirty="0" err="1"/>
              <a:t>וְלֵאלֹהֵיהֶם</a:t>
            </a:r>
            <a:r>
              <a:rPr lang="he-IL" dirty="0"/>
              <a:t> בְּרִית: </a:t>
            </a:r>
            <a:r>
              <a:rPr lang="he-IL" b="1" dirty="0"/>
              <a:t>לֹא יֵשְׁבוּ בְּאַרְצְךָ פֶּן יַחֲטִיאוּ אֹתְךָ לִי </a:t>
            </a:r>
            <a:r>
              <a:rPr lang="he-IL" dirty="0"/>
              <a:t>כִּי תַעֲבֹד אֶת </a:t>
            </a:r>
            <a:r>
              <a:rPr lang="he-IL" dirty="0" err="1"/>
              <a:t>אֱלֹהֵיהֶם</a:t>
            </a:r>
            <a:r>
              <a:rPr lang="he-IL" dirty="0"/>
              <a:t> כִּי יִהְיֶה לְךָ לְמוֹקֵשׁ: פ </a:t>
            </a:r>
          </a:p>
          <a:p>
            <a:r>
              <a:rPr lang="he-IL" dirty="0"/>
              <a:t>התבונן היטב בפסוק, בציווי 'לא ישבו בארצך פן יחטיאו', מה הוא מצווה ואת  מי? לאילו גויים מותר לגור בארץ ולאילו אסור? </a:t>
            </a:r>
          </a:p>
        </p:txBody>
      </p:sp>
    </p:spTree>
    <p:extLst>
      <p:ext uri="{BB962C8B-B14F-4D97-AF65-F5344CB8AC3E}">
        <p14:creationId xmlns:p14="http://schemas.microsoft.com/office/powerpoint/2010/main" val="275307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08E9F14-C9AF-C459-B224-62AE679D786A}"/>
              </a:ext>
            </a:extLst>
          </p:cNvPr>
          <p:cNvSpPr>
            <a:spLocks noGrp="1"/>
          </p:cNvSpPr>
          <p:nvPr>
            <p:ph type="title"/>
          </p:nvPr>
        </p:nvSpPr>
        <p:spPr/>
        <p:txBody>
          <a:bodyPr/>
          <a:lstStyle/>
          <a:p>
            <a:r>
              <a:rPr lang="he-IL" dirty="0"/>
              <a:t>מצוות לא תחנם</a:t>
            </a:r>
          </a:p>
        </p:txBody>
      </p:sp>
      <p:sp>
        <p:nvSpPr>
          <p:cNvPr id="3" name="מציין מיקום תוכן 2">
            <a:extLst>
              <a:ext uri="{FF2B5EF4-FFF2-40B4-BE49-F238E27FC236}">
                <a16:creationId xmlns:a16="http://schemas.microsoft.com/office/drawing/2014/main" id="{87C3A68E-05FA-9818-A5E0-26EB8A5F1E11}"/>
              </a:ext>
            </a:extLst>
          </p:cNvPr>
          <p:cNvSpPr>
            <a:spLocks noGrp="1"/>
          </p:cNvSpPr>
          <p:nvPr>
            <p:ph idx="1"/>
          </p:nvPr>
        </p:nvSpPr>
        <p:spPr/>
        <p:txBody>
          <a:bodyPr/>
          <a:lstStyle/>
          <a:p>
            <a:r>
              <a:rPr lang="he-IL" dirty="0"/>
              <a:t>דברים פרק ז פסוק א - ב</a:t>
            </a:r>
          </a:p>
          <a:p>
            <a:r>
              <a:rPr lang="he-IL" dirty="0"/>
              <a:t>כִּי יְבִיאֲךָ יְהֹוָה </a:t>
            </a:r>
            <a:r>
              <a:rPr lang="he-IL" dirty="0" err="1"/>
              <a:t>אֱלֹהֶיך</a:t>
            </a:r>
            <a:r>
              <a:rPr lang="he-IL" dirty="0"/>
              <a:t>ָ אֶל הָאָרֶץ אֲשֶׁר אַתָּה בָא שָׁמָּה לְרִשְׁתָּהּ וְנָשַׁל גּוֹיִם רַבִּים מִפָּנֶיךָ הַחִתִּי וְהַגִּרְגָּשִׁי וְהָאֱמֹרִי וְהַכְּנַעֲנִי </a:t>
            </a:r>
            <a:r>
              <a:rPr lang="he-IL" dirty="0" err="1"/>
              <a:t>וְהַפְּרִזִּי</a:t>
            </a:r>
            <a:r>
              <a:rPr lang="he-IL" dirty="0"/>
              <a:t> </a:t>
            </a:r>
            <a:r>
              <a:rPr lang="he-IL" dirty="0" err="1"/>
              <a:t>וְהַחִוִּי</a:t>
            </a:r>
            <a:r>
              <a:rPr lang="he-IL" dirty="0"/>
              <a:t> וְהַיְבוּסִי שִׁבְעָה גוֹיִם רַבִּים וַעֲצוּמִים מִמֶּךָּ: וּנְתָנָם יְהֹוָה </a:t>
            </a:r>
            <a:r>
              <a:rPr lang="he-IL" dirty="0" err="1"/>
              <a:t>אֱלֹהֶיך</a:t>
            </a:r>
            <a:r>
              <a:rPr lang="he-IL" dirty="0"/>
              <a:t>ָ לְפָנֶיךָ וְהִכִּיתָם הַחֲרֵם תַּחֲרִים אֹתָם לֹא </a:t>
            </a:r>
            <a:r>
              <a:rPr lang="he-IL" dirty="0" err="1"/>
              <a:t>תִכְרֹת</a:t>
            </a:r>
            <a:r>
              <a:rPr lang="he-IL" dirty="0"/>
              <a:t> לָהֶם בְּרִית </a:t>
            </a:r>
            <a:r>
              <a:rPr lang="he-IL" b="1" dirty="0"/>
              <a:t>וְלֹא תְחָנֵּם</a:t>
            </a:r>
            <a:r>
              <a:rPr lang="he-IL" dirty="0"/>
              <a:t>: </a:t>
            </a:r>
          </a:p>
          <a:p>
            <a:r>
              <a:rPr lang="he-IL" dirty="0"/>
              <a:t>תלמוד בבלי מסכת עבודה זרה דף </a:t>
            </a:r>
            <a:r>
              <a:rPr lang="he-IL" dirty="0" err="1"/>
              <a:t>יט</a:t>
            </a:r>
            <a:r>
              <a:rPr lang="he-IL" dirty="0"/>
              <a:t> עמוד ב</a:t>
            </a:r>
          </a:p>
          <a:p>
            <a:r>
              <a:rPr lang="he-IL" dirty="0"/>
              <a:t>אין </a:t>
            </a:r>
            <a:r>
              <a:rPr lang="he-IL" dirty="0" err="1"/>
              <a:t>מוכרין</a:t>
            </a:r>
            <a:r>
              <a:rPr lang="he-IL" dirty="0"/>
              <a:t> להם במחובר לקרקע, אבל מוכר הוא </a:t>
            </a:r>
            <a:r>
              <a:rPr lang="he-IL" dirty="0" err="1"/>
              <a:t>משיקצץ</a:t>
            </a:r>
            <a:r>
              <a:rPr lang="he-IL" dirty="0"/>
              <a:t>.</a:t>
            </a:r>
          </a:p>
          <a:p>
            <a:r>
              <a:rPr lang="he-IL" dirty="0" err="1"/>
              <a:t>גמ</a:t>
            </a:r>
            <a:r>
              <a:rPr lang="he-IL" dirty="0"/>
              <a:t>'. מנהני מילי? אמר רבי יוסי בר </a:t>
            </a:r>
            <a:r>
              <a:rPr lang="he-IL" dirty="0" err="1"/>
              <a:t>חנינא</a:t>
            </a:r>
            <a:r>
              <a:rPr lang="he-IL" dirty="0"/>
              <a:t>, </a:t>
            </a:r>
            <a:r>
              <a:rPr lang="he-IL" dirty="0" err="1"/>
              <a:t>דאמר</a:t>
            </a:r>
            <a:r>
              <a:rPr lang="he-IL" dirty="0"/>
              <a:t> קרא: לא תחנם, לא </a:t>
            </a:r>
            <a:r>
              <a:rPr lang="he-IL" dirty="0" err="1"/>
              <a:t>תתן</a:t>
            </a:r>
            <a:r>
              <a:rPr lang="he-IL" dirty="0"/>
              <a:t> להם חנייה בקרקע. </a:t>
            </a:r>
          </a:p>
        </p:txBody>
      </p:sp>
    </p:spTree>
    <p:extLst>
      <p:ext uri="{BB962C8B-B14F-4D97-AF65-F5344CB8AC3E}">
        <p14:creationId xmlns:p14="http://schemas.microsoft.com/office/powerpoint/2010/main" val="1120667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08E9F14-C9AF-C459-B224-62AE679D786A}"/>
              </a:ext>
            </a:extLst>
          </p:cNvPr>
          <p:cNvSpPr>
            <a:spLocks noGrp="1"/>
          </p:cNvSpPr>
          <p:nvPr>
            <p:ph type="title"/>
          </p:nvPr>
        </p:nvSpPr>
        <p:spPr/>
        <p:txBody>
          <a:bodyPr/>
          <a:lstStyle/>
          <a:p>
            <a:r>
              <a:rPr lang="he-IL" dirty="0"/>
              <a:t>מה בין לא ישבו  - ללא תחנם?</a:t>
            </a:r>
          </a:p>
        </p:txBody>
      </p:sp>
      <p:sp>
        <p:nvSpPr>
          <p:cNvPr id="3" name="מציין מיקום תוכן 2">
            <a:extLst>
              <a:ext uri="{FF2B5EF4-FFF2-40B4-BE49-F238E27FC236}">
                <a16:creationId xmlns:a16="http://schemas.microsoft.com/office/drawing/2014/main" id="{87C3A68E-05FA-9818-A5E0-26EB8A5F1E11}"/>
              </a:ext>
            </a:extLst>
          </p:cNvPr>
          <p:cNvSpPr>
            <a:spLocks noGrp="1"/>
          </p:cNvSpPr>
          <p:nvPr>
            <p:ph idx="1"/>
          </p:nvPr>
        </p:nvSpPr>
        <p:spPr/>
        <p:txBody>
          <a:bodyPr/>
          <a:lstStyle/>
          <a:p>
            <a:r>
              <a:rPr lang="he-IL" dirty="0"/>
              <a:t>חשוב היטב: מה היחס בין שני האיסורים 'לא ישבו בארצך' ו'לא תחנם'? </a:t>
            </a:r>
          </a:p>
          <a:p>
            <a:r>
              <a:rPr lang="he-IL" dirty="0"/>
              <a:t>אם  עצם ישיבת </a:t>
            </a:r>
            <a:r>
              <a:rPr lang="he-IL" dirty="0" err="1"/>
              <a:t>הנכרי</a:t>
            </a:r>
            <a:r>
              <a:rPr lang="he-IL" dirty="0"/>
              <a:t> בארץ אסורה, מדוע הפסוק צריך להזהיר באיסור נוסף על  מכירת קרקעות? </a:t>
            </a:r>
          </a:p>
          <a:p>
            <a:r>
              <a:rPr lang="he-IL" dirty="0">
                <a:highlight>
                  <a:srgbClr val="FFFF00"/>
                </a:highlight>
              </a:rPr>
              <a:t>חשוב על הבדלים אפשריים בין שני האיסורים, בהיקפם ובמטרתם. </a:t>
            </a:r>
          </a:p>
          <a:p>
            <a:endParaRPr lang="he-IL" dirty="0"/>
          </a:p>
          <a:p>
            <a:r>
              <a:rPr lang="he-IL" dirty="0"/>
              <a:t>אפשרות א – לא ישבו על המלוכה והשילטון, לא תחנם – על האדם הפרטי. </a:t>
            </a:r>
          </a:p>
          <a:p>
            <a:r>
              <a:rPr lang="he-IL" dirty="0"/>
              <a:t>אפשרות ב – לא ישבו זה השאיפה והאידאל, לא תחנם – שהם עדין פה. </a:t>
            </a:r>
          </a:p>
          <a:p>
            <a:r>
              <a:rPr lang="he-IL" dirty="0"/>
              <a:t>אפשרות ג – לא ישבו רק גוים רשעים, לא תחנם בכל גוי. </a:t>
            </a:r>
          </a:p>
          <a:p>
            <a:r>
              <a:rPr lang="he-IL" dirty="0"/>
              <a:t>אפשרות ד – לא תחנם אוסר </a:t>
            </a:r>
            <a:r>
              <a:rPr lang="he-IL"/>
              <a:t>למכור קרקע גם לגוי בסין. </a:t>
            </a:r>
          </a:p>
          <a:p>
            <a:endParaRPr lang="he-IL" dirty="0"/>
          </a:p>
          <a:p>
            <a:endParaRPr lang="he-IL" dirty="0"/>
          </a:p>
          <a:p>
            <a:endParaRPr lang="en-US" dirty="0"/>
          </a:p>
          <a:p>
            <a:endParaRPr lang="he-IL" dirty="0"/>
          </a:p>
        </p:txBody>
      </p:sp>
    </p:spTree>
    <p:extLst>
      <p:ext uri="{BB962C8B-B14F-4D97-AF65-F5344CB8AC3E}">
        <p14:creationId xmlns:p14="http://schemas.microsoft.com/office/powerpoint/2010/main" val="2511690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9A6916-C5D4-16D8-6FE9-5F7861E52246}"/>
              </a:ext>
            </a:extLst>
          </p:cNvPr>
          <p:cNvSpPr>
            <a:spLocks noGrp="1"/>
          </p:cNvSpPr>
          <p:nvPr>
            <p:ph type="title"/>
          </p:nvPr>
        </p:nvSpPr>
        <p:spPr/>
        <p:txBody>
          <a:bodyPr/>
          <a:lstStyle/>
          <a:p>
            <a:r>
              <a:rPr lang="he-IL" dirty="0"/>
              <a:t>גר תושב – רק בזמן היובל</a:t>
            </a:r>
          </a:p>
        </p:txBody>
      </p:sp>
      <p:sp>
        <p:nvSpPr>
          <p:cNvPr id="3" name="מציין מיקום תוכן 2">
            <a:extLst>
              <a:ext uri="{FF2B5EF4-FFF2-40B4-BE49-F238E27FC236}">
                <a16:creationId xmlns:a16="http://schemas.microsoft.com/office/drawing/2014/main" id="{ACCA8386-B46F-8B46-691D-B3069C60AEE8}"/>
              </a:ext>
            </a:extLst>
          </p:cNvPr>
          <p:cNvSpPr>
            <a:spLocks noGrp="1"/>
          </p:cNvSpPr>
          <p:nvPr>
            <p:ph idx="1"/>
          </p:nvPr>
        </p:nvSpPr>
        <p:spPr/>
        <p:txBody>
          <a:bodyPr>
            <a:normAutofit fontScale="92500" lnSpcReduction="10000"/>
          </a:bodyPr>
          <a:lstStyle/>
          <a:p>
            <a:r>
              <a:rPr lang="he-IL" dirty="0"/>
              <a:t>רמב"ם הלכות איסורי ביאה פרק יד הלכה ח</a:t>
            </a:r>
          </a:p>
          <a:p>
            <a:r>
              <a:rPr lang="he-IL" dirty="0"/>
              <a:t>ואין </a:t>
            </a:r>
            <a:r>
              <a:rPr lang="he-IL" dirty="0" err="1"/>
              <a:t>מקבלין</a:t>
            </a:r>
            <a:r>
              <a:rPr lang="he-IL" dirty="0"/>
              <a:t> גר תושב אלא בזמן שהיובל נוהג, אבל בזמן הזה אפילו קיבל עליו כל התורה כולה חוץ מדקדוק אחד אין </a:t>
            </a:r>
            <a:r>
              <a:rPr lang="he-IL" dirty="0" err="1"/>
              <a:t>מקבלין</a:t>
            </a:r>
            <a:r>
              <a:rPr lang="he-IL" dirty="0"/>
              <a:t> אותו. </a:t>
            </a:r>
          </a:p>
          <a:p>
            <a:r>
              <a:rPr lang="he-IL" dirty="0">
                <a:highlight>
                  <a:srgbClr val="00FF00"/>
                </a:highlight>
              </a:rPr>
              <a:t>רמב"ם הלכות עבודה זרה פרק י הלכה ו</a:t>
            </a:r>
          </a:p>
          <a:p>
            <a:r>
              <a:rPr lang="he-IL" dirty="0">
                <a:highlight>
                  <a:srgbClr val="00FF00"/>
                </a:highlight>
              </a:rPr>
              <a:t>אין כל הדברים האלו אמורים אלא בזמן שגלו ישראל לבין העובדי כוכבים או שיד עכו"ם תקיפה על ישראל אבל בזמן שיד ישראל תקיפה עליהם אסור לנו להניח עובדי כוכבים בינינו, ואפילו יושב ישיבת עראי או עובר ממקום למקום בסחורה לא יעבור בארצנו אלא עד שיקבל עליו שבע מצות שנצטוו בני נח שנאמר לא ישבו בארצך אפילו לפי שעה, ואם קבל עליו שבע מצות הרי זה גר תושב, ואין </a:t>
            </a:r>
            <a:r>
              <a:rPr lang="he-IL" dirty="0" err="1">
                <a:highlight>
                  <a:srgbClr val="00FF00"/>
                </a:highlight>
              </a:rPr>
              <a:t>מקבלין</a:t>
            </a:r>
            <a:r>
              <a:rPr lang="he-IL" dirty="0">
                <a:highlight>
                  <a:srgbClr val="00FF00"/>
                </a:highlight>
              </a:rPr>
              <a:t> גר תושב אלא בזמן שהיובל נוהג אבל שלא בזמן היובל אין </a:t>
            </a:r>
            <a:r>
              <a:rPr lang="he-IL" dirty="0" err="1">
                <a:highlight>
                  <a:srgbClr val="00FF00"/>
                </a:highlight>
              </a:rPr>
              <a:t>מקבלין</a:t>
            </a:r>
            <a:r>
              <a:rPr lang="he-IL" dirty="0">
                <a:highlight>
                  <a:srgbClr val="00FF00"/>
                </a:highlight>
              </a:rPr>
              <a:t> אלא גר צדק בלבד. </a:t>
            </a:r>
          </a:p>
          <a:p>
            <a:r>
              <a:rPr lang="he-IL" dirty="0">
                <a:highlight>
                  <a:srgbClr val="FF00FF"/>
                </a:highlight>
              </a:rPr>
              <a:t>השגת </a:t>
            </a:r>
            <a:r>
              <a:rPr lang="he-IL" dirty="0" err="1">
                <a:highlight>
                  <a:srgbClr val="FF00FF"/>
                </a:highlight>
              </a:rPr>
              <a:t>הראב"ד</a:t>
            </a:r>
            <a:r>
              <a:rPr lang="he-IL" dirty="0">
                <a:highlight>
                  <a:srgbClr val="FF00FF"/>
                </a:highlight>
              </a:rPr>
              <a:t>/ ואפילו יושב ישיבת עראי או עובר ממקום למקום בסחורה לא יעבור בארצנו. א"א זאת לא מצאנו ולא שמענו מעולם והפסוק שהוא מביא בז' אומות הוא ואפילו לדבריו ישיבה כתיב בהו ולא העברה. </a:t>
            </a:r>
          </a:p>
          <a:p>
            <a:r>
              <a:rPr lang="he-IL" dirty="0">
                <a:highlight>
                  <a:srgbClr val="FF00FF"/>
                </a:highlight>
              </a:rPr>
              <a:t>השגת </a:t>
            </a:r>
            <a:r>
              <a:rPr lang="he-IL" dirty="0" err="1">
                <a:highlight>
                  <a:srgbClr val="FF00FF"/>
                </a:highlight>
              </a:rPr>
              <a:t>הראב"ד</a:t>
            </a:r>
            <a:r>
              <a:rPr lang="he-IL" dirty="0">
                <a:highlight>
                  <a:srgbClr val="FF00FF"/>
                </a:highlight>
              </a:rPr>
              <a:t>/ אבל שלא בזמן היובל אין </a:t>
            </a:r>
            <a:r>
              <a:rPr lang="he-IL" dirty="0" err="1">
                <a:highlight>
                  <a:srgbClr val="FF00FF"/>
                </a:highlight>
              </a:rPr>
              <a:t>מקבלין</a:t>
            </a:r>
            <a:r>
              <a:rPr lang="he-IL" dirty="0">
                <a:highlight>
                  <a:srgbClr val="FF00FF"/>
                </a:highlight>
              </a:rPr>
              <a:t> אלא גר צדק בלבד. א"א איני משוה לו בישיבת הארץ.+ </a:t>
            </a:r>
          </a:p>
        </p:txBody>
      </p:sp>
    </p:spTree>
    <p:extLst>
      <p:ext uri="{BB962C8B-B14F-4D97-AF65-F5344CB8AC3E}">
        <p14:creationId xmlns:p14="http://schemas.microsoft.com/office/powerpoint/2010/main" val="111785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7A9801-F13C-D864-01B2-27BD9E18F99C}"/>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DBD52FF6-F290-98F3-B6B6-6CBCD207D110}"/>
              </a:ext>
            </a:extLst>
          </p:cNvPr>
          <p:cNvSpPr>
            <a:spLocks noGrp="1"/>
          </p:cNvSpPr>
          <p:nvPr>
            <p:ph idx="1"/>
          </p:nvPr>
        </p:nvSpPr>
        <p:spPr/>
        <p:txBody>
          <a:bodyPr/>
          <a:lstStyle/>
          <a:p>
            <a:r>
              <a:rPr lang="he-IL" dirty="0" err="1"/>
              <a:t>בכ"מ</a:t>
            </a:r>
            <a:r>
              <a:rPr lang="he-IL" dirty="0"/>
              <a:t> כתב על דברי </a:t>
            </a:r>
            <a:r>
              <a:rPr lang="he-IL" dirty="0" err="1"/>
              <a:t>הראב"ד</a:t>
            </a:r>
            <a:r>
              <a:rPr lang="he-IL" dirty="0"/>
              <a:t> האחרונים שגם הרמב"ם ודאי יודה בזה, כיון שקיבל עליו ז' מצוות בני נח, שוב אין בו החשש שמא יחטיאו, ולמה ימנעו ממנו ישיבת הארץ. </a:t>
            </a:r>
          </a:p>
          <a:p>
            <a:r>
              <a:rPr lang="he-IL" dirty="0"/>
              <a:t>גם </a:t>
            </a:r>
            <a:r>
              <a:rPr lang="he-IL" dirty="0" err="1"/>
              <a:t>הרשב"א</a:t>
            </a:r>
            <a:r>
              <a:rPr lang="he-IL" dirty="0"/>
              <a:t> בתורת הבית (דף קל ע"ב) כתב, שלא הצריכוהו לקבל שבע מצות בפני שלשה אלא </a:t>
            </a:r>
            <a:r>
              <a:rPr lang="he-IL" dirty="0" err="1"/>
              <a:t>לענין</a:t>
            </a:r>
            <a:r>
              <a:rPr lang="he-IL" dirty="0"/>
              <a:t> </a:t>
            </a:r>
            <a:r>
              <a:rPr lang="he-IL" dirty="0" err="1"/>
              <a:t>להחיותו</a:t>
            </a:r>
            <a:r>
              <a:rPr lang="he-IL" dirty="0"/>
              <a:t> בלבד, אבל </a:t>
            </a:r>
            <a:r>
              <a:rPr lang="he-IL" dirty="0" err="1"/>
              <a:t>לענין</a:t>
            </a:r>
            <a:r>
              <a:rPr lang="he-IL" dirty="0"/>
              <a:t> שאר גזירות כל שידענו שאינו עובד ע"ז אינו בכלל גזירות אלו. ע"ש. </a:t>
            </a:r>
          </a:p>
          <a:p>
            <a:r>
              <a:rPr lang="he-IL" dirty="0"/>
              <a:t>עמוד הימיני סימן </a:t>
            </a:r>
            <a:r>
              <a:rPr lang="he-IL" dirty="0" err="1"/>
              <a:t>יב</a:t>
            </a:r>
            <a:r>
              <a:rPr lang="he-IL" dirty="0"/>
              <a:t>: אכן אין נראה כן דעת הרמב"ם, שהרי כתב שאסור לנו להניח להם בינינו אא"כ קיבלו עליהם המצוות, ורואים שלא מספיק מה שבפועל שומרים המצוות אלא עד שיקבלו, וקבלה זאת שהוא דן עליה היינו לפי דיני קבלה </a:t>
            </a:r>
            <a:r>
              <a:rPr lang="he-IL" dirty="0" err="1"/>
              <a:t>שנתפרטו</a:t>
            </a:r>
            <a:r>
              <a:rPr lang="he-IL" dirty="0"/>
              <a:t> בגר תושב, שהרי כך מסיים "ואם קבל עליו ז' מצוות הרי זה 'גר תושב'", הרי בפירוש שהדיון הוא על קבלת המצוות לפי הסדר הקבוע שעל ידם נקרא 'גר תושב'. ועל זה מסיים שאין מקבלים </a:t>
            </a:r>
            <a:r>
              <a:rPr lang="he-IL" dirty="0" err="1"/>
              <a:t>ג"ת</a:t>
            </a:r>
            <a:r>
              <a:rPr lang="he-IL" dirty="0"/>
              <a:t> אלא בזמן שהיובל נוהג. יוצא מזה שבזמן שאין היובל שאין קבלתו בתור גר תושב אפשרית, ממילא אסורה ישיבתו בארץ (כשיד ישראל תקיפה). </a:t>
            </a:r>
          </a:p>
        </p:txBody>
      </p:sp>
    </p:spTree>
    <p:extLst>
      <p:ext uri="{BB962C8B-B14F-4D97-AF65-F5344CB8AC3E}">
        <p14:creationId xmlns:p14="http://schemas.microsoft.com/office/powerpoint/2010/main" val="50235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C32B31-B9A0-9008-D5E5-E2761B996A06}"/>
              </a:ext>
            </a:extLst>
          </p:cNvPr>
          <p:cNvSpPr>
            <a:spLocks noGrp="1"/>
          </p:cNvSpPr>
          <p:nvPr>
            <p:ph type="title"/>
          </p:nvPr>
        </p:nvSpPr>
        <p:spPr/>
        <p:txBody>
          <a:bodyPr/>
          <a:lstStyle/>
          <a:p>
            <a:r>
              <a:rPr lang="he-IL" dirty="0"/>
              <a:t>הדעה המחמירה – באיסור לא ישבו </a:t>
            </a:r>
          </a:p>
        </p:txBody>
      </p:sp>
      <p:sp>
        <p:nvSpPr>
          <p:cNvPr id="3" name="מציין מיקום תוכן 2">
            <a:extLst>
              <a:ext uri="{FF2B5EF4-FFF2-40B4-BE49-F238E27FC236}">
                <a16:creationId xmlns:a16="http://schemas.microsoft.com/office/drawing/2014/main" id="{66399EF8-CAA0-A937-98A5-EA96147DD54E}"/>
              </a:ext>
            </a:extLst>
          </p:cNvPr>
          <p:cNvSpPr>
            <a:spLocks noGrp="1"/>
          </p:cNvSpPr>
          <p:nvPr>
            <p:ph idx="1"/>
          </p:nvPr>
        </p:nvSpPr>
        <p:spPr/>
        <p:txBody>
          <a:bodyPr/>
          <a:lstStyle/>
          <a:p>
            <a:r>
              <a:rPr lang="he-IL" dirty="0"/>
              <a:t>עמוד הימיני סימן </a:t>
            </a:r>
            <a:r>
              <a:rPr lang="he-IL" dirty="0" err="1"/>
              <a:t>יב</a:t>
            </a:r>
            <a:r>
              <a:rPr lang="he-IL" dirty="0"/>
              <a:t>: אכן אין נראה כן דעת הרמב"ם שמספיק שמירה ללא קבלה), שהרי כתב שאסור לנו להניח להם בינינו אא"כ קיבלו עליהם המצוות, ורואים שלא מספיק מה שבפועל שומרים המצוות אלא עד שיקבלו, </a:t>
            </a:r>
          </a:p>
          <a:p>
            <a:r>
              <a:rPr lang="he-IL" dirty="0"/>
              <a:t>וקבלה זאת שהוא דן עליה היינו לפי דיני קבלה </a:t>
            </a:r>
            <a:r>
              <a:rPr lang="he-IL" dirty="0" err="1"/>
              <a:t>שנתפרטו</a:t>
            </a:r>
            <a:r>
              <a:rPr lang="he-IL" dirty="0"/>
              <a:t> בגר תושב, שהרי כך מסיים "ואם קבל עליו ז' מצוות הרי זה 'גר תושב'", הרי בפירוש שהדיון הוא על קבלת המצוות לפי הסדר הקבוע שעל ידם נקרא 'גר תושב'. </a:t>
            </a:r>
          </a:p>
          <a:p>
            <a:r>
              <a:rPr lang="he-IL" dirty="0"/>
              <a:t>ועל זה מסיים שאין מקבלים </a:t>
            </a:r>
            <a:r>
              <a:rPr lang="he-IL" dirty="0" err="1"/>
              <a:t>ג"ת</a:t>
            </a:r>
            <a:r>
              <a:rPr lang="he-IL" dirty="0"/>
              <a:t> אלא בזמן שהיובל נוהג. </a:t>
            </a:r>
          </a:p>
          <a:p>
            <a:r>
              <a:rPr lang="he-IL" dirty="0"/>
              <a:t>יוצא מזה שבזמן שאין היובל שאין קבלתו בתור גר תושב אפשרית, ממילא אסורה ישיבתו בארץ (כשיד ישראל תקיפה). </a:t>
            </a:r>
          </a:p>
          <a:p>
            <a:endParaRPr lang="he-IL" dirty="0"/>
          </a:p>
        </p:txBody>
      </p:sp>
    </p:spTree>
    <p:extLst>
      <p:ext uri="{BB962C8B-B14F-4D97-AF65-F5344CB8AC3E}">
        <p14:creationId xmlns:p14="http://schemas.microsoft.com/office/powerpoint/2010/main" val="676110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9F66FF-3EFE-8188-3EF3-21BEAE5B31C5}"/>
              </a:ext>
            </a:extLst>
          </p:cNvPr>
          <p:cNvSpPr>
            <a:spLocks noGrp="1"/>
          </p:cNvSpPr>
          <p:nvPr>
            <p:ph type="title"/>
          </p:nvPr>
        </p:nvSpPr>
        <p:spPr/>
        <p:txBody>
          <a:bodyPr/>
          <a:lstStyle/>
          <a:p>
            <a:r>
              <a:rPr lang="he-IL" dirty="0"/>
              <a:t>הדעה הבינונית – באיסור לא ישבו</a:t>
            </a:r>
          </a:p>
        </p:txBody>
      </p:sp>
      <p:sp>
        <p:nvSpPr>
          <p:cNvPr id="3" name="מציין מיקום תוכן 2">
            <a:extLst>
              <a:ext uri="{FF2B5EF4-FFF2-40B4-BE49-F238E27FC236}">
                <a16:creationId xmlns:a16="http://schemas.microsoft.com/office/drawing/2014/main" id="{438A0BD3-5795-D24D-AC9C-43DC72B5A575}"/>
              </a:ext>
            </a:extLst>
          </p:cNvPr>
          <p:cNvSpPr>
            <a:spLocks noGrp="1"/>
          </p:cNvSpPr>
          <p:nvPr>
            <p:ph idx="1"/>
          </p:nvPr>
        </p:nvSpPr>
        <p:spPr/>
        <p:txBody>
          <a:bodyPr/>
          <a:lstStyle/>
          <a:p>
            <a:r>
              <a:rPr lang="he-IL" dirty="0" err="1"/>
              <a:t>בכ"מ</a:t>
            </a:r>
            <a:r>
              <a:rPr lang="he-IL" dirty="0"/>
              <a:t> כתב על דברי </a:t>
            </a:r>
            <a:r>
              <a:rPr lang="he-IL" dirty="0" err="1"/>
              <a:t>הראב"ד</a:t>
            </a:r>
            <a:r>
              <a:rPr lang="he-IL" dirty="0"/>
              <a:t> האחרונים שגם הרמב"ם ודאי יודה בזה, כיון שקיבל עליו ז' מצוות בני נח, שוב אין בו החשש שמא יחטיאו, ולמה ימנעו ממנו ישיבת הארץ. </a:t>
            </a:r>
          </a:p>
          <a:p>
            <a:r>
              <a:rPr lang="he-IL" dirty="0"/>
              <a:t>גם </a:t>
            </a:r>
            <a:r>
              <a:rPr lang="he-IL" dirty="0" err="1"/>
              <a:t>הרשב"א</a:t>
            </a:r>
            <a:r>
              <a:rPr lang="he-IL" dirty="0"/>
              <a:t> בתורת הבית (דף קל ע"ב) כתב, שלא הצריכוהו לקבל שבע מצות בפני שלשה אלא </a:t>
            </a:r>
            <a:r>
              <a:rPr lang="he-IL" dirty="0" err="1"/>
              <a:t>לענין</a:t>
            </a:r>
            <a:r>
              <a:rPr lang="he-IL" dirty="0"/>
              <a:t> </a:t>
            </a:r>
            <a:r>
              <a:rPr lang="he-IL" dirty="0" err="1"/>
              <a:t>להחיותו</a:t>
            </a:r>
            <a:r>
              <a:rPr lang="he-IL" dirty="0"/>
              <a:t> בלבד, אבל </a:t>
            </a:r>
            <a:r>
              <a:rPr lang="he-IL" dirty="0" err="1"/>
              <a:t>לענין</a:t>
            </a:r>
            <a:r>
              <a:rPr lang="he-IL" dirty="0"/>
              <a:t> שאר גזירות כל שידענו שאינו עובד ע"ז אינו בכלל גזירות אלו. ע"ש. </a:t>
            </a:r>
          </a:p>
          <a:p>
            <a:r>
              <a:rPr lang="he-IL" dirty="0"/>
              <a:t>ויש לדון בדעה הזו – </a:t>
            </a:r>
            <a:r>
              <a:rPr lang="he-IL" b="1" dirty="0"/>
              <a:t>האם צריך קבלה ממש? </a:t>
            </a:r>
            <a:r>
              <a:rPr lang="he-IL" dirty="0"/>
              <a:t>והאם צריך לשם דת משה?</a:t>
            </a:r>
          </a:p>
          <a:p>
            <a:r>
              <a:rPr lang="he-IL" dirty="0"/>
              <a:t>או שכל ישמעאלי שלא רוצח הוא בכלל ההיתר, שהיות ואינו עובד ע"ז ונשמר משאר דברים – הרי הוא בכלל ההיתר.</a:t>
            </a:r>
          </a:p>
          <a:p>
            <a:r>
              <a:rPr lang="he-IL" dirty="0"/>
              <a:t>דעת החזון איש שצריך קבלה ממש, אחרית יש לו דעות כוזבות. ויש מקילים בזה. </a:t>
            </a:r>
            <a:r>
              <a:rPr lang="he-IL" dirty="0" err="1"/>
              <a:t>שסגי</a:t>
            </a:r>
            <a:r>
              <a:rPr lang="he-IL" dirty="0"/>
              <a:t> שאינו עובד ע"ז ולא עובר על שאר דברים. </a:t>
            </a:r>
          </a:p>
          <a:p>
            <a:endParaRPr lang="he-IL" dirty="0"/>
          </a:p>
        </p:txBody>
      </p:sp>
    </p:spTree>
    <p:extLst>
      <p:ext uri="{BB962C8B-B14F-4D97-AF65-F5344CB8AC3E}">
        <p14:creationId xmlns:p14="http://schemas.microsoft.com/office/powerpoint/2010/main" val="404024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B293E10-4813-040C-D600-7914410D5F07}"/>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329E4E3-8227-719D-5026-1C1A76571A96}"/>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594D69E5-BF18-7F4B-8C03-11CB3E3901BE}"/>
              </a:ext>
            </a:extLst>
          </p:cNvPr>
          <p:cNvPicPr>
            <a:picLocks noChangeAspect="1"/>
          </p:cNvPicPr>
          <p:nvPr/>
        </p:nvPicPr>
        <p:blipFill>
          <a:blip r:embed="rId2"/>
          <a:stretch>
            <a:fillRect/>
          </a:stretch>
        </p:blipFill>
        <p:spPr>
          <a:xfrm>
            <a:off x="1704091" y="0"/>
            <a:ext cx="8783817" cy="6858000"/>
          </a:xfrm>
          <a:prstGeom prst="rect">
            <a:avLst/>
          </a:prstGeom>
        </p:spPr>
      </p:pic>
    </p:spTree>
    <p:extLst>
      <p:ext uri="{BB962C8B-B14F-4D97-AF65-F5344CB8AC3E}">
        <p14:creationId xmlns:p14="http://schemas.microsoft.com/office/powerpoint/2010/main" val="91277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1FFEC99-63B1-7A9F-D69E-E4AA8D33CF1D}"/>
              </a:ext>
            </a:extLst>
          </p:cNvPr>
          <p:cNvSpPr>
            <a:spLocks noGrp="1"/>
          </p:cNvSpPr>
          <p:nvPr>
            <p:ph type="title"/>
          </p:nvPr>
        </p:nvSpPr>
        <p:spPr/>
        <p:txBody>
          <a:bodyPr/>
          <a:lstStyle/>
          <a:p>
            <a:r>
              <a:rPr lang="he-IL" dirty="0"/>
              <a:t>הדעה הבינונית – מצריכה קבלה</a:t>
            </a:r>
          </a:p>
        </p:txBody>
      </p:sp>
      <p:sp>
        <p:nvSpPr>
          <p:cNvPr id="3" name="מציין מיקום תוכן 2">
            <a:extLst>
              <a:ext uri="{FF2B5EF4-FFF2-40B4-BE49-F238E27FC236}">
                <a16:creationId xmlns:a16="http://schemas.microsoft.com/office/drawing/2014/main" id="{F7D0FA14-27D4-C9C9-FE36-45D27962ACCA}"/>
              </a:ext>
            </a:extLst>
          </p:cNvPr>
          <p:cNvSpPr>
            <a:spLocks noGrp="1"/>
          </p:cNvSpPr>
          <p:nvPr>
            <p:ph idx="1"/>
          </p:nvPr>
        </p:nvSpPr>
        <p:spPr/>
        <p:txBody>
          <a:bodyPr/>
          <a:lstStyle/>
          <a:p>
            <a:r>
              <a:rPr lang="he-IL" dirty="0"/>
              <a:t>כדעה הסוברת שצריך קבלה ממש משמע בדברי הבית יוסף שכתב על דברי </a:t>
            </a:r>
            <a:r>
              <a:rPr lang="he-IL" b="0" i="0" dirty="0">
                <a:solidFill>
                  <a:srgbClr val="000000"/>
                </a:solidFill>
                <a:effectLst/>
                <a:latin typeface="opensanshebrew-regular-webfont"/>
              </a:rPr>
              <a:t>הטור שפסק ש"אסור ליתן מתנת חינם לעכו"ם, אבל מותר ליתן לגר-תושב, שהרי מצוה </a:t>
            </a:r>
            <a:r>
              <a:rPr lang="he-IL" b="0" i="0" dirty="0" err="1">
                <a:solidFill>
                  <a:srgbClr val="000000"/>
                </a:solidFill>
                <a:effectLst/>
                <a:latin typeface="opensanshebrew-regular-webfont"/>
              </a:rPr>
              <a:t>להחיותו</a:t>
            </a:r>
            <a:r>
              <a:rPr lang="he-IL" b="0" i="0" dirty="0">
                <a:solidFill>
                  <a:srgbClr val="000000"/>
                </a:solidFill>
                <a:effectLst/>
                <a:latin typeface="opensanshebrew-regular-webfont"/>
              </a:rPr>
              <a:t>". </a:t>
            </a:r>
          </a:p>
          <a:p>
            <a:r>
              <a:rPr lang="he-IL" b="0" i="0" dirty="0">
                <a:solidFill>
                  <a:srgbClr val="000000"/>
                </a:solidFill>
                <a:effectLst/>
                <a:latin typeface="opensanshebrew-regular-webfont"/>
              </a:rPr>
              <a:t>העיר על כך מרן בבית יוסף "מה שכתב רבינו: אסור ליתן מתנת חינם לעכו"ם, לאו </a:t>
            </a:r>
            <a:r>
              <a:rPr lang="he-IL" b="0" i="0" dirty="0" err="1">
                <a:solidFill>
                  <a:srgbClr val="000000"/>
                </a:solidFill>
                <a:effectLst/>
                <a:latin typeface="opensanshebrew-regular-webfont"/>
              </a:rPr>
              <a:t>לאפוקי</a:t>
            </a:r>
            <a:r>
              <a:rPr lang="he-IL" b="0" i="0" dirty="0">
                <a:solidFill>
                  <a:srgbClr val="000000"/>
                </a:solidFill>
                <a:effectLst/>
                <a:latin typeface="opensanshebrew-regular-webfont"/>
              </a:rPr>
              <a:t> ישמעאל אלא </a:t>
            </a:r>
            <a:r>
              <a:rPr lang="he-IL" b="0" i="0" dirty="0" err="1">
                <a:solidFill>
                  <a:srgbClr val="000000"/>
                </a:solidFill>
                <a:effectLst/>
                <a:latin typeface="opensanshebrew-regular-webfont"/>
              </a:rPr>
              <a:t>לאפוקי</a:t>
            </a:r>
            <a:r>
              <a:rPr lang="he-IL" b="0" i="0" dirty="0">
                <a:solidFill>
                  <a:srgbClr val="000000"/>
                </a:solidFill>
                <a:effectLst/>
                <a:latin typeface="opensanshebrew-regular-webfont"/>
              </a:rPr>
              <a:t> גר-תושב שקיבל ז' מצוות בני-נח וזהו שאנו מצווים </a:t>
            </a:r>
            <a:r>
              <a:rPr lang="he-IL" b="0" i="0" dirty="0" err="1">
                <a:solidFill>
                  <a:srgbClr val="000000"/>
                </a:solidFill>
                <a:effectLst/>
                <a:latin typeface="opensanshebrew-regular-webfont"/>
              </a:rPr>
              <a:t>להחיותו</a:t>
            </a:r>
            <a:r>
              <a:rPr lang="he-IL" b="0" i="0" dirty="0">
                <a:solidFill>
                  <a:srgbClr val="000000"/>
                </a:solidFill>
                <a:effectLst/>
                <a:latin typeface="opensanshebrew-regular-webfont"/>
              </a:rPr>
              <a:t>".</a:t>
            </a:r>
          </a:p>
          <a:p>
            <a:r>
              <a:rPr lang="he-IL" dirty="0">
                <a:solidFill>
                  <a:srgbClr val="000000"/>
                </a:solidFill>
                <a:latin typeface="opensanshebrew-regular-webfont"/>
              </a:rPr>
              <a:t>רואים שאין לישמעאל דין גר תושב, למרות </a:t>
            </a:r>
            <a:r>
              <a:rPr lang="he-IL" dirty="0" err="1">
                <a:solidFill>
                  <a:srgbClr val="000000"/>
                </a:solidFill>
                <a:latin typeface="opensanshebrew-regular-webfont"/>
              </a:rPr>
              <a:t>שיכתן</a:t>
            </a:r>
            <a:r>
              <a:rPr lang="he-IL" dirty="0">
                <a:solidFill>
                  <a:srgbClr val="000000"/>
                </a:solidFill>
                <a:latin typeface="opensanshebrew-regular-webfont"/>
              </a:rPr>
              <a:t> ובפועל הם שומרים ז' מצוות, היות ואין כאן קבלה לשמירה?</a:t>
            </a:r>
          </a:p>
          <a:p>
            <a:r>
              <a:rPr lang="he-IL" b="0" i="0" dirty="0">
                <a:solidFill>
                  <a:srgbClr val="000000"/>
                </a:solidFill>
                <a:effectLst/>
                <a:latin typeface="opensanshebrew-regular-webfont"/>
              </a:rPr>
              <a:t>וכן </a:t>
            </a:r>
            <a:r>
              <a:rPr lang="he-IL" b="0" i="0" dirty="0" err="1">
                <a:solidFill>
                  <a:srgbClr val="000000"/>
                </a:solidFill>
                <a:effectLst/>
                <a:latin typeface="opensanshebrew-regular-webfont"/>
              </a:rPr>
              <a:t>הרשב"א</a:t>
            </a:r>
            <a:r>
              <a:rPr lang="he-IL" b="0" i="0" dirty="0">
                <a:solidFill>
                  <a:srgbClr val="000000"/>
                </a:solidFill>
                <a:effectLst/>
                <a:latin typeface="opensanshebrew-regular-webfont"/>
              </a:rPr>
              <a:t> (בחידושיו למס' ע"ז סד, וכן </a:t>
            </a:r>
            <a:r>
              <a:rPr lang="he-IL" b="0" i="0" dirty="0" err="1">
                <a:solidFill>
                  <a:srgbClr val="000000"/>
                </a:solidFill>
                <a:effectLst/>
                <a:latin typeface="opensanshebrew-regular-webfont"/>
              </a:rPr>
              <a:t>בתוה"ב</a:t>
            </a:r>
            <a:r>
              <a:rPr lang="he-IL" b="0" i="0" dirty="0">
                <a:solidFill>
                  <a:srgbClr val="000000"/>
                </a:solidFill>
                <a:effectLst/>
                <a:latin typeface="opensanshebrew-regular-webfont"/>
              </a:rPr>
              <a:t> בית ה' שער א' וד') מנמק מדוע הישמעאלים אינם גרים-תושבים (לגבי יין נסך): "שהישמעאלים הללו לא </a:t>
            </a:r>
            <a:r>
              <a:rPr lang="he-IL" b="1" i="0" dirty="0">
                <a:solidFill>
                  <a:srgbClr val="000000"/>
                </a:solidFill>
                <a:effectLst/>
                <a:latin typeface="opensanshebrew-regular-webfont"/>
              </a:rPr>
              <a:t>קיבלו</a:t>
            </a:r>
            <a:r>
              <a:rPr lang="he-IL" b="0" i="0" dirty="0">
                <a:solidFill>
                  <a:srgbClr val="000000"/>
                </a:solidFill>
                <a:effectLst/>
                <a:latin typeface="opensanshebrew-regular-webfont"/>
              </a:rPr>
              <a:t> עליהם שלא לעבוד עבודה זרה, וכן לא קיבלו עליהם בפני ג' ז' מצוות בני-נח".</a:t>
            </a:r>
            <a:endParaRPr lang="he-IL" dirty="0"/>
          </a:p>
        </p:txBody>
      </p:sp>
    </p:spTree>
    <p:extLst>
      <p:ext uri="{BB962C8B-B14F-4D97-AF65-F5344CB8AC3E}">
        <p14:creationId xmlns:p14="http://schemas.microsoft.com/office/powerpoint/2010/main" val="968027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297E09E-AB33-A0AD-938E-88D84ECE6A98}"/>
              </a:ext>
            </a:extLst>
          </p:cNvPr>
          <p:cNvSpPr>
            <a:spLocks noGrp="1"/>
          </p:cNvSpPr>
          <p:nvPr>
            <p:ph type="title"/>
          </p:nvPr>
        </p:nvSpPr>
        <p:spPr/>
        <p:txBody>
          <a:bodyPr/>
          <a:lstStyle/>
          <a:p>
            <a:r>
              <a:rPr lang="he-IL" dirty="0"/>
              <a:t>לדעת הרמב"ם – וודאי צריך קבלה</a:t>
            </a:r>
          </a:p>
        </p:txBody>
      </p:sp>
      <p:sp>
        <p:nvSpPr>
          <p:cNvPr id="3" name="מציין מיקום תוכן 2">
            <a:extLst>
              <a:ext uri="{FF2B5EF4-FFF2-40B4-BE49-F238E27FC236}">
                <a16:creationId xmlns:a16="http://schemas.microsoft.com/office/drawing/2014/main" id="{4C3E39F6-7FF4-2AD7-BEA5-097CC3A12DB7}"/>
              </a:ext>
            </a:extLst>
          </p:cNvPr>
          <p:cNvSpPr>
            <a:spLocks noGrp="1"/>
          </p:cNvSpPr>
          <p:nvPr>
            <p:ph idx="1"/>
          </p:nvPr>
        </p:nvSpPr>
        <p:spPr/>
        <p:txBody>
          <a:bodyPr/>
          <a:lstStyle/>
          <a:p>
            <a:r>
              <a:rPr lang="he-IL" dirty="0"/>
              <a:t>נראה בסברה פשוטה שחייבים לומר שלפי הרמב"ם רק מי שקיבל עליו שבע מצוות מותר לו לגור בארץ. </a:t>
            </a:r>
          </a:p>
          <a:p>
            <a:r>
              <a:rPr lang="he-IL" dirty="0"/>
              <a:t>שכן נחלקו הרמב"ם והרמב"ן האם בשעת מלחמה מספיק מס ועבדות, או שצריך גם שיקבלו עליהם שבע מצוות?</a:t>
            </a:r>
          </a:p>
          <a:p>
            <a:r>
              <a:rPr lang="he-IL" dirty="0"/>
              <a:t>ובפשטות מחלוקת זו תלויה במחלוקת למי אסור לגור בארץ?</a:t>
            </a:r>
          </a:p>
          <a:p>
            <a:r>
              <a:rPr lang="he-IL" dirty="0"/>
              <a:t>לרמב"ן – שרק לגוי שעובד עבודה זרה אסור לגור בארץ, לכן מספיק שיקבלו מס ועבדות. ואין צורך להגיד להם שע"ז אסור – שכן זה בין כך אסור. </a:t>
            </a:r>
          </a:p>
          <a:p>
            <a:r>
              <a:rPr lang="he-IL" dirty="0"/>
              <a:t>לרמב"ם – שרק לגוי שמקבל עליו שבע מצוות כדת משה מותר לגור בארץ, חייבים לומר להם לקבל שבע מצוות, שכן ללא המלחמה לא היו </a:t>
            </a:r>
            <a:r>
              <a:rPr lang="he-IL" dirty="0" err="1"/>
              <a:t>חיבים</a:t>
            </a:r>
            <a:r>
              <a:rPr lang="he-IL" dirty="0"/>
              <a:t> לקבל עליהם שבע מצוות. </a:t>
            </a:r>
          </a:p>
          <a:p>
            <a:r>
              <a:rPr lang="he-IL" dirty="0"/>
              <a:t>לכן נראה הכרעה ברורה – שלדעת הרמב"ם – אין מקום להקל להתיר לגוי שלא קיבל עליו שבע מצוות </a:t>
            </a:r>
            <a:r>
              <a:rPr lang="he-IL" dirty="0" err="1"/>
              <a:t>להכנס</a:t>
            </a:r>
            <a:r>
              <a:rPr lang="he-IL" dirty="0"/>
              <a:t> לארץ. ובוודאי לא באופן של קבע. </a:t>
            </a:r>
          </a:p>
        </p:txBody>
      </p:sp>
    </p:spTree>
    <p:extLst>
      <p:ext uri="{BB962C8B-B14F-4D97-AF65-F5344CB8AC3E}">
        <p14:creationId xmlns:p14="http://schemas.microsoft.com/office/powerpoint/2010/main" val="3465325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BEECD3-6FE6-9F9D-45DE-8930A34D4008}"/>
              </a:ext>
            </a:extLst>
          </p:cNvPr>
          <p:cNvSpPr>
            <a:spLocks noGrp="1"/>
          </p:cNvSpPr>
          <p:nvPr>
            <p:ph type="title"/>
          </p:nvPr>
        </p:nvSpPr>
        <p:spPr/>
        <p:txBody>
          <a:bodyPr/>
          <a:lstStyle/>
          <a:p>
            <a:r>
              <a:rPr lang="he-IL" dirty="0"/>
              <a:t>הדעה המקילה – רק בעובדי עבודה זרה</a:t>
            </a:r>
          </a:p>
        </p:txBody>
      </p:sp>
      <p:sp>
        <p:nvSpPr>
          <p:cNvPr id="3" name="מציין מיקום תוכן 2">
            <a:extLst>
              <a:ext uri="{FF2B5EF4-FFF2-40B4-BE49-F238E27FC236}">
                <a16:creationId xmlns:a16="http://schemas.microsoft.com/office/drawing/2014/main" id="{DEB1C3CA-0541-2C63-C563-B1F3B48DB383}"/>
              </a:ext>
            </a:extLst>
          </p:cNvPr>
          <p:cNvSpPr>
            <a:spLocks noGrp="1"/>
          </p:cNvSpPr>
          <p:nvPr>
            <p:ph idx="1"/>
          </p:nvPr>
        </p:nvSpPr>
        <p:spPr/>
        <p:txBody>
          <a:bodyPr>
            <a:normAutofit fontScale="92500" lnSpcReduction="20000"/>
          </a:bodyPr>
          <a:lstStyle/>
          <a:p>
            <a:pPr algn="just" rtl="1"/>
            <a:r>
              <a:rPr lang="he-IL" b="0" i="0" dirty="0">
                <a:solidFill>
                  <a:srgbClr val="333333"/>
                </a:solidFill>
                <a:effectLst/>
                <a:latin typeface="opensanshebrew-regular-webfont"/>
              </a:rPr>
              <a:t>וראיתי עוד בספר מזבח-אדמה (</a:t>
            </a:r>
            <a:r>
              <a:rPr lang="he-IL" b="0" i="0" dirty="0" err="1">
                <a:solidFill>
                  <a:srgbClr val="333333"/>
                </a:solidFill>
                <a:effectLst/>
                <a:latin typeface="opensanshebrew-regular-webfont"/>
              </a:rPr>
              <a:t>להרב</a:t>
            </a:r>
            <a:r>
              <a:rPr lang="he-IL" b="0" i="0" dirty="0">
                <a:solidFill>
                  <a:srgbClr val="333333"/>
                </a:solidFill>
                <a:effectLst/>
                <a:latin typeface="opensanshebrew-regular-webfont"/>
              </a:rPr>
              <a:t> מיוחס </a:t>
            </a:r>
            <a:r>
              <a:rPr lang="he-IL" b="0" i="0" dirty="0" err="1">
                <a:solidFill>
                  <a:srgbClr val="333333"/>
                </a:solidFill>
                <a:effectLst/>
                <a:latin typeface="opensanshebrew-regular-webfont"/>
              </a:rPr>
              <a:t>ב"ר</a:t>
            </a:r>
            <a:r>
              <a:rPr lang="he-IL" b="0" i="0" dirty="0">
                <a:solidFill>
                  <a:srgbClr val="333333"/>
                </a:solidFill>
                <a:effectLst/>
                <a:latin typeface="opensanshebrew-regular-webfont"/>
              </a:rPr>
              <a:t> שמואל, מגדולי ירושלים בימי </a:t>
            </a:r>
            <a:r>
              <a:rPr lang="he-IL" b="0" i="0" dirty="0" err="1">
                <a:solidFill>
                  <a:srgbClr val="333333"/>
                </a:solidFill>
                <a:effectLst/>
                <a:latin typeface="opensanshebrew-regular-webfont"/>
              </a:rPr>
              <a:t>מהר"ם</a:t>
            </a:r>
            <a:r>
              <a:rPr lang="he-IL" b="0" i="0" dirty="0">
                <a:solidFill>
                  <a:srgbClr val="333333"/>
                </a:solidFill>
                <a:effectLst/>
                <a:latin typeface="opensanshebrew-regular-webfont"/>
              </a:rPr>
              <a:t> בן-חביב) ביו"ד סי' קנא שכתב:</a:t>
            </a:r>
          </a:p>
          <a:p>
            <a:pPr algn="just" rtl="1"/>
            <a:r>
              <a:rPr lang="he-IL" b="0" i="0" dirty="0">
                <a:solidFill>
                  <a:srgbClr val="333333"/>
                </a:solidFill>
                <a:effectLst/>
                <a:latin typeface="opensanshebrew-regular-webfont"/>
              </a:rPr>
              <a:t>אין </a:t>
            </a:r>
            <a:r>
              <a:rPr lang="he-IL" b="0" i="0" dirty="0" err="1">
                <a:solidFill>
                  <a:srgbClr val="333333"/>
                </a:solidFill>
                <a:effectLst/>
                <a:latin typeface="opensanshebrew-regular-webfont"/>
              </a:rPr>
              <a:t>מוכרין</a:t>
            </a:r>
            <a:r>
              <a:rPr lang="he-IL" b="0" i="0" dirty="0">
                <a:solidFill>
                  <a:srgbClr val="333333"/>
                </a:solidFill>
                <a:effectLst/>
                <a:latin typeface="opensanshebrew-regular-webfont"/>
              </a:rPr>
              <a:t> להם בתים </a:t>
            </a:r>
            <a:r>
              <a:rPr lang="he-IL" b="0" i="0" dirty="0" err="1">
                <a:solidFill>
                  <a:srgbClr val="333333"/>
                </a:solidFill>
                <a:effectLst/>
                <a:latin typeface="opensanshebrew-regular-webfont"/>
              </a:rPr>
              <a:t>כו</a:t>
            </a:r>
            <a:r>
              <a:rPr lang="he-IL" b="0" i="0" dirty="0">
                <a:solidFill>
                  <a:srgbClr val="333333"/>
                </a:solidFill>
                <a:effectLst/>
                <a:latin typeface="opensanshebrew-regular-webfont"/>
              </a:rPr>
              <a:t>' - </a:t>
            </a:r>
            <a:r>
              <a:rPr lang="he-IL" b="0" i="0" dirty="0" err="1">
                <a:solidFill>
                  <a:srgbClr val="333333"/>
                </a:solidFill>
                <a:effectLst/>
                <a:latin typeface="opensanshebrew-regular-webfont"/>
              </a:rPr>
              <a:t>והאידנא</a:t>
            </a:r>
            <a:r>
              <a:rPr lang="he-IL" b="0" i="0" dirty="0">
                <a:solidFill>
                  <a:srgbClr val="333333"/>
                </a:solidFill>
                <a:effectLst/>
                <a:latin typeface="opensanshebrew-regular-webfont"/>
              </a:rPr>
              <a:t> שראינו גדולי ישראל, מו"ה </a:t>
            </a:r>
            <a:r>
              <a:rPr lang="he-IL" b="0" i="0" dirty="0" err="1">
                <a:solidFill>
                  <a:srgbClr val="333333"/>
                </a:solidFill>
                <a:effectLst/>
                <a:latin typeface="opensanshebrew-regular-webfont"/>
              </a:rPr>
              <a:t>מוהרש"א</a:t>
            </a:r>
            <a:r>
              <a:rPr lang="he-IL" b="0" i="0" dirty="0">
                <a:solidFill>
                  <a:srgbClr val="333333"/>
                </a:solidFill>
                <a:effectLst/>
                <a:latin typeface="opensanshebrew-regular-webfont"/>
              </a:rPr>
              <a:t> </a:t>
            </a:r>
            <a:r>
              <a:rPr lang="he-IL" b="0" i="0" dirty="0" err="1">
                <a:solidFill>
                  <a:srgbClr val="333333"/>
                </a:solidFill>
                <a:effectLst/>
                <a:latin typeface="opensanshebrew-regular-webfont"/>
              </a:rPr>
              <a:t>ומהרמ"ס</a:t>
            </a:r>
            <a:r>
              <a:rPr lang="he-IL" b="0" i="0" dirty="0">
                <a:solidFill>
                  <a:srgbClr val="333333"/>
                </a:solidFill>
                <a:effectLst/>
                <a:latin typeface="opensanshebrew-regular-webfont"/>
              </a:rPr>
              <a:t>, וכמה </a:t>
            </a:r>
            <a:r>
              <a:rPr lang="he-IL" b="0" i="0" dirty="0" err="1">
                <a:solidFill>
                  <a:srgbClr val="333333"/>
                </a:solidFill>
                <a:effectLst/>
                <a:latin typeface="opensanshebrew-regular-webfont"/>
              </a:rPr>
              <a:t>וכמה</a:t>
            </a:r>
            <a:r>
              <a:rPr lang="he-IL" b="0" i="0" dirty="0">
                <a:solidFill>
                  <a:srgbClr val="333333"/>
                </a:solidFill>
                <a:effectLst/>
                <a:latin typeface="opensanshebrew-regular-webfont"/>
              </a:rPr>
              <a:t> חצרות ובתים וכיוצא, </a:t>
            </a:r>
            <a:r>
              <a:rPr lang="he-IL" b="1" i="0" dirty="0">
                <a:solidFill>
                  <a:srgbClr val="333333"/>
                </a:solidFill>
                <a:effectLst/>
                <a:latin typeface="opensanshebrew-regular-webfont"/>
              </a:rPr>
              <a:t>נראה ודאי דהיינו משום </a:t>
            </a:r>
            <a:r>
              <a:rPr lang="he-IL" b="1" i="0" dirty="0" err="1">
                <a:solidFill>
                  <a:srgbClr val="333333"/>
                </a:solidFill>
                <a:effectLst/>
                <a:latin typeface="opensanshebrew-regular-webfont"/>
              </a:rPr>
              <a:t>דלאו</a:t>
            </a:r>
            <a:r>
              <a:rPr lang="he-IL" b="1" i="0" dirty="0">
                <a:solidFill>
                  <a:srgbClr val="333333"/>
                </a:solidFill>
                <a:effectLst/>
                <a:latin typeface="opensanshebrew-regular-webfont"/>
              </a:rPr>
              <a:t> דלא ישבו בארצך לעניין חניה בקרקע, היינו על גוים עובדי ע"ז </a:t>
            </a:r>
            <a:r>
              <a:rPr lang="he-IL" b="1" i="0" dirty="0" err="1">
                <a:solidFill>
                  <a:srgbClr val="333333"/>
                </a:solidFill>
                <a:effectLst/>
                <a:latin typeface="opensanshebrew-regular-webfont"/>
              </a:rPr>
              <a:t>דוקא</a:t>
            </a:r>
            <a:r>
              <a:rPr lang="he-IL" b="0" i="0" dirty="0">
                <a:solidFill>
                  <a:srgbClr val="333333"/>
                </a:solidFill>
                <a:effectLst/>
                <a:latin typeface="opensanshebrew-regular-webfont"/>
              </a:rPr>
              <a:t>, א"כ כ"ש בישמעאלים. וכ"כ </a:t>
            </a:r>
            <a:r>
              <a:rPr lang="he-IL" b="0" i="0" dirty="0" err="1">
                <a:solidFill>
                  <a:srgbClr val="333333"/>
                </a:solidFill>
                <a:effectLst/>
                <a:latin typeface="opensanshebrew-regular-webfont"/>
              </a:rPr>
              <a:t>הר"מ</a:t>
            </a:r>
            <a:r>
              <a:rPr lang="he-IL" b="0" i="0" dirty="0">
                <a:solidFill>
                  <a:srgbClr val="333333"/>
                </a:solidFill>
                <a:effectLst/>
                <a:latin typeface="opensanshebrew-regular-webfont"/>
              </a:rPr>
              <a:t> פ"י מהלכות ע"ז וכן </a:t>
            </a:r>
            <a:r>
              <a:rPr lang="he-IL" b="0" i="0" dirty="0" err="1">
                <a:solidFill>
                  <a:srgbClr val="333333"/>
                </a:solidFill>
                <a:effectLst/>
                <a:latin typeface="opensanshebrew-regular-webfont"/>
              </a:rPr>
              <a:t>במנין</a:t>
            </a:r>
            <a:r>
              <a:rPr lang="he-IL" b="0" i="0" dirty="0">
                <a:solidFill>
                  <a:srgbClr val="333333"/>
                </a:solidFill>
                <a:effectLst/>
                <a:latin typeface="opensanshebrew-regular-webfont"/>
              </a:rPr>
              <a:t> </a:t>
            </a:r>
            <a:r>
              <a:rPr lang="he-IL" b="0" i="0" dirty="0" err="1">
                <a:solidFill>
                  <a:srgbClr val="333333"/>
                </a:solidFill>
                <a:effectLst/>
                <a:latin typeface="opensanshebrew-regular-webfont"/>
              </a:rPr>
              <a:t>המצוה</a:t>
            </a:r>
            <a:r>
              <a:rPr lang="he-IL" b="0" i="0" dirty="0">
                <a:solidFill>
                  <a:srgbClr val="333333"/>
                </a:solidFill>
                <a:effectLst/>
                <a:latin typeface="opensanshebrew-regular-webfont"/>
              </a:rPr>
              <a:t> </a:t>
            </a:r>
            <a:r>
              <a:rPr lang="he-IL" b="0" i="0" dirty="0" err="1">
                <a:solidFill>
                  <a:srgbClr val="333333"/>
                </a:solidFill>
                <a:effectLst/>
                <a:latin typeface="opensanshebrew-regular-webfont"/>
              </a:rPr>
              <a:t>להר"מ</a:t>
            </a:r>
            <a:r>
              <a:rPr lang="he-IL" b="0" i="0" dirty="0">
                <a:solidFill>
                  <a:srgbClr val="333333"/>
                </a:solidFill>
                <a:effectLst/>
                <a:latin typeface="opensanshebrew-regular-webfont"/>
              </a:rPr>
              <a:t>, ובש"ס בכל המקומות לא נאמר אלא בע"ז.</a:t>
            </a:r>
          </a:p>
          <a:p>
            <a:pPr algn="just" rtl="1"/>
            <a:r>
              <a:rPr lang="he-IL" b="0" i="0" dirty="0">
                <a:solidFill>
                  <a:srgbClr val="333333"/>
                </a:solidFill>
                <a:effectLst/>
                <a:latin typeface="opensanshebrew-regular-webfont"/>
              </a:rPr>
              <a:t>תשובת </a:t>
            </a:r>
            <a:r>
              <a:rPr lang="he-IL" b="0" i="0" dirty="0" err="1">
                <a:solidFill>
                  <a:srgbClr val="333333"/>
                </a:solidFill>
                <a:effectLst/>
                <a:latin typeface="opensanshebrew-regular-webfont"/>
              </a:rPr>
              <a:t>הרשב"א</a:t>
            </a:r>
            <a:r>
              <a:rPr lang="he-IL" b="0" i="0" dirty="0">
                <a:solidFill>
                  <a:srgbClr val="333333"/>
                </a:solidFill>
                <a:effectLst/>
                <a:latin typeface="opensanshebrew-regular-webfont"/>
              </a:rPr>
              <a:t> (ח"א סימן ח) שכתב לגבי איסור מתנת חנם דאין איסור אלא בעובד ע"ז ולא בגוי שאינו עובד ע"ז.</a:t>
            </a:r>
          </a:p>
          <a:p>
            <a:pPr algn="just" rtl="1"/>
            <a:r>
              <a:rPr lang="he-IL" b="0" i="0" dirty="0">
                <a:solidFill>
                  <a:srgbClr val="333333"/>
                </a:solidFill>
                <a:effectLst/>
                <a:latin typeface="opensanshebrew-regular-webfont"/>
              </a:rPr>
              <a:t>אך עדיין צריך שיקבל על עצמו שלא לעבוד ע"ז, וקבלה זו צריכה לכאורה להיות בפני בי"ד, וא"כ לכאורה לא יצאנו בזה מאפילה לאורה </a:t>
            </a:r>
            <a:r>
              <a:rPr lang="he-IL" b="0" i="0" dirty="0" err="1">
                <a:solidFill>
                  <a:srgbClr val="333333"/>
                </a:solidFill>
                <a:effectLst/>
                <a:latin typeface="opensanshebrew-regular-webfont"/>
              </a:rPr>
              <a:t>בני"ד</a:t>
            </a:r>
            <a:r>
              <a:rPr lang="he-IL" b="0" i="0" dirty="0">
                <a:solidFill>
                  <a:srgbClr val="333333"/>
                </a:solidFill>
                <a:effectLst/>
                <a:latin typeface="opensanshebrew-regular-webfont"/>
              </a:rPr>
              <a:t>.</a:t>
            </a:r>
          </a:p>
          <a:p>
            <a:pPr algn="just" rtl="1"/>
            <a:r>
              <a:rPr lang="he-IL" b="0" i="0" dirty="0">
                <a:solidFill>
                  <a:srgbClr val="333333"/>
                </a:solidFill>
                <a:effectLst/>
                <a:latin typeface="opensanshebrew-regular-webfont"/>
              </a:rPr>
              <a:t>אך באמת מוכח מדברי כמה ראשונים </a:t>
            </a:r>
            <a:r>
              <a:rPr lang="he-IL" b="1" i="0" dirty="0">
                <a:solidFill>
                  <a:srgbClr val="333333"/>
                </a:solidFill>
                <a:effectLst/>
                <a:latin typeface="opensanshebrew-regular-webfont"/>
              </a:rPr>
              <a:t>דדי במה שאינו עובד ע"ז, ולא צריך קבלה בפני בי"ד</a:t>
            </a:r>
            <a:r>
              <a:rPr lang="he-IL" b="0" i="0" dirty="0">
                <a:solidFill>
                  <a:srgbClr val="333333"/>
                </a:solidFill>
                <a:effectLst/>
                <a:latin typeface="opensanshebrew-regular-webfont"/>
              </a:rPr>
              <a:t>, עיין בספר היראים (מצוה </a:t>
            </a:r>
            <a:r>
              <a:rPr lang="he-IL" b="0" i="0" dirty="0" err="1">
                <a:solidFill>
                  <a:srgbClr val="333333"/>
                </a:solidFill>
                <a:effectLst/>
                <a:latin typeface="opensanshebrew-regular-webfont"/>
              </a:rPr>
              <a:t>רלג</a:t>
            </a:r>
            <a:r>
              <a:rPr lang="he-IL" b="0" i="0" dirty="0">
                <a:solidFill>
                  <a:srgbClr val="333333"/>
                </a:solidFill>
                <a:effectLst/>
                <a:latin typeface="opensanshebrew-regular-webfont"/>
              </a:rPr>
              <a:t>) ובפירוש רבינו יונה (סנהדרין </a:t>
            </a:r>
            <a:r>
              <a:rPr lang="he-IL" b="0" i="0" dirty="0" err="1">
                <a:solidFill>
                  <a:srgbClr val="333333"/>
                </a:solidFill>
                <a:effectLst/>
                <a:latin typeface="opensanshebrew-regular-webfont"/>
              </a:rPr>
              <a:t>נז,א</a:t>
            </a:r>
            <a:r>
              <a:rPr lang="he-IL" b="0" i="0" dirty="0">
                <a:solidFill>
                  <a:srgbClr val="333333"/>
                </a:solidFill>
                <a:effectLst/>
                <a:latin typeface="opensanshebrew-regular-webfont"/>
              </a:rPr>
              <a:t>) </a:t>
            </a:r>
            <a:r>
              <a:rPr lang="he-IL" b="0" i="0" dirty="0" err="1">
                <a:solidFill>
                  <a:srgbClr val="333333"/>
                </a:solidFill>
                <a:effectLst/>
                <a:latin typeface="opensanshebrew-regular-webfont"/>
              </a:rPr>
              <a:t>דמבואר</a:t>
            </a:r>
            <a:r>
              <a:rPr lang="he-IL" b="0" i="0" dirty="0">
                <a:solidFill>
                  <a:srgbClr val="333333"/>
                </a:solidFill>
                <a:effectLst/>
                <a:latin typeface="opensanshebrew-regular-webfont"/>
              </a:rPr>
              <a:t> בדבריהם </a:t>
            </a:r>
            <a:r>
              <a:rPr lang="he-IL" b="0" i="0" dirty="0" err="1">
                <a:solidFill>
                  <a:srgbClr val="333333"/>
                </a:solidFill>
                <a:effectLst/>
                <a:latin typeface="opensanshebrew-regular-webfont"/>
              </a:rPr>
              <a:t>דכל</a:t>
            </a:r>
            <a:r>
              <a:rPr lang="he-IL" b="0" i="0" dirty="0">
                <a:solidFill>
                  <a:srgbClr val="333333"/>
                </a:solidFill>
                <a:effectLst/>
                <a:latin typeface="opensanshebrew-regular-webfont"/>
              </a:rPr>
              <a:t> שמקיים ז' מצוות הוי </a:t>
            </a:r>
            <a:r>
              <a:rPr lang="he-IL" b="0" i="0" dirty="0" err="1">
                <a:solidFill>
                  <a:srgbClr val="333333"/>
                </a:solidFill>
                <a:effectLst/>
                <a:latin typeface="opensanshebrew-regular-webfont"/>
              </a:rPr>
              <a:t>ג"ת</a:t>
            </a:r>
            <a:r>
              <a:rPr lang="he-IL" b="0" i="0" dirty="0">
                <a:solidFill>
                  <a:srgbClr val="333333"/>
                </a:solidFill>
                <a:effectLst/>
                <a:latin typeface="opensanshebrew-regular-webfont"/>
              </a:rPr>
              <a:t> אף שלא קיבל בבי"ד, וכן משמע בספר חסידים (אות שנח). </a:t>
            </a:r>
          </a:p>
          <a:p>
            <a:pPr algn="just" rtl="1"/>
            <a:r>
              <a:rPr lang="he-IL" dirty="0">
                <a:solidFill>
                  <a:srgbClr val="333333"/>
                </a:solidFill>
                <a:latin typeface="opensanshebrew-regular-webfont"/>
              </a:rPr>
              <a:t>וכך סיכם הרב עובדיה יוסף: </a:t>
            </a:r>
            <a:r>
              <a:rPr lang="he-IL" b="1" i="0" dirty="0">
                <a:solidFill>
                  <a:srgbClr val="000000"/>
                </a:solidFill>
                <a:effectLst/>
                <a:latin typeface="opensanshebrew-regular-webfont"/>
              </a:rPr>
              <a:t>על כל פנים לדעת רוב הראשונים, איסור לא ישבו בארצך אינו נוהג לגבי ישמעאלים שאינם עובדים עבודה זרה</a:t>
            </a:r>
            <a:r>
              <a:rPr lang="he-IL" b="0" i="0" dirty="0">
                <a:solidFill>
                  <a:srgbClr val="000000"/>
                </a:solidFill>
                <a:effectLst/>
                <a:latin typeface="opensanshebrew-regular-webfont"/>
              </a:rPr>
              <a:t>.</a:t>
            </a:r>
            <a:endParaRPr lang="he-IL" b="0" i="0" dirty="0">
              <a:solidFill>
                <a:srgbClr val="333333"/>
              </a:solidFill>
              <a:effectLst/>
              <a:latin typeface="opensanshebrew-regular-webfont"/>
            </a:endParaRPr>
          </a:p>
        </p:txBody>
      </p:sp>
    </p:spTree>
    <p:extLst>
      <p:ext uri="{BB962C8B-B14F-4D97-AF65-F5344CB8AC3E}">
        <p14:creationId xmlns:p14="http://schemas.microsoft.com/office/powerpoint/2010/main" val="370927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C2DB39-14F7-AB44-8DE6-B7E5D302D705}"/>
              </a:ext>
            </a:extLst>
          </p:cNvPr>
          <p:cNvSpPr>
            <a:spLocks noGrp="1"/>
          </p:cNvSpPr>
          <p:nvPr>
            <p:ph type="title"/>
          </p:nvPr>
        </p:nvSpPr>
        <p:spPr/>
        <p:txBody>
          <a:bodyPr/>
          <a:lstStyle/>
          <a:p>
            <a:r>
              <a:rPr lang="he-IL" dirty="0"/>
              <a:t>בגדרי לא ישבו בארצך</a:t>
            </a:r>
          </a:p>
        </p:txBody>
      </p:sp>
      <p:sp>
        <p:nvSpPr>
          <p:cNvPr id="3" name="מציין מיקום תוכן 2">
            <a:extLst>
              <a:ext uri="{FF2B5EF4-FFF2-40B4-BE49-F238E27FC236}">
                <a16:creationId xmlns:a16="http://schemas.microsoft.com/office/drawing/2014/main" id="{9B9F3F6A-17B7-A954-1C13-9C08CE99AFDE}"/>
              </a:ext>
            </a:extLst>
          </p:cNvPr>
          <p:cNvSpPr>
            <a:spLocks noGrp="1"/>
          </p:cNvSpPr>
          <p:nvPr>
            <p:ph idx="1"/>
          </p:nvPr>
        </p:nvSpPr>
        <p:spPr/>
        <p:txBody>
          <a:bodyPr/>
          <a:lstStyle/>
          <a:p>
            <a:r>
              <a:rPr lang="he-IL" dirty="0"/>
              <a:t>הרמב"ם </a:t>
            </a:r>
            <a:r>
              <a:rPr lang="he-IL" dirty="0" err="1"/>
              <a:t>והראב"ד</a:t>
            </a:r>
            <a:r>
              <a:rPr lang="he-IL" dirty="0"/>
              <a:t> נחלקו באיסור זה בג' דברים:</a:t>
            </a:r>
          </a:p>
          <a:p>
            <a:r>
              <a:rPr lang="he-IL" sz="1800" dirty="0">
                <a:effectLst/>
                <a:latin typeface="Calibri" panose="020F0502020204030204" pitchFamily="34" charset="0"/>
                <a:ea typeface="Calibri" panose="020F0502020204030204" pitchFamily="34" charset="0"/>
                <a:cs typeface="Arial" panose="020B0604020202020204" pitchFamily="34" charset="0"/>
              </a:rPr>
              <a:t>1. ישיבת עראי. </a:t>
            </a:r>
          </a:p>
          <a:p>
            <a:r>
              <a:rPr lang="he-IL" sz="1800" dirty="0">
                <a:effectLst/>
                <a:latin typeface="Calibri" panose="020F0502020204030204" pitchFamily="34" charset="0"/>
                <a:ea typeface="Calibri" panose="020F0502020204030204" pitchFamily="34" charset="0"/>
                <a:cs typeface="Arial" panose="020B0604020202020204" pitchFamily="34" charset="0"/>
              </a:rPr>
              <a:t>2. כל </a:t>
            </a:r>
            <a:r>
              <a:rPr lang="he-IL" sz="1800" dirty="0" err="1">
                <a:effectLst/>
                <a:latin typeface="Calibri" panose="020F0502020204030204" pitchFamily="34" charset="0"/>
                <a:ea typeface="Calibri" panose="020F0502020204030204" pitchFamily="34" charset="0"/>
                <a:cs typeface="Arial" panose="020B0604020202020204" pitchFamily="34" charset="0"/>
              </a:rPr>
              <a:t>הגוים</a:t>
            </a:r>
            <a:r>
              <a:rPr lang="he-IL" sz="1800" dirty="0">
                <a:effectLst/>
                <a:latin typeface="Calibri" panose="020F0502020204030204" pitchFamily="34" charset="0"/>
                <a:ea typeface="Calibri" panose="020F0502020204030204" pitchFamily="34" charset="0"/>
                <a:cs typeface="Arial" panose="020B0604020202020204" pitchFamily="34" charset="0"/>
              </a:rPr>
              <a:t> בכלל האיסור. </a:t>
            </a:r>
          </a:p>
          <a:p>
            <a:r>
              <a:rPr lang="he-IL" sz="1800" dirty="0">
                <a:effectLst/>
                <a:latin typeface="Calibri" panose="020F0502020204030204" pitchFamily="34" charset="0"/>
                <a:ea typeface="Calibri" panose="020F0502020204030204" pitchFamily="34" charset="0"/>
                <a:cs typeface="Arial" panose="020B0604020202020204" pitchFamily="34" charset="0"/>
              </a:rPr>
              <a:t>3. גר תושב בזמננו.</a:t>
            </a:r>
          </a:p>
          <a:p>
            <a:r>
              <a:rPr lang="he-IL" sz="1800" dirty="0">
                <a:latin typeface="Calibri" panose="020F0502020204030204" pitchFamily="34" charset="0"/>
                <a:ea typeface="Calibri" panose="020F0502020204030204" pitchFamily="34" charset="0"/>
                <a:cs typeface="Arial" panose="020B0604020202020204" pitchFamily="34" charset="0"/>
              </a:rPr>
              <a:t>ונוכל לומר שהרמב"ם שסובר שעד שלא קיבלו עליהם בפועל ז' מצוות הרי הם בכלל האיסור של לא ישבו בארצך. הוא זה הסובר שאין עושים עמהם שלום עד שיקבלו עליהם ז' מצוות. שהרי אין אני יכול להסתפק בזה שלא יעבור על ז' מצוות בשביל שיוכל להיות בארץ, שכן עד שלא קיבל בפועל </a:t>
            </a:r>
            <a:r>
              <a:rPr lang="he-IL" sz="1800" dirty="0" err="1">
                <a:latin typeface="Calibri" panose="020F0502020204030204" pitchFamily="34" charset="0"/>
                <a:ea typeface="Calibri" panose="020F0502020204030204" pitchFamily="34" charset="0"/>
                <a:cs typeface="Arial" panose="020B0604020202020204" pitchFamily="34" charset="0"/>
              </a:rPr>
              <a:t>בב"ד</a:t>
            </a:r>
            <a:r>
              <a:rPr lang="he-IL" sz="1800" dirty="0">
                <a:latin typeface="Calibri" panose="020F0502020204030204" pitchFamily="34" charset="0"/>
                <a:ea typeface="Calibri" panose="020F0502020204030204" pitchFamily="34" charset="0"/>
                <a:cs typeface="Arial" panose="020B0604020202020204" pitchFamily="34" charset="0"/>
              </a:rPr>
              <a:t> הרי הוא בכלל האיסור. </a:t>
            </a:r>
          </a:p>
          <a:p>
            <a:r>
              <a:rPr lang="he-IL" sz="1800" dirty="0">
                <a:latin typeface="Calibri" panose="020F0502020204030204" pitchFamily="34" charset="0"/>
                <a:ea typeface="Calibri" panose="020F0502020204030204" pitchFamily="34" charset="0"/>
                <a:cs typeface="Arial" panose="020B0604020202020204" pitchFamily="34" charset="0"/>
              </a:rPr>
              <a:t>לעומת זאת הרמב"ן הסובר שאין ז' מצוות תנאי </a:t>
            </a:r>
            <a:r>
              <a:rPr lang="he-IL" sz="1800" dirty="0" err="1">
                <a:latin typeface="Calibri" panose="020F0502020204030204" pitchFamily="34" charset="0"/>
                <a:ea typeface="Calibri" panose="020F0502020204030204" pitchFamily="34" charset="0"/>
                <a:cs typeface="Arial" panose="020B0604020202020204" pitchFamily="34" charset="0"/>
              </a:rPr>
              <a:t>בעשית</a:t>
            </a:r>
            <a:r>
              <a:rPr lang="he-IL" sz="1800" dirty="0">
                <a:latin typeface="Calibri" panose="020F0502020204030204" pitchFamily="34" charset="0"/>
                <a:ea typeface="Calibri" panose="020F0502020204030204" pitchFamily="34" charset="0"/>
                <a:cs typeface="Arial" panose="020B0604020202020204" pitchFamily="34" charset="0"/>
              </a:rPr>
              <a:t> השלום, לשיטתו שרק חוטא ממש הוא באיסור לא ישבו בארצך, ולכן אין אני צריך לחשוש לזה מראש. </a:t>
            </a:r>
          </a:p>
          <a:p>
            <a:r>
              <a:rPr lang="he-IL" sz="1800" dirty="0">
                <a:latin typeface="Calibri" panose="020F0502020204030204" pitchFamily="34" charset="0"/>
                <a:ea typeface="Calibri" panose="020F0502020204030204" pitchFamily="34" charset="0"/>
                <a:cs typeface="Arial" panose="020B0604020202020204" pitchFamily="34" charset="0"/>
              </a:rPr>
              <a:t>והבין הרמב"ם </a:t>
            </a:r>
            <a:endParaRPr lang="he-IL" dirty="0"/>
          </a:p>
        </p:txBody>
      </p:sp>
    </p:spTree>
    <p:extLst>
      <p:ext uri="{BB962C8B-B14F-4D97-AF65-F5344CB8AC3E}">
        <p14:creationId xmlns:p14="http://schemas.microsoft.com/office/powerpoint/2010/main" val="109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דעת רבים שהרמב"ם בכוונה לא כתב בהלכות מלכים את הדין שאין מקבלים גר תושב בזמן הזה. </a:t>
            </a:r>
          </a:p>
          <a:p>
            <a:r>
              <a:rPr lang="he-IL" dirty="0"/>
              <a:t>משום שלגבי החובה ללמדו, וכן לגבי שיקבל שכר בעולם הבא. מועיל גם קבלה בזמן הזה. </a:t>
            </a:r>
          </a:p>
        </p:txBody>
      </p:sp>
    </p:spTree>
    <p:extLst>
      <p:ext uri="{BB962C8B-B14F-4D97-AF65-F5344CB8AC3E}">
        <p14:creationId xmlns:p14="http://schemas.microsoft.com/office/powerpoint/2010/main" val="395102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האם צלב הוא עבודה זרה?</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fontScale="92500" lnSpcReduction="20000"/>
          </a:bodyPr>
          <a:lstStyle/>
          <a:p>
            <a:r>
              <a:rPr lang="he-IL" dirty="0"/>
              <a:t>שו"ת </a:t>
            </a:r>
            <a:r>
              <a:rPr lang="he-IL" dirty="0" err="1"/>
              <a:t>יחוה</a:t>
            </a:r>
            <a:r>
              <a:rPr lang="he-IL" dirty="0"/>
              <a:t> דעת חלק ג סימן סה</a:t>
            </a:r>
          </a:p>
          <a:p>
            <a:r>
              <a:rPr lang="he-IL" dirty="0"/>
              <a:t>אבל צורת שתי וערב </a:t>
            </a:r>
            <a:r>
              <a:rPr lang="he-IL" dirty="0" err="1"/>
              <a:t>שתולין</a:t>
            </a:r>
            <a:r>
              <a:rPr lang="he-IL" dirty="0"/>
              <a:t> </a:t>
            </a:r>
            <a:r>
              <a:rPr lang="he-IL" dirty="0" err="1"/>
              <a:t>בצואר</a:t>
            </a:r>
            <a:r>
              <a:rPr lang="he-IL" dirty="0"/>
              <a:t> </a:t>
            </a:r>
            <a:r>
              <a:rPr lang="he-IL" dirty="0" err="1"/>
              <a:t>לזכרון</a:t>
            </a:r>
            <a:r>
              <a:rPr lang="he-IL" dirty="0"/>
              <a:t> אינה נקראת צלם ומותרת ע"כ. ולפי זה נראה </a:t>
            </a:r>
            <a:r>
              <a:rPr lang="he-IL" dirty="0" err="1"/>
              <a:t>שהמדלייה</a:t>
            </a:r>
            <a:r>
              <a:rPr lang="he-IL" dirty="0"/>
              <a:t> שניתנת לאות כבוד, אף על פי שעשויה בצורת צלב, אין עליה דין עבודה זרה ומותרת. </a:t>
            </a:r>
          </a:p>
          <a:p>
            <a:r>
              <a:rPr lang="he-IL" dirty="0"/>
              <a:t>והן אמת כי השפתי כהן (סימן קמ"א </a:t>
            </a:r>
            <a:r>
              <a:rPr lang="he-IL" dirty="0" err="1"/>
              <a:t>סק"ו</a:t>
            </a:r>
            <a:r>
              <a:rPr lang="he-IL" dirty="0"/>
              <a:t>) כתב, שדברי </a:t>
            </a:r>
            <a:r>
              <a:rPr lang="he-IL" dirty="0" err="1"/>
              <a:t>הרמ"א</a:t>
            </a:r>
            <a:r>
              <a:rPr lang="he-IL" dirty="0"/>
              <a:t> שהתיר צורת שתי וערב שנתלית </a:t>
            </a:r>
            <a:r>
              <a:rPr lang="he-IL" dirty="0" err="1"/>
              <a:t>בצואר</a:t>
            </a:r>
            <a:r>
              <a:rPr lang="he-IL" dirty="0"/>
              <a:t>, זהו </a:t>
            </a:r>
            <a:r>
              <a:rPr lang="he-IL" dirty="0" err="1"/>
              <a:t>דוקא</a:t>
            </a:r>
            <a:r>
              <a:rPr lang="he-IL" dirty="0"/>
              <a:t> כשידוע </a:t>
            </a:r>
            <a:r>
              <a:rPr lang="he-IL" dirty="0" err="1"/>
              <a:t>בודאי</a:t>
            </a:r>
            <a:r>
              <a:rPr lang="he-IL" dirty="0"/>
              <a:t> שלא השתחוו לה, אבל כשאין הדבר ידוע, יש לחוש שמא השתחוו לה, וספק דאורייתא </a:t>
            </a:r>
            <a:r>
              <a:rPr lang="he-IL" dirty="0" err="1"/>
              <a:t>לחומרא</a:t>
            </a:r>
            <a:r>
              <a:rPr lang="he-IL" dirty="0"/>
              <a:t> ע"כ.</a:t>
            </a:r>
          </a:p>
          <a:p>
            <a:r>
              <a:rPr lang="he-IL" dirty="0"/>
              <a:t>אולם באמת פשט דברי </a:t>
            </a:r>
            <a:r>
              <a:rPr lang="he-IL" dirty="0" err="1"/>
              <a:t>הראבי"ה</a:t>
            </a:r>
            <a:r>
              <a:rPr lang="he-IL" dirty="0"/>
              <a:t>, וכן דברי </a:t>
            </a:r>
            <a:r>
              <a:rPr lang="he-IL" dirty="0" err="1"/>
              <a:t>הרמ"א</a:t>
            </a:r>
            <a:r>
              <a:rPr lang="he-IL" dirty="0"/>
              <a:t>, משמע, שסתם צורת שתי וערב שנתלית </a:t>
            </a:r>
            <a:r>
              <a:rPr lang="he-IL" dirty="0" err="1"/>
              <a:t>בצואר</a:t>
            </a:r>
            <a:r>
              <a:rPr lang="he-IL" dirty="0"/>
              <a:t> אינה עשויה אלא </a:t>
            </a:r>
            <a:r>
              <a:rPr lang="he-IL" dirty="0" err="1"/>
              <a:t>לזכרון</a:t>
            </a:r>
            <a:r>
              <a:rPr lang="he-IL" dirty="0"/>
              <a:t> ומותרת, ואין לחוש שמא השתחוו לה. </a:t>
            </a:r>
          </a:p>
          <a:p>
            <a:r>
              <a:rPr lang="he-IL" b="1" dirty="0"/>
              <a:t>לכן אינכם </a:t>
            </a:r>
            <a:r>
              <a:rPr lang="he-IL" b="1" dirty="0" err="1"/>
              <a:t>מחוייבים</a:t>
            </a:r>
            <a:r>
              <a:rPr lang="he-IL" b="1" dirty="0"/>
              <a:t> להוציאה מן הבית משום כך, מאחר ומעיקר ההלכה אין בכך איסור. הואיל שרשרת עם צלב שעונדים על הצוואר, אינה עבודה זרה ממש. משום שאין משתחווים לה ואין עובדים לצלב זה שעל הצוואר, אלא עונדים אותה לכבוד ולמזכרת. </a:t>
            </a:r>
            <a:r>
              <a:rPr lang="he-IL" sz="1100" b="1" dirty="0"/>
              <a:t>כך פסק להלכה מרן הרב עובדיה יוסף זצ”ל.</a:t>
            </a:r>
            <a:endParaRPr lang="he-IL" b="1" dirty="0"/>
          </a:p>
          <a:p>
            <a:r>
              <a:rPr lang="he-IL" b="1" dirty="0"/>
              <a:t>אולם אם ידוע לכם שהעובדת משתחווה לצלב שעל צווארה, אפי’ אם רק פעם אחת השתחוותה לצורה זו, הדבר מחשיב את הצלב שעל צווארה כעבודה זרה.</a:t>
            </a:r>
            <a:endParaRPr lang="he-IL" dirty="0"/>
          </a:p>
          <a:p>
            <a:endParaRPr lang="he-IL" dirty="0"/>
          </a:p>
        </p:txBody>
      </p:sp>
    </p:spTree>
    <p:extLst>
      <p:ext uri="{BB962C8B-B14F-4D97-AF65-F5344CB8AC3E}">
        <p14:creationId xmlns:p14="http://schemas.microsoft.com/office/powerpoint/2010/main" val="132495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94681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074185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r>
              <a:rPr lang="he-IL" dirty="0"/>
              <a:t>שמירת מצוות בני נח - בימינו</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p:txBody>
          <a:bodyPr/>
          <a:lstStyle/>
          <a:p>
            <a:r>
              <a:rPr lang="he-IL" dirty="0"/>
              <a:t>לאחר שהראינו שרוב הגויים כיום לא נחשבים כעוברים על איסור עבודה זרה שבשבע המצוות, נבחן את שש המצוות האחרות. על איסורי גזל, שפיכות דמים, איבר מן החי וברכת (קללת) השם נראה ברור שרוב מוחלט של הגויים לא עובר.</a:t>
            </a:r>
            <a:endParaRPr lang="en-US" dirty="0"/>
          </a:p>
          <a:p>
            <a:r>
              <a:rPr lang="he-IL" dirty="0"/>
              <a:t>בנוגע לאיסור גילוי עריות, איסור זה כולל שש עריות: "האם, ואשת האב, ואשת איש, ואחותו מאמו, וזכור, ובהמה". על אף שלצערנו העולם המערבי פרוץ בתחום העריות, נראה ברור שרוב מוחלט ביותר של הגויים לא עובר על איסורים אלו.</a:t>
            </a:r>
            <a:endParaRPr lang="en-US" dirty="0"/>
          </a:p>
          <a:p>
            <a:r>
              <a:rPr lang="he-IL" dirty="0"/>
              <a:t>נותרנו עם מצות דינים, שבה נדון באריכות להלן, ונוכיח שגם כאן פשוט שאין הגויים כיום עוברים עליה.</a:t>
            </a:r>
            <a:endParaRPr lang="en-US" dirty="0"/>
          </a:p>
          <a:p>
            <a:r>
              <a:rPr lang="he-IL" dirty="0"/>
              <a:t> למדנו אם כן שסברתם של מחברי תורת המלך שסתם גוי נחשב כעובר על שבע מצוות - אין לה על מה שתתבסס.</a:t>
            </a:r>
            <a:endParaRPr lang="en-US" dirty="0"/>
          </a:p>
          <a:p>
            <a:endParaRPr lang="he-IL" dirty="0"/>
          </a:p>
        </p:txBody>
      </p:sp>
    </p:spTree>
    <p:extLst>
      <p:ext uri="{BB962C8B-B14F-4D97-AF65-F5344CB8AC3E}">
        <p14:creationId xmlns:p14="http://schemas.microsoft.com/office/powerpoint/2010/main" val="601143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r>
              <a:rPr lang="he-IL" dirty="0"/>
              <a:t>עובדי עבודה זרה</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p:txBody>
          <a:bodyPr>
            <a:normAutofit/>
          </a:bodyPr>
          <a:lstStyle/>
          <a:p>
            <a:r>
              <a:rPr lang="he-IL" dirty="0"/>
              <a:t>בנוגע לישמעאלים כבר קבע הרמב"ם כי "אלו הישמעאלים אינם עובדי  עבודה זרה וכבר נכרתה מפיהם ומלבם, והם </a:t>
            </a:r>
            <a:r>
              <a:rPr lang="he-IL" dirty="0" err="1"/>
              <a:t>מיחדים</a:t>
            </a:r>
            <a:r>
              <a:rPr lang="he-IL" dirty="0"/>
              <a:t> לאל יתעלה יחוד  כראוי, יחוד שאין בו דופי".</a:t>
            </a:r>
            <a:endParaRPr lang="en-US" dirty="0"/>
          </a:p>
          <a:p>
            <a:r>
              <a:rPr lang="he-IL" dirty="0"/>
              <a:t>כידוע, רובם המוחלט של הפוסקים לאורך  ההיסטוריה היהודית קיבלו תפיסה זו וסברו שדת האסלאם אינה דת  אלילית.</a:t>
            </a:r>
            <a:endParaRPr lang="en-US" dirty="0"/>
          </a:p>
          <a:p>
            <a:r>
              <a:rPr lang="he-IL" dirty="0"/>
              <a:t> לגבי הנוצרים ישנה מחלוקת ידועה בין הרמב"ם, הסובר שהם  עובדי עבודה זרה, ובין רבנו תם, הסובר שאין להגדירם כעובדי עבודה  זרה.  כדעה שלישית בנושא יש להציב את דעת המאירי הסבור שאין להגדירם כעובדי עבודה זרה מפני שהתורה התייחסה באיסוריה לעובדי </a:t>
            </a:r>
            <a:r>
              <a:rPr lang="he-IL" dirty="0" err="1"/>
              <a:t>פסילים</a:t>
            </a:r>
            <a:r>
              <a:rPr lang="he-IL" dirty="0"/>
              <a:t> ולעובדי כוכבים ממש. </a:t>
            </a:r>
            <a:endParaRPr lang="en-US" dirty="0"/>
          </a:p>
          <a:p>
            <a:r>
              <a:rPr lang="he-IL" dirty="0"/>
              <a:t>אלא שגם אם נגדיר את הנוצרים כעובדי  עבודה זרה, כבר פסק </a:t>
            </a:r>
            <a:r>
              <a:rPr lang="he-IL" dirty="0" err="1"/>
              <a:t>הרמ"א</a:t>
            </a:r>
            <a:r>
              <a:rPr lang="he-IL" dirty="0"/>
              <a:t> וכן פסקו ראשונים ואחרונים רבים  אחרים, שאין בני נח מוזהרים על השיתוף, ולכן רק מצידנו יש לראות  בהם עובדי עבודה זרה (לעניין כניסה לכנסיות, ביעור עבודה זרה מא"י וכו')  אך מצד קיום מצוות בני נח אין לראות אותם כעוברים על שבע המצוות.</a:t>
            </a:r>
            <a:endParaRPr lang="en-US" dirty="0"/>
          </a:p>
          <a:p>
            <a:endParaRPr lang="he-IL" dirty="0"/>
          </a:p>
        </p:txBody>
      </p:sp>
    </p:spTree>
    <p:extLst>
      <p:ext uri="{BB962C8B-B14F-4D97-AF65-F5344CB8AC3E}">
        <p14:creationId xmlns:p14="http://schemas.microsoft.com/office/powerpoint/2010/main" val="4127886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p:txBody>
          <a:bodyPr>
            <a:normAutofit fontScale="92500" lnSpcReduction="20000"/>
          </a:bodyPr>
          <a:lstStyle/>
          <a:p>
            <a:r>
              <a:rPr lang="he-IL" b="1" dirty="0"/>
              <a:t>לגבי </a:t>
            </a:r>
            <a:r>
              <a:rPr lang="he-IL" b="1" dirty="0" err="1"/>
              <a:t>המסולמים</a:t>
            </a:r>
            <a:r>
              <a:rPr lang="he-IL" b="1" dirty="0"/>
              <a:t>:</a:t>
            </a:r>
          </a:p>
          <a:p>
            <a:r>
              <a:rPr lang="he-IL" dirty="0"/>
              <a:t>'איסור' רציחה אצלם זה רק למאמיני דת </a:t>
            </a:r>
            <a:r>
              <a:rPr lang="he-IL" dirty="0" err="1"/>
              <a:t>האיסלאם</a:t>
            </a:r>
            <a:r>
              <a:rPr lang="he-IL" dirty="0"/>
              <a:t> המדויקת, ואילו יהודים או סתם 'כופרים' מצוה להרוג.</a:t>
            </a:r>
          </a:p>
          <a:p>
            <a:r>
              <a:rPr lang="he-IL" dirty="0"/>
              <a:t>כמו"כ בדת יש להם מצוות 'כבוד המשפחה' 'נקמת דם' (גם להרוג קרובי משפחה בכלל)</a:t>
            </a:r>
          </a:p>
          <a:p>
            <a:r>
              <a:rPr lang="he-IL" dirty="0"/>
              <a:t>האם אפשר לומר שהם לא עוברים על שבע מצוות בני נח?</a:t>
            </a:r>
          </a:p>
          <a:p>
            <a:endParaRPr lang="he-IL" dirty="0"/>
          </a:p>
          <a:p>
            <a:r>
              <a:rPr lang="he-IL" b="1" dirty="0"/>
              <a:t>לגבי כל העולם המערבי</a:t>
            </a:r>
          </a:p>
          <a:p>
            <a:r>
              <a:rPr lang="he-IL" dirty="0"/>
              <a:t>לצערנו היום המצב שרובם חוטאים בזנות של אשת איש. </a:t>
            </a:r>
          </a:p>
          <a:p>
            <a:r>
              <a:rPr lang="he-IL" dirty="0"/>
              <a:t>לפי הסקרים שיש באינטרנט מדובר בקרוב לחמישים אחוז אם לא יותר.</a:t>
            </a:r>
          </a:p>
          <a:p>
            <a:r>
              <a:rPr lang="he-IL" dirty="0"/>
              <a:t>תוכל לראות כאן. וכאן  </a:t>
            </a:r>
            <a:r>
              <a:rPr lang="he-IL" dirty="0" err="1"/>
              <a:t>וכאן</a:t>
            </a:r>
            <a:endParaRPr lang="he-IL" dirty="0"/>
          </a:p>
          <a:p>
            <a:endParaRPr lang="he-IL" dirty="0"/>
          </a:p>
          <a:p>
            <a:r>
              <a:rPr lang="he-IL" dirty="0"/>
              <a:t>אז האם אפשר לומר שהם לא עוברים על שבע מצוות בני נח?</a:t>
            </a:r>
          </a:p>
        </p:txBody>
      </p:sp>
    </p:spTree>
    <p:extLst>
      <p:ext uri="{BB962C8B-B14F-4D97-AF65-F5344CB8AC3E}">
        <p14:creationId xmlns:p14="http://schemas.microsoft.com/office/powerpoint/2010/main" val="17726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ircle(in)">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circle(in)">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circle(in)">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circle(in)">
                                      <p:cBhvr>
                                        <p:cTn id="42" dur="2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circle(in)">
                                      <p:cBhvr>
                                        <p:cTn id="47"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7E979D-7557-639A-BA65-8E2CE7E8789D}"/>
              </a:ext>
            </a:extLst>
          </p:cNvPr>
          <p:cNvSpPr>
            <a:spLocks noGrp="1"/>
          </p:cNvSpPr>
          <p:nvPr>
            <p:ph type="title"/>
          </p:nvPr>
        </p:nvSpPr>
        <p:spPr/>
        <p:txBody>
          <a:bodyPr/>
          <a:lstStyle/>
          <a:p>
            <a:pPr algn="ctr"/>
            <a:r>
              <a:rPr lang="he-IL" dirty="0"/>
              <a:t>לדון על האדם או על הקבוצה</a:t>
            </a:r>
          </a:p>
        </p:txBody>
      </p:sp>
      <p:sp>
        <p:nvSpPr>
          <p:cNvPr id="3" name="מציין מיקום תוכן 2">
            <a:extLst>
              <a:ext uri="{FF2B5EF4-FFF2-40B4-BE49-F238E27FC236}">
                <a16:creationId xmlns:a16="http://schemas.microsoft.com/office/drawing/2014/main" id="{CAB786FC-C67F-6364-F170-7451D5E719ED}"/>
              </a:ext>
            </a:extLst>
          </p:cNvPr>
          <p:cNvSpPr>
            <a:spLocks noGrp="1"/>
          </p:cNvSpPr>
          <p:nvPr>
            <p:ph idx="1"/>
          </p:nvPr>
        </p:nvSpPr>
        <p:spPr/>
        <p:txBody>
          <a:bodyPr/>
          <a:lstStyle/>
          <a:p>
            <a:r>
              <a:rPr lang="he-IL" dirty="0"/>
              <a:t>שלום רב, </a:t>
            </a:r>
          </a:p>
          <a:p>
            <a:r>
              <a:rPr lang="he-IL" dirty="0"/>
              <a:t>בפשטות, בעיניי אין מה לדון במוסלמים, בעולם המערבי או בערבים כקטגוריה מובחנת. צריך להסתכל בעיקר על הבן אדם. מי שרוצח או גונב או הולך עם אשת איש, הוא עובר על אחת משבע מצוות בני נח. מי שלא עושה את זה, לא עבר על שבע מצוות בני נח. לא מפעילים פה חזקות, ובפרט שהרוב המוחלט בוודאי אינם רוצחים או גנבים (ואני גם מפקפק בטענות על 50% אשת איש בעולם המערבי).</a:t>
            </a:r>
          </a:p>
          <a:p>
            <a:r>
              <a:rPr lang="he-IL" dirty="0"/>
              <a:t>לגבי האם דנים על האומה או על האדם: מלשון </a:t>
            </a:r>
            <a:r>
              <a:rPr lang="he-IL" dirty="0" err="1"/>
              <a:t>הריטב"א</a:t>
            </a:r>
            <a:r>
              <a:rPr lang="he-IL" dirty="0"/>
              <a:t> שהבאת במאמרים משמע ממש שלא הולכים לבדוק כל אדם, אלא לפי מה שבכלליות בקבוצה זו מתנהגים. </a:t>
            </a:r>
          </a:p>
          <a:p>
            <a:r>
              <a:rPr lang="he-IL" dirty="0"/>
              <a:t>ואדרבה - כל שאין לקבוצה זו חזקה שהם נזהרים בשמירה - הרי הם בכלל סתם כותי. </a:t>
            </a:r>
          </a:p>
        </p:txBody>
      </p:sp>
    </p:spTree>
    <p:extLst>
      <p:ext uri="{BB962C8B-B14F-4D97-AF65-F5344CB8AC3E}">
        <p14:creationId xmlns:p14="http://schemas.microsoft.com/office/powerpoint/2010/main" val="2085682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9A7AE1-99A1-E165-B962-398C3EFF31D1}"/>
              </a:ext>
            </a:extLst>
          </p:cNvPr>
          <p:cNvSpPr>
            <a:spLocks noGrp="1"/>
          </p:cNvSpPr>
          <p:nvPr>
            <p:ph type="title"/>
          </p:nvPr>
        </p:nvSpPr>
        <p:spPr/>
        <p:txBody>
          <a:bodyPr/>
          <a:lstStyle/>
          <a:p>
            <a:r>
              <a:rPr lang="he-IL" dirty="0"/>
              <a:t>המקור לאיסור רציחת גוי</a:t>
            </a:r>
          </a:p>
        </p:txBody>
      </p:sp>
      <p:sp>
        <p:nvSpPr>
          <p:cNvPr id="3" name="מציין מיקום תוכן 2">
            <a:extLst>
              <a:ext uri="{FF2B5EF4-FFF2-40B4-BE49-F238E27FC236}">
                <a16:creationId xmlns:a16="http://schemas.microsoft.com/office/drawing/2014/main" id="{A5A98701-211E-32FD-3861-54CA9DF234B2}"/>
              </a:ext>
            </a:extLst>
          </p:cNvPr>
          <p:cNvSpPr>
            <a:spLocks noGrp="1"/>
          </p:cNvSpPr>
          <p:nvPr>
            <p:ph idx="1"/>
          </p:nvPr>
        </p:nvSpPr>
        <p:spPr/>
        <p:txBody>
          <a:bodyPr/>
          <a:lstStyle/>
          <a:p>
            <a:r>
              <a:rPr lang="he-IL" dirty="0"/>
              <a:t>איתא במכילתא (פרשת משפטים), על הפסוק וכי יזיד איש על רעהו </a:t>
            </a:r>
            <a:r>
              <a:rPr lang="he-IL" dirty="0" err="1"/>
              <a:t>להרגו</a:t>
            </a:r>
            <a:r>
              <a:rPr lang="he-IL" dirty="0"/>
              <a:t> בערמה, </a:t>
            </a:r>
            <a:r>
              <a:rPr lang="he-IL" dirty="0">
                <a:highlight>
                  <a:srgbClr val="FFFF00"/>
                </a:highlight>
              </a:rPr>
              <a:t>רעהו להוציא אחרים (גוים). </a:t>
            </a:r>
          </a:p>
          <a:p>
            <a:r>
              <a:rPr lang="he-IL" dirty="0"/>
              <a:t>איסי בן עקיבא אומר, קודם מתן תורה היינו מוזהרים על שפיכות דמים (של בני נח), לאחר מתן התורה לאחר שהוחמרו הוקלו? </a:t>
            </a:r>
          </a:p>
          <a:p>
            <a:r>
              <a:rPr lang="he-IL" dirty="0"/>
              <a:t>באמת אמרו פטור מדיני אדם ודינו מסור לשמים. </a:t>
            </a:r>
          </a:p>
          <a:p>
            <a:r>
              <a:rPr lang="he-IL" dirty="0"/>
              <a:t>ומנין האיסור לשמים?</a:t>
            </a:r>
          </a:p>
          <a:p>
            <a:endParaRPr lang="he-IL" dirty="0"/>
          </a:p>
        </p:txBody>
      </p:sp>
    </p:spTree>
    <p:extLst>
      <p:ext uri="{BB962C8B-B14F-4D97-AF65-F5344CB8AC3E}">
        <p14:creationId xmlns:p14="http://schemas.microsoft.com/office/powerpoint/2010/main" val="297117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כהן שהרג גוי</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lstStyle/>
          <a:p>
            <a:r>
              <a:rPr lang="he-IL" dirty="0"/>
              <a:t>שו"ת </a:t>
            </a:r>
            <a:r>
              <a:rPr lang="he-IL" dirty="0" err="1"/>
              <a:t>יחוה</a:t>
            </a:r>
            <a:r>
              <a:rPr lang="he-IL" dirty="0"/>
              <a:t> דעת חלק ב סימן יד</a:t>
            </a:r>
          </a:p>
          <a:p>
            <a:r>
              <a:rPr lang="he-IL" dirty="0"/>
              <a:t>והגאון רבי יששכר בער </a:t>
            </a:r>
            <a:r>
              <a:rPr lang="he-IL" dirty="0" err="1"/>
              <a:t>איילנבורג</a:t>
            </a:r>
            <a:r>
              <a:rPr lang="he-IL" dirty="0"/>
              <a:t> (בעל באר שבע) בספרו צדה לדרך (דף סט ע"א) למד מכאן, שהדין שאמר רבי יוחנן שכל כהן שהרג את הנפש לא </a:t>
            </a:r>
            <a:r>
              <a:rPr lang="he-IL" dirty="0" err="1"/>
              <a:t>ישא</a:t>
            </a:r>
            <a:r>
              <a:rPr lang="he-IL" dirty="0"/>
              <a:t> כפיו שנאמר ידיכם דמים מלאו, זהו אפילו בכהן שהרג את הגוי, שכיון שדינו מסור לשמים, לא </a:t>
            </a:r>
            <a:r>
              <a:rPr lang="he-IL" dirty="0" err="1"/>
              <a:t>ישא</a:t>
            </a:r>
            <a:r>
              <a:rPr lang="he-IL" dirty="0"/>
              <a:t> כפיו. וסיים, כן נראה לי להלכה אבל לא למעשה. ע"כ. </a:t>
            </a:r>
          </a:p>
          <a:p>
            <a:pPr lvl="1"/>
            <a:r>
              <a:rPr lang="he-IL" dirty="0"/>
              <a:t>אולם הגאון רבי יהושע </a:t>
            </a:r>
            <a:r>
              <a:rPr lang="he-IL" dirty="0" err="1"/>
              <a:t>פאלק</a:t>
            </a:r>
            <a:r>
              <a:rPr lang="he-IL" dirty="0"/>
              <a:t> </a:t>
            </a:r>
            <a:r>
              <a:rPr lang="he-IL" dirty="0" err="1"/>
              <a:t>כ"ץ</a:t>
            </a:r>
            <a:r>
              <a:rPr lang="he-IL" dirty="0"/>
              <a:t>, בספר הפרישה (סוף סימן </a:t>
            </a:r>
            <a:r>
              <a:rPr lang="he-IL" dirty="0" err="1"/>
              <a:t>קכח</a:t>
            </a:r>
            <a:r>
              <a:rPr lang="he-IL" dirty="0"/>
              <a:t>) כתב, נראה לי שכהן שהרג את הנפש שלא </a:t>
            </a:r>
            <a:r>
              <a:rPr lang="he-IL" dirty="0" err="1"/>
              <a:t>ישא</a:t>
            </a:r>
            <a:r>
              <a:rPr lang="he-IL" dirty="0"/>
              <a:t> כפיו, זהו בהורג את ישראל, שהרי הראיה שמביא מהפסוק ידיכם דמים מלאו בהורגי ישראל </a:t>
            </a:r>
            <a:r>
              <a:rPr lang="he-IL" dirty="0" err="1"/>
              <a:t>מיירי</a:t>
            </a:r>
            <a:r>
              <a:rPr lang="he-IL" dirty="0"/>
              <a:t>. ע"כ. </a:t>
            </a:r>
          </a:p>
          <a:p>
            <a:pPr lvl="1"/>
            <a:endParaRPr lang="he-IL" dirty="0"/>
          </a:p>
        </p:txBody>
      </p:sp>
    </p:spTree>
    <p:extLst>
      <p:ext uri="{BB962C8B-B14F-4D97-AF65-F5344CB8AC3E}">
        <p14:creationId xmlns:p14="http://schemas.microsoft.com/office/powerpoint/2010/main" val="163317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האם אסור להרוג גוי?</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lstStyle/>
          <a:p>
            <a:pPr algn="just"/>
            <a:r>
              <a:rPr lang="he-IL" dirty="0"/>
              <a:t>שואל המאמר מרדכי: ואם תאמר והרי פשוט שההורג גוי אינו נפסל לדוכן, ואף על פי שמבואר ביורה דעה (סימן קנח) שאין לסבב לגוים מיתה, הרי כתב הפרישה שם בשם הבית יוסף, </a:t>
            </a:r>
            <a:r>
              <a:rPr lang="he-IL" b="1" dirty="0"/>
              <a:t>שאין הכוונה לומר שאסור להורגם</a:t>
            </a:r>
            <a:r>
              <a:rPr lang="he-IL" dirty="0"/>
              <a:t>, אלא לומר שאינו מצווה לסבב להם מיתה, ואם כן מאחר שמן הדין מותר להורגם פשיטא שאינו נפסל מנשיאות כפים. </a:t>
            </a:r>
          </a:p>
          <a:p>
            <a:pPr algn="just"/>
            <a:r>
              <a:rPr lang="he-IL" dirty="0"/>
              <a:t>ויש לומר שכאן מדובר בגוי שמקיים שבע מצוות שנצטוו עליהם בני נח, שלכל הדעות אסור לסבב לו מיתה, והשמיענו הפרישה, שבכל זאת כהן ההורגו אינו נפסל לדוכן, משום שהפסוק ידיכם דמים מלאו </a:t>
            </a:r>
            <a:r>
              <a:rPr lang="he-IL" dirty="0" err="1"/>
              <a:t>מיירי</a:t>
            </a:r>
            <a:r>
              <a:rPr lang="he-IL" dirty="0"/>
              <a:t> בהורגי ישראל. ע"כ. </a:t>
            </a:r>
          </a:p>
        </p:txBody>
      </p:sp>
    </p:spTree>
    <p:extLst>
      <p:ext uri="{BB962C8B-B14F-4D97-AF65-F5344CB8AC3E}">
        <p14:creationId xmlns:p14="http://schemas.microsoft.com/office/powerpoint/2010/main" val="237621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a:xfrm flipH="1">
            <a:off x="1528572" y="1485900"/>
            <a:ext cx="9134856" cy="5153439"/>
          </a:xfrm>
        </p:spPr>
        <p:txBody>
          <a:bodyPr>
            <a:normAutofit/>
          </a:bodyPr>
          <a:lstStyle/>
          <a:p>
            <a:pPr algn="just"/>
            <a:r>
              <a:rPr lang="he-IL" dirty="0"/>
              <a:t>מה ששאלת אם נפש עכו"ם בכלל הדין שכהן שהרג את הנפש לא </a:t>
            </a:r>
            <a:r>
              <a:rPr lang="he-IL" dirty="0" err="1"/>
              <a:t>ישא</a:t>
            </a:r>
            <a:r>
              <a:rPr lang="he-IL" dirty="0"/>
              <a:t> כפיו, הנה עיין ברמב"ם (פרק ב' מהלכות רוצח הלכה יא), שכתב, שההורג גר תושב פטור מדיני אדם, ואין צריך לומר הורג עכו"ם. </a:t>
            </a:r>
          </a:p>
          <a:p>
            <a:pPr algn="just"/>
            <a:r>
              <a:rPr lang="he-IL" dirty="0"/>
              <a:t>וכתב מרן הכסף משנה, שמקורו במכילתא, רעהו להוציא את אחרים, ומשמע לרבינו שאף גר תושב בכלל אחרים, ומיהו חייב בדיני שמים. ע"ש. </a:t>
            </a:r>
          </a:p>
          <a:p>
            <a:pPr algn="just"/>
            <a:r>
              <a:rPr lang="he-IL" dirty="0"/>
              <a:t>ומשמע אבל הורג עכו"ם אף בדיני שמים אינו חייב, אף </a:t>
            </a:r>
            <a:r>
              <a:rPr lang="he-IL" dirty="0" err="1"/>
              <a:t>שבודאי</a:t>
            </a:r>
            <a:r>
              <a:rPr lang="he-IL" dirty="0"/>
              <a:t> הוא עושה איסור, שהרי אפילו גזל </a:t>
            </a:r>
            <a:r>
              <a:rPr lang="he-IL" dirty="0" err="1"/>
              <a:t>העכו"ם</a:t>
            </a:r>
            <a:r>
              <a:rPr lang="he-IL" dirty="0"/>
              <a:t> אסור, וכל שכן כשנוטל נפשו ממנו. </a:t>
            </a:r>
          </a:p>
          <a:p>
            <a:pPr algn="just"/>
            <a:r>
              <a:rPr lang="he-IL" dirty="0"/>
              <a:t>ובעבודה זרה (דף </a:t>
            </a:r>
            <a:r>
              <a:rPr lang="he-IL" dirty="0" err="1"/>
              <a:t>כו</a:t>
            </a:r>
            <a:r>
              <a:rPr lang="he-IL" dirty="0"/>
              <a:t> ע"א) קיימא לן עכו"ם לא מעלין ולא מורידין, אבל לנשיאות כפים כשר, כמו כהן גזלן שלא נפסל לנשיאות כפים. ע"כ. </a:t>
            </a:r>
          </a:p>
          <a:p>
            <a:pPr algn="just"/>
            <a:r>
              <a:rPr lang="he-IL" dirty="0"/>
              <a:t>(ולא זכר שר דברי מרן הבית יוסף והפרישה ביו"ד (סי' קנח) הנ"ל, </a:t>
            </a:r>
            <a:r>
              <a:rPr lang="he-IL" dirty="0" err="1"/>
              <a:t>דהא</a:t>
            </a:r>
            <a:r>
              <a:rPr lang="he-IL" dirty="0"/>
              <a:t> דלא מעלין ולא מורידין היינו שאין מצוה להורגם, אבל אין איסור להורגם, אלא שהטורי זהב והבית חדש שם חולקים על זה. </a:t>
            </a:r>
          </a:p>
        </p:txBody>
      </p:sp>
    </p:spTree>
    <p:extLst>
      <p:ext uri="{BB962C8B-B14F-4D97-AF65-F5344CB8AC3E}">
        <p14:creationId xmlns:p14="http://schemas.microsoft.com/office/powerpoint/2010/main" val="2707680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כהן שהרג גוי במלחמה</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rmAutofit lnSpcReduction="10000"/>
          </a:bodyPr>
          <a:lstStyle/>
          <a:p>
            <a:r>
              <a:rPr lang="he-IL" dirty="0"/>
              <a:t>שו"ת </a:t>
            </a:r>
            <a:r>
              <a:rPr lang="he-IL" dirty="0" err="1"/>
              <a:t>יחוה</a:t>
            </a:r>
            <a:r>
              <a:rPr lang="he-IL" dirty="0"/>
              <a:t> דעת חלק ב סימן יד</a:t>
            </a:r>
          </a:p>
          <a:p>
            <a:r>
              <a:rPr lang="he-IL" dirty="0"/>
              <a:t>על כל פנים בסתם גוי שאינו ידוע שהוא בחזקת שמקיים שבע מצוות של בני נח, נראה שהעיקר שאין לפסול את הכהן ההורגו לנשיאות כפים. ובאמת שבנידון שלנו אין אנו צריכים לכל זה, כי מלבד מה שכתב הפרי חדש (סימן </a:t>
            </a:r>
            <a:r>
              <a:rPr lang="he-IL" dirty="0" err="1"/>
              <a:t>קכח</a:t>
            </a:r>
            <a:r>
              <a:rPr lang="he-IL" dirty="0"/>
              <a:t> סעיף לה), שאם אנסוהו להרוג, נושא כפיו. והסכים עמו בספר בית מנוחה (דף קמא ע"א אות </a:t>
            </a:r>
            <a:r>
              <a:rPr lang="he-IL" dirty="0" err="1"/>
              <a:t>כז</a:t>
            </a:r>
            <a:r>
              <a:rPr lang="he-IL" dirty="0"/>
              <a:t>). ואם כן הרי הכהן שעומד מול צבאות האויב וחשוף לסכנה, אין לך אונס גדול מזה. והבא </a:t>
            </a:r>
            <a:r>
              <a:rPr lang="he-IL" dirty="0" err="1"/>
              <a:t>להרגך</a:t>
            </a:r>
            <a:r>
              <a:rPr lang="he-IL" dirty="0"/>
              <a:t> השכם להורגו (ברכות סב:). ודין זה עדיף הרבה מנידון הפרי חדש, שהרי אפילו אם אונסים אותו להרוג את </a:t>
            </a:r>
            <a:r>
              <a:rPr lang="he-IL" dirty="0" err="1"/>
              <a:t>חבירו</a:t>
            </a:r>
            <a:r>
              <a:rPr lang="he-IL" dirty="0"/>
              <a:t> ישראל, </a:t>
            </a:r>
            <a:r>
              <a:rPr lang="he-IL" dirty="0" err="1"/>
              <a:t>יהרג</a:t>
            </a:r>
            <a:r>
              <a:rPr lang="he-IL" dirty="0"/>
              <a:t> ואל יעבור, וכמו שאמרו על זה בפסחים (דף כה:) מאי חזית </a:t>
            </a:r>
            <a:r>
              <a:rPr lang="he-IL" dirty="0" err="1"/>
              <a:t>דמא</a:t>
            </a:r>
            <a:r>
              <a:rPr lang="he-IL" dirty="0"/>
              <a:t> דידן /דידך/ סומק טפי, דילמא </a:t>
            </a:r>
            <a:r>
              <a:rPr lang="he-IL" dirty="0" err="1"/>
              <a:t>דמא</a:t>
            </a:r>
            <a:r>
              <a:rPr lang="he-IL" dirty="0"/>
              <a:t> </a:t>
            </a:r>
            <a:r>
              <a:rPr lang="he-IL" dirty="0" err="1"/>
              <a:t>דחברך</a:t>
            </a:r>
            <a:r>
              <a:rPr lang="he-IL" dirty="0"/>
              <a:t> סומק טפי. והיא הלכה פסוקה ברמב"ם (פרק ה' מהלכות יסודי התורה), ובטור ושלחן ערוך יורה דעה (סימן קנז). ובכל זאת לא נפסל </a:t>
            </a:r>
            <a:r>
              <a:rPr lang="he-IL" dirty="0" err="1"/>
              <a:t>לישא</a:t>
            </a:r>
            <a:r>
              <a:rPr lang="he-IL" dirty="0"/>
              <a:t> כפיו כיון שאנוס הוא ולא ענה </a:t>
            </a:r>
            <a:r>
              <a:rPr lang="he-IL" dirty="0" err="1"/>
              <a:t>מלבו</a:t>
            </a:r>
            <a:r>
              <a:rPr lang="he-IL" dirty="0"/>
              <a:t>, אף על פי שעשה שלא כהוגן. כל שכן כאן </a:t>
            </a:r>
            <a:r>
              <a:rPr lang="he-IL" dirty="0" err="1"/>
              <a:t>שכהנים</a:t>
            </a:r>
            <a:r>
              <a:rPr lang="he-IL" dirty="0"/>
              <a:t> שהם חיילי צה"ל עומדים לגונן על ישראל ועל ארצנו הקדושה, שאין ספק </a:t>
            </a:r>
            <a:r>
              <a:rPr lang="he-IL" dirty="0" err="1"/>
              <a:t>שמצוה</a:t>
            </a:r>
            <a:r>
              <a:rPr lang="he-IL" dirty="0"/>
              <a:t> רבה הם עושים לקדם פני צבאות האויב הבאים לזרוע הרס ולהשמיד ולהרוג ולאבד אנשים נשים וטף, וזהו מה שפסק הרמב"ם (בפרק ה' מהלכות מלכים הלכה א), שעזרת ישראל מיד צר הבא עליהם היא בכלל מלחמת מצוה. ואם כן </a:t>
            </a:r>
            <a:r>
              <a:rPr lang="he-IL" dirty="0" err="1"/>
              <a:t>בודאי</a:t>
            </a:r>
            <a:r>
              <a:rPr lang="he-IL" dirty="0"/>
              <a:t> שאין ספק </a:t>
            </a:r>
            <a:r>
              <a:rPr lang="he-IL" dirty="0" err="1"/>
              <a:t>שכהנים</a:t>
            </a:r>
            <a:r>
              <a:rPr lang="he-IL" dirty="0"/>
              <a:t> אלה כשרים לנשיאות כפים </a:t>
            </a:r>
          </a:p>
        </p:txBody>
      </p:sp>
    </p:spTree>
    <p:extLst>
      <p:ext uri="{BB962C8B-B14F-4D97-AF65-F5344CB8AC3E}">
        <p14:creationId xmlns:p14="http://schemas.microsoft.com/office/powerpoint/2010/main" val="97522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הרב אבינר – חומר איסור הריגת גוי</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lstStyle/>
          <a:p>
            <a:r>
              <a:rPr lang="he-IL" dirty="0"/>
              <a:t> בגמרא ובפוסקים מפורש האיסור לשפוך דמו של גוי (סנהדרין </a:t>
            </a:r>
            <a:r>
              <a:rPr lang="he-IL" dirty="0" err="1"/>
              <a:t>נז</a:t>
            </a:r>
            <a:r>
              <a:rPr lang="he-IL" dirty="0"/>
              <a:t> א. רמב"ם שם). ואיסור תורה הוא זה (בית מאיר </a:t>
            </a:r>
            <a:r>
              <a:rPr lang="he-IL" dirty="0" err="1"/>
              <a:t>אה"ע</a:t>
            </a:r>
            <a:r>
              <a:rPr lang="he-IL" dirty="0"/>
              <a:t> </a:t>
            </a:r>
            <a:r>
              <a:rPr lang="he-IL" dirty="0" err="1"/>
              <a:t>יז</a:t>
            </a:r>
            <a:r>
              <a:rPr lang="he-IL" dirty="0"/>
              <a:t> סע' ג). </a:t>
            </a:r>
          </a:p>
          <a:p>
            <a:r>
              <a:rPr lang="he-IL" dirty="0"/>
              <a:t>ומה שעונש הרוצח מסור לשמים, לבית-דין של מעלה ולא לבית-דין של מטה (רמב"ם שם), הסביר הגאון רבי מאיר שמחה </a:t>
            </a:r>
            <a:r>
              <a:rPr lang="he-IL" dirty="0" err="1"/>
              <a:t>מדווינסק</a:t>
            </a:r>
            <a:r>
              <a:rPr lang="he-IL" dirty="0"/>
              <a:t>, בפירושו השני, שהוא מפני שמלבד עוון רציחה, יש בכך עוון חמור של חילול השם, שאין לו תשובה, ואין יום-הכיפורים וייסורים מכפרים, אלא רק מיתה. </a:t>
            </a:r>
          </a:p>
          <a:p>
            <a:r>
              <a:rPr lang="he-IL" dirty="0"/>
              <a:t>לכן לא יכופר לו חטא הרציחה על-ידי מיתה, כי אם בית-הדין יוציא אותו להורג יהיה זה עונש על חילול השם המסור לבית-דין של מעלה, ולכן אנו משאירים </a:t>
            </a:r>
            <a:r>
              <a:rPr lang="he-IL" dirty="0" err="1"/>
              <a:t>הכל</a:t>
            </a:r>
            <a:r>
              <a:rPr lang="he-IL" dirty="0"/>
              <a:t> לשמים (משך חכמה, שמות </a:t>
            </a:r>
            <a:r>
              <a:rPr lang="he-IL" dirty="0" err="1"/>
              <a:t>כא</a:t>
            </a:r>
            <a:r>
              <a:rPr lang="he-IL" dirty="0"/>
              <a:t> יד).</a:t>
            </a:r>
          </a:p>
        </p:txBody>
      </p:sp>
    </p:spTree>
    <p:extLst>
      <p:ext uri="{BB962C8B-B14F-4D97-AF65-F5344CB8AC3E}">
        <p14:creationId xmlns:p14="http://schemas.microsoft.com/office/powerpoint/2010/main" val="1591488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מדוע אסור לרצוח ומותר לשחוט?</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lstStyle/>
          <a:p>
            <a:r>
              <a:rPr lang="he-IL" dirty="0"/>
              <a:t>בעוד שאצל האומות איסור רציחה הוא בגלל איסור הפגיעה בפרט. </a:t>
            </a:r>
          </a:p>
          <a:p>
            <a:r>
              <a:rPr lang="he-IL" dirty="0"/>
              <a:t>בעקבות כך דנו - </a:t>
            </a:r>
            <a:r>
              <a:rPr lang="he-IL" b="1" i="1" dirty="0"/>
              <a:t>האם מותר לנו מהבחינה המוסרית להשתמש בבעלי חיים לצרכינו? </a:t>
            </a:r>
            <a:r>
              <a:rPr lang="he-IL" dirty="0"/>
              <a:t>בניסויים מדעיים ורפואיים רבים נהוג להשתמש בבעלי חיים, ויש המתנגדים לנוהג זה בטענה שהוא אינו מוסרי. הלב נצבט למראה תמונות של חיות העוברות ניסויים מחרידים ועמותות למען זכויות בעלי החיים דואגות לפרסם את התמונות הקשות לאורך השנים, כשהן מדגישות את הסבל הרב העובר על החיות.</a:t>
            </a:r>
          </a:p>
          <a:p>
            <a:r>
              <a:rPr lang="he-IL" dirty="0"/>
              <a:t>אברבנאל פרשת נח</a:t>
            </a:r>
          </a:p>
          <a:p>
            <a:r>
              <a:rPr lang="he-IL" dirty="0"/>
              <a:t>ונתן הסבה למה ידרוש דם האדם ולא יעשה כן בדם </a:t>
            </a:r>
            <a:r>
              <a:rPr lang="he-IL" dirty="0" err="1"/>
              <a:t>הב"ח</a:t>
            </a:r>
            <a:r>
              <a:rPr lang="he-IL" dirty="0"/>
              <a:t> הנהרגים לאכילה?</a:t>
            </a:r>
          </a:p>
          <a:p>
            <a:r>
              <a:rPr lang="he-IL" dirty="0"/>
              <a:t>כי בצלם </a:t>
            </a:r>
            <a:r>
              <a:rPr lang="he-IL" dirty="0" err="1"/>
              <a:t>אלהים</a:t>
            </a:r>
            <a:r>
              <a:rPr lang="he-IL" dirty="0"/>
              <a:t> עשה את האדם רוצה לומר ואין ראוי להשחית צלם נכבד כמוהו מה שאין כן בב"ח שלא נבראו בצלם. </a:t>
            </a:r>
          </a:p>
          <a:p>
            <a:endParaRPr lang="he-IL" dirty="0"/>
          </a:p>
        </p:txBody>
      </p:sp>
    </p:spTree>
    <p:extLst>
      <p:ext uri="{BB962C8B-B14F-4D97-AF65-F5344CB8AC3E}">
        <p14:creationId xmlns:p14="http://schemas.microsoft.com/office/powerpoint/2010/main" val="371601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צלם אלוהים – לגויים?</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rmAutofit fontScale="62500" lnSpcReduction="20000"/>
          </a:bodyPr>
          <a:lstStyle/>
          <a:p>
            <a:pPr algn="just"/>
            <a:r>
              <a:rPr lang="he-IL" dirty="0"/>
              <a:t>שו"ת וישב הים חלק ג סימן לח</a:t>
            </a:r>
          </a:p>
          <a:p>
            <a:pPr algn="just"/>
            <a:r>
              <a:rPr lang="he-IL" dirty="0"/>
              <a:t>אולם בספר מדרש שמואל בא </a:t>
            </a:r>
            <a:r>
              <a:rPr lang="he-IL" dirty="0" err="1"/>
              <a:t>לאפוקי</a:t>
            </a:r>
            <a:r>
              <a:rPr lang="he-IL" dirty="0"/>
              <a:t> מפירוש זה. וכתב בתחילה לדייק מהסיפא של המשנה שאמרו "חביבים ישראל", </a:t>
            </a:r>
            <a:r>
              <a:rPr lang="he-IL" dirty="0" err="1"/>
              <a:t>דמזה</a:t>
            </a:r>
            <a:r>
              <a:rPr lang="he-IL" dirty="0"/>
              <a:t> נראה בפשטות </a:t>
            </a:r>
            <a:r>
              <a:rPr lang="he-IL" dirty="0" err="1"/>
              <a:t>דהרישא</a:t>
            </a:r>
            <a:r>
              <a:rPr lang="he-IL" dirty="0"/>
              <a:t> "חביב אדם" איירי אפילו בגוים ממש (וכמשמע קצת מפירוש רבינו יונה). </a:t>
            </a:r>
          </a:p>
          <a:p>
            <a:pPr algn="just"/>
            <a:r>
              <a:rPr lang="he-IL" dirty="0"/>
              <a:t>אולם דחה זה, כי </a:t>
            </a:r>
            <a:r>
              <a:rPr lang="he-IL" dirty="0" err="1"/>
              <a:t>בודאי</a:t>
            </a:r>
            <a:r>
              <a:rPr lang="he-IL" dirty="0"/>
              <a:t> לא איירי הכא בדמיון תואר ודמות חיצוני שבו שונה צורת האדם מצורת הבעל חי, ושעל דמות זה אמרו "חביב אדם שנברא בצלם", כי ענין צלם לא </a:t>
            </a:r>
            <a:r>
              <a:rPr lang="he-IL" dirty="0" err="1"/>
              <a:t>קאי</a:t>
            </a:r>
            <a:r>
              <a:rPr lang="he-IL" dirty="0"/>
              <a:t> אדמות גופני כלל, אלא עניינו מעלה פנימית ורוחנית מצד נשמת ישראל שהיא חלק אלוה ממעל. ולעולם רק </a:t>
            </a:r>
            <a:r>
              <a:rPr lang="he-IL" dirty="0" err="1"/>
              <a:t>אדה"ר</a:t>
            </a:r>
            <a:r>
              <a:rPr lang="he-IL" dirty="0"/>
              <a:t> לבדו נברא ממש בצלם </a:t>
            </a:r>
            <a:r>
              <a:rPr lang="he-IL" dirty="0" err="1"/>
              <a:t>אלהים</a:t>
            </a:r>
            <a:r>
              <a:rPr lang="he-IL" dirty="0"/>
              <a:t>, שבו נפח הקדוש ברוך הוא נשמת חיים מפיו יתברך, והיא שורש נשמות כל ישראל. </a:t>
            </a:r>
          </a:p>
          <a:p>
            <a:pPr algn="just"/>
            <a:r>
              <a:rPr lang="he-IL" dirty="0"/>
              <a:t>ולכן פירש שהצלם האמור כאן ב"חביב אדם שנברא בצלם", הוא צלם </a:t>
            </a:r>
            <a:r>
              <a:rPr lang="he-IL" dirty="0" err="1"/>
              <a:t>דקדושה</a:t>
            </a:r>
            <a:r>
              <a:rPr lang="he-IL" dirty="0"/>
              <a:t> המיוחד לעם בני ישראל </a:t>
            </a:r>
            <a:r>
              <a:rPr lang="he-IL" dirty="0" err="1"/>
              <a:t>דוקא</a:t>
            </a:r>
            <a:r>
              <a:rPr lang="he-IL" dirty="0"/>
              <a:t> מצד נשמתם </a:t>
            </a:r>
            <a:r>
              <a:rPr lang="he-IL" dirty="0" err="1"/>
              <a:t>האלהית</a:t>
            </a:r>
            <a:r>
              <a:rPr lang="he-IL" dirty="0"/>
              <a:t>, וכמ"ש (תהלים ל"ט ז'): אך בצלם יתהלך איש, וכפי שפירשו בזוהר (חלק א' דף רי"ז ע"ב). </a:t>
            </a:r>
          </a:p>
          <a:p>
            <a:pPr algn="just"/>
            <a:r>
              <a:rPr lang="he-IL" dirty="0"/>
              <a:t>ופירש שם שמה שהביא רבי עקיבא ראיה מפסוק הנאמר בבני נח, הוא לומר שההורג בן נח, נקרא שופך דם האדם להיות תואר החיצוני של בן נח דומה לדמות אדם הראשון שהוא נברא בצלם </a:t>
            </a:r>
            <a:r>
              <a:rPr lang="he-IL" dirty="0" err="1"/>
              <a:t>אלהים</a:t>
            </a:r>
            <a:r>
              <a:rPr lang="he-IL" dirty="0"/>
              <a:t> קדוש. </a:t>
            </a:r>
          </a:p>
          <a:p>
            <a:pPr algn="just"/>
            <a:r>
              <a:rPr lang="he-IL" dirty="0"/>
              <a:t>ושוב הביא ששאל שאלה זו </a:t>
            </a:r>
            <a:r>
              <a:rPr lang="he-IL" dirty="0" err="1"/>
              <a:t>בענין</a:t>
            </a:r>
            <a:r>
              <a:rPr lang="he-IL" dirty="0"/>
              <a:t> הפסוק </a:t>
            </a:r>
            <a:r>
              <a:rPr lang="he-IL" dirty="0" err="1"/>
              <a:t>דבני</a:t>
            </a:r>
            <a:r>
              <a:rPr lang="he-IL" dirty="0"/>
              <a:t> נח </a:t>
            </a:r>
            <a:r>
              <a:rPr lang="he-IL" dirty="0" err="1"/>
              <a:t>למהרח"ו</a:t>
            </a:r>
            <a:r>
              <a:rPr lang="he-IL" dirty="0"/>
              <a:t> ז"ל, ותירץ לו שהכוונה היא על הנפש הקדושה הכלולה בנפשו של הגוי שהיא מתולדותיו, שיכולה לצאת ממנה גר צדק, ועל זה כתוב: שופך דם האדם באדם, ר"ל הצלם של אדם הקדוש הכלול עתה עדיין באדם הגוי, </a:t>
            </a:r>
            <a:r>
              <a:rPr lang="he-IL" dirty="0" err="1"/>
              <a:t>עי"ש</a:t>
            </a:r>
            <a:r>
              <a:rPr lang="he-IL" dirty="0"/>
              <a:t>. ודחה בתוקף האפשרות לפרש </a:t>
            </a:r>
            <a:r>
              <a:rPr lang="he-IL" dirty="0" err="1"/>
              <a:t>שהפסקא</a:t>
            </a:r>
            <a:r>
              <a:rPr lang="he-IL" dirty="0"/>
              <a:t> הראשונה עוסקת בבני נח אפילו כשמקיימים שבע מצוות. </a:t>
            </a:r>
          </a:p>
          <a:p>
            <a:pPr algn="just"/>
            <a:r>
              <a:rPr lang="he-IL" dirty="0"/>
              <a:t>ונראה, דחילו של </a:t>
            </a:r>
            <a:r>
              <a:rPr lang="he-IL" dirty="0" err="1"/>
              <a:t>הרח"ו</a:t>
            </a:r>
            <a:r>
              <a:rPr lang="he-IL" dirty="0"/>
              <a:t> ז"ל בזה </a:t>
            </a:r>
            <a:r>
              <a:rPr lang="he-IL" dirty="0" err="1"/>
              <a:t>ממ"ש</a:t>
            </a:r>
            <a:r>
              <a:rPr lang="he-IL" dirty="0"/>
              <a:t> בזוהר חדש הנ"ל, שאי אפשר לדמות צלם דמות ישראל מצד נשמתם הקדושה שהיא שיעור קומה שלימה </a:t>
            </a:r>
            <a:r>
              <a:rPr lang="he-IL" dirty="0" err="1"/>
              <a:t>בתרי"ג</a:t>
            </a:r>
            <a:r>
              <a:rPr lang="he-IL" dirty="0"/>
              <a:t> בחינות מלפני ולפנים, לנפש הגוי מחסידי אומות העולם שהיא מתחלקת לשבע בחינות </a:t>
            </a:r>
            <a:r>
              <a:rPr lang="he-IL" dirty="0" err="1"/>
              <a:t>דוקא</a:t>
            </a:r>
            <a:r>
              <a:rPr lang="he-IL" dirty="0"/>
              <a:t>, ונמשכה מהחיצוניות בלבד, ולכן לא יתכן שיקרא בשם "צלם". כי עיקר בריאת האדם בצלם </a:t>
            </a:r>
            <a:r>
              <a:rPr lang="he-IL" dirty="0" err="1"/>
              <a:t>אלהים</a:t>
            </a:r>
            <a:r>
              <a:rPr lang="he-IL" dirty="0"/>
              <a:t> הוא מצד דמיון שיעור קומת האדם </a:t>
            </a:r>
            <a:r>
              <a:rPr lang="he-IL" dirty="0" err="1"/>
              <a:t>בתרי"ג</a:t>
            </a:r>
            <a:r>
              <a:rPr lang="he-IL" dirty="0"/>
              <a:t> אברים וגידים, לשיעור קומה העליונה </a:t>
            </a:r>
            <a:r>
              <a:rPr lang="he-IL" dirty="0" err="1"/>
              <a:t>דאצילות</a:t>
            </a:r>
            <a:r>
              <a:rPr lang="he-IL" dirty="0"/>
              <a:t> קדשו יתברך הכלולה </a:t>
            </a:r>
            <a:r>
              <a:rPr lang="he-IL" dirty="0" err="1"/>
              <a:t>מתרי"ג</a:t>
            </a:r>
            <a:r>
              <a:rPr lang="he-IL" dirty="0"/>
              <a:t> בחינות כנודע. אלו תורף דבריו בתוספת נופך וביאור. </a:t>
            </a:r>
          </a:p>
          <a:p>
            <a:pPr algn="just"/>
            <a:r>
              <a:rPr lang="he-IL" dirty="0">
                <a:highlight>
                  <a:srgbClr val="00FF00"/>
                </a:highlight>
              </a:rPr>
              <a:t>הרי לן מכל זה, שכלל </a:t>
            </a:r>
            <a:r>
              <a:rPr lang="he-IL" dirty="0" err="1">
                <a:highlight>
                  <a:srgbClr val="00FF00"/>
                </a:highlight>
              </a:rPr>
              <a:t>הגוים</a:t>
            </a:r>
            <a:r>
              <a:rPr lang="he-IL" dirty="0">
                <a:highlight>
                  <a:srgbClr val="00FF00"/>
                </a:highlight>
              </a:rPr>
              <a:t> שלא קבלו על עצמם לקיים ז' מצוות כתקנן, אין להם שום ייחס למושג של "צלם </a:t>
            </a:r>
            <a:r>
              <a:rPr lang="he-IL" dirty="0" err="1">
                <a:highlight>
                  <a:srgbClr val="00FF00"/>
                </a:highlight>
              </a:rPr>
              <a:t>אלהים</a:t>
            </a:r>
            <a:r>
              <a:rPr lang="he-IL" dirty="0">
                <a:highlight>
                  <a:srgbClr val="00FF00"/>
                </a:highlight>
              </a:rPr>
              <a:t>". </a:t>
            </a:r>
            <a:r>
              <a:rPr lang="he-IL" dirty="0"/>
              <a:t>ואפילו גוי שקיבל על עצמו ז' מצוות בני נח, שניתן לו נפש ורוח מיוחדים ממדור חיצוני קדוש, מכל מקום גם הוא לא נכלל בהגדרת "צלם </a:t>
            </a:r>
            <a:r>
              <a:rPr lang="he-IL" dirty="0" err="1"/>
              <a:t>אלהים</a:t>
            </a:r>
            <a:r>
              <a:rPr lang="he-IL" dirty="0"/>
              <a:t>" לדעת </a:t>
            </a:r>
            <a:r>
              <a:rPr lang="he-IL" dirty="0" err="1"/>
              <a:t>הרח"ו</a:t>
            </a:r>
            <a:r>
              <a:rPr lang="he-IL" dirty="0"/>
              <a:t> ז"ל. </a:t>
            </a:r>
          </a:p>
        </p:txBody>
      </p:sp>
    </p:spTree>
    <p:extLst>
      <p:ext uri="{BB962C8B-B14F-4D97-AF65-F5344CB8AC3E}">
        <p14:creationId xmlns:p14="http://schemas.microsoft.com/office/powerpoint/2010/main" val="108611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מדוע אפשר להבין את איסור רצח – רק על פי עיקרון – צלם אלוהים. </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Autofit/>
          </a:bodyPr>
          <a:lstStyle/>
          <a:p>
            <a:r>
              <a:rPr lang="he-IL" sz="900" dirty="0"/>
              <a:t>האיסור על רצח נתפס כצו המוסרי הבסיסי ביותר, המוסכם ביותר, שאין עליו עוררין. בכל חברה בעולם נתפס רצח כפשע חמור ביותר, שיש לאסור עליו בחוק ולהעניש עליו בחומרה. גם בתורה, פותחת המחצית השנייה של עשרת הדברות בציווי "לא תרצח". לכאורה, מה יותר מובן מאליו מכך שרצח זה רע? אולם כפי שנראה להלן, איסור מוחלט זה כלל אינו מובן מאליו בעולם אתאיסטי, ולמעשה ישנן סיבות טובות לפקפק בו. רק האמונה באלוהים כבורא האדם ומחוקק הצו המוסרי, יכולה להעניק תוקף חזק ומחייב לאיסור על רצח.</a:t>
            </a:r>
          </a:p>
          <a:p>
            <a:r>
              <a:rPr lang="he-IL" sz="900" dirty="0"/>
              <a:t>נציג אפוא כמה קושיות על איסור רצח, שגישה אתאיסטית תתקשה לתת להן מענה, ולאחר מכן נראה איך גישה דתית יכולה לעשות זאת:</a:t>
            </a:r>
          </a:p>
          <a:p>
            <a:r>
              <a:rPr lang="he-IL" sz="900" dirty="0"/>
              <a:t>למה בעצם אסור לרצוח? הרי ממילא כל אדם ימות בסוף, כך שרצח הוא רק הקדמת הבלתי נמנע. זה לא כאילו שאם לא היו רוצחים אותו, הוא היה חי לנצח. ומכיוון שהמוות הוא סופי ונצחי, אין לכאורה שום משמעות לשאלה כמה זמן חי האדם לפני מותו. מספר שנים לכאן או לכאן מתגמדות ומאבדות את משמעותן למול הנצח של הריקנות והעדר הקיום שהוא המוות בתפיסה האתאיסטית.</a:t>
            </a:r>
          </a:p>
          <a:p>
            <a:r>
              <a:rPr lang="he-IL" sz="900" dirty="0"/>
              <a:t>תאמרו, הרצח מנע ממנו הנאות והצלחות שיכול היה להשיג במהלך חייו. מניין לנו? אולי ממילא היה מת תוך זמן קצר, והרצח לא שינה הרבה? ואולי אילו לא היה נרצח, היו עוברים עליו חיים מלאי סבל וייסורים עד סוף ימיו, ומותו המוקדם דווקא חסך לו אותם ועשה לו טובה? כל עוד לא ניתן לשלול זאת, ובוודאי במקרים בהם נראה שזו המציאות (כמו אדם הסובל ממחלות, עוני וכדומה), יהיה קשה להוכיח שרצח הוא באמת רע.</a:t>
            </a:r>
          </a:p>
          <a:p>
            <a:r>
              <a:rPr lang="he-IL" sz="900" dirty="0"/>
              <a:t>תאמרו, אבל האדם לא רוצה שירצחו אותו, והרצח הוא פגיעה ברצון שלו לחיות, שזהו רצון עמוק ביותר. העניין הוא, כפי שציין הפילוסוף אפיקורוס, שבעצם אין היגיון בפחד מהמוות: כי כל עוד האדם חי - הרי הוא חי ולא מת, ואין לו מה לפחד. וברגע שהוא מת - הוא ממילא לא מרגיש עוד דבר, לא מצטער ולא מפחד. אז היכן מרגיש האדם שיש כאן פגיעה ברצונו.? רגע לפני הרצח הוא ממילא עדיין חי, ורגע אחרי המוות הוא לא מרגיש כלום. כך שבניגוד לפגיעה ברצונו של אדם במהלך חייו (למשל, כליאתו או עינויו), שגורמת לו למצוקה ממושכת, במקרה של רצח לכאורה הוא אינו חש דבר, ולא מרגיש שקרה לו משהו מנוגד לרצונו (בעיקר אם הרצח נעשה במהירות ובלי אזהרה).</a:t>
            </a:r>
          </a:p>
          <a:p>
            <a:r>
              <a:rPr lang="he-IL" sz="900" dirty="0"/>
              <a:t>תאמרו, הרצח גורם לצער למכריו ובני משפחתו של הנרצח. ומה אם לא? מה אם מדובר באדם בודד שאין לו קרובים או ידידים? או באדם שכולם שונאים אותו ואיש לא יצטער על מותו? או במקרים בהם מותו יגרום ליותר שמחה מאשר צער, או יביא ליותר תועלת מאשר נזק? נניח למשל שיש פועל פשוט שניתן להשתמש בליבו כדי להציל את חייו של מדען חשוב או מדינאי בכיר, שמביא הרבה תועלת לאנשים רבים. במקרים כאלה, מדוע לא לרצוח אותו? (בשאלה זו מתחבט </a:t>
            </a:r>
            <a:r>
              <a:rPr lang="he-IL" sz="900" dirty="0" err="1"/>
              <a:t>רסקולניקוב</a:t>
            </a:r>
            <a:r>
              <a:rPr lang="he-IL" sz="900" dirty="0"/>
              <a:t>, גיבור הספר "החטא ועונשו").</a:t>
            </a:r>
          </a:p>
          <a:p>
            <a:r>
              <a:rPr lang="he-IL" sz="900" dirty="0"/>
              <a:t>תאמרו, מה שחשוב הוא טובת החברה, ובהסתכלות כוללת, רציחות מזיקות לחברה. אלא שגם זה לא תמיד נכון. אפשר בקלות להעלות על הדעת מקרים בהם רציחות יכולות דווקא להועיל לחברה, למשל רצח של נכים, מפגרים, בעלי מום, קשישים וכדומה, שמהווים נטל על הציבור ואינם תורמים לו כמעט בתמורה. כך שגם בהסתכלות כוללת על תועלת החברה, אי אפשר לקבוע באופן גורף שכל רצח הוא רע.</a:t>
            </a:r>
          </a:p>
          <a:p>
            <a:r>
              <a:rPr lang="he-IL" sz="900" dirty="0"/>
              <a:t>כמו כן, מתעוררת שאלה נוספת: מה ההבדל בין רצח אדם להרג של בעלי חיים? הרי כמעט כל בני האדם סבורים שמותר להרוג בעלי חיים במקרים מסוימים, ושהריגתם היא דבר קל בהרבה מאשר רצח של בני אדם. אפילו טבעונים וכאלה המתנגדים לאכילת בשר, לניסויים בבעלי חיים וכדומה, מתירים בדרך כלל הדברה של שרצים ומקרים אחרים של הרג יצורים חיים, לפעמים בכמויות גדולות. אם כך, מה ההבדל בינם לבין בני אדם? למה לא להרוג גם אנשים במקרה הצורך? האם האפליה הזו בין אדם לבעלי חיים אינה אלא "גזענות", "</a:t>
            </a:r>
            <a:r>
              <a:rPr lang="he-IL" sz="900" dirty="0" err="1"/>
              <a:t>סוגנות</a:t>
            </a:r>
            <a:r>
              <a:rPr lang="he-IL" sz="900" dirty="0"/>
              <a:t>" או העדפת קרובים? מנקודת מבט אתאיסטית, האדם אינו שונה מהותית משאר בעלי החיים, ואינו אלא בעל חיים עם מעט יותר אינטליגנציה מהשאר. מדוע אם כן תהיה רציחתו חמורה יותר מהריגת עכבר? ואם תאמרו שהאינטליגנציה היא זו שקובעת, מה אנשים בעלי כושר שכלי פגום? האם אותם מותר יהיה להרוג כמו בעלי חיים?</a:t>
            </a:r>
          </a:p>
          <a:p>
            <a:r>
              <a:rPr lang="he-IL" sz="900" dirty="0"/>
              <a:t>מתברר אפוא, שמכל כיוון ממנו מסתכלים, קשה למצוא הצדקה לאיסור גורף על רצח. אפשר להציע לו נימוקים שונים, אבל במקרים רבים הם אינם עומדים במבחן ההיגיון והמציאות, ותמיד אפשר למצוא חריגים מרובים שבהם הם אינם חלים.</a:t>
            </a:r>
          </a:p>
          <a:p>
            <a:r>
              <a:rPr lang="he-IL" sz="900" dirty="0"/>
              <a:t>לא במקרה, כאשר עוסקים בחיי אדם ובאיסור לרצוח, נוטים גם דוברים חילונים לאמץ מושגים דתיים במובהק, כמו "קדושת חיי אדם" או "נברא בצלם". ארגון "בצלם" למשל, שרוב החברים בו הם חילונים ומן הסתם חלקם לפחות אתאיסטים, קורא לעצמו בשם הלקוח ישירות מתיאור בריאת האדם בתורה (אם כי הוא נמנע מלציין באיזה צלם מדובר...). זאת בשל הקושי למצוא בעולם החילוני יסוד כלשהו שיצדיק באמת היחס של יראת כבוד שאנו רוחשים לחיי אדם, ואת הזעזוע המוחלט שלנו מרצח - שבעולם אתאיסטי הוא לא יותר מתגובה אבולוציונית שמטרתה להועיל להישרדות, ותו לא.</a:t>
            </a:r>
          </a:p>
          <a:p>
            <a:r>
              <a:rPr lang="he-IL" sz="900" dirty="0"/>
              <a:t>ואכן, </a:t>
            </a:r>
            <a:r>
              <a:rPr lang="he-IL" sz="900" dirty="0">
                <a:hlinkClick r:id="rId2"/>
              </a:rPr>
              <a:t>כדי לספק בסיס מוחלט למוסר בכלל</a:t>
            </a:r>
            <a:r>
              <a:rPr lang="he-IL" sz="900" dirty="0"/>
              <a:t>, ומתוך כך גם לאיסור על רצח - נדרשת אמונה באלוהים. לא מדובר רק באמונה ש"אלוהים יעניש אותנו אם נרצח", כאילו תפקידו של האל הוא רק להיות שוטר ושופט קשוח, וכאילו רק בגלל זה אסור לרצוח. זה הרבה יותר מזה; מנקודת מבט דתית, אלוהים ברא את האדם לשם מטרה מסוימת, שהיא חלק מתכלית הבריאה כולה - את האנושות כולה, וכל אדם בפני עצמו. כל אדם נברא בצלם אלוהים, ומשום כך יש בו משהו אלוהי, ולחייו עלי אדמות יש משמעות גדולה.</a:t>
            </a:r>
          </a:p>
          <a:p>
            <a:r>
              <a:rPr lang="he-IL" sz="900" dirty="0"/>
              <a:t>האדם בא לעולם על מנת להגשים את ייעודו ותכלית קיומו, לא כדי לחיות סתם כך או כדי לרדוף הנאות. איננו יודעים תמיד מהו ייעודו של כל אדם, אך אלוהים שיודע זאת הוא היחיד שיכול לקבוע מתי סיים האדם את תפקידו והגיע זמנו לצאת מהעולם. ממילא, לכל רגע של חיים יש משמעות. אפילו אדם שלכאורה נראה שאינו עושה שום דבר מועיל, ואולי הוא מוגבל, מפגר, משותק וכדומה, עדיין ממלא מטרה מסוימת כל עוד הוא בחיים - בין בתהליכים המתרחשים בנפשו ונשמתו שלו, ובין בהשפעתו על אחרים. ממילא, רצח אינו רק פגיעה באותו אדם, ברצונותיו או בתועלת שהוא מביא לחברה, אלא הוא פעולה נגד רצון האל ונגד תכלית הבריאה. הוא מונע מאותו אדם להמשיך למלא את ייעודו בעולם ולרומם את נשמתו.</a:t>
            </a:r>
          </a:p>
          <a:p>
            <a:r>
              <a:rPr lang="he-IL" sz="900" dirty="0"/>
              <a:t>בנוסף, התפיסה הדתית אינה רואה את המוות כסוף הקיום, אלא כמעבר לצורת קיום אחרת, עליונה יותר, ולחיי העולם הבא. על מנת לזכות לחיי העולם הבא, נדרש האדם לעבוד ולהשקיע בעולם הזה, לקיים מצוות, לעשות מעשים טובים ולעבוד על מידותיו. הרצח מונע ממנו להמשיך בעבודה זו, ולרומם את נשמתו עוד יותר, ובכך משפיע על מצבו בעולם הבא. כולם אמנם מתים בסוף - אבל כל רגע של חיים עד אז הוא הזדמנות להרוויח זכויות שיועילו לנשמתו של האדם. אפילו חיים מלאי סבל וייסורים הם בעלי משמעות, משום שהייסורים ממרקים את עוונותיו של האדם ומאפשרים לנשמתו לעלות לשמים כשהיא טהורה יותר.</a:t>
            </a:r>
          </a:p>
          <a:p>
            <a:r>
              <a:rPr lang="he-IL" sz="900" dirty="0"/>
              <a:t>מתברר אם כן, שרק במסגרת השקפת עולם המאמינה באלוהים, בכך שהאדם נברא בצלמו (ולא סתם "בצלם" או "בצלם אנוש"), ובכך שיש ייעוד ותכלית לבריאה ובכל אדם - ניתן להבין בצורה הגיונית את האיסור החמור על רצח, שבעולם אתאיסטי מתמסמס ללא יותר משיקולי תועלת והנאה רופפים.</a:t>
            </a:r>
            <a:br>
              <a:rPr lang="he-IL" sz="900" dirty="0"/>
            </a:br>
            <a:r>
              <a:rPr lang="he-IL" sz="900" dirty="0"/>
              <a:t>כדי למנוע טעות נפוצה, נדגיש פה: אין הכוונה לומר שאתאיסטים בהכרח ירצחו או יהיו לא מוסריים (אם כי רוצחי ההמונים הגדולים בהיסטוריה היו אתאיסטים), או שדתיים יהיו מוסריים בהכרח - אלא שלאתאיסטים אין </a:t>
            </a:r>
            <a:r>
              <a:rPr lang="he-IL" sz="900" b="1" dirty="0"/>
              <a:t>בסיס שכלי והגיוני</a:t>
            </a:r>
            <a:r>
              <a:rPr lang="he-IL" sz="900" dirty="0"/>
              <a:t> לתוקף המחייב של המוסר. הם יכולים לבחור להיות מוסריים מתוך החלטה אישית, אבל לא להעביר ביקורת על מי שהחליט אחרת. בדומה לכך, ברור שאין הכוונה לומר שהדתיים היו רוצחים אלמלא אסר זאת ה'; רובם מן הסתם היו נמנעים מכך פשוט משום שהם סולדים ממעשים כאלה, כמו כל אדם בריא בנפשו. אבל רק האמונה באל יכולה לעשות את המעבר מרגשות אישיים ותחושות בטן כמו סלידה, לקביעה שאכן מדובר באיסור מוחלט שחל על כל אדם, גם על מי שאינו שותף לתחושות אלה.</a:t>
            </a:r>
          </a:p>
          <a:p>
            <a:r>
              <a:rPr lang="he-IL" sz="900" dirty="0"/>
              <a:t>יהיה בוודאי מי שישאל, אם כך, איך יתכן שדווקא הדתות גרמו לכל כך הרבה רציחות בהיסטוריה? אלא שטענה זו שגויה מכמה בחינות. ראשית, אין הצדקה להכליל את כל הדתות יחד בהקשר זה, וביהדות מוצאים הכרה בערכם של חיי אדם הרבה יותר מאשר אצל העמים בסביבתה. בתקופה בה השלטונות הרומאיים היו צולבים, הורגים ומענים אנשים כאוות נפשם, קבעו חכמים שסנהדרין ההורגת אחת לשבע שנים, או לשבעים שנה, נקראת חובלנית, ורבי טרפון ורבי עקיבא אף אמרו שאילו היו הם בסנהדרין, לא היו הורגים אדם מעולם (משנה מכות א, י). אמנם התורה שבכתב מלאה בעונשי "מות יומת", אבל בפועל התורה שבעל פה הובילה לכך שהללו יושמו רק לעתים רחוקות.</a:t>
            </a:r>
          </a:p>
          <a:p>
            <a:r>
              <a:rPr lang="he-IL" sz="900" dirty="0"/>
              <a:t>שנית, חלקן של הדתות בגרימת מוות ומלחמות לאורך ההיסטוריה היה מועט יחסית, ורוב מעשי האלימות נעשו מתוך שיקולים פוליטיים, כלכליים, מדיניים וכדומה, כאשר הדת לכל היותר נלוותה להם. קראו על כך בהרחבה </a:t>
            </a:r>
            <a:r>
              <a:rPr lang="he-IL" sz="900" dirty="0">
                <a:hlinkClick r:id="rId3"/>
              </a:rPr>
              <a:t>כאן</a:t>
            </a:r>
            <a:r>
              <a:rPr lang="he-IL" sz="900" dirty="0"/>
              <a:t> ו</a:t>
            </a:r>
            <a:r>
              <a:rPr lang="he-IL" sz="900" dirty="0">
                <a:hlinkClick r:id="rId4"/>
              </a:rPr>
              <a:t>כאן</a:t>
            </a:r>
            <a:r>
              <a:rPr lang="he-IL" sz="900" dirty="0"/>
              <a:t>. לעומת זאת, המאה העשרים החילונית הביאה לעולם שתי מלחמות עולם וגלים של רציחות המוניות שלא נראו כדוגמתם בהיסטוריה. כך שגם אם אפשר לשאול על עונשי מוות שונים שקיימים ביהדות (ולקרוא על כך בהרחבה </a:t>
            </a:r>
            <a:r>
              <a:rPr lang="he-IL" sz="900" dirty="0">
                <a:hlinkClick r:id="rId5"/>
              </a:rPr>
              <a:t>במאמרים שבמדור זה</a:t>
            </a:r>
            <a:r>
              <a:rPr lang="he-IL" sz="900" dirty="0"/>
              <a:t>), אין ספק שעמדה המייחסת קדושה לחיי אדם עדיפה על פני עמדה שאינה מסוגלת לראות את האדם כיותר מאשר בעל חיים מפותח, או להסביר למה בכלל אסור להרוג אנשים. כך שאם אתאיסט בא בטענה למאמין למה לשיטתם זה מוסרי להרוג אנשים מסוימים, יש להשיב לו בשאלה, למה לשיטתך זו בכלל בעיה להרוג אנשים... כלשון המשל שמופיע בספר הכוזרי: מה לך להתלונן על כך שבגדינו רטובים, בעוד אתה עצמך טובע בים? מי שאינו מסוגל לבסס את ערכם וקדושתם של חיי אדם, או להציג בסיס מוחלט למוסר ולאיסור רצח, אין לו מה לבוא בביקורת לאנשים שאינם מוסריים בעיניו, בעוד להם עצמם יש בסיס כזה.</a:t>
            </a:r>
          </a:p>
          <a:p>
            <a:r>
              <a:rPr lang="he-IL" sz="900" dirty="0"/>
              <a:t>סיכומו של דבר: האיסור "לא תרצח" נשמע אולי כדבר מובן מאליו שאין צורך לאמרו, אבל מתברר שבעולם נטול אלוהים, איסור זה כלל אינו מובן מאליו. רק כאשר מכירים בצלם אלוהים שבאדם ובייעוד שבקיומו בעולם הזה, מובן למה באמת אסור לרצוח.</a:t>
            </a:r>
          </a:p>
          <a:p>
            <a:endParaRPr lang="he-IL" sz="900" dirty="0"/>
          </a:p>
        </p:txBody>
      </p:sp>
    </p:spTree>
    <p:extLst>
      <p:ext uri="{BB962C8B-B14F-4D97-AF65-F5344CB8AC3E}">
        <p14:creationId xmlns:p14="http://schemas.microsoft.com/office/powerpoint/2010/main" val="863791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1000"/>
                                        <p:tgtEl>
                                          <p:spTgt spid="3">
                                            <p:txEl>
                                              <p:pRg st="11" end="11"/>
                                            </p:txEl>
                                          </p:spTgt>
                                        </p:tgtEl>
                                      </p:cBhvr>
                                    </p:animEffect>
                                    <p:anim calcmode="lin" valueType="num">
                                      <p:cBhvr>
                                        <p:cTn id="8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2" end="12"/>
                                            </p:txEl>
                                          </p:spTgt>
                                        </p:tgtEl>
                                        <p:attrNameLst>
                                          <p:attrName>style.visibility</p:attrName>
                                        </p:attrNameLst>
                                      </p:cBhvr>
                                      <p:to>
                                        <p:strVal val="visible"/>
                                      </p:to>
                                    </p:set>
                                    <p:animEffect transition="in" filter="fade">
                                      <p:cBhvr>
                                        <p:cTn id="91" dur="1000"/>
                                        <p:tgtEl>
                                          <p:spTgt spid="3">
                                            <p:txEl>
                                              <p:pRg st="12" end="12"/>
                                            </p:txEl>
                                          </p:spTgt>
                                        </p:tgtEl>
                                      </p:cBhvr>
                                    </p:animEffect>
                                    <p:anim calcmode="lin" valueType="num">
                                      <p:cBhvr>
                                        <p:cTn id="92"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
                                            <p:txEl>
                                              <p:pRg st="13" end="13"/>
                                            </p:txEl>
                                          </p:spTgt>
                                        </p:tgtEl>
                                        <p:attrNameLst>
                                          <p:attrName>style.visibility</p:attrName>
                                        </p:attrNameLst>
                                      </p:cBhvr>
                                      <p:to>
                                        <p:strVal val="visible"/>
                                      </p:to>
                                    </p:set>
                                    <p:animEffect transition="in" filter="fade">
                                      <p:cBhvr>
                                        <p:cTn id="98" dur="1000"/>
                                        <p:tgtEl>
                                          <p:spTgt spid="3">
                                            <p:txEl>
                                              <p:pRg st="13" end="13"/>
                                            </p:txEl>
                                          </p:spTgt>
                                        </p:tgtEl>
                                      </p:cBhvr>
                                    </p:animEffect>
                                    <p:anim calcmode="lin" valueType="num">
                                      <p:cBhvr>
                                        <p:cTn id="99"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100"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3">
                                            <p:txEl>
                                              <p:pRg st="14" end="14"/>
                                            </p:txEl>
                                          </p:spTgt>
                                        </p:tgtEl>
                                        <p:attrNameLst>
                                          <p:attrName>style.visibility</p:attrName>
                                        </p:attrNameLst>
                                      </p:cBhvr>
                                      <p:to>
                                        <p:strVal val="visible"/>
                                      </p:to>
                                    </p:set>
                                    <p:animEffect transition="in" filter="fade">
                                      <p:cBhvr>
                                        <p:cTn id="105" dur="1000"/>
                                        <p:tgtEl>
                                          <p:spTgt spid="3">
                                            <p:txEl>
                                              <p:pRg st="14" end="14"/>
                                            </p:txEl>
                                          </p:spTgt>
                                        </p:tgtEl>
                                      </p:cBhvr>
                                    </p:animEffect>
                                    <p:anim calcmode="lin" valueType="num">
                                      <p:cBhvr>
                                        <p:cTn id="106"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107"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3">
                                            <p:txEl>
                                              <p:pRg st="15" end="15"/>
                                            </p:txEl>
                                          </p:spTgt>
                                        </p:tgtEl>
                                        <p:attrNameLst>
                                          <p:attrName>style.visibility</p:attrName>
                                        </p:attrNameLst>
                                      </p:cBhvr>
                                      <p:to>
                                        <p:strVal val="visible"/>
                                      </p:to>
                                    </p:set>
                                    <p:animEffect transition="in" filter="fade">
                                      <p:cBhvr>
                                        <p:cTn id="112" dur="1000"/>
                                        <p:tgtEl>
                                          <p:spTgt spid="3">
                                            <p:txEl>
                                              <p:pRg st="15" end="15"/>
                                            </p:txEl>
                                          </p:spTgt>
                                        </p:tgtEl>
                                      </p:cBhvr>
                                    </p:animEffect>
                                    <p:anim calcmode="lin" valueType="num">
                                      <p:cBhvr>
                                        <p:cTn id="113"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114"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3">
                                            <p:txEl>
                                              <p:pRg st="16" end="16"/>
                                            </p:txEl>
                                          </p:spTgt>
                                        </p:tgtEl>
                                        <p:attrNameLst>
                                          <p:attrName>style.visibility</p:attrName>
                                        </p:attrNameLst>
                                      </p:cBhvr>
                                      <p:to>
                                        <p:strVal val="visible"/>
                                      </p:to>
                                    </p:set>
                                    <p:animEffect transition="in" filter="fade">
                                      <p:cBhvr>
                                        <p:cTn id="119" dur="1000"/>
                                        <p:tgtEl>
                                          <p:spTgt spid="3">
                                            <p:txEl>
                                              <p:pRg st="16" end="16"/>
                                            </p:txEl>
                                          </p:spTgt>
                                        </p:tgtEl>
                                      </p:cBhvr>
                                    </p:animEffect>
                                    <p:anim calcmode="lin" valueType="num">
                                      <p:cBhvr>
                                        <p:cTn id="120"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121"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כותרת 12"/>
          <p:cNvSpPr>
            <a:spLocks noGrp="1"/>
          </p:cNvSpPr>
          <p:nvPr>
            <p:ph type="title"/>
          </p:nvPr>
        </p:nvSpPr>
        <p:spPr>
          <a:xfrm flipH="1">
            <a:off x="1534270" y="78910"/>
            <a:ext cx="9133730" cy="1233424"/>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פריסת כותרת ותוכן עם רשימה</a:t>
            </a:r>
          </a:p>
        </p:txBody>
      </p:sp>
      <p:sp>
        <p:nvSpPr>
          <p:cNvPr id="14" name="מציין מיקום תוכן 13"/>
          <p:cNvSpPr>
            <a:spLocks noGrp="1"/>
          </p:cNvSpPr>
          <p:nvPr>
            <p:ph idx="1"/>
          </p:nvPr>
        </p:nvSpPr>
        <p:spPr>
          <a:xfrm flipH="1">
            <a:off x="1528572" y="1485900"/>
            <a:ext cx="9134856" cy="4152901"/>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הוסף כאן את נקודת התבליט הראשונה שלך</a:t>
            </a:r>
          </a:p>
          <a:p>
            <a:pPr algn="r" rtl="1"/>
            <a:r>
              <a:rPr lang="he-IL" dirty="0">
                <a:latin typeface="Tahoma" panose="020B0604030504040204" pitchFamily="34" charset="0"/>
                <a:ea typeface="Tahoma" panose="020B0604030504040204" pitchFamily="34" charset="0"/>
                <a:cs typeface="Tahoma" panose="020B0604030504040204" pitchFamily="34" charset="0"/>
              </a:rPr>
              <a:t>הוסף כאן את נקודת התבליט </a:t>
            </a:r>
            <a:r>
              <a:rPr lang="he-IL" dirty="0" err="1">
                <a:latin typeface="Tahoma" panose="020B0604030504040204" pitchFamily="34" charset="0"/>
                <a:ea typeface="Tahoma" panose="020B0604030504040204" pitchFamily="34" charset="0"/>
                <a:cs typeface="Tahoma" panose="020B0604030504040204" pitchFamily="34" charset="0"/>
              </a:rPr>
              <a:t>השניה</a:t>
            </a:r>
            <a:r>
              <a:rPr lang="he-IL" dirty="0">
                <a:latin typeface="Tahoma" panose="020B0604030504040204" pitchFamily="34" charset="0"/>
                <a:ea typeface="Tahoma" panose="020B0604030504040204" pitchFamily="34" charset="0"/>
                <a:cs typeface="Tahoma" panose="020B0604030504040204" pitchFamily="34" charset="0"/>
              </a:rPr>
              <a:t> שלך</a:t>
            </a:r>
          </a:p>
          <a:p>
            <a:pPr algn="r" rtl="1"/>
            <a:r>
              <a:rPr lang="he-IL" dirty="0">
                <a:latin typeface="Tahoma" panose="020B0604030504040204" pitchFamily="34" charset="0"/>
                <a:ea typeface="Tahoma" panose="020B0604030504040204" pitchFamily="34" charset="0"/>
                <a:cs typeface="Tahoma" panose="020B0604030504040204" pitchFamily="34" charset="0"/>
              </a:rPr>
              <a:t>הוסף כאן את נקודת התבליט השלישית שלך</a:t>
            </a:r>
          </a:p>
        </p:txBody>
      </p:sp>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p>
            <a:pPr algn="r" rtl="1"/>
            <a:r>
              <a:rPr lang="he" dirty="0">
                <a:latin typeface="Tahoma" panose="020B0604030504040204" pitchFamily="34" charset="0"/>
                <a:ea typeface="Tahoma" panose="020B0604030504040204" pitchFamily="34" charset="0"/>
                <a:cs typeface="Tahoma" panose="020B0604030504040204" pitchFamily="34" charset="0"/>
              </a:rPr>
              <a:t>פריסת כותרת </a:t>
            </a:r>
            <a:r>
              <a:rPr lang="he-IL" dirty="0">
                <a:latin typeface="Tahoma" panose="020B0604030504040204" pitchFamily="34" charset="0"/>
                <a:ea typeface="Tahoma" panose="020B0604030504040204" pitchFamily="34" charset="0"/>
                <a:cs typeface="Tahoma" panose="020B0604030504040204" pitchFamily="34" charset="0"/>
              </a:rPr>
              <a:t>ותוכן</a:t>
            </a:r>
            <a:r>
              <a:rPr lang="he" dirty="0">
                <a:latin typeface="Tahoma" panose="020B0604030504040204" pitchFamily="34" charset="0"/>
                <a:ea typeface="Tahoma" panose="020B0604030504040204" pitchFamily="34" charset="0"/>
                <a:cs typeface="Tahoma" panose="020B0604030504040204" pitchFamily="34" charset="0"/>
              </a:rPr>
              <a:t> עם תרשים</a:t>
            </a:r>
          </a:p>
        </p:txBody>
      </p:sp>
      <p:graphicFrame>
        <p:nvGraphicFramePr>
          <p:cNvPr id="8" name="מציין מיקום תוכן 7" descr="תרשים טורים מקובץ באשכולות המציג את הערכים של 3 סדרות עבור 4 קטגוריות."/>
          <p:cNvGraphicFramePr>
            <a:graphicFrameLocks noGrp="1"/>
          </p:cNvGraphicFramePr>
          <p:nvPr>
            <p:ph idx="1"/>
            <p:extLst>
              <p:ext uri="{D42A27DB-BD31-4B8C-83A1-F6EECF244321}">
                <p14:modId xmlns:p14="http://schemas.microsoft.com/office/powerpoint/2010/main" val="3329776505"/>
              </p:ext>
            </p:extLst>
          </p:nvPr>
        </p:nvGraphicFramePr>
        <p:xfrm>
          <a:off x="1528762" y="1485900"/>
          <a:ext cx="9134475" cy="4152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54606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פריסת שני תכנים עם טבלה</a:t>
            </a:r>
          </a:p>
        </p:txBody>
      </p:sp>
      <p:sp>
        <p:nvSpPr>
          <p:cNvPr id="3" name="מציין מיקום תוכן 2"/>
          <p:cNvSpPr>
            <a:spLocks noGrp="1"/>
          </p:cNvSpPr>
          <p:nvPr>
            <p:ph sz="half" idx="1"/>
          </p:nvPr>
        </p:nvSpPr>
        <p:spPr>
          <a:xfrm flipH="1">
            <a:off x="6182868" y="1485900"/>
            <a:ext cx="4480560" cy="4123944"/>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נקודת התבליט הראשונה כאן</a:t>
            </a:r>
          </a:p>
          <a:p>
            <a:pPr algn="r" rtl="1"/>
            <a:r>
              <a:rPr lang="he-IL" dirty="0">
                <a:latin typeface="Tahoma" panose="020B0604030504040204" pitchFamily="34" charset="0"/>
                <a:ea typeface="Tahoma" panose="020B0604030504040204" pitchFamily="34" charset="0"/>
                <a:cs typeface="Tahoma" panose="020B0604030504040204" pitchFamily="34" charset="0"/>
              </a:rPr>
              <a:t>נקודת התבליט </a:t>
            </a:r>
            <a:r>
              <a:rPr lang="he-IL" dirty="0" err="1">
                <a:latin typeface="Tahoma" panose="020B0604030504040204" pitchFamily="34" charset="0"/>
                <a:ea typeface="Tahoma" panose="020B0604030504040204" pitchFamily="34" charset="0"/>
                <a:cs typeface="Tahoma" panose="020B0604030504040204" pitchFamily="34" charset="0"/>
              </a:rPr>
              <a:t>השניה</a:t>
            </a:r>
            <a:r>
              <a:rPr lang="he-IL" dirty="0">
                <a:latin typeface="Tahoma" panose="020B0604030504040204" pitchFamily="34" charset="0"/>
                <a:ea typeface="Tahoma" panose="020B0604030504040204" pitchFamily="34" charset="0"/>
                <a:cs typeface="Tahoma" panose="020B0604030504040204" pitchFamily="34" charset="0"/>
              </a:rPr>
              <a:t> כאן</a:t>
            </a:r>
          </a:p>
          <a:p>
            <a:pPr algn="r" rtl="1"/>
            <a:r>
              <a:rPr lang="he-IL" dirty="0">
                <a:latin typeface="Tahoma" panose="020B0604030504040204" pitchFamily="34" charset="0"/>
                <a:ea typeface="Tahoma" panose="020B0604030504040204" pitchFamily="34" charset="0"/>
                <a:cs typeface="Tahoma" panose="020B0604030504040204" pitchFamily="34" charset="0"/>
              </a:rPr>
              <a:t>נקודת התבליט השלישית כאן</a:t>
            </a:r>
          </a:p>
        </p:txBody>
      </p:sp>
      <p:graphicFrame>
        <p:nvGraphicFramePr>
          <p:cNvPr id="5" name="מציין מיקום תוכן 4"/>
          <p:cNvGraphicFramePr>
            <a:graphicFrameLocks noGrp="1"/>
          </p:cNvGraphicFramePr>
          <p:nvPr>
            <p:ph sz="half" idx="2"/>
            <p:extLst>
              <p:ext uri="{D42A27DB-BD31-4B8C-83A1-F6EECF244321}">
                <p14:modId xmlns:p14="http://schemas.microsoft.com/office/powerpoint/2010/main" val="1036242569"/>
              </p:ext>
            </p:extLst>
          </p:nvPr>
        </p:nvGraphicFramePr>
        <p:xfrm>
          <a:off x="1533526" y="1485898"/>
          <a:ext cx="4481511" cy="2417028"/>
        </p:xfrm>
        <a:graphic>
          <a:graphicData uri="http://schemas.openxmlformats.org/drawingml/2006/table">
            <a:tbl>
              <a:tblPr rtl="1" firstRow="1" bandRow="1">
                <a:tableStyleId>{16D9F66E-5EB9-4882-86FB-DCBF35E3C3E4}</a:tableStyleId>
              </a:tblPr>
              <a:tblGrid>
                <a:gridCol w="1493837">
                  <a:extLst>
                    <a:ext uri="{9D8B030D-6E8A-4147-A177-3AD203B41FA5}">
                      <a16:colId xmlns:a16="http://schemas.microsoft.com/office/drawing/2014/main" val="20000"/>
                    </a:ext>
                  </a:extLst>
                </a:gridCol>
                <a:gridCol w="1493837">
                  <a:extLst>
                    <a:ext uri="{9D8B030D-6E8A-4147-A177-3AD203B41FA5}">
                      <a16:colId xmlns:a16="http://schemas.microsoft.com/office/drawing/2014/main" val="20001"/>
                    </a:ext>
                  </a:extLst>
                </a:gridCol>
                <a:gridCol w="1493837">
                  <a:extLst>
                    <a:ext uri="{9D8B030D-6E8A-4147-A177-3AD203B41FA5}">
                      <a16:colId xmlns:a16="http://schemas.microsoft.com/office/drawing/2014/main" val="20002"/>
                    </a:ext>
                  </a:extLst>
                </a:gridCol>
              </a:tblGrid>
              <a:tr h="604257">
                <a:tc>
                  <a:txBody>
                    <a:bodyPr/>
                    <a:lstStyle/>
                    <a:p>
                      <a:pPr rtl="1"/>
                      <a:r>
                        <a:rPr lang="he-IL" noProof="0" dirty="0">
                          <a:latin typeface="Tahoma" panose="020B0604030504040204" pitchFamily="34" charset="0"/>
                          <a:ea typeface="Tahoma" panose="020B0604030504040204" pitchFamily="34" charset="0"/>
                          <a:cs typeface="Tahoma" panose="020B0604030504040204" pitchFamily="34" charset="0"/>
                        </a:rPr>
                        <a:t>שיעור</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קבוצה 1</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קבוצה 2</a:t>
                      </a:r>
                    </a:p>
                  </a:txBody>
                  <a:tcPr anchor="ctr"/>
                </a:tc>
                <a:extLst>
                  <a:ext uri="{0D108BD9-81ED-4DB2-BD59-A6C34878D82A}">
                    <a16:rowId xmlns:a16="http://schemas.microsoft.com/office/drawing/2014/main" val="10000"/>
                  </a:ext>
                </a:extLst>
              </a:tr>
              <a:tr h="604257">
                <a:tc>
                  <a:txBody>
                    <a:bodyPr/>
                    <a:lstStyle/>
                    <a:p>
                      <a:pPr rtl="1"/>
                      <a:r>
                        <a:rPr lang="he-IL" noProof="0" dirty="0">
                          <a:latin typeface="Tahoma" panose="020B0604030504040204" pitchFamily="34" charset="0"/>
                          <a:ea typeface="Tahoma" panose="020B0604030504040204" pitchFamily="34" charset="0"/>
                          <a:cs typeface="Tahoma" panose="020B0604030504040204" pitchFamily="34" charset="0"/>
                        </a:rPr>
                        <a:t>שיעור 1</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82</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95</a:t>
                      </a:r>
                    </a:p>
                  </a:txBody>
                  <a:tcPr anchor="ctr"/>
                </a:tc>
                <a:extLst>
                  <a:ext uri="{0D108BD9-81ED-4DB2-BD59-A6C34878D82A}">
                    <a16:rowId xmlns:a16="http://schemas.microsoft.com/office/drawing/2014/main" val="10001"/>
                  </a:ext>
                </a:extLst>
              </a:tr>
              <a:tr h="604257">
                <a:tc>
                  <a:txBody>
                    <a:bodyPr/>
                    <a:lstStyle/>
                    <a:p>
                      <a:pPr rtl="1"/>
                      <a:r>
                        <a:rPr lang="he-IL" noProof="0" dirty="0">
                          <a:latin typeface="Tahoma" panose="020B0604030504040204" pitchFamily="34" charset="0"/>
                          <a:ea typeface="Tahoma" panose="020B0604030504040204" pitchFamily="34" charset="0"/>
                          <a:cs typeface="Tahoma" panose="020B0604030504040204" pitchFamily="34" charset="0"/>
                        </a:rPr>
                        <a:t>שיעור 2</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76</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88</a:t>
                      </a:r>
                    </a:p>
                  </a:txBody>
                  <a:tcPr anchor="ctr"/>
                </a:tc>
                <a:extLst>
                  <a:ext uri="{0D108BD9-81ED-4DB2-BD59-A6C34878D82A}">
                    <a16:rowId xmlns:a16="http://schemas.microsoft.com/office/drawing/2014/main" val="10002"/>
                  </a:ext>
                </a:extLst>
              </a:tr>
              <a:tr h="604257">
                <a:tc>
                  <a:txBody>
                    <a:bodyPr/>
                    <a:lstStyle/>
                    <a:p>
                      <a:pPr rtl="1"/>
                      <a:r>
                        <a:rPr lang="he-IL" noProof="0" dirty="0">
                          <a:latin typeface="Tahoma" panose="020B0604030504040204" pitchFamily="34" charset="0"/>
                          <a:ea typeface="Tahoma" panose="020B0604030504040204" pitchFamily="34" charset="0"/>
                          <a:cs typeface="Tahoma" panose="020B0604030504040204" pitchFamily="34" charset="0"/>
                        </a:rPr>
                        <a:t>שיעור 3</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84</a:t>
                      </a:r>
                    </a:p>
                  </a:txBody>
                  <a:tcPr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90</a:t>
                      </a:r>
                    </a:p>
                  </a:txBody>
                  <a:tcPr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02705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פריסת כותרת ותוכן עם </a:t>
            </a:r>
            <a:r>
              <a:rPr lang="he-IL" dirty="0" err="1">
                <a:latin typeface="Tahoma" panose="020B0604030504040204" pitchFamily="34" charset="0"/>
                <a:ea typeface="Tahoma" panose="020B0604030504040204" pitchFamily="34" charset="0"/>
                <a:cs typeface="Tahoma" panose="020B0604030504040204" pitchFamily="34" charset="0"/>
              </a:rPr>
              <a:t>SmartArt</a:t>
            </a:r>
            <a:endParaRPr lang="he-IL"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מציין מיקום תוכן 3" descr="תהליך הדגשה שמציג שלוש קבוצות המסודרות מימין לשמאל עם תיאורי משימות תחת כל קבוצה"/>
          <p:cNvGraphicFramePr>
            <a:graphicFrameLocks noGrp="1"/>
          </p:cNvGraphicFramePr>
          <p:nvPr>
            <p:ph idx="1"/>
            <p:extLst>
              <p:ext uri="{D42A27DB-BD31-4B8C-83A1-F6EECF244321}">
                <p14:modId xmlns:p14="http://schemas.microsoft.com/office/powerpoint/2010/main" val="3787682399"/>
              </p:ext>
            </p:extLst>
          </p:nvPr>
        </p:nvGraphicFramePr>
        <p:xfrm>
          <a:off x="1528762" y="1485900"/>
          <a:ext cx="9134475" cy="4152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402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24000" y="1485900"/>
            <a:ext cx="9144001" cy="2933700"/>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הוסף כותרת שקופית - 1</a:t>
            </a:r>
          </a:p>
        </p:txBody>
      </p:sp>
      <p:sp>
        <p:nvSpPr>
          <p:cNvPr id="3" name="מציין מיקום טקסט 2"/>
          <p:cNvSpPr>
            <a:spLocks noGrp="1"/>
          </p:cNvSpPr>
          <p:nvPr>
            <p:ph type="body" idx="1"/>
          </p:nvPr>
        </p:nvSpPr>
        <p:spPr>
          <a:xfrm flipH="1">
            <a:off x="1525587" y="4454034"/>
            <a:ext cx="9144000" cy="1184766"/>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1129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5"/>
          <p:cNvSpPr>
            <a:spLocks noGrp="1"/>
          </p:cNvSpPr>
          <p:nvPr>
            <p:ph type="title"/>
          </p:nvPr>
        </p:nvSpPr>
        <p:spPr>
          <a:xfrm flipH="1">
            <a:off x="1534270" y="78910"/>
            <a:ext cx="9133730" cy="1233424"/>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הוסף כותרת שקופית - 2</a:t>
            </a:r>
          </a:p>
        </p:txBody>
      </p:sp>
      <p:sp>
        <p:nvSpPr>
          <p:cNvPr id="2" name="מציין מיקום טקסט 1"/>
          <p:cNvSpPr>
            <a:spLocks noGrp="1"/>
          </p:cNvSpPr>
          <p:nvPr>
            <p:ph type="body" idx="1"/>
          </p:nvPr>
        </p:nvSpPr>
        <p:spPr>
          <a:xfrm flipH="1">
            <a:off x="6182868" y="1376018"/>
            <a:ext cx="4480560" cy="768096"/>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תוכן 2"/>
          <p:cNvSpPr>
            <a:spLocks noGrp="1"/>
          </p:cNvSpPr>
          <p:nvPr>
            <p:ph sz="half" idx="2"/>
          </p:nvPr>
        </p:nvSpPr>
        <p:spPr>
          <a:xfrm flipH="1">
            <a:off x="6182868" y="2144114"/>
            <a:ext cx="4480560" cy="3494686"/>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טקסט 3"/>
          <p:cNvSpPr>
            <a:spLocks noGrp="1"/>
          </p:cNvSpPr>
          <p:nvPr>
            <p:ph type="body" sz="quarter" idx="3"/>
          </p:nvPr>
        </p:nvSpPr>
        <p:spPr>
          <a:xfrm flipH="1">
            <a:off x="1534271" y="1376018"/>
            <a:ext cx="4480560" cy="768096"/>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תוכן 4"/>
          <p:cNvSpPr>
            <a:spLocks noGrp="1"/>
          </p:cNvSpPr>
          <p:nvPr>
            <p:ph sz="quarter" idx="4"/>
          </p:nvPr>
        </p:nvSpPr>
        <p:spPr>
          <a:xfrm flipH="1">
            <a:off x="1534271" y="2144114"/>
            <a:ext cx="4480560" cy="3494686"/>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5060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4098544" y="828876"/>
            <a:ext cx="6058552" cy="3507549"/>
          </a:xfrm>
        </p:spPr>
        <p:txBody>
          <a:bodyPr rtlCol="1"/>
          <a:lstStyle/>
          <a:p>
            <a:pPr rtl="1"/>
            <a:r>
              <a:rPr lang="he-IL" dirty="0">
                <a:latin typeface="Tahoma" panose="020B0604030504040204" pitchFamily="34" charset="0"/>
                <a:ea typeface="Tahoma" panose="020B0604030504040204" pitchFamily="34" charset="0"/>
                <a:cs typeface="Tahoma" panose="020B0604030504040204" pitchFamily="34" charset="0"/>
              </a:rPr>
              <a:t>הוסף כותרת שקופית - 3</a:t>
            </a:r>
          </a:p>
        </p:txBody>
      </p:sp>
    </p:spTree>
    <p:extLst>
      <p:ext uri="{BB962C8B-B14F-4D97-AF65-F5344CB8AC3E}">
        <p14:creationId xmlns:p14="http://schemas.microsoft.com/office/powerpoint/2010/main" val="417014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a:extLst>
              <a:ext uri="{FF2B5EF4-FFF2-40B4-BE49-F238E27FC236}">
                <a16:creationId xmlns:a16="http://schemas.microsoft.com/office/drawing/2014/main" id="{12167F34-88D8-B4FC-7B86-591B38F25C6E}"/>
              </a:ext>
            </a:extLst>
          </p:cNvPr>
          <p:cNvSpPr>
            <a:spLocks noGrp="1"/>
          </p:cNvSpPr>
          <p:nvPr>
            <p:ph type="title"/>
          </p:nvPr>
        </p:nvSpPr>
        <p:spPr/>
        <p:txBody>
          <a:bodyPr/>
          <a:lstStyle/>
          <a:p>
            <a:pPr algn="ctr"/>
            <a:r>
              <a:rPr lang="he-IL" dirty="0"/>
              <a:t>ברית עולם  המרכז העולמי לבני נוח   </a:t>
            </a:r>
            <a:br>
              <a:rPr lang="he-IL" dirty="0"/>
            </a:br>
            <a:r>
              <a:rPr lang="he-IL" dirty="0"/>
              <a:t>סרט תדמית</a:t>
            </a:r>
          </a:p>
        </p:txBody>
      </p:sp>
      <p:sp>
        <p:nvSpPr>
          <p:cNvPr id="6" name="מציין מיקום תוכן 5">
            <a:extLst>
              <a:ext uri="{FF2B5EF4-FFF2-40B4-BE49-F238E27FC236}">
                <a16:creationId xmlns:a16="http://schemas.microsoft.com/office/drawing/2014/main" id="{738E920E-8554-DFEF-6769-7E7B8B371CE3}"/>
              </a:ext>
            </a:extLst>
          </p:cNvPr>
          <p:cNvSpPr>
            <a:spLocks noGrp="1"/>
          </p:cNvSpPr>
          <p:nvPr>
            <p:ph idx="1"/>
          </p:nvPr>
        </p:nvSpPr>
        <p:spPr/>
        <p:txBody>
          <a:bodyPr/>
          <a:lstStyle/>
          <a:p>
            <a:endParaRPr lang="he-IL"/>
          </a:p>
        </p:txBody>
      </p:sp>
    </p:spTree>
    <p:extLst>
      <p:ext uri="{BB962C8B-B14F-4D97-AF65-F5344CB8AC3E}">
        <p14:creationId xmlns:p14="http://schemas.microsoft.com/office/powerpoint/2010/main" val="336545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הוסף כותרת שקופית - 4</a:t>
            </a:r>
          </a:p>
        </p:txBody>
      </p:sp>
      <p:sp>
        <p:nvSpPr>
          <p:cNvPr id="3" name="מציין מיקום תוכן 2"/>
          <p:cNvSpPr>
            <a:spLocks noGrp="1"/>
          </p:cNvSpPr>
          <p:nvPr>
            <p:ph idx="1"/>
          </p:nvPr>
        </p:nvSpPr>
        <p:spPr>
          <a:xfrm flipH="1">
            <a:off x="1036320" y="457200"/>
            <a:ext cx="6675120" cy="5943600"/>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טקסט 3"/>
          <p:cNvSpPr>
            <a:spLocks noGrp="1"/>
          </p:cNvSpPr>
          <p:nvPr>
            <p:ph type="body" sz="half" idx="2"/>
          </p:nvPr>
        </p:nvSpPr>
        <p:spPr>
          <a:xfrm flipH="1">
            <a:off x="7985760" y="3474720"/>
            <a:ext cx="3108960" cy="1371600"/>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0119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lstStyle/>
          <a:p>
            <a:pPr algn="r" rtl="1"/>
            <a:r>
              <a:rPr lang="he-IL" dirty="0">
                <a:latin typeface="Tahoma" panose="020B0604030504040204" pitchFamily="34" charset="0"/>
                <a:ea typeface="Tahoma" panose="020B0604030504040204" pitchFamily="34" charset="0"/>
                <a:cs typeface="Tahoma" panose="020B0604030504040204" pitchFamily="34" charset="0"/>
              </a:rPr>
              <a:t>הוסף כותרת שקופית - 5</a:t>
            </a:r>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flipH="1">
            <a:off x="1036320" y="457200"/>
            <a:ext cx="6675120" cy="5943600"/>
          </a:xfrm>
        </p:spPr>
        <p:txBody>
          <a:bodyPr/>
          <a:lstStyle/>
          <a:p>
            <a:endParaRPr lang="he-IL"/>
          </a:p>
        </p:txBody>
      </p:sp>
      <p:sp>
        <p:nvSpPr>
          <p:cNvPr id="4" name="מציין מיקום טקסט 3"/>
          <p:cNvSpPr>
            <a:spLocks noGrp="1"/>
          </p:cNvSpPr>
          <p:nvPr>
            <p:ph type="body" sz="half" idx="2"/>
          </p:nvPr>
        </p:nvSpPr>
        <p:spPr>
          <a:xfrm flipH="1">
            <a:off x="7985760" y="3474720"/>
            <a:ext cx="3108960" cy="1371600"/>
          </a:xfrm>
        </p:spPr>
        <p:txBody>
          <a:bodyPr rtlCol="1"/>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62720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0.2|2.7|2.4"/>
</p:tagLst>
</file>

<file path=ppt/tags/tag2.xml><?xml version="1.0" encoding="utf-8"?>
<p:tagLst xmlns:a="http://schemas.openxmlformats.org/drawingml/2006/main" xmlns:r="http://schemas.openxmlformats.org/officeDocument/2006/relationships" xmlns:p="http://schemas.openxmlformats.org/presentationml/2006/main">
  <p:tag name="TIMING" val="|5.1|0.9|1|1.9|1.6|1.3|4|2.5"/>
</p:tagLst>
</file>

<file path=ppt/tags/tag3.xml><?xml version="1.0" encoding="utf-8"?>
<p:tagLst xmlns:a="http://schemas.openxmlformats.org/drawingml/2006/main" xmlns:r="http://schemas.openxmlformats.org/officeDocument/2006/relationships" xmlns:p="http://schemas.openxmlformats.org/presentationml/2006/main">
  <p:tag name="TIMING" val="|0|0"/>
</p:tagLst>
</file>

<file path=ppt/tags/tag4.xml><?xml version="1.0" encoding="utf-8"?>
<p:tagLst xmlns:a="http://schemas.openxmlformats.org/drawingml/2006/main" xmlns:r="http://schemas.openxmlformats.org/officeDocument/2006/relationships" xmlns:p="http://schemas.openxmlformats.org/presentationml/2006/main">
  <p:tag name="TIMING" val="|0.2|0.1|0|0"/>
</p:tagLst>
</file>

<file path=ppt/tags/tag5.xml><?xml version="1.0" encoding="utf-8"?>
<p:tagLst xmlns:a="http://schemas.openxmlformats.org/drawingml/2006/main" xmlns:r="http://schemas.openxmlformats.org/officeDocument/2006/relationships" xmlns:p="http://schemas.openxmlformats.org/presentationml/2006/main">
  <p:tag name="TIMING" val="|0|0|0|0|0"/>
</p:tagLst>
</file>

<file path=ppt/tags/tag6.xml><?xml version="1.0" encoding="utf-8"?>
<p:tagLst xmlns:a="http://schemas.openxmlformats.org/drawingml/2006/main" xmlns:r="http://schemas.openxmlformats.org/officeDocument/2006/relationships" xmlns:p="http://schemas.openxmlformats.org/presentationml/2006/main">
  <p:tag name="TIMING" val="|0|0|0|0|0"/>
</p:tagLst>
</file>

<file path=ppt/tags/tag7.xml><?xml version="1.0" encoding="utf-8"?>
<p:tagLst xmlns:a="http://schemas.openxmlformats.org/drawingml/2006/main" xmlns:r="http://schemas.openxmlformats.org/officeDocument/2006/relationships" xmlns:p="http://schemas.openxmlformats.org/presentationml/2006/main">
  <p:tag name="TIMING" val="|0"/>
</p:tagLst>
</file>

<file path=ppt/tags/tag8.xml><?xml version="1.0" encoding="utf-8"?>
<p:tagLst xmlns:a="http://schemas.openxmlformats.org/drawingml/2006/main" xmlns:r="http://schemas.openxmlformats.org/officeDocument/2006/relationships" xmlns:p="http://schemas.openxmlformats.org/presentationml/2006/main">
  <p:tag name="TIMING" val="|3.7|6.2|0|3.1|0.2"/>
</p:tagLst>
</file>

<file path=ppt/tags/tag9.xml><?xml version="1.0" encoding="utf-8"?>
<p:tagLst xmlns:a="http://schemas.openxmlformats.org/drawingml/2006/main" xmlns:r="http://schemas.openxmlformats.org/officeDocument/2006/relationships" xmlns:p="http://schemas.openxmlformats.org/presentationml/2006/main">
  <p:tag name="TIMING" val="|0.2|0.6"/>
</p:tagLst>
</file>

<file path=ppt/theme/theme1.xml><?xml version="1.0" encoding="utf-8"?>
<a:theme xmlns:a="http://schemas.openxmlformats.org/drawingml/2006/main" name="חזרה ללימודים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4351985_TF02895269" id="{F9301ED3-1764-49E0-B7F7-66EBBCFEF7A1}" vid="{C353E8D9-ACB4-4BF2-B6CB-7871B61EC8B9}"/>
    </a:ext>
  </a:extLst>
</a:theme>
</file>

<file path=ppt/theme/theme2.xml><?xml version="1.0" encoding="utf-8"?>
<a:theme xmlns:a="http://schemas.openxmlformats.org/drawingml/2006/main" name="ערכת נושא של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ערכת נושא של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5F5AFAE-B80F-42D3-94B4-729362BC1BCB}">
  <ds:schemaRefs>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http://www.w3.org/XML/1998/namespace"/>
    <ds:schemaRef ds:uri="http://purl.org/dc/elements/1.1/"/>
    <ds:schemaRef ds:uri="http://purl.org/dc/terms/"/>
    <ds:schemaRef ds:uri="40262f94-9f35-4ac3-9a90-690165a166b7"/>
    <ds:schemaRef ds:uri="a4f35948-e619-41b3-aa29-22878b09cfd2"/>
  </ds:schemaRefs>
</ds:datastoreItem>
</file>

<file path=customXml/itemProps3.xml><?xml version="1.0" encoding="utf-8"?>
<ds:datastoreItem xmlns:ds="http://schemas.openxmlformats.org/officeDocument/2006/customXml" ds:itemID="{6CC9A7CA-BEC5-41E5-AAE1-C9D7FC518E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מצגת בתחום החינוך בעיצוב סתיו מהנה (מסך רחב)</Template>
  <TotalTime>10791</TotalTime>
  <Words>12274</Words>
  <Application>Microsoft Office PowerPoint</Application>
  <PresentationFormat>מסך רחב</PresentationFormat>
  <Paragraphs>529</Paragraphs>
  <Slides>98</Slides>
  <Notes>21</Notes>
  <HiddenSlides>1</HiddenSlides>
  <MMClips>0</MMClips>
  <ScaleCrop>false</ScaleCrop>
  <HeadingPairs>
    <vt:vector size="6" baseType="variant">
      <vt:variant>
        <vt:lpstr>גופנים בשימוש</vt:lpstr>
      </vt:variant>
      <vt:variant>
        <vt:i4>11</vt:i4>
      </vt:variant>
      <vt:variant>
        <vt:lpstr>ערכת נושא</vt:lpstr>
      </vt:variant>
      <vt:variant>
        <vt:i4>1</vt:i4>
      </vt:variant>
      <vt:variant>
        <vt:lpstr>כותרות שקופיות</vt:lpstr>
      </vt:variant>
      <vt:variant>
        <vt:i4>98</vt:i4>
      </vt:variant>
    </vt:vector>
  </HeadingPairs>
  <TitlesOfParts>
    <vt:vector size="110" baseType="lpstr">
      <vt:lpstr>Arial</vt:lpstr>
      <vt:lpstr>Calibri</vt:lpstr>
      <vt:lpstr>Courier New</vt:lpstr>
      <vt:lpstr>David</vt:lpstr>
      <vt:lpstr>DBS-Stam</vt:lpstr>
      <vt:lpstr>Moses</vt:lpstr>
      <vt:lpstr>Open Sans</vt:lpstr>
      <vt:lpstr>opensanshebrew-regular-webfont</vt:lpstr>
      <vt:lpstr>Tahoma</vt:lpstr>
      <vt:lpstr>Times New Roman</vt:lpstr>
      <vt:lpstr>Wingdings</vt:lpstr>
      <vt:lpstr>חזרה ללימודים 16x9</vt:lpstr>
      <vt:lpstr>     שבע מצוות בני נח</vt:lpstr>
      <vt:lpstr>הפטרת פרשת כי תבוא</vt:lpstr>
      <vt:lpstr>אור לגויים</vt:lpstr>
      <vt:lpstr>ג' סוגי גויים </vt:lpstr>
      <vt:lpstr>ריטב"א – ג' סוגים ומה הדין בסתם?</vt:lpstr>
      <vt:lpstr>ספרים על שבע מצוות בני נח</vt:lpstr>
      <vt:lpstr>תפילת ראש השנה</vt:lpstr>
      <vt:lpstr>יפת תואר – מורשה קהילת יעקב- חובת כפיה</vt:lpstr>
      <vt:lpstr>חידושים גדולים למדנו מדברי הרמב"ם הללו.</vt:lpstr>
      <vt:lpstr>האם ניתן להוכיח שחובה עלינו ללמד?</vt:lpstr>
      <vt:lpstr>הרבי מלובביץ מדבר על החיוב ללמד</vt:lpstr>
      <vt:lpstr>הסבר הרב ישראלי – ברמב"ם</vt:lpstr>
      <vt:lpstr>תנאי שלום לרמב"ם ולראב"ד</vt:lpstr>
      <vt:lpstr>מהו גר תושב?</vt:lpstr>
      <vt:lpstr>האם גוי שלא שומר ז' מצוות חייב מיתה?</vt:lpstr>
      <vt:lpstr>מפני דרכי שלום – וכל נתיבותיה שלום</vt:lpstr>
      <vt:lpstr>החרם תחרים אותם</vt:lpstr>
      <vt:lpstr>סיכום הדברים</vt:lpstr>
      <vt:lpstr>מדיניות הביטחון לישראל</vt:lpstr>
      <vt:lpstr>הרב אורי שרקי – ברית עולם</vt:lpstr>
      <vt:lpstr>שבע מצוות בני נח</vt:lpstr>
      <vt:lpstr>אחרית הימים</vt:lpstr>
      <vt:lpstr>מפעליו של הרב יואל שוורץ זצ"ל </vt:lpstr>
      <vt:lpstr>מצגת של PowerPoint‏</vt:lpstr>
      <vt:lpstr>ר' יואל שוורץ זצ"ל</vt:lpstr>
      <vt:lpstr>מצגת של PowerPoint‏</vt:lpstr>
      <vt:lpstr>שבע מצוות בני נח בקוראנית</vt:lpstr>
      <vt:lpstr>מצגת של PowerPoint‏</vt:lpstr>
      <vt:lpstr>הרב יואל שוורץ, הוזמן לאיראן  לפגישה על 7 מצוות בני נח.</vt:lpstr>
      <vt:lpstr>שבע מצוות בני נח בערבית</vt:lpstr>
      <vt:lpstr>עם סגולה – ממלכת כהנים</vt:lpstr>
      <vt:lpstr>היהודים נמצאים במרכז העולמי</vt:lpstr>
      <vt:lpstr>מפטיר יונה</vt:lpstr>
      <vt:lpstr>ויאתיו</vt:lpstr>
      <vt:lpstr>ויאתיו</vt:lpstr>
      <vt:lpstr>חידושו העצום של הרמב"ם</vt:lpstr>
      <vt:lpstr>האם ניתן להוכיח שחובה עלינו ללמד?</vt:lpstr>
      <vt:lpstr>מצגת של PowerPoint‏</vt:lpstr>
      <vt:lpstr>תפילת ראש השנה – ואתם עדי</vt:lpstr>
      <vt:lpstr>מצוות אהבת השם</vt:lpstr>
      <vt:lpstr>דעת הרב שטרנבוך</vt:lpstr>
      <vt:lpstr>בכלל מצוות אמונה</vt:lpstr>
      <vt:lpstr>מצוות האמונה</vt:lpstr>
      <vt:lpstr>מצוות שראוי לבני נח לנהוג</vt:lpstr>
      <vt:lpstr>הרב שלום ארוש</vt:lpstr>
      <vt:lpstr>מצגת של PowerPoint‏</vt:lpstr>
      <vt:lpstr>גויים גם צריכים להודות לבורא עולם</vt:lpstr>
      <vt:lpstr>מצגת של PowerPoint‏</vt:lpstr>
      <vt:lpstr>סיפורו של אלישמע/ישמעאל</vt:lpstr>
      <vt:lpstr>מדינה, שמוסר כיום שיעורי תורה והכוונה לגרים בקהילה היהודית בדאלאס ובדרום אמריקה, מסביר כי לקח לו זמן רב להשלים את התהליך באופן סופי. "אחרי הגיור נפגשתי עם אבי, שאותו לא ראיתי קרוב ל-30 שנה. הגעתי בלבוש דתי מסורתי, עם ציצית וכיפה. לפני שנפרדנו, התברר לי ממנו לראשונה שאני בן למשפחת יהודים אנוסים. סבתא שלי, שנמלטה מזוועות השואה בפולין, הייתה יהודייה שהסתירה את יהדותה כי חששה מאנטישמיות, וכך גדלנו כנוצרים". </vt:lpstr>
      <vt:lpstr>ארגון ברית עולם – סרט תדמית</vt:lpstr>
      <vt:lpstr>מה הגדרת גוי שלא שומר ז' מצוות?</vt:lpstr>
      <vt:lpstr>בגדר – גוי שאינו שומר ז' מצוות</vt:lpstr>
      <vt:lpstr>תינוק שנשבה</vt:lpstr>
      <vt:lpstr>מצגת של PowerPoint‏</vt:lpstr>
      <vt:lpstr>והכית את כל זכורה</vt:lpstr>
      <vt:lpstr>מלחמת רשות רק עם גויים</vt:lpstr>
      <vt:lpstr>החיוב רק בישנו תחת ידינו</vt:lpstr>
      <vt:lpstr>מצגת של PowerPoint‏</vt:lpstr>
      <vt:lpstr>מצוות – לא ישבו בארצך</vt:lpstr>
      <vt:lpstr>מצוות לא תחנם</vt:lpstr>
      <vt:lpstr>מה בין לא ישבו  - ללא תחנם?</vt:lpstr>
      <vt:lpstr>גר תושב – רק בזמן היובל</vt:lpstr>
      <vt:lpstr>מצגת של PowerPoint‏</vt:lpstr>
      <vt:lpstr>הדעה המחמירה – באיסור לא ישבו </vt:lpstr>
      <vt:lpstr>הדעה הבינונית – באיסור לא ישבו</vt:lpstr>
      <vt:lpstr>מצגת של PowerPoint‏</vt:lpstr>
      <vt:lpstr>הדעה הבינונית – מצריכה קבלה</vt:lpstr>
      <vt:lpstr>לדעת הרמב"ם – וודאי צריך קבלה</vt:lpstr>
      <vt:lpstr>הדעה המקילה – רק בעובדי עבודה זרה</vt:lpstr>
      <vt:lpstr>בגדרי לא ישבו בארצך</vt:lpstr>
      <vt:lpstr>מצגת של PowerPoint‏</vt:lpstr>
      <vt:lpstr>האם צלב הוא עבודה זרה?</vt:lpstr>
      <vt:lpstr>מצגת של PowerPoint‏</vt:lpstr>
      <vt:lpstr>מצגת של PowerPoint‏</vt:lpstr>
      <vt:lpstr>שמירת מצוות בני נח - בימינו</vt:lpstr>
      <vt:lpstr>עובדי עבודה זרה</vt:lpstr>
      <vt:lpstr>מצגת של PowerPoint‏</vt:lpstr>
      <vt:lpstr>לדון על האדם או על הקבוצה</vt:lpstr>
      <vt:lpstr>המקור לאיסור רציחת גוי</vt:lpstr>
      <vt:lpstr>כהן שהרג גוי</vt:lpstr>
      <vt:lpstr>האם אסור להרוג גוי?</vt:lpstr>
      <vt:lpstr>מצגת של PowerPoint‏</vt:lpstr>
      <vt:lpstr>כהן שהרג גוי במלחמה</vt:lpstr>
      <vt:lpstr>הרב אבינר – חומר איסור הריגת גוי</vt:lpstr>
      <vt:lpstr>מדוע אסור לרצוח ומותר לשחוט?</vt:lpstr>
      <vt:lpstr>צלם אלוהים – לגויים?</vt:lpstr>
      <vt:lpstr>מדוע אפשר להבין את איסור רצח – רק על פי עיקרון – צלם אלוהים. </vt:lpstr>
      <vt:lpstr>פריסת כותרת ותוכן עם רשימה</vt:lpstr>
      <vt:lpstr>פריסת כותרת ותוכן עם תרשים</vt:lpstr>
      <vt:lpstr>פריסת שני תכנים עם טבלה</vt:lpstr>
      <vt:lpstr>פריסת כותרת ותוכן עם SmartArt</vt:lpstr>
      <vt:lpstr>הוסף כותרת שקופית - 1</vt:lpstr>
      <vt:lpstr>הוסף כותרת שקופית - 2</vt:lpstr>
      <vt:lpstr>הוסף כותרת שקופית - 3</vt:lpstr>
      <vt:lpstr>ברית עולם  המרכז העולמי לבני נוח    סרט תדמית</vt:lpstr>
      <vt:lpstr>הוסף כותרת שקופית - 4</vt:lpstr>
      <vt:lpstr>הוסף כותרת שקופית - 5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3</cp:revision>
  <dcterms:created xsi:type="dcterms:W3CDTF">2024-09-11T14:04:32Z</dcterms:created>
  <dcterms:modified xsi:type="dcterms:W3CDTF">2026-10-18T02:11:36Z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