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notesMasterIdLst>
    <p:notesMasterId r:id="rId11"/>
  </p:notesMasterIdLst>
  <p:sldIdLst>
    <p:sldId id="390" r:id="rId3"/>
    <p:sldId id="257" r:id="rId4"/>
    <p:sldId id="258" r:id="rId5"/>
    <p:sldId id="386" r:id="rId6"/>
    <p:sldId id="387" r:id="rId7"/>
    <p:sldId id="388" r:id="rId8"/>
    <p:sldId id="389" r:id="rId9"/>
    <p:sldId id="385" r:id="rId10"/>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996633"/>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96" d="100"/>
          <a:sy n="96" d="100"/>
        </p:scale>
        <p:origin x="13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slideMaster" Target="slideMasters/slideMaster2.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11:26.219" v="15"/>
      <pc:docMkLst>
        <pc:docMk/>
      </pc:docMkLst>
      <pc:sldChg chg="delSp mod delAnim modAnim">
        <pc:chgData name="יהודה טאוב" userId="80c2dbd02819b45c" providerId="LiveId" clId="{9C42E4DE-A4EE-4899-912D-CC2AC8F5DB5D}" dt="2026-10-18T02:11:25.051" v="3"/>
        <pc:sldMkLst>
          <pc:docMk/>
          <pc:sldMk cId="3390728961" sldId="257"/>
        </pc:sldMkLst>
        <pc:picChg chg="del">
          <ac:chgData name="יהודה טאוב" userId="80c2dbd02819b45c" providerId="LiveId" clId="{9C42E4DE-A4EE-4899-912D-CC2AC8F5DB5D}" dt="2026-10-18T02:11:25.051" v="3"/>
          <ac:picMkLst>
            <pc:docMk/>
            <pc:sldMk cId="3390728961" sldId="257"/>
            <ac:picMk id="5" creationId="{396C6049-E4FC-8188-D3B2-8B9F1332A018}"/>
          </ac:picMkLst>
        </pc:picChg>
      </pc:sldChg>
      <pc:sldChg chg="delSp mod delAnim modAnim">
        <pc:chgData name="יהודה טאוב" userId="80c2dbd02819b45c" providerId="LiveId" clId="{9C42E4DE-A4EE-4899-912D-CC2AC8F5DB5D}" dt="2026-10-18T02:11:25.402" v="5"/>
        <pc:sldMkLst>
          <pc:docMk/>
          <pc:sldMk cId="868859515" sldId="258"/>
        </pc:sldMkLst>
        <pc:picChg chg="del">
          <ac:chgData name="יהודה טאוב" userId="80c2dbd02819b45c" providerId="LiveId" clId="{9C42E4DE-A4EE-4899-912D-CC2AC8F5DB5D}" dt="2026-10-18T02:11:25.402" v="5"/>
          <ac:picMkLst>
            <pc:docMk/>
            <pc:sldMk cId="868859515" sldId="258"/>
            <ac:picMk id="5" creationId="{87BB9ADD-C736-5CB1-0FC5-03DDC5714FE9}"/>
          </ac:picMkLst>
        </pc:picChg>
      </pc:sldChg>
      <pc:sldChg chg="delSp mod delAnim modAnim">
        <pc:chgData name="יהודה טאוב" userId="80c2dbd02819b45c" providerId="LiveId" clId="{9C42E4DE-A4EE-4899-912D-CC2AC8F5DB5D}" dt="2026-10-18T02:11:26.219" v="15"/>
        <pc:sldMkLst>
          <pc:docMk/>
          <pc:sldMk cId="214189756" sldId="385"/>
        </pc:sldMkLst>
        <pc:picChg chg="del">
          <ac:chgData name="יהודה טאוב" userId="80c2dbd02819b45c" providerId="LiveId" clId="{9C42E4DE-A4EE-4899-912D-CC2AC8F5DB5D}" dt="2026-10-18T02:11:26.219" v="15"/>
          <ac:picMkLst>
            <pc:docMk/>
            <pc:sldMk cId="214189756" sldId="385"/>
            <ac:picMk id="3" creationId="{675E181B-5B86-5177-6CA6-EAED095BF351}"/>
          </ac:picMkLst>
        </pc:picChg>
      </pc:sldChg>
      <pc:sldChg chg="delSp mod delAnim modAnim">
        <pc:chgData name="יהודה טאוב" userId="80c2dbd02819b45c" providerId="LiveId" clId="{9C42E4DE-A4EE-4899-912D-CC2AC8F5DB5D}" dt="2026-10-18T02:11:25.686" v="7"/>
        <pc:sldMkLst>
          <pc:docMk/>
          <pc:sldMk cId="1557803390" sldId="386"/>
        </pc:sldMkLst>
        <pc:picChg chg="del">
          <ac:chgData name="יהודה טאוב" userId="80c2dbd02819b45c" providerId="LiveId" clId="{9C42E4DE-A4EE-4899-912D-CC2AC8F5DB5D}" dt="2026-10-18T02:11:25.686" v="7"/>
          <ac:picMkLst>
            <pc:docMk/>
            <pc:sldMk cId="1557803390" sldId="386"/>
            <ac:picMk id="3" creationId="{13EDB046-D8B4-0681-D8D3-7F1120E5B26B}"/>
          </ac:picMkLst>
        </pc:picChg>
      </pc:sldChg>
      <pc:sldChg chg="delSp mod delAnim modAnim">
        <pc:chgData name="יהודה טאוב" userId="80c2dbd02819b45c" providerId="LiveId" clId="{9C42E4DE-A4EE-4899-912D-CC2AC8F5DB5D}" dt="2026-10-18T02:11:26.033" v="9"/>
        <pc:sldMkLst>
          <pc:docMk/>
          <pc:sldMk cId="918791673" sldId="387"/>
        </pc:sldMkLst>
        <pc:picChg chg="del">
          <ac:chgData name="יהודה טאוב" userId="80c2dbd02819b45c" providerId="LiveId" clId="{9C42E4DE-A4EE-4899-912D-CC2AC8F5DB5D}" dt="2026-10-18T02:11:26.033" v="9"/>
          <ac:picMkLst>
            <pc:docMk/>
            <pc:sldMk cId="918791673" sldId="387"/>
            <ac:picMk id="4" creationId="{40E3A388-74EC-CB84-71F0-F6A428041853}"/>
          </ac:picMkLst>
        </pc:picChg>
      </pc:sldChg>
      <pc:sldChg chg="delSp mod delAnim modAnim">
        <pc:chgData name="יהודה טאוב" userId="80c2dbd02819b45c" providerId="LiveId" clId="{9C42E4DE-A4EE-4899-912D-CC2AC8F5DB5D}" dt="2026-10-18T02:11:26.146" v="11"/>
        <pc:sldMkLst>
          <pc:docMk/>
          <pc:sldMk cId="3857288324" sldId="388"/>
        </pc:sldMkLst>
        <pc:picChg chg="del">
          <ac:chgData name="יהודה טאוב" userId="80c2dbd02819b45c" providerId="LiveId" clId="{9C42E4DE-A4EE-4899-912D-CC2AC8F5DB5D}" dt="2026-10-18T02:11:26.146" v="11"/>
          <ac:picMkLst>
            <pc:docMk/>
            <pc:sldMk cId="3857288324" sldId="388"/>
            <ac:picMk id="4" creationId="{EE0B4D00-B2AB-6707-ECA6-415B8F7859C8}"/>
          </ac:picMkLst>
        </pc:picChg>
      </pc:sldChg>
      <pc:sldChg chg="delSp mod delAnim modAnim">
        <pc:chgData name="יהודה טאוב" userId="80c2dbd02819b45c" providerId="LiveId" clId="{9C42E4DE-A4EE-4899-912D-CC2AC8F5DB5D}" dt="2026-10-18T02:11:26.180" v="13"/>
        <pc:sldMkLst>
          <pc:docMk/>
          <pc:sldMk cId="3763104229" sldId="389"/>
        </pc:sldMkLst>
        <pc:picChg chg="del">
          <ac:chgData name="יהודה טאוב" userId="80c2dbd02819b45c" providerId="LiveId" clId="{9C42E4DE-A4EE-4899-912D-CC2AC8F5DB5D}" dt="2026-10-18T02:11:26.180" v="13"/>
          <ac:picMkLst>
            <pc:docMk/>
            <pc:sldMk cId="3763104229" sldId="389"/>
            <ac:picMk id="4" creationId="{37AA217A-3BEC-FEB8-04D0-6D42535270D2}"/>
          </ac:picMkLst>
        </pc:picChg>
      </pc:sldChg>
      <pc:sldChg chg="delSp mod delAnim modAnim">
        <pc:chgData name="יהודה טאוב" userId="80c2dbd02819b45c" providerId="LiveId" clId="{9C42E4DE-A4EE-4899-912D-CC2AC8F5DB5D}" dt="2026-10-18T02:11:24.713" v="1"/>
        <pc:sldMkLst>
          <pc:docMk/>
          <pc:sldMk cId="4123022648" sldId="390"/>
        </pc:sldMkLst>
        <pc:picChg chg="del">
          <ac:chgData name="יהודה טאוב" userId="80c2dbd02819b45c" providerId="LiveId" clId="{9C42E4DE-A4EE-4899-912D-CC2AC8F5DB5D}" dt="2026-10-18T02:11:24.713" v="1"/>
          <ac:picMkLst>
            <pc:docMk/>
            <pc:sldMk cId="4123022648" sldId="390"/>
            <ac:picMk id="5" creationId="{2804D441-D400-0BDF-0789-94493F2AD7FA}"/>
          </ac:picMkLst>
        </pc:picChg>
      </pc:sldChg>
    </pc:docChg>
  </pc:docChgLst>
  <pc:docChgLst>
    <pc:chgData name="יהודה טאוב" userId="80c2dbd02819b45c" providerId="LiveId" clId="{C1CBBD3A-63A5-4FD0-A3CC-B6FDBF3ED640}"/>
    <pc:docChg chg="modSld">
      <pc:chgData name="יהודה טאוב" userId="80c2dbd02819b45c" providerId="LiveId" clId="{C1CBBD3A-63A5-4FD0-A3CC-B6FDBF3ED640}" dt="2024-09-20T09:25:12.942" v="0" actId="1076"/>
      <pc:docMkLst>
        <pc:docMk/>
      </pc:docMkLst>
      <pc:sldChg chg="modSp mod">
        <pc:chgData name="יהודה טאוב" userId="80c2dbd02819b45c" providerId="LiveId" clId="{C1CBBD3A-63A5-4FD0-A3CC-B6FDBF3ED640}" dt="2024-09-20T09:25:12.942" v="0" actId="1076"/>
        <pc:sldMkLst>
          <pc:docMk/>
          <pc:sldMk cId="3763104229" sldId="389"/>
        </pc:sldMkLst>
        <pc:picChg chg="mod">
          <ac:chgData name="יהודה טאוב" userId="80c2dbd02819b45c" providerId="LiveId" clId="{C1CBBD3A-63A5-4FD0-A3CC-B6FDBF3ED640}" dt="2024-09-20T09:25:12.942" v="0" actId="1076"/>
          <ac:picMkLst>
            <pc:docMk/>
            <pc:sldMk cId="3763104229" sldId="389"/>
            <ac:picMk id="4" creationId="{37AA217A-3BEC-FEB8-04D0-6D42535270D2}"/>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האם תענוג רוחני עושה כיף כאן בעולם הזה?</a:t>
          </a:r>
        </a:p>
        <a:p>
          <a:pPr rtl="1"/>
          <a:r>
            <a:rPr lang="he-IL" dirty="0"/>
            <a:t>האם ניתן לבחור האם להתענג ולהנות?</a:t>
          </a:r>
        </a:p>
        <a:p>
          <a:pPr rtl="1"/>
          <a:r>
            <a:rPr lang="he-IL" dirty="0"/>
            <a:t>האם יש מקום שלמדים את זה?</a:t>
          </a:r>
        </a:p>
        <a:p>
          <a:pPr rtl="1"/>
          <a:r>
            <a:rPr lang="he-IL" dirty="0"/>
            <a:t>האם ביהדות יש מקורות איך מתענגים?</a:t>
          </a:r>
        </a:p>
        <a:p>
          <a:pPr rtl="1"/>
          <a:r>
            <a:rPr lang="he-IL" dirty="0"/>
            <a:t>למה כל כך חשוב להתענג?</a:t>
          </a:r>
        </a:p>
        <a:p>
          <a:pPr rtl="1"/>
          <a:r>
            <a:rPr lang="he-IL" dirty="0"/>
            <a:t>א. חיבור של אהבה. ב. ילדים. ג. אמצעי לעוה"ב</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האדם נברא להתענג על ה'</a:t>
          </a:r>
        </a:p>
        <a:p>
          <a:pPr rtl="1"/>
          <a:r>
            <a:rPr lang="he-IL" dirty="0"/>
            <a:t>זה משהוא גבוה לצדיקים כיצד אנחנו קשורים לזה?</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אם כל היהדות זה פשוט להתענג</a:t>
          </a:r>
        </a:p>
        <a:p>
          <a:pPr rtl="1"/>
          <a:r>
            <a:rPr lang="he-IL" dirty="0"/>
            <a:t>אז למה לא כולם באים?</a:t>
          </a:r>
        </a:p>
        <a:p>
          <a:pPr rtl="1"/>
          <a:r>
            <a:rPr lang="he-IL" dirty="0"/>
            <a:t>למה לא רואים שכולם מאושרים?</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מי יותר נהנה שמח ומאושר בעולם הזה</a:t>
          </a:r>
        </a:p>
        <a:p>
          <a:pPr rtl="1"/>
          <a:r>
            <a:rPr lang="he-IL" dirty="0"/>
            <a:t>שומר מצוות או מי שלא זכה?</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להחזיר את הגן עדן</a:t>
          </a:r>
        </a:p>
        <a:p>
          <a:pPr rtl="1"/>
          <a:r>
            <a:rPr lang="he-IL" dirty="0"/>
            <a:t>אני מאמין שבעזרת עוד הרבה יהודים שיצטרפו למיזם הזה, נזכה להחזיר את העולם לגן עדן. </a:t>
          </a:r>
        </a:p>
        <a:p>
          <a:pPr rtl="1"/>
          <a:r>
            <a:rPr lang="he-IL" dirty="0"/>
            <a:t>הרי זהו בדיוק התפקיד של ימות המשיח, להחזיר את העולם למציאות הראשונה.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אני מאמין שבקרוב קורס זה לא יהיה מיועד רק לציבור הדתי. </a:t>
          </a:r>
        </a:p>
        <a:p>
          <a:pPr rtl="1"/>
          <a:r>
            <a:rPr lang="he-IL" dirty="0"/>
            <a:t>אלא כל אדם בעולם ידע שאם הוא מחפש לחיות חיים מלאים </a:t>
          </a:r>
          <a:r>
            <a:rPr lang="he-IL" b="1" i="0" dirty="0"/>
            <a:t>מאושרים ועוצמתיים, חיים שיש בהם תשוקה, עונג ואהבה</a:t>
          </a:r>
        </a:p>
        <a:p>
          <a:pPr rtl="1"/>
          <a:r>
            <a:rPr lang="he-IL" b="1" i="0" dirty="0"/>
            <a:t>המקור לכל זה – הוא בתורת האלוקים.</a:t>
          </a:r>
          <a:r>
            <a:rPr lang="he-IL" dirty="0"/>
            <a:t>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האם תענוג רוחני עושה כיף כאן בעולם הזה?</a:t>
          </a:r>
        </a:p>
        <a:p>
          <a:pPr marL="0" lvl="0" indent="0" algn="ctr" defTabSz="889000" rtl="1">
            <a:lnSpc>
              <a:spcPct val="90000"/>
            </a:lnSpc>
            <a:spcBef>
              <a:spcPct val="0"/>
            </a:spcBef>
            <a:spcAft>
              <a:spcPct val="35000"/>
            </a:spcAft>
            <a:buNone/>
          </a:pPr>
          <a:r>
            <a:rPr lang="he-IL" sz="2000" kern="1200" dirty="0"/>
            <a:t>האם ניתן לבחור האם להתענג ולהנות?</a:t>
          </a:r>
        </a:p>
        <a:p>
          <a:pPr marL="0" lvl="0" indent="0" algn="ctr" defTabSz="889000" rtl="1">
            <a:lnSpc>
              <a:spcPct val="90000"/>
            </a:lnSpc>
            <a:spcBef>
              <a:spcPct val="0"/>
            </a:spcBef>
            <a:spcAft>
              <a:spcPct val="35000"/>
            </a:spcAft>
            <a:buNone/>
          </a:pPr>
          <a:r>
            <a:rPr lang="he-IL" sz="2000" kern="1200" dirty="0"/>
            <a:t>האם יש מקום שלמדים את זה?</a:t>
          </a:r>
        </a:p>
        <a:p>
          <a:pPr marL="0" lvl="0" indent="0" algn="ctr" defTabSz="889000" rtl="1">
            <a:lnSpc>
              <a:spcPct val="90000"/>
            </a:lnSpc>
            <a:spcBef>
              <a:spcPct val="0"/>
            </a:spcBef>
            <a:spcAft>
              <a:spcPct val="35000"/>
            </a:spcAft>
            <a:buNone/>
          </a:pPr>
          <a:r>
            <a:rPr lang="he-IL" sz="2000" kern="1200" dirty="0"/>
            <a:t>האם ביהדות יש מקורות איך מתענגים?</a:t>
          </a:r>
        </a:p>
        <a:p>
          <a:pPr marL="0" lvl="0" indent="0" algn="ctr" defTabSz="889000" rtl="1">
            <a:lnSpc>
              <a:spcPct val="90000"/>
            </a:lnSpc>
            <a:spcBef>
              <a:spcPct val="0"/>
            </a:spcBef>
            <a:spcAft>
              <a:spcPct val="35000"/>
            </a:spcAft>
            <a:buNone/>
          </a:pPr>
          <a:r>
            <a:rPr lang="he-IL" sz="2000" kern="1200" dirty="0"/>
            <a:t>למה כל כך חשוב להתענג?</a:t>
          </a:r>
        </a:p>
        <a:p>
          <a:pPr marL="0" lvl="0" indent="0" algn="ctr" defTabSz="889000" rtl="1">
            <a:lnSpc>
              <a:spcPct val="90000"/>
            </a:lnSpc>
            <a:spcBef>
              <a:spcPct val="0"/>
            </a:spcBef>
            <a:spcAft>
              <a:spcPct val="35000"/>
            </a:spcAft>
            <a:buNone/>
          </a:pPr>
          <a:r>
            <a:rPr lang="he-IL" sz="2000" kern="1200" dirty="0"/>
            <a:t>א. חיבור של אהבה. ב. ילדים. ג. אמצעי לעוה"ב</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האדם נברא להתענג על ה'</a:t>
          </a:r>
        </a:p>
        <a:p>
          <a:pPr marL="0" lvl="0" indent="0" algn="ctr" defTabSz="889000" rtl="1">
            <a:lnSpc>
              <a:spcPct val="90000"/>
            </a:lnSpc>
            <a:spcBef>
              <a:spcPct val="0"/>
            </a:spcBef>
            <a:spcAft>
              <a:spcPct val="35000"/>
            </a:spcAft>
            <a:buNone/>
          </a:pPr>
          <a:r>
            <a:rPr lang="he-IL" sz="2000" kern="1200" dirty="0"/>
            <a:t>זה משהוא גבוה לצדיקים כיצד אנחנו קשורים לזה?</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אם כל היהדות זה פשוט להתענג</a:t>
          </a:r>
        </a:p>
        <a:p>
          <a:pPr marL="0" lvl="0" indent="0" algn="ctr" defTabSz="889000" rtl="1">
            <a:lnSpc>
              <a:spcPct val="90000"/>
            </a:lnSpc>
            <a:spcBef>
              <a:spcPct val="0"/>
            </a:spcBef>
            <a:spcAft>
              <a:spcPct val="35000"/>
            </a:spcAft>
            <a:buNone/>
          </a:pPr>
          <a:r>
            <a:rPr lang="he-IL" sz="2000" kern="1200" dirty="0"/>
            <a:t>אז למה לא כולם באים?</a:t>
          </a:r>
        </a:p>
        <a:p>
          <a:pPr marL="0" lvl="0" indent="0" algn="ctr" defTabSz="889000" rtl="1">
            <a:lnSpc>
              <a:spcPct val="90000"/>
            </a:lnSpc>
            <a:spcBef>
              <a:spcPct val="0"/>
            </a:spcBef>
            <a:spcAft>
              <a:spcPct val="35000"/>
            </a:spcAft>
            <a:buNone/>
          </a:pPr>
          <a:r>
            <a:rPr lang="he-IL" sz="2000" kern="1200" dirty="0"/>
            <a:t>למה לא רואים שכולם מאושרים?</a:t>
          </a:r>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kern="1200" dirty="0"/>
            <a:t>מי יותר נהנה שמח ומאושר בעולם הזה</a:t>
          </a:r>
        </a:p>
        <a:p>
          <a:pPr marL="0" lvl="0" indent="0" algn="ctr" defTabSz="889000" rtl="1">
            <a:lnSpc>
              <a:spcPct val="90000"/>
            </a:lnSpc>
            <a:spcBef>
              <a:spcPct val="0"/>
            </a:spcBef>
            <a:spcAft>
              <a:spcPct val="35000"/>
            </a:spcAft>
            <a:buNone/>
          </a:pPr>
          <a:r>
            <a:rPr lang="he-IL" sz="2000" kern="1200" dirty="0"/>
            <a:t>שומר מצוות או מי שלא זכה?</a:t>
          </a:r>
        </a:p>
      </dsp:txBody>
      <dsp:txXfrm>
        <a:off x="5422106" y="2609670"/>
        <a:ext cx="4954852" cy="23400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1">
            <a:lnSpc>
              <a:spcPct val="90000"/>
            </a:lnSpc>
            <a:spcBef>
              <a:spcPct val="0"/>
            </a:spcBef>
            <a:spcAft>
              <a:spcPct val="35000"/>
            </a:spcAft>
            <a:buNone/>
          </a:pPr>
          <a:r>
            <a:rPr lang="he-IL" sz="2300" kern="1200" dirty="0"/>
            <a:t>להחזיר את הגן עדן</a:t>
          </a:r>
        </a:p>
        <a:p>
          <a:pPr marL="0" lvl="0" indent="0" algn="ctr" defTabSz="1022350" rtl="1">
            <a:lnSpc>
              <a:spcPct val="90000"/>
            </a:lnSpc>
            <a:spcBef>
              <a:spcPct val="0"/>
            </a:spcBef>
            <a:spcAft>
              <a:spcPct val="35000"/>
            </a:spcAft>
            <a:buNone/>
          </a:pPr>
          <a:r>
            <a:rPr lang="he-IL" sz="2300" kern="1200" dirty="0"/>
            <a:t>אני מאמין שבעזרת עוד הרבה יהודים שיצטרפו למיזם הזה, נזכה להחזיר את העולם לגן עדן. </a:t>
          </a:r>
        </a:p>
        <a:p>
          <a:pPr marL="0" lvl="0" indent="0" algn="ctr" defTabSz="1022350" rtl="1">
            <a:lnSpc>
              <a:spcPct val="90000"/>
            </a:lnSpc>
            <a:spcBef>
              <a:spcPct val="0"/>
            </a:spcBef>
            <a:spcAft>
              <a:spcPct val="35000"/>
            </a:spcAft>
            <a:buNone/>
          </a:pPr>
          <a:r>
            <a:rPr lang="he-IL" sz="2300" kern="1200" dirty="0"/>
            <a:t>הרי זהו בדיוק התפקיד של ימות המשיח, להחזיר את העולם למציאות הראשונה. </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1">
            <a:lnSpc>
              <a:spcPct val="90000"/>
            </a:lnSpc>
            <a:spcBef>
              <a:spcPct val="0"/>
            </a:spcBef>
            <a:spcAft>
              <a:spcPct val="35000"/>
            </a:spcAft>
            <a:buNone/>
          </a:pPr>
          <a:r>
            <a:rPr lang="he-IL" sz="2300" kern="1200" dirty="0"/>
            <a:t>אני מאמין שבקרוב קורס זה לא יהיה מיועד רק לציבור הדתי. </a:t>
          </a:r>
        </a:p>
        <a:p>
          <a:pPr marL="0" lvl="0" indent="0" algn="ctr" defTabSz="1022350" rtl="1">
            <a:lnSpc>
              <a:spcPct val="90000"/>
            </a:lnSpc>
            <a:spcBef>
              <a:spcPct val="0"/>
            </a:spcBef>
            <a:spcAft>
              <a:spcPct val="35000"/>
            </a:spcAft>
            <a:buNone/>
          </a:pPr>
          <a:r>
            <a:rPr lang="he-IL" sz="2300" kern="1200" dirty="0"/>
            <a:t>אלא כל אדם בעולם ידע שאם הוא מחפש לחיות חיים מלאים </a:t>
          </a:r>
          <a:r>
            <a:rPr lang="he-IL" sz="2300" b="1" i="0" kern="1200" dirty="0"/>
            <a:t>מאושרים ועוצמתיים, חיים שיש בהם תשוקה, עונג ואהבה</a:t>
          </a:r>
        </a:p>
        <a:p>
          <a:pPr marL="0" lvl="0" indent="0" algn="ctr" defTabSz="1022350" rtl="1">
            <a:lnSpc>
              <a:spcPct val="90000"/>
            </a:lnSpc>
            <a:spcBef>
              <a:spcPct val="0"/>
            </a:spcBef>
            <a:spcAft>
              <a:spcPct val="35000"/>
            </a:spcAft>
            <a:buNone/>
          </a:pPr>
          <a:r>
            <a:rPr lang="he-IL" sz="2300" b="1" i="0" kern="1200" dirty="0"/>
            <a:t>המקור לכל זה – הוא בתורת האלוקים.</a:t>
          </a:r>
          <a:r>
            <a:rPr lang="he-IL" sz="2300" kern="1200" dirty="0"/>
            <a:t> </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1">
            <a:lnSpc>
              <a:spcPct val="90000"/>
            </a:lnSpc>
            <a:spcBef>
              <a:spcPct val="0"/>
            </a:spcBef>
            <a:spcAft>
              <a:spcPct val="35000"/>
            </a:spcAft>
            <a:buNone/>
          </a:pPr>
          <a:endParaRPr lang="he-IL" sz="2300" kern="1200" dirty="0"/>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1">
            <a:lnSpc>
              <a:spcPct val="90000"/>
            </a:lnSpc>
            <a:spcBef>
              <a:spcPct val="0"/>
            </a:spcBef>
            <a:spcAft>
              <a:spcPct val="35000"/>
            </a:spcAft>
            <a:buNone/>
          </a:pPr>
          <a:endParaRPr lang="he-IL" sz="2300" kern="1200" dirty="0"/>
        </a:p>
      </dsp:txBody>
      <dsp:txXfrm>
        <a:off x="5422106" y="2609670"/>
        <a:ext cx="4954852" cy="234000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32BB07FE-EE1C-45BE-ADBD-345B94F733A9}"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A3824281-D12D-49CE-92B8-04F74B412B78}" type="slidenum">
              <a:rPr lang="he-IL" smtClean="0"/>
              <a:t>‹#›</a:t>
            </a:fld>
            <a:endParaRPr lang="he-IL"/>
          </a:p>
        </p:txBody>
      </p:sp>
    </p:spTree>
    <p:extLst>
      <p:ext uri="{BB962C8B-B14F-4D97-AF65-F5344CB8AC3E}">
        <p14:creationId xmlns:p14="http://schemas.microsoft.com/office/powerpoint/2010/main" val="298514379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תניא ליקוטי אמרים פרק יד</a:t>
            </a:r>
          </a:p>
          <a:p>
            <a:r>
              <a:rPr lang="he-IL" dirty="0"/>
              <a:t>גודל ותוקף האהבה לה' </a:t>
            </a:r>
            <a:r>
              <a:rPr lang="he-IL" dirty="0" err="1"/>
              <a:t>בבחי</a:t>
            </a:r>
            <a:r>
              <a:rPr lang="he-IL" dirty="0"/>
              <a:t>' אהבה בתענוגים להתענג על ה' מעין עוה"ב </a:t>
            </a:r>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333D7F82-4CF1-46ED-B51E-E389E6030BAB}"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504912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האם ניתן לבחור האם להתענג ולהנות?</a:t>
            </a:r>
          </a:p>
          <a:p>
            <a:r>
              <a:rPr lang="he-IL" dirty="0"/>
              <a:t>האם יש מקום שלמדים את זה?</a:t>
            </a:r>
          </a:p>
          <a:p>
            <a:r>
              <a:rPr lang="he-IL" dirty="0"/>
              <a:t>האם ביהדות יש מקורות איך מתענגים?</a:t>
            </a:r>
          </a:p>
          <a:p>
            <a:r>
              <a:rPr lang="he-IL" dirty="0"/>
              <a:t>האם האדם נברא רק להנות?</a:t>
            </a:r>
          </a:p>
          <a:p>
            <a:r>
              <a:rPr lang="he-IL" dirty="0"/>
              <a:t>מדוע יש לאדם </a:t>
            </a:r>
            <a:r>
              <a:rPr lang="he-IL" dirty="0" err="1"/>
              <a:t>יסורים</a:t>
            </a:r>
            <a:r>
              <a:rPr lang="he-IL" dirty="0"/>
              <a:t>?</a:t>
            </a:r>
          </a:p>
          <a:p>
            <a:r>
              <a:rPr lang="he-IL" dirty="0"/>
              <a:t>הארת התענוג</a:t>
            </a:r>
          </a:p>
          <a:p>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333D7F82-4CF1-46ED-B51E-E389E6030BAB}"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3</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683371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9FED158-5A52-9B34-03DD-BC5388F0C1B6}"/>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7A797DA1-2C71-927C-277F-446F6742B5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56163853-18A4-A980-D876-8C513FAF719D}"/>
              </a:ext>
            </a:extLst>
          </p:cNvPr>
          <p:cNvSpPr>
            <a:spLocks noGrp="1"/>
          </p:cNvSpPr>
          <p:nvPr>
            <p:ph type="dt" sz="half" idx="10"/>
          </p:nvPr>
        </p:nvSpPr>
        <p:spPr/>
        <p:txBody>
          <a:bodyPr/>
          <a:lstStyle/>
          <a:p>
            <a:fld id="{DA22FFF0-907F-4B6B-9620-762DCE1D5761}"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D1BDD491-4A7D-B2DF-E535-5D9D6EF2741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C3BC306-6025-FDD3-DC67-CC5790819DE3}"/>
              </a:ext>
            </a:extLst>
          </p:cNvPr>
          <p:cNvSpPr>
            <a:spLocks noGrp="1"/>
          </p:cNvSpPr>
          <p:nvPr>
            <p:ph type="sldNum" sz="quarter" idx="12"/>
          </p:nvPr>
        </p:nvSpPr>
        <p:spPr/>
        <p:txBody>
          <a:bodyPr/>
          <a:lstStyle/>
          <a:p>
            <a:fld id="{10BE80B1-9349-40DD-A6C4-507AEFB4AC74}" type="slidenum">
              <a:rPr lang="he-IL" smtClean="0"/>
              <a:t>‹#›</a:t>
            </a:fld>
            <a:endParaRPr lang="he-IL"/>
          </a:p>
        </p:txBody>
      </p:sp>
    </p:spTree>
    <p:extLst>
      <p:ext uri="{BB962C8B-B14F-4D97-AF65-F5344CB8AC3E}">
        <p14:creationId xmlns:p14="http://schemas.microsoft.com/office/powerpoint/2010/main" val="2540776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56EF8A7-E587-05EA-FDAD-5E5B7508133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FAE57CB-EB73-EF94-0CF8-7C74D4B22EE7}"/>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0C06372-797E-5F13-96F6-E407A52C62B5}"/>
              </a:ext>
            </a:extLst>
          </p:cNvPr>
          <p:cNvSpPr>
            <a:spLocks noGrp="1"/>
          </p:cNvSpPr>
          <p:nvPr>
            <p:ph type="dt" sz="half" idx="10"/>
          </p:nvPr>
        </p:nvSpPr>
        <p:spPr/>
        <p:txBody>
          <a:bodyPr/>
          <a:lstStyle/>
          <a:p>
            <a:fld id="{DA22FFF0-907F-4B6B-9620-762DCE1D5761}"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DDF2360E-A4F2-31F6-5225-CC27A0A0FA3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3645FF3-215C-8F13-D167-23658D6712F8}"/>
              </a:ext>
            </a:extLst>
          </p:cNvPr>
          <p:cNvSpPr>
            <a:spLocks noGrp="1"/>
          </p:cNvSpPr>
          <p:nvPr>
            <p:ph type="sldNum" sz="quarter" idx="12"/>
          </p:nvPr>
        </p:nvSpPr>
        <p:spPr/>
        <p:txBody>
          <a:bodyPr/>
          <a:lstStyle/>
          <a:p>
            <a:fld id="{10BE80B1-9349-40DD-A6C4-507AEFB4AC74}" type="slidenum">
              <a:rPr lang="he-IL" smtClean="0"/>
              <a:t>‹#›</a:t>
            </a:fld>
            <a:endParaRPr lang="he-IL"/>
          </a:p>
        </p:txBody>
      </p:sp>
    </p:spTree>
    <p:extLst>
      <p:ext uri="{BB962C8B-B14F-4D97-AF65-F5344CB8AC3E}">
        <p14:creationId xmlns:p14="http://schemas.microsoft.com/office/powerpoint/2010/main" val="344414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E0C9560-17D5-FAF9-D762-0E09F4B81B4D}"/>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D913F6BA-8A75-9A46-1F06-C8BB181000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13573B9F-8509-0841-E059-6D6F23A2F1E1}"/>
              </a:ext>
            </a:extLst>
          </p:cNvPr>
          <p:cNvSpPr>
            <a:spLocks noGrp="1"/>
          </p:cNvSpPr>
          <p:nvPr>
            <p:ph type="dt" sz="half" idx="10"/>
          </p:nvPr>
        </p:nvSpPr>
        <p:spPr/>
        <p:txBody>
          <a:bodyPr/>
          <a:lstStyle/>
          <a:p>
            <a:fld id="{DA22FFF0-907F-4B6B-9620-762DCE1D5761}"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A72D98A9-DEE3-71F5-E55D-633C0313C21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4E4465B-7809-1514-163A-0074A750B8E0}"/>
              </a:ext>
            </a:extLst>
          </p:cNvPr>
          <p:cNvSpPr>
            <a:spLocks noGrp="1"/>
          </p:cNvSpPr>
          <p:nvPr>
            <p:ph type="sldNum" sz="quarter" idx="12"/>
          </p:nvPr>
        </p:nvSpPr>
        <p:spPr/>
        <p:txBody>
          <a:bodyPr/>
          <a:lstStyle/>
          <a:p>
            <a:fld id="{10BE80B1-9349-40DD-A6C4-507AEFB4AC74}" type="slidenum">
              <a:rPr lang="he-IL" smtClean="0"/>
              <a:t>‹#›</a:t>
            </a:fld>
            <a:endParaRPr lang="he-IL"/>
          </a:p>
        </p:txBody>
      </p:sp>
    </p:spTree>
    <p:extLst>
      <p:ext uri="{BB962C8B-B14F-4D97-AF65-F5344CB8AC3E}">
        <p14:creationId xmlns:p14="http://schemas.microsoft.com/office/powerpoint/2010/main" val="1813826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C636C-CDFB-2FA2-5C10-89A3F5835FF4}"/>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6DF641A-D017-E347-5726-0F18E16FAF31}"/>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F4433C2C-9247-F485-8932-95F97F3E5CB9}"/>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750900EB-DAC3-967E-E8E6-89E713B9B18F}"/>
              </a:ext>
            </a:extLst>
          </p:cNvPr>
          <p:cNvSpPr>
            <a:spLocks noGrp="1"/>
          </p:cNvSpPr>
          <p:nvPr>
            <p:ph type="dt" sz="half" idx="10"/>
          </p:nvPr>
        </p:nvSpPr>
        <p:spPr/>
        <p:txBody>
          <a:bodyPr/>
          <a:lstStyle/>
          <a:p>
            <a:fld id="{DA22FFF0-907F-4B6B-9620-762DCE1D5761}"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C3198ACF-F88D-5EAE-71A0-699AF5FC236C}"/>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5E433175-3C29-4CBD-9CC0-0964797D1381}"/>
              </a:ext>
            </a:extLst>
          </p:cNvPr>
          <p:cNvSpPr>
            <a:spLocks noGrp="1"/>
          </p:cNvSpPr>
          <p:nvPr>
            <p:ph type="sldNum" sz="quarter" idx="12"/>
          </p:nvPr>
        </p:nvSpPr>
        <p:spPr/>
        <p:txBody>
          <a:bodyPr/>
          <a:lstStyle/>
          <a:p>
            <a:fld id="{10BE80B1-9349-40DD-A6C4-507AEFB4AC74}" type="slidenum">
              <a:rPr lang="he-IL" smtClean="0"/>
              <a:t>‹#›</a:t>
            </a:fld>
            <a:endParaRPr lang="he-IL"/>
          </a:p>
        </p:txBody>
      </p:sp>
    </p:spTree>
    <p:extLst>
      <p:ext uri="{BB962C8B-B14F-4D97-AF65-F5344CB8AC3E}">
        <p14:creationId xmlns:p14="http://schemas.microsoft.com/office/powerpoint/2010/main" val="4237117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5F73925-DE19-A82E-9E30-A587E32722BB}"/>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D9DA94F1-66D7-E0A8-E97B-8B2FA88510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943EFA76-9AF5-4539-1306-13E9C64E7B9B}"/>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CC5D8DD2-BBF4-9457-0274-64345D21F7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78ED0887-A03B-6FB4-5571-5E73C50A548B}"/>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290DC99B-489C-72D0-FD96-E7BE76BE988E}"/>
              </a:ext>
            </a:extLst>
          </p:cNvPr>
          <p:cNvSpPr>
            <a:spLocks noGrp="1"/>
          </p:cNvSpPr>
          <p:nvPr>
            <p:ph type="dt" sz="half" idx="10"/>
          </p:nvPr>
        </p:nvSpPr>
        <p:spPr/>
        <p:txBody>
          <a:bodyPr/>
          <a:lstStyle/>
          <a:p>
            <a:fld id="{DA22FFF0-907F-4B6B-9620-762DCE1D5761}"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6FEC0211-5178-C968-3C5B-82C37A8946D3}"/>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64969E41-BCBA-8A64-B5A3-537C5E88E860}"/>
              </a:ext>
            </a:extLst>
          </p:cNvPr>
          <p:cNvSpPr>
            <a:spLocks noGrp="1"/>
          </p:cNvSpPr>
          <p:nvPr>
            <p:ph type="sldNum" sz="quarter" idx="12"/>
          </p:nvPr>
        </p:nvSpPr>
        <p:spPr/>
        <p:txBody>
          <a:bodyPr/>
          <a:lstStyle/>
          <a:p>
            <a:fld id="{10BE80B1-9349-40DD-A6C4-507AEFB4AC74}" type="slidenum">
              <a:rPr lang="he-IL" smtClean="0"/>
              <a:t>‹#›</a:t>
            </a:fld>
            <a:endParaRPr lang="he-IL"/>
          </a:p>
        </p:txBody>
      </p:sp>
    </p:spTree>
    <p:extLst>
      <p:ext uri="{BB962C8B-B14F-4D97-AF65-F5344CB8AC3E}">
        <p14:creationId xmlns:p14="http://schemas.microsoft.com/office/powerpoint/2010/main" val="144189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8D39750-93EF-8295-EB88-60CB22C113A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0852F52F-EA82-1CA1-6AC4-36078DAB630E}"/>
              </a:ext>
            </a:extLst>
          </p:cNvPr>
          <p:cNvSpPr>
            <a:spLocks noGrp="1"/>
          </p:cNvSpPr>
          <p:nvPr>
            <p:ph type="dt" sz="half" idx="10"/>
          </p:nvPr>
        </p:nvSpPr>
        <p:spPr/>
        <p:txBody>
          <a:bodyPr/>
          <a:lstStyle/>
          <a:p>
            <a:fld id="{DA22FFF0-907F-4B6B-9620-762DCE1D5761}"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0A6D86F9-C490-70A7-F13E-B0B2D7BCD3AF}"/>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2AEF13C9-60B0-38BD-B4D2-DF23774FD1B6}"/>
              </a:ext>
            </a:extLst>
          </p:cNvPr>
          <p:cNvSpPr>
            <a:spLocks noGrp="1"/>
          </p:cNvSpPr>
          <p:nvPr>
            <p:ph type="sldNum" sz="quarter" idx="12"/>
          </p:nvPr>
        </p:nvSpPr>
        <p:spPr/>
        <p:txBody>
          <a:bodyPr/>
          <a:lstStyle/>
          <a:p>
            <a:fld id="{10BE80B1-9349-40DD-A6C4-507AEFB4AC74}" type="slidenum">
              <a:rPr lang="he-IL" smtClean="0"/>
              <a:t>‹#›</a:t>
            </a:fld>
            <a:endParaRPr lang="he-IL"/>
          </a:p>
        </p:txBody>
      </p:sp>
    </p:spTree>
    <p:extLst>
      <p:ext uri="{BB962C8B-B14F-4D97-AF65-F5344CB8AC3E}">
        <p14:creationId xmlns:p14="http://schemas.microsoft.com/office/powerpoint/2010/main" val="3889769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3E112A61-C85C-BD1D-279C-E8C2CB5D21FC}"/>
              </a:ext>
            </a:extLst>
          </p:cNvPr>
          <p:cNvSpPr>
            <a:spLocks noGrp="1"/>
          </p:cNvSpPr>
          <p:nvPr>
            <p:ph type="dt" sz="half" idx="10"/>
          </p:nvPr>
        </p:nvSpPr>
        <p:spPr/>
        <p:txBody>
          <a:bodyPr/>
          <a:lstStyle/>
          <a:p>
            <a:fld id="{DA22FFF0-907F-4B6B-9620-762DCE1D5761}"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919077A1-A551-A81C-C620-E21A10C99AA1}"/>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2896509B-6D65-4E1C-63C5-026DA0899794}"/>
              </a:ext>
            </a:extLst>
          </p:cNvPr>
          <p:cNvSpPr>
            <a:spLocks noGrp="1"/>
          </p:cNvSpPr>
          <p:nvPr>
            <p:ph type="sldNum" sz="quarter" idx="12"/>
          </p:nvPr>
        </p:nvSpPr>
        <p:spPr/>
        <p:txBody>
          <a:bodyPr/>
          <a:lstStyle/>
          <a:p>
            <a:fld id="{10BE80B1-9349-40DD-A6C4-507AEFB4AC74}" type="slidenum">
              <a:rPr lang="he-IL" smtClean="0"/>
              <a:t>‹#›</a:t>
            </a:fld>
            <a:endParaRPr lang="he-IL"/>
          </a:p>
        </p:txBody>
      </p:sp>
    </p:spTree>
    <p:extLst>
      <p:ext uri="{BB962C8B-B14F-4D97-AF65-F5344CB8AC3E}">
        <p14:creationId xmlns:p14="http://schemas.microsoft.com/office/powerpoint/2010/main" val="1182612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6FB7791-B04A-A471-949A-25DBE3ED47CA}"/>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DD2A34C-203A-C1F9-D80E-378321E6A9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C43386ED-CDE6-C03A-BAE9-CACB17D37D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219F7622-6B01-6B65-8F22-C8D35CA1C281}"/>
              </a:ext>
            </a:extLst>
          </p:cNvPr>
          <p:cNvSpPr>
            <a:spLocks noGrp="1"/>
          </p:cNvSpPr>
          <p:nvPr>
            <p:ph type="dt" sz="half" idx="10"/>
          </p:nvPr>
        </p:nvSpPr>
        <p:spPr/>
        <p:txBody>
          <a:bodyPr/>
          <a:lstStyle/>
          <a:p>
            <a:fld id="{DA22FFF0-907F-4B6B-9620-762DCE1D5761}"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813C38D8-A3D5-8D2C-4F26-011B0C8C07E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540EF2AE-1971-5B66-90C8-DE28B94DE7DA}"/>
              </a:ext>
            </a:extLst>
          </p:cNvPr>
          <p:cNvSpPr>
            <a:spLocks noGrp="1"/>
          </p:cNvSpPr>
          <p:nvPr>
            <p:ph type="sldNum" sz="quarter" idx="12"/>
          </p:nvPr>
        </p:nvSpPr>
        <p:spPr/>
        <p:txBody>
          <a:bodyPr/>
          <a:lstStyle/>
          <a:p>
            <a:fld id="{10BE80B1-9349-40DD-A6C4-507AEFB4AC74}" type="slidenum">
              <a:rPr lang="he-IL" smtClean="0"/>
              <a:t>‹#›</a:t>
            </a:fld>
            <a:endParaRPr lang="he-IL"/>
          </a:p>
        </p:txBody>
      </p:sp>
    </p:spTree>
    <p:extLst>
      <p:ext uri="{BB962C8B-B14F-4D97-AF65-F5344CB8AC3E}">
        <p14:creationId xmlns:p14="http://schemas.microsoft.com/office/powerpoint/2010/main" val="1745837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8F79534-24AA-DD63-91FE-FDA681A9C0EC}"/>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32EE7B5F-7FD9-CCE9-BB4F-F5A2C397D3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A3107058-F1E4-EAE0-C2FC-37704EEC89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8EE3866E-26AF-2561-86B6-3AE3F25E670D}"/>
              </a:ext>
            </a:extLst>
          </p:cNvPr>
          <p:cNvSpPr>
            <a:spLocks noGrp="1"/>
          </p:cNvSpPr>
          <p:nvPr>
            <p:ph type="dt" sz="half" idx="10"/>
          </p:nvPr>
        </p:nvSpPr>
        <p:spPr/>
        <p:txBody>
          <a:bodyPr/>
          <a:lstStyle/>
          <a:p>
            <a:fld id="{DA22FFF0-907F-4B6B-9620-762DCE1D5761}"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2D5AEA21-7B82-873C-922F-10A66A5C0AC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92854F53-4D76-0E11-DB61-F8A2929284B8}"/>
              </a:ext>
            </a:extLst>
          </p:cNvPr>
          <p:cNvSpPr>
            <a:spLocks noGrp="1"/>
          </p:cNvSpPr>
          <p:nvPr>
            <p:ph type="sldNum" sz="quarter" idx="12"/>
          </p:nvPr>
        </p:nvSpPr>
        <p:spPr/>
        <p:txBody>
          <a:bodyPr/>
          <a:lstStyle/>
          <a:p>
            <a:fld id="{10BE80B1-9349-40DD-A6C4-507AEFB4AC74}" type="slidenum">
              <a:rPr lang="he-IL" smtClean="0"/>
              <a:t>‹#›</a:t>
            </a:fld>
            <a:endParaRPr lang="he-IL"/>
          </a:p>
        </p:txBody>
      </p:sp>
    </p:spTree>
    <p:extLst>
      <p:ext uri="{BB962C8B-B14F-4D97-AF65-F5344CB8AC3E}">
        <p14:creationId xmlns:p14="http://schemas.microsoft.com/office/powerpoint/2010/main" val="3971841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3D7BD6-FCC6-7D31-D4F5-15102565225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64036FDA-E75F-DA32-3C55-DBBA58BE3E70}"/>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3E08D9D-A78F-A855-1B07-B3217B61BF08}"/>
              </a:ext>
            </a:extLst>
          </p:cNvPr>
          <p:cNvSpPr>
            <a:spLocks noGrp="1"/>
          </p:cNvSpPr>
          <p:nvPr>
            <p:ph type="dt" sz="half" idx="10"/>
          </p:nvPr>
        </p:nvSpPr>
        <p:spPr/>
        <p:txBody>
          <a:bodyPr/>
          <a:lstStyle/>
          <a:p>
            <a:fld id="{DA22FFF0-907F-4B6B-9620-762DCE1D5761}"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1F1BECDA-F4C5-E2AB-B4D1-34096627314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5B85D99-CF4B-BA70-6AC6-E0711E5420F6}"/>
              </a:ext>
            </a:extLst>
          </p:cNvPr>
          <p:cNvSpPr>
            <a:spLocks noGrp="1"/>
          </p:cNvSpPr>
          <p:nvPr>
            <p:ph type="sldNum" sz="quarter" idx="12"/>
          </p:nvPr>
        </p:nvSpPr>
        <p:spPr/>
        <p:txBody>
          <a:bodyPr/>
          <a:lstStyle/>
          <a:p>
            <a:fld id="{10BE80B1-9349-40DD-A6C4-507AEFB4AC74}" type="slidenum">
              <a:rPr lang="he-IL" smtClean="0"/>
              <a:t>‹#›</a:t>
            </a:fld>
            <a:endParaRPr lang="he-IL"/>
          </a:p>
        </p:txBody>
      </p:sp>
    </p:spTree>
    <p:extLst>
      <p:ext uri="{BB962C8B-B14F-4D97-AF65-F5344CB8AC3E}">
        <p14:creationId xmlns:p14="http://schemas.microsoft.com/office/powerpoint/2010/main" val="3854699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E3CEF5EB-A0F5-5F56-494B-BF1CED5A9B8E}"/>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6138CCC9-BBCF-9B61-FC34-B318E77D092A}"/>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B9DC68C-D237-679C-2521-7A877F2A9180}"/>
              </a:ext>
            </a:extLst>
          </p:cNvPr>
          <p:cNvSpPr>
            <a:spLocks noGrp="1"/>
          </p:cNvSpPr>
          <p:nvPr>
            <p:ph type="dt" sz="half" idx="10"/>
          </p:nvPr>
        </p:nvSpPr>
        <p:spPr/>
        <p:txBody>
          <a:bodyPr/>
          <a:lstStyle/>
          <a:p>
            <a:fld id="{DA22FFF0-907F-4B6B-9620-762DCE1D5761}"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F96CDD2-8978-639F-64CD-C641D843738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33EC000-223F-2EF9-A13D-2A3D14622F63}"/>
              </a:ext>
            </a:extLst>
          </p:cNvPr>
          <p:cNvSpPr>
            <a:spLocks noGrp="1"/>
          </p:cNvSpPr>
          <p:nvPr>
            <p:ph type="sldNum" sz="quarter" idx="12"/>
          </p:nvPr>
        </p:nvSpPr>
        <p:spPr/>
        <p:txBody>
          <a:bodyPr/>
          <a:lstStyle/>
          <a:p>
            <a:fld id="{10BE80B1-9349-40DD-A6C4-507AEFB4AC74}" type="slidenum">
              <a:rPr lang="he-IL" smtClean="0"/>
              <a:t>‹#›</a:t>
            </a:fld>
            <a:endParaRPr lang="he-IL"/>
          </a:p>
        </p:txBody>
      </p:sp>
    </p:spTree>
    <p:extLst>
      <p:ext uri="{BB962C8B-B14F-4D97-AF65-F5344CB8AC3E}">
        <p14:creationId xmlns:p14="http://schemas.microsoft.com/office/powerpoint/2010/main" val="4294712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4A92875-EF55-924C-A230-8ADE21718735}"/>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2A12B900-E027-2A98-F1DC-DF70261DA1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2260E8D6-0039-BE44-3BBB-8EF0F99726D5}"/>
              </a:ext>
            </a:extLst>
          </p:cNvPr>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E162FD98-B4E7-4F09-ABC4-E68F2BF7C135}" type="datetime8">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18 אוקטובר 26</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מציין מיקום של כותרת תחתונה 4">
            <a:extLst>
              <a:ext uri="{FF2B5EF4-FFF2-40B4-BE49-F238E27FC236}">
                <a16:creationId xmlns:a16="http://schemas.microsoft.com/office/drawing/2014/main" id="{BA0CCE99-A646-2654-F018-AEC1E2C25361}"/>
              </a:ext>
            </a:extLst>
          </p:cNvPr>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מציין מיקום של מספר שקופית 5">
            <a:extLst>
              <a:ext uri="{FF2B5EF4-FFF2-40B4-BE49-F238E27FC236}">
                <a16:creationId xmlns:a16="http://schemas.microsoft.com/office/drawing/2014/main" id="{69686D34-CC40-7878-3B8F-D7755A572849}"/>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27519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646216-1216-7A0A-D33D-C648E3F4DCB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3912295-AEB4-5711-0347-3B12739D8EF9}"/>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FD38413-04DD-8CF4-53D2-44D7327A7973}"/>
              </a:ext>
            </a:extLst>
          </p:cNvPr>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B39391F0-3CEC-43F2-B2F5-040D7CE80DEA}" type="datetime8">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18 אוקטובר 26</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מציין מיקום של כותרת תחתונה 4">
            <a:extLst>
              <a:ext uri="{FF2B5EF4-FFF2-40B4-BE49-F238E27FC236}">
                <a16:creationId xmlns:a16="http://schemas.microsoft.com/office/drawing/2014/main" id="{F7F1BCD1-2403-5130-B993-3A55369C9755}"/>
              </a:ext>
            </a:extLst>
          </p:cNvPr>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מציין מיקום של מספר שקופית 5">
            <a:extLst>
              <a:ext uri="{FF2B5EF4-FFF2-40B4-BE49-F238E27FC236}">
                <a16:creationId xmlns:a16="http://schemas.microsoft.com/office/drawing/2014/main" id="{EFCFF28C-1671-9B1E-BDBF-5A85CEA48D7B}"/>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603509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268D77C9-6CCD-EC26-1F5B-37178D678A8A}"/>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70697CDF-EC79-6BA0-97B0-42FF0871FFBF}"/>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3C3DF84-9B90-F131-0C1E-CCD63F0C284F}"/>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A22FFF0-907F-4B6B-9620-762DCE1D5761}"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9249EEFF-009D-E313-600B-B7AD0AB992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8291CB17-29DE-7741-8808-172C04704F4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0BE80B1-9349-40DD-A6C4-507AEFB4AC74}" type="slidenum">
              <a:rPr lang="he-IL" smtClean="0"/>
              <a:t>‹#›</a:t>
            </a:fld>
            <a:endParaRPr lang="he-IL"/>
          </a:p>
        </p:txBody>
      </p:sp>
    </p:spTree>
    <p:extLst>
      <p:ext uri="{BB962C8B-B14F-4D97-AF65-F5344CB8AC3E}">
        <p14:creationId xmlns:p14="http://schemas.microsoft.com/office/powerpoint/2010/main" val="3474607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89F6374B-B85F-FED4-FD1F-7D6529774722}"/>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0420E6AC-966F-4344-88F3-4A44D20428E8}"/>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08D683-405D-9EDE-94ED-E43A1F497F7A}"/>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BE913AD-9159-49BF-908E-CD4102F9EF02}" type="datetime8">
              <a:rPr lang="he-IL" smtClean="0"/>
              <a:t>18 אוקטובר 26</a:t>
            </a:fld>
            <a:endParaRPr lang="he-IL"/>
          </a:p>
        </p:txBody>
      </p:sp>
      <p:sp>
        <p:nvSpPr>
          <p:cNvPr id="5" name="מציין מיקום של כותרת תחתונה 4">
            <a:extLst>
              <a:ext uri="{FF2B5EF4-FFF2-40B4-BE49-F238E27FC236}">
                <a16:creationId xmlns:a16="http://schemas.microsoft.com/office/drawing/2014/main" id="{156D62D5-11E2-0EE2-0C61-A25D07E247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2554CA80-356D-E107-5F52-962527056FEC}"/>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1D74C7B-3CD2-4568-B085-18174C517405}" type="slidenum">
              <a:rPr lang="he-IL" smtClean="0"/>
              <a:t>‹#›</a:t>
            </a:fld>
            <a:endParaRPr lang="he-IL"/>
          </a:p>
        </p:txBody>
      </p:sp>
    </p:spTree>
    <p:extLst>
      <p:ext uri="{BB962C8B-B14F-4D97-AF65-F5344CB8AC3E}">
        <p14:creationId xmlns:p14="http://schemas.microsoft.com/office/powerpoint/2010/main" val="429018749"/>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keshet-loves.blogspot.com/2014/10/manuella.html"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lookatisrael.com/hof-dor/" TargetMode="External"/><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837473B0-CC2E-450A-ABE3-18F120FF3D39}">
                <a1611:picAttrSrcUrl xmlns:a1611="http://schemas.microsoft.com/office/drawing/2016/11/main" r:id="rId4"/>
              </a:ext>
            </a:extLst>
          </a:blip>
          <a:srcRect/>
          <a:stretch>
            <a:fillRect t="-29000" b="-29000"/>
          </a:stretch>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EAF00AF-9C5E-3E0C-DFD2-E693EA191FEC}"/>
              </a:ext>
            </a:extLst>
          </p:cNvPr>
          <p:cNvSpPr>
            <a:spLocks noGrp="1"/>
          </p:cNvSpPr>
          <p:nvPr>
            <p:ph type="ctrTitle"/>
          </p:nvPr>
        </p:nvSpPr>
        <p:spPr>
          <a:noFill/>
        </p:spPr>
        <p:txBody>
          <a:bodyPr>
            <a:normAutofit fontScale="90000"/>
            <a:scene3d>
              <a:camera prst="orthographicFront"/>
              <a:lightRig rig="threePt" dir="t"/>
            </a:scene3d>
            <a:sp3d>
              <a:bevelB h="25400" prst="softRound"/>
            </a:sp3d>
          </a:bodyPr>
          <a:lstStyle/>
          <a:p>
            <a:r>
              <a:rPr lang="he-IL" sz="8800" b="1" dirty="0">
                <a:effectLst>
                  <a:glow rad="304800">
                    <a:schemeClr val="accent4">
                      <a:lumMod val="60000"/>
                      <a:lumOff val="40000"/>
                    </a:schemeClr>
                  </a:glow>
                </a:effectLst>
              </a:rPr>
              <a:t>קורס </a:t>
            </a:r>
            <a:br>
              <a:rPr lang="he-IL" sz="8800" b="1" dirty="0">
                <a:effectLst>
                  <a:glow rad="304800">
                    <a:schemeClr val="accent4">
                      <a:lumMod val="60000"/>
                      <a:lumOff val="40000"/>
                    </a:schemeClr>
                  </a:glow>
                </a:effectLst>
              </a:rPr>
            </a:br>
            <a:r>
              <a:rPr lang="he-IL" sz="8800" b="1" dirty="0">
                <a:effectLst>
                  <a:glow rad="304800">
                    <a:schemeClr val="accent4">
                      <a:lumMod val="60000"/>
                      <a:lumOff val="40000"/>
                    </a:schemeClr>
                  </a:glow>
                </a:effectLst>
              </a:rPr>
              <a:t>להתענג באהבה</a:t>
            </a:r>
          </a:p>
        </p:txBody>
      </p:sp>
      <p:sp>
        <p:nvSpPr>
          <p:cNvPr id="3" name="כותרת משנה 2">
            <a:extLst>
              <a:ext uri="{FF2B5EF4-FFF2-40B4-BE49-F238E27FC236}">
                <a16:creationId xmlns:a16="http://schemas.microsoft.com/office/drawing/2014/main" id="{29BD372E-6D35-E2EB-63DA-A8004BFF1BE8}"/>
              </a:ext>
            </a:extLst>
          </p:cNvPr>
          <p:cNvSpPr>
            <a:spLocks noGrp="1"/>
          </p:cNvSpPr>
          <p:nvPr>
            <p:ph type="subTitle" idx="1"/>
          </p:nvPr>
        </p:nvSpPr>
        <p:spPr>
          <a:xfrm>
            <a:off x="1524000" y="3602038"/>
            <a:ext cx="9144000" cy="2754312"/>
          </a:xfrm>
        </p:spPr>
        <p:txBody>
          <a:bodyPr>
            <a:normAutofit/>
          </a:bodyPr>
          <a:lstStyle/>
          <a:p>
            <a:r>
              <a:rPr lang="he-IL" dirty="0"/>
              <a:t>מַה יָּפִית וּמַה נָּעַמְתְּ אַהֲבָה בַּתַּעֲנוּגִים:</a:t>
            </a:r>
          </a:p>
          <a:p>
            <a:r>
              <a:rPr lang="he-IL" dirty="0">
                <a:highlight>
                  <a:srgbClr val="61D6FF"/>
                </a:highlight>
              </a:rPr>
              <a:t>מדריך מעשי</a:t>
            </a:r>
          </a:p>
          <a:p>
            <a:pPr lvl="0" rtl="1"/>
            <a:r>
              <a:rPr lang="he-IL" dirty="0">
                <a:highlight>
                  <a:srgbClr val="61D6FF"/>
                </a:highlight>
              </a:rPr>
              <a:t>ליהדות של </a:t>
            </a:r>
            <a:r>
              <a:rPr lang="he-IL" b="1" i="0" dirty="0">
                <a:highlight>
                  <a:srgbClr val="61D6FF"/>
                </a:highlight>
              </a:rPr>
              <a:t>חיים מאושרים ועוצמתיים, </a:t>
            </a:r>
          </a:p>
          <a:p>
            <a:pPr lvl="0" rtl="1"/>
            <a:r>
              <a:rPr lang="he-IL" b="1" i="0" dirty="0">
                <a:highlight>
                  <a:srgbClr val="61D6FF"/>
                </a:highlight>
              </a:rPr>
              <a:t>שיש בהם תשוקה, עונג ואהבה</a:t>
            </a:r>
            <a:endParaRPr lang="he-IL" dirty="0">
              <a:highlight>
                <a:srgbClr val="61D6FF"/>
              </a:highlight>
            </a:endParaRPr>
          </a:p>
          <a:p>
            <a:r>
              <a:rPr lang="he-IL" dirty="0">
                <a:highlight>
                  <a:srgbClr val="61D6FF"/>
                </a:highlight>
              </a:rPr>
              <a:t>הרב יהודה טאוב</a:t>
            </a:r>
          </a:p>
          <a:p>
            <a:r>
              <a:rPr lang="he-IL" dirty="0">
                <a:highlight>
                  <a:srgbClr val="61D6FF"/>
                </a:highlight>
              </a:rPr>
              <a:t>052-7139520</a:t>
            </a:r>
          </a:p>
        </p:txBody>
      </p:sp>
      <p:sp>
        <p:nvSpPr>
          <p:cNvPr id="4" name="מציין מיקום של מספר שקופית 3">
            <a:extLst>
              <a:ext uri="{FF2B5EF4-FFF2-40B4-BE49-F238E27FC236}">
                <a16:creationId xmlns:a16="http://schemas.microsoft.com/office/drawing/2014/main" id="{F93933FD-3A47-A9CF-40BD-AF84AF5F0380}"/>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123022648"/>
      </p:ext>
    </p:extLst>
  </p:cSld>
  <p:clrMapOvr>
    <a:masterClrMapping/>
  </p:clrMapOvr>
  <mc:AlternateContent xmlns:mc="http://schemas.openxmlformats.org/markup-compatibility/2006" xmlns:p14="http://schemas.microsoft.com/office/powerpoint/2010/main">
    <mc:Choice Requires="p14">
      <p:transition spd="slow" p14:dur="2000" advTm="37325"/>
    </mc:Choice>
    <mc:Fallback xmlns="">
      <p:transition spd="slow" advTm="3732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extLst>
              <a:ext uri="{837473B0-CC2E-450A-ABE3-18F120FF3D39}">
                <a1611:picAttrSrcUrl xmlns:a1611="http://schemas.microsoft.com/office/drawing/2016/11/main" r:id="rId3"/>
              </a:ext>
            </a:extLst>
          </a:blip>
          <a:srcRect/>
          <a:stretch>
            <a:fillRect t="-9000" b="-9000"/>
          </a:stretch>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E5D2D9C-39C3-F130-4DB4-D3858128D7A6}"/>
              </a:ext>
            </a:extLst>
          </p:cNvPr>
          <p:cNvSpPr>
            <a:spLocks noGrp="1"/>
          </p:cNvSpPr>
          <p:nvPr>
            <p:ph type="ctrTitle"/>
          </p:nvPr>
        </p:nvSpPr>
        <p:spPr>
          <a:xfrm>
            <a:off x="1524000" y="1122363"/>
            <a:ext cx="9144000" cy="1377646"/>
          </a:xfrm>
        </p:spPr>
        <p:txBody>
          <a:bodyPr/>
          <a:lstStyle/>
          <a:p>
            <a:r>
              <a:rPr lang="he-IL" dirty="0"/>
              <a:t>מה תפקיד התורה והמצוות</a:t>
            </a:r>
          </a:p>
        </p:txBody>
      </p:sp>
      <p:sp>
        <p:nvSpPr>
          <p:cNvPr id="3" name="כותרת משנה 2">
            <a:extLst>
              <a:ext uri="{FF2B5EF4-FFF2-40B4-BE49-F238E27FC236}">
                <a16:creationId xmlns:a16="http://schemas.microsoft.com/office/drawing/2014/main" id="{1B1D99D5-E25A-7BA8-7947-C8CE04345D99}"/>
              </a:ext>
            </a:extLst>
          </p:cNvPr>
          <p:cNvSpPr>
            <a:spLocks noGrp="1"/>
          </p:cNvSpPr>
          <p:nvPr>
            <p:ph type="subTitle" idx="1"/>
          </p:nvPr>
        </p:nvSpPr>
        <p:spPr>
          <a:xfrm>
            <a:off x="1524000" y="2500009"/>
            <a:ext cx="9144000" cy="2757791"/>
          </a:xfrm>
        </p:spPr>
        <p:txBody>
          <a:bodyPr>
            <a:normAutofit/>
          </a:bodyPr>
          <a:lstStyle/>
          <a:p>
            <a:r>
              <a:rPr lang="he-IL" dirty="0"/>
              <a:t>לקיים אותם</a:t>
            </a:r>
          </a:p>
          <a:p>
            <a:r>
              <a:rPr lang="he-IL" dirty="0"/>
              <a:t>לאהוב את הבורא</a:t>
            </a:r>
          </a:p>
          <a:p>
            <a:r>
              <a:rPr lang="he-IL" dirty="0"/>
              <a:t>להיות אדם טוב</a:t>
            </a:r>
          </a:p>
          <a:p>
            <a:r>
              <a:rPr lang="he-IL" dirty="0"/>
              <a:t>להתענג ולהנות</a:t>
            </a:r>
          </a:p>
          <a:p>
            <a:r>
              <a:rPr lang="he-IL" dirty="0"/>
              <a:t>דבקות בהשם</a:t>
            </a:r>
          </a:p>
          <a:p>
            <a:r>
              <a:rPr lang="he-IL" dirty="0"/>
              <a:t>כמה תשובות נכונות</a:t>
            </a:r>
          </a:p>
        </p:txBody>
      </p:sp>
      <p:sp>
        <p:nvSpPr>
          <p:cNvPr id="4" name="מציין מיקום של מספר שקופית 3">
            <a:extLst>
              <a:ext uri="{FF2B5EF4-FFF2-40B4-BE49-F238E27FC236}">
                <a16:creationId xmlns:a16="http://schemas.microsoft.com/office/drawing/2014/main" id="{15CD917E-8B0A-2B43-C203-E01615C0C2B4}"/>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2</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390728961"/>
      </p:ext>
    </p:extLst>
  </p:cSld>
  <p:clrMapOvr>
    <a:masterClrMapping/>
  </p:clrMapOvr>
  <mc:AlternateContent xmlns:mc="http://schemas.openxmlformats.org/markup-compatibility/2006" xmlns:p14="http://schemas.microsoft.com/office/powerpoint/2010/main">
    <mc:Choice Requires="p14">
      <p:transition spd="slow" p14:dur="2000" advTm="70803">
        <p:circle/>
      </p:transition>
    </mc:Choice>
    <mc:Fallback xmlns="">
      <p:transition spd="slow" advTm="70803">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398E52-E9E6-07A1-6085-CE925D43986C}"/>
              </a:ext>
            </a:extLst>
          </p:cNvPr>
          <p:cNvSpPr>
            <a:spLocks noGrp="1"/>
          </p:cNvSpPr>
          <p:nvPr>
            <p:ph type="title"/>
          </p:nvPr>
        </p:nvSpPr>
        <p:spPr>
          <a:xfrm>
            <a:off x="838200" y="176981"/>
            <a:ext cx="10515600" cy="1779637"/>
          </a:xfrm>
          <a:solidFill>
            <a:schemeClr val="accent6">
              <a:lumMod val="40000"/>
              <a:lumOff val="60000"/>
            </a:schemeClr>
          </a:solidFill>
        </p:spPr>
        <p:txBody>
          <a:bodyPr>
            <a:normAutofit fontScale="90000"/>
          </a:bodyPr>
          <a:lstStyle/>
          <a:p>
            <a:pPr algn="ctr"/>
            <a:br>
              <a:rPr lang="he-IL" b="1" dirty="0"/>
            </a:br>
            <a:br>
              <a:rPr lang="he-IL" b="1" dirty="0"/>
            </a:br>
            <a:r>
              <a:rPr lang="he-IL" b="1" dirty="0">
                <a:solidFill>
                  <a:schemeClr val="accent2">
                    <a:lumMod val="75000"/>
                  </a:schemeClr>
                </a:solidFill>
                <a:effectLst>
                  <a:glow rad="1905000">
                    <a:schemeClr val="accent6">
                      <a:satMod val="175000"/>
                      <a:alpha val="40000"/>
                    </a:schemeClr>
                  </a:glow>
                </a:effectLst>
              </a:rPr>
              <a:t>שפע של עונג שהוא מאוד מאוד מיוחד</a:t>
            </a:r>
            <a:br>
              <a:rPr lang="he-IL" b="1" dirty="0"/>
            </a:br>
            <a:r>
              <a:rPr lang="he-IL" b="1" dirty="0"/>
              <a:t>יסוד החסידות ושרש העבודה התמימה הוא שיתברר ויתאמת אצל האדם מה חובתו בעולמו? ולמה צריך שישים מבטו ומגמתו בכל אשר הוא עמל כל ימי חייו? </a:t>
            </a:r>
          </a:p>
        </p:txBody>
      </p:sp>
      <p:sp>
        <p:nvSpPr>
          <p:cNvPr id="3" name="מציין מיקום תוכן 2">
            <a:extLst>
              <a:ext uri="{FF2B5EF4-FFF2-40B4-BE49-F238E27FC236}">
                <a16:creationId xmlns:a16="http://schemas.microsoft.com/office/drawing/2014/main" id="{8758E540-85CA-EEC5-154B-9A7A7C806CF4}"/>
              </a:ext>
            </a:extLst>
          </p:cNvPr>
          <p:cNvSpPr>
            <a:spLocks noGrp="1"/>
          </p:cNvSpPr>
          <p:nvPr>
            <p:ph idx="1"/>
          </p:nvPr>
        </p:nvSpPr>
        <p:spPr>
          <a:xfrm>
            <a:off x="838200" y="2802194"/>
            <a:ext cx="10515600" cy="3374768"/>
          </a:xfrm>
        </p:spPr>
        <p:txBody>
          <a:bodyPr>
            <a:noAutofit/>
          </a:bodyPr>
          <a:lstStyle/>
          <a:p>
            <a:pPr algn="ctr"/>
            <a:r>
              <a:rPr lang="he-IL" sz="4000" dirty="0">
                <a:effectLst/>
                <a:ea typeface="Calibri" panose="020F0502020204030204" pitchFamily="34" charset="0"/>
                <a:cs typeface="Aharoni" panose="02010803020104030203" pitchFamily="2" charset="-79"/>
              </a:rPr>
              <a:t>והנה מה </a:t>
            </a:r>
            <a:r>
              <a:rPr lang="he-IL" sz="4000" dirty="0" err="1">
                <a:effectLst/>
                <a:ea typeface="Calibri" panose="020F0502020204030204" pitchFamily="34" charset="0"/>
                <a:cs typeface="Aharoni" panose="02010803020104030203" pitchFamily="2" charset="-79"/>
              </a:rPr>
              <a:t>שהורונו</a:t>
            </a:r>
            <a:r>
              <a:rPr lang="he-IL" sz="4000" dirty="0">
                <a:effectLst/>
                <a:ea typeface="Calibri" panose="020F0502020204030204" pitchFamily="34" charset="0"/>
                <a:cs typeface="Aharoni" panose="02010803020104030203" pitchFamily="2" charset="-79"/>
              </a:rPr>
              <a:t> חכמינו </a:t>
            </a:r>
            <a:r>
              <a:rPr lang="he-IL" sz="4000" dirty="0" err="1">
                <a:effectLst/>
                <a:ea typeface="Calibri" panose="020F0502020204030204" pitchFamily="34" charset="0"/>
                <a:cs typeface="Aharoni" panose="02010803020104030203" pitchFamily="2" charset="-79"/>
              </a:rPr>
              <a:t>זכרונם</a:t>
            </a:r>
            <a:r>
              <a:rPr lang="he-IL" sz="4000" dirty="0">
                <a:effectLst/>
                <a:ea typeface="Calibri" panose="020F0502020204030204" pitchFamily="34" charset="0"/>
                <a:cs typeface="Aharoni" panose="02010803020104030203" pitchFamily="2" charset="-79"/>
              </a:rPr>
              <a:t> לברכה הוא: </a:t>
            </a:r>
          </a:p>
          <a:p>
            <a:pPr algn="ctr"/>
            <a:r>
              <a:rPr lang="he-IL" sz="4000" dirty="0">
                <a:solidFill>
                  <a:schemeClr val="accent1">
                    <a:lumMod val="75000"/>
                  </a:schemeClr>
                </a:solidFill>
                <a:effectLst/>
                <a:ea typeface="Calibri" panose="020F0502020204030204" pitchFamily="34" charset="0"/>
                <a:cs typeface="Aharoni" panose="02010803020104030203" pitchFamily="2" charset="-79"/>
              </a:rPr>
              <a:t>שהאדם לא נברא </a:t>
            </a:r>
            <a:r>
              <a:rPr lang="he-IL" sz="4000" b="1" dirty="0">
                <a:solidFill>
                  <a:schemeClr val="accent1">
                    <a:lumMod val="75000"/>
                  </a:schemeClr>
                </a:solidFill>
                <a:effectLst/>
                <a:ea typeface="Calibri" panose="020F0502020204030204" pitchFamily="34" charset="0"/>
                <a:cs typeface="Aharoni" panose="02010803020104030203" pitchFamily="2" charset="-79"/>
              </a:rPr>
              <a:t>אלא להתענג </a:t>
            </a:r>
            <a:r>
              <a:rPr lang="he-IL" sz="4000" b="1" dirty="0">
                <a:effectLst/>
                <a:ea typeface="Calibri" panose="020F0502020204030204" pitchFamily="34" charset="0"/>
                <a:cs typeface="Aharoni" panose="02010803020104030203" pitchFamily="2" charset="-79"/>
              </a:rPr>
              <a:t>על ה'</a:t>
            </a:r>
            <a:r>
              <a:rPr lang="he-IL" sz="4000" dirty="0">
                <a:effectLst/>
                <a:ea typeface="Calibri" panose="020F0502020204030204" pitchFamily="34" charset="0"/>
                <a:cs typeface="Aharoni" panose="02010803020104030203" pitchFamily="2" charset="-79"/>
              </a:rPr>
              <a:t> ולהנות מזיו שכינתו </a:t>
            </a:r>
          </a:p>
          <a:p>
            <a:pPr algn="ctr"/>
            <a:r>
              <a:rPr lang="he-IL" sz="4000" dirty="0">
                <a:effectLst/>
                <a:ea typeface="Calibri" panose="020F0502020204030204" pitchFamily="34" charset="0"/>
                <a:cs typeface="Aharoni" panose="02010803020104030203" pitchFamily="2" charset="-79"/>
              </a:rPr>
              <a:t>שזהו התענוג האמיתי והעידון הגדול מכל העידונים שיכולים </a:t>
            </a:r>
            <a:r>
              <a:rPr lang="he-IL" sz="4000" dirty="0" err="1">
                <a:effectLst/>
                <a:ea typeface="Calibri" panose="020F0502020204030204" pitchFamily="34" charset="0"/>
                <a:cs typeface="Aharoni" panose="02010803020104030203" pitchFamily="2" charset="-79"/>
              </a:rPr>
              <a:t>להמצא</a:t>
            </a:r>
            <a:r>
              <a:rPr lang="he-IL" sz="4000" dirty="0">
                <a:effectLst/>
                <a:ea typeface="Calibri" panose="020F0502020204030204" pitchFamily="34" charset="0"/>
                <a:cs typeface="Aharoni" panose="02010803020104030203" pitchFamily="2" charset="-79"/>
              </a:rPr>
              <a:t>. </a:t>
            </a:r>
          </a:p>
          <a:p>
            <a:pPr algn="ctr"/>
            <a:r>
              <a:rPr lang="he-IL" sz="4000" dirty="0">
                <a:solidFill>
                  <a:schemeClr val="accent4">
                    <a:lumMod val="50000"/>
                  </a:schemeClr>
                </a:solidFill>
                <a:ea typeface="Calibri" panose="020F0502020204030204" pitchFamily="34" charset="0"/>
                <a:cs typeface="Aharoni" panose="02010803020104030203" pitchFamily="2" charset="-79"/>
              </a:rPr>
              <a:t>מסילת ישרים - פתיחה</a:t>
            </a:r>
            <a:endParaRPr lang="he-IL" sz="5400" dirty="0">
              <a:solidFill>
                <a:schemeClr val="accent4">
                  <a:lumMod val="50000"/>
                </a:schemeClr>
              </a:solidFill>
            </a:endParaRPr>
          </a:p>
        </p:txBody>
      </p:sp>
      <p:sp>
        <p:nvSpPr>
          <p:cNvPr id="4" name="מציין מיקום של מספר שקופית 3">
            <a:extLst>
              <a:ext uri="{FF2B5EF4-FFF2-40B4-BE49-F238E27FC236}">
                <a16:creationId xmlns:a16="http://schemas.microsoft.com/office/drawing/2014/main" id="{B0444F6C-108B-ABEB-33AC-E25C9559CDCD}"/>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3</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868859515"/>
      </p:ext>
    </p:extLst>
  </p:cSld>
  <p:clrMapOvr>
    <a:masterClrMapping/>
  </p:clrMapOvr>
  <mc:AlternateContent xmlns:mc="http://schemas.openxmlformats.org/markup-compatibility/2006" xmlns:p14="http://schemas.microsoft.com/office/powerpoint/2010/main">
    <mc:Choice Requires="p14">
      <p:transition spd="slow" p14:dur="1500" advTm="88856">
        <p:split orient="vert"/>
      </p:transition>
    </mc:Choice>
    <mc:Fallback xmlns="">
      <p:transition spd="slow" advTm="88856">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pPr algn="ctr"/>
            <a:r>
              <a:rPr lang="he-IL" dirty="0"/>
              <a:t>התנגדויות</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413678646"/>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7803390"/>
      </p:ext>
    </p:extLst>
  </p:cSld>
  <p:clrMapOvr>
    <a:masterClrMapping/>
  </p:clrMapOvr>
  <mc:AlternateContent xmlns:mc="http://schemas.openxmlformats.org/markup-compatibility/2006" xmlns:p14="http://schemas.microsoft.com/office/powerpoint/2010/main">
    <mc:Choice Requires="p14">
      <p:transition spd="slow" p14:dur="2000" advTm="259248"/>
    </mc:Choice>
    <mc:Fallback xmlns="">
      <p:transition spd="slow" advTm="25924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A1BE97E-1C1D-0E9A-2C9B-C35F15D2A20A}"/>
              </a:ext>
            </a:extLst>
          </p:cNvPr>
          <p:cNvSpPr>
            <a:spLocks noGrp="1"/>
          </p:cNvSpPr>
          <p:nvPr>
            <p:ph type="title"/>
          </p:nvPr>
        </p:nvSpPr>
        <p:spPr/>
        <p:txBody>
          <a:bodyPr/>
          <a:lstStyle/>
          <a:p>
            <a:pPr rtl="0">
              <a:lnSpc>
                <a:spcPct val="107000"/>
              </a:lnSpc>
              <a:spcAft>
                <a:spcPts val="800"/>
              </a:spcAft>
            </a:pPr>
            <a:r>
              <a:rPr lang="he-IL" sz="4400" b="1" spc="-45" dirty="0">
                <a:solidFill>
                  <a:srgbClr val="000000"/>
                </a:solidFill>
                <a:effectLst/>
                <a:latin typeface="Calibri" panose="020F0502020204030204" pitchFamily="34" charset="0"/>
                <a:ea typeface="Times New Roman" panose="02020603050405020304" pitchFamily="18" charset="0"/>
                <a:cs typeface="Assistant" pitchFamily="2" charset="-79"/>
              </a:rPr>
              <a:t>תודעת העונג - חלק א + ב</a:t>
            </a:r>
            <a:endParaRPr lang="en-US" sz="4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תיבת טקסט 2">
            <a:extLst>
              <a:ext uri="{FF2B5EF4-FFF2-40B4-BE49-F238E27FC236}">
                <a16:creationId xmlns:a16="http://schemas.microsoft.com/office/drawing/2014/main" id="{075AC017-C0D5-56A5-2FAB-E3B6EE87915B}"/>
              </a:ext>
            </a:extLst>
          </p:cNvPr>
          <p:cNvSpPr txBox="1"/>
          <p:nvPr/>
        </p:nvSpPr>
        <p:spPr>
          <a:xfrm>
            <a:off x="818984" y="2003729"/>
            <a:ext cx="10511625" cy="4545603"/>
          </a:xfrm>
          <a:prstGeom prst="rect">
            <a:avLst/>
          </a:prstGeom>
          <a:noFill/>
        </p:spPr>
        <p:txBody>
          <a:bodyPr wrap="square" rtlCol="1">
            <a:spAutoFit/>
          </a:bodyPr>
          <a:lstStyle/>
          <a:p>
            <a:pPr algn="r" rtl="1">
              <a:lnSpc>
                <a:spcPct val="107000"/>
              </a:lnSpc>
              <a:spcAft>
                <a:spcPts val="800"/>
              </a:spcAft>
            </a:pPr>
            <a:r>
              <a:rPr lang="he-IL" sz="1800" b="1" dirty="0">
                <a:solidFill>
                  <a:srgbClr val="000000"/>
                </a:solidFill>
                <a:effectLst/>
                <a:latin typeface="Calibri" panose="020F0502020204030204" pitchFamily="34" charset="0"/>
                <a:ea typeface="Calibri" panose="020F0502020204030204" pitchFamily="34" charset="0"/>
                <a:cs typeface="Assistant" pitchFamily="2" charset="-79"/>
              </a:rPr>
              <a:t>מחקרים מראים ששמחה ואושר בקיום המצוות היא גורם חשוב מאין כמוהו במערכת יחסים מוצלחת עם בורא עולם.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שמתי לעצמי מטרה אישית, להצליח להגיע לכמה שיותר גברים ונשים לעזור להם להתמודד עם קשיים או בעיות שצצות במערכות היחסים בקיום המצוות שלהם</a:t>
            </a:r>
            <a:r>
              <a:rPr lang="en-US" sz="1800" dirty="0">
                <a:solidFill>
                  <a:srgbClr val="000000"/>
                </a:solidFill>
                <a:effectLst/>
                <a:latin typeface="Assistant" pitchFamily="2" charset="-79"/>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אך לא רק איך לפתור בעיות ולהגיע למצב שבו מערכת היחסים עם הבורא תקינה</a:t>
            </a:r>
            <a:r>
              <a:rPr lang="en-US" sz="1800" dirty="0">
                <a:solidFill>
                  <a:srgbClr val="000000"/>
                </a:solidFill>
                <a:effectLst/>
                <a:latin typeface="Assistant" pitchFamily="2" charset="-79"/>
                <a:ea typeface="Calibri" panose="020F0502020204030204" pitchFamily="34" charset="0"/>
                <a:cs typeface="Arial" panose="020B0604020202020204" pitchFamily="34" charset="0"/>
              </a:rPr>
              <a:t>,</a:t>
            </a:r>
            <a:br>
              <a:rPr lang="en-US" sz="1800" dirty="0">
                <a:solidFill>
                  <a:srgbClr val="000000"/>
                </a:solidFill>
                <a:effectLst/>
                <a:latin typeface="Assistant" pitchFamily="2" charset="-79"/>
                <a:ea typeface="Calibri" panose="020F0502020204030204" pitchFamily="34" charset="0"/>
                <a:cs typeface="Arial" panose="020B0604020202020204" pitchFamily="34" charset="0"/>
              </a:rPr>
            </a:b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אלא לקחת צעד נוסף קדימה ולהעשיר את ארגז הכלים הרגשי שלכם,</a:t>
            </a:r>
            <a:br>
              <a:rPr lang="en-US" sz="1800" dirty="0">
                <a:solidFill>
                  <a:srgbClr val="000000"/>
                </a:solidFill>
                <a:effectLst/>
                <a:latin typeface="Assistant" pitchFamily="2" charset="-79"/>
                <a:ea typeface="Calibri" panose="020F0502020204030204" pitchFamily="34" charset="0"/>
                <a:cs typeface="Arial" panose="020B0604020202020204" pitchFamily="34" charset="0"/>
              </a:rPr>
            </a:b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ולגרום למערכת היחסים עם הבורא שלכם לפרוח, בין אם זה בקיום המצוות ובין אם זה עם סתם בחיי היום יום  שלכם.</a:t>
            </a:r>
            <a:br>
              <a:rPr lang="en-US" sz="1800" dirty="0">
                <a:solidFill>
                  <a:srgbClr val="000000"/>
                </a:solidFill>
                <a:effectLst/>
                <a:latin typeface="Assistant" pitchFamily="2" charset="-79"/>
                <a:ea typeface="Calibri" panose="020F0502020204030204" pitchFamily="34" charset="0"/>
                <a:cs typeface="Arial" panose="020B0604020202020204" pitchFamily="34" charset="0"/>
              </a:rPr>
            </a:b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כך תהיה בידיכם היכולת להפוך כל קיום מצווה, בין אדם למקום או בין אדם </a:t>
            </a:r>
            <a:r>
              <a:rPr lang="he-IL" sz="1800" dirty="0" err="1">
                <a:solidFill>
                  <a:srgbClr val="000000"/>
                </a:solidFill>
                <a:effectLst/>
                <a:latin typeface="Calibri" panose="020F0502020204030204" pitchFamily="34" charset="0"/>
                <a:ea typeface="Calibri" panose="020F0502020204030204" pitchFamily="34" charset="0"/>
                <a:cs typeface="Assistant" pitchFamily="2" charset="-79"/>
              </a:rPr>
              <a:t>לחבירו</a:t>
            </a: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 לחוויה רוויית רגשות בעוצמות חדשות ומגוונות.</a:t>
            </a:r>
          </a:p>
          <a:p>
            <a:pPr algn="r" rtl="1">
              <a:lnSpc>
                <a:spcPct val="107000"/>
              </a:lnSpc>
              <a:spcAft>
                <a:spcPts val="800"/>
              </a:spcAft>
            </a:pPr>
            <a:endParaRPr lang="he-IL" dirty="0">
              <a:solidFill>
                <a:srgbClr val="000000"/>
              </a:solidFill>
              <a:latin typeface="Calibri" panose="020F0502020204030204" pitchFamily="34" charset="0"/>
              <a:ea typeface="Calibri" panose="020F0502020204030204" pitchFamily="34" charset="0"/>
              <a:cs typeface="Assistant" pitchFamily="2" charset="-79"/>
            </a:endParaRPr>
          </a:p>
          <a:p>
            <a:pPr algn="r"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בעולם המודרני של היום תוכלו למצוא עשרות או אולי מאות קורסים המלמדים כיצד לחיות באושר, כיצד להתענג יותר, שלווה פנימית, רגשות, </a:t>
            </a:r>
            <a:r>
              <a:rPr lang="he-IL" sz="1800" dirty="0" err="1">
                <a:solidFill>
                  <a:srgbClr val="000000"/>
                </a:solidFill>
                <a:effectLst/>
                <a:latin typeface="Calibri" panose="020F0502020204030204" pitchFamily="34" charset="0"/>
                <a:ea typeface="Calibri" panose="020F0502020204030204" pitchFamily="34" charset="0"/>
                <a:cs typeface="Assistant" pitchFamily="2" charset="-79"/>
              </a:rPr>
              <a:t>פסיכולגיה</a:t>
            </a: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 חיובית ועוד </a:t>
            </a:r>
            <a:r>
              <a:rPr lang="he-IL" sz="1800" dirty="0" err="1">
                <a:solidFill>
                  <a:srgbClr val="000000"/>
                </a:solidFill>
                <a:effectLst/>
                <a:latin typeface="Calibri" panose="020F0502020204030204" pitchFamily="34" charset="0"/>
                <a:ea typeface="Calibri" panose="020F0502020204030204" pitchFamily="34" charset="0"/>
                <a:cs typeface="Assistant" pitchFamily="2" charset="-79"/>
              </a:rPr>
              <a:t>ועוד</a:t>
            </a: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a:t>
            </a:r>
          </a:p>
          <a:p>
            <a:pPr algn="r" rtl="1">
              <a:lnSpc>
                <a:spcPct val="107000"/>
              </a:lnSpc>
              <a:spcAft>
                <a:spcPts val="800"/>
              </a:spcAft>
            </a:pPr>
            <a:r>
              <a:rPr lang="he-IL" dirty="0">
                <a:solidFill>
                  <a:srgbClr val="000000"/>
                </a:solidFill>
                <a:latin typeface="Calibri" panose="020F0502020204030204" pitchFamily="34" charset="0"/>
                <a:ea typeface="Calibri" panose="020F0502020204030204" pitchFamily="34" charset="0"/>
                <a:cs typeface="Assistant" pitchFamily="2" charset="-79"/>
              </a:rPr>
              <a:t>החלטתי במקום לחפש את העונג במקומות אחרים, בואו נראה כיצד נמצא למצוא את הכול בתוך היהדות והרבה יותר גדול. </a:t>
            </a:r>
            <a:endParaRPr lang="he-IL" dirty="0"/>
          </a:p>
        </p:txBody>
      </p:sp>
    </p:spTree>
    <p:extLst>
      <p:ext uri="{BB962C8B-B14F-4D97-AF65-F5344CB8AC3E}">
        <p14:creationId xmlns:p14="http://schemas.microsoft.com/office/powerpoint/2010/main" val="918791673"/>
      </p:ext>
    </p:extLst>
  </p:cSld>
  <p:clrMapOvr>
    <a:masterClrMapping/>
  </p:clrMapOvr>
  <mc:AlternateContent xmlns:mc="http://schemas.openxmlformats.org/markup-compatibility/2006" xmlns:p14="http://schemas.microsoft.com/office/powerpoint/2010/main">
    <mc:Choice Requires="p14">
      <p:transition spd="slow" p14:dur="2000" advTm="75648"/>
    </mc:Choice>
    <mc:Fallback xmlns="">
      <p:transition spd="slow" advTm="7564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00FF">
            <a:alpha val="34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7319618-696E-B1EC-228E-461D116AADD2}"/>
              </a:ext>
            </a:extLst>
          </p:cNvPr>
          <p:cNvSpPr>
            <a:spLocks noGrp="1"/>
          </p:cNvSpPr>
          <p:nvPr>
            <p:ph type="title"/>
          </p:nvPr>
        </p:nvSpPr>
        <p:spPr/>
        <p:txBody>
          <a:bodyPr/>
          <a:lstStyle/>
          <a:p>
            <a:pPr algn="ctr"/>
            <a:r>
              <a:rPr lang="he-IL" dirty="0"/>
              <a:t>אין בטובה למעלה מעונג</a:t>
            </a:r>
          </a:p>
        </p:txBody>
      </p:sp>
      <p:sp>
        <p:nvSpPr>
          <p:cNvPr id="3" name="תיבת טקסט 2">
            <a:extLst>
              <a:ext uri="{FF2B5EF4-FFF2-40B4-BE49-F238E27FC236}">
                <a16:creationId xmlns:a16="http://schemas.microsoft.com/office/drawing/2014/main" id="{2DFD332D-B57A-29C1-4FDB-AB5A54DB8F73}"/>
              </a:ext>
            </a:extLst>
          </p:cNvPr>
          <p:cNvSpPr txBox="1"/>
          <p:nvPr/>
        </p:nvSpPr>
        <p:spPr>
          <a:xfrm>
            <a:off x="850790" y="1415332"/>
            <a:ext cx="10487770" cy="4659609"/>
          </a:xfrm>
          <a:prstGeom prst="rect">
            <a:avLst/>
          </a:prstGeom>
          <a:noFill/>
        </p:spPr>
        <p:txBody>
          <a:bodyPr wrap="square" rtlCol="1">
            <a:spAutoFit/>
          </a:bodyPr>
          <a:lstStyle/>
          <a:p>
            <a:pPr algn="ctr" rtl="1">
              <a:lnSpc>
                <a:spcPct val="107000"/>
              </a:lnSpc>
              <a:spcAft>
                <a:spcPts val="800"/>
              </a:spcAft>
            </a:pPr>
            <a:endParaRPr lang="he-IL" b="1" dirty="0">
              <a:solidFill>
                <a:srgbClr val="000000"/>
              </a:solidFill>
              <a:latin typeface="Calibri" panose="020F0502020204030204" pitchFamily="34" charset="0"/>
              <a:ea typeface="Calibri" panose="020F0502020204030204" pitchFamily="34" charset="0"/>
              <a:cs typeface="Assistant" pitchFamily="2" charset="-79"/>
            </a:endParaRPr>
          </a:p>
          <a:p>
            <a:pPr algn="ctr" rtl="1">
              <a:lnSpc>
                <a:spcPct val="107000"/>
              </a:lnSpc>
              <a:spcAft>
                <a:spcPts val="800"/>
              </a:spcAft>
            </a:pPr>
            <a:r>
              <a:rPr lang="he-IL" sz="1800" b="1" dirty="0">
                <a:solidFill>
                  <a:srgbClr val="000000"/>
                </a:solidFill>
                <a:effectLst/>
                <a:latin typeface="Calibri" panose="020F0502020204030204" pitchFamily="34" charset="0"/>
                <a:ea typeface="Calibri" panose="020F0502020204030204" pitchFamily="34" charset="0"/>
                <a:cs typeface="Assistant" pitchFamily="2" charset="-79"/>
              </a:rPr>
              <a:t>מטרת ההרצאות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SzPts val="1000"/>
              <a:buFont typeface="Symbol" panose="05050102010706020507" pitchFamily="18" charset="2"/>
              <a:buChar char=""/>
              <a:tabLst>
                <a:tab pos="457200" algn="l"/>
              </a:tabLst>
            </a:pPr>
            <a:r>
              <a:rPr lang="he-IL" sz="1800" dirty="0" err="1">
                <a:solidFill>
                  <a:srgbClr val="000000"/>
                </a:solidFill>
                <a:effectLst/>
                <a:latin typeface="Calibri" panose="020F0502020204030204" pitchFamily="34" charset="0"/>
                <a:ea typeface="Calibri" panose="020F0502020204030204" pitchFamily="34" charset="0"/>
                <a:cs typeface="Assistant" pitchFamily="2" charset="-79"/>
              </a:rPr>
              <a:t>להנגיש</a:t>
            </a: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 לקהל הרחב את הידע הרב שרכשתי מהתחומים השונים </a:t>
            </a:r>
            <a:r>
              <a:rPr lang="he-IL" sz="1800" dirty="0" err="1">
                <a:solidFill>
                  <a:srgbClr val="000000"/>
                </a:solidFill>
                <a:effectLst/>
                <a:latin typeface="Calibri" panose="020F0502020204030204" pitchFamily="34" charset="0"/>
                <a:ea typeface="Calibri" panose="020F0502020204030204" pitchFamily="34" charset="0"/>
                <a:cs typeface="Assistant" pitchFamily="2" charset="-79"/>
              </a:rPr>
              <a:t>מהפסיכולגיה</a:t>
            </a: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 המודרנית ומדברי חז"ל. </a:t>
            </a:r>
            <a:endPar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SzPts val="1000"/>
              <a:buFont typeface="Symbol" panose="05050102010706020507" pitchFamily="18" charset="2"/>
              <a:buChar char=""/>
              <a:tabLst>
                <a:tab pos="457200" algn="l"/>
              </a:tabLst>
            </a:pP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לעזור לכם ללמוד להכיר את הרגשות שלכם יותר לעומק.</a:t>
            </a:r>
            <a:endPar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SzPts val="1000"/>
              <a:buFont typeface="Symbol" panose="05050102010706020507" pitchFamily="18" charset="2"/>
              <a:buChar char=""/>
              <a:tabLst>
                <a:tab pos="457200" algn="l"/>
              </a:tabLst>
            </a:pP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להבין איך לגלות מה עושה לנו טוב ומה פחות בקיום מצוות  ואיך ניתן לשנות את זה. </a:t>
            </a:r>
            <a:endPar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SzPts val="1000"/>
              <a:buFont typeface="Symbol" panose="05050102010706020507" pitchFamily="18" charset="2"/>
              <a:buChar char=""/>
              <a:tabLst>
                <a:tab pos="457200" algn="l"/>
              </a:tabLst>
            </a:pP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לדעת איך להתרכז בהנאה שבמצווה ואיך לרתום לכך את המוח שלנו שיעצים את התהליך</a:t>
            </a:r>
            <a:r>
              <a:rPr lang="en-US" sz="1800" dirty="0">
                <a:solidFill>
                  <a:srgbClr val="000000"/>
                </a:solidFill>
                <a:effectLst/>
                <a:latin typeface="Assistant" pitchFamily="2" charset="-79"/>
                <a:ea typeface="Calibri" panose="020F0502020204030204" pitchFamily="34" charset="0"/>
                <a:cs typeface="Arial" panose="020B0604020202020204" pitchFamily="34" charset="0"/>
              </a:rPr>
              <a:t>.</a:t>
            </a:r>
            <a:endPar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בואו ללמוד, לשאול ולהיפתח לעולם חדש של תחושות בעוצמות שונות שלא חשבתם שקיימות וכמובן, לצאת עם "שיעורי בית" מעניינים ומענגים במיוחד </a:t>
            </a:r>
            <a:r>
              <a:rPr lang="he-IL" sz="1800" dirty="0">
                <a:solidFill>
                  <a:srgbClr val="000000"/>
                </a:solidFill>
                <a:effectLst/>
                <a:latin typeface="Calibri" panose="020F0502020204030204" pitchFamily="34" charset="0"/>
                <a:ea typeface="Calibri" panose="020F0502020204030204" pitchFamily="34" charset="0"/>
                <a:cs typeface="Segoe UI Emoji" panose="020B0502040204020203"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ההרצאה מלאה בחומרים פרקטיים לקחת וליישם בבית עם  עצמך ועם בני הבית.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אני מזמין אתכם לפנות לעצמכם שעה פעם בשבוע לבד או עם כמה חברים לשמוע את הרצאות המרתקות האלו.</a:t>
            </a:r>
            <a:endParaRPr lang="he-IL" dirty="0"/>
          </a:p>
        </p:txBody>
      </p:sp>
    </p:spTree>
    <p:extLst>
      <p:ext uri="{BB962C8B-B14F-4D97-AF65-F5344CB8AC3E}">
        <p14:creationId xmlns:p14="http://schemas.microsoft.com/office/powerpoint/2010/main" val="3857288324"/>
      </p:ext>
    </p:extLst>
  </p:cSld>
  <p:clrMapOvr>
    <a:masterClrMapping/>
  </p:clrMapOvr>
  <mc:AlternateContent xmlns:mc="http://schemas.openxmlformats.org/markup-compatibility/2006" xmlns:p14="http://schemas.microsoft.com/office/powerpoint/2010/main">
    <mc:Choice Requires="p14">
      <p:transition spd="slow" p14:dur="2000" advTm="50893"/>
    </mc:Choice>
    <mc:Fallback xmlns="">
      <p:transition spd="slow" advTm="5089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7319618-696E-B1EC-228E-461D116AADD2}"/>
              </a:ext>
            </a:extLst>
          </p:cNvPr>
          <p:cNvSpPr>
            <a:spLocks noGrp="1"/>
          </p:cNvSpPr>
          <p:nvPr>
            <p:ph type="title"/>
          </p:nvPr>
        </p:nvSpPr>
        <p:spPr/>
        <p:txBody>
          <a:bodyPr/>
          <a:lstStyle/>
          <a:p>
            <a:pPr algn="ctr"/>
            <a:r>
              <a:rPr lang="he-IL" dirty="0"/>
              <a:t>לחיות בגן עדן</a:t>
            </a:r>
          </a:p>
        </p:txBody>
      </p:sp>
      <p:sp>
        <p:nvSpPr>
          <p:cNvPr id="3" name="תיבת טקסט 2">
            <a:extLst>
              <a:ext uri="{FF2B5EF4-FFF2-40B4-BE49-F238E27FC236}">
                <a16:creationId xmlns:a16="http://schemas.microsoft.com/office/drawing/2014/main" id="{2DFD332D-B57A-29C1-4FDB-AB5A54DB8F73}"/>
              </a:ext>
            </a:extLst>
          </p:cNvPr>
          <p:cNvSpPr txBox="1"/>
          <p:nvPr/>
        </p:nvSpPr>
        <p:spPr>
          <a:xfrm>
            <a:off x="850790" y="1415332"/>
            <a:ext cx="10487770" cy="5457520"/>
          </a:xfrm>
          <a:prstGeom prst="rect">
            <a:avLst/>
          </a:prstGeom>
          <a:noFill/>
        </p:spPr>
        <p:txBody>
          <a:bodyPr wrap="square" rtlCol="1">
            <a:spAutoFit/>
          </a:bodyPr>
          <a:lstStyle/>
          <a:p>
            <a:pPr algn="r"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ההרצאות הייחודיות שלי נגישה עבורכם עכשיו מכל מקום ובמחיר מענג במיוחד:</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150 ₪ למפגש זום.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או 300 ₪ להרצאה בכל מקום בארץ.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משך ההרצאה כשעה  והיא מחולקת לשלושה – חמישה מפגשים.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למעוניינים ישלח סילבוס של השיעורים.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המרצה: הרב יהודה טאוב.</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בוגר ישיבת חברון, מרצה בעשרות נושאים ברחבי הארץ.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בוקר קורסים לחשיבה חיובית </a:t>
            </a:r>
            <a:r>
              <a:rPr lang="he-IL" sz="1800" dirty="0" err="1">
                <a:effectLst/>
                <a:latin typeface="Calibri" panose="020F0502020204030204" pitchFamily="34" charset="0"/>
                <a:ea typeface="Calibri" panose="020F0502020204030204" pitchFamily="34" charset="0"/>
                <a:cs typeface="Arial" panose="020B0604020202020204" pitchFamily="34" charset="0"/>
              </a:rPr>
              <a:t>ופסיכולגיה</a:t>
            </a:r>
            <a:r>
              <a:rPr lang="he-IL" sz="1800" dirty="0">
                <a:effectLst/>
                <a:latin typeface="Calibri" panose="020F0502020204030204" pitchFamily="34" charset="0"/>
                <a:ea typeface="Calibri" panose="020F0502020204030204" pitchFamily="34" charset="0"/>
                <a:cs typeface="Arial" panose="020B0604020202020204" pitchFamily="34" charset="0"/>
              </a:rPr>
              <a:t> חיובית.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ניתן לשמוע בקול הלשון כ 1000 שיעורים.  מחבר ספרים רבים בנושאים: הודאה, שמחה, ארץ ישראל, וספרים רבים מסביב למעגל החיים (ברית, בת מצווה, חתונה, ועוד).</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b="1" dirty="0">
                <a:effectLst/>
                <a:latin typeface="Calibri" panose="020F0502020204030204" pitchFamily="34" charset="0"/>
                <a:ea typeface="Calibri" panose="020F0502020204030204" pitchFamily="34" charset="0"/>
                <a:cs typeface="Arial" panose="020B0604020202020204" pitchFamily="34" charset="0"/>
              </a:rPr>
              <a:t>לפרטים: 052-7139520. </a:t>
            </a:r>
            <a:r>
              <a:rPr lang="he-IL" sz="1800" dirty="0">
                <a:solidFill>
                  <a:srgbClr val="000000"/>
                </a:solidFill>
                <a:effectLst/>
                <a:latin typeface="Calibri" panose="020F0502020204030204" pitchFamily="34" charset="0"/>
                <a:ea typeface="Calibri" panose="020F0502020204030204" pitchFamily="34" charset="0"/>
                <a:cs typeface="Assistant" pitchFamily="2" charset="-79"/>
              </a:rPr>
              <a:t> </a:t>
            </a:r>
            <a:endParaRPr lang="he-IL" dirty="0"/>
          </a:p>
        </p:txBody>
      </p:sp>
    </p:spTree>
    <p:extLst>
      <p:ext uri="{BB962C8B-B14F-4D97-AF65-F5344CB8AC3E}">
        <p14:creationId xmlns:p14="http://schemas.microsoft.com/office/powerpoint/2010/main" val="3763104229"/>
      </p:ext>
    </p:extLst>
  </p:cSld>
  <p:clrMapOvr>
    <a:masterClrMapping/>
  </p:clrMapOvr>
  <mc:AlternateContent xmlns:mc="http://schemas.openxmlformats.org/markup-compatibility/2006" xmlns:p14="http://schemas.microsoft.com/office/powerpoint/2010/main">
    <mc:Choice Requires="p14">
      <p:transition spd="slow" p14:dur="2000" advTm="92044"/>
    </mc:Choice>
    <mc:Fallback xmlns="">
      <p:transition spd="slow" advTm="9204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r>
              <a:rPr lang="he-IL" dirty="0"/>
              <a:t>החלום שלי</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823454520"/>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189756"/>
      </p:ext>
    </p:extLst>
  </p:cSld>
  <p:clrMapOvr>
    <a:masterClrMapping/>
  </p:clrMapOvr>
  <mc:AlternateContent xmlns:mc="http://schemas.openxmlformats.org/markup-compatibility/2006" xmlns:p14="http://schemas.microsoft.com/office/powerpoint/2010/main">
    <mc:Choice Requires="p14">
      <p:transition spd="slow" p14:dur="2000" advTm="106761"/>
    </mc:Choice>
    <mc:Fallback xmlns="">
      <p:transition spd="slow" advTm="106761"/>
    </mc:Fallback>
  </mc:AlternateContent>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4775</TotalTime>
  <Words>764</Words>
  <Application>Microsoft Office PowerPoint</Application>
  <PresentationFormat>מסך רחב</PresentationFormat>
  <Paragraphs>87</Paragraphs>
  <Slides>8</Slides>
  <Notes>2</Notes>
  <HiddenSlides>0</HiddenSlides>
  <MMClips>0</MMClips>
  <ScaleCrop>false</ScaleCrop>
  <HeadingPairs>
    <vt:vector size="6" baseType="variant">
      <vt:variant>
        <vt:lpstr>גופנים בשימוש</vt:lpstr>
      </vt:variant>
      <vt:variant>
        <vt:i4>5</vt:i4>
      </vt:variant>
      <vt:variant>
        <vt:lpstr>ערכת נושא</vt:lpstr>
      </vt:variant>
      <vt:variant>
        <vt:i4>2</vt:i4>
      </vt:variant>
      <vt:variant>
        <vt:lpstr>כותרות שקופיות</vt:lpstr>
      </vt:variant>
      <vt:variant>
        <vt:i4>8</vt:i4>
      </vt:variant>
    </vt:vector>
  </HeadingPairs>
  <TitlesOfParts>
    <vt:vector size="15" baseType="lpstr">
      <vt:lpstr>Arial</vt:lpstr>
      <vt:lpstr>Assistant</vt:lpstr>
      <vt:lpstr>Calibri</vt:lpstr>
      <vt:lpstr>Calibri Light</vt:lpstr>
      <vt:lpstr>Symbol</vt:lpstr>
      <vt:lpstr>ערכת נושא Office</vt:lpstr>
      <vt:lpstr>1_ערכת נושא Office</vt:lpstr>
      <vt:lpstr>קורס  להתענג באהבה</vt:lpstr>
      <vt:lpstr>מה תפקיד התורה והמצוות</vt:lpstr>
      <vt:lpstr>  שפע של עונג שהוא מאוד מאוד מיוחד יסוד החסידות ושרש העבודה התמימה הוא שיתברר ויתאמת אצל האדם מה חובתו בעולמו? ולמה צריך שישים מבטו ומגמתו בכל אשר הוא עמל כל ימי חייו? </vt:lpstr>
      <vt:lpstr>התנגדויות</vt:lpstr>
      <vt:lpstr>תודעת העונג - חלק א + ב</vt:lpstr>
      <vt:lpstr>אין בטובה למעלה מעונג</vt:lpstr>
      <vt:lpstr>לחיות בגן עדן</vt:lpstr>
      <vt:lpstr>החלום שלי</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קורס  להתענג באהבה</dc:title>
  <dc:creator>יהודה טאוב</dc:creator>
  <cp:lastModifiedBy>יהודה טאוב</cp:lastModifiedBy>
  <cp:revision>2</cp:revision>
  <dcterms:created xsi:type="dcterms:W3CDTF">2024-01-26T00:10:30Z</dcterms:created>
  <dcterms:modified xsi:type="dcterms:W3CDTF">2026-10-18T02:11:26Z</dcterms:modified>
</cp:coreProperties>
</file>