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media/image41.jpg" ContentType="image/jpeg"/>
  <Override PartName="/ppt/tags/tag4.xml" ContentType="application/vnd.openxmlformats-officedocument.presentationml.tags+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92" r:id="rId4"/>
    <p:sldMasterId id="2147483715" r:id="rId5"/>
    <p:sldMasterId id="2147483703" r:id="rId6"/>
  </p:sldMasterIdLst>
  <p:notesMasterIdLst>
    <p:notesMasterId r:id="rId41"/>
  </p:notesMasterIdLst>
  <p:handoutMasterIdLst>
    <p:handoutMasterId r:id="rId42"/>
  </p:handoutMasterIdLst>
  <p:sldIdLst>
    <p:sldId id="281" r:id="rId7"/>
    <p:sldId id="290" r:id="rId8"/>
    <p:sldId id="291" r:id="rId9"/>
    <p:sldId id="310" r:id="rId10"/>
    <p:sldId id="292" r:id="rId11"/>
    <p:sldId id="309" r:id="rId12"/>
    <p:sldId id="293" r:id="rId13"/>
    <p:sldId id="294" r:id="rId14"/>
    <p:sldId id="295" r:id="rId15"/>
    <p:sldId id="306" r:id="rId16"/>
    <p:sldId id="330" r:id="rId17"/>
    <p:sldId id="320" r:id="rId18"/>
    <p:sldId id="315" r:id="rId19"/>
    <p:sldId id="296" r:id="rId20"/>
    <p:sldId id="311" r:id="rId21"/>
    <p:sldId id="297" r:id="rId22"/>
    <p:sldId id="314" r:id="rId23"/>
    <p:sldId id="299" r:id="rId24"/>
    <p:sldId id="313" r:id="rId25"/>
    <p:sldId id="307" r:id="rId26"/>
    <p:sldId id="308" r:id="rId27"/>
    <p:sldId id="318" r:id="rId28"/>
    <p:sldId id="319" r:id="rId29"/>
    <p:sldId id="312" r:id="rId30"/>
    <p:sldId id="298" r:id="rId31"/>
    <p:sldId id="300" r:id="rId32"/>
    <p:sldId id="301" r:id="rId33"/>
    <p:sldId id="303" r:id="rId34"/>
    <p:sldId id="321" r:id="rId35"/>
    <p:sldId id="302" r:id="rId36"/>
    <p:sldId id="305" r:id="rId37"/>
    <p:sldId id="317" r:id="rId38"/>
    <p:sldId id="316" r:id="rId39"/>
    <p:sldId id="329" r:id="rId40"/>
  </p:sldIdLst>
  <p:sldSz cx="12188825" cy="6858000"/>
  <p:notesSz cx="6858000" cy="9144000"/>
  <p:defaultTextStyle>
    <a:defPPr algn="r" rtl="1">
      <a:defRPr lang="he-il"/>
    </a:defPPr>
    <a:lvl1pPr marL="0" algn="r" defTabSz="1218987" rtl="1" eaLnBrk="1" latinLnBrk="0" hangingPunct="1">
      <a:defRPr sz="2400" kern="1200">
        <a:solidFill>
          <a:schemeClr val="tx1"/>
        </a:solidFill>
        <a:latin typeface="+mn-lt"/>
        <a:ea typeface="+mn-ea"/>
        <a:cs typeface="+mn-cs"/>
      </a:defRPr>
    </a:lvl1pPr>
    <a:lvl2pPr marL="609493" algn="r" defTabSz="1218987" rtl="1" eaLnBrk="1" latinLnBrk="0" hangingPunct="1">
      <a:defRPr sz="2400" kern="1200">
        <a:solidFill>
          <a:schemeClr val="tx1"/>
        </a:solidFill>
        <a:latin typeface="+mn-lt"/>
        <a:ea typeface="+mn-ea"/>
        <a:cs typeface="+mn-cs"/>
      </a:defRPr>
    </a:lvl2pPr>
    <a:lvl3pPr marL="1218987" algn="r" defTabSz="1218987" rtl="1" eaLnBrk="1" latinLnBrk="0" hangingPunct="1">
      <a:defRPr sz="2400" kern="1200">
        <a:solidFill>
          <a:schemeClr val="tx1"/>
        </a:solidFill>
        <a:latin typeface="+mn-lt"/>
        <a:ea typeface="+mn-ea"/>
        <a:cs typeface="+mn-cs"/>
      </a:defRPr>
    </a:lvl3pPr>
    <a:lvl4pPr marL="1828480" algn="r" defTabSz="1218987" rtl="1" eaLnBrk="1" latinLnBrk="0" hangingPunct="1">
      <a:defRPr sz="2400" kern="1200">
        <a:solidFill>
          <a:schemeClr val="tx1"/>
        </a:solidFill>
        <a:latin typeface="+mn-lt"/>
        <a:ea typeface="+mn-ea"/>
        <a:cs typeface="+mn-cs"/>
      </a:defRPr>
    </a:lvl4pPr>
    <a:lvl5pPr marL="2437973" algn="r" defTabSz="1218987" rtl="1" eaLnBrk="1" latinLnBrk="0" hangingPunct="1">
      <a:defRPr sz="2400" kern="1200">
        <a:solidFill>
          <a:schemeClr val="tx1"/>
        </a:solidFill>
        <a:latin typeface="+mn-lt"/>
        <a:ea typeface="+mn-ea"/>
        <a:cs typeface="+mn-cs"/>
      </a:defRPr>
    </a:lvl5pPr>
    <a:lvl6pPr marL="3047467" algn="r" defTabSz="1218987" rtl="1" eaLnBrk="1" latinLnBrk="0" hangingPunct="1">
      <a:defRPr sz="2400" kern="1200">
        <a:solidFill>
          <a:schemeClr val="tx1"/>
        </a:solidFill>
        <a:latin typeface="+mn-lt"/>
        <a:ea typeface="+mn-ea"/>
        <a:cs typeface="+mn-cs"/>
      </a:defRPr>
    </a:lvl6pPr>
    <a:lvl7pPr marL="3656960" algn="r" defTabSz="1218987" rtl="1" eaLnBrk="1" latinLnBrk="0" hangingPunct="1">
      <a:defRPr sz="2400" kern="1200">
        <a:solidFill>
          <a:schemeClr val="tx1"/>
        </a:solidFill>
        <a:latin typeface="+mn-lt"/>
        <a:ea typeface="+mn-ea"/>
        <a:cs typeface="+mn-cs"/>
      </a:defRPr>
    </a:lvl7pPr>
    <a:lvl8pPr marL="4266453" algn="r" defTabSz="1218987" rtl="1" eaLnBrk="1" latinLnBrk="0" hangingPunct="1">
      <a:defRPr sz="2400" kern="1200">
        <a:solidFill>
          <a:schemeClr val="tx1"/>
        </a:solidFill>
        <a:latin typeface="+mn-lt"/>
        <a:ea typeface="+mn-ea"/>
        <a:cs typeface="+mn-cs"/>
      </a:defRPr>
    </a:lvl8pPr>
    <a:lvl9pPr marL="4875947" algn="r" defTabSz="1218987" rtl="1"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99259B64-DA4F-4D88-B73F-0A3F9933C6DE}">
          <p14:sldIdLst>
            <p14:sldId id="281"/>
            <p14:sldId id="290"/>
            <p14:sldId id="291"/>
            <p14:sldId id="310"/>
            <p14:sldId id="292"/>
            <p14:sldId id="309"/>
            <p14:sldId id="293"/>
            <p14:sldId id="294"/>
            <p14:sldId id="295"/>
            <p14:sldId id="306"/>
            <p14:sldId id="330"/>
            <p14:sldId id="320"/>
          </p14:sldIdLst>
        </p14:section>
        <p14:section name="מצוות דרישת ציון" id="{7CA8301E-995C-4296-8D5E-256BC6004039}">
          <p14:sldIdLst>
            <p14:sldId id="315"/>
            <p14:sldId id="296"/>
            <p14:sldId id="311"/>
            <p14:sldId id="297"/>
            <p14:sldId id="314"/>
            <p14:sldId id="299"/>
            <p14:sldId id="313"/>
            <p14:sldId id="307"/>
            <p14:sldId id="308"/>
            <p14:sldId id="318"/>
            <p14:sldId id="319"/>
          </p14:sldIdLst>
        </p14:section>
        <p14:section name="זכר למקדש" id="{0D3B4773-A7AB-45E6-B2CB-DDEFBCF30B8F}">
          <p14:sldIdLst>
            <p14:sldId id="312"/>
            <p14:sldId id="298"/>
            <p14:sldId id="300"/>
            <p14:sldId id="301"/>
            <p14:sldId id="303"/>
            <p14:sldId id="321"/>
            <p14:sldId id="302"/>
            <p14:sldId id="305"/>
            <p14:sldId id="317"/>
            <p14:sldId id="316"/>
            <p14:sldId id="329"/>
          </p14:sldIdLst>
        </p14:section>
        <p14:section name="שערי הר הבית" id="{09732634-DE22-4909-A34A-D737AAB20AF3}">
          <p14:sldIdLst/>
        </p14:section>
      </p14:sectionLst>
    </p:ex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88A2EB-2F77-4576-B2DE-A0ABFB49D1A1}" v="477" dt="2024-11-06T23:38:32.179"/>
  </p1510:revLst>
</p1510:revInfo>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3725" autoAdjust="0"/>
  </p:normalViewPr>
  <p:slideViewPr>
    <p:cSldViewPr showGuides="1">
      <p:cViewPr varScale="1">
        <p:scale>
          <a:sx n="82" d="100"/>
          <a:sy n="82" d="100"/>
        </p:scale>
        <p:origin x="677" y="72"/>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81" d="100"/>
          <a:sy n="81" d="100"/>
        </p:scale>
        <p:origin x="388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handoutMaster" Target="handoutMasters/handoutMaster1.xml"/><Relationship Id="rId47"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E588A2EB-2F77-4576-B2DE-A0ABFB49D1A1}"/>
    <pc:docChg chg="undo redo custSel addSld delSld modSld sldOrd addSection delSection modSection">
      <pc:chgData name="יהודה טאוב" userId="80c2dbd02819b45c" providerId="LiveId" clId="{E588A2EB-2F77-4576-B2DE-A0ABFB49D1A1}" dt="2024-11-06T23:39:42.750" v="2811" actId="27636"/>
      <pc:docMkLst>
        <pc:docMk/>
      </pc:docMkLst>
      <pc:sldChg chg="del">
        <pc:chgData name="יהודה טאוב" userId="80c2dbd02819b45c" providerId="LiveId" clId="{E588A2EB-2F77-4576-B2DE-A0ABFB49D1A1}" dt="2024-10-30T14:50:33.434" v="2" actId="18676"/>
        <pc:sldMkLst>
          <pc:docMk/>
          <pc:sldMk cId="3422892359" sldId="259"/>
        </pc:sldMkLst>
      </pc:sldChg>
      <pc:sldChg chg="del">
        <pc:chgData name="יהודה טאוב" userId="80c2dbd02819b45c" providerId="LiveId" clId="{E588A2EB-2F77-4576-B2DE-A0ABFB49D1A1}" dt="2024-10-30T14:50:33.434" v="2" actId="18676"/>
        <pc:sldMkLst>
          <pc:docMk/>
          <pc:sldMk cId="1917663768" sldId="270"/>
        </pc:sldMkLst>
      </pc:sldChg>
      <pc:sldChg chg="del">
        <pc:chgData name="יהודה טאוב" userId="80c2dbd02819b45c" providerId="LiveId" clId="{E588A2EB-2F77-4576-B2DE-A0ABFB49D1A1}" dt="2024-10-30T14:50:33.434" v="2" actId="18676"/>
        <pc:sldMkLst>
          <pc:docMk/>
          <pc:sldMk cId="1397267170" sldId="272"/>
        </pc:sldMkLst>
      </pc:sldChg>
      <pc:sldChg chg="modSp mod">
        <pc:chgData name="יהודה טאוב" userId="80c2dbd02819b45c" providerId="LiveId" clId="{E588A2EB-2F77-4576-B2DE-A0ABFB49D1A1}" dt="2024-10-31T09:07:17.953" v="249" actId="14100"/>
        <pc:sldMkLst>
          <pc:docMk/>
          <pc:sldMk cId="3967481247" sldId="281"/>
        </pc:sldMkLst>
        <pc:picChg chg="mod">
          <ac:chgData name="יהודה טאוב" userId="80c2dbd02819b45c" providerId="LiveId" clId="{E588A2EB-2F77-4576-B2DE-A0ABFB49D1A1}" dt="2024-10-31T09:07:17.953" v="249" actId="14100"/>
          <ac:picMkLst>
            <pc:docMk/>
            <pc:sldMk cId="3967481247" sldId="281"/>
            <ac:picMk id="4" creationId="{C655C0AB-3F9C-21E5-88E4-8658B6F857DB}"/>
          </ac:picMkLst>
        </pc:picChg>
      </pc:sldChg>
      <pc:sldChg chg="del">
        <pc:chgData name="יהודה טאוב" userId="80c2dbd02819b45c" providerId="LiveId" clId="{E588A2EB-2F77-4576-B2DE-A0ABFB49D1A1}" dt="2024-10-30T14:50:33.434" v="2" actId="18676"/>
        <pc:sldMkLst>
          <pc:docMk/>
          <pc:sldMk cId="2299190241" sldId="283"/>
        </pc:sldMkLst>
      </pc:sldChg>
      <pc:sldChg chg="del">
        <pc:chgData name="יהודה טאוב" userId="80c2dbd02819b45c" providerId="LiveId" clId="{E588A2EB-2F77-4576-B2DE-A0ABFB49D1A1}" dt="2024-10-30T14:50:33.434" v="2" actId="18676"/>
        <pc:sldMkLst>
          <pc:docMk/>
          <pc:sldMk cId="3714379854" sldId="284"/>
        </pc:sldMkLst>
      </pc:sldChg>
      <pc:sldChg chg="del">
        <pc:chgData name="יהודה טאוב" userId="80c2dbd02819b45c" providerId="LiveId" clId="{E588A2EB-2F77-4576-B2DE-A0ABFB49D1A1}" dt="2024-10-30T14:50:33.434" v="2" actId="18676"/>
        <pc:sldMkLst>
          <pc:docMk/>
          <pc:sldMk cId="3759330962" sldId="285"/>
        </pc:sldMkLst>
      </pc:sldChg>
      <pc:sldChg chg="del">
        <pc:chgData name="יהודה טאוב" userId="80c2dbd02819b45c" providerId="LiveId" clId="{E588A2EB-2F77-4576-B2DE-A0ABFB49D1A1}" dt="2024-10-30T14:50:33.434" v="2" actId="18676"/>
        <pc:sldMkLst>
          <pc:docMk/>
          <pc:sldMk cId="1715694954" sldId="287"/>
        </pc:sldMkLst>
      </pc:sldChg>
      <pc:sldChg chg="del">
        <pc:chgData name="יהודה טאוב" userId="80c2dbd02819b45c" providerId="LiveId" clId="{E588A2EB-2F77-4576-B2DE-A0ABFB49D1A1}" dt="2024-10-30T14:50:33.434" v="2" actId="18676"/>
        <pc:sldMkLst>
          <pc:docMk/>
          <pc:sldMk cId="3877704118" sldId="288"/>
        </pc:sldMkLst>
      </pc:sldChg>
      <pc:sldChg chg="del">
        <pc:chgData name="יהודה טאוב" userId="80c2dbd02819b45c" providerId="LiveId" clId="{E588A2EB-2F77-4576-B2DE-A0ABFB49D1A1}" dt="2024-10-30T14:50:33.434" v="2" actId="18676"/>
        <pc:sldMkLst>
          <pc:docMk/>
          <pc:sldMk cId="264553939" sldId="289"/>
        </pc:sldMkLst>
      </pc:sldChg>
      <pc:sldChg chg="modNotesTx">
        <pc:chgData name="יהודה טאוב" userId="80c2dbd02819b45c" providerId="LiveId" clId="{E588A2EB-2F77-4576-B2DE-A0ABFB49D1A1}" dt="2024-10-30T23:50:04.601" v="248" actId="20577"/>
        <pc:sldMkLst>
          <pc:docMk/>
          <pc:sldMk cId="3853365951" sldId="294"/>
        </pc:sldMkLst>
      </pc:sldChg>
      <pc:sldChg chg="addSp delSp modSp del mod delAnim modAnim">
        <pc:chgData name="יהודה טאוב" userId="80c2dbd02819b45c" providerId="LiveId" clId="{E588A2EB-2F77-4576-B2DE-A0ABFB49D1A1}" dt="2024-11-05T14:23:50.237" v="2737" actId="2696"/>
        <pc:sldMkLst>
          <pc:docMk/>
          <pc:sldMk cId="644946644" sldId="304"/>
        </pc:sldMkLst>
        <pc:spChg chg="mod">
          <ac:chgData name="יהודה טאוב" userId="80c2dbd02819b45c" providerId="LiveId" clId="{E588A2EB-2F77-4576-B2DE-A0ABFB49D1A1}" dt="2024-11-03T02:35:53.902" v="808" actId="13926"/>
          <ac:spMkLst>
            <pc:docMk/>
            <pc:sldMk cId="644946644" sldId="304"/>
            <ac:spMk id="2" creationId="{AD711488-8F1E-839F-2CA9-051C0536F44D}"/>
          </ac:spMkLst>
        </pc:spChg>
        <pc:picChg chg="add mod">
          <ac:chgData name="יהודה טאוב" userId="80c2dbd02819b45c" providerId="LiveId" clId="{E588A2EB-2F77-4576-B2DE-A0ABFB49D1A1}" dt="2024-11-03T05:13:31.265" v="859" actId="14100"/>
          <ac:picMkLst>
            <pc:docMk/>
            <pc:sldMk cId="644946644" sldId="304"/>
            <ac:picMk id="4" creationId="{4151C3F7-9C96-9B24-36A3-E466B9511AF2}"/>
          </ac:picMkLst>
        </pc:picChg>
        <pc:picChg chg="add del mod">
          <ac:chgData name="יהודה טאוב" userId="80c2dbd02819b45c" providerId="LiveId" clId="{E588A2EB-2F77-4576-B2DE-A0ABFB49D1A1}" dt="2024-11-03T03:19:38.834" v="824" actId="21"/>
          <ac:picMkLst>
            <pc:docMk/>
            <pc:sldMk cId="644946644" sldId="304"/>
            <ac:picMk id="5" creationId="{B973ED74-6FF2-0563-B345-407000D8A384}"/>
          </ac:picMkLst>
        </pc:picChg>
        <pc:picChg chg="add del">
          <ac:chgData name="יהודה טאוב" userId="80c2dbd02819b45c" providerId="LiveId" clId="{E588A2EB-2F77-4576-B2DE-A0ABFB49D1A1}" dt="2024-11-03T03:18:29.315" v="819" actId="478"/>
          <ac:picMkLst>
            <pc:docMk/>
            <pc:sldMk cId="644946644" sldId="304"/>
            <ac:picMk id="25602" creationId="{26B309B2-5CA0-CE9F-FE5A-A3B556ACE61F}"/>
          </ac:picMkLst>
        </pc:picChg>
      </pc:sldChg>
      <pc:sldChg chg="modNotesTx">
        <pc:chgData name="יהודה טאוב" userId="80c2dbd02819b45c" providerId="LiveId" clId="{E588A2EB-2F77-4576-B2DE-A0ABFB49D1A1}" dt="2024-11-01T01:56:31.788" v="804"/>
        <pc:sldMkLst>
          <pc:docMk/>
          <pc:sldMk cId="786331971" sldId="305"/>
        </pc:sldMkLst>
      </pc:sldChg>
      <pc:sldChg chg="modSp">
        <pc:chgData name="יהודה טאוב" userId="80c2dbd02819b45c" providerId="LiveId" clId="{E588A2EB-2F77-4576-B2DE-A0ABFB49D1A1}" dt="2024-11-04T02:32:39.475" v="2357" actId="1076"/>
        <pc:sldMkLst>
          <pc:docMk/>
          <pc:sldMk cId="3771379593" sldId="312"/>
        </pc:sldMkLst>
        <pc:picChg chg="mod">
          <ac:chgData name="יהודה טאוב" userId="80c2dbd02819b45c" providerId="LiveId" clId="{E588A2EB-2F77-4576-B2DE-A0ABFB49D1A1}" dt="2024-11-04T02:32:39.475" v="2357" actId="1076"/>
          <ac:picMkLst>
            <pc:docMk/>
            <pc:sldMk cId="3771379593" sldId="312"/>
            <ac:picMk id="15362" creationId="{5B3399AF-B08E-F109-6065-5408021C2DBD}"/>
          </ac:picMkLst>
        </pc:picChg>
      </pc:sldChg>
      <pc:sldChg chg="modSp add del mod ord modNotesTx">
        <pc:chgData name="יהודה טאוב" userId="80c2dbd02819b45c" providerId="LiveId" clId="{E588A2EB-2F77-4576-B2DE-A0ABFB49D1A1}" dt="2024-11-05T16:25:57.091" v="2738"/>
        <pc:sldMkLst>
          <pc:docMk/>
          <pc:sldMk cId="582603212" sldId="316"/>
        </pc:sldMkLst>
        <pc:spChg chg="mod">
          <ac:chgData name="יהודה טאוב" userId="80c2dbd02819b45c" providerId="LiveId" clId="{E588A2EB-2F77-4576-B2DE-A0ABFB49D1A1}" dt="2024-10-31T09:59:14.345" v="283" actId="13926"/>
          <ac:spMkLst>
            <pc:docMk/>
            <pc:sldMk cId="582603212" sldId="316"/>
            <ac:spMk id="3" creationId="{F7CC713A-F5A1-0E8B-BFED-9F37B78D02D1}"/>
          </ac:spMkLst>
        </pc:spChg>
      </pc:sldChg>
      <pc:sldChg chg="del">
        <pc:chgData name="יהודה טאוב" userId="80c2dbd02819b45c" providerId="LiveId" clId="{E588A2EB-2F77-4576-B2DE-A0ABFB49D1A1}" dt="2024-11-05T14:23:50.237" v="2737" actId="2696"/>
        <pc:sldMkLst>
          <pc:docMk/>
          <pc:sldMk cId="3947085083" sldId="322"/>
        </pc:sldMkLst>
      </pc:sldChg>
      <pc:sldChg chg="del">
        <pc:chgData name="יהודה טאוב" userId="80c2dbd02819b45c" providerId="LiveId" clId="{E588A2EB-2F77-4576-B2DE-A0ABFB49D1A1}" dt="2024-11-05T14:23:50.237" v="2737" actId="2696"/>
        <pc:sldMkLst>
          <pc:docMk/>
          <pc:sldMk cId="2183456345" sldId="323"/>
        </pc:sldMkLst>
      </pc:sldChg>
      <pc:sldChg chg="del">
        <pc:chgData name="יהודה טאוב" userId="80c2dbd02819b45c" providerId="LiveId" clId="{E588A2EB-2F77-4576-B2DE-A0ABFB49D1A1}" dt="2024-11-03T13:38:49.239" v="960" actId="47"/>
        <pc:sldMkLst>
          <pc:docMk/>
          <pc:sldMk cId="942975144" sldId="324"/>
        </pc:sldMkLst>
      </pc:sldChg>
      <pc:sldChg chg="addSp delSp modSp del mod delAnim modAnim">
        <pc:chgData name="יהודה טאוב" userId="80c2dbd02819b45c" providerId="LiveId" clId="{E588A2EB-2F77-4576-B2DE-A0ABFB49D1A1}" dt="2024-11-05T14:23:50.237" v="2737" actId="2696"/>
        <pc:sldMkLst>
          <pc:docMk/>
          <pc:sldMk cId="1861252981" sldId="325"/>
        </pc:sldMkLst>
        <pc:spChg chg="mod">
          <ac:chgData name="יהודה טאוב" userId="80c2dbd02819b45c" providerId="LiveId" clId="{E588A2EB-2F77-4576-B2DE-A0ABFB49D1A1}" dt="2024-11-03T13:55:36.337" v="1066" actId="14100"/>
          <ac:spMkLst>
            <pc:docMk/>
            <pc:sldMk cId="1861252981" sldId="325"/>
            <ac:spMk id="2" creationId="{F0CD5FD9-3A3C-3576-3CD6-DA84A752B989}"/>
          </ac:spMkLst>
        </pc:spChg>
        <pc:spChg chg="del">
          <ac:chgData name="יהודה טאוב" userId="80c2dbd02819b45c" providerId="LiveId" clId="{E588A2EB-2F77-4576-B2DE-A0ABFB49D1A1}" dt="2024-11-03T13:54:35.799" v="1018"/>
          <ac:spMkLst>
            <pc:docMk/>
            <pc:sldMk cId="1861252981" sldId="325"/>
            <ac:spMk id="3" creationId="{93EFEA7F-A9F2-34CA-CF4D-EBD8D2580CBC}"/>
          </ac:spMkLst>
        </pc:spChg>
        <pc:picChg chg="add mod">
          <ac:chgData name="יהודה טאוב" userId="80c2dbd02819b45c" providerId="LiveId" clId="{E588A2EB-2F77-4576-B2DE-A0ABFB49D1A1}" dt="2024-11-03T13:55:07.559" v="1025" actId="1076"/>
          <ac:picMkLst>
            <pc:docMk/>
            <pc:sldMk cId="1861252981" sldId="325"/>
            <ac:picMk id="4" creationId="{0417935F-020A-7AF1-808E-3475D00A3DC1}"/>
          </ac:picMkLst>
        </pc:picChg>
        <pc:picChg chg="del">
          <ac:chgData name="יהודה טאוב" userId="80c2dbd02819b45c" providerId="LiveId" clId="{E588A2EB-2F77-4576-B2DE-A0ABFB49D1A1}" dt="2024-11-03T13:54:40.626" v="1020" actId="21"/>
          <ac:picMkLst>
            <pc:docMk/>
            <pc:sldMk cId="1861252981" sldId="325"/>
            <ac:picMk id="5" creationId="{EF417E43-1BD1-0E01-0F7F-B92E1FFF0587}"/>
          </ac:picMkLst>
        </pc:picChg>
        <pc:picChg chg="del">
          <ac:chgData name="יהודה טאוב" userId="80c2dbd02819b45c" providerId="LiveId" clId="{E588A2EB-2F77-4576-B2DE-A0ABFB49D1A1}" dt="2024-11-03T13:55:03.019" v="1024" actId="21"/>
          <ac:picMkLst>
            <pc:docMk/>
            <pc:sldMk cId="1861252981" sldId="325"/>
            <ac:picMk id="7" creationId="{EF184A5E-C9A3-AED4-649B-5640CD480EE5}"/>
          </ac:picMkLst>
        </pc:picChg>
        <pc:picChg chg="del">
          <ac:chgData name="יהודה טאוב" userId="80c2dbd02819b45c" providerId="LiveId" clId="{E588A2EB-2F77-4576-B2DE-A0ABFB49D1A1}" dt="2024-11-03T13:50:47.477" v="998" actId="21"/>
          <ac:picMkLst>
            <pc:docMk/>
            <pc:sldMk cId="1861252981" sldId="325"/>
            <ac:picMk id="9" creationId="{47696794-1B1C-465F-463E-6422BA1910AB}"/>
          </ac:picMkLst>
        </pc:picChg>
        <pc:picChg chg="del">
          <ac:chgData name="יהודה טאוב" userId="80c2dbd02819b45c" providerId="LiveId" clId="{E588A2EB-2F77-4576-B2DE-A0ABFB49D1A1}" dt="2024-11-03T13:52:11.393" v="1007" actId="21"/>
          <ac:picMkLst>
            <pc:docMk/>
            <pc:sldMk cId="1861252981" sldId="325"/>
            <ac:picMk id="11" creationId="{86841F04-D347-068D-1079-114680093D80}"/>
          </ac:picMkLst>
        </pc:picChg>
        <pc:picChg chg="mod">
          <ac:chgData name="יהודה טאוב" userId="80c2dbd02819b45c" providerId="LiveId" clId="{E588A2EB-2F77-4576-B2DE-A0ABFB49D1A1}" dt="2024-11-03T13:54:33.701" v="1017" actId="1076"/>
          <ac:picMkLst>
            <pc:docMk/>
            <pc:sldMk cId="1861252981" sldId="325"/>
            <ac:picMk id="15" creationId="{3934305E-0D33-4BC3-F72D-3D7D46CC47D6}"/>
          </ac:picMkLst>
        </pc:picChg>
      </pc:sldChg>
      <pc:sldChg chg="modSp del mod">
        <pc:chgData name="יהודה טאוב" userId="80c2dbd02819b45c" providerId="LiveId" clId="{E588A2EB-2F77-4576-B2DE-A0ABFB49D1A1}" dt="2024-11-05T14:23:50.237" v="2737" actId="2696"/>
        <pc:sldMkLst>
          <pc:docMk/>
          <pc:sldMk cId="203159889" sldId="326"/>
        </pc:sldMkLst>
        <pc:picChg chg="mod">
          <ac:chgData name="יהודה טאוב" userId="80c2dbd02819b45c" providerId="LiveId" clId="{E588A2EB-2F77-4576-B2DE-A0ABFB49D1A1}" dt="2024-11-03T14:57:13.346" v="1484" actId="1076"/>
          <ac:picMkLst>
            <pc:docMk/>
            <pc:sldMk cId="203159889" sldId="326"/>
            <ac:picMk id="7" creationId="{EB5D193A-62E5-66BF-2168-7F1DF6E5A342}"/>
          </ac:picMkLst>
        </pc:picChg>
        <pc:picChg chg="mod">
          <ac:chgData name="יהודה טאוב" userId="80c2dbd02819b45c" providerId="LiveId" clId="{E588A2EB-2F77-4576-B2DE-A0ABFB49D1A1}" dt="2024-11-03T15:13:04.719" v="1545" actId="1076"/>
          <ac:picMkLst>
            <pc:docMk/>
            <pc:sldMk cId="203159889" sldId="326"/>
            <ac:picMk id="9" creationId="{5ACE506F-5181-84B4-DCAC-06F89CC9C583}"/>
          </ac:picMkLst>
        </pc:picChg>
      </pc:sldChg>
      <pc:sldChg chg="del">
        <pc:chgData name="יהודה טאוב" userId="80c2dbd02819b45c" providerId="LiveId" clId="{E588A2EB-2F77-4576-B2DE-A0ABFB49D1A1}" dt="2024-11-05T14:23:50.237" v="2737" actId="2696"/>
        <pc:sldMkLst>
          <pc:docMk/>
          <pc:sldMk cId="527885415" sldId="327"/>
        </pc:sldMkLst>
      </pc:sldChg>
      <pc:sldChg chg="modSp del mod">
        <pc:chgData name="יהודה טאוב" userId="80c2dbd02819b45c" providerId="LiveId" clId="{E588A2EB-2F77-4576-B2DE-A0ABFB49D1A1}" dt="2024-11-05T14:23:50.237" v="2737" actId="2696"/>
        <pc:sldMkLst>
          <pc:docMk/>
          <pc:sldMk cId="2916985074" sldId="328"/>
        </pc:sldMkLst>
        <pc:spChg chg="mod">
          <ac:chgData name="יהודה טאוב" userId="80c2dbd02819b45c" providerId="LiveId" clId="{E588A2EB-2F77-4576-B2DE-A0ABFB49D1A1}" dt="2024-11-01T01:02:18.047" v="622" actId="20577"/>
          <ac:spMkLst>
            <pc:docMk/>
            <pc:sldMk cId="2916985074" sldId="328"/>
            <ac:spMk id="2" creationId="{6538124F-F259-F15A-C11D-3D6603772155}"/>
          </ac:spMkLst>
        </pc:spChg>
      </pc:sldChg>
      <pc:sldChg chg="addSp delSp modSp new add del mod ord modNotesTx">
        <pc:chgData name="יהודה טאוב" userId="80c2dbd02819b45c" providerId="LiveId" clId="{E588A2EB-2F77-4576-B2DE-A0ABFB49D1A1}" dt="2024-11-05T16:35:49.683" v="2739"/>
        <pc:sldMkLst>
          <pc:docMk/>
          <pc:sldMk cId="272192374" sldId="329"/>
        </pc:sldMkLst>
        <pc:spChg chg="mod">
          <ac:chgData name="יהודה טאוב" userId="80c2dbd02819b45c" providerId="LiveId" clId="{E588A2EB-2F77-4576-B2DE-A0ABFB49D1A1}" dt="2024-10-31T13:45:37.774" v="285" actId="14100"/>
          <ac:spMkLst>
            <pc:docMk/>
            <pc:sldMk cId="272192374" sldId="329"/>
            <ac:spMk id="2" creationId="{BF3AD6AD-9D9D-0D6F-588D-ADB2257F0F28}"/>
          </ac:spMkLst>
        </pc:spChg>
        <pc:spChg chg="add del mod">
          <ac:chgData name="יהודה טאוב" userId="80c2dbd02819b45c" providerId="LiveId" clId="{E588A2EB-2F77-4576-B2DE-A0ABFB49D1A1}" dt="2024-10-31T13:45:42.078" v="287" actId="27636"/>
          <ac:spMkLst>
            <pc:docMk/>
            <pc:sldMk cId="272192374" sldId="329"/>
            <ac:spMk id="3" creationId="{4C9C179F-6E0F-845A-3B7E-1E351E84F3BA}"/>
          </ac:spMkLst>
        </pc:spChg>
        <pc:spChg chg="add mod">
          <ac:chgData name="יהודה טאוב" userId="80c2dbd02819b45c" providerId="LiveId" clId="{E588A2EB-2F77-4576-B2DE-A0ABFB49D1A1}" dt="2024-10-30T15:56:26.359" v="38"/>
          <ac:spMkLst>
            <pc:docMk/>
            <pc:sldMk cId="272192374" sldId="329"/>
            <ac:spMk id="4" creationId="{E7228690-4FEE-44EF-42B6-F7A21C9EC804}"/>
          </ac:spMkLst>
        </pc:spChg>
      </pc:sldChg>
      <pc:sldChg chg="new del">
        <pc:chgData name="יהודה טאוב" userId="80c2dbd02819b45c" providerId="LiveId" clId="{E588A2EB-2F77-4576-B2DE-A0ABFB49D1A1}" dt="2024-11-06T23:36:07.832" v="2741" actId="680"/>
        <pc:sldMkLst>
          <pc:docMk/>
          <pc:sldMk cId="797194995" sldId="330"/>
        </pc:sldMkLst>
      </pc:sldChg>
      <pc:sldChg chg="addSp modSp new mod ord">
        <pc:chgData name="יהודה טאוב" userId="80c2dbd02819b45c" providerId="LiveId" clId="{E588A2EB-2F77-4576-B2DE-A0ABFB49D1A1}" dt="2024-11-06T23:39:42.750" v="2811" actId="27636"/>
        <pc:sldMkLst>
          <pc:docMk/>
          <pc:sldMk cId="2668016427" sldId="330"/>
        </pc:sldMkLst>
        <pc:spChg chg="mod">
          <ac:chgData name="יהודה טאוב" userId="80c2dbd02819b45c" providerId="LiveId" clId="{E588A2EB-2F77-4576-B2DE-A0ABFB49D1A1}" dt="2024-11-06T23:39:42.750" v="2811" actId="27636"/>
          <ac:spMkLst>
            <pc:docMk/>
            <pc:sldMk cId="2668016427" sldId="330"/>
            <ac:spMk id="2" creationId="{5117EEE7-BBC4-B5F0-0592-DD0446EFFD7A}"/>
          </ac:spMkLst>
        </pc:spChg>
        <pc:spChg chg="mod">
          <ac:chgData name="יהודה טאוב" userId="80c2dbd02819b45c" providerId="LiveId" clId="{E588A2EB-2F77-4576-B2DE-A0ABFB49D1A1}" dt="2024-11-06T23:36:38.084" v="2770" actId="27636"/>
          <ac:spMkLst>
            <pc:docMk/>
            <pc:sldMk cId="2668016427" sldId="330"/>
            <ac:spMk id="3" creationId="{4EDBA87A-B785-619B-A847-216B0DC0664F}"/>
          </ac:spMkLst>
        </pc:spChg>
        <pc:spChg chg="add">
          <ac:chgData name="יהודה טאוב" userId="80c2dbd02819b45c" providerId="LiveId" clId="{E588A2EB-2F77-4576-B2DE-A0ABFB49D1A1}" dt="2024-11-06T23:36:45.016" v="2771"/>
          <ac:spMkLst>
            <pc:docMk/>
            <pc:sldMk cId="2668016427" sldId="330"/>
            <ac:spMk id="4" creationId="{04F67194-ED01-08C5-68CC-73DA7496A121}"/>
          </ac:spMkLst>
        </pc:spChg>
        <pc:picChg chg="add mod">
          <ac:chgData name="יהודה טאוב" userId="80c2dbd02819b45c" providerId="LiveId" clId="{E588A2EB-2F77-4576-B2DE-A0ABFB49D1A1}" dt="2024-11-06T23:37:09.179" v="2775" actId="14100"/>
          <ac:picMkLst>
            <pc:docMk/>
            <pc:sldMk cId="2668016427" sldId="330"/>
            <ac:picMk id="5" creationId="{C4CD1978-E71B-D24A-15B1-A61D8CDF9C97}"/>
          </ac:picMkLst>
        </pc:picChg>
      </pc:sldChg>
      <pc:sldChg chg="modSp new del mod ord">
        <pc:chgData name="יהודה טאוב" userId="80c2dbd02819b45c" providerId="LiveId" clId="{E588A2EB-2F77-4576-B2DE-A0ABFB49D1A1}" dt="2024-11-05T14:23:50.237" v="2737" actId="2696"/>
        <pc:sldMkLst>
          <pc:docMk/>
          <pc:sldMk cId="4134386910" sldId="330"/>
        </pc:sldMkLst>
        <pc:spChg chg="mod">
          <ac:chgData name="יהודה טאוב" userId="80c2dbd02819b45c" providerId="LiveId" clId="{E588A2EB-2F77-4576-B2DE-A0ABFB49D1A1}" dt="2024-10-31T14:52:31.294" v="435" actId="27636"/>
          <ac:spMkLst>
            <pc:docMk/>
            <pc:sldMk cId="4134386910" sldId="330"/>
            <ac:spMk id="2" creationId="{ABF9552F-91DA-E16B-31A7-0FA2A91D35A8}"/>
          </ac:spMkLst>
        </pc:spChg>
        <pc:spChg chg="mod">
          <ac:chgData name="יהודה טאוב" userId="80c2dbd02819b45c" providerId="LiveId" clId="{E588A2EB-2F77-4576-B2DE-A0ABFB49D1A1}" dt="2024-10-31T13:46:05.743" v="300" actId="20577"/>
          <ac:spMkLst>
            <pc:docMk/>
            <pc:sldMk cId="4134386910" sldId="330"/>
            <ac:spMk id="3" creationId="{A40742B2-4228-F5AC-2FF8-6D145C261580}"/>
          </ac:spMkLst>
        </pc:spChg>
      </pc:sldChg>
      <pc:sldChg chg="addSp modSp new del mod ord">
        <pc:chgData name="יהודה טאוב" userId="80c2dbd02819b45c" providerId="LiveId" clId="{E588A2EB-2F77-4576-B2DE-A0ABFB49D1A1}" dt="2024-11-05T14:23:50.237" v="2737" actId="2696"/>
        <pc:sldMkLst>
          <pc:docMk/>
          <pc:sldMk cId="1825058677" sldId="331"/>
        </pc:sldMkLst>
        <pc:spChg chg="mod">
          <ac:chgData name="יהודה טאוב" userId="80c2dbd02819b45c" providerId="LiveId" clId="{E588A2EB-2F77-4576-B2DE-A0ABFB49D1A1}" dt="2024-11-01T00:07:52.188" v="459" actId="20577"/>
          <ac:spMkLst>
            <pc:docMk/>
            <pc:sldMk cId="1825058677" sldId="331"/>
            <ac:spMk id="2" creationId="{1C56539D-FDDA-962B-12D9-8722C0786498}"/>
          </ac:spMkLst>
        </pc:spChg>
        <pc:spChg chg="mod">
          <ac:chgData name="יהודה טאוב" userId="80c2dbd02819b45c" providerId="LiveId" clId="{E588A2EB-2F77-4576-B2DE-A0ABFB49D1A1}" dt="2024-11-04T04:42:50.107" v="2432" actId="20577"/>
          <ac:spMkLst>
            <pc:docMk/>
            <pc:sldMk cId="1825058677" sldId="331"/>
            <ac:spMk id="3" creationId="{761497F9-2823-5BA1-106B-93A6978BB4C0}"/>
          </ac:spMkLst>
        </pc:spChg>
        <pc:spChg chg="add">
          <ac:chgData name="יהודה טאוב" userId="80c2dbd02819b45c" providerId="LiveId" clId="{E588A2EB-2F77-4576-B2DE-A0ABFB49D1A1}" dt="2024-11-01T00:55:43.426" v="557"/>
          <ac:spMkLst>
            <pc:docMk/>
            <pc:sldMk cId="1825058677" sldId="331"/>
            <ac:spMk id="4" creationId="{F6CCD191-ECBE-16FC-93FF-F30A1885CF8A}"/>
          </ac:spMkLst>
        </pc:spChg>
        <pc:picChg chg="add mod">
          <ac:chgData name="יהודה טאוב" userId="80c2dbd02819b45c" providerId="LiveId" clId="{E588A2EB-2F77-4576-B2DE-A0ABFB49D1A1}" dt="2024-11-03T23:24:01.328" v="1686" actId="1076"/>
          <ac:picMkLst>
            <pc:docMk/>
            <pc:sldMk cId="1825058677" sldId="331"/>
            <ac:picMk id="1026" creationId="{40513802-CABE-52B6-7FC7-C8B95CF3408B}"/>
          </ac:picMkLst>
        </pc:picChg>
      </pc:sldChg>
      <pc:sldChg chg="addSp modSp new del mod">
        <pc:chgData name="יהודה טאוב" userId="80c2dbd02819b45c" providerId="LiveId" clId="{E588A2EB-2F77-4576-B2DE-A0ABFB49D1A1}" dt="2024-11-05T14:23:50.237" v="2737" actId="2696"/>
        <pc:sldMkLst>
          <pc:docMk/>
          <pc:sldMk cId="1600045992" sldId="332"/>
        </pc:sldMkLst>
        <pc:spChg chg="mod">
          <ac:chgData name="יהודה טאוב" userId="80c2dbd02819b45c" providerId="LiveId" clId="{E588A2EB-2F77-4576-B2DE-A0ABFB49D1A1}" dt="2024-11-01T01:12:56.339" v="665" actId="20577"/>
          <ac:spMkLst>
            <pc:docMk/>
            <pc:sldMk cId="1600045992" sldId="332"/>
            <ac:spMk id="2" creationId="{958CBBFF-B19C-D1B0-B30B-7C0AB5F2701E}"/>
          </ac:spMkLst>
        </pc:spChg>
        <pc:spChg chg="mod">
          <ac:chgData name="יהודה טאוב" userId="80c2dbd02819b45c" providerId="LiveId" clId="{E588A2EB-2F77-4576-B2DE-A0ABFB49D1A1}" dt="2024-11-01T01:56:08.047" v="803" actId="20577"/>
          <ac:spMkLst>
            <pc:docMk/>
            <pc:sldMk cId="1600045992" sldId="332"/>
            <ac:spMk id="3" creationId="{2C9E18E7-6001-30B6-14C6-56252518796F}"/>
          </ac:spMkLst>
        </pc:spChg>
        <pc:picChg chg="add mod">
          <ac:chgData name="יהודה טאוב" userId="80c2dbd02819b45c" providerId="LiveId" clId="{E588A2EB-2F77-4576-B2DE-A0ABFB49D1A1}" dt="2024-11-03T05:02:29.287" v="855" actId="1076"/>
          <ac:picMkLst>
            <pc:docMk/>
            <pc:sldMk cId="1600045992" sldId="332"/>
            <ac:picMk id="5" creationId="{F6AE7A54-545A-26D7-E457-C9CAC9F5B494}"/>
          </ac:picMkLst>
        </pc:picChg>
      </pc:sldChg>
      <pc:sldChg chg="addSp delSp modSp new del mod">
        <pc:chgData name="יהודה טאוב" userId="80c2dbd02819b45c" providerId="LiveId" clId="{E588A2EB-2F77-4576-B2DE-A0ABFB49D1A1}" dt="2024-11-03T13:35:57.296" v="958" actId="47"/>
        <pc:sldMkLst>
          <pc:docMk/>
          <pc:sldMk cId="1274531854" sldId="333"/>
        </pc:sldMkLst>
        <pc:picChg chg="add del mod">
          <ac:chgData name="יהודה טאוב" userId="80c2dbd02819b45c" providerId="LiveId" clId="{E588A2EB-2F77-4576-B2DE-A0ABFB49D1A1}" dt="2024-11-03T13:35:30.286" v="951" actId="21"/>
          <ac:picMkLst>
            <pc:docMk/>
            <pc:sldMk cId="1274531854" sldId="333"/>
            <ac:picMk id="5" creationId="{9792EB47-7ED7-E0E9-0E36-F6D0B6185259}"/>
          </ac:picMkLst>
        </pc:picChg>
      </pc:sldChg>
      <pc:sldChg chg="addSp delSp modSp add del mod">
        <pc:chgData name="יהודה טאוב" userId="80c2dbd02819b45c" providerId="LiveId" clId="{E588A2EB-2F77-4576-B2DE-A0ABFB49D1A1}" dt="2024-11-05T14:23:50.237" v="2737" actId="2696"/>
        <pc:sldMkLst>
          <pc:docMk/>
          <pc:sldMk cId="3813108003" sldId="334"/>
        </pc:sldMkLst>
        <pc:picChg chg="add mod">
          <ac:chgData name="יהודה טאוב" userId="80c2dbd02819b45c" providerId="LiveId" clId="{E588A2EB-2F77-4576-B2DE-A0ABFB49D1A1}" dt="2024-11-03T13:35:53.755" v="957" actId="1076"/>
          <ac:picMkLst>
            <pc:docMk/>
            <pc:sldMk cId="3813108003" sldId="334"/>
            <ac:picMk id="5" creationId="{9792EB47-7ED7-E0E9-0E36-F6D0B6185259}"/>
          </ac:picMkLst>
        </pc:picChg>
        <pc:picChg chg="del mod">
          <ac:chgData name="יהודה טאוב" userId="80c2dbd02819b45c" providerId="LiveId" clId="{E588A2EB-2F77-4576-B2DE-A0ABFB49D1A1}" dt="2024-11-03T13:35:47.997" v="956" actId="21"/>
          <ac:picMkLst>
            <pc:docMk/>
            <pc:sldMk cId="3813108003" sldId="334"/>
            <ac:picMk id="25602" creationId="{9E4B505B-9F14-7F76-82F8-24362BBFB861}"/>
          </ac:picMkLst>
        </pc:picChg>
      </pc:sldChg>
      <pc:sldChg chg="addSp delSp modSp new del mod modAnim">
        <pc:chgData name="יהודה טאוב" userId="80c2dbd02819b45c" providerId="LiveId" clId="{E588A2EB-2F77-4576-B2DE-A0ABFB49D1A1}" dt="2024-11-05T14:23:50.237" v="2737" actId="2696"/>
        <pc:sldMkLst>
          <pc:docMk/>
          <pc:sldMk cId="4289024614" sldId="335"/>
        </pc:sldMkLst>
        <pc:spChg chg="mod">
          <ac:chgData name="יהודה טאוב" userId="80c2dbd02819b45c" providerId="LiveId" clId="{E588A2EB-2F77-4576-B2DE-A0ABFB49D1A1}" dt="2024-11-03T05:01:46.940" v="852" actId="20577"/>
          <ac:spMkLst>
            <pc:docMk/>
            <pc:sldMk cId="4289024614" sldId="335"/>
            <ac:spMk id="3" creationId="{BF989CCD-BBC1-EB7E-BEB3-B15870D0CA53}"/>
          </ac:spMkLst>
        </pc:spChg>
        <pc:picChg chg="add del mod">
          <ac:chgData name="יהודה טאוב" userId="80c2dbd02819b45c" providerId="LiveId" clId="{E588A2EB-2F77-4576-B2DE-A0ABFB49D1A1}" dt="2024-11-03T03:19:51.640" v="827" actId="478"/>
          <ac:picMkLst>
            <pc:docMk/>
            <pc:sldMk cId="4289024614" sldId="335"/>
            <ac:picMk id="4" creationId="{B63BE10B-D036-7F5B-4721-9BED0EDA346A}"/>
          </ac:picMkLst>
        </pc:picChg>
        <pc:picChg chg="add mod">
          <ac:chgData name="יהודה טאוב" userId="80c2dbd02819b45c" providerId="LiveId" clId="{E588A2EB-2F77-4576-B2DE-A0ABFB49D1A1}" dt="2024-11-03T03:23:15.952" v="833"/>
          <ac:picMkLst>
            <pc:docMk/>
            <pc:sldMk cId="4289024614" sldId="335"/>
            <ac:picMk id="5" creationId="{7BD1E3DD-DF62-05A5-958D-C4BAA5C9E0D7}"/>
          </ac:picMkLst>
        </pc:picChg>
      </pc:sldChg>
      <pc:sldChg chg="delSp modSp add del mod ord">
        <pc:chgData name="יהודה טאוב" userId="80c2dbd02819b45c" providerId="LiveId" clId="{E588A2EB-2F77-4576-B2DE-A0ABFB49D1A1}" dt="2024-11-05T14:23:50.237" v="2737" actId="2696"/>
        <pc:sldMkLst>
          <pc:docMk/>
          <pc:sldMk cId="3161114134" sldId="336"/>
        </pc:sldMkLst>
        <pc:spChg chg="mod">
          <ac:chgData name="יהודה טאוב" userId="80c2dbd02819b45c" providerId="LiveId" clId="{E588A2EB-2F77-4576-B2DE-A0ABFB49D1A1}" dt="2024-11-03T05:30:00.055" v="874" actId="14100"/>
          <ac:spMkLst>
            <pc:docMk/>
            <pc:sldMk cId="3161114134" sldId="336"/>
            <ac:spMk id="2" creationId="{6D3C065C-7930-6B4F-CDD4-8A9D26D4FED7}"/>
          </ac:spMkLst>
        </pc:spChg>
        <pc:spChg chg="mod">
          <ac:chgData name="יהודה טאוב" userId="80c2dbd02819b45c" providerId="LiveId" clId="{E588A2EB-2F77-4576-B2DE-A0ABFB49D1A1}" dt="2024-11-03T05:31:03.114" v="950" actId="113"/>
          <ac:spMkLst>
            <pc:docMk/>
            <pc:sldMk cId="3161114134" sldId="336"/>
            <ac:spMk id="3" creationId="{FA1BE24E-3B76-F3B2-D0E0-AC450B386BE0}"/>
          </ac:spMkLst>
        </pc:spChg>
        <pc:picChg chg="del">
          <ac:chgData name="יהודה טאוב" userId="80c2dbd02819b45c" providerId="LiveId" clId="{E588A2EB-2F77-4576-B2DE-A0ABFB49D1A1}" dt="2024-11-03T05:29:43.661" v="861" actId="478"/>
          <ac:picMkLst>
            <pc:docMk/>
            <pc:sldMk cId="3161114134" sldId="336"/>
            <ac:picMk id="7" creationId="{95958B85-F968-00ED-5D87-0FDEB4FE3F9F}"/>
          </ac:picMkLst>
        </pc:picChg>
      </pc:sldChg>
      <pc:sldChg chg="addSp delSp modSp add del mod modClrScheme delAnim chgLayout">
        <pc:chgData name="יהודה טאוב" userId="80c2dbd02819b45c" providerId="LiveId" clId="{E588A2EB-2F77-4576-B2DE-A0ABFB49D1A1}" dt="2024-11-05T14:23:50.237" v="2737" actId="2696"/>
        <pc:sldMkLst>
          <pc:docMk/>
          <pc:sldMk cId="4288672414" sldId="337"/>
        </pc:sldMkLst>
        <pc:spChg chg="mod ord">
          <ac:chgData name="יהודה טאוב" userId="80c2dbd02819b45c" providerId="LiveId" clId="{E588A2EB-2F77-4576-B2DE-A0ABFB49D1A1}" dt="2024-11-03T14:01:22.922" v="1133" actId="6549"/>
          <ac:spMkLst>
            <pc:docMk/>
            <pc:sldMk cId="4288672414" sldId="337"/>
            <ac:spMk id="2" creationId="{6EFCDE0F-F3EF-01E2-30B8-E11B090A0827}"/>
          </ac:spMkLst>
        </pc:spChg>
        <pc:spChg chg="mod ord">
          <ac:chgData name="יהודה טאוב" userId="80c2dbd02819b45c" providerId="LiveId" clId="{E588A2EB-2F77-4576-B2DE-A0ABFB49D1A1}" dt="2024-11-03T13:57:24.198" v="1067" actId="700"/>
          <ac:spMkLst>
            <pc:docMk/>
            <pc:sldMk cId="4288672414" sldId="337"/>
            <ac:spMk id="3" creationId="{B6363B6E-2D69-2CB0-9546-4067FE772005}"/>
          </ac:spMkLst>
        </pc:spChg>
        <pc:picChg chg="del">
          <ac:chgData name="יהודה טאוב" userId="80c2dbd02819b45c" providerId="LiveId" clId="{E588A2EB-2F77-4576-B2DE-A0ABFB49D1A1}" dt="2024-11-03T13:51:01.913" v="1002" actId="21"/>
          <ac:picMkLst>
            <pc:docMk/>
            <pc:sldMk cId="4288672414" sldId="337"/>
            <ac:picMk id="4" creationId="{6B70BEF2-DEC9-D0D6-7A05-F18117EA6318}"/>
          </ac:picMkLst>
        </pc:picChg>
        <pc:picChg chg="add mod">
          <ac:chgData name="יהודה טאוב" userId="80c2dbd02819b45c" providerId="LiveId" clId="{E588A2EB-2F77-4576-B2DE-A0ABFB49D1A1}" dt="2024-11-03T14:00:25.025" v="1129" actId="1076"/>
          <ac:picMkLst>
            <pc:docMk/>
            <pc:sldMk cId="4288672414" sldId="337"/>
            <ac:picMk id="1026" creationId="{F62ECD4C-5392-0B18-94B3-A0765FD0143D}"/>
          </ac:picMkLst>
        </pc:picChg>
      </pc:sldChg>
      <pc:sldChg chg="addSp modSp new del mod ord">
        <pc:chgData name="יהודה טאוב" userId="80c2dbd02819b45c" providerId="LiveId" clId="{E588A2EB-2F77-4576-B2DE-A0ABFB49D1A1}" dt="2024-11-05T14:23:50.237" v="2737" actId="2696"/>
        <pc:sldMkLst>
          <pc:docMk/>
          <pc:sldMk cId="3438232651" sldId="338"/>
        </pc:sldMkLst>
        <pc:spChg chg="mod">
          <ac:chgData name="יהודה טאוב" userId="80c2dbd02819b45c" providerId="LiveId" clId="{E588A2EB-2F77-4576-B2DE-A0ABFB49D1A1}" dt="2024-11-03T13:44:00.520" v="996" actId="14100"/>
          <ac:spMkLst>
            <pc:docMk/>
            <pc:sldMk cId="3438232651" sldId="338"/>
            <ac:spMk id="2" creationId="{BC9207EA-1026-8CCB-6BB5-1B79115786A2}"/>
          </ac:spMkLst>
        </pc:spChg>
        <pc:spChg chg="mod">
          <ac:chgData name="יהודה טאוב" userId="80c2dbd02819b45c" providerId="LiveId" clId="{E588A2EB-2F77-4576-B2DE-A0ABFB49D1A1}" dt="2024-11-03T13:41:16.827" v="976" actId="20577"/>
          <ac:spMkLst>
            <pc:docMk/>
            <pc:sldMk cId="3438232651" sldId="338"/>
            <ac:spMk id="3" creationId="{416802E1-93F9-B8F0-53A7-FECB32CB535B}"/>
          </ac:spMkLst>
        </pc:spChg>
        <pc:picChg chg="add mod">
          <ac:chgData name="יהודה טאוב" userId="80c2dbd02819b45c" providerId="LiveId" clId="{E588A2EB-2F77-4576-B2DE-A0ABFB49D1A1}" dt="2024-11-03T15:00:36.931" v="1490" actId="1076"/>
          <ac:picMkLst>
            <pc:docMk/>
            <pc:sldMk cId="3438232651" sldId="338"/>
            <ac:picMk id="5" creationId="{31796042-0E1E-04B2-0D08-CF648053CE08}"/>
          </ac:picMkLst>
        </pc:picChg>
      </pc:sldChg>
      <pc:sldChg chg="addSp delSp modSp new del mod delAnim modAnim">
        <pc:chgData name="יהודה טאוב" userId="80c2dbd02819b45c" providerId="LiveId" clId="{E588A2EB-2F77-4576-B2DE-A0ABFB49D1A1}" dt="2024-11-05T14:23:50.237" v="2737" actId="2696"/>
        <pc:sldMkLst>
          <pc:docMk/>
          <pc:sldMk cId="200780253" sldId="339"/>
        </pc:sldMkLst>
        <pc:picChg chg="add mod">
          <ac:chgData name="יהודה טאוב" userId="80c2dbd02819b45c" providerId="LiveId" clId="{E588A2EB-2F77-4576-B2DE-A0ABFB49D1A1}" dt="2024-11-03T13:51:12.113" v="1006" actId="14100"/>
          <ac:picMkLst>
            <pc:docMk/>
            <pc:sldMk cId="200780253" sldId="339"/>
            <ac:picMk id="4" creationId="{6B70BEF2-DEC9-D0D6-7A05-F18117EA6318}"/>
          </ac:picMkLst>
        </pc:picChg>
        <pc:picChg chg="add del mod">
          <ac:chgData name="יהודה טאוב" userId="80c2dbd02819b45c" providerId="LiveId" clId="{E588A2EB-2F77-4576-B2DE-A0ABFB49D1A1}" dt="2024-11-03T13:54:28.034" v="1016" actId="21"/>
          <ac:picMkLst>
            <pc:docMk/>
            <pc:sldMk cId="200780253" sldId="339"/>
            <ac:picMk id="5" creationId="{0417935F-020A-7AF1-808E-3475D00A3DC1}"/>
          </ac:picMkLst>
        </pc:picChg>
        <pc:picChg chg="add mod">
          <ac:chgData name="יהודה טאוב" userId="80c2dbd02819b45c" providerId="LiveId" clId="{E588A2EB-2F77-4576-B2DE-A0ABFB49D1A1}" dt="2024-11-03T13:54:49.945" v="1022" actId="1076"/>
          <ac:picMkLst>
            <pc:docMk/>
            <pc:sldMk cId="200780253" sldId="339"/>
            <ac:picMk id="6" creationId="{17C69537-E313-CA71-4683-FFF85C788103}"/>
          </ac:picMkLst>
        </pc:picChg>
        <pc:picChg chg="add mod">
          <ac:chgData name="יהודה טאוב" userId="80c2dbd02819b45c" providerId="LiveId" clId="{E588A2EB-2F77-4576-B2DE-A0ABFB49D1A1}" dt="2024-11-03T13:55:15.463" v="1027" actId="1076"/>
          <ac:picMkLst>
            <pc:docMk/>
            <pc:sldMk cId="200780253" sldId="339"/>
            <ac:picMk id="7" creationId="{3383B9E6-9046-06F7-BA05-4BC0A2DBD990}"/>
          </ac:picMkLst>
        </pc:picChg>
        <pc:picChg chg="add mod">
          <ac:chgData name="יהודה טאוב" userId="80c2dbd02819b45c" providerId="LiveId" clId="{E588A2EB-2F77-4576-B2DE-A0ABFB49D1A1}" dt="2024-11-03T13:50:57.350" v="1001" actId="1076"/>
          <ac:picMkLst>
            <pc:docMk/>
            <pc:sldMk cId="200780253" sldId="339"/>
            <ac:picMk id="9" creationId="{47696794-1B1C-465F-463E-6422BA1910AB}"/>
          </ac:picMkLst>
        </pc:picChg>
      </pc:sldChg>
      <pc:sldChg chg="new del">
        <pc:chgData name="יהודה טאוב" userId="80c2dbd02819b45c" providerId="LiveId" clId="{E588A2EB-2F77-4576-B2DE-A0ABFB49D1A1}" dt="2024-11-03T14:45:43.365" v="1135" actId="680"/>
        <pc:sldMkLst>
          <pc:docMk/>
          <pc:sldMk cId="1917892111" sldId="340"/>
        </pc:sldMkLst>
      </pc:sldChg>
      <pc:sldChg chg="addSp delSp modSp add del mod ord modAnim">
        <pc:chgData name="יהודה טאוב" userId="80c2dbd02819b45c" providerId="LiveId" clId="{E588A2EB-2F77-4576-B2DE-A0ABFB49D1A1}" dt="2024-11-05T14:23:50.237" v="2737" actId="2696"/>
        <pc:sldMkLst>
          <pc:docMk/>
          <pc:sldMk cId="3447288753" sldId="340"/>
        </pc:sldMkLst>
        <pc:spChg chg="mod">
          <ac:chgData name="יהודה טאוב" userId="80c2dbd02819b45c" providerId="LiveId" clId="{E588A2EB-2F77-4576-B2DE-A0ABFB49D1A1}" dt="2024-11-03T14:46:00.784" v="1144" actId="20577"/>
          <ac:spMkLst>
            <pc:docMk/>
            <pc:sldMk cId="3447288753" sldId="340"/>
            <ac:spMk id="2" creationId="{DAE63853-8406-53F0-BC08-9362C67CF045}"/>
          </ac:spMkLst>
        </pc:spChg>
        <pc:spChg chg="mod">
          <ac:chgData name="יהודה טאוב" userId="80c2dbd02819b45c" providerId="LiveId" clId="{E588A2EB-2F77-4576-B2DE-A0ABFB49D1A1}" dt="2024-11-03T23:17:42.578" v="1578" actId="27636"/>
          <ac:spMkLst>
            <pc:docMk/>
            <pc:sldMk cId="3447288753" sldId="340"/>
            <ac:spMk id="3" creationId="{EC84FDAA-6066-421C-C6D3-627E9AF6C270}"/>
          </ac:spMkLst>
        </pc:spChg>
        <pc:picChg chg="add mod ord">
          <ac:chgData name="יהודה טאוב" userId="80c2dbd02819b45c" providerId="LiveId" clId="{E588A2EB-2F77-4576-B2DE-A0ABFB49D1A1}" dt="2024-11-03T14:55:12.027" v="1367" actId="1076"/>
          <ac:picMkLst>
            <pc:docMk/>
            <pc:sldMk cId="3447288753" sldId="340"/>
            <ac:picMk id="4" creationId="{CB8C719F-E407-2002-9CB6-34B1A847CA9B}"/>
          </ac:picMkLst>
        </pc:picChg>
        <pc:picChg chg="add del">
          <ac:chgData name="יהודה טאוב" userId="80c2dbd02819b45c" providerId="LiveId" clId="{E588A2EB-2F77-4576-B2DE-A0ABFB49D1A1}" dt="2024-11-03T14:52:02.728" v="1347" actId="22"/>
          <ac:picMkLst>
            <pc:docMk/>
            <pc:sldMk cId="3447288753" sldId="340"/>
            <ac:picMk id="7" creationId="{7406847A-C3A1-1098-56E3-A581582F8DAA}"/>
          </ac:picMkLst>
        </pc:picChg>
        <pc:picChg chg="add del">
          <ac:chgData name="יהודה טאוב" userId="80c2dbd02819b45c" providerId="LiveId" clId="{E588A2EB-2F77-4576-B2DE-A0ABFB49D1A1}" dt="2024-11-03T14:52:16.006" v="1353" actId="22"/>
          <ac:picMkLst>
            <pc:docMk/>
            <pc:sldMk cId="3447288753" sldId="340"/>
            <ac:picMk id="9" creationId="{7872B372-2B24-9B25-A4BA-2C54E5C024BD}"/>
          </ac:picMkLst>
        </pc:picChg>
        <pc:picChg chg="add mod">
          <ac:chgData name="יהודה טאוב" userId="80c2dbd02819b45c" providerId="LiveId" clId="{E588A2EB-2F77-4576-B2DE-A0ABFB49D1A1}" dt="2024-11-03T14:53:06.479" v="1361" actId="14100"/>
          <ac:picMkLst>
            <pc:docMk/>
            <pc:sldMk cId="3447288753" sldId="340"/>
            <ac:picMk id="11" creationId="{93ABAE11-6E45-52F0-800D-9B80FCFFE6D3}"/>
          </ac:picMkLst>
        </pc:picChg>
        <pc:picChg chg="add mod">
          <ac:chgData name="יהודה טאוב" userId="80c2dbd02819b45c" providerId="LiveId" clId="{E588A2EB-2F77-4576-B2DE-A0ABFB49D1A1}" dt="2024-11-03T14:59:33.957" v="1486" actId="1076"/>
          <ac:picMkLst>
            <pc:docMk/>
            <pc:sldMk cId="3447288753" sldId="340"/>
            <ac:picMk id="13" creationId="{D68A5CDC-5121-E3D4-530F-EC1B310EEA22}"/>
          </ac:picMkLst>
        </pc:picChg>
      </pc:sldChg>
      <pc:sldChg chg="addSp modSp new del mod">
        <pc:chgData name="יהודה טאוב" userId="80c2dbd02819b45c" providerId="LiveId" clId="{E588A2EB-2F77-4576-B2DE-A0ABFB49D1A1}" dt="2024-11-05T14:23:50.237" v="2737" actId="2696"/>
        <pc:sldMkLst>
          <pc:docMk/>
          <pc:sldMk cId="3028208787" sldId="341"/>
        </pc:sldMkLst>
        <pc:spChg chg="mod">
          <ac:chgData name="יהודה טאוב" userId="80c2dbd02819b45c" providerId="LiveId" clId="{E588A2EB-2F77-4576-B2DE-A0ABFB49D1A1}" dt="2024-11-03T23:22:05.259" v="1605" actId="20577"/>
          <ac:spMkLst>
            <pc:docMk/>
            <pc:sldMk cId="3028208787" sldId="341"/>
            <ac:spMk id="2" creationId="{B4ADC031-A586-97B3-2064-6A55AEA5DDAA}"/>
          </ac:spMkLst>
        </pc:spChg>
        <pc:spChg chg="mod">
          <ac:chgData name="יהודה טאוב" userId="80c2dbd02819b45c" providerId="LiveId" clId="{E588A2EB-2F77-4576-B2DE-A0ABFB49D1A1}" dt="2024-11-04T01:16:28.043" v="2000" actId="6549"/>
          <ac:spMkLst>
            <pc:docMk/>
            <pc:sldMk cId="3028208787" sldId="341"/>
            <ac:spMk id="3" creationId="{2D304B95-2FD9-083D-87A6-EE9B16D2D248}"/>
          </ac:spMkLst>
        </pc:spChg>
        <pc:picChg chg="add mod">
          <ac:chgData name="יהודה טאוב" userId="80c2dbd02819b45c" providerId="LiveId" clId="{E588A2EB-2F77-4576-B2DE-A0ABFB49D1A1}" dt="2024-11-03T23:22:02.039" v="1602" actId="14100"/>
          <ac:picMkLst>
            <pc:docMk/>
            <pc:sldMk cId="3028208787" sldId="341"/>
            <ac:picMk id="5" creationId="{A3F9B40E-D256-BEB9-366E-A61637A48532}"/>
          </ac:picMkLst>
        </pc:picChg>
      </pc:sldChg>
      <pc:sldChg chg="addSp modSp new del mod modAnim">
        <pc:chgData name="יהודה טאוב" userId="80c2dbd02819b45c" providerId="LiveId" clId="{E588A2EB-2F77-4576-B2DE-A0ABFB49D1A1}" dt="2024-11-05T14:23:50.237" v="2737" actId="2696"/>
        <pc:sldMkLst>
          <pc:docMk/>
          <pc:sldMk cId="1701258276" sldId="342"/>
        </pc:sldMkLst>
        <pc:spChg chg="mod">
          <ac:chgData name="יהודה טאוב" userId="80c2dbd02819b45c" providerId="LiveId" clId="{E588A2EB-2F77-4576-B2DE-A0ABFB49D1A1}" dt="2024-11-04T01:27:45.118" v="2028" actId="20577"/>
          <ac:spMkLst>
            <pc:docMk/>
            <pc:sldMk cId="1701258276" sldId="342"/>
            <ac:spMk id="2" creationId="{C80A0F00-8FAF-F616-CC5C-FF729FBD1090}"/>
          </ac:spMkLst>
        </pc:spChg>
        <pc:spChg chg="mod">
          <ac:chgData name="יהודה טאוב" userId="80c2dbd02819b45c" providerId="LiveId" clId="{E588A2EB-2F77-4576-B2DE-A0ABFB49D1A1}" dt="2024-11-04T01:41:49.711" v="2039" actId="20577"/>
          <ac:spMkLst>
            <pc:docMk/>
            <pc:sldMk cId="1701258276" sldId="342"/>
            <ac:spMk id="3" creationId="{992ED433-3BA4-476E-D0F4-44D95592916F}"/>
          </ac:spMkLst>
        </pc:spChg>
        <pc:picChg chg="add mod">
          <ac:chgData name="יהודה טאוב" userId="80c2dbd02819b45c" providerId="LiveId" clId="{E588A2EB-2F77-4576-B2DE-A0ABFB49D1A1}" dt="2024-11-04T01:27:26.089" v="2007" actId="14100"/>
          <ac:picMkLst>
            <pc:docMk/>
            <pc:sldMk cId="1701258276" sldId="342"/>
            <ac:picMk id="5" creationId="{4E69CC68-29FF-41AB-52BD-ECB2E9F64E28}"/>
          </ac:picMkLst>
        </pc:picChg>
        <pc:picChg chg="add mod">
          <ac:chgData name="יהודה טאוב" userId="80c2dbd02819b45c" providerId="LiveId" clId="{E588A2EB-2F77-4576-B2DE-A0ABFB49D1A1}" dt="2024-11-04T01:20:50.907" v="2003" actId="1076"/>
          <ac:picMkLst>
            <pc:docMk/>
            <pc:sldMk cId="1701258276" sldId="342"/>
            <ac:picMk id="2050" creationId="{A65A7F85-3935-C56A-5E78-F7699433D8B0}"/>
          </ac:picMkLst>
        </pc:picChg>
        <pc:picChg chg="add mod">
          <ac:chgData name="יהודה טאוב" userId="80c2dbd02819b45c" providerId="LiveId" clId="{E588A2EB-2F77-4576-B2DE-A0ABFB49D1A1}" dt="2024-11-04T01:41:26.457" v="2034" actId="14100"/>
          <ac:picMkLst>
            <pc:docMk/>
            <pc:sldMk cId="1701258276" sldId="342"/>
            <ac:picMk id="2052" creationId="{1AD12266-CAFD-6881-770D-FAD616CBB49F}"/>
          </ac:picMkLst>
        </pc:picChg>
      </pc:sldChg>
      <pc:sldChg chg="addSp modSp new del mod modAnim">
        <pc:chgData name="יהודה טאוב" userId="80c2dbd02819b45c" providerId="LiveId" clId="{E588A2EB-2F77-4576-B2DE-A0ABFB49D1A1}" dt="2024-11-05T14:23:50.237" v="2737" actId="2696"/>
        <pc:sldMkLst>
          <pc:docMk/>
          <pc:sldMk cId="1119891226" sldId="343"/>
        </pc:sldMkLst>
        <pc:spChg chg="mod">
          <ac:chgData name="יהודה טאוב" userId="80c2dbd02819b45c" providerId="LiveId" clId="{E588A2EB-2F77-4576-B2DE-A0ABFB49D1A1}" dt="2024-11-04T01:56:22.728" v="2070" actId="20577"/>
          <ac:spMkLst>
            <pc:docMk/>
            <pc:sldMk cId="1119891226" sldId="343"/>
            <ac:spMk id="2" creationId="{6B29720F-16BD-4ED3-E4FF-A757A654EDC9}"/>
          </ac:spMkLst>
        </pc:spChg>
        <pc:spChg chg="mod">
          <ac:chgData name="יהודה טאוב" userId="80c2dbd02819b45c" providerId="LiveId" clId="{E588A2EB-2F77-4576-B2DE-A0ABFB49D1A1}" dt="2024-11-04T02:40:05.167" v="2366" actId="20577"/>
          <ac:spMkLst>
            <pc:docMk/>
            <pc:sldMk cId="1119891226" sldId="343"/>
            <ac:spMk id="3" creationId="{2D3B6F41-6F06-B50E-F4B7-C2A58FE007AB}"/>
          </ac:spMkLst>
        </pc:spChg>
        <pc:picChg chg="add mod">
          <ac:chgData name="יהודה טאוב" userId="80c2dbd02819b45c" providerId="LiveId" clId="{E588A2EB-2F77-4576-B2DE-A0ABFB49D1A1}" dt="2024-11-04T01:57:44.728" v="2116" actId="14100"/>
          <ac:picMkLst>
            <pc:docMk/>
            <pc:sldMk cId="1119891226" sldId="343"/>
            <ac:picMk id="4" creationId="{2FC50733-6AE7-EA46-C202-53D19AC0094C}"/>
          </ac:picMkLst>
        </pc:picChg>
        <pc:picChg chg="add mod">
          <ac:chgData name="יהודה טאוב" userId="80c2dbd02819b45c" providerId="LiveId" clId="{E588A2EB-2F77-4576-B2DE-A0ABFB49D1A1}" dt="2024-11-04T02:35:59.218" v="2363" actId="167"/>
          <ac:picMkLst>
            <pc:docMk/>
            <pc:sldMk cId="1119891226" sldId="343"/>
            <ac:picMk id="3074" creationId="{EBC3651B-D8D5-B89E-594E-22A068D6B353}"/>
          </ac:picMkLst>
        </pc:picChg>
      </pc:sldChg>
      <pc:sldChg chg="addSp modSp new del mod ord modAnim">
        <pc:chgData name="יהודה טאוב" userId="80c2dbd02819b45c" providerId="LiveId" clId="{E588A2EB-2F77-4576-B2DE-A0ABFB49D1A1}" dt="2024-11-05T14:23:50.237" v="2737" actId="2696"/>
        <pc:sldMkLst>
          <pc:docMk/>
          <pc:sldMk cId="78250053" sldId="344"/>
        </pc:sldMkLst>
        <pc:spChg chg="mod">
          <ac:chgData name="יהודה טאוב" userId="80c2dbd02819b45c" providerId="LiveId" clId="{E588A2EB-2F77-4576-B2DE-A0ABFB49D1A1}" dt="2024-11-04T02:00:01.107" v="2288" actId="20577"/>
          <ac:spMkLst>
            <pc:docMk/>
            <pc:sldMk cId="78250053" sldId="344"/>
            <ac:spMk id="3" creationId="{6B5FD5FB-F8F7-94FE-1CB5-663C876A1D4C}"/>
          </ac:spMkLst>
        </pc:spChg>
        <pc:spChg chg="add mod">
          <ac:chgData name="יהודה טאוב" userId="80c2dbd02819b45c" providerId="LiveId" clId="{E588A2EB-2F77-4576-B2DE-A0ABFB49D1A1}" dt="2024-11-04T02:02:58.308" v="2353" actId="13926"/>
          <ac:spMkLst>
            <pc:docMk/>
            <pc:sldMk cId="78250053" sldId="344"/>
            <ac:spMk id="8" creationId="{7F3CEF43-0E7B-AA99-26CF-00E67D493D53}"/>
          </ac:spMkLst>
        </pc:spChg>
        <pc:picChg chg="add mod">
          <ac:chgData name="יהודה טאוב" userId="80c2dbd02819b45c" providerId="LiveId" clId="{E588A2EB-2F77-4576-B2DE-A0ABFB49D1A1}" dt="2024-11-04T02:00:46.481" v="2293" actId="1076"/>
          <ac:picMkLst>
            <pc:docMk/>
            <pc:sldMk cId="78250053" sldId="344"/>
            <ac:picMk id="5" creationId="{202AD5A2-7985-A817-9FDD-690549028B46}"/>
          </ac:picMkLst>
        </pc:picChg>
        <pc:picChg chg="add mod">
          <ac:chgData name="יהודה טאוב" userId="80c2dbd02819b45c" providerId="LiveId" clId="{E588A2EB-2F77-4576-B2DE-A0ABFB49D1A1}" dt="2024-11-04T02:00:43.364" v="2292" actId="1076"/>
          <ac:picMkLst>
            <pc:docMk/>
            <pc:sldMk cId="78250053" sldId="344"/>
            <ac:picMk id="7" creationId="{CB5E2019-080E-8EF7-91FF-F8E6339E0E41}"/>
          </ac:picMkLst>
        </pc:picChg>
      </pc:sldChg>
      <pc:sldChg chg="addSp delSp modSp new del mod modAnim">
        <pc:chgData name="יהודה טאוב" userId="80c2dbd02819b45c" providerId="LiveId" clId="{E588A2EB-2F77-4576-B2DE-A0ABFB49D1A1}" dt="2024-11-05T14:23:50.237" v="2737" actId="2696"/>
        <pc:sldMkLst>
          <pc:docMk/>
          <pc:sldMk cId="3174947507" sldId="345"/>
        </pc:sldMkLst>
        <pc:spChg chg="mod">
          <ac:chgData name="יהודה טאוב" userId="80c2dbd02819b45c" providerId="LiveId" clId="{E588A2EB-2F77-4576-B2DE-A0ABFB49D1A1}" dt="2024-11-04T04:39:34.953" v="2430" actId="20577"/>
          <ac:spMkLst>
            <pc:docMk/>
            <pc:sldMk cId="3174947507" sldId="345"/>
            <ac:spMk id="2" creationId="{C633FACE-61F1-99F5-32C9-150D9B908FAE}"/>
          </ac:spMkLst>
        </pc:spChg>
        <pc:spChg chg="del">
          <ac:chgData name="יהודה טאוב" userId="80c2dbd02819b45c" providerId="LiveId" clId="{E588A2EB-2F77-4576-B2DE-A0ABFB49D1A1}" dt="2024-11-04T04:51:07.982" v="2433"/>
          <ac:spMkLst>
            <pc:docMk/>
            <pc:sldMk cId="3174947507" sldId="345"/>
            <ac:spMk id="3" creationId="{49EB1D6C-B8AB-46CA-DD15-D4D5E840D608}"/>
          </ac:spMkLst>
        </pc:spChg>
        <pc:picChg chg="add mod">
          <ac:chgData name="יהודה טאוב" userId="80c2dbd02819b45c" providerId="LiveId" clId="{E588A2EB-2F77-4576-B2DE-A0ABFB49D1A1}" dt="2024-11-04T04:51:13.047" v="2435" actId="1076"/>
          <ac:picMkLst>
            <pc:docMk/>
            <pc:sldMk cId="3174947507" sldId="345"/>
            <ac:picMk id="4" creationId="{97865F9C-53BE-E959-561B-79CF95EB56C1}"/>
          </ac:picMkLst>
        </pc:picChg>
      </pc:sldChg>
      <pc:sldChg chg="addSp delSp modSp new del mod modClrScheme chgLayout">
        <pc:chgData name="יהודה טאוב" userId="80c2dbd02819b45c" providerId="LiveId" clId="{E588A2EB-2F77-4576-B2DE-A0ABFB49D1A1}" dt="2024-11-05T14:23:50.237" v="2737" actId="2696"/>
        <pc:sldMkLst>
          <pc:docMk/>
          <pc:sldMk cId="1292202617" sldId="346"/>
        </pc:sldMkLst>
        <pc:spChg chg="del mod ord">
          <ac:chgData name="יהודה טאוב" userId="80c2dbd02819b45c" providerId="LiveId" clId="{E588A2EB-2F77-4576-B2DE-A0ABFB49D1A1}" dt="2024-11-04T04:58:18.305" v="2437" actId="700"/>
          <ac:spMkLst>
            <pc:docMk/>
            <pc:sldMk cId="1292202617" sldId="346"/>
            <ac:spMk id="2" creationId="{5D0D1415-C325-B072-3C7F-06C709F74EE1}"/>
          </ac:spMkLst>
        </pc:spChg>
        <pc:spChg chg="del mod ord">
          <ac:chgData name="יהודה טאוב" userId="80c2dbd02819b45c" providerId="LiveId" clId="{E588A2EB-2F77-4576-B2DE-A0ABFB49D1A1}" dt="2024-11-04T04:58:18.305" v="2437" actId="700"/>
          <ac:spMkLst>
            <pc:docMk/>
            <pc:sldMk cId="1292202617" sldId="346"/>
            <ac:spMk id="3" creationId="{882B3C2F-827F-4CC2-5011-31231ECAE2EA}"/>
          </ac:spMkLst>
        </pc:spChg>
        <pc:spChg chg="add mod ord">
          <ac:chgData name="יהודה טאוב" userId="80c2dbd02819b45c" providerId="LiveId" clId="{E588A2EB-2F77-4576-B2DE-A0ABFB49D1A1}" dt="2024-11-04T04:58:23.403" v="2447" actId="20577"/>
          <ac:spMkLst>
            <pc:docMk/>
            <pc:sldMk cId="1292202617" sldId="346"/>
            <ac:spMk id="4" creationId="{1042DDCF-CD4F-731A-A066-E47A00DC250F}"/>
          </ac:spMkLst>
        </pc:spChg>
        <pc:spChg chg="add mod ord">
          <ac:chgData name="יהודה טאוב" userId="80c2dbd02819b45c" providerId="LiveId" clId="{E588A2EB-2F77-4576-B2DE-A0ABFB49D1A1}" dt="2024-11-04T05:02:26.271" v="2476" actId="1076"/>
          <ac:spMkLst>
            <pc:docMk/>
            <pc:sldMk cId="1292202617" sldId="346"/>
            <ac:spMk id="5" creationId="{16F20839-AF91-1AE9-4661-D3DAC0B04D2E}"/>
          </ac:spMkLst>
        </pc:spChg>
        <pc:picChg chg="add mod">
          <ac:chgData name="יהודה טאוב" userId="80c2dbd02819b45c" providerId="LiveId" clId="{E588A2EB-2F77-4576-B2DE-A0ABFB49D1A1}" dt="2024-11-04T05:02:26.271" v="2476" actId="1076"/>
          <ac:picMkLst>
            <pc:docMk/>
            <pc:sldMk cId="1292202617" sldId="346"/>
            <ac:picMk id="4098" creationId="{4B6BAFE1-9456-776F-7BD1-73D25135E3D1}"/>
          </ac:picMkLst>
        </pc:picChg>
        <pc:picChg chg="add mod">
          <ac:chgData name="יהודה טאוב" userId="80c2dbd02819b45c" providerId="LiveId" clId="{E588A2EB-2F77-4576-B2DE-A0ABFB49D1A1}" dt="2024-11-04T05:02:37.867" v="2484" actId="167"/>
          <ac:picMkLst>
            <pc:docMk/>
            <pc:sldMk cId="1292202617" sldId="346"/>
            <ac:picMk id="4100" creationId="{C70AB238-6952-E6C3-C2B1-68CFEB903BD0}"/>
          </ac:picMkLst>
        </pc:picChg>
      </pc:sldChg>
      <pc:sldChg chg="addSp delSp modSp new del mod ord">
        <pc:chgData name="יהודה טאוב" userId="80c2dbd02819b45c" providerId="LiveId" clId="{E588A2EB-2F77-4576-B2DE-A0ABFB49D1A1}" dt="2024-11-05T14:23:50.237" v="2737" actId="2696"/>
        <pc:sldMkLst>
          <pc:docMk/>
          <pc:sldMk cId="116700690" sldId="347"/>
        </pc:sldMkLst>
        <pc:spChg chg="mod">
          <ac:chgData name="יהודה טאוב" userId="80c2dbd02819b45c" providerId="LiveId" clId="{E588A2EB-2F77-4576-B2DE-A0ABFB49D1A1}" dt="2024-11-04T09:56:51.441" v="2685" actId="6549"/>
          <ac:spMkLst>
            <pc:docMk/>
            <pc:sldMk cId="116700690" sldId="347"/>
            <ac:spMk id="2" creationId="{D19135DB-DD6D-48A5-E861-352B4FD60ABA}"/>
          </ac:spMkLst>
        </pc:spChg>
        <pc:spChg chg="mod">
          <ac:chgData name="יהודה טאוב" userId="80c2dbd02819b45c" providerId="LiveId" clId="{E588A2EB-2F77-4576-B2DE-A0ABFB49D1A1}" dt="2024-11-04T09:34:16.507" v="2504" actId="20577"/>
          <ac:spMkLst>
            <pc:docMk/>
            <pc:sldMk cId="116700690" sldId="347"/>
            <ac:spMk id="3" creationId="{4363BBAE-46F9-D55B-8747-61489F0231A4}"/>
          </ac:spMkLst>
        </pc:spChg>
        <pc:picChg chg="add del mod">
          <ac:chgData name="יהודה טאוב" userId="80c2dbd02819b45c" providerId="LiveId" clId="{E588A2EB-2F77-4576-B2DE-A0ABFB49D1A1}" dt="2024-11-04T09:36:39.099" v="2617" actId="22"/>
          <ac:picMkLst>
            <pc:docMk/>
            <pc:sldMk cId="116700690" sldId="347"/>
            <ac:picMk id="5" creationId="{9B848229-19C7-FB8A-EC50-29B3AE9E3376}"/>
          </ac:picMkLst>
        </pc:picChg>
        <pc:picChg chg="add mod">
          <ac:chgData name="יהודה טאוב" userId="80c2dbd02819b45c" providerId="LiveId" clId="{E588A2EB-2F77-4576-B2DE-A0ABFB49D1A1}" dt="2024-11-04T09:56:38.192" v="2678" actId="1076"/>
          <ac:picMkLst>
            <pc:docMk/>
            <pc:sldMk cId="116700690" sldId="347"/>
            <ac:picMk id="7" creationId="{9D31AC1D-B201-F8CD-4E4F-85D8DD90E841}"/>
          </ac:picMkLst>
        </pc:picChg>
      </pc:sldChg>
      <pc:sldChg chg="addSp modSp new del mod ord modAnim">
        <pc:chgData name="יהודה טאוב" userId="80c2dbd02819b45c" providerId="LiveId" clId="{E588A2EB-2F77-4576-B2DE-A0ABFB49D1A1}" dt="2024-11-05T14:23:50.237" v="2737" actId="2696"/>
        <pc:sldMkLst>
          <pc:docMk/>
          <pc:sldMk cId="1830051539" sldId="348"/>
        </pc:sldMkLst>
        <pc:spChg chg="mod">
          <ac:chgData name="יהודה טאוב" userId="80c2dbd02819b45c" providerId="LiveId" clId="{E588A2EB-2F77-4576-B2DE-A0ABFB49D1A1}" dt="2024-11-04T15:10:11.581" v="2724" actId="27636"/>
          <ac:spMkLst>
            <pc:docMk/>
            <pc:sldMk cId="1830051539" sldId="348"/>
            <ac:spMk id="3" creationId="{91A493B0-1E88-7264-22B0-A3CFDB2DEEC0}"/>
          </ac:spMkLst>
        </pc:spChg>
        <pc:picChg chg="add mod ord">
          <ac:chgData name="יהודה טאוב" userId="80c2dbd02819b45c" providerId="LiveId" clId="{E588A2EB-2F77-4576-B2DE-A0ABFB49D1A1}" dt="2024-11-04T15:43:28.931" v="2732" actId="167"/>
          <ac:picMkLst>
            <pc:docMk/>
            <pc:sldMk cId="1830051539" sldId="348"/>
            <ac:picMk id="5" creationId="{646EAC8A-2943-65C5-46E4-472B6D99A0A1}"/>
          </ac:picMkLst>
        </pc:picChg>
        <pc:picChg chg="add mod">
          <ac:chgData name="יהודה טאוב" userId="80c2dbd02819b45c" providerId="LiveId" clId="{E588A2EB-2F77-4576-B2DE-A0ABFB49D1A1}" dt="2024-11-04T15:43:34.516" v="2736" actId="1076"/>
          <ac:picMkLst>
            <pc:docMk/>
            <pc:sldMk cId="1830051539" sldId="348"/>
            <ac:picMk id="6" creationId="{2D73C92C-4F83-EC46-FE01-3F9A2C9FAC96}"/>
          </ac:picMkLst>
        </pc:picChg>
      </pc:sldChg>
    </pc:docChg>
  </pc:docChgLst>
  <pc:docChgLst>
    <pc:chgData name="יהודה טאוב" userId="80c2dbd02819b45c" providerId="LiveId" clId="{2133EA3A-48E1-4DCB-9D68-688C877A2E32}"/>
    <pc:docChg chg="modSld">
      <pc:chgData name="יהודה טאוב" userId="80c2dbd02819b45c" providerId="LiveId" clId="{2133EA3A-48E1-4DCB-9D68-688C877A2E32}" dt="2024-10-30T13:58:46.706" v="0"/>
      <pc:docMkLst>
        <pc:docMk/>
      </pc:docMkLst>
      <pc:sldChg chg="modTransition">
        <pc:chgData name="יהודה טאוב" userId="80c2dbd02819b45c" providerId="LiveId" clId="{2133EA3A-48E1-4DCB-9D68-688C877A2E32}" dt="2024-10-30T13:58:46.706" v="0"/>
        <pc:sldMkLst>
          <pc:docMk/>
          <pc:sldMk cId="3422892359" sldId="259"/>
        </pc:sldMkLst>
      </pc:sldChg>
      <pc:sldChg chg="modTransition">
        <pc:chgData name="יהודה טאוב" userId="80c2dbd02819b45c" providerId="LiveId" clId="{2133EA3A-48E1-4DCB-9D68-688C877A2E32}" dt="2024-10-30T13:58:46.706" v="0"/>
        <pc:sldMkLst>
          <pc:docMk/>
          <pc:sldMk cId="1917663768" sldId="270"/>
        </pc:sldMkLst>
      </pc:sldChg>
      <pc:sldChg chg="modTransition">
        <pc:chgData name="יהודה טאוב" userId="80c2dbd02819b45c" providerId="LiveId" clId="{2133EA3A-48E1-4DCB-9D68-688C877A2E32}" dt="2024-10-30T13:58:46.706" v="0"/>
        <pc:sldMkLst>
          <pc:docMk/>
          <pc:sldMk cId="1397267170" sldId="272"/>
        </pc:sldMkLst>
      </pc:sldChg>
      <pc:sldChg chg="delSp modTransition modAnim">
        <pc:chgData name="יהודה טאוב" userId="80c2dbd02819b45c" providerId="LiveId" clId="{2133EA3A-48E1-4DCB-9D68-688C877A2E32}" dt="2024-10-30T13:58:46.706" v="0"/>
        <pc:sldMkLst>
          <pc:docMk/>
          <pc:sldMk cId="3967481247" sldId="281"/>
        </pc:sldMkLst>
        <pc:picChg chg="del">
          <ac:chgData name="יהודה טאוב" userId="80c2dbd02819b45c" providerId="LiveId" clId="{2133EA3A-48E1-4DCB-9D68-688C877A2E32}" dt="2024-10-30T13:58:46.706" v="0"/>
          <ac:picMkLst>
            <pc:docMk/>
            <pc:sldMk cId="3967481247" sldId="281"/>
            <ac:picMk id="19" creationId="{E6C31D6C-2E4A-AE41-1D79-151484A397D1}"/>
          </ac:picMkLst>
        </pc:picChg>
      </pc:sldChg>
      <pc:sldChg chg="modTransition">
        <pc:chgData name="יהודה טאוב" userId="80c2dbd02819b45c" providerId="LiveId" clId="{2133EA3A-48E1-4DCB-9D68-688C877A2E32}" dt="2024-10-30T13:58:46.706" v="0"/>
        <pc:sldMkLst>
          <pc:docMk/>
          <pc:sldMk cId="2299190241" sldId="283"/>
        </pc:sldMkLst>
      </pc:sldChg>
      <pc:sldChg chg="modTransition">
        <pc:chgData name="יהודה טאוב" userId="80c2dbd02819b45c" providerId="LiveId" clId="{2133EA3A-48E1-4DCB-9D68-688C877A2E32}" dt="2024-10-30T13:58:46.706" v="0"/>
        <pc:sldMkLst>
          <pc:docMk/>
          <pc:sldMk cId="3714379854" sldId="284"/>
        </pc:sldMkLst>
      </pc:sldChg>
      <pc:sldChg chg="modTransition">
        <pc:chgData name="יהודה טאוב" userId="80c2dbd02819b45c" providerId="LiveId" clId="{2133EA3A-48E1-4DCB-9D68-688C877A2E32}" dt="2024-10-30T13:58:46.706" v="0"/>
        <pc:sldMkLst>
          <pc:docMk/>
          <pc:sldMk cId="3759330962" sldId="285"/>
        </pc:sldMkLst>
      </pc:sldChg>
      <pc:sldChg chg="modTransition">
        <pc:chgData name="יהודה טאוב" userId="80c2dbd02819b45c" providerId="LiveId" clId="{2133EA3A-48E1-4DCB-9D68-688C877A2E32}" dt="2024-10-30T13:58:46.706" v="0"/>
        <pc:sldMkLst>
          <pc:docMk/>
          <pc:sldMk cId="1715694954" sldId="287"/>
        </pc:sldMkLst>
      </pc:sldChg>
      <pc:sldChg chg="modTransition">
        <pc:chgData name="יהודה טאוב" userId="80c2dbd02819b45c" providerId="LiveId" clId="{2133EA3A-48E1-4DCB-9D68-688C877A2E32}" dt="2024-10-30T13:58:46.706" v="0"/>
        <pc:sldMkLst>
          <pc:docMk/>
          <pc:sldMk cId="3877704118" sldId="288"/>
        </pc:sldMkLst>
      </pc:sldChg>
      <pc:sldChg chg="modTransition">
        <pc:chgData name="יהודה טאוב" userId="80c2dbd02819b45c" providerId="LiveId" clId="{2133EA3A-48E1-4DCB-9D68-688C877A2E32}" dt="2024-10-30T13:58:46.706" v="0"/>
        <pc:sldMkLst>
          <pc:docMk/>
          <pc:sldMk cId="264553939" sldId="289"/>
        </pc:sldMkLst>
      </pc:sldChg>
      <pc:sldChg chg="delSp modTransition modAnim">
        <pc:chgData name="יהודה טאוב" userId="80c2dbd02819b45c" providerId="LiveId" clId="{2133EA3A-48E1-4DCB-9D68-688C877A2E32}" dt="2024-10-30T13:58:46.706" v="0"/>
        <pc:sldMkLst>
          <pc:docMk/>
          <pc:sldMk cId="1481833330" sldId="290"/>
        </pc:sldMkLst>
        <pc:picChg chg="del">
          <ac:chgData name="יהודה טאוב" userId="80c2dbd02819b45c" providerId="LiveId" clId="{2133EA3A-48E1-4DCB-9D68-688C877A2E32}" dt="2024-10-30T13:58:46.706" v="0"/>
          <ac:picMkLst>
            <pc:docMk/>
            <pc:sldMk cId="1481833330" sldId="290"/>
            <ac:picMk id="10" creationId="{9D855DC5-604D-E0FC-B11B-FA71FE083877}"/>
          </ac:picMkLst>
        </pc:picChg>
      </pc:sldChg>
      <pc:sldChg chg="delSp modTransition modAnim">
        <pc:chgData name="יהודה טאוב" userId="80c2dbd02819b45c" providerId="LiveId" clId="{2133EA3A-48E1-4DCB-9D68-688C877A2E32}" dt="2024-10-30T13:58:46.706" v="0"/>
        <pc:sldMkLst>
          <pc:docMk/>
          <pc:sldMk cId="209547801" sldId="291"/>
        </pc:sldMkLst>
        <pc:picChg chg="del">
          <ac:chgData name="יהודה טאוב" userId="80c2dbd02819b45c" providerId="LiveId" clId="{2133EA3A-48E1-4DCB-9D68-688C877A2E32}" dt="2024-10-30T13:58:46.706" v="0"/>
          <ac:picMkLst>
            <pc:docMk/>
            <pc:sldMk cId="209547801" sldId="291"/>
            <ac:picMk id="15" creationId="{815FEF6A-E6DF-B33B-432E-A6C7D35A30E0}"/>
          </ac:picMkLst>
        </pc:picChg>
      </pc:sldChg>
      <pc:sldChg chg="delSp modTransition modAnim">
        <pc:chgData name="יהודה טאוב" userId="80c2dbd02819b45c" providerId="LiveId" clId="{2133EA3A-48E1-4DCB-9D68-688C877A2E32}" dt="2024-10-30T13:58:46.706" v="0"/>
        <pc:sldMkLst>
          <pc:docMk/>
          <pc:sldMk cId="2436968386" sldId="292"/>
        </pc:sldMkLst>
        <pc:picChg chg="del">
          <ac:chgData name="יהודה טאוב" userId="80c2dbd02819b45c" providerId="LiveId" clId="{2133EA3A-48E1-4DCB-9D68-688C877A2E32}" dt="2024-10-30T13:58:46.706" v="0"/>
          <ac:picMkLst>
            <pc:docMk/>
            <pc:sldMk cId="2436968386" sldId="292"/>
            <ac:picMk id="7" creationId="{7404C157-0014-0F12-93AC-FC7A896A18C5}"/>
          </ac:picMkLst>
        </pc:picChg>
      </pc:sldChg>
      <pc:sldChg chg="delSp modTransition modAnim">
        <pc:chgData name="יהודה טאוב" userId="80c2dbd02819b45c" providerId="LiveId" clId="{2133EA3A-48E1-4DCB-9D68-688C877A2E32}" dt="2024-10-30T13:58:46.706" v="0"/>
        <pc:sldMkLst>
          <pc:docMk/>
          <pc:sldMk cId="744282404" sldId="293"/>
        </pc:sldMkLst>
        <pc:picChg chg="del">
          <ac:chgData name="יהודה טאוב" userId="80c2dbd02819b45c" providerId="LiveId" clId="{2133EA3A-48E1-4DCB-9D68-688C877A2E32}" dt="2024-10-30T13:58:46.706" v="0"/>
          <ac:picMkLst>
            <pc:docMk/>
            <pc:sldMk cId="744282404" sldId="293"/>
            <ac:picMk id="9" creationId="{1EFEE9B4-832A-DD79-9914-2156FF33897D}"/>
          </ac:picMkLst>
        </pc:picChg>
      </pc:sldChg>
      <pc:sldChg chg="delSp modTransition modAnim">
        <pc:chgData name="יהודה טאוב" userId="80c2dbd02819b45c" providerId="LiveId" clId="{2133EA3A-48E1-4DCB-9D68-688C877A2E32}" dt="2024-10-30T13:58:46.706" v="0"/>
        <pc:sldMkLst>
          <pc:docMk/>
          <pc:sldMk cId="3853365951" sldId="294"/>
        </pc:sldMkLst>
        <pc:picChg chg="del">
          <ac:chgData name="יהודה טאוב" userId="80c2dbd02819b45c" providerId="LiveId" clId="{2133EA3A-48E1-4DCB-9D68-688C877A2E32}" dt="2024-10-30T13:58:46.706" v="0"/>
          <ac:picMkLst>
            <pc:docMk/>
            <pc:sldMk cId="3853365951" sldId="294"/>
            <ac:picMk id="8" creationId="{2A51BEF4-40B4-75CC-F2A5-278D19713B88}"/>
          </ac:picMkLst>
        </pc:picChg>
      </pc:sldChg>
      <pc:sldChg chg="delSp modTransition modAnim">
        <pc:chgData name="יהודה טאוב" userId="80c2dbd02819b45c" providerId="LiveId" clId="{2133EA3A-48E1-4DCB-9D68-688C877A2E32}" dt="2024-10-30T13:58:46.706" v="0"/>
        <pc:sldMkLst>
          <pc:docMk/>
          <pc:sldMk cId="2641334519" sldId="295"/>
        </pc:sldMkLst>
        <pc:picChg chg="del">
          <ac:chgData name="יהודה טאוב" userId="80c2dbd02819b45c" providerId="LiveId" clId="{2133EA3A-48E1-4DCB-9D68-688C877A2E32}" dt="2024-10-30T13:58:46.706" v="0"/>
          <ac:picMkLst>
            <pc:docMk/>
            <pc:sldMk cId="2641334519" sldId="295"/>
            <ac:picMk id="5" creationId="{5CBC3B91-7E8F-58B7-20A1-CE0ED3AE886C}"/>
          </ac:picMkLst>
        </pc:picChg>
      </pc:sldChg>
      <pc:sldChg chg="delSp modTransition modAnim">
        <pc:chgData name="יהודה טאוב" userId="80c2dbd02819b45c" providerId="LiveId" clId="{2133EA3A-48E1-4DCB-9D68-688C877A2E32}" dt="2024-10-30T13:58:46.706" v="0"/>
        <pc:sldMkLst>
          <pc:docMk/>
          <pc:sldMk cId="978843624" sldId="296"/>
        </pc:sldMkLst>
        <pc:picChg chg="del">
          <ac:chgData name="יהודה טאוב" userId="80c2dbd02819b45c" providerId="LiveId" clId="{2133EA3A-48E1-4DCB-9D68-688C877A2E32}" dt="2024-10-30T13:58:46.706" v="0"/>
          <ac:picMkLst>
            <pc:docMk/>
            <pc:sldMk cId="978843624" sldId="296"/>
            <ac:picMk id="9" creationId="{A0959882-0CB5-7866-A790-AF6DD3B09706}"/>
          </ac:picMkLst>
        </pc:picChg>
      </pc:sldChg>
      <pc:sldChg chg="delSp modTransition modAnim">
        <pc:chgData name="יהודה טאוב" userId="80c2dbd02819b45c" providerId="LiveId" clId="{2133EA3A-48E1-4DCB-9D68-688C877A2E32}" dt="2024-10-30T13:58:46.706" v="0"/>
        <pc:sldMkLst>
          <pc:docMk/>
          <pc:sldMk cId="3593333658" sldId="297"/>
        </pc:sldMkLst>
        <pc:picChg chg="del">
          <ac:chgData name="יהודה טאוב" userId="80c2dbd02819b45c" providerId="LiveId" clId="{2133EA3A-48E1-4DCB-9D68-688C877A2E32}" dt="2024-10-30T13:58:46.706" v="0"/>
          <ac:picMkLst>
            <pc:docMk/>
            <pc:sldMk cId="3593333658" sldId="297"/>
            <ac:picMk id="7" creationId="{B2D2D8F9-AF17-53EA-D826-E56E542A1CF2}"/>
          </ac:picMkLst>
        </pc:picChg>
      </pc:sldChg>
      <pc:sldChg chg="delSp modTransition modAnim">
        <pc:chgData name="יהודה טאוב" userId="80c2dbd02819b45c" providerId="LiveId" clId="{2133EA3A-48E1-4DCB-9D68-688C877A2E32}" dt="2024-10-30T13:58:46.706" v="0"/>
        <pc:sldMkLst>
          <pc:docMk/>
          <pc:sldMk cId="1096939236" sldId="298"/>
        </pc:sldMkLst>
        <pc:picChg chg="del">
          <ac:chgData name="יהודה טאוב" userId="80c2dbd02819b45c" providerId="LiveId" clId="{2133EA3A-48E1-4DCB-9D68-688C877A2E32}" dt="2024-10-30T13:58:46.706" v="0"/>
          <ac:picMkLst>
            <pc:docMk/>
            <pc:sldMk cId="1096939236" sldId="298"/>
            <ac:picMk id="7" creationId="{BEBE5251-2302-8FF2-8B70-1FE808979EA6}"/>
          </ac:picMkLst>
        </pc:picChg>
      </pc:sldChg>
      <pc:sldChg chg="delSp modTransition modAnim">
        <pc:chgData name="יהודה טאוב" userId="80c2dbd02819b45c" providerId="LiveId" clId="{2133EA3A-48E1-4DCB-9D68-688C877A2E32}" dt="2024-10-30T13:58:46.706" v="0"/>
        <pc:sldMkLst>
          <pc:docMk/>
          <pc:sldMk cId="3150970779" sldId="299"/>
        </pc:sldMkLst>
        <pc:picChg chg="del">
          <ac:chgData name="יהודה טאוב" userId="80c2dbd02819b45c" providerId="LiveId" clId="{2133EA3A-48E1-4DCB-9D68-688C877A2E32}" dt="2024-10-30T13:58:46.706" v="0"/>
          <ac:picMkLst>
            <pc:docMk/>
            <pc:sldMk cId="3150970779" sldId="299"/>
            <ac:picMk id="10" creationId="{AE614331-5FA3-B186-740A-E600BD8399F6}"/>
          </ac:picMkLst>
        </pc:picChg>
        <pc:inkChg chg="del">
          <ac:chgData name="יהודה טאוב" userId="80c2dbd02819b45c" providerId="LiveId" clId="{2133EA3A-48E1-4DCB-9D68-688C877A2E32}" dt="2024-10-30T13:58:46.706" v="0"/>
          <ac:inkMkLst>
            <pc:docMk/>
            <pc:sldMk cId="3150970779" sldId="299"/>
            <ac:inkMk id="9" creationId="{E4967BBF-286F-C7BC-FEB2-8A4DB5353368}"/>
          </ac:inkMkLst>
        </pc:inkChg>
      </pc:sldChg>
      <pc:sldChg chg="delSp modTransition modAnim">
        <pc:chgData name="יהודה טאוב" userId="80c2dbd02819b45c" providerId="LiveId" clId="{2133EA3A-48E1-4DCB-9D68-688C877A2E32}" dt="2024-10-30T13:58:46.706" v="0"/>
        <pc:sldMkLst>
          <pc:docMk/>
          <pc:sldMk cId="451783861" sldId="300"/>
        </pc:sldMkLst>
        <pc:picChg chg="del">
          <ac:chgData name="יהודה טאוב" userId="80c2dbd02819b45c" providerId="LiveId" clId="{2133EA3A-48E1-4DCB-9D68-688C877A2E32}" dt="2024-10-30T13:58:46.706" v="0"/>
          <ac:picMkLst>
            <pc:docMk/>
            <pc:sldMk cId="451783861" sldId="300"/>
            <ac:picMk id="7" creationId="{BB87C5F7-FAE8-FF15-1820-480233E7C235}"/>
          </ac:picMkLst>
        </pc:picChg>
      </pc:sldChg>
      <pc:sldChg chg="delSp modTransition modAnim">
        <pc:chgData name="יהודה טאוב" userId="80c2dbd02819b45c" providerId="LiveId" clId="{2133EA3A-48E1-4DCB-9D68-688C877A2E32}" dt="2024-10-30T13:58:46.706" v="0"/>
        <pc:sldMkLst>
          <pc:docMk/>
          <pc:sldMk cId="3922812911" sldId="301"/>
        </pc:sldMkLst>
        <pc:picChg chg="del">
          <ac:chgData name="יהודה טאוב" userId="80c2dbd02819b45c" providerId="LiveId" clId="{2133EA3A-48E1-4DCB-9D68-688C877A2E32}" dt="2024-10-30T13:58:46.706" v="0"/>
          <ac:picMkLst>
            <pc:docMk/>
            <pc:sldMk cId="3922812911" sldId="301"/>
            <ac:picMk id="7" creationId="{E92A6CEC-13E1-6566-EAD7-46C51851A2DE}"/>
          </ac:picMkLst>
        </pc:picChg>
      </pc:sldChg>
      <pc:sldChg chg="delSp modTransition modAnim">
        <pc:chgData name="יהודה טאוב" userId="80c2dbd02819b45c" providerId="LiveId" clId="{2133EA3A-48E1-4DCB-9D68-688C877A2E32}" dt="2024-10-30T13:58:46.706" v="0"/>
        <pc:sldMkLst>
          <pc:docMk/>
          <pc:sldMk cId="369595339" sldId="302"/>
        </pc:sldMkLst>
        <pc:picChg chg="del">
          <ac:chgData name="יהודה טאוב" userId="80c2dbd02819b45c" providerId="LiveId" clId="{2133EA3A-48E1-4DCB-9D68-688C877A2E32}" dt="2024-10-30T13:58:46.706" v="0"/>
          <ac:picMkLst>
            <pc:docMk/>
            <pc:sldMk cId="369595339" sldId="302"/>
            <ac:picMk id="6" creationId="{56488550-1FE1-7383-543B-FC3E67ECF8A7}"/>
          </ac:picMkLst>
        </pc:picChg>
      </pc:sldChg>
      <pc:sldChg chg="delSp modTransition modAnim">
        <pc:chgData name="יהודה טאוב" userId="80c2dbd02819b45c" providerId="LiveId" clId="{2133EA3A-48E1-4DCB-9D68-688C877A2E32}" dt="2024-10-30T13:58:46.706" v="0"/>
        <pc:sldMkLst>
          <pc:docMk/>
          <pc:sldMk cId="1101066598" sldId="303"/>
        </pc:sldMkLst>
        <pc:picChg chg="del">
          <ac:chgData name="יהודה טאוב" userId="80c2dbd02819b45c" providerId="LiveId" clId="{2133EA3A-48E1-4DCB-9D68-688C877A2E32}" dt="2024-10-30T13:58:46.706" v="0"/>
          <ac:picMkLst>
            <pc:docMk/>
            <pc:sldMk cId="1101066598" sldId="303"/>
            <ac:picMk id="12" creationId="{E2939CE7-4A8B-C773-64C8-721609E8A214}"/>
          </ac:picMkLst>
        </pc:picChg>
      </pc:sldChg>
      <pc:sldChg chg="delSp modTransition modAnim">
        <pc:chgData name="יהודה טאוב" userId="80c2dbd02819b45c" providerId="LiveId" clId="{2133EA3A-48E1-4DCB-9D68-688C877A2E32}" dt="2024-10-30T13:58:46.706" v="0"/>
        <pc:sldMkLst>
          <pc:docMk/>
          <pc:sldMk cId="644946644" sldId="304"/>
        </pc:sldMkLst>
        <pc:picChg chg="del">
          <ac:chgData name="יהודה טאוב" userId="80c2dbd02819b45c" providerId="LiveId" clId="{2133EA3A-48E1-4DCB-9D68-688C877A2E32}" dt="2024-10-30T13:58:46.706" v="0"/>
          <ac:picMkLst>
            <pc:docMk/>
            <pc:sldMk cId="644946644" sldId="304"/>
            <ac:picMk id="7" creationId="{A245C270-715C-8628-76F8-A4E10B138770}"/>
          </ac:picMkLst>
        </pc:picChg>
      </pc:sldChg>
      <pc:sldChg chg="delSp modTransition modAnim">
        <pc:chgData name="יהודה טאוב" userId="80c2dbd02819b45c" providerId="LiveId" clId="{2133EA3A-48E1-4DCB-9D68-688C877A2E32}" dt="2024-10-30T13:58:46.706" v="0"/>
        <pc:sldMkLst>
          <pc:docMk/>
          <pc:sldMk cId="786331971" sldId="305"/>
        </pc:sldMkLst>
        <pc:picChg chg="del">
          <ac:chgData name="יהודה טאוב" userId="80c2dbd02819b45c" providerId="LiveId" clId="{2133EA3A-48E1-4DCB-9D68-688C877A2E32}" dt="2024-10-30T13:58:46.706" v="0"/>
          <ac:picMkLst>
            <pc:docMk/>
            <pc:sldMk cId="786331971" sldId="305"/>
            <ac:picMk id="8" creationId="{733C3F12-2CCC-BE90-41BF-4C8F4C5D9BDE}"/>
          </ac:picMkLst>
        </pc:picChg>
      </pc:sldChg>
      <pc:sldChg chg="delSp modTransition modAnim">
        <pc:chgData name="יהודה טאוב" userId="80c2dbd02819b45c" providerId="LiveId" clId="{2133EA3A-48E1-4DCB-9D68-688C877A2E32}" dt="2024-10-30T13:58:46.706" v="0"/>
        <pc:sldMkLst>
          <pc:docMk/>
          <pc:sldMk cId="2890164506" sldId="306"/>
        </pc:sldMkLst>
        <pc:picChg chg="del">
          <ac:chgData name="יהודה טאוב" userId="80c2dbd02819b45c" providerId="LiveId" clId="{2133EA3A-48E1-4DCB-9D68-688C877A2E32}" dt="2024-10-30T13:58:46.706" v="0"/>
          <ac:picMkLst>
            <pc:docMk/>
            <pc:sldMk cId="2890164506" sldId="306"/>
            <ac:picMk id="8" creationId="{B4249E18-22C7-3DFD-79BE-EE9C13DC8F3C}"/>
          </ac:picMkLst>
        </pc:picChg>
      </pc:sldChg>
      <pc:sldChg chg="delSp modTransition modAnim">
        <pc:chgData name="יהודה טאוב" userId="80c2dbd02819b45c" providerId="LiveId" clId="{2133EA3A-48E1-4DCB-9D68-688C877A2E32}" dt="2024-10-30T13:58:46.706" v="0"/>
        <pc:sldMkLst>
          <pc:docMk/>
          <pc:sldMk cId="573700505" sldId="307"/>
        </pc:sldMkLst>
        <pc:picChg chg="del">
          <ac:chgData name="יהודה טאוב" userId="80c2dbd02819b45c" providerId="LiveId" clId="{2133EA3A-48E1-4DCB-9D68-688C877A2E32}" dt="2024-10-30T13:58:46.706" v="0"/>
          <ac:picMkLst>
            <pc:docMk/>
            <pc:sldMk cId="573700505" sldId="307"/>
            <ac:picMk id="8" creationId="{483823C1-32D4-55C0-30D0-97E82B3192A6}"/>
          </ac:picMkLst>
        </pc:picChg>
      </pc:sldChg>
      <pc:sldChg chg="delSp modTransition modAnim">
        <pc:chgData name="יהודה טאוב" userId="80c2dbd02819b45c" providerId="LiveId" clId="{2133EA3A-48E1-4DCB-9D68-688C877A2E32}" dt="2024-10-30T13:58:46.706" v="0"/>
        <pc:sldMkLst>
          <pc:docMk/>
          <pc:sldMk cId="1152428594" sldId="308"/>
        </pc:sldMkLst>
        <pc:picChg chg="del">
          <ac:chgData name="יהודה טאוב" userId="80c2dbd02819b45c" providerId="LiveId" clId="{2133EA3A-48E1-4DCB-9D68-688C877A2E32}" dt="2024-10-30T13:58:46.706" v="0"/>
          <ac:picMkLst>
            <pc:docMk/>
            <pc:sldMk cId="1152428594" sldId="308"/>
            <ac:picMk id="8" creationId="{72AC4A45-EF68-6564-0EC1-CE053DD44BC8}"/>
          </ac:picMkLst>
        </pc:picChg>
      </pc:sldChg>
      <pc:sldChg chg="delSp modTransition modAnim">
        <pc:chgData name="יהודה טאוב" userId="80c2dbd02819b45c" providerId="LiveId" clId="{2133EA3A-48E1-4DCB-9D68-688C877A2E32}" dt="2024-10-30T13:58:46.706" v="0"/>
        <pc:sldMkLst>
          <pc:docMk/>
          <pc:sldMk cId="776495287" sldId="309"/>
        </pc:sldMkLst>
        <pc:picChg chg="del">
          <ac:chgData name="יהודה טאוב" userId="80c2dbd02819b45c" providerId="LiveId" clId="{2133EA3A-48E1-4DCB-9D68-688C877A2E32}" dt="2024-10-30T13:58:46.706" v="0"/>
          <ac:picMkLst>
            <pc:docMk/>
            <pc:sldMk cId="776495287" sldId="309"/>
            <ac:picMk id="7" creationId="{3E5C7ED5-6BE5-C950-9B6E-4179F7AD7A32}"/>
          </ac:picMkLst>
        </pc:picChg>
      </pc:sldChg>
      <pc:sldChg chg="delSp modTransition modAnim">
        <pc:chgData name="יהודה טאוב" userId="80c2dbd02819b45c" providerId="LiveId" clId="{2133EA3A-48E1-4DCB-9D68-688C877A2E32}" dt="2024-10-30T13:58:46.706" v="0"/>
        <pc:sldMkLst>
          <pc:docMk/>
          <pc:sldMk cId="2300937897" sldId="310"/>
        </pc:sldMkLst>
        <pc:picChg chg="del">
          <ac:chgData name="יהודה טאוב" userId="80c2dbd02819b45c" providerId="LiveId" clId="{2133EA3A-48E1-4DCB-9D68-688C877A2E32}" dt="2024-10-30T13:58:46.706" v="0"/>
          <ac:picMkLst>
            <pc:docMk/>
            <pc:sldMk cId="2300937897" sldId="310"/>
            <ac:picMk id="10" creationId="{0FE9969A-B60A-BCD0-F4B2-B1627148A20F}"/>
          </ac:picMkLst>
        </pc:picChg>
      </pc:sldChg>
      <pc:sldChg chg="delSp modTransition modAnim">
        <pc:chgData name="יהודה טאוב" userId="80c2dbd02819b45c" providerId="LiveId" clId="{2133EA3A-48E1-4DCB-9D68-688C877A2E32}" dt="2024-10-30T13:58:46.706" v="0"/>
        <pc:sldMkLst>
          <pc:docMk/>
          <pc:sldMk cId="3641261288" sldId="311"/>
        </pc:sldMkLst>
        <pc:picChg chg="del">
          <ac:chgData name="יהודה טאוב" userId="80c2dbd02819b45c" providerId="LiveId" clId="{2133EA3A-48E1-4DCB-9D68-688C877A2E32}" dt="2024-10-30T13:58:46.706" v="0"/>
          <ac:picMkLst>
            <pc:docMk/>
            <pc:sldMk cId="3641261288" sldId="311"/>
            <ac:picMk id="9" creationId="{FB850022-D450-8E3D-4A5A-0E6BDBADF099}"/>
          </ac:picMkLst>
        </pc:picChg>
      </pc:sldChg>
      <pc:sldChg chg="delSp modTransition modAnim">
        <pc:chgData name="יהודה טאוב" userId="80c2dbd02819b45c" providerId="LiveId" clId="{2133EA3A-48E1-4DCB-9D68-688C877A2E32}" dt="2024-10-30T13:58:46.706" v="0"/>
        <pc:sldMkLst>
          <pc:docMk/>
          <pc:sldMk cId="3771379593" sldId="312"/>
        </pc:sldMkLst>
        <pc:picChg chg="del">
          <ac:chgData name="יהודה טאוב" userId="80c2dbd02819b45c" providerId="LiveId" clId="{2133EA3A-48E1-4DCB-9D68-688C877A2E32}" dt="2024-10-30T13:58:46.706" v="0"/>
          <ac:picMkLst>
            <pc:docMk/>
            <pc:sldMk cId="3771379593" sldId="312"/>
            <ac:picMk id="8" creationId="{AEEAB953-332F-D7F6-E447-68D59B70E37A}"/>
          </ac:picMkLst>
        </pc:picChg>
      </pc:sldChg>
      <pc:sldChg chg="delSp modTransition modAnim">
        <pc:chgData name="יהודה טאוב" userId="80c2dbd02819b45c" providerId="LiveId" clId="{2133EA3A-48E1-4DCB-9D68-688C877A2E32}" dt="2024-10-30T13:58:46.706" v="0"/>
        <pc:sldMkLst>
          <pc:docMk/>
          <pc:sldMk cId="3549609330" sldId="313"/>
        </pc:sldMkLst>
        <pc:picChg chg="del">
          <ac:chgData name="יהודה טאוב" userId="80c2dbd02819b45c" providerId="LiveId" clId="{2133EA3A-48E1-4DCB-9D68-688C877A2E32}" dt="2024-10-30T13:58:46.706" v="0"/>
          <ac:picMkLst>
            <pc:docMk/>
            <pc:sldMk cId="3549609330" sldId="313"/>
            <ac:picMk id="8" creationId="{44659858-8F1E-5751-E551-E71ECA7DA674}"/>
          </ac:picMkLst>
        </pc:picChg>
      </pc:sldChg>
      <pc:sldChg chg="delSp modTransition modAnim">
        <pc:chgData name="יהודה טאוב" userId="80c2dbd02819b45c" providerId="LiveId" clId="{2133EA3A-48E1-4DCB-9D68-688C877A2E32}" dt="2024-10-30T13:58:46.706" v="0"/>
        <pc:sldMkLst>
          <pc:docMk/>
          <pc:sldMk cId="3396518581" sldId="314"/>
        </pc:sldMkLst>
        <pc:picChg chg="del">
          <ac:chgData name="יהודה טאוב" userId="80c2dbd02819b45c" providerId="LiveId" clId="{2133EA3A-48E1-4DCB-9D68-688C877A2E32}" dt="2024-10-30T13:58:46.706" v="0"/>
          <ac:picMkLst>
            <pc:docMk/>
            <pc:sldMk cId="3396518581" sldId="314"/>
            <ac:picMk id="9" creationId="{AB0E2401-8092-575A-8F3A-D7A3364E25AA}"/>
          </ac:picMkLst>
        </pc:picChg>
      </pc:sldChg>
      <pc:sldChg chg="delSp modTransition modAnim">
        <pc:chgData name="יהודה טאוב" userId="80c2dbd02819b45c" providerId="LiveId" clId="{2133EA3A-48E1-4DCB-9D68-688C877A2E32}" dt="2024-10-30T13:58:46.706" v="0"/>
        <pc:sldMkLst>
          <pc:docMk/>
          <pc:sldMk cId="3820892182" sldId="315"/>
        </pc:sldMkLst>
        <pc:picChg chg="del">
          <ac:chgData name="יהודה טאוב" userId="80c2dbd02819b45c" providerId="LiveId" clId="{2133EA3A-48E1-4DCB-9D68-688C877A2E32}" dt="2024-10-30T13:58:46.706" v="0"/>
          <ac:picMkLst>
            <pc:docMk/>
            <pc:sldMk cId="3820892182" sldId="315"/>
            <ac:picMk id="8" creationId="{C40E8C9B-7EE7-2AE7-A6F8-CE8F5F971F54}"/>
          </ac:picMkLst>
        </pc:picChg>
      </pc:sldChg>
      <pc:sldChg chg="delSp modTransition modAnim">
        <pc:chgData name="יהודה טאוב" userId="80c2dbd02819b45c" providerId="LiveId" clId="{2133EA3A-48E1-4DCB-9D68-688C877A2E32}" dt="2024-10-30T13:58:46.706" v="0"/>
        <pc:sldMkLst>
          <pc:docMk/>
          <pc:sldMk cId="582603212" sldId="316"/>
        </pc:sldMkLst>
        <pc:picChg chg="del">
          <ac:chgData name="יהודה טאוב" userId="80c2dbd02819b45c" providerId="LiveId" clId="{2133EA3A-48E1-4DCB-9D68-688C877A2E32}" dt="2024-10-30T13:58:46.706" v="0"/>
          <ac:picMkLst>
            <pc:docMk/>
            <pc:sldMk cId="582603212" sldId="316"/>
            <ac:picMk id="7" creationId="{FBE25625-2425-705C-7665-4822A2B08D94}"/>
          </ac:picMkLst>
        </pc:picChg>
      </pc:sldChg>
      <pc:sldChg chg="delSp modTransition modAnim">
        <pc:chgData name="יהודה טאוב" userId="80c2dbd02819b45c" providerId="LiveId" clId="{2133EA3A-48E1-4DCB-9D68-688C877A2E32}" dt="2024-10-30T13:58:46.706" v="0"/>
        <pc:sldMkLst>
          <pc:docMk/>
          <pc:sldMk cId="1991480656" sldId="317"/>
        </pc:sldMkLst>
        <pc:picChg chg="del">
          <ac:chgData name="יהודה טאוב" userId="80c2dbd02819b45c" providerId="LiveId" clId="{2133EA3A-48E1-4DCB-9D68-688C877A2E32}" dt="2024-10-30T13:58:46.706" v="0"/>
          <ac:picMkLst>
            <pc:docMk/>
            <pc:sldMk cId="1991480656" sldId="317"/>
            <ac:picMk id="7" creationId="{C3882CDA-3F94-DE29-3C57-9DC7E791259D}"/>
          </ac:picMkLst>
        </pc:picChg>
      </pc:sldChg>
      <pc:sldChg chg="delSp modTransition modAnim">
        <pc:chgData name="יהודה טאוב" userId="80c2dbd02819b45c" providerId="LiveId" clId="{2133EA3A-48E1-4DCB-9D68-688C877A2E32}" dt="2024-10-30T13:58:46.706" v="0"/>
        <pc:sldMkLst>
          <pc:docMk/>
          <pc:sldMk cId="4290416867" sldId="318"/>
        </pc:sldMkLst>
        <pc:picChg chg="del">
          <ac:chgData name="יהודה טאוב" userId="80c2dbd02819b45c" providerId="LiveId" clId="{2133EA3A-48E1-4DCB-9D68-688C877A2E32}" dt="2024-10-30T13:58:46.706" v="0"/>
          <ac:picMkLst>
            <pc:docMk/>
            <pc:sldMk cId="4290416867" sldId="318"/>
            <ac:picMk id="9" creationId="{4E9574A1-BC0B-5319-3413-62EBF1B9D95A}"/>
          </ac:picMkLst>
        </pc:picChg>
      </pc:sldChg>
      <pc:sldChg chg="modTransition">
        <pc:chgData name="יהודה טאוב" userId="80c2dbd02819b45c" providerId="LiveId" clId="{2133EA3A-48E1-4DCB-9D68-688C877A2E32}" dt="2024-10-30T13:58:46.706" v="0"/>
        <pc:sldMkLst>
          <pc:docMk/>
          <pc:sldMk cId="1487775602" sldId="319"/>
        </pc:sldMkLst>
      </pc:sldChg>
      <pc:sldChg chg="delSp modTransition modAnim">
        <pc:chgData name="יהודה טאוב" userId="80c2dbd02819b45c" providerId="LiveId" clId="{2133EA3A-48E1-4DCB-9D68-688C877A2E32}" dt="2024-10-30T13:58:46.706" v="0"/>
        <pc:sldMkLst>
          <pc:docMk/>
          <pc:sldMk cId="1423042304" sldId="320"/>
        </pc:sldMkLst>
        <pc:picChg chg="del">
          <ac:chgData name="יהודה טאוב" userId="80c2dbd02819b45c" providerId="LiveId" clId="{2133EA3A-48E1-4DCB-9D68-688C877A2E32}" dt="2024-10-30T13:58:46.706" v="0"/>
          <ac:picMkLst>
            <pc:docMk/>
            <pc:sldMk cId="1423042304" sldId="320"/>
            <ac:picMk id="9" creationId="{D4AA73D9-A789-C6FE-8F11-7E8F1B5E3D6B}"/>
          </ac:picMkLst>
        </pc:picChg>
      </pc:sldChg>
      <pc:sldChg chg="delSp modTransition modAnim">
        <pc:chgData name="יהודה טאוב" userId="80c2dbd02819b45c" providerId="LiveId" clId="{2133EA3A-48E1-4DCB-9D68-688C877A2E32}" dt="2024-10-30T13:58:46.706" v="0"/>
        <pc:sldMkLst>
          <pc:docMk/>
          <pc:sldMk cId="620961549" sldId="321"/>
        </pc:sldMkLst>
        <pc:picChg chg="del">
          <ac:chgData name="יהודה טאוב" userId="80c2dbd02819b45c" providerId="LiveId" clId="{2133EA3A-48E1-4DCB-9D68-688C877A2E32}" dt="2024-10-30T13:58:46.706" v="0"/>
          <ac:picMkLst>
            <pc:docMk/>
            <pc:sldMk cId="620961549" sldId="321"/>
            <ac:picMk id="8" creationId="{18AFF246-E4BD-8DF3-7BDE-47B4A3E396D6}"/>
          </ac:picMkLst>
        </pc:picChg>
      </pc:sldChg>
      <pc:sldChg chg="delSp modTransition modAnim">
        <pc:chgData name="יהודה טאוב" userId="80c2dbd02819b45c" providerId="LiveId" clId="{2133EA3A-48E1-4DCB-9D68-688C877A2E32}" dt="2024-10-30T13:58:46.706" v="0"/>
        <pc:sldMkLst>
          <pc:docMk/>
          <pc:sldMk cId="3947085083" sldId="322"/>
        </pc:sldMkLst>
        <pc:picChg chg="del">
          <ac:chgData name="יהודה טאוב" userId="80c2dbd02819b45c" providerId="LiveId" clId="{2133EA3A-48E1-4DCB-9D68-688C877A2E32}" dt="2024-10-30T13:58:46.706" v="0"/>
          <ac:picMkLst>
            <pc:docMk/>
            <pc:sldMk cId="3947085083" sldId="322"/>
            <ac:picMk id="8" creationId="{FCD1CCAF-B291-9F04-DE58-466E7800F182}"/>
          </ac:picMkLst>
        </pc:picChg>
      </pc:sldChg>
      <pc:sldChg chg="delSp modTransition modAnim">
        <pc:chgData name="יהודה טאוב" userId="80c2dbd02819b45c" providerId="LiveId" clId="{2133EA3A-48E1-4DCB-9D68-688C877A2E32}" dt="2024-10-30T13:58:46.706" v="0"/>
        <pc:sldMkLst>
          <pc:docMk/>
          <pc:sldMk cId="2183456345" sldId="323"/>
        </pc:sldMkLst>
        <pc:picChg chg="del">
          <ac:chgData name="יהודה טאוב" userId="80c2dbd02819b45c" providerId="LiveId" clId="{2133EA3A-48E1-4DCB-9D68-688C877A2E32}" dt="2024-10-30T13:58:46.706" v="0"/>
          <ac:picMkLst>
            <pc:docMk/>
            <pc:sldMk cId="2183456345" sldId="323"/>
            <ac:picMk id="7" creationId="{4603A3B7-5C45-3147-D2AF-A767E130EC8E}"/>
          </ac:picMkLst>
        </pc:picChg>
      </pc:sldChg>
      <pc:sldChg chg="delSp modTransition modAnim">
        <pc:chgData name="יהודה טאוב" userId="80c2dbd02819b45c" providerId="LiveId" clId="{2133EA3A-48E1-4DCB-9D68-688C877A2E32}" dt="2024-10-30T13:58:46.706" v="0"/>
        <pc:sldMkLst>
          <pc:docMk/>
          <pc:sldMk cId="942975144" sldId="324"/>
        </pc:sldMkLst>
        <pc:picChg chg="del">
          <ac:chgData name="יהודה טאוב" userId="80c2dbd02819b45c" providerId="LiveId" clId="{2133EA3A-48E1-4DCB-9D68-688C877A2E32}" dt="2024-10-30T13:58:46.706" v="0"/>
          <ac:picMkLst>
            <pc:docMk/>
            <pc:sldMk cId="942975144" sldId="324"/>
            <ac:picMk id="8" creationId="{709B3CFD-4A69-307F-173E-8E7A2CE93AAC}"/>
          </ac:picMkLst>
        </pc:picChg>
      </pc:sldChg>
      <pc:sldChg chg="delSp modTransition modAnim">
        <pc:chgData name="יהודה טאוב" userId="80c2dbd02819b45c" providerId="LiveId" clId="{2133EA3A-48E1-4DCB-9D68-688C877A2E32}" dt="2024-10-30T13:58:46.706" v="0"/>
        <pc:sldMkLst>
          <pc:docMk/>
          <pc:sldMk cId="1861252981" sldId="325"/>
        </pc:sldMkLst>
        <pc:picChg chg="del">
          <ac:chgData name="יהודה טאוב" userId="80c2dbd02819b45c" providerId="LiveId" clId="{2133EA3A-48E1-4DCB-9D68-688C877A2E32}" dt="2024-10-30T13:58:46.706" v="0"/>
          <ac:picMkLst>
            <pc:docMk/>
            <pc:sldMk cId="1861252981" sldId="325"/>
            <ac:picMk id="10" creationId="{221A73FA-E701-2E04-7766-75C7CE84B8AA}"/>
          </ac:picMkLst>
        </pc:picChg>
      </pc:sldChg>
      <pc:sldChg chg="delSp modTransition modAnim">
        <pc:chgData name="יהודה טאוב" userId="80c2dbd02819b45c" providerId="LiveId" clId="{2133EA3A-48E1-4DCB-9D68-688C877A2E32}" dt="2024-10-30T13:58:46.706" v="0"/>
        <pc:sldMkLst>
          <pc:docMk/>
          <pc:sldMk cId="203159889" sldId="326"/>
        </pc:sldMkLst>
        <pc:picChg chg="del">
          <ac:chgData name="יהודה טאוב" userId="80c2dbd02819b45c" providerId="LiveId" clId="{2133EA3A-48E1-4DCB-9D68-688C877A2E32}" dt="2024-10-30T13:58:46.706" v="0"/>
          <ac:picMkLst>
            <pc:docMk/>
            <pc:sldMk cId="203159889" sldId="326"/>
            <ac:picMk id="6" creationId="{9C3A3C35-DAE8-75D5-E593-0751024C5EE4}"/>
          </ac:picMkLst>
        </pc:picChg>
      </pc:sldChg>
      <pc:sldChg chg="delSp modTransition modAnim">
        <pc:chgData name="יהודה טאוב" userId="80c2dbd02819b45c" providerId="LiveId" clId="{2133EA3A-48E1-4DCB-9D68-688C877A2E32}" dt="2024-10-30T13:58:46.706" v="0"/>
        <pc:sldMkLst>
          <pc:docMk/>
          <pc:sldMk cId="527885415" sldId="327"/>
        </pc:sldMkLst>
        <pc:picChg chg="del">
          <ac:chgData name="יהודה טאוב" userId="80c2dbd02819b45c" providerId="LiveId" clId="{2133EA3A-48E1-4DCB-9D68-688C877A2E32}" dt="2024-10-30T13:58:46.706" v="0"/>
          <ac:picMkLst>
            <pc:docMk/>
            <pc:sldMk cId="527885415" sldId="327"/>
            <ac:picMk id="9" creationId="{E9CAC3FF-3C1B-B52F-53C1-A85A8A75F510}"/>
          </ac:picMkLst>
        </pc:picChg>
      </pc:sldChg>
      <pc:sldChg chg="delSp modTransition modAnim">
        <pc:chgData name="יהודה טאוב" userId="80c2dbd02819b45c" providerId="LiveId" clId="{2133EA3A-48E1-4DCB-9D68-688C877A2E32}" dt="2024-10-30T13:58:46.706" v="0"/>
        <pc:sldMkLst>
          <pc:docMk/>
          <pc:sldMk cId="2916985074" sldId="328"/>
        </pc:sldMkLst>
        <pc:picChg chg="del">
          <ac:chgData name="יהודה טאוב" userId="80c2dbd02819b45c" providerId="LiveId" clId="{2133EA3A-48E1-4DCB-9D68-688C877A2E32}" dt="2024-10-30T13:58:46.706" v="0"/>
          <ac:picMkLst>
            <pc:docMk/>
            <pc:sldMk cId="2916985074" sldId="328"/>
            <ac:picMk id="6" creationId="{A58C0175-1B17-C7D3-2AA5-292D93D4830E}"/>
          </ac:picMkLst>
        </pc:picChg>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12:19.151" v="9"/>
      <pc:docMkLst>
        <pc:docMk/>
      </pc:docMkLst>
      <pc:sldChg chg="delSp mod delAnim modAnim">
        <pc:chgData name="יהודה טאוב" userId="80c2dbd02819b45c" providerId="LiveId" clId="{9C42E4DE-A4EE-4899-912D-CC2AC8F5DB5D}" dt="2026-10-18T02:12:17.755" v="1"/>
        <pc:sldMkLst>
          <pc:docMk/>
          <pc:sldMk cId="3967481247" sldId="281"/>
        </pc:sldMkLst>
        <pc:picChg chg="del">
          <ac:chgData name="יהודה טאוב" userId="80c2dbd02819b45c" providerId="LiveId" clId="{9C42E4DE-A4EE-4899-912D-CC2AC8F5DB5D}" dt="2026-10-18T02:12:17.755" v="1"/>
          <ac:picMkLst>
            <pc:docMk/>
            <pc:sldMk cId="3967481247" sldId="281"/>
            <ac:picMk id="8" creationId="{B68D611A-CE7A-7423-F997-A6B67FC95FA9}"/>
          </ac:picMkLst>
        </pc:picChg>
      </pc:sldChg>
      <pc:sldChg chg="delSp mod delAnim modAnim">
        <pc:chgData name="יהודה טאוב" userId="80c2dbd02819b45c" providerId="LiveId" clId="{9C42E4DE-A4EE-4899-912D-CC2AC8F5DB5D}" dt="2026-10-18T02:12:18.707" v="7"/>
        <pc:sldMkLst>
          <pc:docMk/>
          <pc:sldMk cId="3150970779" sldId="299"/>
        </pc:sldMkLst>
        <pc:picChg chg="del">
          <ac:chgData name="יהודה טאוב" userId="80c2dbd02819b45c" providerId="LiveId" clId="{9C42E4DE-A4EE-4899-912D-CC2AC8F5DB5D}" dt="2026-10-18T02:12:18.707" v="7"/>
          <ac:picMkLst>
            <pc:docMk/>
            <pc:sldMk cId="3150970779" sldId="299"/>
            <ac:picMk id="4" creationId="{9F87E92B-B50F-85DA-8427-3A79D5C814D8}"/>
          </ac:picMkLst>
        </pc:picChg>
        <pc:picChg chg="del">
          <ac:chgData name="יהודה טאוב" userId="80c2dbd02819b45c" providerId="LiveId" clId="{9C42E4DE-A4EE-4899-912D-CC2AC8F5DB5D}" dt="2026-10-18T02:12:18.699" v="5"/>
          <ac:picMkLst>
            <pc:docMk/>
            <pc:sldMk cId="3150970779" sldId="299"/>
            <ac:picMk id="5" creationId="{ADB6F7CB-B46D-E514-719E-3A99C5E99D72}"/>
          </ac:picMkLst>
        </pc:picChg>
      </pc:sldChg>
      <pc:sldChg chg="addSp delSp modSp mod delAnim modAnim">
        <pc:chgData name="יהודה טאוב" userId="80c2dbd02819b45c" providerId="LiveId" clId="{9C42E4DE-A4EE-4899-912D-CC2AC8F5DB5D}" dt="2026-10-18T02:12:18.442" v="3"/>
        <pc:sldMkLst>
          <pc:docMk/>
          <pc:sldMk cId="1423042304" sldId="320"/>
        </pc:sldMkLst>
        <pc:spChg chg="add mod">
          <ac:chgData name="יהודה טאוב" userId="80c2dbd02819b45c" providerId="LiveId" clId="{9C42E4DE-A4EE-4899-912D-CC2AC8F5DB5D}" dt="2026-10-18T02:12:18.442" v="3"/>
          <ac:spMkLst>
            <pc:docMk/>
            <pc:sldMk cId="1423042304" sldId="320"/>
            <ac:spMk id="5" creationId="{1F00AB53-AB4A-4362-F23E-E10F707E6926}"/>
          </ac:spMkLst>
        </pc:spChg>
        <pc:picChg chg="del">
          <ac:chgData name="יהודה טאוב" userId="80c2dbd02819b45c" providerId="LiveId" clId="{9C42E4DE-A4EE-4899-912D-CC2AC8F5DB5D}" dt="2026-10-18T02:12:18.442" v="3"/>
          <ac:picMkLst>
            <pc:docMk/>
            <pc:sldMk cId="1423042304" sldId="320"/>
            <ac:picMk id="4" creationId="{960D444D-A662-B632-F6D3-07A81282F028}"/>
          </ac:picMkLst>
        </pc:picChg>
      </pc:sldChg>
      <pc:sldChg chg="delSp mod delAnim modAnim">
        <pc:chgData name="יהודה טאוב" userId="80c2dbd02819b45c" providerId="LiveId" clId="{9C42E4DE-A4EE-4899-912D-CC2AC8F5DB5D}" dt="2026-10-18T02:12:19.151" v="9"/>
        <pc:sldMkLst>
          <pc:docMk/>
          <pc:sldMk cId="620961549" sldId="321"/>
        </pc:sldMkLst>
        <pc:picChg chg="del">
          <ac:chgData name="יהודה טאוב" userId="80c2dbd02819b45c" providerId="LiveId" clId="{9C42E4DE-A4EE-4899-912D-CC2AC8F5DB5D}" dt="2026-10-18T02:12:19.151" v="9"/>
          <ac:picMkLst>
            <pc:docMk/>
            <pc:sldMk cId="620961549" sldId="321"/>
            <ac:picMk id="4" creationId="{3C4597C0-21C2-EC7D-84FD-36CEC71A7E6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flipH="1">
            <a:off x="3886200" y="0"/>
            <a:ext cx="2971800" cy="457200"/>
          </a:xfrm>
          <a:prstGeom prst="rect">
            <a:avLst/>
          </a:prstGeom>
        </p:spPr>
        <p:txBody>
          <a:bodyPr vert="horz" lIns="91440" tIns="45720" rIns="91440" bIns="45720" rtlCol="1"/>
          <a:lstStyle>
            <a:lvl1pPr algn="r" rtl="1">
              <a:defRPr sz="1200"/>
            </a:lvl1pPr>
          </a:lstStyle>
          <a:p>
            <a:pPr algn="r" rtl="1"/>
            <a:endParaRPr lang="he-IL">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אריך 2"/>
          <p:cNvSpPr>
            <a:spLocks noGrp="1"/>
          </p:cNvSpPr>
          <p:nvPr>
            <p:ph type="dt" sz="quarter" idx="1"/>
          </p:nvPr>
        </p:nvSpPr>
        <p:spPr>
          <a:xfrm flipH="1">
            <a:off x="1587" y="0"/>
            <a:ext cx="2971800" cy="457200"/>
          </a:xfrm>
          <a:prstGeom prst="rect">
            <a:avLst/>
          </a:prstGeom>
        </p:spPr>
        <p:txBody>
          <a:bodyPr vert="horz" lIns="91440" tIns="45720" rIns="91440" bIns="45720" rtlCol="1"/>
          <a:lstStyle>
            <a:lvl1pPr algn="r" rtl="1">
              <a:defRPr sz="1200"/>
            </a:lvl1pPr>
          </a:lstStyle>
          <a:p>
            <a:pPr algn="l" rtl="1"/>
            <a:fld id="{E19449D1-3DFB-47D2-8043-615560CF09EE}" type="datetime1">
              <a:rPr lang="he-IL" smtClean="0">
                <a:solidFill>
                  <a:schemeClr val="tx2"/>
                </a:solidFill>
                <a:latin typeface="Tahoma" panose="020B0604030504040204" pitchFamily="34" charset="0"/>
                <a:ea typeface="Tahoma" panose="020B0604030504040204" pitchFamily="34" charset="0"/>
                <a:cs typeface="Tahoma" panose="020B0604030504040204" pitchFamily="34" charset="0"/>
              </a:rPr>
              <a:t>ז'/חשון/תשפ"ז</a:t>
            </a:fld>
            <a:endParaRPr lang="he-IL">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כותרת תחתונה 3"/>
          <p:cNvSpPr>
            <a:spLocks noGrp="1"/>
          </p:cNvSpPr>
          <p:nvPr>
            <p:ph type="ftr" sz="quarter" idx="2"/>
          </p:nvPr>
        </p:nvSpPr>
        <p:spPr>
          <a:xfrm flipH="1">
            <a:off x="3886200" y="8685213"/>
            <a:ext cx="2971800" cy="457200"/>
          </a:xfrm>
          <a:prstGeom prst="rect">
            <a:avLst/>
          </a:prstGeom>
        </p:spPr>
        <p:txBody>
          <a:bodyPr vert="horz" lIns="91440" tIns="45720" rIns="91440" bIns="45720" rtlCol="1" anchor="b"/>
          <a:lstStyle>
            <a:lvl1pPr algn="r" rtl="1">
              <a:defRPr sz="1200"/>
            </a:lvl1pPr>
          </a:lstStyle>
          <a:p>
            <a:pPr algn="r" rtl="1"/>
            <a:endParaRPr lang="he-IL">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מספר שקופית 4"/>
          <p:cNvSpPr>
            <a:spLocks noGrp="1"/>
          </p:cNvSpPr>
          <p:nvPr>
            <p:ph type="sldNum" sz="quarter" idx="3"/>
          </p:nvPr>
        </p:nvSpPr>
        <p:spPr>
          <a:xfrm flipH="1">
            <a:off x="1587" y="8685213"/>
            <a:ext cx="2971800" cy="457200"/>
          </a:xfrm>
          <a:prstGeom prst="rect">
            <a:avLst/>
          </a:prstGeom>
        </p:spPr>
        <p:txBody>
          <a:bodyPr vert="horz" lIns="91440" tIns="45720" rIns="91440" bIns="45720" rtlCol="1" anchor="b"/>
          <a:lstStyle>
            <a:lvl1pPr algn="r" rtl="1">
              <a:defRPr sz="1200"/>
            </a:lvl1pPr>
          </a:lstStyle>
          <a:p>
            <a:pPr algn="l" rtl="1"/>
            <a:fld id="{CFD77566-CD65-4859-9FA1-43956DC85B8C}" type="slidenum">
              <a:rPr lang="he-IL">
                <a:solidFill>
                  <a:schemeClr val="tx2"/>
                </a:solidFill>
                <a:latin typeface="Tahoma" panose="020B0604030504040204" pitchFamily="34" charset="0"/>
                <a:ea typeface="Tahoma" panose="020B0604030504040204" pitchFamily="34" charset="0"/>
                <a:cs typeface="Tahoma" panose="020B0604030504040204" pitchFamily="34" charset="0"/>
              </a:rPr>
              <a:pPr algn="l" rtl="1"/>
              <a:t>‹#›</a:t>
            </a:fld>
            <a:endParaRPr lang="he-IL">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flipH="1">
            <a:off x="3886200" y="0"/>
            <a:ext cx="2971800" cy="457200"/>
          </a:xfrm>
          <a:prstGeom prst="rect">
            <a:avLst/>
          </a:prstGeom>
        </p:spPr>
        <p:txBody>
          <a:bodyPr vert="horz" lIns="91440" tIns="45720" rIns="91440" bIns="45720" rtlCol="1"/>
          <a:lstStyle>
            <a:lvl1pPr algn="r" rtl="1">
              <a:defRPr sz="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endParaRPr lang="he-IL" noProof="0"/>
          </a:p>
        </p:txBody>
      </p:sp>
      <p:sp>
        <p:nvSpPr>
          <p:cNvPr id="3" name="מציין מיקום של תאריך 2"/>
          <p:cNvSpPr>
            <a:spLocks noGrp="1"/>
          </p:cNvSpPr>
          <p:nvPr>
            <p:ph type="dt" idx="1"/>
          </p:nvPr>
        </p:nvSpPr>
        <p:spPr>
          <a:xfrm flipH="1">
            <a:off x="1587" y="0"/>
            <a:ext cx="2971800" cy="457200"/>
          </a:xfrm>
          <a:prstGeom prst="rect">
            <a:avLst/>
          </a:prstGeom>
        </p:spPr>
        <p:txBody>
          <a:bodyPr vert="horz" lIns="91440" tIns="45720" rIns="91440" bIns="45720" rtlCol="1"/>
          <a:lstStyle>
            <a:lvl1pPr algn="l" rtl="1">
              <a:defRPr sz="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fld id="{8547AEEF-84E2-487D-B7EF-9E0B6B093B60}" type="datetime1">
              <a:rPr lang="he-IL" smtClean="0"/>
              <a:t>ז'/חשון/תשפ"ז</a:t>
            </a:fld>
            <a:endParaRPr lang="he-IL" dirty="0"/>
          </a:p>
        </p:txBody>
      </p:sp>
      <p:sp>
        <p:nvSpPr>
          <p:cNvPr id="4" name="מציין מיקום של תמונת שקופית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pPr rtl="1"/>
            <a:endParaRPr lang="he-IL" noProof="0"/>
          </a:p>
        </p:txBody>
      </p:sp>
      <p:sp>
        <p:nvSpPr>
          <p:cNvPr id="5" name="מציין מיקום של הערות 4"/>
          <p:cNvSpPr>
            <a:spLocks noGrp="1"/>
          </p:cNvSpPr>
          <p:nvPr>
            <p:ph type="body" sz="quarter" idx="3"/>
          </p:nvPr>
        </p:nvSpPr>
        <p:spPr>
          <a:xfrm flipH="1">
            <a:off x="685800" y="4343400"/>
            <a:ext cx="5486400" cy="4114800"/>
          </a:xfrm>
          <a:prstGeom prst="rect">
            <a:avLst/>
          </a:prstGeom>
        </p:spPr>
        <p:txBody>
          <a:bodyPr vert="horz" lIns="91440" tIns="45720" rIns="91440" bIns="45720" rtlCol="1"/>
          <a:lstStyle/>
          <a:p>
            <a:pPr lvl="0" rtl="1"/>
            <a:r>
              <a:rPr lang="he-IL" noProof="0"/>
              <a:t>לחץ כדי לערוך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6" name="מציין מיקום של כותרת תחתונה 5"/>
          <p:cNvSpPr>
            <a:spLocks noGrp="1"/>
          </p:cNvSpPr>
          <p:nvPr>
            <p:ph type="ftr" sz="quarter" idx="4"/>
          </p:nvPr>
        </p:nvSpPr>
        <p:spPr>
          <a:xfrm flipH="1">
            <a:off x="3886200" y="8685213"/>
            <a:ext cx="2971800" cy="457200"/>
          </a:xfrm>
          <a:prstGeom prst="rect">
            <a:avLst/>
          </a:prstGeom>
        </p:spPr>
        <p:txBody>
          <a:bodyPr vert="horz" lIns="91440" tIns="45720" rIns="91440" bIns="45720" rtlCol="1" anchor="b"/>
          <a:lstStyle>
            <a:lvl1pPr algn="r" rtl="1">
              <a:defRPr sz="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endParaRPr lang="he-IL" noProof="0"/>
          </a:p>
        </p:txBody>
      </p:sp>
      <p:sp>
        <p:nvSpPr>
          <p:cNvPr id="7" name="מציין מיקום של מספר שקופית 6"/>
          <p:cNvSpPr>
            <a:spLocks noGrp="1"/>
          </p:cNvSpPr>
          <p:nvPr>
            <p:ph type="sldNum" sz="quarter" idx="5"/>
          </p:nvPr>
        </p:nvSpPr>
        <p:spPr>
          <a:xfrm flipH="1">
            <a:off x="1587" y="8685213"/>
            <a:ext cx="2971800" cy="457200"/>
          </a:xfrm>
          <a:prstGeom prst="rect">
            <a:avLst/>
          </a:prstGeom>
        </p:spPr>
        <p:txBody>
          <a:bodyPr vert="horz" lIns="91440" tIns="45720" rIns="91440" bIns="45720" rtlCol="1" anchor="b"/>
          <a:lstStyle>
            <a:lvl1pPr algn="r" rtl="1">
              <a:defRPr sz="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algn="l"/>
            <a:fld id="{B8796F01-7154-41E0-B48B-A6921757531A}" type="slidenum">
              <a:rPr lang="he-IL" smtClean="0"/>
              <a:pPr algn="l"/>
              <a:t>‹#›</a:t>
            </a:fld>
            <a:endParaRPr lang="he-IL"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hf hdr="0" ftr="0" dt="0"/>
  <p:notesStyle>
    <a:lvl1pPr marL="0" algn="r" defTabSz="1218987" rtl="1" eaLnBrk="1" latinLnBrk="0" hangingPunct="1">
      <a:defRPr sz="1600" kern="1200">
        <a:solidFill>
          <a:schemeClr val="tx2"/>
        </a:solidFill>
        <a:latin typeface="Tahoma" panose="020B0604030504040204" pitchFamily="34" charset="0"/>
        <a:ea typeface="Tahoma" panose="020B0604030504040204" pitchFamily="34" charset="0"/>
        <a:cs typeface="Tahoma" panose="020B0604030504040204" pitchFamily="34" charset="0"/>
      </a:defRPr>
    </a:lvl1pPr>
    <a:lvl2pPr marL="609493" algn="r" defTabSz="1218987" rtl="1" eaLnBrk="1" latinLnBrk="0" hangingPunct="1">
      <a:defRPr sz="1600" kern="1200">
        <a:solidFill>
          <a:schemeClr val="tx2"/>
        </a:solidFill>
        <a:latin typeface="Tahoma" panose="020B0604030504040204" pitchFamily="34" charset="0"/>
        <a:ea typeface="Tahoma" panose="020B0604030504040204" pitchFamily="34" charset="0"/>
        <a:cs typeface="Tahoma" panose="020B0604030504040204" pitchFamily="34" charset="0"/>
      </a:defRPr>
    </a:lvl2pPr>
    <a:lvl3pPr marL="1218987" algn="r" defTabSz="1218987" rtl="1" eaLnBrk="1" latinLnBrk="0" hangingPunct="1">
      <a:defRPr sz="1600" kern="1200">
        <a:solidFill>
          <a:schemeClr val="tx2"/>
        </a:solidFill>
        <a:latin typeface="Tahoma" panose="020B0604030504040204" pitchFamily="34" charset="0"/>
        <a:ea typeface="Tahoma" panose="020B0604030504040204" pitchFamily="34" charset="0"/>
        <a:cs typeface="Tahoma" panose="020B0604030504040204" pitchFamily="34" charset="0"/>
      </a:defRPr>
    </a:lvl3pPr>
    <a:lvl4pPr marL="1828480" algn="r" defTabSz="1218987" rtl="1" eaLnBrk="1" latinLnBrk="0" hangingPunct="1">
      <a:defRPr sz="1600" kern="1200">
        <a:solidFill>
          <a:schemeClr val="tx2"/>
        </a:solidFill>
        <a:latin typeface="Tahoma" panose="020B0604030504040204" pitchFamily="34" charset="0"/>
        <a:ea typeface="Tahoma" panose="020B0604030504040204" pitchFamily="34" charset="0"/>
        <a:cs typeface="Tahoma" panose="020B0604030504040204" pitchFamily="34" charset="0"/>
      </a:defRPr>
    </a:lvl4pPr>
    <a:lvl5pPr marL="2437973" algn="r" defTabSz="1218987" rtl="1" eaLnBrk="1" latinLnBrk="0" hangingPunct="1">
      <a:defRPr sz="1600" kern="1200">
        <a:solidFill>
          <a:schemeClr val="tx2"/>
        </a:solidFill>
        <a:latin typeface="Tahoma" panose="020B0604030504040204" pitchFamily="34" charset="0"/>
        <a:ea typeface="Tahoma" panose="020B0604030504040204" pitchFamily="34" charset="0"/>
        <a:cs typeface="Tahoma" panose="020B0604030504040204" pitchFamily="34" charset="0"/>
      </a:defRPr>
    </a:lvl5pPr>
    <a:lvl6pPr marL="3047467" algn="r" defTabSz="1218987" rtl="1" eaLnBrk="1" latinLnBrk="0" hangingPunct="1">
      <a:defRPr sz="1600" kern="1200">
        <a:solidFill>
          <a:schemeClr val="tx1"/>
        </a:solidFill>
        <a:latin typeface="+mn-lt"/>
        <a:ea typeface="+mn-ea"/>
        <a:cs typeface="+mn-cs"/>
      </a:defRPr>
    </a:lvl6pPr>
    <a:lvl7pPr marL="3656960" algn="r" defTabSz="1218987" rtl="1" eaLnBrk="1" latinLnBrk="0" hangingPunct="1">
      <a:defRPr sz="1600" kern="1200">
        <a:solidFill>
          <a:schemeClr val="tx1"/>
        </a:solidFill>
        <a:latin typeface="+mn-lt"/>
        <a:ea typeface="+mn-ea"/>
        <a:cs typeface="+mn-cs"/>
      </a:defRPr>
    </a:lvl7pPr>
    <a:lvl8pPr marL="4266453" algn="r" defTabSz="1218987" rtl="1" eaLnBrk="1" latinLnBrk="0" hangingPunct="1">
      <a:defRPr sz="1600" kern="1200">
        <a:solidFill>
          <a:schemeClr val="tx1"/>
        </a:solidFill>
        <a:latin typeface="+mn-lt"/>
        <a:ea typeface="+mn-ea"/>
        <a:cs typeface="+mn-cs"/>
      </a:defRPr>
    </a:lvl8pPr>
    <a:lvl9pPr marL="4875947" algn="r" defTabSz="1218987" rtl="1"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he.wikisource.org/wiki/%D7%9E%D7%9C%D7%9B%D7%99%D7%9D_%D7%90_%D7%97_%D7%9B%D7%98"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rtlCol="1"/>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rtlCol="1"/>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1</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pPr algn="l"/>
            <a:fld id="{B8796F01-7154-41E0-B48B-A6921757531A}" type="slidenum">
              <a:rPr lang="he-IL" smtClean="0"/>
              <a:pPr algn="l"/>
              <a:t>7</a:t>
            </a:fld>
            <a:endParaRPr lang="he-IL" dirty="0"/>
          </a:p>
        </p:txBody>
      </p:sp>
    </p:spTree>
    <p:extLst>
      <p:ext uri="{BB962C8B-B14F-4D97-AF65-F5344CB8AC3E}">
        <p14:creationId xmlns:p14="http://schemas.microsoft.com/office/powerpoint/2010/main" val="893822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אם כי ניתן לדחות ולומר שכוונת רבינו בחיי היא לסובב בלימוד את מקום המקדש. </a:t>
            </a:r>
          </a:p>
          <a:p>
            <a:r>
              <a:rPr lang="he-IL" dirty="0"/>
              <a:t>וזה הפירוש בנגלה ובנסתר. </a:t>
            </a:r>
          </a:p>
          <a:p>
            <a:r>
              <a:rPr lang="he-IL" dirty="0"/>
              <a:t>אמנם סוף סוף למדנו שהפסוק הולך על דורנו. </a:t>
            </a:r>
          </a:p>
          <a:p>
            <a:r>
              <a:rPr lang="he-IL" dirty="0"/>
              <a:t>וממלא ניתן להסביר את הפסוק גם כפשוטו. </a:t>
            </a:r>
          </a:p>
        </p:txBody>
      </p:sp>
      <p:sp>
        <p:nvSpPr>
          <p:cNvPr id="4" name="מציין מיקום של מספר שקופית 3"/>
          <p:cNvSpPr>
            <a:spLocks noGrp="1"/>
          </p:cNvSpPr>
          <p:nvPr>
            <p:ph type="sldNum" sz="quarter" idx="5"/>
          </p:nvPr>
        </p:nvSpPr>
        <p:spPr/>
        <p:txBody>
          <a:bodyPr/>
          <a:lstStyle/>
          <a:p>
            <a:pPr algn="l"/>
            <a:fld id="{B8796F01-7154-41E0-B48B-A6921757531A}" type="slidenum">
              <a:rPr lang="he-IL" smtClean="0"/>
              <a:pPr algn="l"/>
              <a:t>8</a:t>
            </a:fld>
            <a:endParaRPr lang="he-IL" dirty="0"/>
          </a:p>
        </p:txBody>
      </p:sp>
    </p:spTree>
    <p:extLst>
      <p:ext uri="{BB962C8B-B14F-4D97-AF65-F5344CB8AC3E}">
        <p14:creationId xmlns:p14="http://schemas.microsoft.com/office/powerpoint/2010/main" val="2113470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EBE38-EE11-69B4-3198-9E151EB05F3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46C6B65-F116-6117-A1A8-72228D978C27}"/>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8964D546-B25E-D7BE-384C-4C43D2DE4BB8}"/>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7A62DAAE-4034-9937-5BA9-F34C7CFDB742}"/>
              </a:ext>
            </a:extLst>
          </p:cNvPr>
          <p:cNvSpPr>
            <a:spLocks noGrp="1"/>
          </p:cNvSpPr>
          <p:nvPr>
            <p:ph type="sldNum" sz="quarter" idx="5"/>
          </p:nvPr>
        </p:nvSpPr>
        <p:spPr/>
        <p:txBody>
          <a:bodyPr/>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30</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73953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solidFill>
                  <a:srgbClr val="141414"/>
                </a:solidFill>
                <a:effectLst/>
                <a:latin typeface="Segoe UI" panose="020B0502040204020203" pitchFamily="34" charset="0"/>
              </a:rPr>
              <a:t>משל למה הדבר דומה</a:t>
            </a:r>
            <a:br>
              <a:rPr lang="he-IL" dirty="0"/>
            </a:br>
            <a:r>
              <a:rPr lang="he-IL" b="0" i="0" dirty="0">
                <a:solidFill>
                  <a:srgbClr val="141414"/>
                </a:solidFill>
                <a:effectLst/>
                <a:latin typeface="Segoe UI" panose="020B0502040204020203" pitchFamily="34" charset="0"/>
              </a:rPr>
              <a:t>האויבים נצחו במלחמה ושרפו את ארמון המלך ובנו שם ארמון לעצמם</a:t>
            </a:r>
            <a:br>
              <a:rPr lang="he-IL" dirty="0"/>
            </a:br>
            <a:r>
              <a:rPr lang="he-IL" b="0" i="0" dirty="0">
                <a:solidFill>
                  <a:srgbClr val="141414"/>
                </a:solidFill>
                <a:effectLst/>
                <a:latin typeface="Segoe UI" panose="020B0502040204020203" pitchFamily="34" charset="0"/>
              </a:rPr>
              <a:t>לאחר אלפי שנות נדודים הגיעו צאצאי המלך מכל קצוות תבל והתחילו לבכות ליד השערים של חצר הארמון</a:t>
            </a:r>
            <a:br>
              <a:rPr lang="he-IL" dirty="0"/>
            </a:br>
            <a:r>
              <a:rPr lang="he-IL" b="0" i="0" dirty="0">
                <a:solidFill>
                  <a:srgbClr val="141414"/>
                </a:solidFill>
                <a:effectLst/>
                <a:latin typeface="Segoe UI" panose="020B0502040204020203" pitchFamily="34" charset="0"/>
              </a:rPr>
              <a:t>כשהם רואים את האויבים חוגגים ומשחקים בארמון המזויף ,שועלים הלכו בה</a:t>
            </a:r>
            <a:br>
              <a:rPr lang="he-IL" dirty="0"/>
            </a:br>
            <a:r>
              <a:rPr lang="he-IL" b="0" i="0" dirty="0">
                <a:solidFill>
                  <a:srgbClr val="141414"/>
                </a:solidFill>
                <a:effectLst/>
                <a:latin typeface="Segoe UI" panose="020B0502040204020203" pitchFamily="34" charset="0"/>
              </a:rPr>
              <a:t>בחדר שינה של הארמון משחקים כדורגל</a:t>
            </a:r>
            <a:br>
              <a:rPr lang="he-IL" dirty="0"/>
            </a:br>
            <a:r>
              <a:rPr lang="he-IL" b="0" i="0" dirty="0">
                <a:solidFill>
                  <a:srgbClr val="141414"/>
                </a:solidFill>
                <a:effectLst/>
                <a:latin typeface="Segoe UI" panose="020B0502040204020203" pitchFamily="34" charset="0"/>
              </a:rPr>
              <a:t>בא אליו מישהו ואומר לו מה אתה בוכה כאן ,זה לא השער</a:t>
            </a:r>
            <a:br>
              <a:rPr lang="he-IL" dirty="0"/>
            </a:br>
            <a:r>
              <a:rPr lang="he-IL" b="0" i="0" dirty="0">
                <a:solidFill>
                  <a:srgbClr val="141414"/>
                </a:solidFill>
                <a:effectLst/>
                <a:latin typeface="Segoe UI" panose="020B0502040204020203" pitchFamily="34" charset="0"/>
              </a:rPr>
              <a:t>הכניסה פעם </a:t>
            </a:r>
            <a:r>
              <a:rPr lang="he-IL" b="0" i="0" dirty="0" err="1">
                <a:solidFill>
                  <a:srgbClr val="141414"/>
                </a:solidFill>
                <a:effectLst/>
                <a:latin typeface="Segoe UI" panose="020B0502040204020203" pitchFamily="34" charset="0"/>
              </a:rPr>
              <a:t>היתה</a:t>
            </a:r>
            <a:r>
              <a:rPr lang="he-IL" b="0" i="0" dirty="0">
                <a:solidFill>
                  <a:srgbClr val="141414"/>
                </a:solidFill>
                <a:effectLst/>
                <a:latin typeface="Segoe UI" panose="020B0502040204020203" pitchFamily="34" charset="0"/>
              </a:rPr>
              <a:t> חמש מטר ליד זה בכלל לא מקום הכניסה המדויק שהיה לארמון</a:t>
            </a:r>
            <a:br>
              <a:rPr lang="he-IL" dirty="0"/>
            </a:br>
            <a:br>
              <a:rPr lang="he-IL" dirty="0"/>
            </a:br>
            <a:r>
              <a:rPr lang="he-IL" b="0" i="0" dirty="0">
                <a:solidFill>
                  <a:srgbClr val="141414"/>
                </a:solidFill>
                <a:effectLst/>
                <a:latin typeface="Segoe UI" panose="020B0502040204020203" pitchFamily="34" charset="0"/>
              </a:rPr>
              <a:t>הוא אמור לענות לו משהו ?</a:t>
            </a:r>
            <a:br>
              <a:rPr lang="he-IL" dirty="0"/>
            </a:br>
            <a:r>
              <a:rPr lang="he-IL" b="0" i="0" dirty="0">
                <a:solidFill>
                  <a:srgbClr val="141414"/>
                </a:solidFill>
                <a:effectLst/>
                <a:latin typeface="Segoe UI" panose="020B0502040204020203" pitchFamily="34" charset="0"/>
              </a:rPr>
              <a:t>שוטה שבעולם</a:t>
            </a:r>
            <a:br>
              <a:rPr lang="he-IL" dirty="0"/>
            </a:br>
            <a:r>
              <a:rPr lang="he-IL" b="0" i="0" dirty="0">
                <a:solidFill>
                  <a:srgbClr val="141414"/>
                </a:solidFill>
                <a:effectLst/>
                <a:latin typeface="Segoe UI" panose="020B0502040204020203" pitchFamily="34" charset="0"/>
              </a:rPr>
              <a:t>זה הנושא </a:t>
            </a:r>
            <a:r>
              <a:rPr lang="he-IL" b="1" i="0" dirty="0">
                <a:solidFill>
                  <a:srgbClr val="141414"/>
                </a:solidFill>
                <a:effectLst/>
                <a:latin typeface="Segoe UI" panose="020B0502040204020203" pitchFamily="34" charset="0"/>
              </a:rPr>
              <a:t>עכשיו </a:t>
            </a:r>
            <a:r>
              <a:rPr lang="he-IL" b="0" i="0" dirty="0">
                <a:solidFill>
                  <a:srgbClr val="141414"/>
                </a:solidFill>
                <a:effectLst/>
                <a:latin typeface="Segoe UI" panose="020B0502040204020203" pitchFamily="34" charset="0"/>
              </a:rPr>
              <a:t>?</a:t>
            </a:r>
            <a:br>
              <a:rPr lang="he-IL" dirty="0"/>
            </a:br>
            <a:br>
              <a:rPr lang="he-IL" dirty="0"/>
            </a:br>
            <a:r>
              <a:rPr lang="he-IL" b="0" i="0" dirty="0">
                <a:solidFill>
                  <a:srgbClr val="141414"/>
                </a:solidFill>
                <a:effectLst/>
                <a:latin typeface="Segoe UI" panose="020B0502040204020203" pitchFamily="34" charset="0"/>
              </a:rPr>
              <a:t>אנחנו מתקרבים כמה שאפשר אל המקום שבו היו מפיקים רצון ,סליחה ,כפרה ,שפע</a:t>
            </a:r>
            <a:br>
              <a:rPr lang="he-IL" dirty="0"/>
            </a:br>
            <a:r>
              <a:rPr lang="he-IL" b="0" i="0" dirty="0">
                <a:solidFill>
                  <a:srgbClr val="141414"/>
                </a:solidFill>
                <a:effectLst/>
                <a:latin typeface="Segoe UI" panose="020B0502040204020203" pitchFamily="34" charset="0"/>
              </a:rPr>
              <a:t>נכספה וגם כלתה נפשי לחצרות ה'</a:t>
            </a:r>
            <a:br>
              <a:rPr lang="he-IL" dirty="0"/>
            </a:br>
            <a:r>
              <a:rPr lang="he-IL" b="0" i="0" dirty="0" err="1">
                <a:solidFill>
                  <a:srgbClr val="141414"/>
                </a:solidFill>
                <a:effectLst/>
                <a:latin typeface="Segoe UI" panose="020B0502040204020203" pitchFamily="34" charset="0"/>
              </a:rPr>
              <a:t>קרבנות</a:t>
            </a:r>
            <a:r>
              <a:rPr lang="he-IL" b="0" i="0" dirty="0">
                <a:solidFill>
                  <a:srgbClr val="141414"/>
                </a:solidFill>
                <a:effectLst/>
                <a:latin typeface="Segoe UI" panose="020B0502040204020203" pitchFamily="34" charset="0"/>
              </a:rPr>
              <a:t> יחיד</a:t>
            </a:r>
            <a:br>
              <a:rPr lang="he-IL" dirty="0"/>
            </a:br>
            <a:r>
              <a:rPr lang="he-IL" b="0" i="0" dirty="0" err="1">
                <a:solidFill>
                  <a:srgbClr val="141414"/>
                </a:solidFill>
                <a:effectLst/>
                <a:latin typeface="Segoe UI" panose="020B0502040204020203" pitchFamily="34" charset="0"/>
              </a:rPr>
              <a:t>קרבנות</a:t>
            </a:r>
            <a:r>
              <a:rPr lang="he-IL" b="0" i="0" dirty="0">
                <a:solidFill>
                  <a:srgbClr val="141414"/>
                </a:solidFill>
                <a:effectLst/>
                <a:latin typeface="Segoe UI" panose="020B0502040204020203" pitchFamily="34" charset="0"/>
              </a:rPr>
              <a:t> ציבור</a:t>
            </a:r>
            <a:br>
              <a:rPr lang="he-IL" dirty="0"/>
            </a:br>
            <a:r>
              <a:rPr lang="he-IL" b="0" i="0" dirty="0">
                <a:solidFill>
                  <a:srgbClr val="141414"/>
                </a:solidFill>
                <a:effectLst/>
                <a:latin typeface="Segoe UI" panose="020B0502040204020203" pitchFamily="34" charset="0"/>
              </a:rPr>
              <a:t>עבודת </a:t>
            </a:r>
            <a:r>
              <a:rPr lang="he-IL" b="0" i="0" dirty="0" err="1">
                <a:solidFill>
                  <a:srgbClr val="141414"/>
                </a:solidFill>
                <a:effectLst/>
                <a:latin typeface="Segoe UI" panose="020B0502040204020203" pitchFamily="34" charset="0"/>
              </a:rPr>
              <a:t>כה"ג</a:t>
            </a:r>
            <a:r>
              <a:rPr lang="he-IL" b="0" i="0" dirty="0">
                <a:solidFill>
                  <a:srgbClr val="141414"/>
                </a:solidFill>
                <a:effectLst/>
                <a:latin typeface="Segoe UI" panose="020B0502040204020203" pitchFamily="34" charset="0"/>
              </a:rPr>
              <a:t> </a:t>
            </a:r>
            <a:r>
              <a:rPr lang="he-IL" b="0" i="0" dirty="0" err="1">
                <a:solidFill>
                  <a:srgbClr val="141414"/>
                </a:solidFill>
                <a:effectLst/>
                <a:latin typeface="Segoe UI" panose="020B0502040204020203" pitchFamily="34" charset="0"/>
              </a:rPr>
              <a:t>ביו"כ</a:t>
            </a:r>
            <a:br>
              <a:rPr lang="he-IL" dirty="0"/>
            </a:br>
            <a:r>
              <a:rPr lang="he-IL" b="0" i="0" dirty="0">
                <a:solidFill>
                  <a:srgbClr val="141414"/>
                </a:solidFill>
                <a:effectLst/>
                <a:latin typeface="Segoe UI" panose="020B0502040204020203" pitchFamily="34" charset="0"/>
              </a:rPr>
              <a:t>כל העולם ,ע' פרים ,אמור לקבל מכאן את השפע את השמחה</a:t>
            </a:r>
            <a:br>
              <a:rPr lang="he-IL" dirty="0"/>
            </a:br>
            <a:r>
              <a:rPr lang="he-IL" b="0" i="0" dirty="0">
                <a:solidFill>
                  <a:srgbClr val="141414"/>
                </a:solidFill>
                <a:effectLst/>
                <a:latin typeface="Segoe UI" panose="020B0502040204020203" pitchFamily="34" charset="0"/>
              </a:rPr>
              <a:t>נזכרים בשמחת בית השואבה</a:t>
            </a:r>
            <a:br>
              <a:rPr lang="he-IL" dirty="0"/>
            </a:br>
            <a:br>
              <a:rPr lang="he-IL" dirty="0"/>
            </a:br>
            <a:r>
              <a:rPr lang="he-IL" b="0" i="0" dirty="0">
                <a:solidFill>
                  <a:srgbClr val="141414"/>
                </a:solidFill>
                <a:effectLst/>
                <a:latin typeface="Segoe UI" panose="020B0502040204020203" pitchFamily="34" charset="0"/>
              </a:rPr>
              <a:t>תביאנו לבית התפילה</a:t>
            </a:r>
            <a:br>
              <a:rPr lang="he-IL" dirty="0"/>
            </a:br>
            <a:r>
              <a:rPr lang="he-IL" b="0" i="0" dirty="0">
                <a:solidFill>
                  <a:srgbClr val="141414"/>
                </a:solidFill>
                <a:effectLst/>
                <a:latin typeface="Segoe UI" panose="020B0502040204020203" pitchFamily="34" charset="0"/>
              </a:rPr>
              <a:t>שלמה המלך התפלל</a:t>
            </a:r>
            <a:br>
              <a:rPr lang="he-IL" dirty="0"/>
            </a:br>
            <a:r>
              <a:rPr lang="he-IL" u="none" strike="noStrike" dirty="0" err="1">
                <a:solidFill>
                  <a:srgbClr val="2577B1"/>
                </a:solidFill>
                <a:effectLst/>
                <a:hlinkClick r:id="rId3"/>
              </a:rPr>
              <a:t>כט</a:t>
            </a:r>
            <a:r>
              <a:rPr lang="he-IL" dirty="0" err="1">
                <a:effectLst/>
              </a:rPr>
              <a:t>לִהְיוֹת</a:t>
            </a:r>
            <a:r>
              <a:rPr lang="he-IL" dirty="0">
                <a:effectLst/>
              </a:rPr>
              <a:t>֩ עֵינֶ֨ךָ פְתֻחֹ֜ת </a:t>
            </a:r>
            <a:r>
              <a:rPr lang="he-IL" dirty="0" err="1">
                <a:effectLst/>
              </a:rPr>
              <a:t>אֶל־הַבַּ֤יִת</a:t>
            </a:r>
            <a:r>
              <a:rPr lang="he-IL" dirty="0">
                <a:effectLst/>
              </a:rPr>
              <a:t> הַזֶּה֙ לַ֣יְלָה וָי֔וֹם </a:t>
            </a:r>
            <a:r>
              <a:rPr lang="he-IL" dirty="0" err="1">
                <a:effectLst/>
              </a:rPr>
              <a:t>אֶ֨ל־הַמָּק֔וֹם</a:t>
            </a:r>
            <a:r>
              <a:rPr lang="he-IL" dirty="0">
                <a:effectLst/>
              </a:rPr>
              <a:t> אֲשֶׁ֣ר אָמַ֔רְתָּ יִהְיֶ֥ה שְׁמִ֖י שָׁ֑ם לִשְׁמֹ֙עַ֙ </a:t>
            </a:r>
            <a:r>
              <a:rPr lang="he-IL" dirty="0" err="1">
                <a:effectLst/>
              </a:rPr>
              <a:t>אֶל־הַתְּפִלָּ֔ה</a:t>
            </a:r>
            <a:r>
              <a:rPr lang="he-IL" dirty="0">
                <a:effectLst/>
              </a:rPr>
              <a:t> אֲשֶׁ֣ר יִתְפַּלֵּ֣ל עַבְדְּךָ֔ </a:t>
            </a:r>
            <a:r>
              <a:rPr lang="he-IL" dirty="0" err="1">
                <a:effectLst/>
              </a:rPr>
              <a:t>אֶל־הַמָּק֖וֹם</a:t>
            </a:r>
            <a:r>
              <a:rPr lang="he-IL" dirty="0">
                <a:effectLst/>
              </a:rPr>
              <a:t> הַזֶּֽה׃</a:t>
            </a:r>
          </a:p>
          <a:p>
            <a:r>
              <a:rPr lang="he-IL" b="0" i="0" dirty="0">
                <a:solidFill>
                  <a:srgbClr val="141414"/>
                </a:solidFill>
                <a:effectLst/>
                <a:latin typeface="Segoe UI" panose="020B0502040204020203" pitchFamily="34" charset="0"/>
              </a:rPr>
              <a:t>ונענה</a:t>
            </a:r>
            <a:br>
              <a:rPr lang="he-IL" dirty="0"/>
            </a:br>
            <a:r>
              <a:rPr lang="he-IL" dirty="0">
                <a:effectLst/>
              </a:rPr>
              <a:t>והיו עיני וליבי שם כל הימים</a:t>
            </a:r>
          </a:p>
          <a:p>
            <a:br>
              <a:rPr lang="he-IL" dirty="0"/>
            </a:br>
            <a:br>
              <a:rPr lang="he-IL" dirty="0"/>
            </a:br>
            <a:r>
              <a:rPr lang="he-IL" dirty="0">
                <a:effectLst/>
              </a:rPr>
              <a:t>קול דודי דופק פתחי לי אחותי רעייתי יונתי </a:t>
            </a:r>
            <a:r>
              <a:rPr lang="he-IL" dirty="0" err="1">
                <a:effectLst/>
              </a:rPr>
              <a:t>תמתי</a:t>
            </a:r>
            <a:r>
              <a:rPr lang="he-IL" dirty="0">
                <a:effectLst/>
              </a:rPr>
              <a:t> שובי </a:t>
            </a:r>
            <a:r>
              <a:rPr lang="he-IL" dirty="0" err="1">
                <a:effectLst/>
              </a:rPr>
              <a:t>שובי</a:t>
            </a:r>
            <a:r>
              <a:rPr lang="he-IL" dirty="0">
                <a:effectLst/>
              </a:rPr>
              <a:t> השולמית</a:t>
            </a:r>
          </a:p>
          <a:p>
            <a:r>
              <a:rPr lang="he-IL" dirty="0">
                <a:effectLst/>
              </a:rPr>
              <a:t>ואמר ד' פעמים שובי נגד ד' כנפות הארץ שיתקבצו ישראל וישאגו כולם שובי-</a:t>
            </a:r>
            <a:r>
              <a:rPr lang="he-IL" dirty="0" err="1">
                <a:effectLst/>
              </a:rPr>
              <a:t>הגר"א</a:t>
            </a:r>
            <a:r>
              <a:rPr lang="he-IL" dirty="0">
                <a:effectLst/>
              </a:rPr>
              <a:t> שם</a:t>
            </a:r>
          </a:p>
          <a:p>
            <a:r>
              <a:rPr lang="he-IL" b="0" i="0" dirty="0">
                <a:solidFill>
                  <a:srgbClr val="141414"/>
                </a:solidFill>
                <a:effectLst/>
                <a:latin typeface="Segoe UI" panose="020B0502040204020203" pitchFamily="34" charset="0"/>
              </a:rPr>
              <a:t>סובו ציון והקיפוה</a:t>
            </a:r>
            <a:br>
              <a:rPr lang="he-IL" dirty="0"/>
            </a:br>
            <a:br>
              <a:rPr lang="he-IL" dirty="0"/>
            </a:br>
            <a:r>
              <a:rPr lang="he-IL" b="0" i="0" dirty="0">
                <a:solidFill>
                  <a:srgbClr val="141414"/>
                </a:solidFill>
                <a:effectLst/>
                <a:latin typeface="Segoe UI" panose="020B0502040204020203" pitchFamily="34" charset="0"/>
              </a:rPr>
              <a:t>אתה תקום תרחם ציון כי עת </a:t>
            </a:r>
            <a:r>
              <a:rPr lang="he-IL" b="0" i="0" dirty="0" err="1">
                <a:solidFill>
                  <a:srgbClr val="141414"/>
                </a:solidFill>
                <a:effectLst/>
                <a:latin typeface="Segoe UI" panose="020B0502040204020203" pitchFamily="34" charset="0"/>
              </a:rPr>
              <a:t>לחננה</a:t>
            </a:r>
            <a:r>
              <a:rPr lang="he-IL" b="0" i="0" dirty="0">
                <a:solidFill>
                  <a:srgbClr val="141414"/>
                </a:solidFill>
                <a:effectLst/>
                <a:latin typeface="Segoe UI" panose="020B0502040204020203" pitchFamily="34" charset="0"/>
              </a:rPr>
              <a:t> כי בא מועד -כי רצו עבדיך את אבניה ואת עפרה יחוננו</a:t>
            </a:r>
            <a:br>
              <a:rPr lang="he-IL" dirty="0"/>
            </a:br>
            <a:br>
              <a:rPr lang="he-IL" dirty="0"/>
            </a:br>
            <a:r>
              <a:rPr lang="he-IL" b="0" i="0" dirty="0">
                <a:solidFill>
                  <a:srgbClr val="141414"/>
                </a:solidFill>
                <a:effectLst/>
                <a:latin typeface="Segoe UI" panose="020B0502040204020203" pitchFamily="34" charset="0"/>
              </a:rPr>
              <a:t>ויתכן שמקיימים בזה </a:t>
            </a:r>
            <a:r>
              <a:rPr lang="he-IL" b="0" i="0" dirty="0" err="1">
                <a:solidFill>
                  <a:srgbClr val="141414"/>
                </a:solidFill>
                <a:effectLst/>
                <a:latin typeface="Segoe UI" panose="020B0502040204020203" pitchFamily="34" charset="0"/>
              </a:rPr>
              <a:t>מ"ע</a:t>
            </a:r>
            <a:r>
              <a:rPr lang="he-IL" b="0" i="0" dirty="0">
                <a:solidFill>
                  <a:srgbClr val="141414"/>
                </a:solidFill>
                <a:effectLst/>
                <a:latin typeface="Segoe UI" panose="020B0502040204020203" pitchFamily="34" charset="0"/>
              </a:rPr>
              <a:t> לשכנו תדרשו עייש ברמב"ן</a:t>
            </a:r>
            <a:endParaRPr lang="he-IL" dirty="0"/>
          </a:p>
        </p:txBody>
      </p:sp>
      <p:sp>
        <p:nvSpPr>
          <p:cNvPr id="4" name="מציין מיקום של מספר שקופית 3"/>
          <p:cNvSpPr>
            <a:spLocks noGrp="1"/>
          </p:cNvSpPr>
          <p:nvPr>
            <p:ph type="sldNum" sz="quarter" idx="5"/>
          </p:nvPr>
        </p:nvSpPr>
        <p:spPr/>
        <p:txBody>
          <a:bodyPr/>
          <a:lstStyle/>
          <a:p>
            <a:pPr algn="l"/>
            <a:fld id="{B8796F01-7154-41E0-B48B-A6921757531A}" type="slidenum">
              <a:rPr lang="he-IL" smtClean="0"/>
              <a:pPr algn="l"/>
              <a:t>31</a:t>
            </a:fld>
            <a:endParaRPr lang="he-IL" dirty="0"/>
          </a:p>
        </p:txBody>
      </p:sp>
    </p:spTree>
    <p:extLst>
      <p:ext uri="{BB962C8B-B14F-4D97-AF65-F5344CB8AC3E}">
        <p14:creationId xmlns:p14="http://schemas.microsoft.com/office/powerpoint/2010/main" val="4121752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0" i="0" dirty="0">
                <a:solidFill>
                  <a:srgbClr val="222222"/>
                </a:solidFill>
                <a:effectLst/>
                <a:latin typeface="Arial" panose="020B0604020202020204" pitchFamily="34" charset="0"/>
              </a:rPr>
              <a:t>הביאו כאן בעבר את הסגולה שכתובה במסכת </a:t>
            </a:r>
            <a:r>
              <a:rPr lang="he-IL" b="0" i="0" dirty="0" err="1">
                <a:solidFill>
                  <a:srgbClr val="222222"/>
                </a:solidFill>
                <a:effectLst/>
                <a:latin typeface="Arial" panose="020B0604020202020204" pitchFamily="34" charset="0"/>
              </a:rPr>
              <a:t>שמחותוגם</a:t>
            </a:r>
            <a:r>
              <a:rPr lang="he-IL" b="0" i="0" dirty="0">
                <a:solidFill>
                  <a:srgbClr val="222222"/>
                </a:solidFill>
                <a:effectLst/>
                <a:latin typeface="Arial" panose="020B0604020202020204" pitchFamily="34" charset="0"/>
              </a:rPr>
              <a:t> זה הודפס בעבר במאמר על סיבוב שערים בקדושת ציון.</a:t>
            </a:r>
          </a:p>
          <a:p>
            <a:pPr algn="r"/>
            <a:br>
              <a:rPr lang="he-IL" b="0" i="0" dirty="0">
                <a:solidFill>
                  <a:srgbClr val="222222"/>
                </a:solidFill>
                <a:effectLst/>
                <a:latin typeface="Arial" panose="020B0604020202020204" pitchFamily="34" charset="0"/>
              </a:rPr>
            </a:br>
            <a:endParaRPr lang="he-IL" b="0" i="0" dirty="0">
              <a:solidFill>
                <a:srgbClr val="222222"/>
              </a:solidFill>
              <a:effectLst/>
              <a:latin typeface="Arial" panose="020B0604020202020204" pitchFamily="34" charset="0"/>
            </a:endParaRPr>
          </a:p>
          <a:p>
            <a:pPr algn="r"/>
            <a:r>
              <a:rPr lang="he-IL" b="0" i="0" dirty="0">
                <a:solidFill>
                  <a:srgbClr val="222222"/>
                </a:solidFill>
                <a:effectLst/>
                <a:latin typeface="Arial" panose="020B0604020202020204" pitchFamily="34" charset="0"/>
              </a:rPr>
              <a:t>לכאורה זה טעות בהבנה של מסכת שמחות </a:t>
            </a:r>
          </a:p>
          <a:p>
            <a:pPr algn="r"/>
            <a:r>
              <a:rPr lang="he-IL" b="0" i="0" dirty="0">
                <a:solidFill>
                  <a:srgbClr val="222222"/>
                </a:solidFill>
                <a:effectLst/>
                <a:latin typeface="Arial" panose="020B0604020202020204" pitchFamily="34" charset="0"/>
              </a:rPr>
              <a:t>שם הכוונה אחרית שכמו שכתב ת"ח אחד</a:t>
            </a:r>
          </a:p>
          <a:p>
            <a:pPr algn="r"/>
            <a:br>
              <a:rPr lang="he-IL" b="0" i="0" dirty="0">
                <a:solidFill>
                  <a:srgbClr val="222222"/>
                </a:solidFill>
                <a:effectLst/>
                <a:latin typeface="Arial" panose="020B0604020202020204" pitchFamily="34" charset="0"/>
              </a:rPr>
            </a:br>
            <a:endParaRPr lang="he-IL" b="0" i="0" dirty="0">
              <a:solidFill>
                <a:srgbClr val="222222"/>
              </a:solidFill>
              <a:effectLst/>
              <a:latin typeface="Arial" panose="020B0604020202020204" pitchFamily="34" charset="0"/>
            </a:endParaRPr>
          </a:p>
          <a:p>
            <a:pPr algn="r"/>
            <a:r>
              <a:rPr lang="he-IL" b="0" i="0" dirty="0">
                <a:solidFill>
                  <a:srgbClr val="141414"/>
                </a:solidFill>
                <a:effectLst/>
                <a:latin typeface="Segoe UI" panose="020B0502040204020203" pitchFamily="34" charset="0"/>
              </a:rPr>
              <a:t>פתחתי את המסכת שמחות וראיתי שלא מיניה ולא מקצתיה וכמו שהסברתי לעיל.</a:t>
            </a:r>
            <a:br>
              <a:rPr lang="he-IL" b="0" i="0" dirty="0">
                <a:solidFill>
                  <a:srgbClr val="141414"/>
                </a:solidFill>
                <a:effectLst/>
                <a:latin typeface="Segoe UI" panose="020B0502040204020203" pitchFamily="34" charset="0"/>
              </a:rPr>
            </a:br>
            <a:r>
              <a:rPr lang="he-IL" b="0" i="0" dirty="0">
                <a:solidFill>
                  <a:srgbClr val="141414"/>
                </a:solidFill>
                <a:effectLst/>
                <a:latin typeface="Segoe UI" panose="020B0502040204020203" pitchFamily="34" charset="0"/>
              </a:rPr>
              <a:t>אין כאן דין "הקפה", רק לשון מס' שמחות שם היא היציאה דרך שמאל, וזה נקרא "הקפה" בלשון הברייתא שם.</a:t>
            </a:r>
            <a:br>
              <a:rPr lang="he-IL" b="0" i="0" dirty="0">
                <a:solidFill>
                  <a:srgbClr val="141414"/>
                </a:solidFill>
                <a:effectLst/>
                <a:latin typeface="Segoe UI" panose="020B0502040204020203" pitchFamily="34" charset="0"/>
              </a:rPr>
            </a:br>
            <a:r>
              <a:rPr lang="he-IL" b="0" i="0" dirty="0">
                <a:solidFill>
                  <a:srgbClr val="141414"/>
                </a:solidFill>
                <a:effectLst/>
                <a:latin typeface="Segoe UI" panose="020B0502040204020203" pitchFamily="34" charset="0"/>
              </a:rPr>
              <a:t>אלא שאם אכן יש שפי' באופ"א אודה ולא אבוש לומר טעיתי.</a:t>
            </a:r>
            <a:br>
              <a:rPr lang="he-IL" b="0" i="0" dirty="0">
                <a:solidFill>
                  <a:srgbClr val="141414"/>
                </a:solidFill>
                <a:effectLst/>
                <a:latin typeface="Segoe UI" panose="020B0502040204020203" pitchFamily="34" charset="0"/>
              </a:rPr>
            </a:br>
            <a:r>
              <a:rPr lang="he-IL" b="0" i="0" dirty="0">
                <a:solidFill>
                  <a:srgbClr val="141414"/>
                </a:solidFill>
                <a:effectLst/>
                <a:latin typeface="Segoe UI" panose="020B0502040204020203" pitchFamily="34" charset="0"/>
              </a:rPr>
              <a:t>אבל כאמור מי שרואה את הברייתא בפנים אין שום שייכות לזה.</a:t>
            </a:r>
          </a:p>
          <a:p>
            <a:pPr algn="r"/>
            <a:r>
              <a:rPr lang="he-IL" b="0" i="0" dirty="0">
                <a:solidFill>
                  <a:srgbClr val="141414"/>
                </a:solidFill>
                <a:effectLst/>
                <a:latin typeface="Segoe UI" panose="020B0502040204020203" pitchFamily="34" charset="0"/>
              </a:rPr>
              <a:t>הצדק לכאורה עמך, ולא זו בלבד, אלא שכל </a:t>
            </a:r>
            <a:r>
              <a:rPr lang="he-IL" b="0" i="0" dirty="0" err="1">
                <a:solidFill>
                  <a:srgbClr val="141414"/>
                </a:solidFill>
                <a:effectLst/>
                <a:latin typeface="Segoe UI" panose="020B0502040204020203" pitchFamily="34" charset="0"/>
              </a:rPr>
              <a:t>הענין</a:t>
            </a:r>
            <a:r>
              <a:rPr lang="he-IL" b="0" i="0" dirty="0">
                <a:solidFill>
                  <a:srgbClr val="141414"/>
                </a:solidFill>
                <a:effectLst/>
                <a:latin typeface="Segoe UI" panose="020B0502040204020203" pitchFamily="34" charset="0"/>
              </a:rPr>
              <a:t> והסגולה שם הוא שמתוך כך שואלים אותו מה אירע לך, ומברכים אותו השוכן בבית הזה </a:t>
            </a:r>
            <a:r>
              <a:rPr lang="he-IL" b="0" i="0" dirty="0" err="1">
                <a:solidFill>
                  <a:srgbClr val="141414"/>
                </a:solidFill>
                <a:effectLst/>
                <a:latin typeface="Segoe UI" panose="020B0502040204020203" pitchFamily="34" charset="0"/>
              </a:rPr>
              <a:t>וכו</a:t>
            </a:r>
            <a:r>
              <a:rPr lang="he-IL" b="0" i="0" dirty="0">
                <a:solidFill>
                  <a:srgbClr val="141414"/>
                </a:solidFill>
                <a:effectLst/>
                <a:latin typeface="Segoe UI" panose="020B0502040204020203" pitchFamily="34" charset="0"/>
              </a:rPr>
              <a:t>'.</a:t>
            </a:r>
            <a:br>
              <a:rPr lang="he-IL" b="0" i="0" dirty="0">
                <a:solidFill>
                  <a:srgbClr val="141414"/>
                </a:solidFill>
                <a:effectLst/>
                <a:latin typeface="Segoe UI" panose="020B0502040204020203" pitchFamily="34" charset="0"/>
              </a:rPr>
            </a:br>
            <a:r>
              <a:rPr lang="he-IL" b="0" i="0" dirty="0">
                <a:solidFill>
                  <a:srgbClr val="141414"/>
                </a:solidFill>
                <a:effectLst/>
                <a:latin typeface="Segoe UI" panose="020B0502040204020203" pitchFamily="34" charset="0"/>
              </a:rPr>
              <a:t>כשאדם מקיף את הר הבית ואינו פוגש שום אדם בדרכו או שאין אחד שמברכו, לא הועיל בהקפתו (לדברי הברייתא).</a:t>
            </a:r>
          </a:p>
          <a:p>
            <a:pPr algn="r"/>
            <a:br>
              <a:rPr lang="he-IL" b="0" i="0" dirty="0">
                <a:solidFill>
                  <a:srgbClr val="141414"/>
                </a:solidFill>
                <a:effectLst/>
                <a:latin typeface="Segoe UI" panose="020B0502040204020203" pitchFamily="34" charset="0"/>
              </a:rPr>
            </a:br>
            <a:endParaRPr lang="he-IL" b="0" i="0" dirty="0">
              <a:solidFill>
                <a:srgbClr val="141414"/>
              </a:solidFill>
              <a:effectLst/>
              <a:latin typeface="Segoe UI" panose="020B0502040204020203" pitchFamily="34" charset="0"/>
            </a:endParaRPr>
          </a:p>
          <a:p>
            <a:pPr algn="r"/>
            <a:r>
              <a:rPr lang="he-IL" b="1" i="0" dirty="0" err="1">
                <a:solidFill>
                  <a:srgbClr val="141414"/>
                </a:solidFill>
                <a:effectLst/>
                <a:latin typeface="Segoe UI" panose="020B0502040204020203" pitchFamily="34" charset="0"/>
              </a:rPr>
              <a:t>דהינו</a:t>
            </a:r>
            <a:r>
              <a:rPr lang="he-IL" b="1" i="0" dirty="0">
                <a:solidFill>
                  <a:srgbClr val="141414"/>
                </a:solidFill>
                <a:effectLst/>
                <a:latin typeface="Segoe UI" panose="020B0502040204020203" pitchFamily="34" charset="0"/>
              </a:rPr>
              <a:t> לא ההקפה היא הסגולה</a:t>
            </a:r>
            <a:endParaRPr lang="he-IL" b="0" i="0" dirty="0">
              <a:solidFill>
                <a:srgbClr val="141414"/>
              </a:solidFill>
              <a:effectLst/>
              <a:latin typeface="Segoe UI" panose="020B0502040204020203" pitchFamily="34" charset="0"/>
            </a:endParaRPr>
          </a:p>
          <a:p>
            <a:pPr algn="r"/>
            <a:r>
              <a:rPr lang="he-IL" b="1" i="0" dirty="0">
                <a:solidFill>
                  <a:srgbClr val="141414"/>
                </a:solidFill>
                <a:effectLst/>
                <a:latin typeface="Segoe UI" panose="020B0502040204020203" pitchFamily="34" charset="0"/>
              </a:rPr>
              <a:t>אלא היות והוא הולך הפוך מכולם - שואלים אותו מה אירע?</a:t>
            </a:r>
            <a:endParaRPr lang="he-IL" b="0" i="0" dirty="0">
              <a:solidFill>
                <a:srgbClr val="141414"/>
              </a:solidFill>
              <a:effectLst/>
              <a:latin typeface="Segoe UI" panose="020B0502040204020203" pitchFamily="34" charset="0"/>
            </a:endParaRPr>
          </a:p>
          <a:p>
            <a:pPr algn="r"/>
            <a:r>
              <a:rPr lang="he-IL" b="1" i="0" dirty="0">
                <a:solidFill>
                  <a:srgbClr val="141414"/>
                </a:solidFill>
                <a:effectLst/>
                <a:latin typeface="Segoe UI" panose="020B0502040204020203" pitchFamily="34" charset="0"/>
              </a:rPr>
              <a:t>ומאחלים לו רפואה שלמה - והאיחולים הם הסגולה. </a:t>
            </a:r>
            <a:endParaRPr lang="he-IL" b="0" i="0" dirty="0">
              <a:solidFill>
                <a:srgbClr val="141414"/>
              </a:solidFill>
              <a:effectLst/>
              <a:latin typeface="Segoe UI" panose="020B0502040204020203" pitchFamily="34" charset="0"/>
            </a:endParaRPr>
          </a:p>
          <a:p>
            <a:pPr algn="r"/>
            <a:br>
              <a:rPr lang="he-IL" b="0" i="0" dirty="0">
                <a:solidFill>
                  <a:srgbClr val="222222"/>
                </a:solidFill>
                <a:effectLst/>
                <a:latin typeface="Arial" panose="020B0604020202020204" pitchFamily="34" charset="0"/>
              </a:rPr>
            </a:br>
            <a:endParaRPr lang="he-IL" b="0" i="0" dirty="0">
              <a:solidFill>
                <a:srgbClr val="222222"/>
              </a:solidFill>
              <a:effectLst/>
              <a:latin typeface="Arial" panose="020B0604020202020204" pitchFamily="34" charset="0"/>
            </a:endParaRPr>
          </a:p>
          <a:p>
            <a:pPr algn="r"/>
            <a:br>
              <a:rPr lang="he-IL" dirty="0"/>
            </a:br>
            <a:endParaRPr lang="he-IL" dirty="0"/>
          </a:p>
        </p:txBody>
      </p:sp>
      <p:sp>
        <p:nvSpPr>
          <p:cNvPr id="4" name="מציין מיקום של מספר שקופית 3"/>
          <p:cNvSpPr>
            <a:spLocks noGrp="1"/>
          </p:cNvSpPr>
          <p:nvPr>
            <p:ph type="sldNum" sz="quarter" idx="5"/>
          </p:nvPr>
        </p:nvSpPr>
        <p:spPr/>
        <p:txBody>
          <a:bodyPr/>
          <a:lstStyle/>
          <a:p>
            <a:pPr algn="l"/>
            <a:fld id="{B8796F01-7154-41E0-B48B-A6921757531A}" type="slidenum">
              <a:rPr lang="he-IL" smtClean="0"/>
              <a:pPr algn="l"/>
              <a:t>33</a:t>
            </a:fld>
            <a:endParaRPr lang="he-IL" dirty="0"/>
          </a:p>
        </p:txBody>
      </p:sp>
    </p:spTree>
    <p:extLst>
      <p:ext uri="{BB962C8B-B14F-4D97-AF65-F5344CB8AC3E}">
        <p14:creationId xmlns:p14="http://schemas.microsoft.com/office/powerpoint/2010/main" val="310068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solidFill>
                  <a:srgbClr val="141414"/>
                </a:solidFill>
                <a:effectLst/>
                <a:latin typeface="Segoe UI" panose="020B0502040204020203" pitchFamily="34" charset="0"/>
              </a:rPr>
              <a:t>זה מפורש גם אצל המרגלים, שלא זו בלבד שנגזר עליהם שלא להיכנס לארץ, אלא אף לראותה לא זכו, "וכל מנאצי לא יראוה".</a:t>
            </a:r>
            <a:br>
              <a:rPr lang="he-IL" dirty="0"/>
            </a:br>
            <a:r>
              <a:rPr lang="he-IL" b="0" i="0" dirty="0">
                <a:solidFill>
                  <a:srgbClr val="141414"/>
                </a:solidFill>
                <a:effectLst/>
                <a:latin typeface="Segoe UI" panose="020B0502040204020203" pitchFamily="34" charset="0"/>
              </a:rPr>
              <a:t>ואילו משה רבינו ע"ה על אף שנגזר עליו שלא להיכנס, מכל מקום לראותה זכה, ,"כי מנגד תראה את הארץ ושמה לא תבוא"</a:t>
            </a:r>
          </a:p>
          <a:p>
            <a:endParaRPr lang="he-IL" b="0" i="0" dirty="0">
              <a:solidFill>
                <a:srgbClr val="141414"/>
              </a:solidFill>
              <a:effectLst/>
              <a:latin typeface="Segoe UI" panose="020B0502040204020203" pitchFamily="34" charset="0"/>
            </a:endParaRPr>
          </a:p>
          <a:p>
            <a:r>
              <a:rPr lang="he-IL" sz="1200" dirty="0">
                <a:solidFill>
                  <a:schemeClr val="tx1">
                    <a:lumMod val="95000"/>
                    <a:lumOff val="5000"/>
                  </a:schemeClr>
                </a:solidFill>
                <a:highlight>
                  <a:srgbClr val="00FF00"/>
                </a:highlight>
              </a:rPr>
              <a:t>ואגב... בארץ ישראל רואים כמה פעמים בתורה את העניין הגדול בראייתה, גם </a:t>
            </a:r>
            <a:r>
              <a:rPr lang="he-IL" sz="1200" dirty="0" err="1">
                <a:solidFill>
                  <a:schemeClr val="tx1">
                    <a:lumMod val="95000"/>
                    <a:lumOff val="5000"/>
                  </a:schemeClr>
                </a:solidFill>
                <a:highlight>
                  <a:srgbClr val="00FF00"/>
                </a:highlight>
              </a:rPr>
              <a:t>כשלא</a:t>
            </a:r>
            <a:r>
              <a:rPr lang="he-IL" sz="1200" dirty="0">
                <a:solidFill>
                  <a:schemeClr val="tx1">
                    <a:lumMod val="95000"/>
                    <a:lumOff val="5000"/>
                  </a:schemeClr>
                </a:solidFill>
                <a:highlight>
                  <a:srgbClr val="00FF00"/>
                </a:highlight>
              </a:rPr>
              <a:t> נמצאים בתוכה. אולי גם ביחס למקום המקדש יש את עניין זה. גם </a:t>
            </a:r>
            <a:r>
              <a:rPr lang="he-IL" sz="1200" dirty="0" err="1">
                <a:solidFill>
                  <a:schemeClr val="tx1">
                    <a:lumMod val="95000"/>
                    <a:lumOff val="5000"/>
                  </a:schemeClr>
                </a:solidFill>
                <a:highlight>
                  <a:srgbClr val="00FF00"/>
                </a:highlight>
              </a:rPr>
              <a:t>הגר"א</a:t>
            </a:r>
            <a:r>
              <a:rPr lang="he-IL" sz="1200" dirty="0">
                <a:solidFill>
                  <a:schemeClr val="tx1">
                    <a:lumMod val="95000"/>
                    <a:lumOff val="5000"/>
                  </a:schemeClr>
                </a:solidFill>
                <a:highlight>
                  <a:srgbClr val="00FF00"/>
                </a:highlight>
              </a:rPr>
              <a:t> כותב לאשתו "ואני תודה לאל, נוסע לארץ הקדושה </a:t>
            </a:r>
            <a:r>
              <a:rPr lang="he-IL" sz="1200" dirty="0" err="1">
                <a:solidFill>
                  <a:schemeClr val="tx1">
                    <a:lumMod val="95000"/>
                    <a:lumOff val="5000"/>
                  </a:schemeClr>
                </a:solidFill>
                <a:highlight>
                  <a:srgbClr val="00FF00"/>
                </a:highlight>
              </a:rPr>
              <a:t>שהכל</a:t>
            </a:r>
            <a:r>
              <a:rPr lang="he-IL" sz="1200" dirty="0">
                <a:solidFill>
                  <a:schemeClr val="tx1">
                    <a:lumMod val="95000"/>
                    <a:lumOff val="5000"/>
                  </a:schemeClr>
                </a:solidFill>
                <a:highlight>
                  <a:srgbClr val="00FF00"/>
                </a:highlight>
              </a:rPr>
              <a:t> מצפים לראותה, חמדת כל ישראל וחמדת השם יתברך, כל העליונים והתחתונים תשוקתם אליה"</a:t>
            </a:r>
          </a:p>
          <a:p>
            <a:r>
              <a:rPr lang="he-IL" sz="1200" dirty="0">
                <a:solidFill>
                  <a:schemeClr val="tx1">
                    <a:lumMod val="95000"/>
                    <a:lumOff val="5000"/>
                  </a:schemeClr>
                </a:solidFill>
                <a:highlight>
                  <a:srgbClr val="00FF00"/>
                </a:highlight>
              </a:rPr>
              <a:t>וכך כתוב במפורש בכלי יקר בראשית </a:t>
            </a:r>
            <a:r>
              <a:rPr lang="he-IL" sz="1200" dirty="0" err="1">
                <a:solidFill>
                  <a:schemeClr val="tx1">
                    <a:lumMod val="95000"/>
                    <a:lumOff val="5000"/>
                  </a:schemeClr>
                </a:solidFill>
                <a:highlight>
                  <a:srgbClr val="00FF00"/>
                </a:highlight>
              </a:rPr>
              <a:t>יג</a:t>
            </a:r>
            <a:r>
              <a:rPr lang="he-IL" sz="1200" dirty="0">
                <a:solidFill>
                  <a:schemeClr val="tx1">
                    <a:lumMod val="95000"/>
                    <a:lumOff val="5000"/>
                  </a:schemeClr>
                </a:solidFill>
                <a:highlight>
                  <a:srgbClr val="00FF00"/>
                </a:highlight>
              </a:rPr>
              <a:t> </a:t>
            </a:r>
            <a:r>
              <a:rPr lang="he-IL" sz="1200" dirty="0" err="1">
                <a:solidFill>
                  <a:schemeClr val="tx1">
                    <a:lumMod val="95000"/>
                    <a:lumOff val="5000"/>
                  </a:schemeClr>
                </a:solidFill>
                <a:highlight>
                  <a:srgbClr val="00FF00"/>
                </a:highlight>
              </a:rPr>
              <a:t>יז</a:t>
            </a:r>
            <a:r>
              <a:rPr lang="he-IL" sz="1200" dirty="0">
                <a:solidFill>
                  <a:schemeClr val="tx1">
                    <a:lumMod val="95000"/>
                    <a:lumOff val="5000"/>
                  </a:schemeClr>
                </a:solidFill>
                <a:highlight>
                  <a:srgbClr val="00FF00"/>
                </a:highlight>
              </a:rPr>
              <a:t>:</a:t>
            </a:r>
          </a:p>
          <a:p>
            <a:endParaRPr lang="he-IL" dirty="0"/>
          </a:p>
        </p:txBody>
      </p:sp>
      <p:sp>
        <p:nvSpPr>
          <p:cNvPr id="4" name="מציין מיקום של מספר שקופית 3"/>
          <p:cNvSpPr>
            <a:spLocks noGrp="1"/>
          </p:cNvSpPr>
          <p:nvPr>
            <p:ph type="sldNum" sz="quarter" idx="5"/>
          </p:nvPr>
        </p:nvSpPr>
        <p:spPr/>
        <p:txBody>
          <a:bodyPr/>
          <a:lstStyle/>
          <a:p>
            <a:pPr algn="l"/>
            <a:fld id="{B8796F01-7154-41E0-B48B-A6921757531A}" type="slidenum">
              <a:rPr lang="he-IL" smtClean="0"/>
              <a:pPr algn="l"/>
              <a:t>34</a:t>
            </a:fld>
            <a:endParaRPr lang="he-IL" dirty="0"/>
          </a:p>
        </p:txBody>
      </p:sp>
    </p:spTree>
    <p:extLst>
      <p:ext uri="{BB962C8B-B14F-4D97-AF65-F5344CB8AC3E}">
        <p14:creationId xmlns:p14="http://schemas.microsoft.com/office/powerpoint/2010/main" val="20995608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שקופית כותרת 1">
    <p:bg>
      <p:bgPr>
        <a:solidFill>
          <a:schemeClr val="accent1"/>
        </a:solidFill>
        <a:effectLst/>
      </p:bgPr>
    </p:bg>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44AB447-BDFD-4FA4-9A82-52202FFDC88D}"/>
              </a:ext>
            </a:extLst>
          </p:cNvPr>
          <p:cNvPicPr>
            <a:picLocks noChangeAspect="1"/>
          </p:cNvPicPr>
          <p:nvPr/>
        </p:nvPicPr>
        <p:blipFill rotWithShape="1">
          <a:blip>
            <a:extLst>
              <a:ext uri="{96DAC541-7B7A-43D3-8B79-37D633B846F1}">
                <asvg:svgBlip xmlns:asvg="http://schemas.microsoft.com/office/drawing/2016/SVG/main" r:embed="rId2"/>
              </a:ext>
            </a:extLst>
          </a:blip>
          <a:srcRect r="22801"/>
          <a:stretch/>
        </p:blipFill>
        <p:spPr>
          <a:xfrm>
            <a:off x="38100" y="0"/>
            <a:ext cx="5294313" cy="6858000"/>
          </a:xfrm>
          <a:prstGeom prst="rect">
            <a:avLst/>
          </a:prstGeom>
        </p:spPr>
      </p:pic>
      <p:pic>
        <p:nvPicPr>
          <p:cNvPr id="10" name="גרפיקה 9">
            <a:extLst>
              <a:ext uri="{FF2B5EF4-FFF2-40B4-BE49-F238E27FC236}">
                <a16:creationId xmlns:a16="http://schemas.microsoft.com/office/drawing/2014/main" id="{FADFEC34-EAD1-470C-B1D7-476DAA0BDC7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307013" y="0"/>
            <a:ext cx="6858000" cy="6858000"/>
          </a:xfrm>
          <a:prstGeom prst="rect">
            <a:avLst/>
          </a:prstGeom>
        </p:spPr>
      </p:pic>
      <p:pic>
        <p:nvPicPr>
          <p:cNvPr id="11" name="גרפיקה 10">
            <a:extLst>
              <a:ext uri="{FF2B5EF4-FFF2-40B4-BE49-F238E27FC236}">
                <a16:creationId xmlns:a16="http://schemas.microsoft.com/office/drawing/2014/main" id="{6FF142A7-701F-6940-8E95-0D4830D7641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flipH="1">
            <a:off x="3119309" y="521171"/>
            <a:ext cx="6201033" cy="5815657"/>
          </a:xfrm>
          <a:prstGeom prst="rect">
            <a:avLst/>
          </a:prstGeom>
        </p:spPr>
      </p:pic>
      <p:sp>
        <p:nvSpPr>
          <p:cNvPr id="6" name="מציין מיקום טקסט של כתובית 1">
            <a:extLst>
              <a:ext uri="{FF2B5EF4-FFF2-40B4-BE49-F238E27FC236}">
                <a16:creationId xmlns:a16="http://schemas.microsoft.com/office/drawing/2014/main" id="{5A1F9EF5-B88C-405C-9168-EDE6A70749C5}"/>
              </a:ext>
            </a:extLst>
          </p:cNvPr>
          <p:cNvSpPr>
            <a:spLocks noGrp="1"/>
          </p:cNvSpPr>
          <p:nvPr>
            <p:ph type="body" sz="quarter" idx="10"/>
          </p:nvPr>
        </p:nvSpPr>
        <p:spPr>
          <a:xfrm flipH="1">
            <a:off x="4216400" y="1752600"/>
            <a:ext cx="3757612" cy="609600"/>
          </a:xfrm>
        </p:spPr>
        <p:txBody>
          <a:bodyPr rtlCol="1">
            <a:normAutofit/>
          </a:bodyPr>
          <a:lstStyle>
            <a:lvl1pPr marL="0" indent="0" algn="ctr" rtl="1">
              <a:buFontTx/>
              <a:buNone/>
              <a:defRPr sz="2000">
                <a:solidFill>
                  <a:schemeClr val="accent4"/>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לחץ כדי לערוך סגנונות טקסט של תבנית בסיס</a:t>
            </a:r>
          </a:p>
        </p:txBody>
      </p:sp>
      <p:sp>
        <p:nvSpPr>
          <p:cNvPr id="19" name="מציין מיקום טקסט של כתובית 2">
            <a:extLst>
              <a:ext uri="{FF2B5EF4-FFF2-40B4-BE49-F238E27FC236}">
                <a16:creationId xmlns:a16="http://schemas.microsoft.com/office/drawing/2014/main" id="{D2282B87-09AC-4246-8C13-92CF93907CBF}"/>
              </a:ext>
            </a:extLst>
          </p:cNvPr>
          <p:cNvSpPr>
            <a:spLocks noGrp="1"/>
          </p:cNvSpPr>
          <p:nvPr>
            <p:ph type="body" sz="quarter" idx="11"/>
          </p:nvPr>
        </p:nvSpPr>
        <p:spPr>
          <a:xfrm flipH="1">
            <a:off x="4216400" y="4844142"/>
            <a:ext cx="3757612" cy="609600"/>
          </a:xfrm>
        </p:spPr>
        <p:txBody>
          <a:bodyPr rtlCol="1">
            <a:normAutofit/>
          </a:bodyPr>
          <a:lstStyle>
            <a:lvl1pPr marL="0" indent="0" algn="ctr" rtl="1">
              <a:buFontTx/>
              <a:buNone/>
              <a:defRPr sz="2000">
                <a:solidFill>
                  <a:schemeClr val="accent4"/>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לחץ כדי לערוך סגנונות טקסט של תבנית בסיס</a:t>
            </a:r>
          </a:p>
        </p:txBody>
      </p:sp>
      <p:sp>
        <p:nvSpPr>
          <p:cNvPr id="2" name="כותרת 1">
            <a:extLst>
              <a:ext uri="{FF2B5EF4-FFF2-40B4-BE49-F238E27FC236}">
                <a16:creationId xmlns:a16="http://schemas.microsoft.com/office/drawing/2014/main" id="{B14A909A-2E72-4DBE-BD02-0B20CFB25B6B}"/>
              </a:ext>
            </a:extLst>
          </p:cNvPr>
          <p:cNvSpPr>
            <a:spLocks noGrp="1"/>
          </p:cNvSpPr>
          <p:nvPr>
            <p:ph type="title" hasCustomPrompt="1"/>
          </p:nvPr>
        </p:nvSpPr>
        <p:spPr>
          <a:xfrm flipH="1">
            <a:off x="4216401" y="2361521"/>
            <a:ext cx="3757613" cy="2481941"/>
          </a:xfrm>
        </p:spPr>
        <p:txBody>
          <a:bodyPr vert="horz" lIns="121899" tIns="60949" rIns="121899" bIns="60949" rtlCol="1" anchor="ctr">
            <a:normAutofit/>
          </a:bodyPr>
          <a:lstStyle>
            <a:lvl1pPr algn="ctr" rtl="1">
              <a:defRPr lang="en-US" sz="7200" b="1">
                <a:solidFill>
                  <a:schemeClr val="accent4"/>
                </a:solidFill>
                <a:latin typeface="Tahoma" panose="020B0604030504040204" pitchFamily="34" charset="0"/>
                <a:ea typeface="Tahoma" panose="020B0604030504040204" pitchFamily="34" charset="0"/>
                <a:cs typeface="Tahoma" panose="020B0604030504040204" pitchFamily="34" charset="0"/>
              </a:defRPr>
            </a:lvl1pPr>
          </a:lstStyle>
          <a:p>
            <a:pPr marL="0" lvl="0" indent="0" algn="ctr" rtl="1">
              <a:lnSpc>
                <a:spcPct val="95000"/>
              </a:lnSpc>
              <a:spcBef>
                <a:spcPts val="1866"/>
              </a:spcBef>
              <a:buClr>
                <a:schemeClr val="accent6">
                  <a:lumMod val="50000"/>
                </a:schemeClr>
              </a:buClr>
              <a:buSzPct val="100000"/>
              <a:buFontTx/>
            </a:pPr>
            <a:r>
              <a:rPr lang="he-IL" noProof="0"/>
              <a:t>הוספת כותרת</a:t>
            </a:r>
          </a:p>
        </p:txBody>
      </p:sp>
      <p:sp>
        <p:nvSpPr>
          <p:cNvPr id="4" name="מציין מיקום של קמע 3">
            <a:extLst>
              <a:ext uri="{FF2B5EF4-FFF2-40B4-BE49-F238E27FC236}">
                <a16:creationId xmlns:a16="http://schemas.microsoft.com/office/drawing/2014/main" id="{00D6F4DA-DB0D-8782-3230-A7EAE2D9F77B}"/>
              </a:ext>
            </a:extLst>
          </p:cNvPr>
          <p:cNvSpPr>
            <a:spLocks noGrp="1"/>
          </p:cNvSpPr>
          <p:nvPr>
            <p:ph type="media" sz="quarter" idx="12">
              <p:extLst>
                <p:ext uri="{56F484CC-4922-43CF-B6FB-B326C6A72FC8}">
                  <p232:phTypeExt xmlns:p232="http://schemas.microsoft.com/office/powerpoint/2023/02/main">
                    <p232:type>
                      <p232:cameo/>
                    </p232:type>
                  </p232:phTypeExt>
                </p:ext>
              </p:extLst>
            </p:ph>
          </p:nvPr>
        </p:nvSpPr>
        <p:spPr>
          <a:xfrm>
            <a:off x="11639550" y="6524625"/>
            <a:ext cx="549275" cy="288925"/>
          </a:xfrm>
        </p:spPr>
        <p:txBody>
          <a:bodyPr/>
          <a:lstStyle/>
          <a:p>
            <a:endParaRPr lang="he-IL"/>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פריסת עיגול קטן">
    <p:bg>
      <p:bgPr>
        <a:solidFill>
          <a:schemeClr val="accent5"/>
        </a:solidFill>
        <a:effectLst/>
      </p:bgPr>
    </p:bg>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E7AEBCE5-C441-4E28-A2A0-86898FA8A1A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2527" t="27893"/>
          <a:stretch/>
        </p:blipFill>
        <p:spPr>
          <a:xfrm flipH="1">
            <a:off x="7313613" y="0"/>
            <a:ext cx="4875212" cy="3769068"/>
          </a:xfrm>
          <a:prstGeom prst="rect">
            <a:avLst/>
          </a:prstGeom>
        </p:spPr>
      </p:pic>
      <p:sp>
        <p:nvSpPr>
          <p:cNvPr id="13" name="מציין מיקום טקסט 12">
            <a:extLst>
              <a:ext uri="{FF2B5EF4-FFF2-40B4-BE49-F238E27FC236}">
                <a16:creationId xmlns:a16="http://schemas.microsoft.com/office/drawing/2014/main" id="{1B0C5185-5797-47C6-A658-12B8040B7244}"/>
              </a:ext>
            </a:extLst>
          </p:cNvPr>
          <p:cNvSpPr>
            <a:spLocks noGrp="1"/>
          </p:cNvSpPr>
          <p:nvPr>
            <p:ph type="body" sz="quarter" idx="11"/>
          </p:nvPr>
        </p:nvSpPr>
        <p:spPr>
          <a:xfrm flipH="1">
            <a:off x="684213" y="1828800"/>
            <a:ext cx="5410200" cy="4343400"/>
          </a:xfrm>
        </p:spPr>
        <p:txBody>
          <a:bodyPr rtlCol="1">
            <a:normAutofit/>
          </a:bodyPr>
          <a:lstStyle>
            <a:lvl1pPr algn="r" rtl="1">
              <a:buClr>
                <a:schemeClr val="bg1"/>
              </a:buClr>
              <a:defRPr sz="20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731392"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1158037"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584683"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2011328"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2" name="כותרת 1">
            <a:extLst>
              <a:ext uri="{FF2B5EF4-FFF2-40B4-BE49-F238E27FC236}">
                <a16:creationId xmlns:a16="http://schemas.microsoft.com/office/drawing/2014/main" id="{364FE576-B3E5-461C-84D8-BF879AF493CD}"/>
              </a:ext>
            </a:extLst>
          </p:cNvPr>
          <p:cNvSpPr>
            <a:spLocks noGrp="1"/>
          </p:cNvSpPr>
          <p:nvPr>
            <p:ph type="title"/>
          </p:nvPr>
        </p:nvSpPr>
        <p:spPr>
          <a:xfrm flipH="1">
            <a:off x="7618413" y="685800"/>
            <a:ext cx="3886199" cy="2133598"/>
          </a:xfrm>
        </p:spPr>
        <p:txBody>
          <a:bodyPr vert="horz" lIns="121899" tIns="60949" rIns="121899" bIns="60949" rtlCol="1" anchor="t">
            <a:normAutofit/>
          </a:bodyPr>
          <a:lstStyle>
            <a:lvl1pPr algn="r" rtl="1">
              <a:defRPr lang="en-US" sz="4000" b="1">
                <a:solidFill>
                  <a:schemeClr val="accent1"/>
                </a:solidFill>
                <a:latin typeface="Tahoma" panose="020B0604030504040204" pitchFamily="34" charset="0"/>
                <a:ea typeface="Tahoma" panose="020B0604030504040204" pitchFamily="34" charset="0"/>
                <a:cs typeface="Tahoma" panose="020B0604030504040204" pitchFamily="34" charset="0"/>
              </a:defRPr>
            </a:lvl1pPr>
          </a:lstStyle>
          <a:p>
            <a:pPr marL="0" lvl="0" indent="0" rtl="1">
              <a:lnSpc>
                <a:spcPct val="95000"/>
              </a:lnSpc>
              <a:spcBef>
                <a:spcPts val="1866"/>
              </a:spcBef>
              <a:buClr>
                <a:schemeClr val="accent6">
                  <a:lumMod val="50000"/>
                </a:schemeClr>
              </a:buClr>
              <a:buSzPct val="100000"/>
              <a:buFont typeface="Arial" pitchFamily="34" charset="0"/>
            </a:pPr>
            <a:r>
              <a:rPr lang="he-IL" noProof="0"/>
              <a:t>לחץ כדי לערוך סגנון כותרת של תבנית בסיס</a:t>
            </a:r>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פריסת עיגול קטן כחול">
    <p:bg>
      <p:bgPr>
        <a:solidFill>
          <a:schemeClr val="tx2"/>
        </a:solidFill>
        <a:effectLst/>
      </p:bgPr>
    </p:bg>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E7AEBCE5-C441-4E28-A2A0-86898FA8A1A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2527" t="27893"/>
          <a:stretch/>
        </p:blipFill>
        <p:spPr>
          <a:xfrm flipH="1">
            <a:off x="7313613" y="0"/>
            <a:ext cx="4875212" cy="3769068"/>
          </a:xfrm>
          <a:prstGeom prst="rect">
            <a:avLst/>
          </a:prstGeom>
        </p:spPr>
      </p:pic>
      <p:sp>
        <p:nvSpPr>
          <p:cNvPr id="13" name="מציין מיקום טקסט 12">
            <a:extLst>
              <a:ext uri="{FF2B5EF4-FFF2-40B4-BE49-F238E27FC236}">
                <a16:creationId xmlns:a16="http://schemas.microsoft.com/office/drawing/2014/main" id="{1B0C5185-5797-47C6-A658-12B8040B7244}"/>
              </a:ext>
            </a:extLst>
          </p:cNvPr>
          <p:cNvSpPr>
            <a:spLocks noGrp="1"/>
          </p:cNvSpPr>
          <p:nvPr>
            <p:ph type="body" sz="quarter" idx="11"/>
          </p:nvPr>
        </p:nvSpPr>
        <p:spPr>
          <a:xfrm flipH="1">
            <a:off x="684213" y="1828800"/>
            <a:ext cx="5410200" cy="4343400"/>
          </a:xfrm>
        </p:spPr>
        <p:txBody>
          <a:bodyPr rtlCol="1">
            <a:normAutofit/>
          </a:bodyPr>
          <a:lstStyle>
            <a:lvl1pPr algn="r" rtl="1">
              <a:buClr>
                <a:schemeClr val="bg1"/>
              </a:buClr>
              <a:defRPr sz="20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731392"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1158037"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584683"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2011328"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2" name="כותרת 1">
            <a:extLst>
              <a:ext uri="{FF2B5EF4-FFF2-40B4-BE49-F238E27FC236}">
                <a16:creationId xmlns:a16="http://schemas.microsoft.com/office/drawing/2014/main" id="{364FE576-B3E5-461C-84D8-BF879AF493CD}"/>
              </a:ext>
            </a:extLst>
          </p:cNvPr>
          <p:cNvSpPr>
            <a:spLocks noGrp="1"/>
          </p:cNvSpPr>
          <p:nvPr>
            <p:ph type="title"/>
          </p:nvPr>
        </p:nvSpPr>
        <p:spPr>
          <a:xfrm flipH="1">
            <a:off x="7618413" y="685800"/>
            <a:ext cx="3886199" cy="2133598"/>
          </a:xfrm>
        </p:spPr>
        <p:txBody>
          <a:bodyPr vert="horz" lIns="121899" tIns="60949" rIns="121899" bIns="60949" rtlCol="1" anchor="t">
            <a:normAutofit/>
          </a:bodyPr>
          <a:lstStyle>
            <a:lvl1pPr algn="r" rtl="1">
              <a:defRPr lang="en-US" sz="4000" b="1">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marL="0" lvl="0" indent="0" rtl="1">
              <a:lnSpc>
                <a:spcPct val="95000"/>
              </a:lnSpc>
              <a:spcBef>
                <a:spcPts val="1866"/>
              </a:spcBef>
              <a:buClr>
                <a:schemeClr val="accent6">
                  <a:lumMod val="50000"/>
                </a:schemeClr>
              </a:buClr>
              <a:buSzPct val="100000"/>
              <a:buFont typeface="Arial" pitchFamily="34" charset="0"/>
            </a:pPr>
            <a:r>
              <a:rPr lang="he-IL" noProof="0"/>
              <a:t>לחץ כדי לערוך סגנון כותרת של תבנית בסיס</a:t>
            </a:r>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פריסת עיגול גדול_חלופי">
    <p:bg>
      <p:bgPr>
        <a:solidFill>
          <a:schemeClr val="accent1"/>
        </a:solidFill>
        <a:effectLst/>
      </p:bgPr>
    </p:bg>
    <p:spTree>
      <p:nvGrpSpPr>
        <p:cNvPr id="1" name=""/>
        <p:cNvGrpSpPr/>
        <p:nvPr/>
      </p:nvGrpSpPr>
      <p:grpSpPr>
        <a:xfrm>
          <a:off x="0" y="0"/>
          <a:ext cx="0" cy="0"/>
          <a:chOff x="0" y="0"/>
          <a:chExt cx="0" cy="0"/>
        </a:xfrm>
      </p:grpSpPr>
      <p:pic>
        <p:nvPicPr>
          <p:cNvPr id="5" name="גרפיקה 4">
            <a:extLst>
              <a:ext uri="{FF2B5EF4-FFF2-40B4-BE49-F238E27FC236}">
                <a16:creationId xmlns:a16="http://schemas.microsoft.com/office/drawing/2014/main" id="{7357EB46-0628-42CB-95AC-AF38CFD68654}"/>
              </a:ext>
            </a:extLst>
          </p:cNvPr>
          <p:cNvPicPr>
            <a:picLocks noChangeAspect="1"/>
          </p:cNvPicPr>
          <p:nvPr/>
        </p:nvPicPr>
        <p:blipFill rotWithShape="1">
          <a:blip>
            <a:extLst>
              <a:ext uri="{96DAC541-7B7A-43D3-8B79-37D633B846F1}">
                <asvg:svgBlip xmlns:asvg="http://schemas.microsoft.com/office/drawing/2016/SVG/main" r:embed="rId2"/>
              </a:ext>
            </a:extLst>
          </a:blip>
          <a:srcRect r="22801"/>
          <a:stretch/>
        </p:blipFill>
        <p:spPr>
          <a:xfrm>
            <a:off x="11907" y="990"/>
            <a:ext cx="5294313" cy="6858000"/>
          </a:xfrm>
          <a:prstGeom prst="rect">
            <a:avLst/>
          </a:prstGeom>
        </p:spPr>
      </p:pic>
      <p:pic>
        <p:nvPicPr>
          <p:cNvPr id="7" name="גרפיקה 6">
            <a:extLst>
              <a:ext uri="{FF2B5EF4-FFF2-40B4-BE49-F238E27FC236}">
                <a16:creationId xmlns:a16="http://schemas.microsoft.com/office/drawing/2014/main" id="{D12EB5EE-DDAA-D449-95BC-BCAFCC6E6BB5}"/>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18750" t="25323" r="-17290" b="14356"/>
          <a:stretch/>
        </p:blipFill>
        <p:spPr>
          <a:xfrm flipH="1">
            <a:off x="174624" y="0"/>
            <a:ext cx="12014201" cy="6897338"/>
          </a:xfrm>
          <a:prstGeom prst="rect">
            <a:avLst/>
          </a:prstGeom>
        </p:spPr>
      </p:pic>
      <p:sp>
        <p:nvSpPr>
          <p:cNvPr id="2" name="כותרת 1"/>
          <p:cNvSpPr>
            <a:spLocks noGrp="1"/>
          </p:cNvSpPr>
          <p:nvPr>
            <p:ph type="title"/>
          </p:nvPr>
        </p:nvSpPr>
        <p:spPr>
          <a:xfrm flipH="1">
            <a:off x="5905500" y="685800"/>
            <a:ext cx="5562600" cy="1143000"/>
          </a:xfrm>
        </p:spPr>
        <p:txBody>
          <a:bodyPr rtlCol="1" anchor="t">
            <a:normAutofit/>
          </a:bodyPr>
          <a:lstStyle>
            <a:lvl1pPr algn="r" rtl="1">
              <a:defRPr sz="4000" b="1">
                <a:solidFill>
                  <a:schemeClr val="accent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3" name="מציין מיקום תוכן 2"/>
          <p:cNvSpPr>
            <a:spLocks noGrp="1"/>
          </p:cNvSpPr>
          <p:nvPr>
            <p:ph idx="1"/>
          </p:nvPr>
        </p:nvSpPr>
        <p:spPr>
          <a:xfrm flipH="1">
            <a:off x="5905500" y="1828800"/>
            <a:ext cx="5562600" cy="4470400"/>
          </a:xfrm>
        </p:spPr>
        <p:txBody>
          <a:bodyPr rtlCol="1">
            <a:normAutofit/>
          </a:bodyPr>
          <a:lstStyle>
            <a:lvl1pPr algn="r" rtl="1">
              <a:defRPr sz="2000">
                <a:latin typeface="Tahoma" panose="020B0604030504040204" pitchFamily="34" charset="0"/>
                <a:ea typeface="Tahoma" panose="020B0604030504040204" pitchFamily="34" charset="0"/>
                <a:cs typeface="Tahoma" panose="020B0604030504040204" pitchFamily="34" charset="0"/>
              </a:defRPr>
            </a:lvl1pPr>
            <a:lvl2pPr marL="731392"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2pPr>
            <a:lvl3pPr marL="1158037"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3pPr>
            <a:lvl4pPr marL="1584683"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4pPr>
            <a:lvl5pPr marL="2011328"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5pPr>
            <a:lvl6pPr algn="r" rtl="1">
              <a:defRPr/>
            </a:lvl6pPr>
            <a:lvl7pPr algn="r" rtl="1">
              <a:defRPr baseline="0"/>
            </a:lvl7pPr>
            <a:lvl8pPr algn="r" rtl="1">
              <a:defRPr baseline="0"/>
            </a:lvl8pPr>
            <a:lvl9pPr algn="r" rtl="1">
              <a:defRPr baseline="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פריסת עיגול גדול_חלופי">
    <p:spTree>
      <p:nvGrpSpPr>
        <p:cNvPr id="1" name=""/>
        <p:cNvGrpSpPr/>
        <p:nvPr/>
      </p:nvGrpSpPr>
      <p:grpSpPr>
        <a:xfrm>
          <a:off x="0" y="0"/>
          <a:ext cx="0" cy="0"/>
          <a:chOff x="0" y="0"/>
          <a:chExt cx="0" cy="0"/>
        </a:xfrm>
      </p:grpSpPr>
      <p:pic>
        <p:nvPicPr>
          <p:cNvPr id="5" name="גרפיקה 4">
            <a:extLst>
              <a:ext uri="{FF2B5EF4-FFF2-40B4-BE49-F238E27FC236}">
                <a16:creationId xmlns:a16="http://schemas.microsoft.com/office/drawing/2014/main" id="{7357EB46-0628-42CB-95AC-AF38CFD68654}"/>
              </a:ext>
            </a:extLst>
          </p:cNvPr>
          <p:cNvPicPr>
            <a:picLocks noChangeAspect="1"/>
          </p:cNvPicPr>
          <p:nvPr/>
        </p:nvPicPr>
        <p:blipFill rotWithShape="1">
          <a:blip>
            <a:extLst>
              <a:ext uri="{96DAC541-7B7A-43D3-8B79-37D633B846F1}">
                <asvg:svgBlip xmlns:asvg="http://schemas.microsoft.com/office/drawing/2016/SVG/main" r:embed="rId2"/>
              </a:ext>
            </a:extLst>
          </a:blip>
          <a:srcRect r="22801"/>
          <a:stretch/>
        </p:blipFill>
        <p:spPr>
          <a:xfrm>
            <a:off x="0" y="0"/>
            <a:ext cx="5294313" cy="6858000"/>
          </a:xfrm>
          <a:prstGeom prst="rect">
            <a:avLst/>
          </a:prstGeom>
        </p:spPr>
      </p:pic>
      <p:pic>
        <p:nvPicPr>
          <p:cNvPr id="7" name="גרפיקה 6">
            <a:extLst>
              <a:ext uri="{FF2B5EF4-FFF2-40B4-BE49-F238E27FC236}">
                <a16:creationId xmlns:a16="http://schemas.microsoft.com/office/drawing/2014/main" id="{75506675-2304-3948-8A18-BB70E847D3D5}"/>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18750" t="25323" r="-17290" b="14356"/>
          <a:stretch/>
        </p:blipFill>
        <p:spPr>
          <a:xfrm flipH="1">
            <a:off x="174624" y="0"/>
            <a:ext cx="12014201" cy="6897338"/>
          </a:xfrm>
          <a:prstGeom prst="rect">
            <a:avLst/>
          </a:prstGeom>
        </p:spPr>
      </p:pic>
      <p:sp>
        <p:nvSpPr>
          <p:cNvPr id="2" name="כותרת 1"/>
          <p:cNvSpPr>
            <a:spLocks noGrp="1"/>
          </p:cNvSpPr>
          <p:nvPr>
            <p:ph type="title"/>
          </p:nvPr>
        </p:nvSpPr>
        <p:spPr>
          <a:xfrm flipH="1">
            <a:off x="5905500" y="685800"/>
            <a:ext cx="5562600" cy="1143000"/>
          </a:xfrm>
        </p:spPr>
        <p:txBody>
          <a:bodyPr rtlCol="1" anchor="t">
            <a:normAutofit/>
          </a:bodyPr>
          <a:lstStyle>
            <a:lvl1pPr algn="r" rtl="1">
              <a:defRPr sz="4000"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3" name="מציין מיקום תוכן 2"/>
          <p:cNvSpPr>
            <a:spLocks noGrp="1"/>
          </p:cNvSpPr>
          <p:nvPr>
            <p:ph idx="1"/>
          </p:nvPr>
        </p:nvSpPr>
        <p:spPr>
          <a:xfrm flipH="1">
            <a:off x="5905500" y="1828800"/>
            <a:ext cx="5562600" cy="4470400"/>
          </a:xfrm>
        </p:spPr>
        <p:txBody>
          <a:bodyPr rtlCol="1">
            <a:normAutofit/>
          </a:bodyPr>
          <a:lstStyle>
            <a:lvl1pPr algn="r" rtl="1">
              <a:buClr>
                <a:schemeClr val="bg1"/>
              </a:buClr>
              <a:defRPr sz="20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731392"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1158037"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584683"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2011328"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5pPr>
            <a:lvl6pPr algn="r" rtl="1">
              <a:defRPr/>
            </a:lvl6pPr>
            <a:lvl7pPr algn="r" rtl="1">
              <a:defRPr baseline="0"/>
            </a:lvl7pPr>
            <a:lvl8pPr algn="r" rtl="1">
              <a:defRPr baseline="0"/>
            </a:lvl8pPr>
            <a:lvl9pPr algn="r" rtl="1">
              <a:defRPr baseline="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פריסת נייר">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684212" y="685800"/>
            <a:ext cx="8763002" cy="990600"/>
          </a:xfrm>
        </p:spPr>
        <p:txBody>
          <a:bodyPr rtlCol="1" anchor="t"/>
          <a:lstStyle>
            <a:lvl1pPr algn="r" rtl="1">
              <a:lnSpc>
                <a:spcPct val="100000"/>
              </a:lnSpc>
              <a:defRPr sz="4000" b="1">
                <a:solidFill>
                  <a:schemeClr val="accent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pic>
        <p:nvPicPr>
          <p:cNvPr id="4" name="גרפיקה 3">
            <a:extLst>
              <a:ext uri="{FF2B5EF4-FFF2-40B4-BE49-F238E27FC236}">
                <a16:creationId xmlns:a16="http://schemas.microsoft.com/office/drawing/2014/main" id="{688A6A42-7A89-44E1-BBDF-14C2FD2245B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61611" y="1309974"/>
            <a:ext cx="1676401" cy="4648200"/>
          </a:xfrm>
          <a:prstGeom prst="rect">
            <a:avLst/>
          </a:prstGeom>
        </p:spPr>
      </p:pic>
      <p:sp>
        <p:nvSpPr>
          <p:cNvPr id="8" name="מציין מיקום תוכן 2">
            <a:extLst>
              <a:ext uri="{FF2B5EF4-FFF2-40B4-BE49-F238E27FC236}">
                <a16:creationId xmlns:a16="http://schemas.microsoft.com/office/drawing/2014/main" id="{421512DC-20C8-4928-B94E-9F191902C57E}"/>
              </a:ext>
            </a:extLst>
          </p:cNvPr>
          <p:cNvSpPr>
            <a:spLocks noGrp="1"/>
          </p:cNvSpPr>
          <p:nvPr>
            <p:ph idx="10"/>
          </p:nvPr>
        </p:nvSpPr>
        <p:spPr>
          <a:xfrm flipH="1">
            <a:off x="684212" y="1828800"/>
            <a:ext cx="8763002" cy="4470400"/>
          </a:xfrm>
        </p:spPr>
        <p:txBody>
          <a:bodyPr rtlCol="1">
            <a:normAutofit/>
          </a:bodyPr>
          <a:lstStyle>
            <a:lvl1pPr algn="r" rtl="1">
              <a:defRPr sz="2000">
                <a:latin typeface="Tahoma" panose="020B0604030504040204" pitchFamily="34" charset="0"/>
                <a:ea typeface="Tahoma" panose="020B0604030504040204" pitchFamily="34" charset="0"/>
                <a:cs typeface="Tahoma" panose="020B0604030504040204" pitchFamily="34" charset="0"/>
              </a:defRPr>
            </a:lvl1pPr>
            <a:lvl2pPr marL="731392"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2pPr>
            <a:lvl3pPr marL="1158037"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3pPr>
            <a:lvl4pPr marL="1584683"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4pPr>
            <a:lvl5pPr marL="2011328"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5pPr>
            <a:lvl6pPr algn="r" rtl="1">
              <a:defRPr/>
            </a:lvl6pPr>
            <a:lvl7pPr algn="r" rtl="1">
              <a:defRPr baseline="0"/>
            </a:lvl7pPr>
            <a:lvl8pPr algn="r" rtl="1">
              <a:defRPr baseline="0"/>
            </a:lvl8pPr>
            <a:lvl9pPr algn="r" rtl="1">
              <a:defRPr baseline="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B7E6E53-3B51-81F4-82F9-3D861CAB195D}"/>
              </a:ext>
            </a:extLst>
          </p:cNvPr>
          <p:cNvSpPr>
            <a:spLocks noGrp="1"/>
          </p:cNvSpPr>
          <p:nvPr>
            <p:ph type="ctrTitle"/>
          </p:nvPr>
        </p:nvSpPr>
        <p:spPr>
          <a:xfrm>
            <a:off x="1524000" y="1122363"/>
            <a:ext cx="9140825"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984CF8A3-397A-A531-91A2-9CA628F6412E}"/>
              </a:ext>
            </a:extLst>
          </p:cNvPr>
          <p:cNvSpPr>
            <a:spLocks noGrp="1"/>
          </p:cNvSpPr>
          <p:nvPr>
            <p:ph type="subTitle" idx="1"/>
          </p:nvPr>
        </p:nvSpPr>
        <p:spPr>
          <a:xfrm>
            <a:off x="1524000" y="3602038"/>
            <a:ext cx="9140825"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6C221733-6631-A1DD-5A3C-042DD01D4340}"/>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346D287-F8AC-BF59-79C5-111019E1127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7D0B0EE-BCB1-C518-55BF-36F5AC61DD17}"/>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1333902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A587791-BED7-552D-0D88-B7A7F8B5556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FC35FD4-F650-F269-2311-D144C2F2F4B8}"/>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A856FF2-B01A-6444-B89F-E6F8E84CDE32}"/>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3849BE3A-58A2-0211-4CC6-26F5AAAE8C3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C70EAB2-9E78-94BD-82FE-719B1ACFB587}"/>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2566179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7515CC0-9763-FD73-533E-46AC53240ECA}"/>
              </a:ext>
            </a:extLst>
          </p:cNvPr>
          <p:cNvSpPr>
            <a:spLocks noGrp="1"/>
          </p:cNvSpPr>
          <p:nvPr>
            <p:ph type="title"/>
          </p:nvPr>
        </p:nvSpPr>
        <p:spPr>
          <a:xfrm>
            <a:off x="831850" y="1709738"/>
            <a:ext cx="10512425"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DB65FA4-3896-DD7A-44A9-CA85943F8455}"/>
              </a:ext>
            </a:extLst>
          </p:cNvPr>
          <p:cNvSpPr>
            <a:spLocks noGrp="1"/>
          </p:cNvSpPr>
          <p:nvPr>
            <p:ph type="body" idx="1"/>
          </p:nvPr>
        </p:nvSpPr>
        <p:spPr>
          <a:xfrm>
            <a:off x="831850" y="4589463"/>
            <a:ext cx="105124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E24DEE5-4861-3143-5F7D-7E00F4511E88}"/>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8E4EA818-56EC-623A-6AAD-2226C6CBB42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10F9402-BF0C-1947-5757-677CDE0A817F}"/>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3297019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BCCE46B-7411-0DC6-B79D-B47B8980891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D65488B-BAD4-A2AC-AEDB-AAE5ADE2372E}"/>
              </a:ext>
            </a:extLst>
          </p:cNvPr>
          <p:cNvSpPr>
            <a:spLocks noGrp="1"/>
          </p:cNvSpPr>
          <p:nvPr>
            <p:ph sz="half" idx="1"/>
          </p:nvPr>
        </p:nvSpPr>
        <p:spPr>
          <a:xfrm>
            <a:off x="838200" y="1825625"/>
            <a:ext cx="5180013"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0E5B8C37-9E9B-C127-EA76-6FD11A15E485}"/>
              </a:ext>
            </a:extLst>
          </p:cNvPr>
          <p:cNvSpPr>
            <a:spLocks noGrp="1"/>
          </p:cNvSpPr>
          <p:nvPr>
            <p:ph sz="half" idx="2"/>
          </p:nvPr>
        </p:nvSpPr>
        <p:spPr>
          <a:xfrm>
            <a:off x="6170613" y="1825625"/>
            <a:ext cx="5180012"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0D4F0D66-3244-F00C-FF1E-0A70A29FADF5}"/>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B28AA068-5E26-9604-28AC-2B28DCF33EC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A970461-E527-F1AB-9C73-80C2B415A126}"/>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2231012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0065BE-AF18-DF60-90A1-23741E0A2D8E}"/>
              </a:ext>
            </a:extLst>
          </p:cNvPr>
          <p:cNvSpPr>
            <a:spLocks noGrp="1"/>
          </p:cNvSpPr>
          <p:nvPr>
            <p:ph type="title"/>
          </p:nvPr>
        </p:nvSpPr>
        <p:spPr>
          <a:xfrm>
            <a:off x="839788" y="365125"/>
            <a:ext cx="10512425"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D3741A00-92BD-E372-EE56-C952DB9EF688}"/>
              </a:ext>
            </a:extLst>
          </p:cNvPr>
          <p:cNvSpPr>
            <a:spLocks noGrp="1"/>
          </p:cNvSpPr>
          <p:nvPr>
            <p:ph type="body" idx="1"/>
          </p:nvPr>
        </p:nvSpPr>
        <p:spPr>
          <a:xfrm>
            <a:off x="839788" y="1681163"/>
            <a:ext cx="51562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97DA50B8-138C-CBDB-A4C3-7E38FC0EFCC8}"/>
              </a:ext>
            </a:extLst>
          </p:cNvPr>
          <p:cNvSpPr>
            <a:spLocks noGrp="1"/>
          </p:cNvSpPr>
          <p:nvPr>
            <p:ph sz="half" idx="2"/>
          </p:nvPr>
        </p:nvSpPr>
        <p:spPr>
          <a:xfrm>
            <a:off x="839788" y="2505075"/>
            <a:ext cx="5156200"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8C83F5BE-CE1C-2F9A-3F1A-6277382A05A7}"/>
              </a:ext>
            </a:extLst>
          </p:cNvPr>
          <p:cNvSpPr>
            <a:spLocks noGrp="1"/>
          </p:cNvSpPr>
          <p:nvPr>
            <p:ph type="body" sz="quarter" idx="3"/>
          </p:nvPr>
        </p:nvSpPr>
        <p:spPr>
          <a:xfrm>
            <a:off x="6170613" y="1681163"/>
            <a:ext cx="51816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4DF7905C-695A-CD51-9340-7615DA0989A6}"/>
              </a:ext>
            </a:extLst>
          </p:cNvPr>
          <p:cNvSpPr>
            <a:spLocks noGrp="1"/>
          </p:cNvSpPr>
          <p:nvPr>
            <p:ph sz="quarter" idx="4"/>
          </p:nvPr>
        </p:nvSpPr>
        <p:spPr>
          <a:xfrm>
            <a:off x="6170613" y="2505075"/>
            <a:ext cx="5181600"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1687708D-1D67-ABEE-EBD3-3F8EC73FCA90}"/>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1C94812A-A106-E372-2EF0-041E148E5536}"/>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584F9020-08C9-2F03-F0A7-E0440AD61D78}"/>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1449466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38E3CAC-204E-CDE4-5218-A31B6B66AF5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1DB37FE9-92EA-2DCB-4BE1-FC945105F075}"/>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42731447-2B3F-7279-FB26-7AAEBD7957F8}"/>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01C5818C-E350-F91F-D2A7-8A1D38BA274F}"/>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1740941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F39A700D-AEC3-1E02-106D-3F67B8F46599}"/>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6FAF989F-C6AE-D8E1-1198-336E88519347}"/>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F93EE407-7B04-F903-43F1-0AF1A6462260}"/>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3809444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1DC9A53-184B-486D-04EC-1FB33C3FB0F2}"/>
              </a:ext>
            </a:extLst>
          </p:cNvPr>
          <p:cNvSpPr>
            <a:spLocks noGrp="1"/>
          </p:cNvSpPr>
          <p:nvPr>
            <p:ph type="title"/>
          </p:nvPr>
        </p:nvSpPr>
        <p:spPr>
          <a:xfrm>
            <a:off x="839788" y="457200"/>
            <a:ext cx="3930650"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BB10753-CB15-7974-A036-32AB6235AB1F}"/>
              </a:ext>
            </a:extLst>
          </p:cNvPr>
          <p:cNvSpPr>
            <a:spLocks noGrp="1"/>
          </p:cNvSpPr>
          <p:nvPr>
            <p:ph idx="1"/>
          </p:nvPr>
        </p:nvSpPr>
        <p:spPr>
          <a:xfrm>
            <a:off x="5181600" y="987425"/>
            <a:ext cx="61706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F70FFFB7-6025-26E4-9FD9-6D7B7BE64F49}"/>
              </a:ext>
            </a:extLst>
          </p:cNvPr>
          <p:cNvSpPr>
            <a:spLocks noGrp="1"/>
          </p:cNvSpPr>
          <p:nvPr>
            <p:ph type="body" sz="half" idx="2"/>
          </p:nvPr>
        </p:nvSpPr>
        <p:spPr>
          <a:xfrm>
            <a:off x="839788" y="2057400"/>
            <a:ext cx="39306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F200F089-2849-1831-AC45-4E9CBE439239}"/>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17793426-8659-31D5-A8AD-25BBE65DED9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FBA6B66-034E-9C18-52F9-B117F029BF83}"/>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3694812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D784DA0-4672-C0F6-2BFB-649D9C2C046A}"/>
              </a:ext>
            </a:extLst>
          </p:cNvPr>
          <p:cNvSpPr>
            <a:spLocks noGrp="1"/>
          </p:cNvSpPr>
          <p:nvPr>
            <p:ph type="title"/>
          </p:nvPr>
        </p:nvSpPr>
        <p:spPr>
          <a:xfrm>
            <a:off x="839788" y="457200"/>
            <a:ext cx="3930650"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5F7B1797-02FE-DA99-8C77-68B4F67753BC}"/>
              </a:ext>
            </a:extLst>
          </p:cNvPr>
          <p:cNvSpPr>
            <a:spLocks noGrp="1"/>
          </p:cNvSpPr>
          <p:nvPr>
            <p:ph type="pic" idx="1"/>
          </p:nvPr>
        </p:nvSpPr>
        <p:spPr>
          <a:xfrm>
            <a:off x="5181600" y="987425"/>
            <a:ext cx="617061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69A41608-3FAD-9E7A-2A67-33F686FC2EF6}"/>
              </a:ext>
            </a:extLst>
          </p:cNvPr>
          <p:cNvSpPr>
            <a:spLocks noGrp="1"/>
          </p:cNvSpPr>
          <p:nvPr>
            <p:ph type="body" sz="half" idx="2"/>
          </p:nvPr>
        </p:nvSpPr>
        <p:spPr>
          <a:xfrm>
            <a:off x="839788" y="2057400"/>
            <a:ext cx="39306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CF6CC84-8A9C-A6AD-9C0A-478A61519653}"/>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67358CDC-B6A9-0380-5CCA-C1332B143FDE}"/>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55550D9-29BB-9BC5-ABDD-0C6A618081BF}"/>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2704138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1E40DA6-27EF-3D9D-9744-E29C0E4B7CA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0BCC66EB-EF5E-A541-FAF3-071CE7F71942}"/>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5A4E20C-B10A-042D-FB66-8E6445F49B6E}"/>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5C764BAE-7CF9-E127-7AEE-838E02494FA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BBB4F4D-4274-B240-BD98-4DA23D9E9A39}"/>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17974543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B408164D-C628-5E3F-72B9-06E29804F8A3}"/>
              </a:ext>
            </a:extLst>
          </p:cNvPr>
          <p:cNvSpPr>
            <a:spLocks noGrp="1"/>
          </p:cNvSpPr>
          <p:nvPr>
            <p:ph type="title" orient="vert"/>
          </p:nvPr>
        </p:nvSpPr>
        <p:spPr>
          <a:xfrm>
            <a:off x="8723313" y="365125"/>
            <a:ext cx="2627312"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F2D37142-1466-5FD2-B734-171550C3A69A}"/>
              </a:ext>
            </a:extLst>
          </p:cNvPr>
          <p:cNvSpPr>
            <a:spLocks noGrp="1"/>
          </p:cNvSpPr>
          <p:nvPr>
            <p:ph type="body" orient="vert" idx="1"/>
          </p:nvPr>
        </p:nvSpPr>
        <p:spPr>
          <a:xfrm>
            <a:off x="838200" y="365125"/>
            <a:ext cx="7732713"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E7412C0-9293-A34A-84A6-D35833B1D9A3}"/>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7017206E-1157-3E95-E62C-DF80B11BBAA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E4544F2-DAF8-92E8-9A23-C3C676AA3E9E}"/>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2028556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340922A-D059-454C-8299-0C81F894B5FB}"/>
              </a:ext>
            </a:extLst>
          </p:cNvPr>
          <p:cNvSpPr>
            <a:spLocks noGrp="1"/>
          </p:cNvSpPr>
          <p:nvPr>
            <p:ph type="ctrTitle"/>
          </p:nvPr>
        </p:nvSpPr>
        <p:spPr>
          <a:xfrm>
            <a:off x="1524000" y="1122363"/>
            <a:ext cx="9140825"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44E896E1-D5BF-F89C-6776-349E57610B24}"/>
              </a:ext>
            </a:extLst>
          </p:cNvPr>
          <p:cNvSpPr>
            <a:spLocks noGrp="1"/>
          </p:cNvSpPr>
          <p:nvPr>
            <p:ph type="subTitle" idx="1"/>
          </p:nvPr>
        </p:nvSpPr>
        <p:spPr>
          <a:xfrm>
            <a:off x="1524000" y="3602038"/>
            <a:ext cx="9140825"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420BE7AF-7621-2968-D973-AEC7413FD2D9}"/>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5401D746-44C9-4A9C-147E-47DE498D344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95C5489-193B-3F1B-9CA9-47B4684F0DF0}"/>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42135870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1151AF9-1A52-85D9-637B-116F3FFC61F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C76E9792-F36C-B305-AAD9-4FAE309093D8}"/>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30A6794-88F5-9B2A-54C3-7D40004FEBB2}"/>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74F0478-F13B-60AC-048E-C531222E958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4137635-9813-4C7C-F134-D64E64F9F35E}"/>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2037376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FA15D3-1C24-298C-C23A-A0E1360FA3F3}"/>
              </a:ext>
            </a:extLst>
          </p:cNvPr>
          <p:cNvSpPr>
            <a:spLocks noGrp="1"/>
          </p:cNvSpPr>
          <p:nvPr>
            <p:ph type="title"/>
          </p:nvPr>
        </p:nvSpPr>
        <p:spPr>
          <a:xfrm>
            <a:off x="831850" y="1709738"/>
            <a:ext cx="10512425"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7C174ECB-5BA8-771D-965B-8230EE7C9E2F}"/>
              </a:ext>
            </a:extLst>
          </p:cNvPr>
          <p:cNvSpPr>
            <a:spLocks noGrp="1"/>
          </p:cNvSpPr>
          <p:nvPr>
            <p:ph type="body" idx="1"/>
          </p:nvPr>
        </p:nvSpPr>
        <p:spPr>
          <a:xfrm>
            <a:off x="831850" y="4589463"/>
            <a:ext cx="105124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1E20E7FA-8C54-AE5E-8E6E-CDA7D8D7B4C0}"/>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C682F133-7C33-39A2-8035-9A68CDC0128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8291F4B-BE23-C75F-91F6-D27ACA98447F}"/>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18939354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26ADD7-B332-BB80-1994-14AE44E2112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FB103D8-EEE3-5DD5-2CE2-4701A85F73ED}"/>
              </a:ext>
            </a:extLst>
          </p:cNvPr>
          <p:cNvSpPr>
            <a:spLocks noGrp="1"/>
          </p:cNvSpPr>
          <p:nvPr>
            <p:ph sz="half" idx="1"/>
          </p:nvPr>
        </p:nvSpPr>
        <p:spPr>
          <a:xfrm>
            <a:off x="838200" y="1825625"/>
            <a:ext cx="5180013"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3484F974-6E5D-98AD-1451-9B587CF8E3A3}"/>
              </a:ext>
            </a:extLst>
          </p:cNvPr>
          <p:cNvSpPr>
            <a:spLocks noGrp="1"/>
          </p:cNvSpPr>
          <p:nvPr>
            <p:ph sz="half" idx="2"/>
          </p:nvPr>
        </p:nvSpPr>
        <p:spPr>
          <a:xfrm>
            <a:off x="6170613" y="1825625"/>
            <a:ext cx="5180012"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B9EC86C7-3420-ABB9-1D69-D46CF49B4422}"/>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397D3582-04DC-93F7-3D34-DCEF6930298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1BE3E4E-190D-14C5-0110-05D068C9F340}"/>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19263901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4C8AF5A-7139-4603-4C7F-2F31F9801140}"/>
              </a:ext>
            </a:extLst>
          </p:cNvPr>
          <p:cNvSpPr>
            <a:spLocks noGrp="1"/>
          </p:cNvSpPr>
          <p:nvPr>
            <p:ph type="title"/>
          </p:nvPr>
        </p:nvSpPr>
        <p:spPr>
          <a:xfrm>
            <a:off x="839788" y="365125"/>
            <a:ext cx="10512425"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BA7583D-D1CA-3C12-1783-650C33CE9F63}"/>
              </a:ext>
            </a:extLst>
          </p:cNvPr>
          <p:cNvSpPr>
            <a:spLocks noGrp="1"/>
          </p:cNvSpPr>
          <p:nvPr>
            <p:ph type="body" idx="1"/>
          </p:nvPr>
        </p:nvSpPr>
        <p:spPr>
          <a:xfrm>
            <a:off x="839788" y="1681163"/>
            <a:ext cx="51562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8C2290A-2808-ADFF-34C5-778462CBD57E}"/>
              </a:ext>
            </a:extLst>
          </p:cNvPr>
          <p:cNvSpPr>
            <a:spLocks noGrp="1"/>
          </p:cNvSpPr>
          <p:nvPr>
            <p:ph sz="half" idx="2"/>
          </p:nvPr>
        </p:nvSpPr>
        <p:spPr>
          <a:xfrm>
            <a:off x="839788" y="2505075"/>
            <a:ext cx="5156200"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980B90D7-7278-AFA3-AB65-6D7E54438206}"/>
              </a:ext>
            </a:extLst>
          </p:cNvPr>
          <p:cNvSpPr>
            <a:spLocks noGrp="1"/>
          </p:cNvSpPr>
          <p:nvPr>
            <p:ph type="body" sz="quarter" idx="3"/>
          </p:nvPr>
        </p:nvSpPr>
        <p:spPr>
          <a:xfrm>
            <a:off x="6170613" y="1681163"/>
            <a:ext cx="51816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B7E1A5BF-C6D8-FB06-82F2-F00CE6DC37B6}"/>
              </a:ext>
            </a:extLst>
          </p:cNvPr>
          <p:cNvSpPr>
            <a:spLocks noGrp="1"/>
          </p:cNvSpPr>
          <p:nvPr>
            <p:ph sz="quarter" idx="4"/>
          </p:nvPr>
        </p:nvSpPr>
        <p:spPr>
          <a:xfrm>
            <a:off x="6170613" y="2505075"/>
            <a:ext cx="5181600"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366214E4-59E8-FA34-C6A1-FD2C078F3C13}"/>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F03858A1-FA5B-EB0A-6849-96DA44BCFEF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67C21F3F-BCE9-FC1B-E6D5-E32CA60E4B1A}"/>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3522189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76B407F-4FC8-2EE7-15BE-BC2EBB15C20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DEB14D97-7706-ED7B-CD64-91112DCA5EF9}"/>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1E54AA39-74F7-7BDC-6F5C-E4ABEC596ED9}"/>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EEBAA7A2-4576-E2E4-0268-6357F6E64048}"/>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39588378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EA954126-47A6-0707-D781-9974E02CD947}"/>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6365BCFC-550F-952F-FC0F-12A49847ADDA}"/>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F808751C-3E4E-DD1B-D7AF-D5EB8B698F31}"/>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9752201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8AB866C-FAC6-D645-86DA-F545CAB0935B}"/>
              </a:ext>
            </a:extLst>
          </p:cNvPr>
          <p:cNvSpPr>
            <a:spLocks noGrp="1"/>
          </p:cNvSpPr>
          <p:nvPr>
            <p:ph type="title"/>
          </p:nvPr>
        </p:nvSpPr>
        <p:spPr>
          <a:xfrm>
            <a:off x="839788" y="457200"/>
            <a:ext cx="3930650"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461084F-AFCC-C290-C5D0-06EBED90176F}"/>
              </a:ext>
            </a:extLst>
          </p:cNvPr>
          <p:cNvSpPr>
            <a:spLocks noGrp="1"/>
          </p:cNvSpPr>
          <p:nvPr>
            <p:ph idx="1"/>
          </p:nvPr>
        </p:nvSpPr>
        <p:spPr>
          <a:xfrm>
            <a:off x="5181600" y="987425"/>
            <a:ext cx="61706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EA8B0C3A-AE73-F7D0-E3DD-754A4C1524C3}"/>
              </a:ext>
            </a:extLst>
          </p:cNvPr>
          <p:cNvSpPr>
            <a:spLocks noGrp="1"/>
          </p:cNvSpPr>
          <p:nvPr>
            <p:ph type="body" sz="half" idx="2"/>
          </p:nvPr>
        </p:nvSpPr>
        <p:spPr>
          <a:xfrm>
            <a:off x="839788" y="2057400"/>
            <a:ext cx="39306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B900EE0A-E230-B4CA-C7D8-135F09F2AE9A}"/>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3D5C1AAA-F823-C9A2-8290-BCCEFE63A20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F19DEEB1-CFB0-5ECD-9752-ADB76D3A9100}"/>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28317093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E6CA7A3-E903-B374-3A7A-132B2DC3D53C}"/>
              </a:ext>
            </a:extLst>
          </p:cNvPr>
          <p:cNvSpPr>
            <a:spLocks noGrp="1"/>
          </p:cNvSpPr>
          <p:nvPr>
            <p:ph type="title"/>
          </p:nvPr>
        </p:nvSpPr>
        <p:spPr>
          <a:xfrm>
            <a:off x="839788" y="457200"/>
            <a:ext cx="3930650"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C749AD8C-9967-174F-3646-CD3C79C750D2}"/>
              </a:ext>
            </a:extLst>
          </p:cNvPr>
          <p:cNvSpPr>
            <a:spLocks noGrp="1"/>
          </p:cNvSpPr>
          <p:nvPr>
            <p:ph type="pic" idx="1"/>
          </p:nvPr>
        </p:nvSpPr>
        <p:spPr>
          <a:xfrm>
            <a:off x="5181600" y="987425"/>
            <a:ext cx="617061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8D389F5B-CCA2-C4DE-F553-097DB4F1AEF9}"/>
              </a:ext>
            </a:extLst>
          </p:cNvPr>
          <p:cNvSpPr>
            <a:spLocks noGrp="1"/>
          </p:cNvSpPr>
          <p:nvPr>
            <p:ph type="body" sz="half" idx="2"/>
          </p:nvPr>
        </p:nvSpPr>
        <p:spPr>
          <a:xfrm>
            <a:off x="839788" y="2057400"/>
            <a:ext cx="39306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82BF403-46B2-667A-42B9-3EE782F52814}"/>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AA0F56D0-8A4C-1384-FC07-426004702A5F}"/>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E66019C-A05D-3CB1-025F-FFC62CEF2803}"/>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8618332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AAB1F76-4199-AA77-754E-996FAEAF1E9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08073A52-CF8A-0A1C-EEAE-9FD1B61BE8A7}"/>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82C6C55-9880-9EDC-B063-B3F675154954}"/>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C67BAF5-C9F4-C00B-CAD3-4C4970116C6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B8857C5-7F3A-2D85-063B-1CE991BEB82F}"/>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30171833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C20FA368-1DAD-2CBA-77E8-1349B1328CDD}"/>
              </a:ext>
            </a:extLst>
          </p:cNvPr>
          <p:cNvSpPr>
            <a:spLocks noGrp="1"/>
          </p:cNvSpPr>
          <p:nvPr>
            <p:ph type="title" orient="vert"/>
          </p:nvPr>
        </p:nvSpPr>
        <p:spPr>
          <a:xfrm>
            <a:off x="8723313" y="365125"/>
            <a:ext cx="2627312"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2B04196-8DF0-1392-18DD-4359EE174486}"/>
              </a:ext>
            </a:extLst>
          </p:cNvPr>
          <p:cNvSpPr>
            <a:spLocks noGrp="1"/>
          </p:cNvSpPr>
          <p:nvPr>
            <p:ph type="body" orient="vert" idx="1"/>
          </p:nvPr>
        </p:nvSpPr>
        <p:spPr>
          <a:xfrm>
            <a:off x="838200" y="365125"/>
            <a:ext cx="7732713"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F6BE407-79A4-74FE-F48D-027794B92D25}"/>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FB58C77-A574-D8AF-2621-980FF099B4A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661BBFC-B6BB-9280-3E54-EC5AD52C3A83}"/>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2304013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flipH="1">
            <a:off x="914162" y="76200"/>
            <a:ext cx="10157354" cy="1397000"/>
          </a:xfrm>
          <a:prstGeom prst="rect">
            <a:avLst/>
          </a:prstGeom>
        </p:spPr>
        <p:txBody>
          <a:bodyPr vert="horz" lIns="121899" tIns="60949" rIns="121899" bIns="60949" rtlCol="1" anchor="b">
            <a:normAutofit/>
          </a:bodyPr>
          <a:lstStyle/>
          <a:p>
            <a:pPr rtl="1"/>
            <a:r>
              <a:rPr lang="he-IL" noProof="0"/>
              <a:t>לחץ כדי לערוך סגנון כותרת של תבנית בסיס</a:t>
            </a:r>
          </a:p>
        </p:txBody>
      </p:sp>
      <p:sp>
        <p:nvSpPr>
          <p:cNvPr id="3" name="מציין מיקום טקסט 2"/>
          <p:cNvSpPr>
            <a:spLocks noGrp="1"/>
          </p:cNvSpPr>
          <p:nvPr>
            <p:ph type="body" idx="1"/>
          </p:nvPr>
        </p:nvSpPr>
        <p:spPr>
          <a:xfrm flipH="1">
            <a:off x="914162" y="1701800"/>
            <a:ext cx="10157354" cy="4470400"/>
          </a:xfrm>
          <a:prstGeom prst="rect">
            <a:avLst/>
          </a:prstGeom>
        </p:spPr>
        <p:txBody>
          <a:bodyPr vert="horz" lIns="121899" tIns="60949" rIns="121899" bIns="60949" rtlCol="1">
            <a:normAutofit/>
          </a:bodyPr>
          <a:lstStyle/>
          <a:p>
            <a:pPr lvl="0" rtl="1"/>
            <a:r>
              <a:rPr lang="he-IL" noProof="0"/>
              <a:t>לחץ כדי לערוך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4" name="מציין מיקום של תאריך 3"/>
          <p:cNvSpPr>
            <a:spLocks noGrp="1"/>
          </p:cNvSpPr>
          <p:nvPr>
            <p:ph type="dt" sz="half" idx="2"/>
          </p:nvPr>
        </p:nvSpPr>
        <p:spPr>
          <a:xfrm flipH="1">
            <a:off x="8329030" y="6400801"/>
            <a:ext cx="2742486" cy="320675"/>
          </a:xfrm>
          <a:prstGeom prst="rect">
            <a:avLst/>
          </a:prstGeom>
        </p:spPr>
        <p:txBody>
          <a:bodyPr vert="horz" lIns="121899" tIns="60949" rIns="121899" bIns="60949" rtlCol="1" anchor="b"/>
          <a:lstStyle>
            <a:lvl1pPr algn="r" rtl="1">
              <a:defRPr sz="1200">
                <a:solidFill>
                  <a:schemeClr val="tx2">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FB4C9F37-BC0B-45F1-AA72-A75C4F78C95B}" type="datetime1">
              <a:rPr lang="he-IL" noProof="0" smtClean="0"/>
              <a:t>ז'/חשון/תשפ"ז</a:t>
            </a:fld>
            <a:endParaRPr lang="he-IL" noProof="0"/>
          </a:p>
        </p:txBody>
      </p:sp>
      <p:sp>
        <p:nvSpPr>
          <p:cNvPr id="5" name="מציין מיקום של כותרת תחתונה 4"/>
          <p:cNvSpPr>
            <a:spLocks noGrp="1"/>
          </p:cNvSpPr>
          <p:nvPr>
            <p:ph type="ftr" sz="quarter" idx="3"/>
          </p:nvPr>
        </p:nvSpPr>
        <p:spPr>
          <a:xfrm flipH="1">
            <a:off x="2064682" y="6400801"/>
            <a:ext cx="6216301" cy="320675"/>
          </a:xfrm>
          <a:prstGeom prst="rect">
            <a:avLst/>
          </a:prstGeom>
        </p:spPr>
        <p:txBody>
          <a:bodyPr vert="horz" lIns="121899" tIns="60949" rIns="121899" bIns="60949" rtlCol="1" anchor="b"/>
          <a:lstStyle>
            <a:lvl1pPr algn="ctr" rtl="1">
              <a:defRPr sz="1200">
                <a:solidFill>
                  <a:schemeClr val="tx2">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he-IL" noProof="0"/>
              <a:t>הוסף כותרת תחתונה</a:t>
            </a:r>
          </a:p>
        </p:txBody>
      </p:sp>
      <p:sp>
        <p:nvSpPr>
          <p:cNvPr id="6" name="מציין מיקום של מספר שקופית 5"/>
          <p:cNvSpPr>
            <a:spLocks noGrp="1"/>
          </p:cNvSpPr>
          <p:nvPr>
            <p:ph type="sldNum" sz="quarter" idx="4"/>
          </p:nvPr>
        </p:nvSpPr>
        <p:spPr>
          <a:xfrm flipH="1">
            <a:off x="914161" y="6400801"/>
            <a:ext cx="1107518" cy="320675"/>
          </a:xfrm>
          <a:prstGeom prst="rect">
            <a:avLst/>
          </a:prstGeom>
        </p:spPr>
        <p:txBody>
          <a:bodyPr vert="horz" lIns="121899" tIns="60949" rIns="121899" bIns="60949" rtlCol="1" anchor="b"/>
          <a:lstStyle>
            <a:lvl1pPr algn="r" rtl="1">
              <a:defRPr sz="1200">
                <a:solidFill>
                  <a:schemeClr val="tx2">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pPr algn="l"/>
            <a:fld id="{EB37DED6-D4C7-42EE-AB49-D2E39E64FDE4}" type="slidenum">
              <a:rPr lang="he-IL" smtClean="0"/>
              <a:pPr algn="l"/>
              <a:t>‹#›</a:t>
            </a:fld>
            <a:endParaRPr lang="he-IL"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r" defTabSz="1218987" rtl="1" eaLnBrk="1" latinLnBrk="0" hangingPunct="1">
        <a:lnSpc>
          <a:spcPct val="85000"/>
        </a:lnSpc>
        <a:spcBef>
          <a:spcPct val="0"/>
        </a:spcBef>
        <a:buNone/>
        <a:tabLst/>
        <a:defRPr sz="4400" b="0" kern="1200" cap="none" baseline="0">
          <a:solidFill>
            <a:schemeClr val="accent2">
              <a:lumMod val="50000"/>
            </a:schemeClr>
          </a:solidFill>
          <a:effectLst/>
          <a:latin typeface="Tahoma" panose="020B0604030504040204" pitchFamily="34" charset="0"/>
          <a:ea typeface="Tahoma" panose="020B0604030504040204" pitchFamily="34" charset="0"/>
          <a:cs typeface="Tahoma" panose="020B0604030504040204" pitchFamily="34" charset="0"/>
        </a:defRPr>
      </a:lvl1pPr>
    </p:titleStyle>
    <p:bodyStyle>
      <a:lvl1pPr marL="304747" indent="-304747" algn="r" defTabSz="1218987" rtl="1"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31392" indent="-304747" algn="r" defTabSz="1218987" rtl="1"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58037" indent="-304747" algn="r" defTabSz="1218987" rtl="1"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584683" indent="-304747" algn="r" defTabSz="1218987" rtl="1"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11328" indent="-304747" algn="r" defTabSz="1218987" rtl="1"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133226" indent="0" algn="r" defTabSz="1218987" rtl="1"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r" defTabSz="1218987" rtl="1"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r" defTabSz="1218987" rtl="1"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r" defTabSz="1218987" rtl="1"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r" defTabSz="1218987" rtl="1" eaLnBrk="1" latinLnBrk="0" hangingPunct="1">
        <a:defRPr sz="2400" kern="1200">
          <a:solidFill>
            <a:schemeClr val="tx1"/>
          </a:solidFill>
          <a:latin typeface="+mn-lt"/>
          <a:ea typeface="+mn-ea"/>
          <a:cs typeface="+mn-cs"/>
        </a:defRPr>
      </a:lvl1pPr>
      <a:lvl2pPr marL="609493" algn="r" defTabSz="1218987" rtl="1" eaLnBrk="1" latinLnBrk="0" hangingPunct="1">
        <a:defRPr sz="2400" kern="1200">
          <a:solidFill>
            <a:schemeClr val="tx1"/>
          </a:solidFill>
          <a:latin typeface="+mn-lt"/>
          <a:ea typeface="+mn-ea"/>
          <a:cs typeface="+mn-cs"/>
        </a:defRPr>
      </a:lvl2pPr>
      <a:lvl3pPr marL="1218987" algn="r" defTabSz="1218987" rtl="1" eaLnBrk="1" latinLnBrk="0" hangingPunct="1">
        <a:defRPr sz="2400" kern="1200">
          <a:solidFill>
            <a:schemeClr val="tx1"/>
          </a:solidFill>
          <a:latin typeface="+mn-lt"/>
          <a:ea typeface="+mn-ea"/>
          <a:cs typeface="+mn-cs"/>
        </a:defRPr>
      </a:lvl3pPr>
      <a:lvl4pPr marL="1828480" algn="r" defTabSz="1218987" rtl="1" eaLnBrk="1" latinLnBrk="0" hangingPunct="1">
        <a:defRPr sz="2400" kern="1200">
          <a:solidFill>
            <a:schemeClr val="tx1"/>
          </a:solidFill>
          <a:latin typeface="+mn-lt"/>
          <a:ea typeface="+mn-ea"/>
          <a:cs typeface="+mn-cs"/>
        </a:defRPr>
      </a:lvl4pPr>
      <a:lvl5pPr marL="2437973" algn="r" defTabSz="1218987" rtl="1" eaLnBrk="1" latinLnBrk="0" hangingPunct="1">
        <a:defRPr sz="2400" kern="1200">
          <a:solidFill>
            <a:schemeClr val="tx1"/>
          </a:solidFill>
          <a:latin typeface="+mn-lt"/>
          <a:ea typeface="+mn-ea"/>
          <a:cs typeface="+mn-cs"/>
        </a:defRPr>
      </a:lvl5pPr>
      <a:lvl6pPr marL="3047467" algn="r" defTabSz="1218987" rtl="1" eaLnBrk="1" latinLnBrk="0" hangingPunct="1">
        <a:defRPr sz="2400" kern="1200">
          <a:solidFill>
            <a:schemeClr val="tx1"/>
          </a:solidFill>
          <a:latin typeface="+mn-lt"/>
          <a:ea typeface="+mn-ea"/>
          <a:cs typeface="+mn-cs"/>
        </a:defRPr>
      </a:lvl6pPr>
      <a:lvl7pPr marL="3656960" algn="r" defTabSz="1218987" rtl="1" eaLnBrk="1" latinLnBrk="0" hangingPunct="1">
        <a:defRPr sz="2400" kern="1200">
          <a:solidFill>
            <a:schemeClr val="tx1"/>
          </a:solidFill>
          <a:latin typeface="+mn-lt"/>
          <a:ea typeface="+mn-ea"/>
          <a:cs typeface="+mn-cs"/>
        </a:defRPr>
      </a:lvl7pPr>
      <a:lvl8pPr marL="4266453" algn="r" defTabSz="1218987" rtl="1" eaLnBrk="1" latinLnBrk="0" hangingPunct="1">
        <a:defRPr sz="2400" kern="1200">
          <a:solidFill>
            <a:schemeClr val="tx1"/>
          </a:solidFill>
          <a:latin typeface="+mn-lt"/>
          <a:ea typeface="+mn-ea"/>
          <a:cs typeface="+mn-cs"/>
        </a:defRPr>
      </a:lvl8pPr>
      <a:lvl9pPr marL="4875947" algn="r" defTabSz="1218987" rtl="1"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33F39CE1-9B03-ECA4-E0BA-3A70CF701474}"/>
              </a:ext>
            </a:extLst>
          </p:cNvPr>
          <p:cNvSpPr>
            <a:spLocks noGrp="1"/>
          </p:cNvSpPr>
          <p:nvPr>
            <p:ph type="title"/>
          </p:nvPr>
        </p:nvSpPr>
        <p:spPr>
          <a:xfrm>
            <a:off x="838200" y="365125"/>
            <a:ext cx="10512425"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92BE6C5-518F-2C09-C1C3-0BC14068A00A}"/>
              </a:ext>
            </a:extLst>
          </p:cNvPr>
          <p:cNvSpPr>
            <a:spLocks noGrp="1"/>
          </p:cNvSpPr>
          <p:nvPr>
            <p:ph type="body" idx="1"/>
          </p:nvPr>
        </p:nvSpPr>
        <p:spPr>
          <a:xfrm>
            <a:off x="838200" y="1825625"/>
            <a:ext cx="10512425"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EE12E80-72B6-A4B8-097C-64E3A0A90A76}"/>
              </a:ext>
            </a:extLst>
          </p:cNvPr>
          <p:cNvSpPr>
            <a:spLocks noGrp="1"/>
          </p:cNvSpPr>
          <p:nvPr>
            <p:ph type="dt" sz="half" idx="2"/>
          </p:nvPr>
        </p:nvSpPr>
        <p:spPr>
          <a:xfrm>
            <a:off x="8609013" y="6356350"/>
            <a:ext cx="2741612"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4063DAA2-04DC-40D4-8F8E-AEFD84B4AFF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FB5ADDE-4360-2833-B6C7-AE0B4621EC07}"/>
              </a:ext>
            </a:extLst>
          </p:cNvPr>
          <p:cNvSpPr>
            <a:spLocks noGrp="1"/>
          </p:cNvSpPr>
          <p:nvPr>
            <p:ph type="ftr" sz="quarter" idx="3"/>
          </p:nvPr>
        </p:nvSpPr>
        <p:spPr>
          <a:xfrm>
            <a:off x="4037013"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24BC68B-30AA-6B0B-D2FF-76CD6A8C9DE7}"/>
              </a:ext>
            </a:extLst>
          </p:cNvPr>
          <p:cNvSpPr>
            <a:spLocks noGrp="1"/>
          </p:cNvSpPr>
          <p:nvPr>
            <p:ph type="sldNum" sz="quarter" idx="4"/>
          </p:nvPr>
        </p:nvSpPr>
        <p:spPr>
          <a:xfrm>
            <a:off x="838200" y="6356350"/>
            <a:ext cx="2741613"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23A3A196-C0C5-429B-BA00-C1F78721AA3E}" type="slidenum">
              <a:rPr lang="he-IL" smtClean="0"/>
              <a:t>‹#›</a:t>
            </a:fld>
            <a:endParaRPr lang="he-IL"/>
          </a:p>
        </p:txBody>
      </p:sp>
    </p:spTree>
    <p:extLst>
      <p:ext uri="{BB962C8B-B14F-4D97-AF65-F5344CB8AC3E}">
        <p14:creationId xmlns:p14="http://schemas.microsoft.com/office/powerpoint/2010/main" val="1580917397"/>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1F3AAC2-BDCD-F909-F9C9-62800FA134D2}"/>
              </a:ext>
            </a:extLst>
          </p:cNvPr>
          <p:cNvSpPr>
            <a:spLocks noGrp="1"/>
          </p:cNvSpPr>
          <p:nvPr>
            <p:ph type="title"/>
          </p:nvPr>
        </p:nvSpPr>
        <p:spPr>
          <a:xfrm>
            <a:off x="838200" y="365125"/>
            <a:ext cx="10512425"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70AA7-60CE-B414-D4C9-C67F7B6B9387}"/>
              </a:ext>
            </a:extLst>
          </p:cNvPr>
          <p:cNvSpPr>
            <a:spLocks noGrp="1"/>
          </p:cNvSpPr>
          <p:nvPr>
            <p:ph type="body" idx="1"/>
          </p:nvPr>
        </p:nvSpPr>
        <p:spPr>
          <a:xfrm>
            <a:off x="838200" y="1825625"/>
            <a:ext cx="10512425"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CC4B34E-1A79-E104-E97B-F66C3D0D1E49}"/>
              </a:ext>
            </a:extLst>
          </p:cNvPr>
          <p:cNvSpPr>
            <a:spLocks noGrp="1"/>
          </p:cNvSpPr>
          <p:nvPr>
            <p:ph type="dt" sz="half" idx="2"/>
          </p:nvPr>
        </p:nvSpPr>
        <p:spPr>
          <a:xfrm>
            <a:off x="8609013" y="6356350"/>
            <a:ext cx="2741612"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61DD94B4-C2D2-422D-A821-9A12912B91F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728614B8-6AA2-F92C-0DE9-86FDFB1CEEFA}"/>
              </a:ext>
            </a:extLst>
          </p:cNvPr>
          <p:cNvSpPr>
            <a:spLocks noGrp="1"/>
          </p:cNvSpPr>
          <p:nvPr>
            <p:ph type="ftr" sz="quarter" idx="3"/>
          </p:nvPr>
        </p:nvSpPr>
        <p:spPr>
          <a:xfrm>
            <a:off x="4037013"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E8DDF9A7-78BB-926F-8C03-5A46B3938A0C}"/>
              </a:ext>
            </a:extLst>
          </p:cNvPr>
          <p:cNvSpPr>
            <a:spLocks noGrp="1"/>
          </p:cNvSpPr>
          <p:nvPr>
            <p:ph type="sldNum" sz="quarter" idx="4"/>
          </p:nvPr>
        </p:nvSpPr>
        <p:spPr>
          <a:xfrm>
            <a:off x="838200" y="6356350"/>
            <a:ext cx="2741613"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5A1AB304-3B2E-4E79-B310-F7AB7505B87B}" type="slidenum">
              <a:rPr lang="he-IL" smtClean="0"/>
              <a:t>‹#›</a:t>
            </a:fld>
            <a:endParaRPr lang="he-IL"/>
          </a:p>
        </p:txBody>
      </p:sp>
    </p:spTree>
    <p:extLst>
      <p:ext uri="{BB962C8B-B14F-4D97-AF65-F5344CB8AC3E}">
        <p14:creationId xmlns:p14="http://schemas.microsoft.com/office/powerpoint/2010/main" val="1848634008"/>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9.jpe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he.wikipedia.org/wiki/%D7%A1%D7%99%D7%91%D7%95%D7%91_%D7%A9%D7%A2%D7%A8%D7%99_%D7%94%D7%A8_%D7%94%D7%91%D7%99%D7%AA#cite_note-1" TargetMode="External"/><Relationship Id="rId2" Type="http://schemas.openxmlformats.org/officeDocument/2006/relationships/hyperlink" Target="https://he.wikipedia.org/wiki/%D7%A2%D7%95%D7%9E%D7%A8_%D7%91%D7%9F_%D7%90%D7%9C-%D7%97%27%D7%98%D7%90%D7%91" TargetMode="External"/><Relationship Id="rId1" Type="http://schemas.openxmlformats.org/officeDocument/2006/relationships/slideLayout" Target="../slideLayouts/slideLayout5.xml"/><Relationship Id="rId6" Type="http://schemas.openxmlformats.org/officeDocument/2006/relationships/image" Target="../media/image15.jpg"/><Relationship Id="rId5" Type="http://schemas.openxmlformats.org/officeDocument/2006/relationships/hyperlink" Target="https://he.wikipedia.org/wiki/%D7%A1%D7%99%D7%91%D7%95%D7%91_%D7%A9%D7%A2%D7%A8%D7%99_%D7%94%D7%A8_%D7%94%D7%91%D7%99%D7%AA#cite_note-3" TargetMode="External"/><Relationship Id="rId4" Type="http://schemas.openxmlformats.org/officeDocument/2006/relationships/hyperlink" Target="https://he.wikipedia.org/wiki/%D7%A1%D7%99%D7%91%D7%95%D7%91_%D7%A9%D7%A2%D7%A8%D7%99_%D7%94%D7%A8_%D7%94%D7%91%D7%99%D7%AA#cite_note-2"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2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3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3.xml"/><Relationship Id="rId1" Type="http://schemas.openxmlformats.org/officeDocument/2006/relationships/tags" Target="../tags/tag7.xml"/><Relationship Id="rId5" Type="http://schemas.openxmlformats.org/officeDocument/2006/relationships/image" Target="../media/image53.jpeg"/><Relationship Id="rId4" Type="http://schemas.openxmlformats.org/officeDocument/2006/relationships/image" Target="../media/image52.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כותרת משנה 4"/>
          <p:cNvSpPr>
            <a:spLocks noGrp="1"/>
          </p:cNvSpPr>
          <p:nvPr>
            <p:ph type="body" sz="quarter" idx="10"/>
          </p:nvPr>
        </p:nvSpPr>
        <p:spPr/>
        <p:txBody>
          <a:bodyPr rtlCol="1">
            <a:normAutofit/>
          </a:bodyPr>
          <a:lstStyle/>
          <a:p>
            <a:pPr algn="ctr" rtl="1">
              <a:lnSpc>
                <a:spcPct val="100000"/>
              </a:lnSpc>
            </a:pPr>
            <a:r>
              <a:rPr lang="he-IL" sz="2000" dirty="0">
                <a:solidFill>
                  <a:schemeClr val="accent1"/>
                </a:solidFill>
              </a:rPr>
              <a:t>סֹבּוּ צִיּוֹן וְהַקִּיפוּהָ </a:t>
            </a:r>
          </a:p>
        </p:txBody>
      </p:sp>
      <p:sp>
        <p:nvSpPr>
          <p:cNvPr id="3" name="מציין מיקום טקסט 2">
            <a:extLst>
              <a:ext uri="{FF2B5EF4-FFF2-40B4-BE49-F238E27FC236}">
                <a16:creationId xmlns:a16="http://schemas.microsoft.com/office/drawing/2014/main" id="{BFB2E407-D5EB-4497-8CCA-679DF12520C7}"/>
              </a:ext>
            </a:extLst>
          </p:cNvPr>
          <p:cNvSpPr>
            <a:spLocks noGrp="1"/>
          </p:cNvSpPr>
          <p:nvPr>
            <p:ph type="body" sz="quarter" idx="11"/>
          </p:nvPr>
        </p:nvSpPr>
        <p:spPr/>
        <p:txBody>
          <a:bodyPr rtlCol="1">
            <a:normAutofit fontScale="92500" lnSpcReduction="20000"/>
          </a:bodyPr>
          <a:lstStyle/>
          <a:p>
            <a:pPr rtl="1"/>
            <a:r>
              <a:rPr lang="he-IL" sz="2000" dirty="0" err="1">
                <a:solidFill>
                  <a:schemeClr val="accent1"/>
                </a:solidFill>
              </a:rPr>
              <a:t>אָקוּמָה</a:t>
            </a:r>
            <a:r>
              <a:rPr lang="he-IL" sz="2000" dirty="0">
                <a:solidFill>
                  <a:schemeClr val="accent1"/>
                </a:solidFill>
              </a:rPr>
              <a:t> נָּא וַאֲסוֹבְבָה בָעִיר </a:t>
            </a:r>
            <a:r>
              <a:rPr lang="he-IL" sz="900" dirty="0">
                <a:solidFill>
                  <a:schemeClr val="accent1"/>
                </a:solidFill>
              </a:rPr>
              <a:t>בַּשְּׁוָקִים וּבָרְחֹבוֹת</a:t>
            </a:r>
            <a:r>
              <a:rPr lang="he-IL" sz="2000" dirty="0">
                <a:solidFill>
                  <a:schemeClr val="accent1"/>
                </a:solidFill>
              </a:rPr>
              <a:t> אֲבַקְשָׁה אֵת שֶׁאָהֲבָה נַפְשִׁי </a:t>
            </a:r>
          </a:p>
        </p:txBody>
      </p:sp>
      <p:sp>
        <p:nvSpPr>
          <p:cNvPr id="2" name="כותרת 1">
            <a:extLst>
              <a:ext uri="{FF2B5EF4-FFF2-40B4-BE49-F238E27FC236}">
                <a16:creationId xmlns:a16="http://schemas.microsoft.com/office/drawing/2014/main" id="{0F7DEB8F-68B5-45C7-B2E2-C7CEA0B52A93}"/>
              </a:ext>
            </a:extLst>
          </p:cNvPr>
          <p:cNvSpPr>
            <a:spLocks noGrp="1"/>
          </p:cNvSpPr>
          <p:nvPr>
            <p:ph type="title"/>
          </p:nvPr>
        </p:nvSpPr>
        <p:spPr/>
        <p:txBody>
          <a:bodyPr rtlCol="1"/>
          <a:lstStyle/>
          <a:p>
            <a:pPr rtl="1"/>
            <a:r>
              <a:rPr lang="he-IL" dirty="0"/>
              <a:t>סיבוב שערים</a:t>
            </a:r>
          </a:p>
        </p:txBody>
      </p:sp>
      <p:pic>
        <p:nvPicPr>
          <p:cNvPr id="4" name="תמונה 3">
            <a:extLst>
              <a:ext uri="{FF2B5EF4-FFF2-40B4-BE49-F238E27FC236}">
                <a16:creationId xmlns:a16="http://schemas.microsoft.com/office/drawing/2014/main" id="{C655C0AB-3F9C-21E5-88E4-8658B6F857DB}"/>
              </a:ext>
            </a:extLst>
          </p:cNvPr>
          <p:cNvPicPr>
            <a:picLocks noChangeAspect="1"/>
          </p:cNvPicPr>
          <p:nvPr/>
        </p:nvPicPr>
        <p:blipFill>
          <a:blip r:embed="rId4"/>
          <a:stretch>
            <a:fillRect/>
          </a:stretch>
        </p:blipFill>
        <p:spPr>
          <a:xfrm>
            <a:off x="22130" y="31927"/>
            <a:ext cx="3351294" cy="2460970"/>
          </a:xfrm>
          <a:prstGeom prst="rect">
            <a:avLst/>
          </a:prstGeom>
        </p:spPr>
      </p:pic>
      <p:pic>
        <p:nvPicPr>
          <p:cNvPr id="7" name="תמונה 6">
            <a:extLst>
              <a:ext uri="{FF2B5EF4-FFF2-40B4-BE49-F238E27FC236}">
                <a16:creationId xmlns:a16="http://schemas.microsoft.com/office/drawing/2014/main" id="{37CA079C-B7D6-C4B2-A884-B4BC97A3C1DC}"/>
              </a:ext>
            </a:extLst>
          </p:cNvPr>
          <p:cNvPicPr>
            <a:picLocks noChangeAspect="1"/>
          </p:cNvPicPr>
          <p:nvPr/>
        </p:nvPicPr>
        <p:blipFill>
          <a:blip r:embed="rId5"/>
          <a:stretch>
            <a:fillRect/>
          </a:stretch>
        </p:blipFill>
        <p:spPr>
          <a:xfrm>
            <a:off x="9344627" y="14848"/>
            <a:ext cx="2841745" cy="3774192"/>
          </a:xfrm>
          <a:prstGeom prst="rect">
            <a:avLst/>
          </a:prstGeom>
        </p:spPr>
      </p:pic>
    </p:spTree>
    <p:custDataLst>
      <p:tags r:id="rId1"/>
    </p:custDataLst>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F33E79A-92DD-E143-B80F-EA7CA9EFCD90}"/>
              </a:ext>
            </a:extLst>
          </p:cNvPr>
          <p:cNvSpPr>
            <a:spLocks noGrp="1"/>
          </p:cNvSpPr>
          <p:nvPr>
            <p:ph type="title"/>
          </p:nvPr>
        </p:nvSpPr>
        <p:spPr/>
        <p:txBody>
          <a:bodyPr/>
          <a:lstStyle/>
          <a:p>
            <a:r>
              <a:rPr lang="he-IL" dirty="0"/>
              <a:t>מנהג סיבוב שערים</a:t>
            </a:r>
          </a:p>
        </p:txBody>
      </p:sp>
      <p:sp>
        <p:nvSpPr>
          <p:cNvPr id="3" name="מציין מיקום תוכן 2">
            <a:extLst>
              <a:ext uri="{FF2B5EF4-FFF2-40B4-BE49-F238E27FC236}">
                <a16:creationId xmlns:a16="http://schemas.microsoft.com/office/drawing/2014/main" id="{8C26866B-0EC7-959D-89A0-017F797FCCD3}"/>
              </a:ext>
            </a:extLst>
          </p:cNvPr>
          <p:cNvSpPr>
            <a:spLocks noGrp="1"/>
          </p:cNvSpPr>
          <p:nvPr>
            <p:ph idx="1"/>
          </p:nvPr>
        </p:nvSpPr>
        <p:spPr/>
        <p:txBody>
          <a:bodyPr/>
          <a:lstStyle/>
          <a:p>
            <a:r>
              <a:rPr lang="he-IL" dirty="0"/>
              <a:t>האם יש מצווה לסובב את שערי הר הבית?</a:t>
            </a:r>
          </a:p>
          <a:p>
            <a:r>
              <a:rPr lang="he-IL" dirty="0"/>
              <a:t>ממתי התחיל מנהג זה?</a:t>
            </a:r>
          </a:p>
          <a:p>
            <a:r>
              <a:rPr lang="he-IL" dirty="0"/>
              <a:t>מה הטעם שלו?</a:t>
            </a:r>
          </a:p>
          <a:p>
            <a:r>
              <a:rPr lang="he-IL" dirty="0"/>
              <a:t>והאם יש זמנים מיוחדים לסיבוב שערים?</a:t>
            </a:r>
          </a:p>
          <a:p>
            <a:r>
              <a:rPr lang="he-IL" dirty="0"/>
              <a:t>מה </a:t>
            </a:r>
            <a:r>
              <a:rPr lang="he-IL" dirty="0" err="1"/>
              <a:t>הענין</a:t>
            </a:r>
            <a:r>
              <a:rPr lang="he-IL" dirty="0"/>
              <a:t> לסבב את שערי הערבים?</a:t>
            </a:r>
          </a:p>
          <a:p>
            <a:r>
              <a:rPr lang="he-IL" dirty="0"/>
              <a:t>האם יש עניין לדרוש לציון? וכיצד?</a:t>
            </a:r>
          </a:p>
          <a:p>
            <a:endParaRPr lang="he-IL" dirty="0"/>
          </a:p>
        </p:txBody>
      </p:sp>
      <p:pic>
        <p:nvPicPr>
          <p:cNvPr id="1026" name="Picture 2">
            <a:extLst>
              <a:ext uri="{FF2B5EF4-FFF2-40B4-BE49-F238E27FC236}">
                <a16:creationId xmlns:a16="http://schemas.microsoft.com/office/drawing/2014/main" id="{74331110-0DB6-7DFC-192F-DFBFDDDE3B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6413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833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C6F708B4-CA00-7469-8D0B-11C16C8BE1E3}"/>
              </a:ext>
            </a:extLst>
          </p:cNvPr>
          <p:cNvSpPr>
            <a:spLocks noGrp="1"/>
          </p:cNvSpPr>
          <p:nvPr>
            <p:ph type="body" sz="quarter" idx="11"/>
          </p:nvPr>
        </p:nvSpPr>
        <p:spPr/>
        <p:txBody>
          <a:bodyPr/>
          <a:lstStyle/>
          <a:p>
            <a:endParaRPr lang="he-IL" dirty="0"/>
          </a:p>
        </p:txBody>
      </p:sp>
      <p:sp>
        <p:nvSpPr>
          <p:cNvPr id="3" name="כותרת 2">
            <a:extLst>
              <a:ext uri="{FF2B5EF4-FFF2-40B4-BE49-F238E27FC236}">
                <a16:creationId xmlns:a16="http://schemas.microsoft.com/office/drawing/2014/main" id="{768D1971-8BD4-F9E5-823E-43067B52C860}"/>
              </a:ext>
            </a:extLst>
          </p:cNvPr>
          <p:cNvSpPr>
            <a:spLocks noGrp="1"/>
          </p:cNvSpPr>
          <p:nvPr>
            <p:ph type="title"/>
          </p:nvPr>
        </p:nvSpPr>
        <p:spPr/>
        <p:txBody>
          <a:bodyPr/>
          <a:lstStyle/>
          <a:p>
            <a:r>
              <a:rPr lang="he-IL" dirty="0"/>
              <a:t>מקורות קדומים למנהג סיבוב שערים</a:t>
            </a:r>
          </a:p>
        </p:txBody>
      </p:sp>
      <p:pic>
        <p:nvPicPr>
          <p:cNvPr id="7" name="תמונה 6">
            <a:extLst>
              <a:ext uri="{FF2B5EF4-FFF2-40B4-BE49-F238E27FC236}">
                <a16:creationId xmlns:a16="http://schemas.microsoft.com/office/drawing/2014/main" id="{0BA580B7-5B08-C6EC-A7F2-A65D6D6444A8}"/>
              </a:ext>
            </a:extLst>
          </p:cNvPr>
          <p:cNvPicPr>
            <a:picLocks noChangeAspect="1"/>
          </p:cNvPicPr>
          <p:nvPr/>
        </p:nvPicPr>
        <p:blipFill>
          <a:blip r:embed="rId2"/>
          <a:stretch>
            <a:fillRect/>
          </a:stretch>
        </p:blipFill>
        <p:spPr>
          <a:xfrm>
            <a:off x="1557908" y="764704"/>
            <a:ext cx="5474712" cy="1728192"/>
          </a:xfrm>
          <a:prstGeom prst="rect">
            <a:avLst/>
          </a:prstGeom>
        </p:spPr>
      </p:pic>
      <p:pic>
        <p:nvPicPr>
          <p:cNvPr id="9" name="תמונה 8">
            <a:extLst>
              <a:ext uri="{FF2B5EF4-FFF2-40B4-BE49-F238E27FC236}">
                <a16:creationId xmlns:a16="http://schemas.microsoft.com/office/drawing/2014/main" id="{EAAA4246-7556-FEFA-2BE4-AC550DE18F03}"/>
              </a:ext>
            </a:extLst>
          </p:cNvPr>
          <p:cNvPicPr>
            <a:picLocks noChangeAspect="1"/>
          </p:cNvPicPr>
          <p:nvPr/>
        </p:nvPicPr>
        <p:blipFill>
          <a:blip r:embed="rId3"/>
          <a:stretch>
            <a:fillRect/>
          </a:stretch>
        </p:blipFill>
        <p:spPr>
          <a:xfrm>
            <a:off x="19980" y="2642806"/>
            <a:ext cx="9520126" cy="4204403"/>
          </a:xfrm>
          <a:prstGeom prst="rect">
            <a:avLst/>
          </a:prstGeom>
        </p:spPr>
      </p:pic>
    </p:spTree>
    <p:extLst>
      <p:ext uri="{BB962C8B-B14F-4D97-AF65-F5344CB8AC3E}">
        <p14:creationId xmlns:p14="http://schemas.microsoft.com/office/powerpoint/2010/main" val="209547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19005-CD23-256E-D246-C64F0F542EA0}"/>
            </a:ext>
          </a:extLst>
        </p:cNvPr>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E4E3DBD1-4B0B-88A0-1573-78BD5AAB8BFA}"/>
              </a:ext>
            </a:extLst>
          </p:cNvPr>
          <p:cNvSpPr>
            <a:spLocks noGrp="1"/>
          </p:cNvSpPr>
          <p:nvPr>
            <p:ph type="body" sz="quarter" idx="11"/>
          </p:nvPr>
        </p:nvSpPr>
        <p:spPr/>
        <p:txBody>
          <a:bodyPr/>
          <a:lstStyle/>
          <a:p>
            <a:endParaRPr lang="he-IL" dirty="0"/>
          </a:p>
        </p:txBody>
      </p:sp>
      <p:sp>
        <p:nvSpPr>
          <p:cNvPr id="3" name="כותרת 2">
            <a:extLst>
              <a:ext uri="{FF2B5EF4-FFF2-40B4-BE49-F238E27FC236}">
                <a16:creationId xmlns:a16="http://schemas.microsoft.com/office/drawing/2014/main" id="{E74E4F32-72C1-7D58-B296-AEAA49E148AC}"/>
              </a:ext>
            </a:extLst>
          </p:cNvPr>
          <p:cNvSpPr>
            <a:spLocks noGrp="1"/>
          </p:cNvSpPr>
          <p:nvPr>
            <p:ph type="title"/>
          </p:nvPr>
        </p:nvSpPr>
        <p:spPr/>
        <p:txBody>
          <a:bodyPr/>
          <a:lstStyle/>
          <a:p>
            <a:r>
              <a:rPr lang="he-IL" dirty="0"/>
              <a:t>מקורות קדומים למנהג סיבוב שערים</a:t>
            </a:r>
          </a:p>
        </p:txBody>
      </p:sp>
      <p:pic>
        <p:nvPicPr>
          <p:cNvPr id="8194" name="Picture 2" descr="הכותל המערבי - הלכות ומנהגים - שמואל רבינוביץ">
            <a:extLst>
              <a:ext uri="{FF2B5EF4-FFF2-40B4-BE49-F238E27FC236}">
                <a16:creationId xmlns:a16="http://schemas.microsoft.com/office/drawing/2014/main" id="{B82A7621-FF0A-985A-B321-4EBDABCE1A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8668" y="0"/>
            <a:ext cx="3790157" cy="5111921"/>
          </a:xfrm>
          <a:prstGeom prst="rect">
            <a:avLst/>
          </a:prstGeom>
          <a:noFill/>
          <a:extLst>
            <a:ext uri="{909E8E84-426E-40DD-AFC4-6F175D3DCCD1}">
              <a14:hiddenFill xmlns:a14="http://schemas.microsoft.com/office/drawing/2010/main">
                <a:solidFill>
                  <a:srgbClr val="FFFFFF"/>
                </a:solidFill>
              </a14:hiddenFill>
            </a:ext>
          </a:extLst>
        </p:spPr>
      </p:pic>
      <p:pic>
        <p:nvPicPr>
          <p:cNvPr id="6" name="תמונה 5">
            <a:extLst>
              <a:ext uri="{FF2B5EF4-FFF2-40B4-BE49-F238E27FC236}">
                <a16:creationId xmlns:a16="http://schemas.microsoft.com/office/drawing/2014/main" id="{E6FBC4D1-8909-709A-F307-4D8EDF8A4ECD}"/>
              </a:ext>
            </a:extLst>
          </p:cNvPr>
          <p:cNvPicPr>
            <a:picLocks noChangeAspect="1"/>
          </p:cNvPicPr>
          <p:nvPr/>
        </p:nvPicPr>
        <p:blipFill>
          <a:blip r:embed="rId3"/>
          <a:stretch>
            <a:fillRect/>
          </a:stretch>
        </p:blipFill>
        <p:spPr>
          <a:xfrm>
            <a:off x="45739" y="30223"/>
            <a:ext cx="8265569" cy="5703033"/>
          </a:xfrm>
          <a:prstGeom prst="rect">
            <a:avLst/>
          </a:prstGeom>
        </p:spPr>
      </p:pic>
    </p:spTree>
    <p:extLst>
      <p:ext uri="{BB962C8B-B14F-4D97-AF65-F5344CB8AC3E}">
        <p14:creationId xmlns:p14="http://schemas.microsoft.com/office/powerpoint/2010/main" val="230093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CA049B3-0187-EFEB-077F-E6744F5FFED8}"/>
              </a:ext>
            </a:extLst>
          </p:cNvPr>
          <p:cNvSpPr>
            <a:spLocks noGrp="1"/>
          </p:cNvSpPr>
          <p:nvPr>
            <p:ph type="title"/>
          </p:nvPr>
        </p:nvSpPr>
        <p:spPr/>
        <p:txBody>
          <a:bodyPr/>
          <a:lstStyle/>
          <a:p>
            <a:r>
              <a:rPr lang="he-IL" dirty="0"/>
              <a:t>מנהג קדום</a:t>
            </a:r>
          </a:p>
        </p:txBody>
      </p:sp>
      <p:sp>
        <p:nvSpPr>
          <p:cNvPr id="3" name="מציין מיקום תוכן 2">
            <a:extLst>
              <a:ext uri="{FF2B5EF4-FFF2-40B4-BE49-F238E27FC236}">
                <a16:creationId xmlns:a16="http://schemas.microsoft.com/office/drawing/2014/main" id="{8D482EE3-611D-478C-283D-7FC09D8FD83C}"/>
              </a:ext>
            </a:extLst>
          </p:cNvPr>
          <p:cNvSpPr>
            <a:spLocks noGrp="1"/>
          </p:cNvSpPr>
          <p:nvPr>
            <p:ph idx="1"/>
          </p:nvPr>
        </p:nvSpPr>
        <p:spPr>
          <a:xfrm flipH="1">
            <a:off x="5014292" y="1484784"/>
            <a:ext cx="5112568" cy="4814416"/>
          </a:xfrm>
        </p:spPr>
        <p:txBody>
          <a:bodyPr>
            <a:normAutofit fontScale="85000" lnSpcReduction="20000"/>
          </a:bodyPr>
          <a:lstStyle/>
          <a:p>
            <a:pPr algn="just"/>
            <a:r>
              <a:rPr lang="he-IL" dirty="0"/>
              <a:t>סיבוב השערים הוא טקס תפילה ייחודי שנזכר במקורות יהודיים קדומים כבר לפני אלף שנים. </a:t>
            </a:r>
          </a:p>
          <a:p>
            <a:pPr algn="just"/>
            <a:r>
              <a:rPr lang="he-IL" dirty="0"/>
              <a:t>משתתפי הטקס נהגו לסבב את שערי הר הבית או את שערי חומת העיר, תוך אמירת פרקי תהלים.</a:t>
            </a:r>
          </a:p>
          <a:p>
            <a:pPr algn="just"/>
            <a:r>
              <a:rPr lang="he-IL" b="0" i="0" dirty="0">
                <a:solidFill>
                  <a:srgbClr val="202122"/>
                </a:solidFill>
                <a:effectLst/>
                <a:latin typeface="Arial" panose="020B0604020202020204" pitchFamily="34" charset="0"/>
              </a:rPr>
              <a:t>במכתב מסוף המאה העשירית של ראשי היהודים בירושלים הם מספרים כי כאשר </a:t>
            </a:r>
            <a:r>
              <a:rPr lang="he-IL" b="0" i="0" u="none" strike="noStrike" dirty="0">
                <a:effectLst/>
                <a:latin typeface="Arial" panose="020B0604020202020204" pitchFamily="34" charset="0"/>
                <a:hlinkClick r:id="rId2" tooltip="עומר בן אל-ח'טאב"/>
              </a:rPr>
              <a:t>עומר בן אל-</a:t>
            </a:r>
            <a:r>
              <a:rPr lang="he-IL" b="0" i="0" u="none" strike="noStrike" dirty="0" err="1">
                <a:effectLst/>
                <a:latin typeface="Arial" panose="020B0604020202020204" pitchFamily="34" charset="0"/>
                <a:hlinkClick r:id="rId2" tooltip="עומר בן אל-ח'טאב"/>
              </a:rPr>
              <a:t>ח'טאב</a:t>
            </a:r>
            <a:r>
              <a:rPr lang="he-IL" b="0" i="0" dirty="0">
                <a:solidFill>
                  <a:srgbClr val="202122"/>
                </a:solidFill>
                <a:effectLst/>
                <a:latin typeface="Arial" panose="020B0604020202020204" pitchFamily="34" charset="0"/>
              </a:rPr>
              <a:t> הרשה ליהודים להתיישב בירושלים התנו עמו היהודים שיורשה להם להתפלל על שעריו "ולא יהיה ממחה בידם". </a:t>
            </a:r>
          </a:p>
          <a:p>
            <a:pPr algn="just"/>
            <a:r>
              <a:rPr lang="he-IL" b="0" i="0" dirty="0">
                <a:solidFill>
                  <a:srgbClr val="202122"/>
                </a:solidFill>
                <a:effectLst/>
                <a:latin typeface="Arial" panose="020B0604020202020204" pitchFamily="34" charset="0"/>
              </a:rPr>
              <a:t>כן מסופר שבקשו לשבת בדרום העיר כדי שיהיו קרובים לשערי הר הבית, כי ברוב הצרות "אין לנו נחמה כי אם בסובבנו על השערים, להשתחוות ולבקש רחמים" וכי הם משלמים לערבים כסף "ולולי כן לא היינו יכולים לסובב על השערים"</a:t>
            </a:r>
            <a:r>
              <a:rPr lang="he-IL" b="0" i="0" u="none" strike="noStrike" baseline="30000" dirty="0">
                <a:solidFill>
                  <a:srgbClr val="202122"/>
                </a:solidFill>
                <a:effectLst/>
                <a:latin typeface="Arial" panose="020B0604020202020204" pitchFamily="34" charset="0"/>
                <a:hlinkClick r:id="rId3"/>
              </a:rPr>
              <a:t>[1]</a:t>
            </a:r>
            <a:r>
              <a:rPr lang="he-IL" b="0" i="0" dirty="0">
                <a:solidFill>
                  <a:srgbClr val="202122"/>
                </a:solidFill>
                <a:effectLst/>
                <a:latin typeface="Arial" panose="020B0604020202020204" pitchFamily="34" charset="0"/>
              </a:rPr>
              <a:t>. </a:t>
            </a:r>
          </a:p>
          <a:p>
            <a:pPr algn="just"/>
            <a:r>
              <a:rPr lang="he-IL" b="0" i="0" dirty="0">
                <a:solidFill>
                  <a:srgbClr val="202122"/>
                </a:solidFill>
                <a:effectLst/>
                <a:latin typeface="Arial" panose="020B0604020202020204" pitchFamily="34" charset="0"/>
              </a:rPr>
              <a:t>הנוהג להתפלל על שערי הר הבית נמשך לכל אורך שלטון הערבים בירושלים</a:t>
            </a:r>
            <a:r>
              <a:rPr lang="he-IL" b="0" i="0" u="none" strike="noStrike" baseline="30000" dirty="0">
                <a:solidFill>
                  <a:srgbClr val="202122"/>
                </a:solidFill>
                <a:effectLst/>
                <a:latin typeface="Arial" panose="020B0604020202020204" pitchFamily="34" charset="0"/>
                <a:hlinkClick r:id="rId4"/>
              </a:rPr>
              <a:t>[2]</a:t>
            </a:r>
            <a:r>
              <a:rPr lang="he-IL" b="0" i="0" u="none" strike="noStrike" baseline="30000" dirty="0">
                <a:solidFill>
                  <a:srgbClr val="202122"/>
                </a:solidFill>
                <a:effectLst/>
                <a:latin typeface="Arial" panose="020B0604020202020204" pitchFamily="34" charset="0"/>
                <a:hlinkClick r:id="rId5"/>
              </a:rPr>
              <a:t>[3]</a:t>
            </a:r>
            <a:r>
              <a:rPr lang="he-IL" b="0" i="0" dirty="0">
                <a:solidFill>
                  <a:srgbClr val="202122"/>
                </a:solidFill>
                <a:effectLst/>
                <a:latin typeface="Arial" panose="020B0604020202020204" pitchFamily="34" charset="0"/>
              </a:rPr>
              <a:t>.</a:t>
            </a:r>
            <a:endParaRPr lang="he-IL" dirty="0"/>
          </a:p>
        </p:txBody>
      </p:sp>
      <p:pic>
        <p:nvPicPr>
          <p:cNvPr id="5" name="תמונה 4" descr="תמונה שמכילה טקסט, ספר, נייר, גופן&#10;&#10;התיאור נוצר באופן אוטומטי">
            <a:extLst>
              <a:ext uri="{FF2B5EF4-FFF2-40B4-BE49-F238E27FC236}">
                <a16:creationId xmlns:a16="http://schemas.microsoft.com/office/drawing/2014/main" id="{93EA8061-AE68-C0DC-02F2-7787901E3211}"/>
              </a:ext>
            </a:extLst>
          </p:cNvPr>
          <p:cNvPicPr>
            <a:picLocks noChangeAspect="1"/>
          </p:cNvPicPr>
          <p:nvPr/>
        </p:nvPicPr>
        <p:blipFill>
          <a:blip r:embed="rId6"/>
          <a:srcRect b="19839"/>
          <a:stretch/>
        </p:blipFill>
        <p:spPr>
          <a:xfrm>
            <a:off x="0" y="174285"/>
            <a:ext cx="4968552" cy="6654790"/>
          </a:xfrm>
          <a:prstGeom prst="rect">
            <a:avLst/>
          </a:prstGeom>
        </p:spPr>
      </p:pic>
    </p:spTree>
    <p:extLst>
      <p:ext uri="{BB962C8B-B14F-4D97-AF65-F5344CB8AC3E}">
        <p14:creationId xmlns:p14="http://schemas.microsoft.com/office/powerpoint/2010/main" val="2436968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5AC11-7F58-8329-869D-30DC428E2F4F}"/>
            </a:ext>
          </a:extLst>
        </p:cNvPr>
        <p:cNvGrpSpPr/>
        <p:nvPr/>
      </p:nvGrpSpPr>
      <p:grpSpPr>
        <a:xfrm>
          <a:off x="0" y="0"/>
          <a:ext cx="0" cy="0"/>
          <a:chOff x="0" y="0"/>
          <a:chExt cx="0" cy="0"/>
        </a:xfrm>
      </p:grpSpPr>
      <p:pic>
        <p:nvPicPr>
          <p:cNvPr id="10" name="תמונה 9">
            <a:extLst>
              <a:ext uri="{FF2B5EF4-FFF2-40B4-BE49-F238E27FC236}">
                <a16:creationId xmlns:a16="http://schemas.microsoft.com/office/drawing/2014/main" id="{AF331918-FB2B-CBCF-B44B-1C88C8522C7F}"/>
              </a:ext>
            </a:extLst>
          </p:cNvPr>
          <p:cNvPicPr>
            <a:picLocks noChangeAspect="1"/>
          </p:cNvPicPr>
          <p:nvPr/>
        </p:nvPicPr>
        <p:blipFill>
          <a:blip r:embed="rId2"/>
          <a:stretch>
            <a:fillRect/>
          </a:stretch>
        </p:blipFill>
        <p:spPr>
          <a:xfrm>
            <a:off x="-1" y="893"/>
            <a:ext cx="12188825" cy="6856214"/>
          </a:xfrm>
          <a:prstGeom prst="rect">
            <a:avLst/>
          </a:prstGeom>
        </p:spPr>
      </p:pic>
      <p:sp>
        <p:nvSpPr>
          <p:cNvPr id="2" name="מציין מיקום טקסט 1">
            <a:extLst>
              <a:ext uri="{FF2B5EF4-FFF2-40B4-BE49-F238E27FC236}">
                <a16:creationId xmlns:a16="http://schemas.microsoft.com/office/drawing/2014/main" id="{B50BC136-C5BA-4DB8-47A8-1E61451C02BC}"/>
              </a:ext>
            </a:extLst>
          </p:cNvPr>
          <p:cNvSpPr>
            <a:spLocks noGrp="1"/>
          </p:cNvSpPr>
          <p:nvPr>
            <p:ph type="body" sz="quarter" idx="11"/>
          </p:nvPr>
        </p:nvSpPr>
        <p:spPr/>
        <p:txBody>
          <a:bodyPr/>
          <a:lstStyle/>
          <a:p>
            <a:r>
              <a:rPr lang="he-IL" dirty="0">
                <a:highlight>
                  <a:srgbClr val="FF00FF"/>
                </a:highlight>
              </a:rPr>
              <a:t>סובו ציון והקיפוה</a:t>
            </a:r>
          </a:p>
          <a:p>
            <a:r>
              <a:rPr lang="he-IL" dirty="0">
                <a:highlight>
                  <a:srgbClr val="FF00FF"/>
                </a:highlight>
              </a:rPr>
              <a:t>דרישת ציון</a:t>
            </a:r>
          </a:p>
          <a:p>
            <a:r>
              <a:rPr lang="he-IL" dirty="0" err="1">
                <a:highlight>
                  <a:srgbClr val="FF00FF"/>
                </a:highlight>
              </a:rPr>
              <a:t>אקומה</a:t>
            </a:r>
            <a:r>
              <a:rPr lang="he-IL" dirty="0">
                <a:highlight>
                  <a:srgbClr val="FF00FF"/>
                </a:highlight>
              </a:rPr>
              <a:t> נא ואסבבה</a:t>
            </a:r>
          </a:p>
          <a:p>
            <a:r>
              <a:rPr lang="he-IL" dirty="0">
                <a:highlight>
                  <a:srgbClr val="FF00FF"/>
                </a:highlight>
              </a:rPr>
              <a:t>בחג הסוכות – זכר למקדש</a:t>
            </a:r>
          </a:p>
          <a:p>
            <a:r>
              <a:rPr lang="he-IL" dirty="0">
                <a:highlight>
                  <a:srgbClr val="FF00FF"/>
                </a:highlight>
              </a:rPr>
              <a:t>לעורר את הכיסופים</a:t>
            </a:r>
          </a:p>
          <a:p>
            <a:endParaRPr lang="he-IL" dirty="0"/>
          </a:p>
        </p:txBody>
      </p:sp>
      <p:sp>
        <p:nvSpPr>
          <p:cNvPr id="3" name="כותרת 2">
            <a:extLst>
              <a:ext uri="{FF2B5EF4-FFF2-40B4-BE49-F238E27FC236}">
                <a16:creationId xmlns:a16="http://schemas.microsoft.com/office/drawing/2014/main" id="{B5A249AB-1128-0479-BDE0-3AEB9100750A}"/>
              </a:ext>
            </a:extLst>
          </p:cNvPr>
          <p:cNvSpPr>
            <a:spLocks noGrp="1"/>
          </p:cNvSpPr>
          <p:nvPr>
            <p:ph type="title"/>
          </p:nvPr>
        </p:nvSpPr>
        <p:spPr>
          <a:xfrm flipH="1">
            <a:off x="7618412" y="332656"/>
            <a:ext cx="3886199" cy="2486742"/>
          </a:xfrm>
        </p:spPr>
        <p:txBody>
          <a:bodyPr/>
          <a:lstStyle/>
          <a:p>
            <a:r>
              <a:rPr lang="he-IL" dirty="0">
                <a:solidFill>
                  <a:schemeClr val="accent5">
                    <a:lumMod val="75000"/>
                  </a:schemeClr>
                </a:solidFill>
                <a:highlight>
                  <a:srgbClr val="00FF00"/>
                </a:highlight>
              </a:rPr>
              <a:t>טעמי המנהג</a:t>
            </a:r>
          </a:p>
        </p:txBody>
      </p:sp>
    </p:spTree>
    <p:extLst>
      <p:ext uri="{BB962C8B-B14F-4D97-AF65-F5344CB8AC3E}">
        <p14:creationId xmlns:p14="http://schemas.microsoft.com/office/powerpoint/2010/main" val="776495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26ECB2F-E13C-93AD-7A31-4FC63B5D8524}"/>
              </a:ext>
            </a:extLst>
          </p:cNvPr>
          <p:cNvSpPr>
            <a:spLocks noGrp="1"/>
          </p:cNvSpPr>
          <p:nvPr>
            <p:ph type="title"/>
          </p:nvPr>
        </p:nvSpPr>
        <p:spPr>
          <a:xfrm flipH="1">
            <a:off x="5905500" y="188640"/>
            <a:ext cx="5562600" cy="1640160"/>
          </a:xfrm>
        </p:spPr>
        <p:txBody>
          <a:bodyPr/>
          <a:lstStyle/>
          <a:p>
            <a:r>
              <a:rPr lang="he-IL" dirty="0"/>
              <a:t>סובו ציון והקיפוה</a:t>
            </a:r>
          </a:p>
        </p:txBody>
      </p:sp>
      <p:sp>
        <p:nvSpPr>
          <p:cNvPr id="3" name="מציין מיקום תוכן 2">
            <a:extLst>
              <a:ext uri="{FF2B5EF4-FFF2-40B4-BE49-F238E27FC236}">
                <a16:creationId xmlns:a16="http://schemas.microsoft.com/office/drawing/2014/main" id="{DD91FED3-594E-1D61-DAA4-940D4CABAAF8}"/>
              </a:ext>
            </a:extLst>
          </p:cNvPr>
          <p:cNvSpPr>
            <a:spLocks noGrp="1"/>
          </p:cNvSpPr>
          <p:nvPr>
            <p:ph idx="1"/>
          </p:nvPr>
        </p:nvSpPr>
        <p:spPr/>
        <p:txBody>
          <a:bodyPr/>
          <a:lstStyle/>
          <a:p>
            <a:endParaRPr lang="he-IL"/>
          </a:p>
        </p:txBody>
      </p:sp>
      <p:pic>
        <p:nvPicPr>
          <p:cNvPr id="5" name="תמונה 4">
            <a:extLst>
              <a:ext uri="{FF2B5EF4-FFF2-40B4-BE49-F238E27FC236}">
                <a16:creationId xmlns:a16="http://schemas.microsoft.com/office/drawing/2014/main" id="{A373BA52-F751-34D3-18E1-7747448EEA26}"/>
              </a:ext>
            </a:extLst>
          </p:cNvPr>
          <p:cNvPicPr>
            <a:picLocks noChangeAspect="1"/>
          </p:cNvPicPr>
          <p:nvPr/>
        </p:nvPicPr>
        <p:blipFill>
          <a:blip r:embed="rId3"/>
          <a:stretch>
            <a:fillRect/>
          </a:stretch>
        </p:blipFill>
        <p:spPr>
          <a:xfrm>
            <a:off x="6238428" y="1037390"/>
            <a:ext cx="4989368" cy="5661887"/>
          </a:xfrm>
          <a:prstGeom prst="rect">
            <a:avLst/>
          </a:prstGeom>
        </p:spPr>
      </p:pic>
      <p:pic>
        <p:nvPicPr>
          <p:cNvPr id="7" name="תמונה 6">
            <a:extLst>
              <a:ext uri="{FF2B5EF4-FFF2-40B4-BE49-F238E27FC236}">
                <a16:creationId xmlns:a16="http://schemas.microsoft.com/office/drawing/2014/main" id="{FE20A0DB-9867-3DD8-F8CC-4907580E9BD8}"/>
              </a:ext>
            </a:extLst>
          </p:cNvPr>
          <p:cNvPicPr>
            <a:picLocks noChangeAspect="1"/>
          </p:cNvPicPr>
          <p:nvPr/>
        </p:nvPicPr>
        <p:blipFill>
          <a:blip r:embed="rId4"/>
          <a:stretch>
            <a:fillRect/>
          </a:stretch>
        </p:blipFill>
        <p:spPr>
          <a:xfrm>
            <a:off x="0" y="893"/>
            <a:ext cx="5710370" cy="3212083"/>
          </a:xfrm>
          <a:prstGeom prst="rect">
            <a:avLst/>
          </a:prstGeom>
        </p:spPr>
      </p:pic>
    </p:spTree>
    <p:extLst>
      <p:ext uri="{BB962C8B-B14F-4D97-AF65-F5344CB8AC3E}">
        <p14:creationId xmlns:p14="http://schemas.microsoft.com/office/powerpoint/2010/main" val="744282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06C1EF3A-417F-0E63-373B-98FD3E03BC9C}"/>
              </a:ext>
            </a:extLst>
          </p:cNvPr>
          <p:cNvSpPr>
            <a:spLocks noGrp="1"/>
          </p:cNvSpPr>
          <p:nvPr>
            <p:ph type="body" sz="quarter" idx="11"/>
          </p:nvPr>
        </p:nvSpPr>
        <p:spPr>
          <a:xfrm flipH="1">
            <a:off x="6310436" y="3717032"/>
            <a:ext cx="5256582" cy="1080120"/>
          </a:xfrm>
        </p:spPr>
        <p:txBody>
          <a:bodyPr>
            <a:normAutofit fontScale="92500"/>
          </a:bodyPr>
          <a:lstStyle/>
          <a:p>
            <a:r>
              <a:rPr lang="he-IL" dirty="0"/>
              <a:t>האם מצווה זו נאמרה בזמן שהמקדש קיים? </a:t>
            </a:r>
          </a:p>
          <a:p>
            <a:r>
              <a:rPr lang="he-IL" dirty="0"/>
              <a:t>או אולי גם שהמקדש חרב?</a:t>
            </a:r>
          </a:p>
        </p:txBody>
      </p:sp>
      <p:sp>
        <p:nvSpPr>
          <p:cNvPr id="3" name="כותרת 2">
            <a:extLst>
              <a:ext uri="{FF2B5EF4-FFF2-40B4-BE49-F238E27FC236}">
                <a16:creationId xmlns:a16="http://schemas.microsoft.com/office/drawing/2014/main" id="{623EB586-A752-C78A-C6E7-CD8B05A04CC8}"/>
              </a:ext>
            </a:extLst>
          </p:cNvPr>
          <p:cNvSpPr>
            <a:spLocks noGrp="1"/>
          </p:cNvSpPr>
          <p:nvPr>
            <p:ph type="title"/>
          </p:nvPr>
        </p:nvSpPr>
        <p:spPr/>
        <p:txBody>
          <a:bodyPr/>
          <a:lstStyle/>
          <a:p>
            <a:r>
              <a:rPr lang="he-IL" dirty="0"/>
              <a:t>מתי נאמרה מצווה זו?</a:t>
            </a:r>
          </a:p>
        </p:txBody>
      </p:sp>
      <p:pic>
        <p:nvPicPr>
          <p:cNvPr id="5" name="תמונה 4">
            <a:extLst>
              <a:ext uri="{FF2B5EF4-FFF2-40B4-BE49-F238E27FC236}">
                <a16:creationId xmlns:a16="http://schemas.microsoft.com/office/drawing/2014/main" id="{5722A2F5-647D-1D84-E4E7-977ABEB98579}"/>
              </a:ext>
            </a:extLst>
          </p:cNvPr>
          <p:cNvPicPr>
            <a:picLocks noChangeAspect="1"/>
          </p:cNvPicPr>
          <p:nvPr/>
        </p:nvPicPr>
        <p:blipFill>
          <a:blip r:embed="rId3"/>
          <a:stretch>
            <a:fillRect/>
          </a:stretch>
        </p:blipFill>
        <p:spPr>
          <a:xfrm>
            <a:off x="1125860" y="-6888"/>
            <a:ext cx="4707352" cy="6864888"/>
          </a:xfrm>
          <a:prstGeom prst="rect">
            <a:avLst/>
          </a:prstGeom>
        </p:spPr>
      </p:pic>
    </p:spTree>
    <p:extLst>
      <p:ext uri="{BB962C8B-B14F-4D97-AF65-F5344CB8AC3E}">
        <p14:creationId xmlns:p14="http://schemas.microsoft.com/office/powerpoint/2010/main" val="3853365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00A57CD0-C7D4-ED74-0371-8275AB1402EC}"/>
              </a:ext>
            </a:extLst>
          </p:cNvPr>
          <p:cNvSpPr>
            <a:spLocks noGrp="1"/>
          </p:cNvSpPr>
          <p:nvPr>
            <p:ph type="title"/>
          </p:nvPr>
        </p:nvSpPr>
        <p:spPr>
          <a:xfrm>
            <a:off x="684212" y="685800"/>
            <a:ext cx="8763002" cy="990600"/>
          </a:xfrm>
        </p:spPr>
        <p:txBody>
          <a:bodyPr/>
          <a:lstStyle/>
          <a:p>
            <a:pPr algn="ctr"/>
            <a:r>
              <a:rPr lang="he-IL" dirty="0"/>
              <a:t>בזכות הסיבוב</a:t>
            </a:r>
            <a:endParaRPr lang="en-US" dirty="0"/>
          </a:p>
        </p:txBody>
      </p:sp>
      <p:pic>
        <p:nvPicPr>
          <p:cNvPr id="7" name="תמונה 6" descr="תמונה שמכילה טקסט, גופן, לבן, טיפוגרפיה&#10;&#10;התיאור נוצר באופן אוטומטי">
            <a:extLst>
              <a:ext uri="{FF2B5EF4-FFF2-40B4-BE49-F238E27FC236}">
                <a16:creationId xmlns:a16="http://schemas.microsoft.com/office/drawing/2014/main" id="{4EFE01C4-6C37-C8CF-9D93-CD745B725030}"/>
              </a:ext>
            </a:extLst>
          </p:cNvPr>
          <p:cNvPicPr>
            <a:picLocks noChangeAspect="1"/>
          </p:cNvPicPr>
          <p:nvPr/>
        </p:nvPicPr>
        <p:blipFill>
          <a:blip r:embed="rId2"/>
          <a:stretch>
            <a:fillRect/>
          </a:stretch>
        </p:blipFill>
        <p:spPr>
          <a:xfrm>
            <a:off x="684212" y="2442844"/>
            <a:ext cx="8763002" cy="3242311"/>
          </a:xfrm>
          <a:prstGeom prst="rect">
            <a:avLst/>
          </a:prstGeom>
          <a:noFill/>
        </p:spPr>
      </p:pic>
      <p:pic>
        <p:nvPicPr>
          <p:cNvPr id="11266" name="Picture 2" descr="undefined">
            <a:extLst>
              <a:ext uri="{FF2B5EF4-FFF2-40B4-BE49-F238E27FC236}">
                <a16:creationId xmlns:a16="http://schemas.microsoft.com/office/drawing/2014/main" id="{D9AF4879-0A34-FCE6-1AD8-DE9C46DE5B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8447" y="2799"/>
            <a:ext cx="3419872" cy="2564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334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71DDEB4-B676-0CCB-9567-8C913967601E}"/>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3FF6AEF-078B-B820-BE7B-3E1B814BC89B}"/>
              </a:ext>
            </a:extLst>
          </p:cNvPr>
          <p:cNvSpPr>
            <a:spLocks noGrp="1"/>
          </p:cNvSpPr>
          <p:nvPr>
            <p:ph idx="1"/>
          </p:nvPr>
        </p:nvSpPr>
        <p:spPr/>
        <p:txBody>
          <a:bodyPr/>
          <a:lstStyle/>
          <a:p>
            <a:endParaRPr lang="he-IL" dirty="0"/>
          </a:p>
        </p:txBody>
      </p:sp>
      <p:pic>
        <p:nvPicPr>
          <p:cNvPr id="7" name="תמונה 6">
            <a:extLst>
              <a:ext uri="{FF2B5EF4-FFF2-40B4-BE49-F238E27FC236}">
                <a16:creationId xmlns:a16="http://schemas.microsoft.com/office/drawing/2014/main" id="{D8DAC36E-57B0-3059-C20A-695A04799B36}"/>
              </a:ext>
            </a:extLst>
          </p:cNvPr>
          <p:cNvPicPr>
            <a:picLocks noChangeAspect="1"/>
          </p:cNvPicPr>
          <p:nvPr/>
        </p:nvPicPr>
        <p:blipFill>
          <a:blip r:embed="rId2"/>
          <a:stretch>
            <a:fillRect/>
          </a:stretch>
        </p:blipFill>
        <p:spPr>
          <a:xfrm>
            <a:off x="6166420" y="476672"/>
            <a:ext cx="5198315" cy="5868538"/>
          </a:xfrm>
          <a:prstGeom prst="rect">
            <a:avLst/>
          </a:prstGeom>
        </p:spPr>
      </p:pic>
      <p:pic>
        <p:nvPicPr>
          <p:cNvPr id="9" name="תמונה 8">
            <a:extLst>
              <a:ext uri="{FF2B5EF4-FFF2-40B4-BE49-F238E27FC236}">
                <a16:creationId xmlns:a16="http://schemas.microsoft.com/office/drawing/2014/main" id="{AFA86214-4B0D-1219-9C8F-1B968360F65C}"/>
              </a:ext>
            </a:extLst>
          </p:cNvPr>
          <p:cNvPicPr>
            <a:picLocks noChangeAspect="1"/>
          </p:cNvPicPr>
          <p:nvPr/>
        </p:nvPicPr>
        <p:blipFill>
          <a:blip r:embed="rId3"/>
          <a:stretch>
            <a:fillRect/>
          </a:stretch>
        </p:blipFill>
        <p:spPr>
          <a:xfrm>
            <a:off x="0" y="893"/>
            <a:ext cx="5966398" cy="3356099"/>
          </a:xfrm>
          <a:prstGeom prst="rect">
            <a:avLst/>
          </a:prstGeom>
        </p:spPr>
      </p:pic>
    </p:spTree>
    <p:extLst>
      <p:ext uri="{BB962C8B-B14F-4D97-AF65-F5344CB8AC3E}">
        <p14:creationId xmlns:p14="http://schemas.microsoft.com/office/powerpoint/2010/main" val="2890164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5117EEE7-BBC4-B5F0-0592-DD0446EFFD7A}"/>
              </a:ext>
            </a:extLst>
          </p:cNvPr>
          <p:cNvSpPr>
            <a:spLocks noGrp="1"/>
          </p:cNvSpPr>
          <p:nvPr>
            <p:ph type="body" sz="quarter" idx="11"/>
          </p:nvPr>
        </p:nvSpPr>
        <p:spPr>
          <a:xfrm flipH="1">
            <a:off x="189754" y="980728"/>
            <a:ext cx="6480721" cy="5760640"/>
          </a:xfrm>
        </p:spPr>
        <p:txBody>
          <a:bodyPr>
            <a:normAutofit/>
          </a:bodyPr>
          <a:lstStyle/>
          <a:p>
            <a:r>
              <a:rPr lang="he-IL" dirty="0"/>
              <a:t>זה שונה מסיבוב השערים הנהוג היום, שאז הקיפו את חומת העיר והיום מקיפים את חומת הר הבית.</a:t>
            </a:r>
          </a:p>
          <a:p>
            <a:pPr>
              <a:lnSpc>
                <a:spcPct val="170000"/>
              </a:lnSpc>
            </a:pPr>
            <a:r>
              <a:rPr lang="he-IL" dirty="0"/>
              <a:t>כנראה שבתקופה ההיא היה מסוכן להסתובב מסביב לשערי הר הבית ליד שער השבטים שער החשוך וכדומה.</a:t>
            </a:r>
          </a:p>
          <a:p>
            <a:r>
              <a:rPr lang="he-IL" dirty="0"/>
              <a:t>במיוחד הרבה יהודים עם לולבים - שזה ניצחון יהודי.</a:t>
            </a:r>
          </a:p>
          <a:p>
            <a:r>
              <a:rPr lang="he-IL" dirty="0"/>
              <a:t>והרי אפילו עד לפני כמה שנים - זה היה די מסוכן.</a:t>
            </a:r>
          </a:p>
          <a:p>
            <a:r>
              <a:rPr lang="he-IL" dirty="0"/>
              <a:t>רק ממש בשנים האחרונות בחסדי שמים - זה רגוע לחלוטין.</a:t>
            </a:r>
          </a:p>
          <a:p>
            <a:r>
              <a:rPr lang="he-IL" dirty="0"/>
              <a:t>ולכן עשו מסביב לעיר.</a:t>
            </a:r>
          </a:p>
          <a:p>
            <a:r>
              <a:rPr lang="he-IL" dirty="0"/>
              <a:t>כי באמת האם יש ספק שמצווה לאדם להתקרב כמה שיותר קרוב למקום המקדש.</a:t>
            </a:r>
          </a:p>
          <a:p>
            <a:endParaRPr lang="he-IL" dirty="0"/>
          </a:p>
        </p:txBody>
      </p:sp>
      <p:sp>
        <p:nvSpPr>
          <p:cNvPr id="3" name="כותרת 2">
            <a:extLst>
              <a:ext uri="{FF2B5EF4-FFF2-40B4-BE49-F238E27FC236}">
                <a16:creationId xmlns:a16="http://schemas.microsoft.com/office/drawing/2014/main" id="{4EDBA87A-B785-619B-A847-216B0DC0664F}"/>
              </a:ext>
            </a:extLst>
          </p:cNvPr>
          <p:cNvSpPr>
            <a:spLocks noGrp="1"/>
          </p:cNvSpPr>
          <p:nvPr>
            <p:ph type="title"/>
          </p:nvPr>
        </p:nvSpPr>
        <p:spPr/>
        <p:txBody>
          <a:bodyPr>
            <a:normAutofit fontScale="90000"/>
          </a:bodyPr>
          <a:lstStyle/>
          <a:p>
            <a:r>
              <a:rPr lang="he-IL" dirty="0"/>
              <a:t>שערי העיר</a:t>
            </a:r>
            <a:br>
              <a:rPr lang="he-IL" dirty="0"/>
            </a:br>
            <a:r>
              <a:rPr lang="he-IL" dirty="0"/>
              <a:t>או</a:t>
            </a:r>
            <a:br>
              <a:rPr lang="he-IL" dirty="0"/>
            </a:br>
            <a:r>
              <a:rPr lang="he-IL" dirty="0"/>
              <a:t>שערי הר הבית</a:t>
            </a:r>
          </a:p>
        </p:txBody>
      </p:sp>
      <p:pic>
        <p:nvPicPr>
          <p:cNvPr id="5" name="תמונה 4">
            <a:extLst>
              <a:ext uri="{FF2B5EF4-FFF2-40B4-BE49-F238E27FC236}">
                <a16:creationId xmlns:a16="http://schemas.microsoft.com/office/drawing/2014/main" id="{C4CD1978-E71B-D24A-15B1-A61D8CDF9C97}"/>
              </a:ext>
            </a:extLst>
          </p:cNvPr>
          <p:cNvPicPr>
            <a:picLocks noChangeAspect="1"/>
          </p:cNvPicPr>
          <p:nvPr/>
        </p:nvPicPr>
        <p:blipFill>
          <a:blip r:embed="rId2"/>
          <a:stretch>
            <a:fillRect/>
          </a:stretch>
        </p:blipFill>
        <p:spPr>
          <a:xfrm>
            <a:off x="6814492" y="2204864"/>
            <a:ext cx="5083299" cy="4665494"/>
          </a:xfrm>
          <a:prstGeom prst="rect">
            <a:avLst/>
          </a:prstGeom>
        </p:spPr>
      </p:pic>
    </p:spTree>
    <p:extLst>
      <p:ext uri="{BB962C8B-B14F-4D97-AF65-F5344CB8AC3E}">
        <p14:creationId xmlns:p14="http://schemas.microsoft.com/office/powerpoint/2010/main" val="2668016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243127B-9829-11FD-8876-ED1DA94D86AB}"/>
              </a:ext>
            </a:extLst>
          </p:cNvPr>
          <p:cNvSpPr>
            <a:spLocks noGrp="1"/>
          </p:cNvSpPr>
          <p:nvPr>
            <p:ph type="title"/>
          </p:nvPr>
        </p:nvSpPr>
        <p:spPr/>
        <p:txBody>
          <a:bodyPr>
            <a:normAutofit fontScale="90000"/>
          </a:bodyPr>
          <a:lstStyle/>
          <a:p>
            <a:r>
              <a:rPr lang="he-IL" b="0" i="0" dirty="0">
                <a:solidFill>
                  <a:srgbClr val="000000"/>
                </a:solidFill>
                <a:effectLst/>
                <a:latin typeface="Arial" panose="020B0604020202020204" pitchFamily="34" charset="0"/>
              </a:rPr>
              <a:t>לרגל אירוע 200 שנה לישיבת </a:t>
            </a:r>
            <a:r>
              <a:rPr lang="he-IL" b="0" i="0" dirty="0" err="1">
                <a:solidFill>
                  <a:srgbClr val="000000"/>
                </a:solidFill>
                <a:effectLst/>
                <a:latin typeface="Arial" panose="020B0604020202020204" pitchFamily="34" charset="0"/>
              </a:rPr>
              <a:t>מיר</a:t>
            </a:r>
            <a:r>
              <a:rPr lang="he-IL" b="0" i="0" dirty="0">
                <a:solidFill>
                  <a:srgbClr val="000000"/>
                </a:solidFill>
                <a:effectLst/>
                <a:latin typeface="Arial" panose="020B0604020202020204" pitchFamily="34" charset="0"/>
              </a:rPr>
              <a:t> הלחין הנגיד ר' שלמה יהודה </a:t>
            </a:r>
            <a:r>
              <a:rPr lang="he-IL" b="0" i="0" dirty="0" err="1">
                <a:solidFill>
                  <a:srgbClr val="000000"/>
                </a:solidFill>
                <a:effectLst/>
                <a:latin typeface="Arial" panose="020B0604020202020204" pitchFamily="34" charset="0"/>
              </a:rPr>
              <a:t>רכניץ</a:t>
            </a:r>
            <a:r>
              <a:rPr lang="he-IL" b="0" i="0" dirty="0">
                <a:solidFill>
                  <a:srgbClr val="000000"/>
                </a:solidFill>
                <a:effectLst/>
                <a:latin typeface="Arial" panose="020B0604020202020204" pitchFamily="34" charset="0"/>
              </a:rPr>
              <a:t> שיר חדש שבוצע באירוע - "והראינו".</a:t>
            </a:r>
            <a:br>
              <a:rPr lang="he-IL" b="0" i="0" dirty="0">
                <a:solidFill>
                  <a:srgbClr val="000000"/>
                </a:solidFill>
                <a:effectLst/>
                <a:latin typeface="Arial" panose="020B0604020202020204" pitchFamily="34" charset="0"/>
              </a:rPr>
            </a:br>
            <a:r>
              <a:rPr lang="he-IL" b="0" i="0" dirty="0">
                <a:solidFill>
                  <a:srgbClr val="000000"/>
                </a:solidFill>
                <a:effectLst/>
                <a:latin typeface="Arial" panose="020B0604020202020204" pitchFamily="34" charset="0"/>
              </a:rPr>
              <a:t>בביצוע השיר משתתפים הזמרים ברוך לוין, משה </a:t>
            </a:r>
            <a:r>
              <a:rPr lang="he-IL" b="0" i="0" dirty="0" err="1">
                <a:solidFill>
                  <a:srgbClr val="000000"/>
                </a:solidFill>
                <a:effectLst/>
                <a:latin typeface="Arial" panose="020B0604020202020204" pitchFamily="34" charset="0"/>
              </a:rPr>
              <a:t>מנדלוביץ</a:t>
            </a:r>
            <a:r>
              <a:rPr lang="he-IL" b="0" i="0" dirty="0">
                <a:solidFill>
                  <a:srgbClr val="000000"/>
                </a:solidFill>
                <a:effectLst/>
                <a:latin typeface="Arial" panose="020B0604020202020204" pitchFamily="34" charset="0"/>
              </a:rPr>
              <a:t>' מקהלת שירה וילד הפלא אברהם חיים גרין, לביצוע השיר מצטרף גם שלמה יהודה </a:t>
            </a:r>
            <a:r>
              <a:rPr lang="he-IL" b="0" i="0" dirty="0" err="1">
                <a:solidFill>
                  <a:srgbClr val="000000"/>
                </a:solidFill>
                <a:effectLst/>
                <a:latin typeface="Arial" panose="020B0604020202020204" pitchFamily="34" charset="0"/>
              </a:rPr>
              <a:t>רכניץ</a:t>
            </a:r>
            <a:r>
              <a:rPr lang="he-IL" b="0" i="0" dirty="0">
                <a:solidFill>
                  <a:srgbClr val="000000"/>
                </a:solidFill>
                <a:effectLst/>
                <a:latin typeface="Arial" panose="020B0604020202020204" pitchFamily="34" charset="0"/>
              </a:rPr>
              <a:t> עצמו.</a:t>
            </a:r>
            <a:br>
              <a:rPr lang="he-IL" b="0" i="0" dirty="0">
                <a:solidFill>
                  <a:srgbClr val="000000"/>
                </a:solidFill>
                <a:effectLst/>
                <a:latin typeface="Arial" panose="020B0604020202020204" pitchFamily="34" charset="0"/>
              </a:rPr>
            </a:br>
            <a:br>
              <a:rPr lang="he-IL" b="0" i="0" dirty="0">
                <a:solidFill>
                  <a:srgbClr val="000000"/>
                </a:solidFill>
                <a:effectLst/>
                <a:latin typeface="Arial" panose="020B0604020202020204" pitchFamily="34" charset="0"/>
              </a:rPr>
            </a:br>
            <a:br>
              <a:rPr lang="he-IL" b="0" i="0" dirty="0">
                <a:solidFill>
                  <a:srgbClr val="000000"/>
                </a:solidFill>
                <a:effectLst/>
                <a:latin typeface="Arial" panose="020B0604020202020204" pitchFamily="34" charset="0"/>
              </a:rPr>
            </a:br>
            <a:br>
              <a:rPr lang="he-IL" b="0" i="0" dirty="0">
                <a:solidFill>
                  <a:srgbClr val="000000"/>
                </a:solidFill>
                <a:effectLst/>
                <a:latin typeface="Arial" panose="020B0604020202020204" pitchFamily="34" charset="0"/>
              </a:rPr>
            </a:br>
            <a:endParaRPr lang="he-IL" dirty="0"/>
          </a:p>
        </p:txBody>
      </p:sp>
      <p:sp>
        <p:nvSpPr>
          <p:cNvPr id="5" name="מציין מיקום תוכן 4">
            <a:extLst>
              <a:ext uri="{FF2B5EF4-FFF2-40B4-BE49-F238E27FC236}">
                <a16:creationId xmlns:a16="http://schemas.microsoft.com/office/drawing/2014/main" id="{1F00AB53-AB4A-4362-F23E-E10F707E6926}"/>
              </a:ext>
            </a:extLst>
          </p:cNvPr>
          <p:cNvSpPr>
            <a:spLocks noGrp="1"/>
          </p:cNvSpPr>
          <p:nvPr>
            <p:ph idx="1"/>
          </p:nvPr>
        </p:nvSpPr>
        <p:spPr/>
        <p:txBody>
          <a:bodyPr/>
          <a:lstStyle/>
          <a:p>
            <a:endParaRPr lang="he-IL"/>
          </a:p>
        </p:txBody>
      </p:sp>
    </p:spTree>
    <p:custDataLst>
      <p:tags r:id="rId1"/>
    </p:custDataLst>
    <p:extLst>
      <p:ext uri="{BB962C8B-B14F-4D97-AF65-F5344CB8AC3E}">
        <p14:creationId xmlns:p14="http://schemas.microsoft.com/office/powerpoint/2010/main" val="1423042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BA77783D-A2AE-8008-DB49-245F23853508}"/>
              </a:ext>
            </a:extLst>
          </p:cNvPr>
          <p:cNvSpPr>
            <a:spLocks noGrp="1"/>
          </p:cNvSpPr>
          <p:nvPr>
            <p:ph type="body" sz="quarter" idx="10"/>
          </p:nvPr>
        </p:nvSpPr>
        <p:spPr/>
        <p:txBody>
          <a:bodyPr/>
          <a:lstStyle/>
          <a:p>
            <a:endParaRPr lang="he-IL"/>
          </a:p>
        </p:txBody>
      </p:sp>
      <p:sp>
        <p:nvSpPr>
          <p:cNvPr id="3" name="מציין מיקום טקסט 2">
            <a:extLst>
              <a:ext uri="{FF2B5EF4-FFF2-40B4-BE49-F238E27FC236}">
                <a16:creationId xmlns:a16="http://schemas.microsoft.com/office/drawing/2014/main" id="{B4882AFD-0F9E-10CD-C39F-5CEC0470C663}"/>
              </a:ext>
            </a:extLst>
          </p:cNvPr>
          <p:cNvSpPr>
            <a:spLocks noGrp="1"/>
          </p:cNvSpPr>
          <p:nvPr>
            <p:ph type="body" sz="quarter" idx="11"/>
          </p:nvPr>
        </p:nvSpPr>
        <p:spPr/>
        <p:txBody>
          <a:bodyPr/>
          <a:lstStyle/>
          <a:p>
            <a:endParaRPr lang="he-IL"/>
          </a:p>
        </p:txBody>
      </p:sp>
      <p:sp>
        <p:nvSpPr>
          <p:cNvPr id="4" name="כותרת 3">
            <a:extLst>
              <a:ext uri="{FF2B5EF4-FFF2-40B4-BE49-F238E27FC236}">
                <a16:creationId xmlns:a16="http://schemas.microsoft.com/office/drawing/2014/main" id="{67AC19A8-70A5-A17F-ECC5-E8D74C9694F3}"/>
              </a:ext>
            </a:extLst>
          </p:cNvPr>
          <p:cNvSpPr>
            <a:spLocks noGrp="1"/>
          </p:cNvSpPr>
          <p:nvPr>
            <p:ph type="title"/>
          </p:nvPr>
        </p:nvSpPr>
        <p:spPr/>
        <p:txBody>
          <a:bodyPr/>
          <a:lstStyle/>
          <a:p>
            <a:r>
              <a:rPr lang="he-IL" dirty="0"/>
              <a:t>דרישת ציון</a:t>
            </a:r>
          </a:p>
        </p:txBody>
      </p:sp>
      <p:pic>
        <p:nvPicPr>
          <p:cNvPr id="19458" name="Picture 2" descr="בן יהוידע על סוכה מ״א א">
            <a:extLst>
              <a:ext uri="{FF2B5EF4-FFF2-40B4-BE49-F238E27FC236}">
                <a16:creationId xmlns:a16="http://schemas.microsoft.com/office/drawing/2014/main" id="{AD5C48A2-C450-86B3-A3D9-B56F8FEED7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76221"/>
            <a:ext cx="4878037" cy="2564903"/>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ירמיה 30:17 HEB - כי אעלה ארכה לך וממכותיך">
            <a:extLst>
              <a:ext uri="{FF2B5EF4-FFF2-40B4-BE49-F238E27FC236}">
                <a16:creationId xmlns:a16="http://schemas.microsoft.com/office/drawing/2014/main" id="{74559186-FDFC-ABD5-4AD8-7BDAE51490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3921" y="9858"/>
            <a:ext cx="2564904" cy="2564904"/>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סוכה מ״א א:ח׳">
            <a:extLst>
              <a:ext uri="{FF2B5EF4-FFF2-40B4-BE49-F238E27FC236}">
                <a16:creationId xmlns:a16="http://schemas.microsoft.com/office/drawing/2014/main" id="{30DEC05F-462D-8B85-EA20-C4A82E2894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841775" cy="2420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892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E0461215-9936-F50D-1AC4-F18CE54D6F7F}"/>
              </a:ext>
            </a:extLst>
          </p:cNvPr>
          <p:cNvSpPr>
            <a:spLocks noGrp="1"/>
          </p:cNvSpPr>
          <p:nvPr>
            <p:ph type="body" sz="quarter" idx="11"/>
          </p:nvPr>
        </p:nvSpPr>
        <p:spPr/>
        <p:txBody>
          <a:bodyPr/>
          <a:lstStyle/>
          <a:p>
            <a:endParaRPr lang="he-IL" dirty="0"/>
          </a:p>
        </p:txBody>
      </p:sp>
      <p:sp>
        <p:nvSpPr>
          <p:cNvPr id="3" name="כותרת 2">
            <a:extLst>
              <a:ext uri="{FF2B5EF4-FFF2-40B4-BE49-F238E27FC236}">
                <a16:creationId xmlns:a16="http://schemas.microsoft.com/office/drawing/2014/main" id="{999117CC-8920-3B70-E245-534A37ABF9F2}"/>
              </a:ext>
            </a:extLst>
          </p:cNvPr>
          <p:cNvSpPr>
            <a:spLocks noGrp="1"/>
          </p:cNvSpPr>
          <p:nvPr>
            <p:ph type="title"/>
          </p:nvPr>
        </p:nvSpPr>
        <p:spPr/>
        <p:txBody>
          <a:bodyPr/>
          <a:lstStyle/>
          <a:p>
            <a:r>
              <a:rPr lang="he-IL" dirty="0"/>
              <a:t>מצוות דרישת ציון</a:t>
            </a:r>
          </a:p>
        </p:txBody>
      </p:sp>
      <p:pic>
        <p:nvPicPr>
          <p:cNvPr id="5" name="תמונה 4">
            <a:extLst>
              <a:ext uri="{FF2B5EF4-FFF2-40B4-BE49-F238E27FC236}">
                <a16:creationId xmlns:a16="http://schemas.microsoft.com/office/drawing/2014/main" id="{200C4533-F0B4-F2F2-CFF2-6B76ED53F8F8}"/>
              </a:ext>
            </a:extLst>
          </p:cNvPr>
          <p:cNvPicPr>
            <a:picLocks noChangeAspect="1"/>
          </p:cNvPicPr>
          <p:nvPr/>
        </p:nvPicPr>
        <p:blipFill>
          <a:blip r:embed="rId2"/>
          <a:srcRect b="20165"/>
          <a:stretch/>
        </p:blipFill>
        <p:spPr>
          <a:xfrm>
            <a:off x="405780" y="44624"/>
            <a:ext cx="5701427" cy="3048433"/>
          </a:xfrm>
          <a:prstGeom prst="rect">
            <a:avLst/>
          </a:prstGeom>
        </p:spPr>
      </p:pic>
      <p:pic>
        <p:nvPicPr>
          <p:cNvPr id="7" name="תמונה 6">
            <a:extLst>
              <a:ext uri="{FF2B5EF4-FFF2-40B4-BE49-F238E27FC236}">
                <a16:creationId xmlns:a16="http://schemas.microsoft.com/office/drawing/2014/main" id="{EFEA60E2-4A21-73FF-DAEA-1062470DB0F0}"/>
              </a:ext>
            </a:extLst>
          </p:cNvPr>
          <p:cNvPicPr>
            <a:picLocks noChangeAspect="1"/>
          </p:cNvPicPr>
          <p:nvPr/>
        </p:nvPicPr>
        <p:blipFill>
          <a:blip r:embed="rId3"/>
          <a:stretch>
            <a:fillRect/>
          </a:stretch>
        </p:blipFill>
        <p:spPr>
          <a:xfrm>
            <a:off x="693812" y="3573016"/>
            <a:ext cx="5328592" cy="2526658"/>
          </a:xfrm>
          <a:prstGeom prst="rect">
            <a:avLst/>
          </a:prstGeom>
        </p:spPr>
      </p:pic>
      <p:pic>
        <p:nvPicPr>
          <p:cNvPr id="20482" name="Picture 2" descr="‪rav-zvi-hirsh-kalisher‬‏">
            <a:extLst>
              <a:ext uri="{FF2B5EF4-FFF2-40B4-BE49-F238E27FC236}">
                <a16:creationId xmlns:a16="http://schemas.microsoft.com/office/drawing/2014/main" id="{6AB25097-BBFD-A768-B322-5A47FB3685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2444" y="3212976"/>
            <a:ext cx="2448272" cy="3534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84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C591540A-9741-10DA-C86D-C1D2054E357A}"/>
              </a:ext>
            </a:extLst>
          </p:cNvPr>
          <p:cNvSpPr>
            <a:spLocks noGrp="1"/>
          </p:cNvSpPr>
          <p:nvPr>
            <p:ph type="body" sz="quarter" idx="11"/>
          </p:nvPr>
        </p:nvSpPr>
        <p:spPr/>
        <p:txBody>
          <a:bodyPr/>
          <a:lstStyle/>
          <a:p>
            <a:endParaRPr lang="he-IL"/>
          </a:p>
        </p:txBody>
      </p:sp>
      <p:sp>
        <p:nvSpPr>
          <p:cNvPr id="3" name="כותרת 2">
            <a:extLst>
              <a:ext uri="{FF2B5EF4-FFF2-40B4-BE49-F238E27FC236}">
                <a16:creationId xmlns:a16="http://schemas.microsoft.com/office/drawing/2014/main" id="{CF60E4BD-3C66-5A48-AFAA-18563CD0E89B}"/>
              </a:ext>
            </a:extLst>
          </p:cNvPr>
          <p:cNvSpPr>
            <a:spLocks noGrp="1"/>
          </p:cNvSpPr>
          <p:nvPr>
            <p:ph type="title"/>
          </p:nvPr>
        </p:nvSpPr>
        <p:spPr>
          <a:xfrm flipH="1">
            <a:off x="7102524" y="685800"/>
            <a:ext cx="4402088" cy="2133598"/>
          </a:xfrm>
        </p:spPr>
        <p:txBody>
          <a:bodyPr>
            <a:normAutofit fontScale="90000"/>
          </a:bodyPr>
          <a:lstStyle/>
          <a:p>
            <a:r>
              <a:rPr lang="he-IL" dirty="0"/>
              <a:t>שמחת בית השואבה</a:t>
            </a:r>
            <a:br>
              <a:rPr lang="he-IL" dirty="0"/>
            </a:br>
            <a:br>
              <a:rPr lang="he-IL" dirty="0"/>
            </a:br>
            <a:r>
              <a:rPr lang="he-IL" sz="3600" dirty="0">
                <a:highlight>
                  <a:srgbClr val="FF00FF"/>
                </a:highlight>
              </a:rPr>
              <a:t>האם אפשר להוסיף בדרישה לציון מה שלא תיקנו?</a:t>
            </a:r>
            <a:endParaRPr lang="he-IL" dirty="0">
              <a:highlight>
                <a:srgbClr val="FF00FF"/>
              </a:highlight>
            </a:endParaRPr>
          </a:p>
        </p:txBody>
      </p:sp>
      <p:pic>
        <p:nvPicPr>
          <p:cNvPr id="5" name="תמונה 4">
            <a:extLst>
              <a:ext uri="{FF2B5EF4-FFF2-40B4-BE49-F238E27FC236}">
                <a16:creationId xmlns:a16="http://schemas.microsoft.com/office/drawing/2014/main" id="{069CAB40-67F8-3064-09F1-C24C15D5964D}"/>
              </a:ext>
            </a:extLst>
          </p:cNvPr>
          <p:cNvPicPr>
            <a:picLocks noChangeAspect="1"/>
          </p:cNvPicPr>
          <p:nvPr/>
        </p:nvPicPr>
        <p:blipFill>
          <a:blip r:embed="rId2"/>
          <a:srcRect b="41282"/>
          <a:stretch/>
        </p:blipFill>
        <p:spPr>
          <a:xfrm>
            <a:off x="4510236" y="2996952"/>
            <a:ext cx="3844706" cy="3810866"/>
          </a:xfrm>
          <a:prstGeom prst="rect">
            <a:avLst/>
          </a:prstGeom>
        </p:spPr>
      </p:pic>
      <p:pic>
        <p:nvPicPr>
          <p:cNvPr id="7" name="תמונה 6">
            <a:extLst>
              <a:ext uri="{FF2B5EF4-FFF2-40B4-BE49-F238E27FC236}">
                <a16:creationId xmlns:a16="http://schemas.microsoft.com/office/drawing/2014/main" id="{CCC78312-B198-C9A9-5B59-2616A9F9AC2C}"/>
              </a:ext>
            </a:extLst>
          </p:cNvPr>
          <p:cNvPicPr>
            <a:picLocks noChangeAspect="1"/>
          </p:cNvPicPr>
          <p:nvPr/>
        </p:nvPicPr>
        <p:blipFill>
          <a:blip r:embed="rId3"/>
          <a:stretch>
            <a:fillRect/>
          </a:stretch>
        </p:blipFill>
        <p:spPr>
          <a:xfrm>
            <a:off x="0" y="0"/>
            <a:ext cx="4425634" cy="6858000"/>
          </a:xfrm>
          <a:prstGeom prst="rect">
            <a:avLst/>
          </a:prstGeom>
        </p:spPr>
      </p:pic>
      <p:pic>
        <p:nvPicPr>
          <p:cNvPr id="12294" name="Picture 6" descr="שמחת בית השואבה | פרוג - הפורטל החרדי המקצועי הגדול ביותר">
            <a:extLst>
              <a:ext uri="{FF2B5EF4-FFF2-40B4-BE49-F238E27FC236}">
                <a16:creationId xmlns:a16="http://schemas.microsoft.com/office/drawing/2014/main" id="{AAC49324-6181-7134-E593-6975EF9EE4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0236" y="116632"/>
            <a:ext cx="2016224" cy="2848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261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B3586DE-C1D7-04FF-F860-A6F32974C117}"/>
              </a:ext>
            </a:extLst>
          </p:cNvPr>
          <p:cNvSpPr>
            <a:spLocks noGrp="1"/>
          </p:cNvSpPr>
          <p:nvPr>
            <p:ph type="title"/>
          </p:nvPr>
        </p:nvSpPr>
        <p:spPr>
          <a:xfrm flipH="1">
            <a:off x="5905500" y="260648"/>
            <a:ext cx="5562600" cy="1568152"/>
          </a:xfrm>
        </p:spPr>
        <p:txBody>
          <a:bodyPr>
            <a:normAutofit fontScale="90000"/>
          </a:bodyPr>
          <a:lstStyle/>
          <a:p>
            <a:br>
              <a:rPr lang="he-IL" dirty="0"/>
            </a:br>
            <a:r>
              <a:rPr lang="he-IL" dirty="0" err="1"/>
              <a:t>אקומה</a:t>
            </a:r>
            <a:r>
              <a:rPr lang="he-IL" dirty="0"/>
              <a:t> נא ואסובבה</a:t>
            </a:r>
            <a:br>
              <a:rPr lang="he-IL" dirty="0"/>
            </a:br>
            <a:r>
              <a:rPr lang="he-IL" dirty="0"/>
              <a:t>בקשתי את שאהבה</a:t>
            </a:r>
          </a:p>
        </p:txBody>
      </p:sp>
      <p:sp>
        <p:nvSpPr>
          <p:cNvPr id="3" name="מציין מיקום תוכן 2">
            <a:extLst>
              <a:ext uri="{FF2B5EF4-FFF2-40B4-BE49-F238E27FC236}">
                <a16:creationId xmlns:a16="http://schemas.microsoft.com/office/drawing/2014/main" id="{13B5069D-474E-310D-7048-0A300B3E73BC}"/>
              </a:ext>
            </a:extLst>
          </p:cNvPr>
          <p:cNvSpPr>
            <a:spLocks noGrp="1"/>
          </p:cNvSpPr>
          <p:nvPr>
            <p:ph idx="1"/>
          </p:nvPr>
        </p:nvSpPr>
        <p:spPr/>
        <p:txBody>
          <a:bodyPr/>
          <a:lstStyle/>
          <a:p>
            <a:endParaRPr lang="he-IL" dirty="0"/>
          </a:p>
        </p:txBody>
      </p:sp>
      <p:pic>
        <p:nvPicPr>
          <p:cNvPr id="9" name="תמונה 8">
            <a:extLst>
              <a:ext uri="{FF2B5EF4-FFF2-40B4-BE49-F238E27FC236}">
                <a16:creationId xmlns:a16="http://schemas.microsoft.com/office/drawing/2014/main" id="{7C13754F-4698-3B47-8131-03BF5DBB4544}"/>
              </a:ext>
            </a:extLst>
          </p:cNvPr>
          <p:cNvPicPr>
            <a:picLocks noChangeAspect="1"/>
          </p:cNvPicPr>
          <p:nvPr/>
        </p:nvPicPr>
        <p:blipFill>
          <a:blip r:embed="rId2"/>
          <a:stretch>
            <a:fillRect/>
          </a:stretch>
        </p:blipFill>
        <p:spPr>
          <a:xfrm>
            <a:off x="5878388" y="1772816"/>
            <a:ext cx="5739187" cy="2992576"/>
          </a:xfrm>
          <a:prstGeom prst="rect">
            <a:avLst/>
          </a:prstGeom>
        </p:spPr>
      </p:pic>
      <p:pic>
        <p:nvPicPr>
          <p:cNvPr id="13314" name="Picture 2">
            <a:extLst>
              <a:ext uri="{FF2B5EF4-FFF2-40B4-BE49-F238E27FC236}">
                <a16:creationId xmlns:a16="http://schemas.microsoft.com/office/drawing/2014/main" id="{71261701-C898-DB9D-A55F-7242D83524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8" y="44624"/>
            <a:ext cx="3810000" cy="4867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333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5D40259-51AE-5234-7267-B25E71882C3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FCCC2221-E496-4054-D900-067C87CEB735}"/>
              </a:ext>
            </a:extLst>
          </p:cNvPr>
          <p:cNvSpPr>
            <a:spLocks noGrp="1"/>
          </p:cNvSpPr>
          <p:nvPr>
            <p:ph idx="1"/>
          </p:nvPr>
        </p:nvSpPr>
        <p:spPr/>
        <p:txBody>
          <a:bodyPr/>
          <a:lstStyle/>
          <a:p>
            <a:endParaRPr lang="he-IL"/>
          </a:p>
        </p:txBody>
      </p:sp>
      <p:pic>
        <p:nvPicPr>
          <p:cNvPr id="5" name="תמונה 4">
            <a:extLst>
              <a:ext uri="{FF2B5EF4-FFF2-40B4-BE49-F238E27FC236}">
                <a16:creationId xmlns:a16="http://schemas.microsoft.com/office/drawing/2014/main" id="{9B5C7F62-A61A-F09B-7879-EB2780C8E485}"/>
              </a:ext>
            </a:extLst>
          </p:cNvPr>
          <p:cNvPicPr>
            <a:picLocks noChangeAspect="1"/>
          </p:cNvPicPr>
          <p:nvPr/>
        </p:nvPicPr>
        <p:blipFill>
          <a:blip r:embed="rId2"/>
          <a:stretch>
            <a:fillRect/>
          </a:stretch>
        </p:blipFill>
        <p:spPr>
          <a:xfrm>
            <a:off x="-1" y="893"/>
            <a:ext cx="12188825" cy="6856214"/>
          </a:xfrm>
          <a:prstGeom prst="rect">
            <a:avLst/>
          </a:prstGeom>
        </p:spPr>
      </p:pic>
    </p:spTree>
    <p:extLst>
      <p:ext uri="{BB962C8B-B14F-4D97-AF65-F5344CB8AC3E}">
        <p14:creationId xmlns:p14="http://schemas.microsoft.com/office/powerpoint/2010/main" val="3396518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69FCFAB-B368-F926-DCA2-EC3AB2D4805B}"/>
              </a:ext>
            </a:extLst>
          </p:cNvPr>
          <p:cNvSpPr>
            <a:spLocks noGrp="1"/>
          </p:cNvSpPr>
          <p:nvPr>
            <p:ph type="title"/>
          </p:nvPr>
        </p:nvSpPr>
        <p:spPr/>
        <p:txBody>
          <a:bodyPr/>
          <a:lstStyle/>
          <a:p>
            <a:r>
              <a:rPr lang="he-IL" dirty="0"/>
              <a:t>סיבוב בחג</a:t>
            </a:r>
          </a:p>
        </p:txBody>
      </p:sp>
      <p:sp>
        <p:nvSpPr>
          <p:cNvPr id="3" name="מציין מיקום תוכן 2">
            <a:extLst>
              <a:ext uri="{FF2B5EF4-FFF2-40B4-BE49-F238E27FC236}">
                <a16:creationId xmlns:a16="http://schemas.microsoft.com/office/drawing/2014/main" id="{6F4ED32E-BF64-0527-356B-13206D37888B}"/>
              </a:ext>
            </a:extLst>
          </p:cNvPr>
          <p:cNvSpPr>
            <a:spLocks noGrp="1"/>
          </p:cNvSpPr>
          <p:nvPr>
            <p:ph idx="1"/>
          </p:nvPr>
        </p:nvSpPr>
        <p:spPr>
          <a:xfrm flipH="1">
            <a:off x="5905500" y="1828800"/>
            <a:ext cx="4581400" cy="4624536"/>
          </a:xfrm>
        </p:spPr>
        <p:txBody>
          <a:bodyPr>
            <a:normAutofit lnSpcReduction="10000"/>
          </a:bodyPr>
          <a:lstStyle/>
          <a:p>
            <a:pPr algn="just"/>
            <a:r>
              <a:rPr lang="he-IL" dirty="0">
                <a:highlight>
                  <a:srgbClr val="008000"/>
                </a:highlight>
              </a:rPr>
              <a:t>הרב אליהו זילברמן ראש ישיבת אדרת אליהו החל בערך בשנת ה'תשל"ז לערוך עם קבוצה מתלמידיו סיבוב שערים בחגים. </a:t>
            </a:r>
          </a:p>
          <a:p>
            <a:pPr algn="just"/>
            <a:r>
              <a:rPr lang="he-IL" dirty="0">
                <a:highlight>
                  <a:srgbClr val="008000"/>
                </a:highlight>
              </a:rPr>
              <a:t>על פי מנהגו, נוהגים גם שאר סיבובי השערים שכאשר מגיעים ל"שער החשוך" שממנו רואים בצורה הברורה ביותר את רצפת העזרה ומקום קודש הקודשים לשיר בניגון איטי וידוע למשך שעה ארוכה את הפסוקים המדברים על ההשתוקקות לדבקות בה' בבית המקדש: ”צָמְאָה לְךָ נַפְשִׁי כָּמַהּ לְךָ בְשָׂרִי בְּאֶרֶץ </a:t>
            </a:r>
            <a:r>
              <a:rPr lang="he-IL" dirty="0" err="1">
                <a:highlight>
                  <a:srgbClr val="008000"/>
                </a:highlight>
              </a:rPr>
              <a:t>צִיָּה</a:t>
            </a:r>
            <a:r>
              <a:rPr lang="he-IL" dirty="0">
                <a:highlight>
                  <a:srgbClr val="008000"/>
                </a:highlight>
              </a:rPr>
              <a:t> </a:t>
            </a:r>
            <a:r>
              <a:rPr lang="he-IL" dirty="0" err="1">
                <a:highlight>
                  <a:srgbClr val="008000"/>
                </a:highlight>
              </a:rPr>
              <a:t>וְעָיֵף</a:t>
            </a:r>
            <a:r>
              <a:rPr lang="he-IL" dirty="0">
                <a:highlight>
                  <a:srgbClr val="008000"/>
                </a:highlight>
              </a:rPr>
              <a:t> בְּלִי מָיִם, כֵּן בַּקֹּדֶשׁ חֲזִיתִיךָ לִרְאוֹת </a:t>
            </a:r>
            <a:r>
              <a:rPr lang="he-IL" dirty="0" err="1">
                <a:highlight>
                  <a:srgbClr val="008000"/>
                </a:highlight>
              </a:rPr>
              <a:t>עֻזְּך</a:t>
            </a:r>
            <a:r>
              <a:rPr lang="he-IL" dirty="0">
                <a:highlight>
                  <a:srgbClr val="008000"/>
                </a:highlight>
              </a:rPr>
              <a:t>ָ וּכְבוֹדֶךָ”.</a:t>
            </a:r>
          </a:p>
        </p:txBody>
      </p:sp>
    </p:spTree>
    <p:custDataLst>
      <p:tags r:id="rId1"/>
    </p:custDataLst>
    <p:extLst>
      <p:ext uri="{BB962C8B-B14F-4D97-AF65-F5344CB8AC3E}">
        <p14:creationId xmlns:p14="http://schemas.microsoft.com/office/powerpoint/2010/main" val="3150970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9C1CEDE-50D7-FFCA-C127-587836361CF9}"/>
              </a:ext>
            </a:extLst>
          </p:cNvPr>
          <p:cNvSpPr>
            <a:spLocks noGrp="1"/>
          </p:cNvSpPr>
          <p:nvPr>
            <p:ph type="title"/>
          </p:nvPr>
        </p:nvSpPr>
        <p:spPr>
          <a:xfrm flipH="1">
            <a:off x="5086300" y="0"/>
            <a:ext cx="6381800" cy="476672"/>
          </a:xfrm>
        </p:spPr>
        <p:txBody>
          <a:bodyPr>
            <a:normAutofit fontScale="90000"/>
          </a:bodyPr>
          <a:lstStyle/>
          <a:p>
            <a:r>
              <a:rPr lang="he-IL" dirty="0"/>
              <a:t>בחג הסוכות</a:t>
            </a:r>
          </a:p>
        </p:txBody>
      </p:sp>
      <p:sp>
        <p:nvSpPr>
          <p:cNvPr id="3" name="מציין מיקום תוכן 2">
            <a:extLst>
              <a:ext uri="{FF2B5EF4-FFF2-40B4-BE49-F238E27FC236}">
                <a16:creationId xmlns:a16="http://schemas.microsoft.com/office/drawing/2014/main" id="{FBE4EF26-B309-5710-4440-33316BD41562}"/>
              </a:ext>
            </a:extLst>
          </p:cNvPr>
          <p:cNvSpPr>
            <a:spLocks noGrp="1"/>
          </p:cNvSpPr>
          <p:nvPr>
            <p:ph idx="1"/>
          </p:nvPr>
        </p:nvSpPr>
        <p:spPr/>
        <p:txBody>
          <a:bodyPr/>
          <a:lstStyle/>
          <a:p>
            <a:endParaRPr lang="he-IL"/>
          </a:p>
        </p:txBody>
      </p:sp>
      <p:pic>
        <p:nvPicPr>
          <p:cNvPr id="7" name="תמונה 6">
            <a:extLst>
              <a:ext uri="{FF2B5EF4-FFF2-40B4-BE49-F238E27FC236}">
                <a16:creationId xmlns:a16="http://schemas.microsoft.com/office/drawing/2014/main" id="{08B520FB-F9DC-5CFE-5EE3-2CE6ACDB7C8A}"/>
              </a:ext>
            </a:extLst>
          </p:cNvPr>
          <p:cNvPicPr>
            <a:picLocks noChangeAspect="1"/>
          </p:cNvPicPr>
          <p:nvPr/>
        </p:nvPicPr>
        <p:blipFill>
          <a:blip r:embed="rId2"/>
          <a:stretch>
            <a:fillRect/>
          </a:stretch>
        </p:blipFill>
        <p:spPr>
          <a:xfrm>
            <a:off x="0" y="704682"/>
            <a:ext cx="12188825" cy="6153318"/>
          </a:xfrm>
          <a:prstGeom prst="rect">
            <a:avLst/>
          </a:prstGeom>
        </p:spPr>
      </p:pic>
    </p:spTree>
    <p:extLst>
      <p:ext uri="{BB962C8B-B14F-4D97-AF65-F5344CB8AC3E}">
        <p14:creationId xmlns:p14="http://schemas.microsoft.com/office/powerpoint/2010/main" val="3549609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353C4F4-1896-90DE-8ACF-363394049138}"/>
              </a:ext>
            </a:extLst>
          </p:cNvPr>
          <p:cNvSpPr>
            <a:spLocks noGrp="1"/>
          </p:cNvSpPr>
          <p:nvPr>
            <p:ph type="title"/>
          </p:nvPr>
        </p:nvSpPr>
        <p:spPr/>
        <p:txBody>
          <a:bodyPr>
            <a:normAutofit fontScale="90000"/>
          </a:bodyPr>
          <a:lstStyle/>
          <a:p>
            <a:r>
              <a:rPr lang="he-IL" dirty="0"/>
              <a:t>סיבוב שערים בחג הסוכות – זכר להקפה במקדש</a:t>
            </a:r>
          </a:p>
        </p:txBody>
      </p:sp>
      <p:sp>
        <p:nvSpPr>
          <p:cNvPr id="3" name="מציין מיקום תוכן 2">
            <a:extLst>
              <a:ext uri="{FF2B5EF4-FFF2-40B4-BE49-F238E27FC236}">
                <a16:creationId xmlns:a16="http://schemas.microsoft.com/office/drawing/2014/main" id="{63E1D9AD-4315-71F6-9F9A-6E1F82EF73F3}"/>
              </a:ext>
            </a:extLst>
          </p:cNvPr>
          <p:cNvSpPr>
            <a:spLocks noGrp="1"/>
          </p:cNvSpPr>
          <p:nvPr>
            <p:ph idx="1"/>
          </p:nvPr>
        </p:nvSpPr>
        <p:spPr/>
        <p:txBody>
          <a:bodyPr/>
          <a:lstStyle/>
          <a:p>
            <a:endParaRPr lang="he-IL" dirty="0"/>
          </a:p>
        </p:txBody>
      </p:sp>
      <p:pic>
        <p:nvPicPr>
          <p:cNvPr id="5" name="תמונה 4">
            <a:extLst>
              <a:ext uri="{FF2B5EF4-FFF2-40B4-BE49-F238E27FC236}">
                <a16:creationId xmlns:a16="http://schemas.microsoft.com/office/drawing/2014/main" id="{24A5DF5E-1EA4-FCA8-DD12-523AFAEE8526}"/>
              </a:ext>
            </a:extLst>
          </p:cNvPr>
          <p:cNvPicPr>
            <a:picLocks noChangeAspect="1"/>
          </p:cNvPicPr>
          <p:nvPr/>
        </p:nvPicPr>
        <p:blipFill>
          <a:blip r:embed="rId2"/>
          <a:stretch>
            <a:fillRect/>
          </a:stretch>
        </p:blipFill>
        <p:spPr>
          <a:xfrm>
            <a:off x="4870276" y="2204864"/>
            <a:ext cx="7219950" cy="3771900"/>
          </a:xfrm>
          <a:prstGeom prst="rect">
            <a:avLst/>
          </a:prstGeom>
        </p:spPr>
      </p:pic>
    </p:spTree>
    <p:extLst>
      <p:ext uri="{BB962C8B-B14F-4D97-AF65-F5344CB8AC3E}">
        <p14:creationId xmlns:p14="http://schemas.microsoft.com/office/powerpoint/2010/main" val="57370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5BD34DC6-2F86-1FE9-396A-8BDF409A72AF}"/>
              </a:ext>
            </a:extLst>
          </p:cNvPr>
          <p:cNvSpPr>
            <a:spLocks noGrp="1"/>
          </p:cNvSpPr>
          <p:nvPr>
            <p:ph type="body" sz="quarter" idx="11"/>
          </p:nvPr>
        </p:nvSpPr>
        <p:spPr/>
        <p:txBody>
          <a:bodyPr/>
          <a:lstStyle/>
          <a:p>
            <a:r>
              <a:rPr lang="he-IL" dirty="0"/>
              <a:t>משנה מסכת סוכה פרק ד משנה ה</a:t>
            </a:r>
          </a:p>
          <a:p>
            <a:r>
              <a:rPr lang="he-IL" dirty="0">
                <a:highlight>
                  <a:srgbClr val="008080"/>
                </a:highlight>
              </a:rPr>
              <a:t>מצות ערבה כיצד מקום היה למטה מירושלם ונקרא מוצא </a:t>
            </a:r>
            <a:r>
              <a:rPr lang="he-IL" dirty="0" err="1">
                <a:highlight>
                  <a:srgbClr val="008080"/>
                </a:highlight>
              </a:rPr>
              <a:t>יורדין</a:t>
            </a:r>
            <a:r>
              <a:rPr lang="he-IL" dirty="0">
                <a:highlight>
                  <a:srgbClr val="008080"/>
                </a:highlight>
              </a:rPr>
              <a:t> לשם </a:t>
            </a:r>
            <a:r>
              <a:rPr lang="he-IL" dirty="0" err="1">
                <a:highlight>
                  <a:srgbClr val="008080"/>
                </a:highlight>
              </a:rPr>
              <a:t>ומלקטין</a:t>
            </a:r>
            <a:r>
              <a:rPr lang="he-IL" dirty="0">
                <a:highlight>
                  <a:srgbClr val="008080"/>
                </a:highlight>
              </a:rPr>
              <a:t> משם מרביות של ערבה ובאין </a:t>
            </a:r>
            <a:r>
              <a:rPr lang="he-IL" dirty="0" err="1">
                <a:highlight>
                  <a:srgbClr val="008080"/>
                </a:highlight>
              </a:rPr>
              <a:t>וזוקפין</a:t>
            </a:r>
            <a:r>
              <a:rPr lang="he-IL" dirty="0">
                <a:highlight>
                  <a:srgbClr val="008080"/>
                </a:highlight>
              </a:rPr>
              <a:t> אותן בצדי המזבח וראשיהן </a:t>
            </a:r>
            <a:r>
              <a:rPr lang="he-IL" dirty="0" err="1">
                <a:highlight>
                  <a:srgbClr val="008080"/>
                </a:highlight>
              </a:rPr>
              <a:t>כפופין</a:t>
            </a:r>
            <a:r>
              <a:rPr lang="he-IL" dirty="0">
                <a:highlight>
                  <a:srgbClr val="008080"/>
                </a:highlight>
              </a:rPr>
              <a:t> על גבי המזבח </a:t>
            </a:r>
          </a:p>
          <a:p>
            <a:r>
              <a:rPr lang="he-IL" dirty="0">
                <a:highlight>
                  <a:srgbClr val="008080"/>
                </a:highlight>
              </a:rPr>
              <a:t>תקעו והריעו ותקעו </a:t>
            </a:r>
          </a:p>
          <a:p>
            <a:r>
              <a:rPr lang="he-IL" dirty="0">
                <a:highlight>
                  <a:srgbClr val="008080"/>
                </a:highlight>
              </a:rPr>
              <a:t>בכל יום </a:t>
            </a:r>
            <a:r>
              <a:rPr lang="he-IL" dirty="0" err="1">
                <a:highlight>
                  <a:srgbClr val="008080"/>
                </a:highlight>
              </a:rPr>
              <a:t>מקיפין</a:t>
            </a:r>
            <a:r>
              <a:rPr lang="he-IL" dirty="0">
                <a:highlight>
                  <a:srgbClr val="008080"/>
                </a:highlight>
              </a:rPr>
              <a:t> את המזבח פעם אחת ואומרים אנא ה' הושיעה נא אנא ה' הצליחה נא רבי יהודה אומר אני </a:t>
            </a:r>
            <a:r>
              <a:rPr lang="he-IL" dirty="0" err="1">
                <a:highlight>
                  <a:srgbClr val="008080"/>
                </a:highlight>
              </a:rPr>
              <a:t>והו</a:t>
            </a:r>
            <a:r>
              <a:rPr lang="he-IL" dirty="0">
                <a:highlight>
                  <a:srgbClr val="008080"/>
                </a:highlight>
              </a:rPr>
              <a:t> הושיעה נא </a:t>
            </a:r>
          </a:p>
          <a:p>
            <a:r>
              <a:rPr lang="he-IL" dirty="0">
                <a:highlight>
                  <a:srgbClr val="008080"/>
                </a:highlight>
              </a:rPr>
              <a:t>ואותו היום </a:t>
            </a:r>
            <a:r>
              <a:rPr lang="he-IL" dirty="0" err="1">
                <a:highlight>
                  <a:srgbClr val="008080"/>
                </a:highlight>
              </a:rPr>
              <a:t>מקיפין</a:t>
            </a:r>
            <a:r>
              <a:rPr lang="he-IL" dirty="0">
                <a:highlight>
                  <a:srgbClr val="008080"/>
                </a:highlight>
              </a:rPr>
              <a:t> את המזבח שבעה פעמים </a:t>
            </a:r>
          </a:p>
        </p:txBody>
      </p:sp>
      <p:sp>
        <p:nvSpPr>
          <p:cNvPr id="3" name="כותרת 2">
            <a:extLst>
              <a:ext uri="{FF2B5EF4-FFF2-40B4-BE49-F238E27FC236}">
                <a16:creationId xmlns:a16="http://schemas.microsoft.com/office/drawing/2014/main" id="{B8AE3586-384F-0433-B6BC-4FAFE5759017}"/>
              </a:ext>
            </a:extLst>
          </p:cNvPr>
          <p:cNvSpPr>
            <a:spLocks noGrp="1"/>
          </p:cNvSpPr>
          <p:nvPr>
            <p:ph type="title"/>
          </p:nvPr>
        </p:nvSpPr>
        <p:spPr/>
        <p:txBody>
          <a:bodyPr/>
          <a:lstStyle/>
          <a:p>
            <a:r>
              <a:rPr lang="he-IL" dirty="0"/>
              <a:t>הקפת המזבח</a:t>
            </a:r>
          </a:p>
        </p:txBody>
      </p:sp>
    </p:spTree>
    <p:extLst>
      <p:ext uri="{BB962C8B-B14F-4D97-AF65-F5344CB8AC3E}">
        <p14:creationId xmlns:p14="http://schemas.microsoft.com/office/powerpoint/2010/main" val="1152428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510B4-1F4A-207D-6A59-EC975CE0DF57}"/>
            </a:ext>
          </a:extLst>
        </p:cNvPr>
        <p:cNvGrpSpPr/>
        <p:nvPr/>
      </p:nvGrpSpPr>
      <p:grpSpPr>
        <a:xfrm>
          <a:off x="0" y="0"/>
          <a:ext cx="0" cy="0"/>
          <a:chOff x="0" y="0"/>
          <a:chExt cx="0" cy="0"/>
        </a:xfrm>
      </p:grpSpPr>
      <p:pic>
        <p:nvPicPr>
          <p:cNvPr id="6" name="תמונה 5">
            <a:extLst>
              <a:ext uri="{FF2B5EF4-FFF2-40B4-BE49-F238E27FC236}">
                <a16:creationId xmlns:a16="http://schemas.microsoft.com/office/drawing/2014/main" id="{AD22E216-946F-D93C-5AC3-0E596B587DFA}"/>
              </a:ext>
            </a:extLst>
          </p:cNvPr>
          <p:cNvPicPr>
            <a:picLocks noChangeAspect="1"/>
          </p:cNvPicPr>
          <p:nvPr/>
        </p:nvPicPr>
        <p:blipFill>
          <a:blip r:embed="rId2"/>
          <a:stretch>
            <a:fillRect/>
          </a:stretch>
        </p:blipFill>
        <p:spPr>
          <a:xfrm>
            <a:off x="0" y="893"/>
            <a:ext cx="12188825" cy="6856214"/>
          </a:xfrm>
          <a:prstGeom prst="rect">
            <a:avLst/>
          </a:prstGeom>
        </p:spPr>
      </p:pic>
      <p:sp>
        <p:nvSpPr>
          <p:cNvPr id="2" name="מציין מיקום טקסט 1">
            <a:extLst>
              <a:ext uri="{FF2B5EF4-FFF2-40B4-BE49-F238E27FC236}">
                <a16:creationId xmlns:a16="http://schemas.microsoft.com/office/drawing/2014/main" id="{78347D97-80BC-A34C-6D23-F8683B221AE5}"/>
              </a:ext>
            </a:extLst>
          </p:cNvPr>
          <p:cNvSpPr>
            <a:spLocks noGrp="1"/>
          </p:cNvSpPr>
          <p:nvPr>
            <p:ph type="body" sz="quarter" idx="11"/>
          </p:nvPr>
        </p:nvSpPr>
        <p:spPr/>
        <p:txBody>
          <a:bodyPr/>
          <a:lstStyle/>
          <a:p>
            <a:endParaRPr lang="he-IL" dirty="0">
              <a:highlight>
                <a:srgbClr val="008080"/>
              </a:highlight>
            </a:endParaRPr>
          </a:p>
        </p:txBody>
      </p:sp>
      <p:sp>
        <p:nvSpPr>
          <p:cNvPr id="3" name="כותרת 2">
            <a:extLst>
              <a:ext uri="{FF2B5EF4-FFF2-40B4-BE49-F238E27FC236}">
                <a16:creationId xmlns:a16="http://schemas.microsoft.com/office/drawing/2014/main" id="{7B203ED1-738D-1A11-A94B-EE3A2B742C32}"/>
              </a:ext>
            </a:extLst>
          </p:cNvPr>
          <p:cNvSpPr>
            <a:spLocks noGrp="1"/>
          </p:cNvSpPr>
          <p:nvPr>
            <p:ph type="title"/>
          </p:nvPr>
        </p:nvSpPr>
        <p:spPr/>
        <p:txBody>
          <a:bodyPr/>
          <a:lstStyle/>
          <a:p>
            <a:r>
              <a:rPr lang="he-IL" dirty="0">
                <a:highlight>
                  <a:srgbClr val="FF00FF"/>
                </a:highlight>
              </a:rPr>
              <a:t>הקפת המזבח</a:t>
            </a:r>
          </a:p>
        </p:txBody>
      </p:sp>
      <p:pic>
        <p:nvPicPr>
          <p:cNvPr id="5" name="תמונה 4">
            <a:extLst>
              <a:ext uri="{FF2B5EF4-FFF2-40B4-BE49-F238E27FC236}">
                <a16:creationId xmlns:a16="http://schemas.microsoft.com/office/drawing/2014/main" id="{B318C6C1-856E-2599-0124-3EABA7F6D1A0}"/>
              </a:ext>
            </a:extLst>
          </p:cNvPr>
          <p:cNvPicPr>
            <a:picLocks noChangeAspect="1"/>
          </p:cNvPicPr>
          <p:nvPr/>
        </p:nvPicPr>
        <p:blipFill>
          <a:blip r:embed="rId3"/>
          <a:stretch>
            <a:fillRect/>
          </a:stretch>
        </p:blipFill>
        <p:spPr>
          <a:xfrm>
            <a:off x="333772" y="116632"/>
            <a:ext cx="5534004" cy="3108770"/>
          </a:xfrm>
          <a:prstGeom prst="rect">
            <a:avLst/>
          </a:prstGeom>
        </p:spPr>
      </p:pic>
    </p:spTree>
    <p:extLst>
      <p:ext uri="{BB962C8B-B14F-4D97-AF65-F5344CB8AC3E}">
        <p14:creationId xmlns:p14="http://schemas.microsoft.com/office/powerpoint/2010/main" val="4290416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5ABF1D43-9F6C-9331-210E-2A1BFADA5EDE}"/>
              </a:ext>
            </a:extLst>
          </p:cNvPr>
          <p:cNvSpPr>
            <a:spLocks noGrp="1"/>
          </p:cNvSpPr>
          <p:nvPr>
            <p:ph type="body" sz="quarter" idx="11"/>
          </p:nvPr>
        </p:nvSpPr>
        <p:spPr/>
        <p:txBody>
          <a:bodyPr/>
          <a:lstStyle/>
          <a:p>
            <a:endParaRPr lang="he-IL" dirty="0"/>
          </a:p>
        </p:txBody>
      </p:sp>
      <p:sp>
        <p:nvSpPr>
          <p:cNvPr id="3" name="כותרת 2">
            <a:extLst>
              <a:ext uri="{FF2B5EF4-FFF2-40B4-BE49-F238E27FC236}">
                <a16:creationId xmlns:a16="http://schemas.microsoft.com/office/drawing/2014/main" id="{FA9B1AD3-0A2F-C55C-4F71-962F776B8D87}"/>
              </a:ext>
            </a:extLst>
          </p:cNvPr>
          <p:cNvSpPr>
            <a:spLocks noGrp="1"/>
          </p:cNvSpPr>
          <p:nvPr>
            <p:ph type="title"/>
          </p:nvPr>
        </p:nvSpPr>
        <p:spPr/>
        <p:txBody>
          <a:bodyPr/>
          <a:lstStyle/>
          <a:p>
            <a:endParaRPr lang="he-IL"/>
          </a:p>
        </p:txBody>
      </p:sp>
      <p:pic>
        <p:nvPicPr>
          <p:cNvPr id="5" name="תמונה 4">
            <a:extLst>
              <a:ext uri="{FF2B5EF4-FFF2-40B4-BE49-F238E27FC236}">
                <a16:creationId xmlns:a16="http://schemas.microsoft.com/office/drawing/2014/main" id="{5BA48081-42CF-0385-6AC4-ED2867DAADDD}"/>
              </a:ext>
            </a:extLst>
          </p:cNvPr>
          <p:cNvPicPr>
            <a:picLocks noChangeAspect="1"/>
          </p:cNvPicPr>
          <p:nvPr/>
        </p:nvPicPr>
        <p:blipFill>
          <a:blip r:embed="rId2"/>
          <a:stretch>
            <a:fillRect/>
          </a:stretch>
        </p:blipFill>
        <p:spPr>
          <a:xfrm>
            <a:off x="3768337" y="44625"/>
            <a:ext cx="8420487" cy="5544616"/>
          </a:xfrm>
          <a:prstGeom prst="rect">
            <a:avLst/>
          </a:prstGeom>
        </p:spPr>
      </p:pic>
      <p:pic>
        <p:nvPicPr>
          <p:cNvPr id="9" name="תמונה 8" descr="תמונה שמכילה אדם, בחוץ, שמיים, לבוש&#10;&#10;התיאור נוצר באופן אוטומטי">
            <a:extLst>
              <a:ext uri="{FF2B5EF4-FFF2-40B4-BE49-F238E27FC236}">
                <a16:creationId xmlns:a16="http://schemas.microsoft.com/office/drawing/2014/main" id="{31A8CEA9-C75A-C61B-3927-590D2C0B3968}"/>
              </a:ext>
            </a:extLst>
          </p:cNvPr>
          <p:cNvPicPr>
            <a:picLocks noChangeAspect="1"/>
          </p:cNvPicPr>
          <p:nvPr/>
        </p:nvPicPr>
        <p:blipFill>
          <a:blip r:embed="rId3"/>
          <a:stretch>
            <a:fillRect/>
          </a:stretch>
        </p:blipFill>
        <p:spPr>
          <a:xfrm>
            <a:off x="5700" y="2565797"/>
            <a:ext cx="7630583" cy="4292203"/>
          </a:xfrm>
          <a:prstGeom prst="rect">
            <a:avLst/>
          </a:prstGeom>
        </p:spPr>
      </p:pic>
      <p:pic>
        <p:nvPicPr>
          <p:cNvPr id="7" name="מצלמה 6">
            <a:extLst>
              <a:ext uri="{FF2B5EF4-FFF2-40B4-BE49-F238E27FC236}">
                <a16:creationId xmlns:a16="http://schemas.microsoft.com/office/drawing/2014/main" id="{80878DF6-53B2-3D4C-DEC6-A5BA68EEA97F}"/>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261764" y="188640"/>
            <a:ext cx="2057400" cy="2057400"/>
          </a:xfrm>
          <a:prstGeom prst="ellipse">
            <a:avLst/>
          </a:prstGeom>
        </p:spPr>
      </p:pic>
    </p:spTree>
    <p:extLst>
      <p:ext uri="{BB962C8B-B14F-4D97-AF65-F5344CB8AC3E}">
        <p14:creationId xmlns:p14="http://schemas.microsoft.com/office/powerpoint/2010/main" val="1487775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514346D-D47A-D4D9-8988-1967783DB03F}"/>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E4ADDC9F-E5E8-FC77-E76C-114F391C84A0}"/>
              </a:ext>
            </a:extLst>
          </p:cNvPr>
          <p:cNvSpPr>
            <a:spLocks noGrp="1"/>
          </p:cNvSpPr>
          <p:nvPr>
            <p:ph idx="1"/>
          </p:nvPr>
        </p:nvSpPr>
        <p:spPr/>
        <p:txBody>
          <a:bodyPr/>
          <a:lstStyle/>
          <a:p>
            <a:endParaRPr lang="he-IL"/>
          </a:p>
        </p:txBody>
      </p:sp>
      <p:pic>
        <p:nvPicPr>
          <p:cNvPr id="15362" name="Picture 2" descr="תצלום אויר המראה את מיקום שערי הר הבית שסביבם הולכים החוגגים בטקס סיבוב השערים. צילום: סטודיו עיר דוד">
            <a:extLst>
              <a:ext uri="{FF2B5EF4-FFF2-40B4-BE49-F238E27FC236}">
                <a16:creationId xmlns:a16="http://schemas.microsoft.com/office/drawing/2014/main" id="{5B3399AF-B08E-F109-6065-5408021C2D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50" y="116632"/>
            <a:ext cx="12188825" cy="6513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1379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C4F51FC2-C95C-327D-7A1E-00DEDC0D742C}"/>
              </a:ext>
            </a:extLst>
          </p:cNvPr>
          <p:cNvSpPr>
            <a:spLocks noGrp="1"/>
          </p:cNvSpPr>
          <p:nvPr>
            <p:ph type="body" sz="quarter" idx="11"/>
          </p:nvPr>
        </p:nvSpPr>
        <p:spPr>
          <a:xfrm flipH="1">
            <a:off x="684213" y="116632"/>
            <a:ext cx="5410200" cy="6055568"/>
          </a:xfrm>
        </p:spPr>
        <p:txBody>
          <a:bodyPr/>
          <a:lstStyle/>
          <a:p>
            <a:r>
              <a:rPr lang="he-IL" b="0" i="0" dirty="0">
                <a:solidFill>
                  <a:srgbClr val="141414"/>
                </a:solidFill>
                <a:effectLst/>
                <a:highlight>
                  <a:srgbClr val="00FF00"/>
                </a:highlight>
                <a:latin typeface="Segoe UI" panose="020B0502040204020203" pitchFamily="34" charset="0"/>
              </a:rPr>
              <a:t>כנודע נטילת הד' מינים בימי חוה"מ היא מדרבנן שהתקין כן </a:t>
            </a:r>
            <a:r>
              <a:rPr lang="he-IL" b="0" i="0" dirty="0" err="1">
                <a:solidFill>
                  <a:srgbClr val="141414"/>
                </a:solidFill>
                <a:effectLst/>
                <a:highlight>
                  <a:srgbClr val="00FF00"/>
                </a:highlight>
                <a:latin typeface="Segoe UI" panose="020B0502040204020203" pitchFamily="34" charset="0"/>
              </a:rPr>
              <a:t>ריב"ז</a:t>
            </a:r>
            <a:r>
              <a:rPr lang="he-IL" b="0" i="0" dirty="0">
                <a:solidFill>
                  <a:srgbClr val="141414"/>
                </a:solidFill>
                <a:effectLst/>
                <a:highlight>
                  <a:srgbClr val="00FF00"/>
                </a:highlight>
                <a:latin typeface="Segoe UI" panose="020B0502040204020203" pitchFamily="34" charset="0"/>
              </a:rPr>
              <a:t> זכר למקדש,</a:t>
            </a:r>
            <a:br>
              <a:rPr lang="he-IL" dirty="0">
                <a:highlight>
                  <a:srgbClr val="00FF00"/>
                </a:highlight>
              </a:rPr>
            </a:br>
            <a:r>
              <a:rPr lang="he-IL" b="0" i="0" dirty="0">
                <a:solidFill>
                  <a:srgbClr val="141414"/>
                </a:solidFill>
                <a:effectLst/>
                <a:highlight>
                  <a:srgbClr val="00FF00"/>
                </a:highlight>
                <a:latin typeface="Segoe UI" panose="020B0502040204020203" pitchFamily="34" charset="0"/>
              </a:rPr>
              <a:t>ובסוכה </a:t>
            </a:r>
            <a:r>
              <a:rPr lang="he-IL" b="0" i="0" dirty="0" err="1">
                <a:solidFill>
                  <a:srgbClr val="141414"/>
                </a:solidFill>
                <a:effectLst/>
                <a:highlight>
                  <a:srgbClr val="00FF00"/>
                </a:highlight>
                <a:latin typeface="Segoe UI" panose="020B0502040204020203" pitchFamily="34" charset="0"/>
              </a:rPr>
              <a:t>דמ"א</a:t>
            </a:r>
            <a:r>
              <a:rPr lang="he-IL" b="0" i="0" dirty="0">
                <a:solidFill>
                  <a:srgbClr val="141414"/>
                </a:solidFill>
                <a:effectLst/>
                <a:highlight>
                  <a:srgbClr val="00FF00"/>
                </a:highlight>
                <a:latin typeface="Segoe UI" panose="020B0502040204020203" pitchFamily="34" charset="0"/>
              </a:rPr>
              <a:t> </a:t>
            </a:r>
            <a:r>
              <a:rPr lang="he-IL" b="0" i="0" dirty="0" err="1">
                <a:solidFill>
                  <a:srgbClr val="141414"/>
                </a:solidFill>
                <a:effectLst/>
                <a:highlight>
                  <a:srgbClr val="00FF00"/>
                </a:highlight>
                <a:latin typeface="Segoe UI" panose="020B0502040204020203" pitchFamily="34" charset="0"/>
              </a:rPr>
              <a:t>יליף</a:t>
            </a:r>
            <a:r>
              <a:rPr lang="he-IL" b="0" i="0" dirty="0">
                <a:solidFill>
                  <a:srgbClr val="141414"/>
                </a:solidFill>
                <a:effectLst/>
                <a:highlight>
                  <a:srgbClr val="00FF00"/>
                </a:highlight>
                <a:latin typeface="Segoe UI" panose="020B0502040204020203" pitchFamily="34" charset="0"/>
              </a:rPr>
              <a:t> לה מקרא דיש לעשות דרישה למקדש, </a:t>
            </a:r>
          </a:p>
          <a:p>
            <a:r>
              <a:rPr lang="he-IL" b="0" i="0" dirty="0">
                <a:solidFill>
                  <a:srgbClr val="141414"/>
                </a:solidFill>
                <a:effectLst/>
                <a:highlight>
                  <a:srgbClr val="00FF00"/>
                </a:highlight>
                <a:latin typeface="Segoe UI" panose="020B0502040204020203" pitchFamily="34" charset="0"/>
              </a:rPr>
              <a:t>והיינו שכל ענין נטילת הד' מינים הוא כדי לזכור המקדש ולדורשו,</a:t>
            </a:r>
            <a:br>
              <a:rPr lang="he-IL" dirty="0">
                <a:highlight>
                  <a:srgbClr val="00FF00"/>
                </a:highlight>
              </a:rPr>
            </a:br>
            <a:r>
              <a:rPr lang="he-IL" b="1" i="0" dirty="0">
                <a:solidFill>
                  <a:srgbClr val="141414"/>
                </a:solidFill>
                <a:effectLst/>
                <a:highlight>
                  <a:srgbClr val="00FF00"/>
                </a:highlight>
                <a:latin typeface="Segoe UI" panose="020B0502040204020203" pitchFamily="34" charset="0"/>
              </a:rPr>
              <a:t>וא"כ הנוטלים ד' מינים בלא שזוכרים המקדש, </a:t>
            </a:r>
            <a:r>
              <a:rPr lang="he-IL" b="0" i="0" dirty="0">
                <a:solidFill>
                  <a:srgbClr val="141414"/>
                </a:solidFill>
                <a:effectLst/>
                <a:highlight>
                  <a:srgbClr val="00FF00"/>
                </a:highlight>
                <a:latin typeface="Segoe UI" panose="020B0502040204020203" pitchFamily="34" charset="0"/>
              </a:rPr>
              <a:t>כמעט שאין טעם בנטילתם [רק </a:t>
            </a:r>
            <a:r>
              <a:rPr lang="he-IL" b="0" i="0" dirty="0" err="1">
                <a:solidFill>
                  <a:srgbClr val="141414"/>
                </a:solidFill>
                <a:effectLst/>
                <a:highlight>
                  <a:srgbClr val="00FF00"/>
                </a:highlight>
                <a:latin typeface="Segoe UI" panose="020B0502040204020203" pitchFamily="34" charset="0"/>
              </a:rPr>
              <a:t>דלמעשה</a:t>
            </a:r>
            <a:r>
              <a:rPr lang="he-IL" b="0" i="0" dirty="0">
                <a:solidFill>
                  <a:srgbClr val="141414"/>
                </a:solidFill>
                <a:effectLst/>
                <a:highlight>
                  <a:srgbClr val="00FF00"/>
                </a:highlight>
                <a:latin typeface="Segoe UI" panose="020B0502040204020203" pitchFamily="34" charset="0"/>
              </a:rPr>
              <a:t> קבעוהו כבר כדין ולא תלוהו בטעם].</a:t>
            </a:r>
          </a:p>
          <a:p>
            <a:endParaRPr lang="he-IL" b="0" i="0" dirty="0">
              <a:solidFill>
                <a:srgbClr val="141414"/>
              </a:solidFill>
              <a:effectLst/>
              <a:highlight>
                <a:srgbClr val="00FF00"/>
              </a:highlight>
              <a:latin typeface="Segoe UI" panose="020B0502040204020203" pitchFamily="34" charset="0"/>
            </a:endParaRPr>
          </a:p>
          <a:p>
            <a:endParaRPr lang="he-IL" dirty="0">
              <a:highlight>
                <a:srgbClr val="00FF00"/>
              </a:highlight>
            </a:endParaRPr>
          </a:p>
        </p:txBody>
      </p:sp>
      <p:sp>
        <p:nvSpPr>
          <p:cNvPr id="3" name="כותרת 2">
            <a:extLst>
              <a:ext uri="{FF2B5EF4-FFF2-40B4-BE49-F238E27FC236}">
                <a16:creationId xmlns:a16="http://schemas.microsoft.com/office/drawing/2014/main" id="{8CCD940B-C8D4-D5D3-12FA-A76DD7AFAA5E}"/>
              </a:ext>
            </a:extLst>
          </p:cNvPr>
          <p:cNvSpPr>
            <a:spLocks noGrp="1"/>
          </p:cNvSpPr>
          <p:nvPr>
            <p:ph type="title"/>
          </p:nvPr>
        </p:nvSpPr>
        <p:spPr/>
        <p:txBody>
          <a:bodyPr/>
          <a:lstStyle/>
          <a:p>
            <a:r>
              <a:rPr lang="he-IL" dirty="0"/>
              <a:t>מדוע נוטלים שבעה זכר למקדש?</a:t>
            </a:r>
          </a:p>
        </p:txBody>
      </p:sp>
      <p:pic>
        <p:nvPicPr>
          <p:cNvPr id="2052" name="Picture 4">
            <a:extLst>
              <a:ext uri="{FF2B5EF4-FFF2-40B4-BE49-F238E27FC236}">
                <a16:creationId xmlns:a16="http://schemas.microsoft.com/office/drawing/2014/main" id="{656DDE22-8F00-D906-D0E2-81EEA9119B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10" y="3784100"/>
            <a:ext cx="12188825" cy="3062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939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1DE76695-4069-79F2-FF98-E441A45F1666}"/>
              </a:ext>
            </a:extLst>
          </p:cNvPr>
          <p:cNvSpPr>
            <a:spLocks noGrp="1"/>
          </p:cNvSpPr>
          <p:nvPr>
            <p:ph type="body" sz="quarter" idx="11"/>
          </p:nvPr>
        </p:nvSpPr>
        <p:spPr>
          <a:xfrm flipH="1">
            <a:off x="684213" y="404664"/>
            <a:ext cx="5410200" cy="6408712"/>
          </a:xfrm>
        </p:spPr>
        <p:txBody>
          <a:bodyPr>
            <a:normAutofit fontScale="92500" lnSpcReduction="20000"/>
          </a:bodyPr>
          <a:lstStyle/>
          <a:p>
            <a:pPr algn="just"/>
            <a:r>
              <a:rPr lang="he-IL" b="0" i="0" dirty="0">
                <a:solidFill>
                  <a:srgbClr val="141414"/>
                </a:solidFill>
                <a:effectLst/>
                <a:highlight>
                  <a:srgbClr val="00FF00"/>
                </a:highlight>
                <a:latin typeface="Segoe UI" panose="020B0502040204020203" pitchFamily="34" charset="0"/>
              </a:rPr>
              <a:t>שמעתי משמיה </a:t>
            </a:r>
            <a:r>
              <a:rPr lang="he-IL" b="0" i="0" dirty="0" err="1">
                <a:solidFill>
                  <a:srgbClr val="141414"/>
                </a:solidFill>
                <a:effectLst/>
                <a:highlight>
                  <a:srgbClr val="00FF00"/>
                </a:highlight>
                <a:latin typeface="Segoe UI" panose="020B0502040204020203" pitchFamily="34" charset="0"/>
              </a:rPr>
              <a:t>דהגר"נ</a:t>
            </a:r>
            <a:r>
              <a:rPr lang="he-IL" b="0" i="0" dirty="0">
                <a:solidFill>
                  <a:srgbClr val="141414"/>
                </a:solidFill>
                <a:effectLst/>
                <a:highlight>
                  <a:srgbClr val="00FF00"/>
                </a:highlight>
                <a:latin typeface="Segoe UI" panose="020B0502040204020203" pitchFamily="34" charset="0"/>
              </a:rPr>
              <a:t> </a:t>
            </a:r>
            <a:r>
              <a:rPr lang="he-IL" b="0" i="0" dirty="0" err="1">
                <a:solidFill>
                  <a:srgbClr val="141414"/>
                </a:solidFill>
                <a:effectLst/>
                <a:highlight>
                  <a:srgbClr val="00FF00"/>
                </a:highlight>
                <a:latin typeface="Segoe UI" panose="020B0502040204020203" pitchFamily="34" charset="0"/>
              </a:rPr>
              <a:t>רוטמן</a:t>
            </a:r>
            <a:r>
              <a:rPr lang="he-IL" b="0" i="0" dirty="0">
                <a:solidFill>
                  <a:srgbClr val="141414"/>
                </a:solidFill>
                <a:effectLst/>
                <a:highlight>
                  <a:srgbClr val="00FF00"/>
                </a:highlight>
                <a:latin typeface="Segoe UI" panose="020B0502040204020203" pitchFamily="34" charset="0"/>
              </a:rPr>
              <a:t> </a:t>
            </a:r>
            <a:r>
              <a:rPr lang="he-IL" b="0" i="0" dirty="0" err="1">
                <a:solidFill>
                  <a:srgbClr val="141414"/>
                </a:solidFill>
                <a:effectLst/>
                <a:highlight>
                  <a:srgbClr val="00FF00"/>
                </a:highlight>
                <a:latin typeface="Segoe UI" panose="020B0502040204020203" pitchFamily="34" charset="0"/>
              </a:rPr>
              <a:t>שליט"א</a:t>
            </a:r>
            <a:r>
              <a:rPr lang="he-IL" b="0" i="0" dirty="0">
                <a:solidFill>
                  <a:srgbClr val="141414"/>
                </a:solidFill>
                <a:effectLst/>
                <a:highlight>
                  <a:srgbClr val="00FF00"/>
                </a:highlight>
                <a:latin typeface="Segoe UI" panose="020B0502040204020203" pitchFamily="34" charset="0"/>
              </a:rPr>
              <a:t> שביאר העומק בתקנה זו של זכר למקדש,</a:t>
            </a:r>
            <a:br>
              <a:rPr lang="he-IL" dirty="0">
                <a:highlight>
                  <a:srgbClr val="00FF00"/>
                </a:highlight>
              </a:rPr>
            </a:br>
            <a:r>
              <a:rPr lang="he-IL" b="0" i="0" dirty="0" err="1">
                <a:solidFill>
                  <a:srgbClr val="141414"/>
                </a:solidFill>
                <a:effectLst/>
                <a:highlight>
                  <a:srgbClr val="00FF00"/>
                </a:highlight>
                <a:latin typeface="Segoe UI" panose="020B0502040204020203" pitchFamily="34" charset="0"/>
              </a:rPr>
              <a:t>דכאשר</a:t>
            </a:r>
            <a:r>
              <a:rPr lang="he-IL" b="0" i="0" dirty="0">
                <a:solidFill>
                  <a:srgbClr val="141414"/>
                </a:solidFill>
                <a:effectLst/>
                <a:highlight>
                  <a:srgbClr val="00FF00"/>
                </a:highlight>
                <a:latin typeface="Segoe UI" panose="020B0502040204020203" pitchFamily="34" charset="0"/>
              </a:rPr>
              <a:t> אדם דורש את ציון והיא נמצאת במחשבתו הרי זה כאילו הוא נמצא בה,</a:t>
            </a:r>
          </a:p>
          <a:p>
            <a:pPr algn="just"/>
            <a:br>
              <a:rPr lang="he-IL" dirty="0">
                <a:highlight>
                  <a:srgbClr val="00FF00"/>
                </a:highlight>
              </a:rPr>
            </a:br>
            <a:r>
              <a:rPr lang="he-IL" b="0" i="0" dirty="0">
                <a:solidFill>
                  <a:srgbClr val="141414"/>
                </a:solidFill>
                <a:effectLst/>
                <a:highlight>
                  <a:srgbClr val="00FF00"/>
                </a:highlight>
                <a:latin typeface="Segoe UI" panose="020B0502040204020203" pitchFamily="34" charset="0"/>
              </a:rPr>
              <a:t>וכמו שאמרו לכוון בתפילה כאילו עומד בבית קדשי הקדשים,</a:t>
            </a:r>
          </a:p>
          <a:p>
            <a:pPr algn="just"/>
            <a:br>
              <a:rPr lang="he-IL" dirty="0">
                <a:highlight>
                  <a:srgbClr val="00FF00"/>
                </a:highlight>
              </a:rPr>
            </a:br>
            <a:r>
              <a:rPr lang="he-IL" b="0" i="0" dirty="0">
                <a:solidFill>
                  <a:srgbClr val="141414"/>
                </a:solidFill>
                <a:effectLst/>
                <a:highlight>
                  <a:srgbClr val="00FF00"/>
                </a:highlight>
                <a:latin typeface="Segoe UI" panose="020B0502040204020203" pitchFamily="34" charset="0"/>
              </a:rPr>
              <a:t>וכן דרשו חז"ל על הפסוק "ולציון יאמר איש ואיש יולד בה" אחד הנולד בציון ואחד המצפה לראותה.</a:t>
            </a:r>
          </a:p>
          <a:p>
            <a:pPr algn="just"/>
            <a:br>
              <a:rPr lang="he-IL" dirty="0">
                <a:highlight>
                  <a:srgbClr val="00FF00"/>
                </a:highlight>
              </a:rPr>
            </a:br>
            <a:r>
              <a:rPr lang="he-IL" b="0" i="0" dirty="0">
                <a:solidFill>
                  <a:srgbClr val="141414"/>
                </a:solidFill>
                <a:effectLst/>
                <a:highlight>
                  <a:srgbClr val="00FF00"/>
                </a:highlight>
                <a:latin typeface="Segoe UI" panose="020B0502040204020203" pitchFamily="34" charset="0"/>
              </a:rPr>
              <a:t>ומעתה הרי זה כאילו הוא עומד עכשיו לפני ה', ושפיר נוטל את הלולב שבעה דהוי כעין "ושמחתם לפני ה' שבעת ימים".</a:t>
            </a:r>
          </a:p>
          <a:p>
            <a:pPr algn="just"/>
            <a:br>
              <a:rPr lang="he-IL" dirty="0">
                <a:highlight>
                  <a:srgbClr val="00FF00"/>
                </a:highlight>
              </a:rPr>
            </a:br>
            <a:r>
              <a:rPr lang="he-IL" b="0" i="0" dirty="0" err="1">
                <a:solidFill>
                  <a:srgbClr val="141414"/>
                </a:solidFill>
                <a:effectLst/>
                <a:highlight>
                  <a:srgbClr val="00FF00"/>
                </a:highlight>
                <a:latin typeface="Segoe UI" panose="020B0502040204020203" pitchFamily="34" charset="0"/>
              </a:rPr>
              <a:t>ולפ"ז</a:t>
            </a:r>
            <a:r>
              <a:rPr lang="he-IL" b="0" i="0" dirty="0">
                <a:solidFill>
                  <a:srgbClr val="141414"/>
                </a:solidFill>
                <a:effectLst/>
                <a:highlight>
                  <a:srgbClr val="00FF00"/>
                </a:highlight>
                <a:latin typeface="Segoe UI" panose="020B0502040204020203" pitchFamily="34" charset="0"/>
              </a:rPr>
              <a:t> נמצא </a:t>
            </a:r>
            <a:r>
              <a:rPr lang="he-IL" b="0" i="0" dirty="0" err="1">
                <a:solidFill>
                  <a:srgbClr val="141414"/>
                </a:solidFill>
                <a:effectLst/>
                <a:highlight>
                  <a:srgbClr val="00FF00"/>
                </a:highlight>
                <a:latin typeface="Segoe UI" panose="020B0502040204020203" pitchFamily="34" charset="0"/>
              </a:rPr>
              <a:t>דאמנם</a:t>
            </a:r>
            <a:r>
              <a:rPr lang="he-IL" b="0" i="0" dirty="0">
                <a:solidFill>
                  <a:srgbClr val="141414"/>
                </a:solidFill>
                <a:effectLst/>
                <a:highlight>
                  <a:srgbClr val="00FF00"/>
                </a:highlight>
                <a:latin typeface="Segoe UI" panose="020B0502040204020203" pitchFamily="34" charset="0"/>
              </a:rPr>
              <a:t> בעינן שיצפה לציון וידרוש אותה, אך לאחר שדורש את ציון הכוונה והתוכן של נטילת הלולב בעצמה היא התוכן של עיקר מצוות לולב,</a:t>
            </a:r>
          </a:p>
          <a:p>
            <a:pPr algn="just"/>
            <a:r>
              <a:rPr lang="he-IL" b="0" i="0" dirty="0">
                <a:solidFill>
                  <a:srgbClr val="141414"/>
                </a:solidFill>
                <a:effectLst/>
                <a:highlight>
                  <a:srgbClr val="00FF00"/>
                </a:highlight>
                <a:latin typeface="Segoe UI" panose="020B0502040204020203" pitchFamily="34" charset="0"/>
              </a:rPr>
              <a:t>ולא שבכל נענוע ונענוע יחשוב על ציון, אלא דרישת ציון באה רק כהקדמה לקיום המצווה.</a:t>
            </a:r>
            <a:endParaRPr lang="he-IL" dirty="0">
              <a:highlight>
                <a:srgbClr val="00FF00"/>
              </a:highlight>
            </a:endParaRPr>
          </a:p>
        </p:txBody>
      </p:sp>
      <p:sp>
        <p:nvSpPr>
          <p:cNvPr id="3" name="כותרת 2">
            <a:extLst>
              <a:ext uri="{FF2B5EF4-FFF2-40B4-BE49-F238E27FC236}">
                <a16:creationId xmlns:a16="http://schemas.microsoft.com/office/drawing/2014/main" id="{DAE9E5BE-1AE1-716C-5863-E131EE508F09}"/>
              </a:ext>
            </a:extLst>
          </p:cNvPr>
          <p:cNvSpPr>
            <a:spLocks noGrp="1"/>
          </p:cNvSpPr>
          <p:nvPr>
            <p:ph type="title"/>
          </p:nvPr>
        </p:nvSpPr>
        <p:spPr>
          <a:xfrm flipH="1">
            <a:off x="7894611" y="1124744"/>
            <a:ext cx="3598167" cy="1629542"/>
          </a:xfrm>
        </p:spPr>
        <p:txBody>
          <a:bodyPr>
            <a:normAutofit fontScale="90000"/>
          </a:bodyPr>
          <a:lstStyle/>
          <a:p>
            <a:r>
              <a:rPr lang="he-IL" dirty="0"/>
              <a:t>מדוע נוטלים שבעה זכר למקדש?</a:t>
            </a:r>
          </a:p>
        </p:txBody>
      </p:sp>
      <p:pic>
        <p:nvPicPr>
          <p:cNvPr id="17410" name="Picture 2" descr="‫הרב נתן רוטמן בשיחה מעמיקה על נקמת מדין ובין המצרים - פרשת מטות - YouTube‬‎">
            <a:extLst>
              <a:ext uri="{FF2B5EF4-FFF2-40B4-BE49-F238E27FC236}">
                <a16:creationId xmlns:a16="http://schemas.microsoft.com/office/drawing/2014/main" id="{AC1CBEF8-15E4-90BD-D30B-442807FDB3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0396" y="2924944"/>
            <a:ext cx="4371914"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783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23661A34-D651-645D-1BA2-F57EDA327BB7}"/>
              </a:ext>
            </a:extLst>
          </p:cNvPr>
          <p:cNvSpPr>
            <a:spLocks noGrp="1"/>
          </p:cNvSpPr>
          <p:nvPr>
            <p:ph type="body" sz="quarter" idx="11"/>
          </p:nvPr>
        </p:nvSpPr>
        <p:spPr>
          <a:xfrm flipH="1">
            <a:off x="684213" y="116632"/>
            <a:ext cx="5410200" cy="6055568"/>
          </a:xfrm>
        </p:spPr>
        <p:txBody>
          <a:bodyPr/>
          <a:lstStyle/>
          <a:p>
            <a:r>
              <a:rPr lang="he-IL" b="1" i="0" dirty="0">
                <a:solidFill>
                  <a:srgbClr val="141414"/>
                </a:solidFill>
                <a:effectLst/>
                <a:latin typeface="Segoe UI" panose="020B0502040204020203" pitchFamily="34" charset="0"/>
              </a:rPr>
              <a:t>לכאורה </a:t>
            </a:r>
            <a:r>
              <a:rPr lang="he-IL" b="1" i="0" dirty="0" err="1">
                <a:solidFill>
                  <a:srgbClr val="141414"/>
                </a:solidFill>
                <a:effectLst/>
                <a:latin typeface="Segoe UI" panose="020B0502040204020203" pitchFamily="34" charset="0"/>
              </a:rPr>
              <a:t>חיבים</a:t>
            </a:r>
            <a:r>
              <a:rPr lang="he-IL" b="1" i="0" dirty="0">
                <a:solidFill>
                  <a:srgbClr val="141414"/>
                </a:solidFill>
                <a:effectLst/>
                <a:latin typeface="Segoe UI" panose="020B0502040204020203" pitchFamily="34" charset="0"/>
              </a:rPr>
              <a:t> להסביר כדבריו גם את שמחת בית השואבה שאנו נוהגים היום.</a:t>
            </a:r>
          </a:p>
          <a:p>
            <a:r>
              <a:rPr lang="he-IL" b="0" i="0" dirty="0">
                <a:solidFill>
                  <a:srgbClr val="141414"/>
                </a:solidFill>
                <a:effectLst/>
                <a:latin typeface="Segoe UI" panose="020B0502040204020203" pitchFamily="34" charset="0"/>
              </a:rPr>
              <a:t>שהרי אם זה כפשוטו זכר למה שעשו פעם,</a:t>
            </a:r>
            <a:br>
              <a:rPr lang="he-IL" dirty="0"/>
            </a:br>
            <a:r>
              <a:rPr lang="he-IL" b="0" i="0" dirty="0">
                <a:solidFill>
                  <a:srgbClr val="141414"/>
                </a:solidFill>
                <a:effectLst/>
                <a:latin typeface="Segoe UI" panose="020B0502040204020203" pitchFamily="34" charset="0"/>
              </a:rPr>
              <a:t>קשה כיצד שמחים כל כך. כמו שהקשה כאן:</a:t>
            </a:r>
            <a:br>
              <a:rPr lang="he-IL" dirty="0"/>
            </a:br>
            <a:br>
              <a:rPr lang="he-IL" dirty="0"/>
            </a:br>
            <a:endParaRPr lang="he-IL" dirty="0"/>
          </a:p>
        </p:txBody>
      </p:sp>
      <p:sp>
        <p:nvSpPr>
          <p:cNvPr id="3" name="כותרת 2">
            <a:extLst>
              <a:ext uri="{FF2B5EF4-FFF2-40B4-BE49-F238E27FC236}">
                <a16:creationId xmlns:a16="http://schemas.microsoft.com/office/drawing/2014/main" id="{20009CBF-7B13-6AC5-34E0-05E8B1830B28}"/>
              </a:ext>
            </a:extLst>
          </p:cNvPr>
          <p:cNvSpPr>
            <a:spLocks noGrp="1"/>
          </p:cNvSpPr>
          <p:nvPr>
            <p:ph type="title"/>
          </p:nvPr>
        </p:nvSpPr>
        <p:spPr/>
        <p:txBody>
          <a:bodyPr/>
          <a:lstStyle/>
          <a:p>
            <a:r>
              <a:rPr lang="he-IL" dirty="0"/>
              <a:t>שמחת בית השואבה</a:t>
            </a:r>
          </a:p>
        </p:txBody>
      </p:sp>
      <p:pic>
        <p:nvPicPr>
          <p:cNvPr id="3074" name="Picture 2">
            <a:extLst>
              <a:ext uri="{FF2B5EF4-FFF2-40B4-BE49-F238E27FC236}">
                <a16:creationId xmlns:a16="http://schemas.microsoft.com/office/drawing/2014/main" id="{471E80A8-FD1B-A10C-5011-647CB3C14B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48" y="2060848"/>
            <a:ext cx="7212361" cy="4653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812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8CAC60EB-E49F-96E9-82EE-0BBE79979A8F}"/>
              </a:ext>
            </a:extLst>
          </p:cNvPr>
          <p:cNvSpPr>
            <a:spLocks noGrp="1"/>
          </p:cNvSpPr>
          <p:nvPr>
            <p:ph type="body" sz="quarter" idx="11"/>
          </p:nvPr>
        </p:nvSpPr>
        <p:spPr>
          <a:xfrm flipH="1">
            <a:off x="684213" y="116632"/>
            <a:ext cx="5410200" cy="6055568"/>
          </a:xfrm>
        </p:spPr>
        <p:txBody>
          <a:bodyPr/>
          <a:lstStyle/>
          <a:p>
            <a:r>
              <a:rPr lang="he-IL" b="0" i="0" dirty="0">
                <a:solidFill>
                  <a:srgbClr val="141414"/>
                </a:solidFill>
                <a:effectLst/>
                <a:highlight>
                  <a:srgbClr val="00FFFF"/>
                </a:highlight>
                <a:latin typeface="Segoe UI" panose="020B0502040204020203" pitchFamily="34" charset="0"/>
              </a:rPr>
              <a:t>אמנם לפי מה שהסביר ר' נתן</a:t>
            </a:r>
            <a:br>
              <a:rPr lang="he-IL" dirty="0">
                <a:highlight>
                  <a:srgbClr val="00FFFF"/>
                </a:highlight>
              </a:rPr>
            </a:br>
            <a:r>
              <a:rPr lang="he-IL" b="0" i="0" dirty="0">
                <a:solidFill>
                  <a:srgbClr val="141414"/>
                </a:solidFill>
                <a:effectLst/>
                <a:highlight>
                  <a:srgbClr val="00FFFF"/>
                </a:highlight>
                <a:latin typeface="Segoe UI" panose="020B0502040204020203" pitchFamily="34" charset="0"/>
              </a:rPr>
              <a:t>הרי הדברים נפלאים - שאין זה זכר בשביל לזכור המקדש.</a:t>
            </a:r>
            <a:br>
              <a:rPr lang="he-IL" dirty="0">
                <a:highlight>
                  <a:srgbClr val="00FFFF"/>
                </a:highlight>
              </a:rPr>
            </a:br>
            <a:r>
              <a:rPr lang="he-IL" b="0" i="0" dirty="0">
                <a:solidFill>
                  <a:srgbClr val="141414"/>
                </a:solidFill>
                <a:effectLst/>
                <a:highlight>
                  <a:srgbClr val="00FFFF"/>
                </a:highlight>
                <a:latin typeface="Segoe UI" panose="020B0502040204020203" pitchFamily="34" charset="0"/>
              </a:rPr>
              <a:t>אלא דבר נפלא - שאנחנו זוכים היום לזכות למעין מה שהיה פעם בזכות התשוקה לעתיד.</a:t>
            </a:r>
            <a:br>
              <a:rPr lang="he-IL" dirty="0">
                <a:highlight>
                  <a:srgbClr val="00FFFF"/>
                </a:highlight>
              </a:rPr>
            </a:br>
            <a:br>
              <a:rPr lang="he-IL" dirty="0">
                <a:highlight>
                  <a:srgbClr val="00FFFF"/>
                </a:highlight>
              </a:rPr>
            </a:br>
            <a:r>
              <a:rPr lang="he-IL" b="0" i="0" dirty="0">
                <a:solidFill>
                  <a:srgbClr val="141414"/>
                </a:solidFill>
                <a:effectLst/>
                <a:highlight>
                  <a:srgbClr val="00FFFF"/>
                </a:highlight>
                <a:latin typeface="Segoe UI" panose="020B0502040204020203" pitchFamily="34" charset="0"/>
              </a:rPr>
              <a:t>דהיינו יש שני סוגי </a:t>
            </a:r>
            <a:r>
              <a:rPr lang="he-IL" b="0" i="0" dirty="0" err="1">
                <a:solidFill>
                  <a:srgbClr val="141414"/>
                </a:solidFill>
                <a:effectLst/>
                <a:highlight>
                  <a:srgbClr val="00FFFF"/>
                </a:highlight>
                <a:latin typeface="Segoe UI" panose="020B0502040204020203" pitchFamily="34" charset="0"/>
              </a:rPr>
              <a:t>זכרון</a:t>
            </a:r>
            <a:r>
              <a:rPr lang="he-IL" b="0" i="0" dirty="0">
                <a:solidFill>
                  <a:srgbClr val="141414"/>
                </a:solidFill>
                <a:effectLst/>
                <a:highlight>
                  <a:srgbClr val="00FFFF"/>
                </a:highlight>
                <a:latin typeface="Segoe UI" panose="020B0502040204020203" pitchFamily="34" charset="0"/>
              </a:rPr>
              <a:t> למקדש:</a:t>
            </a:r>
            <a:br>
              <a:rPr lang="he-IL" dirty="0">
                <a:highlight>
                  <a:srgbClr val="00FFFF"/>
                </a:highlight>
              </a:rPr>
            </a:br>
            <a:r>
              <a:rPr lang="he-IL" b="0" i="0" dirty="0">
                <a:solidFill>
                  <a:srgbClr val="141414"/>
                </a:solidFill>
                <a:effectLst/>
                <a:highlight>
                  <a:srgbClr val="00FFFF"/>
                </a:highlight>
                <a:latin typeface="Segoe UI" panose="020B0502040204020203" pitchFamily="34" charset="0"/>
              </a:rPr>
              <a:t>1. דברים שהם אבל</a:t>
            </a:r>
            <a:r>
              <a:rPr lang="he-IL" b="1" i="0" dirty="0">
                <a:solidFill>
                  <a:srgbClr val="141414"/>
                </a:solidFill>
                <a:effectLst/>
                <a:highlight>
                  <a:srgbClr val="00FFFF"/>
                </a:highlight>
                <a:latin typeface="Segoe UI" panose="020B0502040204020203" pitchFamily="34" charset="0"/>
              </a:rPr>
              <a:t> על העבר.</a:t>
            </a:r>
            <a:br>
              <a:rPr lang="he-IL" dirty="0">
                <a:highlight>
                  <a:srgbClr val="00FFFF"/>
                </a:highlight>
              </a:rPr>
            </a:br>
            <a:r>
              <a:rPr lang="he-IL" b="0" i="0" dirty="0">
                <a:solidFill>
                  <a:srgbClr val="141414"/>
                </a:solidFill>
                <a:effectLst/>
                <a:highlight>
                  <a:srgbClr val="00FFFF"/>
                </a:highlight>
                <a:latin typeface="Segoe UI" panose="020B0502040204020203" pitchFamily="34" charset="0"/>
              </a:rPr>
              <a:t>2. דברים שהם </a:t>
            </a:r>
            <a:r>
              <a:rPr lang="he-IL" b="1" i="0" dirty="0">
                <a:solidFill>
                  <a:srgbClr val="141414"/>
                </a:solidFill>
                <a:effectLst/>
                <a:highlight>
                  <a:srgbClr val="00FFFF"/>
                </a:highlight>
                <a:latin typeface="Segoe UI" panose="020B0502040204020203" pitchFamily="34" charset="0"/>
              </a:rPr>
              <a:t>צפיה לעתיד נפלא</a:t>
            </a:r>
            <a:r>
              <a:rPr lang="he-IL" b="0" i="0" dirty="0">
                <a:solidFill>
                  <a:srgbClr val="141414"/>
                </a:solidFill>
                <a:effectLst/>
                <a:highlight>
                  <a:srgbClr val="00FFFF"/>
                </a:highlight>
                <a:latin typeface="Segoe UI" panose="020B0502040204020203" pitchFamily="34" charset="0"/>
              </a:rPr>
              <a:t>. - וזה נטילת לולב ושמחת בית השואבה.</a:t>
            </a:r>
            <a:br>
              <a:rPr lang="he-IL" dirty="0"/>
            </a:br>
            <a:endParaRPr lang="he-IL" dirty="0"/>
          </a:p>
        </p:txBody>
      </p:sp>
      <p:sp>
        <p:nvSpPr>
          <p:cNvPr id="3" name="כותרת 2">
            <a:extLst>
              <a:ext uri="{FF2B5EF4-FFF2-40B4-BE49-F238E27FC236}">
                <a16:creationId xmlns:a16="http://schemas.microsoft.com/office/drawing/2014/main" id="{D6384001-82AA-62E7-250F-173EBC5F0EBD}"/>
              </a:ext>
            </a:extLst>
          </p:cNvPr>
          <p:cNvSpPr>
            <a:spLocks noGrp="1"/>
          </p:cNvSpPr>
          <p:nvPr>
            <p:ph type="title"/>
          </p:nvPr>
        </p:nvSpPr>
        <p:spPr/>
        <p:txBody>
          <a:bodyPr/>
          <a:lstStyle/>
          <a:p>
            <a:r>
              <a:rPr lang="he-IL" dirty="0" err="1"/>
              <a:t>זכרון</a:t>
            </a:r>
            <a:r>
              <a:rPr lang="he-IL" dirty="0"/>
              <a:t> </a:t>
            </a:r>
            <a:r>
              <a:rPr lang="he-IL" dirty="0">
                <a:highlight>
                  <a:srgbClr val="808080"/>
                </a:highlight>
              </a:rPr>
              <a:t>לעבר</a:t>
            </a:r>
            <a:br>
              <a:rPr lang="he-IL" dirty="0">
                <a:highlight>
                  <a:srgbClr val="808080"/>
                </a:highlight>
              </a:rPr>
            </a:br>
            <a:br>
              <a:rPr lang="he-IL" dirty="0"/>
            </a:br>
            <a:r>
              <a:rPr lang="he-IL" dirty="0"/>
              <a:t>וצפיה </a:t>
            </a:r>
            <a:r>
              <a:rPr lang="he-IL" dirty="0">
                <a:highlight>
                  <a:srgbClr val="FF00FF"/>
                </a:highlight>
              </a:rPr>
              <a:t>לעתיד</a:t>
            </a:r>
          </a:p>
        </p:txBody>
      </p:sp>
      <p:pic>
        <p:nvPicPr>
          <p:cNvPr id="4098" name="Picture 2">
            <a:extLst>
              <a:ext uri="{FF2B5EF4-FFF2-40B4-BE49-F238E27FC236}">
                <a16:creationId xmlns:a16="http://schemas.microsoft.com/office/drawing/2014/main" id="{94300809-4E8D-FCE3-0FFA-1944D41ED3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41" y="3829050"/>
            <a:ext cx="6984776" cy="3028950"/>
          </a:xfrm>
          <a:prstGeom prst="rect">
            <a:avLst/>
          </a:prstGeom>
          <a:noFill/>
          <a:extLst>
            <a:ext uri="{909E8E84-426E-40DD-AFC4-6F175D3DCCD1}">
              <a14:hiddenFill xmlns:a14="http://schemas.microsoft.com/office/drawing/2010/main">
                <a:solidFill>
                  <a:srgbClr val="FFFFFF"/>
                </a:solidFill>
              </a14:hiddenFill>
            </a:ext>
          </a:extLst>
        </p:spPr>
      </p:pic>
      <p:pic>
        <p:nvPicPr>
          <p:cNvPr id="5" name="תמונה 4">
            <a:extLst>
              <a:ext uri="{FF2B5EF4-FFF2-40B4-BE49-F238E27FC236}">
                <a16:creationId xmlns:a16="http://schemas.microsoft.com/office/drawing/2014/main" id="{0BF2757C-D78F-B738-6C11-BD42217906BD}"/>
              </a:ext>
            </a:extLst>
          </p:cNvPr>
          <p:cNvPicPr>
            <a:picLocks noChangeAspect="1"/>
          </p:cNvPicPr>
          <p:nvPr/>
        </p:nvPicPr>
        <p:blipFill>
          <a:blip r:embed="rId4"/>
          <a:srcRect l="26840"/>
          <a:stretch/>
        </p:blipFill>
        <p:spPr>
          <a:xfrm>
            <a:off x="7068710" y="4437112"/>
            <a:ext cx="5011037" cy="2295845"/>
          </a:xfrm>
          <a:prstGeom prst="rect">
            <a:avLst/>
          </a:prstGeom>
        </p:spPr>
      </p:pic>
    </p:spTree>
    <p:custDataLst>
      <p:tags r:id="rId1"/>
    </p:custDataLst>
    <p:extLst>
      <p:ext uri="{BB962C8B-B14F-4D97-AF65-F5344CB8AC3E}">
        <p14:creationId xmlns:p14="http://schemas.microsoft.com/office/powerpoint/2010/main" val="1101066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7451DB0-07AF-42A6-8C31-CA4F9530F21D}"/>
              </a:ext>
            </a:extLst>
          </p:cNvPr>
          <p:cNvSpPr>
            <a:spLocks noGrp="1"/>
          </p:cNvSpPr>
          <p:nvPr>
            <p:ph type="title"/>
          </p:nvPr>
        </p:nvSpPr>
        <p:spPr/>
        <p:txBody>
          <a:bodyPr>
            <a:normAutofit fontScale="90000"/>
          </a:bodyPr>
          <a:lstStyle/>
          <a:p>
            <a:r>
              <a:rPr lang="he-IL" dirty="0"/>
              <a:t>חידה: איזה שיר שרים בחגים במנגינה של אלי ציון ועריה?</a:t>
            </a:r>
            <a:br>
              <a:rPr lang="he-IL" dirty="0"/>
            </a:br>
            <a:endParaRPr lang="he-IL" dirty="0"/>
          </a:p>
        </p:txBody>
      </p:sp>
      <p:sp>
        <p:nvSpPr>
          <p:cNvPr id="3" name="מציין מיקום תוכן 2">
            <a:extLst>
              <a:ext uri="{FF2B5EF4-FFF2-40B4-BE49-F238E27FC236}">
                <a16:creationId xmlns:a16="http://schemas.microsoft.com/office/drawing/2014/main" id="{63E7081A-A3AB-344D-13B8-56EECA6CDCB9}"/>
              </a:ext>
            </a:extLst>
          </p:cNvPr>
          <p:cNvSpPr>
            <a:spLocks noGrp="1"/>
          </p:cNvSpPr>
          <p:nvPr>
            <p:ph idx="1"/>
          </p:nvPr>
        </p:nvSpPr>
        <p:spPr>
          <a:xfrm flipH="1">
            <a:off x="5905500" y="2276872"/>
            <a:ext cx="5562600" cy="4581128"/>
          </a:xfrm>
        </p:spPr>
        <p:txBody>
          <a:bodyPr>
            <a:normAutofit fontScale="85000" lnSpcReduction="20000"/>
          </a:bodyPr>
          <a:lstStyle/>
          <a:p>
            <a:r>
              <a:rPr lang="he-IL" dirty="0"/>
              <a:t>חיפשו </a:t>
            </a:r>
            <a:r>
              <a:rPr lang="he-IL" dirty="0" err="1"/>
              <a:t>ומיצאו</a:t>
            </a:r>
            <a:r>
              <a:rPr lang="he-IL" dirty="0"/>
              <a:t> איזה שיר בחג זה ממש אותה מנגינה? לאחר מכן חישבו מה מונח בזה?</a:t>
            </a:r>
          </a:p>
          <a:p>
            <a:r>
              <a:rPr lang="he-IL" b="0" i="0" dirty="0">
                <a:solidFill>
                  <a:srgbClr val="222222"/>
                </a:solidFill>
                <a:effectLst/>
                <a:latin typeface="Arial" panose="020B0604020202020204" pitchFamily="34" charset="0"/>
              </a:rPr>
              <a:t>בנה ביתך כבתחילה וכונן מקדשך על מכונו....</a:t>
            </a:r>
          </a:p>
          <a:p>
            <a:r>
              <a:rPr lang="he-IL" b="0" i="0" dirty="0">
                <a:solidFill>
                  <a:srgbClr val="222222"/>
                </a:solidFill>
                <a:effectLst/>
                <a:latin typeface="Arial" panose="020B0604020202020204" pitchFamily="34" charset="0"/>
              </a:rPr>
              <a:t>בסיבוב בא' מימי חוה"מ דרש ע"ז בשער הברזל ר' שלום מנחם </a:t>
            </a:r>
            <a:r>
              <a:rPr lang="he-IL" b="0" i="0" dirty="0" err="1">
                <a:solidFill>
                  <a:srgbClr val="222222"/>
                </a:solidFill>
                <a:effectLst/>
                <a:latin typeface="Arial" panose="020B0604020202020204" pitchFamily="34" charset="0"/>
              </a:rPr>
              <a:t>וולגלרנטר</a:t>
            </a:r>
            <a:r>
              <a:rPr lang="he-IL" b="0" i="0" dirty="0">
                <a:solidFill>
                  <a:srgbClr val="222222"/>
                </a:solidFill>
                <a:effectLst/>
                <a:latin typeface="Arial" panose="020B0604020202020204" pitchFamily="34" charset="0"/>
              </a:rPr>
              <a:t> </a:t>
            </a:r>
            <a:r>
              <a:rPr lang="he-IL" b="0" i="0" dirty="0" err="1">
                <a:solidFill>
                  <a:srgbClr val="222222"/>
                </a:solidFill>
                <a:effectLst/>
                <a:latin typeface="Arial" panose="020B0604020202020204" pitchFamily="34" charset="0"/>
              </a:rPr>
              <a:t>שליט"א</a:t>
            </a:r>
            <a:r>
              <a:rPr lang="he-IL" b="0" i="0" dirty="0">
                <a:solidFill>
                  <a:srgbClr val="222222"/>
                </a:solidFill>
                <a:effectLst/>
                <a:latin typeface="Arial" panose="020B0604020202020204" pitchFamily="34" charset="0"/>
              </a:rPr>
              <a:t>.</a:t>
            </a:r>
          </a:p>
          <a:p>
            <a:r>
              <a:rPr lang="he-IL" dirty="0"/>
              <a:t>המוסר השכל שיש בזה הוא:</a:t>
            </a:r>
          </a:p>
          <a:p>
            <a:r>
              <a:rPr lang="he-IL" dirty="0"/>
              <a:t>שיש שני סוגי זכר למקדש.</a:t>
            </a:r>
          </a:p>
          <a:p>
            <a:r>
              <a:rPr lang="he-IL" dirty="0"/>
              <a:t>א. אבל על העבר - תשעה באב. </a:t>
            </a:r>
          </a:p>
          <a:p>
            <a:r>
              <a:rPr lang="he-IL" dirty="0"/>
              <a:t>ב. שמחה על העתיד - חג הסוכות - שמחת בית השואבה, לולב שבעה. וכן שמחה על מה שכבר רואים גאולה. </a:t>
            </a:r>
          </a:p>
          <a:p>
            <a:r>
              <a:rPr lang="he-IL" dirty="0"/>
              <a:t>וכך גם הסיבוב שערים שנהוג בחג הסוכות. </a:t>
            </a:r>
            <a:br>
              <a:rPr lang="he-IL" dirty="0"/>
            </a:br>
            <a:br>
              <a:rPr lang="he-IL" dirty="0"/>
            </a:br>
            <a:endParaRPr lang="he-IL" dirty="0"/>
          </a:p>
        </p:txBody>
      </p:sp>
    </p:spTree>
    <p:custDataLst>
      <p:tags r:id="rId1"/>
    </p:custDataLst>
    <p:extLst>
      <p:ext uri="{BB962C8B-B14F-4D97-AF65-F5344CB8AC3E}">
        <p14:creationId xmlns:p14="http://schemas.microsoft.com/office/powerpoint/2010/main" val="620961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C2FEF-E38D-E3F2-0E98-7276FDC48E32}"/>
            </a:ext>
          </a:extLst>
        </p:cNvPr>
        <p:cNvGrpSpPr/>
        <p:nvPr/>
      </p:nvGrpSpPr>
      <p:grpSpPr>
        <a:xfrm>
          <a:off x="0" y="0"/>
          <a:ext cx="0" cy="0"/>
          <a:chOff x="0" y="0"/>
          <a:chExt cx="0" cy="0"/>
        </a:xfrm>
      </p:grpSpPr>
      <p:sp>
        <p:nvSpPr>
          <p:cNvPr id="15" name="כותרת 1">
            <a:extLst>
              <a:ext uri="{FF2B5EF4-FFF2-40B4-BE49-F238E27FC236}">
                <a16:creationId xmlns:a16="http://schemas.microsoft.com/office/drawing/2014/main" id="{E58577B6-9B7A-0EF1-CCAA-A9977D308594}"/>
              </a:ext>
            </a:extLst>
          </p:cNvPr>
          <p:cNvSpPr>
            <a:spLocks noGrp="1"/>
          </p:cNvSpPr>
          <p:nvPr>
            <p:ph type="title"/>
          </p:nvPr>
        </p:nvSpPr>
        <p:spPr>
          <a:xfrm flipH="1">
            <a:off x="4481512" y="685800"/>
            <a:ext cx="7301532" cy="1143000"/>
          </a:xfrm>
        </p:spPr>
        <p:txBody>
          <a:bodyPr rtlCol="1" anchor="t">
            <a:noAutofit/>
          </a:bodyPr>
          <a:lstStyle/>
          <a:p>
            <a:pPr algn="r" rtl="1">
              <a:lnSpc>
                <a:spcPct val="100000"/>
              </a:lnSpc>
            </a:pPr>
            <a:r>
              <a:rPr lang="he-IL" sz="4000" b="1" dirty="0">
                <a:solidFill>
                  <a:schemeClr val="bg1"/>
                </a:solidFill>
              </a:rPr>
              <a:t>שערי הר הבית</a:t>
            </a:r>
          </a:p>
        </p:txBody>
      </p:sp>
      <p:sp>
        <p:nvSpPr>
          <p:cNvPr id="3" name="מציין מיקום תוכן 2">
            <a:extLst>
              <a:ext uri="{FF2B5EF4-FFF2-40B4-BE49-F238E27FC236}">
                <a16:creationId xmlns:a16="http://schemas.microsoft.com/office/drawing/2014/main" id="{607FB96D-8470-CA2C-F3AA-97DDB4F5E21E}"/>
              </a:ext>
            </a:extLst>
          </p:cNvPr>
          <p:cNvSpPr>
            <a:spLocks noGrp="1"/>
          </p:cNvSpPr>
          <p:nvPr>
            <p:ph idx="1"/>
          </p:nvPr>
        </p:nvSpPr>
        <p:spPr>
          <a:xfrm flipH="1">
            <a:off x="5905500" y="1828800"/>
            <a:ext cx="5562600" cy="4470400"/>
          </a:xfrm>
        </p:spPr>
        <p:txBody>
          <a:bodyPr vert="horz" lIns="121899" tIns="60949" rIns="121899" bIns="60949" rtlCol="1" anchor="t">
            <a:normAutofit/>
          </a:bodyPr>
          <a:lstStyle/>
          <a:p>
            <a:pPr marL="0" indent="0" algn="r" rtl="1">
              <a:buClr>
                <a:schemeClr val="bg1"/>
              </a:buClr>
              <a:buNone/>
            </a:pPr>
            <a:r>
              <a:rPr lang="he-IL" sz="2000" dirty="0">
                <a:solidFill>
                  <a:schemeClr val="bg1"/>
                </a:solidFill>
              </a:rPr>
              <a:t>הזמן את ההורים להשתתף בפעילות ולאחר מכן דונו עליה. להלן כמה רעיונות:</a:t>
            </a:r>
          </a:p>
          <a:p>
            <a:pPr marL="304165" indent="-304165" algn="r" rtl="1">
              <a:buClr>
                <a:schemeClr val="bg1"/>
              </a:buClr>
            </a:pPr>
            <a:r>
              <a:rPr lang="he-IL" sz="2000" dirty="0">
                <a:solidFill>
                  <a:schemeClr val="bg1"/>
                </a:solidFill>
              </a:rPr>
              <a:t>פתרון בעיה מתמטית, למשל הערכה של מספר אפונים בצנצנת.</a:t>
            </a:r>
          </a:p>
          <a:p>
            <a:pPr marL="304165" indent="-304165" algn="r" rtl="1"/>
            <a:r>
              <a:rPr lang="he-IL" sz="2000" dirty="0"/>
              <a:t>כתיבת מכתב עידוד </a:t>
            </a:r>
            <a:r>
              <a:rPr lang="he-IL" dirty="0"/>
              <a:t>לתלמיד. </a:t>
            </a:r>
            <a:endParaRPr lang="he-IL" sz="2000" dirty="0"/>
          </a:p>
          <a:p>
            <a:pPr marL="304165" indent="-304165" algn="r" rtl="1"/>
            <a:r>
              <a:rPr lang="he-IL" dirty="0"/>
              <a:t>לשחק </a:t>
            </a:r>
            <a:r>
              <a:rPr lang="he-IL" sz="2000" dirty="0"/>
              <a:t> </a:t>
            </a:r>
            <a:r>
              <a:rPr lang="he-IL" dirty="0"/>
              <a:t>במחשק שבו ההורה </a:t>
            </a:r>
            <a:r>
              <a:rPr lang="he-IL" sz="2000" dirty="0"/>
              <a:t> ו</a:t>
            </a:r>
            <a:r>
              <a:rPr lang="he-IL" dirty="0"/>
              <a:t>התלמיד עובדים יחד כדי ליצור סיפור </a:t>
            </a:r>
            <a:r>
              <a:rPr lang="he-IL" sz="2000" dirty="0"/>
              <a:t>מתוך </a:t>
            </a:r>
            <a:r>
              <a:rPr lang="he-IL" dirty="0"/>
              <a:t>אובייקטים בכיתה</a:t>
            </a:r>
            <a:r>
              <a:rPr lang="he-IL" sz="2000" dirty="0"/>
              <a:t>.</a:t>
            </a:r>
            <a:endParaRPr lang="he-IL" dirty="0"/>
          </a:p>
          <a:p>
            <a:pPr marL="304165" indent="-304165" algn="r" rtl="1">
              <a:buClr>
                <a:schemeClr val="bg1"/>
              </a:buClr>
            </a:pPr>
            <a:endParaRPr lang="he-IL" sz="2000" dirty="0"/>
          </a:p>
          <a:p>
            <a:pPr marL="304165" indent="-304165" algn="r" rtl="1">
              <a:buClr>
                <a:schemeClr val="bg1"/>
              </a:buClr>
            </a:pPr>
            <a:endParaRPr lang="he-IL" sz="2000" dirty="0">
              <a:solidFill>
                <a:schemeClr val="bg1"/>
              </a:solidFill>
            </a:endParaRPr>
          </a:p>
        </p:txBody>
      </p:sp>
      <p:pic>
        <p:nvPicPr>
          <p:cNvPr id="5122" name="Picture 2">
            <a:extLst>
              <a:ext uri="{FF2B5EF4-FFF2-40B4-BE49-F238E27FC236}">
                <a16:creationId xmlns:a16="http://schemas.microsoft.com/office/drawing/2014/main" id="{A01AEF6A-B385-8BF1-9CFE-269A58A87B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8626" y="0"/>
            <a:ext cx="93408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9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FD64BEC6-8C19-7264-0584-7C1F463EBCE8}"/>
              </a:ext>
            </a:extLst>
          </p:cNvPr>
          <p:cNvSpPr>
            <a:spLocks noGrp="1"/>
          </p:cNvSpPr>
          <p:nvPr>
            <p:ph type="body" sz="quarter" idx="11"/>
          </p:nvPr>
        </p:nvSpPr>
        <p:spPr>
          <a:xfrm flipH="1">
            <a:off x="684213" y="44624"/>
            <a:ext cx="5410200" cy="6127576"/>
          </a:xfrm>
        </p:spPr>
        <p:txBody>
          <a:bodyPr/>
          <a:lstStyle/>
          <a:p>
            <a:pPr algn="ctr" rtl="1">
              <a:spcAft>
                <a:spcPts val="800"/>
              </a:spcAft>
            </a:pPr>
            <a:r>
              <a:rPr lang="he-IL" sz="1800" b="1" dirty="0">
                <a:effectLst/>
                <a:latin typeface="Calibri" panose="020F0502020204030204" pitchFamily="34" charset="0"/>
                <a:ea typeface="Calibri" panose="020F0502020204030204" pitchFamily="34" charset="0"/>
                <a:cs typeface="David" panose="020E0502060401010101" pitchFamily="34" charset="-79"/>
              </a:rPr>
              <a:t>לעורר כיסופים למקדש </a:t>
            </a:r>
            <a:endParaRPr lang="en-US" sz="1800" b="1" dirty="0">
              <a:effectLst/>
              <a:latin typeface="Calibri" panose="020F0502020204030204" pitchFamily="34" charset="0"/>
              <a:ea typeface="Calibri" panose="020F0502020204030204" pitchFamily="34" charset="0"/>
              <a:cs typeface="David" panose="020E0502060401010101" pitchFamily="34" charset="-79"/>
            </a:endParaRPr>
          </a:p>
          <a:p>
            <a:pPr algn="just" rtl="1">
              <a:lnSpc>
                <a:spcPct val="107000"/>
              </a:lnSpc>
              <a:spcAft>
                <a:spcPts val="800"/>
              </a:spcAft>
            </a:pPr>
            <a:r>
              <a:rPr lang="he-IL" sz="1800" dirty="0">
                <a:effectLst/>
                <a:latin typeface="David" panose="020E0502060401010101" pitchFamily="34" charset="-79"/>
                <a:ea typeface="Calibri" panose="020F0502020204030204" pitchFamily="34" charset="0"/>
                <a:cs typeface="David" panose="020E0502060401010101" pitchFamily="34" charset="-79"/>
              </a:rPr>
              <a:t>וצריך לזכור, שגם בלי מקור כלל כל מה שעושים לכסוף למקדש וכדומה יש בזה מצוה גדולה, </a:t>
            </a:r>
          </a:p>
          <a:p>
            <a:pPr algn="just" rtl="1">
              <a:lnSpc>
                <a:spcPct val="107000"/>
              </a:lnSpc>
              <a:spcAft>
                <a:spcPts val="800"/>
              </a:spcAft>
            </a:pPr>
            <a:r>
              <a:rPr lang="he-IL" sz="1800" dirty="0">
                <a:effectLst/>
                <a:latin typeface="David" panose="020E0502060401010101" pitchFamily="34" charset="-79"/>
                <a:ea typeface="Calibri" panose="020F0502020204030204" pitchFamily="34" charset="0"/>
                <a:cs typeface="David" panose="020E0502060401010101" pitchFamily="34" charset="-79"/>
              </a:rPr>
              <a:t>וכדברי רבי יהודה הלוי (חתימת ספר הכוזרי): "גם מי </a:t>
            </a:r>
            <a:r>
              <a:rPr lang="he-IL" sz="1800" b="1" dirty="0">
                <a:solidFill>
                  <a:schemeClr val="tx2">
                    <a:lumMod val="75000"/>
                  </a:schemeClr>
                </a:solidFill>
                <a:effectLst/>
                <a:latin typeface="David" panose="020E0502060401010101" pitchFamily="34" charset="-79"/>
                <a:ea typeface="Calibri" panose="020F0502020204030204" pitchFamily="34" charset="0"/>
                <a:cs typeface="David" panose="020E0502060401010101" pitchFamily="34" charset="-79"/>
              </a:rPr>
              <a:t>שמעורר בלב בני אדם אהבה למקום הקדוש הזה ראוי לשכר בלא ספק והוא מקרב עת בוא תקוותנו</a:t>
            </a:r>
            <a:r>
              <a:rPr lang="he-IL" sz="1800" dirty="0">
                <a:effectLst/>
                <a:latin typeface="David" panose="020E0502060401010101" pitchFamily="34" charset="-79"/>
                <a:ea typeface="Calibri" panose="020F0502020204030204" pitchFamily="34" charset="0"/>
                <a:cs typeface="David" panose="020E0502060401010101" pitchFamily="34" charset="-79"/>
              </a:rPr>
              <a:t>, כמה שנאמר 'אתה תקום תרחם ציון כי עת </a:t>
            </a:r>
            <a:r>
              <a:rPr lang="he-IL" sz="1800" dirty="0" err="1">
                <a:effectLst/>
                <a:latin typeface="David" panose="020E0502060401010101" pitchFamily="34" charset="-79"/>
                <a:ea typeface="Calibri" panose="020F0502020204030204" pitchFamily="34" charset="0"/>
                <a:cs typeface="David" panose="020E0502060401010101" pitchFamily="34" charset="-79"/>
              </a:rPr>
              <a:t>לחננה</a:t>
            </a:r>
            <a:r>
              <a:rPr lang="he-IL" sz="1800" dirty="0">
                <a:effectLst/>
                <a:latin typeface="David" panose="020E0502060401010101" pitchFamily="34" charset="-79"/>
                <a:ea typeface="Calibri" panose="020F0502020204030204" pitchFamily="34" charset="0"/>
                <a:cs typeface="David" panose="020E0502060401010101" pitchFamily="34" charset="-79"/>
              </a:rPr>
              <a:t> כי בא מועד כי רצו עבדיך את אבניה ואת עפרה יחננו' – זאת אומרת, </a:t>
            </a:r>
            <a:r>
              <a:rPr lang="he-IL" sz="1800" b="1" dirty="0">
                <a:effectLst/>
                <a:latin typeface="David" panose="020E0502060401010101" pitchFamily="34" charset="-79"/>
                <a:ea typeface="Calibri" panose="020F0502020204030204" pitchFamily="34" charset="0"/>
                <a:cs typeface="David" panose="020E0502060401010101" pitchFamily="34" charset="-79"/>
              </a:rPr>
              <a:t>ירושלים לא תבנה</a:t>
            </a:r>
            <a:r>
              <a:rPr lang="he-IL" sz="1800" dirty="0">
                <a:effectLst/>
                <a:latin typeface="David" panose="020E0502060401010101" pitchFamily="34" charset="-79"/>
                <a:ea typeface="Calibri" panose="020F0502020204030204" pitchFamily="34" charset="0"/>
                <a:cs typeface="David" panose="020E0502060401010101" pitchFamily="34" charset="-79"/>
              </a:rPr>
              <a:t> כי אם כאשר ישתוקקו אליה בני ישראל תכלית תשוקה עד אשר יחוננו את אבניה ואת עפרה". </a:t>
            </a:r>
            <a:endParaRPr lang="en-US" sz="1800" dirty="0">
              <a:effectLst/>
              <a:latin typeface="David" panose="020E0502060401010101" pitchFamily="34" charset="-79"/>
              <a:ea typeface="Calibri" panose="020F0502020204030204" pitchFamily="34" charset="0"/>
              <a:cs typeface="David" panose="020E0502060401010101" pitchFamily="34" charset="-79"/>
            </a:endParaRPr>
          </a:p>
          <a:p>
            <a:endParaRPr lang="he-IL" dirty="0"/>
          </a:p>
        </p:txBody>
      </p:sp>
      <p:sp>
        <p:nvSpPr>
          <p:cNvPr id="3" name="כותרת 2">
            <a:extLst>
              <a:ext uri="{FF2B5EF4-FFF2-40B4-BE49-F238E27FC236}">
                <a16:creationId xmlns:a16="http://schemas.microsoft.com/office/drawing/2014/main" id="{6D74CE2F-C70F-CDD9-E755-FB399044A4D2}"/>
              </a:ext>
            </a:extLst>
          </p:cNvPr>
          <p:cNvSpPr>
            <a:spLocks noGrp="1"/>
          </p:cNvSpPr>
          <p:nvPr>
            <p:ph type="title"/>
          </p:nvPr>
        </p:nvSpPr>
        <p:spPr/>
        <p:txBody>
          <a:bodyPr/>
          <a:lstStyle/>
          <a:p>
            <a:r>
              <a:rPr lang="he-IL" dirty="0"/>
              <a:t>לעורר כיסופים</a:t>
            </a:r>
          </a:p>
        </p:txBody>
      </p:sp>
      <p:pic>
        <p:nvPicPr>
          <p:cNvPr id="5" name="תמונה 4">
            <a:extLst>
              <a:ext uri="{FF2B5EF4-FFF2-40B4-BE49-F238E27FC236}">
                <a16:creationId xmlns:a16="http://schemas.microsoft.com/office/drawing/2014/main" id="{A6172B48-8AA6-E0E2-AB72-8AFD44AD4D48}"/>
              </a:ext>
            </a:extLst>
          </p:cNvPr>
          <p:cNvPicPr>
            <a:picLocks noChangeAspect="1"/>
          </p:cNvPicPr>
          <p:nvPr/>
        </p:nvPicPr>
        <p:blipFill>
          <a:blip r:embed="rId4"/>
          <a:stretch>
            <a:fillRect/>
          </a:stretch>
        </p:blipFill>
        <p:spPr>
          <a:xfrm>
            <a:off x="-1561" y="4928984"/>
            <a:ext cx="12188825" cy="1920010"/>
          </a:xfrm>
          <a:prstGeom prst="rect">
            <a:avLst/>
          </a:prstGeom>
        </p:spPr>
      </p:pic>
    </p:spTree>
    <p:custDataLst>
      <p:tags r:id="rId1"/>
    </p:custDataLst>
    <p:extLst>
      <p:ext uri="{BB962C8B-B14F-4D97-AF65-F5344CB8AC3E}">
        <p14:creationId xmlns:p14="http://schemas.microsoft.com/office/powerpoint/2010/main" val="786331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B9705754-CFD4-5CED-4E4F-A2607DE0EE58}"/>
              </a:ext>
            </a:extLst>
          </p:cNvPr>
          <p:cNvSpPr>
            <a:spLocks noGrp="1"/>
          </p:cNvSpPr>
          <p:nvPr>
            <p:ph type="body" sz="quarter" idx="11"/>
          </p:nvPr>
        </p:nvSpPr>
        <p:spPr>
          <a:xfrm flipH="1">
            <a:off x="684213" y="260648"/>
            <a:ext cx="5410200" cy="5911552"/>
          </a:xfrm>
        </p:spPr>
        <p:txBody>
          <a:bodyPr/>
          <a:lstStyle/>
          <a:p>
            <a:pPr algn="ctr" rtl="1">
              <a:spcAft>
                <a:spcPts val="800"/>
              </a:spcAft>
            </a:pPr>
            <a:r>
              <a:rPr lang="he-IL" sz="1800" b="1" dirty="0">
                <a:effectLst/>
                <a:latin typeface="Calibri" panose="020F0502020204030204" pitchFamily="34" charset="0"/>
                <a:ea typeface="Calibri" panose="020F0502020204030204" pitchFamily="34" charset="0"/>
                <a:cs typeface="David" panose="020E0502060401010101" pitchFamily="34" charset="-79"/>
              </a:rPr>
              <a:t>ההשגחה העליונה סובבה שיקיימו ענין זה בנסיעה באוטובוס</a:t>
            </a:r>
            <a:endParaRPr lang="en-US" sz="1800" b="1" dirty="0">
              <a:effectLst/>
              <a:latin typeface="Calibri" panose="020F0502020204030204" pitchFamily="34" charset="0"/>
              <a:ea typeface="Calibri" panose="020F0502020204030204" pitchFamily="34" charset="0"/>
              <a:cs typeface="David" panose="020E0502060401010101" pitchFamily="34" charset="-79"/>
            </a:endParaRPr>
          </a:p>
          <a:p>
            <a:pPr algn="just" rtl="1">
              <a:lnSpc>
                <a:spcPct val="107000"/>
              </a:lnSpc>
              <a:spcAft>
                <a:spcPts val="800"/>
              </a:spcAft>
            </a:pPr>
            <a:r>
              <a:rPr lang="he-IL" sz="2400" dirty="0">
                <a:effectLst/>
                <a:highlight>
                  <a:srgbClr val="FF00FF"/>
                </a:highlight>
                <a:latin typeface="David" panose="020E0502060401010101" pitchFamily="34" charset="-79"/>
                <a:ea typeface="Calibri" panose="020F0502020204030204" pitchFamily="34" charset="0"/>
                <a:cs typeface="David" panose="020E0502060401010101" pitchFamily="34" charset="-79"/>
              </a:rPr>
              <a:t>עוד נקודה בזה, שמעתי מהמגיד הנפלא הגאון רבי מנשה ישראל </a:t>
            </a:r>
            <a:r>
              <a:rPr lang="he-IL" sz="2400" dirty="0" err="1">
                <a:effectLst/>
                <a:highlight>
                  <a:srgbClr val="FF00FF"/>
                </a:highlight>
                <a:latin typeface="David" panose="020E0502060401010101" pitchFamily="34" charset="-79"/>
                <a:ea typeface="Calibri" panose="020F0502020204030204" pitchFamily="34" charset="0"/>
                <a:cs typeface="David" panose="020E0502060401010101" pitchFamily="34" charset="-79"/>
              </a:rPr>
              <a:t>רייזמאן</a:t>
            </a:r>
            <a:r>
              <a:rPr lang="he-IL" sz="2400" dirty="0">
                <a:effectLst/>
                <a:highlight>
                  <a:srgbClr val="FF00FF"/>
                </a:highlight>
                <a:latin typeface="David" panose="020E0502060401010101" pitchFamily="34" charset="-79"/>
                <a:ea typeface="Calibri" panose="020F0502020204030204" pitchFamily="34" charset="0"/>
                <a:cs typeface="David" panose="020E0502060401010101" pitchFamily="34" charset="-79"/>
              </a:rPr>
              <a:t> </a:t>
            </a:r>
            <a:r>
              <a:rPr lang="he-IL" sz="2400" dirty="0" err="1">
                <a:effectLst/>
                <a:highlight>
                  <a:srgbClr val="FF00FF"/>
                </a:highlight>
                <a:latin typeface="David" panose="020E0502060401010101" pitchFamily="34" charset="-79"/>
                <a:ea typeface="Calibri" panose="020F0502020204030204" pitchFamily="34" charset="0"/>
                <a:cs typeface="David" panose="020E0502060401010101" pitchFamily="34" charset="-79"/>
              </a:rPr>
              <a:t>שליט"א</a:t>
            </a:r>
            <a:r>
              <a:rPr lang="he-IL" sz="2400" dirty="0">
                <a:effectLst/>
                <a:highlight>
                  <a:srgbClr val="FF00FF"/>
                </a:highlight>
                <a:latin typeface="David" panose="020E0502060401010101" pitchFamily="34" charset="-79"/>
                <a:ea typeface="Calibri" panose="020F0502020204030204" pitchFamily="34" charset="0"/>
                <a:cs typeface="David" panose="020E0502060401010101" pitchFamily="34" charset="-79"/>
              </a:rPr>
              <a:t>, שסיבבה ההשגחה העליונה דבר נפלא, שהאוטובוס שנוסע לכותל נוסע בדרך אחת בהלוך ומסובבת ונוסעת מדרך אחרת בחזור, וכך כדי להקיף את ירושלים בכל נסיעה. </a:t>
            </a:r>
            <a:endParaRPr lang="en-US" sz="2400" dirty="0">
              <a:effectLst/>
              <a:highlight>
                <a:srgbClr val="FF00FF"/>
              </a:highlight>
              <a:latin typeface="David" panose="020E0502060401010101" pitchFamily="34" charset="-79"/>
              <a:ea typeface="Calibri" panose="020F0502020204030204" pitchFamily="34" charset="0"/>
              <a:cs typeface="David" panose="020E0502060401010101" pitchFamily="34" charset="-79"/>
            </a:endParaRPr>
          </a:p>
          <a:p>
            <a:pPr algn="just" rtl="1">
              <a:lnSpc>
                <a:spcPct val="107000"/>
              </a:lnSpc>
              <a:spcAft>
                <a:spcPts val="800"/>
              </a:spcAft>
            </a:pPr>
            <a:r>
              <a:rPr lang="he-IL" sz="2400" dirty="0">
                <a:effectLst/>
                <a:highlight>
                  <a:srgbClr val="FF00FF"/>
                </a:highlight>
                <a:latin typeface="David" panose="020E0502060401010101" pitchFamily="34" charset="-79"/>
                <a:ea typeface="Calibri" panose="020F0502020204030204" pitchFamily="34" charset="0"/>
                <a:cs typeface="David" panose="020E0502060401010101" pitchFamily="34" charset="-79"/>
              </a:rPr>
              <a:t>א"כ </a:t>
            </a:r>
            <a:r>
              <a:rPr lang="he-IL" sz="2400" dirty="0" err="1">
                <a:effectLst/>
                <a:highlight>
                  <a:srgbClr val="FF00FF"/>
                </a:highlight>
                <a:latin typeface="David" panose="020E0502060401010101" pitchFamily="34" charset="-79"/>
                <a:ea typeface="Calibri" panose="020F0502020204030204" pitchFamily="34" charset="0"/>
                <a:cs typeface="David" panose="020E0502060401010101" pitchFamily="34" charset="-79"/>
              </a:rPr>
              <a:t>י"ל</a:t>
            </a:r>
            <a:r>
              <a:rPr lang="he-IL" sz="2400" dirty="0">
                <a:effectLst/>
                <a:highlight>
                  <a:srgbClr val="FF00FF"/>
                </a:highlight>
                <a:latin typeface="David" panose="020E0502060401010101" pitchFamily="34" charset="-79"/>
                <a:ea typeface="Calibri" panose="020F0502020204030204" pitchFamily="34" charset="0"/>
                <a:cs typeface="David" panose="020E0502060401010101" pitchFamily="34" charset="-79"/>
              </a:rPr>
              <a:t> שרואים בזה ענין בהשגחה שהקב"ה רוצה בסיבובים אלו, וגרם שגם בבלי דעת שיעשו כן עם ישראל, כיון שיש לו נחת רוח מזה, </a:t>
            </a:r>
            <a:r>
              <a:rPr lang="he-IL" sz="2400" dirty="0" err="1">
                <a:effectLst/>
                <a:highlight>
                  <a:srgbClr val="FF00FF"/>
                </a:highlight>
                <a:latin typeface="David" panose="020E0502060401010101" pitchFamily="34" charset="-79"/>
                <a:ea typeface="Calibri" panose="020F0502020204030204" pitchFamily="34" charset="0"/>
                <a:cs typeface="David" panose="020E0502060401010101" pitchFamily="34" charset="-79"/>
              </a:rPr>
              <a:t>ובודאי</a:t>
            </a:r>
            <a:r>
              <a:rPr lang="he-IL" sz="2400" dirty="0">
                <a:effectLst/>
                <a:highlight>
                  <a:srgbClr val="FF00FF"/>
                </a:highlight>
                <a:latin typeface="David" panose="020E0502060401010101" pitchFamily="34" charset="-79"/>
                <a:ea typeface="Calibri" panose="020F0502020204030204" pitchFamily="34" charset="0"/>
                <a:cs typeface="David" panose="020E0502060401010101" pitchFamily="34" charset="-79"/>
              </a:rPr>
              <a:t> כשעושים את הסיבוב עם כוונה ואמירת פיוטים וכדומה. </a:t>
            </a:r>
            <a:endParaRPr lang="en-US" sz="2400" dirty="0">
              <a:effectLst/>
              <a:highlight>
                <a:srgbClr val="FF00FF"/>
              </a:highlight>
              <a:latin typeface="David" panose="020E0502060401010101" pitchFamily="34" charset="-79"/>
              <a:ea typeface="Calibri" panose="020F0502020204030204" pitchFamily="34" charset="0"/>
              <a:cs typeface="David" panose="020E0502060401010101" pitchFamily="34" charset="-79"/>
            </a:endParaRPr>
          </a:p>
          <a:p>
            <a:endParaRPr lang="he-IL" dirty="0"/>
          </a:p>
        </p:txBody>
      </p:sp>
      <p:sp>
        <p:nvSpPr>
          <p:cNvPr id="3" name="כותרת 2">
            <a:extLst>
              <a:ext uri="{FF2B5EF4-FFF2-40B4-BE49-F238E27FC236}">
                <a16:creationId xmlns:a16="http://schemas.microsoft.com/office/drawing/2014/main" id="{40C7348C-2B02-3D2C-9701-EEB3E77A5CB7}"/>
              </a:ext>
            </a:extLst>
          </p:cNvPr>
          <p:cNvSpPr>
            <a:spLocks noGrp="1"/>
          </p:cNvSpPr>
          <p:nvPr>
            <p:ph type="title"/>
          </p:nvPr>
        </p:nvSpPr>
        <p:spPr/>
        <p:txBody>
          <a:bodyPr/>
          <a:lstStyle/>
          <a:p>
            <a:r>
              <a:rPr lang="he-IL" dirty="0"/>
              <a:t>סובב ירושלים</a:t>
            </a:r>
          </a:p>
        </p:txBody>
      </p:sp>
      <p:pic>
        <p:nvPicPr>
          <p:cNvPr id="21506" name="Picture 2">
            <a:extLst>
              <a:ext uri="{FF2B5EF4-FFF2-40B4-BE49-F238E27FC236}">
                <a16:creationId xmlns:a16="http://schemas.microsoft.com/office/drawing/2014/main" id="{2979D6E4-9FF5-B952-44E7-D276EF5ED3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6500" y="1700808"/>
            <a:ext cx="4191510" cy="2808312"/>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a:extLst>
              <a:ext uri="{FF2B5EF4-FFF2-40B4-BE49-F238E27FC236}">
                <a16:creationId xmlns:a16="http://schemas.microsoft.com/office/drawing/2014/main" id="{F499CECF-7501-3053-FFBE-7A38EBC683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6460" y="2852936"/>
            <a:ext cx="3461370" cy="3752125"/>
          </a:xfrm>
          <a:prstGeom prst="rect">
            <a:avLst/>
          </a:prstGeom>
          <a:noFill/>
          <a:extLst>
            <a:ext uri="{909E8E84-426E-40DD-AFC4-6F175D3DCCD1}">
              <a14:hiddenFill xmlns:a14="http://schemas.microsoft.com/office/drawing/2010/main">
                <a:solidFill>
                  <a:srgbClr val="FFFFFF"/>
                </a:solidFill>
              </a14:hiddenFill>
            </a:ext>
          </a:extLst>
        </p:spPr>
      </p:pic>
      <p:pic>
        <p:nvPicPr>
          <p:cNvPr id="21514" name="Picture 10">
            <a:extLst>
              <a:ext uri="{FF2B5EF4-FFF2-40B4-BE49-F238E27FC236}">
                <a16:creationId xmlns:a16="http://schemas.microsoft.com/office/drawing/2014/main" id="{9377814C-82F8-34CA-6892-EBAB9202DD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22404" y="1412776"/>
            <a:ext cx="4983605" cy="352839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91480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additive="base">
                                        <p:cTn id="7" dur="100" fill="hold"/>
                                        <p:tgtEl>
                                          <p:spTgt spid="21506"/>
                                        </p:tgtEl>
                                        <p:attrNameLst>
                                          <p:attrName>ppt_x</p:attrName>
                                        </p:attrNameLst>
                                      </p:cBhvr>
                                      <p:tavLst>
                                        <p:tav tm="0">
                                          <p:val>
                                            <p:strVal val="#ppt_x"/>
                                          </p:val>
                                        </p:tav>
                                        <p:tav tm="100000">
                                          <p:val>
                                            <p:strVal val="#ppt_x"/>
                                          </p:val>
                                        </p:tav>
                                      </p:tavLst>
                                    </p:anim>
                                    <p:anim calcmode="lin" valueType="num">
                                      <p:cBhvr additive="base">
                                        <p:cTn id="8" dur="100" fill="hold"/>
                                        <p:tgtEl>
                                          <p:spTgt spid="2150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21510"/>
                                        </p:tgtEl>
                                        <p:attrNameLst>
                                          <p:attrName>style.visibility</p:attrName>
                                        </p:attrNameLst>
                                      </p:cBhvr>
                                      <p:to>
                                        <p:strVal val="visible"/>
                                      </p:to>
                                    </p:set>
                                    <p:animEffect transition="in" filter="wipe(up)">
                                      <p:cBhvr>
                                        <p:cTn id="13" dur="500"/>
                                        <p:tgtEl>
                                          <p:spTgt spid="21510"/>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21514"/>
                                        </p:tgtEl>
                                        <p:attrNameLst>
                                          <p:attrName>style.visibility</p:attrName>
                                        </p:attrNameLst>
                                      </p:cBhvr>
                                      <p:to>
                                        <p:strVal val="visible"/>
                                      </p:to>
                                    </p:set>
                                    <p:animEffect transition="in" filter="wheel(1)">
                                      <p:cBhvr>
                                        <p:cTn id="18" dur="2000"/>
                                        <p:tgtEl>
                                          <p:spTgt spid="215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745EACF-D9F5-AC2B-CB1C-0CB158FA3E9D}"/>
              </a:ext>
            </a:extLst>
          </p:cNvPr>
          <p:cNvSpPr>
            <a:spLocks noGrp="1"/>
          </p:cNvSpPr>
          <p:nvPr>
            <p:ph type="title"/>
          </p:nvPr>
        </p:nvSpPr>
        <p:spPr>
          <a:xfrm flipH="1">
            <a:off x="5905549" y="117495"/>
            <a:ext cx="3716336" cy="647903"/>
          </a:xfrm>
        </p:spPr>
        <p:txBody>
          <a:bodyPr>
            <a:normAutofit/>
          </a:bodyPr>
          <a:lstStyle/>
          <a:p>
            <a:r>
              <a:rPr lang="he-IL" dirty="0"/>
              <a:t>הסגולה</a:t>
            </a:r>
          </a:p>
        </p:txBody>
      </p:sp>
      <p:sp>
        <p:nvSpPr>
          <p:cNvPr id="3" name="מציין מיקום תוכן 2">
            <a:extLst>
              <a:ext uri="{FF2B5EF4-FFF2-40B4-BE49-F238E27FC236}">
                <a16:creationId xmlns:a16="http://schemas.microsoft.com/office/drawing/2014/main" id="{F7CC713A-F5A1-0E8B-BFED-9F37B78D02D1}"/>
              </a:ext>
            </a:extLst>
          </p:cNvPr>
          <p:cNvSpPr>
            <a:spLocks noGrp="1"/>
          </p:cNvSpPr>
          <p:nvPr>
            <p:ph idx="1"/>
          </p:nvPr>
        </p:nvSpPr>
        <p:spPr>
          <a:xfrm flipH="1">
            <a:off x="3718765" y="765398"/>
            <a:ext cx="8468471" cy="6091709"/>
          </a:xfrm>
        </p:spPr>
        <p:txBody>
          <a:bodyPr>
            <a:normAutofit fontScale="77500" lnSpcReduction="20000"/>
          </a:bodyPr>
          <a:lstStyle/>
          <a:p>
            <a:pPr algn="just">
              <a:lnSpc>
                <a:spcPct val="107000"/>
              </a:lnSpc>
              <a:spcAft>
                <a:spcPts val="800"/>
              </a:spcAft>
            </a:pPr>
            <a:r>
              <a:rPr lang="he-IL" sz="1799" dirty="0">
                <a:latin typeface="David" panose="020E0502060401010101" pitchFamily="34" charset="-79"/>
                <a:ea typeface="Calibri" panose="020F0502020204030204" pitchFamily="34" charset="0"/>
                <a:cs typeface="David" panose="020E0502060401010101" pitchFamily="34" charset="-79"/>
              </a:rPr>
              <a:t>בדורנו אנו לצערנו אין דבר שמפרסמים רק עם סגולות, ולכן אף שיותר נכון לקיים מצוה זו ללא סגולה, שהרי סגולה גורם שיהיה פחות שכר, וכפי שכתב </a:t>
            </a:r>
            <a:r>
              <a:rPr lang="he-IL" sz="1799" dirty="0" err="1">
                <a:latin typeface="David" panose="020E0502060401010101" pitchFamily="34" charset="-79"/>
                <a:ea typeface="Calibri" panose="020F0502020204030204" pitchFamily="34" charset="0"/>
                <a:cs typeface="David" panose="020E0502060401010101" pitchFamily="34" charset="-79"/>
              </a:rPr>
              <a:t>המשנ"ב</a:t>
            </a:r>
            <a:r>
              <a:rPr lang="he-IL" sz="1799" dirty="0">
                <a:latin typeface="David" panose="020E0502060401010101" pitchFamily="34" charset="-79"/>
                <a:ea typeface="Calibri" panose="020F0502020204030204" pitchFamily="34" charset="0"/>
                <a:cs typeface="David" panose="020E0502060401010101" pitchFamily="34" charset="-79"/>
              </a:rPr>
              <a:t> על מה שכתב </a:t>
            </a:r>
            <a:r>
              <a:rPr lang="he-IL" sz="1799" dirty="0" err="1">
                <a:latin typeface="David" panose="020E0502060401010101" pitchFamily="34" charset="-79"/>
                <a:ea typeface="Calibri" panose="020F0502020204030204" pitchFamily="34" charset="0"/>
                <a:cs typeface="David" panose="020E0502060401010101" pitchFamily="34" charset="-79"/>
              </a:rPr>
              <a:t>בשו"ע</a:t>
            </a:r>
            <a:r>
              <a:rPr lang="he-IL" sz="1799" dirty="0">
                <a:latin typeface="David" panose="020E0502060401010101" pitchFamily="34" charset="-79"/>
                <a:ea typeface="Calibri" panose="020F0502020204030204" pitchFamily="34" charset="0"/>
                <a:cs typeface="David" panose="020E0502060401010101" pitchFamily="34" charset="-79"/>
              </a:rPr>
              <a:t> (סימן קנח, י) "אעפ"י ששיעורם ברביעית, יוסיף ליטול בשפע, </a:t>
            </a:r>
            <a:r>
              <a:rPr lang="he-IL" sz="1799" dirty="0" err="1">
                <a:latin typeface="David" panose="020E0502060401010101" pitchFamily="34" charset="-79"/>
                <a:ea typeface="Calibri" panose="020F0502020204030204" pitchFamily="34" charset="0"/>
                <a:cs typeface="David" panose="020E0502060401010101" pitchFamily="34" charset="-79"/>
              </a:rPr>
              <a:t>דאמר</a:t>
            </a:r>
            <a:r>
              <a:rPr lang="he-IL" sz="1799" dirty="0">
                <a:latin typeface="David" panose="020E0502060401010101" pitchFamily="34" charset="-79"/>
                <a:ea typeface="Calibri" panose="020F0502020204030204" pitchFamily="34" charset="0"/>
                <a:cs typeface="David" panose="020E0502060401010101" pitchFamily="34" charset="-79"/>
              </a:rPr>
              <a:t> רב </a:t>
            </a:r>
            <a:r>
              <a:rPr lang="he-IL" sz="1799" dirty="0" err="1">
                <a:latin typeface="David" panose="020E0502060401010101" pitchFamily="34" charset="-79"/>
                <a:ea typeface="Calibri" panose="020F0502020204030204" pitchFamily="34" charset="0"/>
                <a:cs typeface="David" panose="020E0502060401010101" pitchFamily="34" charset="-79"/>
              </a:rPr>
              <a:t>חסדא</a:t>
            </a:r>
            <a:r>
              <a:rPr lang="he-IL" sz="1799" dirty="0">
                <a:latin typeface="David" panose="020E0502060401010101" pitchFamily="34" charset="-79"/>
                <a:ea typeface="Calibri" panose="020F0502020204030204" pitchFamily="34" charset="0"/>
                <a:cs typeface="David" panose="020E0502060401010101" pitchFamily="34" charset="-79"/>
              </a:rPr>
              <a:t>: אנא משאי מלא חפני </a:t>
            </a:r>
            <a:r>
              <a:rPr lang="he-IL" sz="1799" dirty="0" err="1">
                <a:latin typeface="David" panose="020E0502060401010101" pitchFamily="34" charset="-79"/>
                <a:ea typeface="Calibri" panose="020F0502020204030204" pitchFamily="34" charset="0"/>
                <a:cs typeface="David" panose="020E0502060401010101" pitchFamily="34" charset="-79"/>
              </a:rPr>
              <a:t>מיא</a:t>
            </a:r>
            <a:r>
              <a:rPr lang="he-IL" sz="1799" dirty="0">
                <a:latin typeface="David" panose="020E0502060401010101" pitchFamily="34" charset="-79"/>
                <a:ea typeface="Calibri" panose="020F0502020204030204" pitchFamily="34" charset="0"/>
                <a:cs typeface="David" panose="020E0502060401010101" pitchFamily="34" charset="-79"/>
              </a:rPr>
              <a:t>, ויהבו לי מלא חפני </a:t>
            </a:r>
            <a:r>
              <a:rPr lang="he-IL" sz="1799" dirty="0" err="1">
                <a:latin typeface="David" panose="020E0502060401010101" pitchFamily="34" charset="-79"/>
                <a:ea typeface="Calibri" panose="020F0502020204030204" pitchFamily="34" charset="0"/>
                <a:cs typeface="David" panose="020E0502060401010101" pitchFamily="34" charset="-79"/>
              </a:rPr>
              <a:t>טיבותא</a:t>
            </a:r>
            <a:r>
              <a:rPr lang="he-IL" sz="1799" dirty="0">
                <a:latin typeface="David" panose="020E0502060401010101" pitchFamily="34" charset="-79"/>
                <a:ea typeface="Calibri" panose="020F0502020204030204" pitchFamily="34" charset="0"/>
                <a:cs typeface="David" panose="020E0502060401010101" pitchFamily="34" charset="-79"/>
              </a:rPr>
              <a:t>". וזה גמרא מפורשת, אעפ"כ כותב </a:t>
            </a:r>
            <a:r>
              <a:rPr lang="he-IL" sz="1799" dirty="0" err="1">
                <a:latin typeface="David" panose="020E0502060401010101" pitchFamily="34" charset="-79"/>
                <a:ea typeface="Calibri" panose="020F0502020204030204" pitchFamily="34" charset="0"/>
                <a:cs typeface="David" panose="020E0502060401010101" pitchFamily="34" charset="-79"/>
              </a:rPr>
              <a:t>המשנ"ב</a:t>
            </a:r>
            <a:r>
              <a:rPr lang="he-IL" sz="1799" dirty="0">
                <a:latin typeface="David" panose="020E0502060401010101" pitchFamily="34" charset="-79"/>
                <a:ea typeface="Calibri" panose="020F0502020204030204" pitchFamily="34" charset="0"/>
                <a:cs typeface="David" panose="020E0502060401010101" pitchFamily="34" charset="-79"/>
              </a:rPr>
              <a:t> ע"ז </a:t>
            </a:r>
            <a:r>
              <a:rPr lang="he-IL" sz="1799" dirty="0" err="1">
                <a:latin typeface="David" panose="020E0502060401010101" pitchFamily="34" charset="-79"/>
                <a:ea typeface="Calibri" panose="020F0502020204030204" pitchFamily="34" charset="0"/>
                <a:cs typeface="David" panose="020E0502060401010101" pitchFamily="34" charset="-79"/>
              </a:rPr>
              <a:t>מהאליה</a:t>
            </a:r>
            <a:r>
              <a:rPr lang="he-IL" sz="1799" dirty="0">
                <a:latin typeface="David" panose="020E0502060401010101" pitchFamily="34" charset="-79"/>
                <a:ea typeface="Calibri" panose="020F0502020204030204" pitchFamily="34" charset="0"/>
                <a:cs typeface="David" panose="020E0502060401010101" pitchFamily="34" charset="-79"/>
              </a:rPr>
              <a:t> רבה בשם </a:t>
            </a:r>
            <a:r>
              <a:rPr lang="he-IL" sz="1799" dirty="0" err="1">
                <a:latin typeface="David" panose="020E0502060401010101" pitchFamily="34" charset="-79"/>
                <a:ea typeface="Calibri" panose="020F0502020204030204" pitchFamily="34" charset="0"/>
                <a:cs typeface="David" panose="020E0502060401010101" pitchFamily="34" charset="-79"/>
              </a:rPr>
              <a:t>השל"ה</a:t>
            </a:r>
            <a:r>
              <a:rPr lang="he-IL" sz="1799" dirty="0">
                <a:latin typeface="David" panose="020E0502060401010101" pitchFamily="34" charset="-79"/>
                <a:ea typeface="Calibri" panose="020F0502020204030204" pitchFamily="34" charset="0"/>
                <a:cs typeface="David" panose="020E0502060401010101" pitchFamily="34" charset="-79"/>
              </a:rPr>
              <a:t> (</a:t>
            </a:r>
            <a:r>
              <a:rPr lang="he-IL" sz="1799" dirty="0" err="1">
                <a:latin typeface="David" panose="020E0502060401010101" pitchFamily="34" charset="-79"/>
                <a:ea typeface="Calibri" panose="020F0502020204030204" pitchFamily="34" charset="0"/>
                <a:cs typeface="David" panose="020E0502060401010101" pitchFamily="34" charset="-79"/>
              </a:rPr>
              <a:t>ס"ק</a:t>
            </a:r>
            <a:r>
              <a:rPr lang="he-IL" sz="1799" dirty="0">
                <a:latin typeface="David" panose="020E0502060401010101" pitchFamily="34" charset="-79"/>
                <a:ea typeface="Calibri" panose="020F0502020204030204" pitchFamily="34" charset="0"/>
                <a:cs typeface="David" panose="020E0502060401010101" pitchFamily="34" charset="-79"/>
              </a:rPr>
              <a:t> ל"ח) "מ"מ </a:t>
            </a:r>
            <a:r>
              <a:rPr lang="he-IL" sz="1799" dirty="0" err="1">
                <a:latin typeface="David" panose="020E0502060401010101" pitchFamily="34" charset="-79"/>
                <a:ea typeface="Calibri" panose="020F0502020204030204" pitchFamily="34" charset="0"/>
                <a:cs typeface="David" panose="020E0502060401010101" pitchFamily="34" charset="-79"/>
              </a:rPr>
              <a:t>לכתחלה</a:t>
            </a:r>
            <a:r>
              <a:rPr lang="he-IL" sz="1799" dirty="0">
                <a:latin typeface="David" panose="020E0502060401010101" pitchFamily="34" charset="-79"/>
                <a:ea typeface="Calibri" panose="020F0502020204030204" pitchFamily="34" charset="0"/>
                <a:cs typeface="David" panose="020E0502060401010101" pitchFamily="34" charset="-79"/>
              </a:rPr>
              <a:t> טוב יותר שלא יעשה בשביל זה דהוא ע"מ לקבל פרס אלא יעשה </a:t>
            </a:r>
            <a:r>
              <a:rPr lang="he-IL" sz="1799" dirty="0" err="1">
                <a:latin typeface="David" panose="020E0502060401010101" pitchFamily="34" charset="-79"/>
                <a:ea typeface="Calibri" panose="020F0502020204030204" pitchFamily="34" charset="0"/>
                <a:cs typeface="David" panose="020E0502060401010101" pitchFamily="34" charset="-79"/>
              </a:rPr>
              <a:t>הכל</a:t>
            </a:r>
            <a:r>
              <a:rPr lang="he-IL" sz="1799" dirty="0">
                <a:latin typeface="David" panose="020E0502060401010101" pitchFamily="34" charset="-79"/>
                <a:ea typeface="Calibri" panose="020F0502020204030204" pitchFamily="34" charset="0"/>
                <a:cs typeface="David" panose="020E0502060401010101" pitchFamily="34" charset="-79"/>
              </a:rPr>
              <a:t> לכבוד הש"י והשכר ממילא יבוא". אבל למעשה אפילו שלא נכון לכוון בשביל זה הרי </a:t>
            </a:r>
            <a:r>
              <a:rPr lang="he-IL" sz="1799" dirty="0" err="1">
                <a:latin typeface="David" panose="020E0502060401010101" pitchFamily="34" charset="-79"/>
                <a:ea typeface="Calibri" panose="020F0502020204030204" pitchFamily="34" charset="0"/>
                <a:cs typeface="David" panose="020E0502060401010101" pitchFamily="34" charset="-79"/>
              </a:rPr>
              <a:t>השו"ע</a:t>
            </a:r>
            <a:r>
              <a:rPr lang="he-IL" sz="1799" dirty="0">
                <a:latin typeface="David" panose="020E0502060401010101" pitchFamily="34" charset="-79"/>
                <a:ea typeface="Calibri" panose="020F0502020204030204" pitchFamily="34" charset="0"/>
                <a:cs typeface="David" panose="020E0502060401010101" pitchFamily="34" charset="-79"/>
              </a:rPr>
              <a:t> כתב דבר זה, וגם </a:t>
            </a:r>
            <a:r>
              <a:rPr lang="he-IL" sz="1799" dirty="0" err="1">
                <a:latin typeface="David" panose="020E0502060401010101" pitchFamily="34" charset="-79"/>
                <a:ea typeface="Calibri" panose="020F0502020204030204" pitchFamily="34" charset="0"/>
                <a:cs typeface="David" panose="020E0502060401010101" pitchFamily="34" charset="-79"/>
              </a:rPr>
              <a:t>המשנ"ב</a:t>
            </a:r>
            <a:r>
              <a:rPr lang="he-IL" sz="1799" dirty="0">
                <a:latin typeface="David" panose="020E0502060401010101" pitchFamily="34" charset="-79"/>
                <a:ea typeface="Calibri" panose="020F0502020204030204" pitchFamily="34" charset="0"/>
                <a:cs typeface="David" panose="020E0502060401010101" pitchFamily="34" charset="-79"/>
              </a:rPr>
              <a:t> אומר רק "לכתחילה", לכן אפשר כן להוסיף את הסגולה, אבל שאנשים לא יעשו זאת בשביל הסגולה. </a:t>
            </a:r>
          </a:p>
          <a:p>
            <a:pPr algn="just">
              <a:lnSpc>
                <a:spcPct val="107000"/>
              </a:lnSpc>
              <a:spcAft>
                <a:spcPts val="800"/>
              </a:spcAft>
            </a:pPr>
            <a:r>
              <a:rPr lang="he-IL" sz="1799" dirty="0">
                <a:latin typeface="David" panose="020E0502060401010101" pitchFamily="34" charset="-79"/>
                <a:ea typeface="Calibri" panose="020F0502020204030204" pitchFamily="34" charset="0"/>
                <a:cs typeface="David" panose="020E0502060401010101" pitchFamily="34" charset="-79"/>
              </a:rPr>
              <a:t>שכתוב במסכת שמחות פרק ו הלכה יא - </a:t>
            </a:r>
            <a:r>
              <a:rPr lang="he-IL" sz="1799" dirty="0" err="1">
                <a:latin typeface="David" panose="020E0502060401010101" pitchFamily="34" charset="-79"/>
                <a:ea typeface="Calibri" panose="020F0502020204030204" pitchFamily="34" charset="0"/>
                <a:cs typeface="David" panose="020E0502060401010101" pitchFamily="34" charset="-79"/>
              </a:rPr>
              <a:t>יב</a:t>
            </a:r>
            <a:r>
              <a:rPr lang="he-IL" sz="1799" dirty="0">
                <a:latin typeface="David" panose="020E0502060401010101" pitchFamily="34" charset="-79"/>
                <a:ea typeface="Calibri" panose="020F0502020204030204" pitchFamily="34" charset="0"/>
                <a:cs typeface="David" panose="020E0502060401010101" pitchFamily="34" charset="-79"/>
              </a:rPr>
              <a:t> וז"ל: </a:t>
            </a:r>
            <a:r>
              <a:rPr lang="he-IL" sz="2599" b="1" dirty="0">
                <a:latin typeface="David" panose="020E0502060401010101" pitchFamily="34" charset="-79"/>
                <a:ea typeface="Calibri" panose="020F0502020204030204" pitchFamily="34" charset="0"/>
                <a:cs typeface="David" panose="020E0502060401010101" pitchFamily="34" charset="-79"/>
              </a:rPr>
              <a:t>"מי שיש לו חולה, אומרים לו השוכן בבית הזה ירחם עליו, ואם היה בן קיימא ירחם עליו מיד, ומעשה באשה אחת שחלתה בתה ועלתה והקיפה, ולא זזה משם עד שבאו ואמרו לה </a:t>
            </a:r>
            <a:r>
              <a:rPr lang="he-IL" sz="2599" b="1" dirty="0" err="1">
                <a:latin typeface="David" panose="020E0502060401010101" pitchFamily="34" charset="-79"/>
                <a:ea typeface="Calibri" panose="020F0502020204030204" pitchFamily="34" charset="0"/>
                <a:cs typeface="David" panose="020E0502060401010101" pitchFamily="34" charset="-79"/>
              </a:rPr>
              <a:t>נתרפאתה</a:t>
            </a:r>
            <a:r>
              <a:rPr lang="he-IL" sz="2599" b="1" dirty="0">
                <a:latin typeface="David" panose="020E0502060401010101" pitchFamily="34" charset="-79"/>
                <a:ea typeface="Calibri" panose="020F0502020204030204" pitchFamily="34" charset="0"/>
                <a:cs typeface="David" panose="020E0502060401010101" pitchFamily="34" charset="-79"/>
              </a:rPr>
              <a:t>; ומי שאבדה לו אבדה, אומרים לו השוכן בבית הזה </a:t>
            </a:r>
            <a:r>
              <a:rPr lang="he-IL" sz="2599" b="1" dirty="0" err="1">
                <a:latin typeface="David" panose="020E0502060401010101" pitchFamily="34" charset="-79"/>
                <a:ea typeface="Calibri" panose="020F0502020204030204" pitchFamily="34" charset="0"/>
                <a:cs typeface="David" panose="020E0502060401010101" pitchFamily="34" charset="-79"/>
              </a:rPr>
              <a:t>יתן</a:t>
            </a:r>
            <a:r>
              <a:rPr lang="he-IL" sz="2599" b="1" dirty="0">
                <a:latin typeface="David" panose="020E0502060401010101" pitchFamily="34" charset="-79"/>
                <a:ea typeface="Calibri" panose="020F0502020204030204" pitchFamily="34" charset="0"/>
                <a:cs typeface="David" panose="020E0502060401010101" pitchFamily="34" charset="-79"/>
              </a:rPr>
              <a:t> בלב מי שמצאה ויחזירה לך מיד, ומעשה באלעזר בן חנניה בן חזקיה בן גרון שאבד לו ספר תורה לקוח במאה מנה, ועלה והקיף ולא זז משם עד שבאו ואמרו לו נמצא רבי הספר תורה. [ובהלכה </a:t>
            </a:r>
            <a:r>
              <a:rPr lang="he-IL" sz="2599" b="1" dirty="0" err="1">
                <a:latin typeface="David" panose="020E0502060401010101" pitchFamily="34" charset="-79"/>
                <a:ea typeface="Calibri" panose="020F0502020204030204" pitchFamily="34" charset="0"/>
                <a:cs typeface="David" panose="020E0502060401010101" pitchFamily="34" charset="-79"/>
              </a:rPr>
              <a:t>יב</a:t>
            </a:r>
            <a:r>
              <a:rPr lang="he-IL" sz="2599" b="1" dirty="0">
                <a:latin typeface="David" panose="020E0502060401010101" pitchFamily="34" charset="-79"/>
                <a:ea typeface="Calibri" panose="020F0502020204030204" pitchFamily="34" charset="0"/>
                <a:cs typeface="David" panose="020E0502060401010101" pitchFamily="34" charset="-79"/>
              </a:rPr>
              <a:t>] שמתחילה לא בנה שלמה הבית אלא על תנאי, שכל מי שיש לו צרה יבא ויתפלל עליה" וכו' </a:t>
            </a:r>
            <a:r>
              <a:rPr lang="he-IL" sz="2599" b="1" dirty="0" err="1">
                <a:latin typeface="David" panose="020E0502060401010101" pitchFamily="34" charset="-79"/>
                <a:ea typeface="Calibri" panose="020F0502020204030204" pitchFamily="34" charset="0"/>
                <a:cs typeface="David" panose="020E0502060401010101" pitchFamily="34" charset="-79"/>
              </a:rPr>
              <a:t>עי"ש</a:t>
            </a:r>
            <a:r>
              <a:rPr lang="he-IL" sz="2599" b="1" dirty="0">
                <a:latin typeface="David" panose="020E0502060401010101" pitchFamily="34" charset="-79"/>
                <a:ea typeface="Calibri" panose="020F0502020204030204" pitchFamily="34" charset="0"/>
                <a:cs typeface="David" panose="020E0502060401010101" pitchFamily="34" charset="-79"/>
              </a:rPr>
              <a:t>. </a:t>
            </a:r>
            <a:endParaRPr lang="en-US" sz="2599" b="1" dirty="0">
              <a:latin typeface="David" panose="020E0502060401010101" pitchFamily="34" charset="-79"/>
              <a:ea typeface="Calibri" panose="020F0502020204030204" pitchFamily="34" charset="0"/>
              <a:cs typeface="David" panose="020E0502060401010101" pitchFamily="34" charset="-79"/>
            </a:endParaRPr>
          </a:p>
          <a:p>
            <a:pPr algn="just">
              <a:lnSpc>
                <a:spcPct val="107000"/>
              </a:lnSpc>
              <a:spcAft>
                <a:spcPts val="800"/>
              </a:spcAft>
            </a:pPr>
            <a:r>
              <a:rPr lang="he-IL" sz="1799" dirty="0" err="1">
                <a:latin typeface="David" panose="020E0502060401010101" pitchFamily="34" charset="-79"/>
                <a:ea typeface="Calibri" panose="020F0502020204030204" pitchFamily="34" charset="0"/>
                <a:cs typeface="David" panose="020E0502060401010101" pitchFamily="34" charset="-79"/>
              </a:rPr>
              <a:t>לפ"ז</a:t>
            </a:r>
            <a:r>
              <a:rPr lang="he-IL" sz="1799" dirty="0">
                <a:latin typeface="David" panose="020E0502060401010101" pitchFamily="34" charset="-79"/>
                <a:ea typeface="Calibri" panose="020F0502020204030204" pitchFamily="34" charset="0"/>
                <a:cs typeface="David" panose="020E0502060401010101" pitchFamily="34" charset="-79"/>
              </a:rPr>
              <a:t> כותב הגאון רבי יצחק </a:t>
            </a:r>
            <a:r>
              <a:rPr lang="he-IL" sz="1799" dirty="0" err="1">
                <a:latin typeface="David" panose="020E0502060401010101" pitchFamily="34" charset="-79"/>
                <a:ea typeface="Calibri" panose="020F0502020204030204" pitchFamily="34" charset="0"/>
                <a:cs typeface="David" panose="020E0502060401010101" pitchFamily="34" charset="-79"/>
              </a:rPr>
              <a:t>זלברשטיין</a:t>
            </a:r>
            <a:r>
              <a:rPr lang="he-IL" sz="1799" dirty="0">
                <a:latin typeface="David" panose="020E0502060401010101" pitchFamily="34" charset="-79"/>
                <a:ea typeface="Calibri" panose="020F0502020204030204" pitchFamily="34" charset="0"/>
                <a:cs typeface="David" panose="020E0502060401010101" pitchFamily="34" charset="-79"/>
              </a:rPr>
              <a:t> </a:t>
            </a:r>
            <a:r>
              <a:rPr lang="he-IL" sz="1799" dirty="0" err="1">
                <a:latin typeface="David" panose="020E0502060401010101" pitchFamily="34" charset="-79"/>
                <a:ea typeface="Calibri" panose="020F0502020204030204" pitchFamily="34" charset="0"/>
                <a:cs typeface="David" panose="020E0502060401010101" pitchFamily="34" charset="-79"/>
              </a:rPr>
              <a:t>שליט"א</a:t>
            </a:r>
            <a:r>
              <a:rPr lang="he-IL" sz="1799" dirty="0">
                <a:latin typeface="David" panose="020E0502060401010101" pitchFamily="34" charset="-79"/>
                <a:ea typeface="Calibri" panose="020F0502020204030204" pitchFamily="34" charset="0"/>
                <a:cs typeface="David" panose="020E0502060401010101" pitchFamily="34" charset="-79"/>
              </a:rPr>
              <a:t> בשם </a:t>
            </a:r>
            <a:r>
              <a:rPr lang="he-IL" sz="1799" dirty="0" err="1">
                <a:latin typeface="David" panose="020E0502060401010101" pitchFamily="34" charset="-79"/>
                <a:ea typeface="Calibri" panose="020F0502020204030204" pitchFamily="34" charset="0"/>
                <a:cs typeface="David" panose="020E0502060401010101" pitchFamily="34" charset="-79"/>
              </a:rPr>
              <a:t>הגרח"ק</a:t>
            </a:r>
            <a:r>
              <a:rPr lang="he-IL" sz="1799" dirty="0">
                <a:latin typeface="David" panose="020E0502060401010101" pitchFamily="34" charset="-79"/>
                <a:ea typeface="Calibri" panose="020F0502020204030204" pitchFamily="34" charset="0"/>
                <a:cs typeface="David" panose="020E0502060401010101" pitchFamily="34" charset="-79"/>
              </a:rPr>
              <a:t> זצ"ל (עלינו לשבח בראשית פרשת וישב עמ' </a:t>
            </a:r>
            <a:r>
              <a:rPr lang="he-IL" sz="1799" dirty="0" err="1">
                <a:latin typeface="David" panose="020E0502060401010101" pitchFamily="34" charset="-79"/>
                <a:ea typeface="Calibri" panose="020F0502020204030204" pitchFamily="34" charset="0"/>
                <a:cs typeface="David" panose="020E0502060401010101" pitchFamily="34" charset="-79"/>
              </a:rPr>
              <a:t>תנח</a:t>
            </a:r>
            <a:r>
              <a:rPr lang="he-IL" sz="1799" dirty="0">
                <a:latin typeface="David" panose="020E0502060401010101" pitchFamily="34" charset="-79"/>
                <a:ea typeface="Calibri" panose="020F0502020204030204" pitchFamily="34" charset="0"/>
                <a:cs typeface="David" panose="020E0502060401010101" pitchFamily="34" charset="-79"/>
              </a:rPr>
              <a:t>) וז"ל: "</a:t>
            </a:r>
            <a:r>
              <a:rPr lang="he-IL" sz="1799" dirty="0" err="1">
                <a:latin typeface="David" panose="020E0502060401010101" pitchFamily="34" charset="-79"/>
                <a:ea typeface="Calibri" panose="020F0502020204030204" pitchFamily="34" charset="0"/>
                <a:cs typeface="David" panose="020E0502060401010101" pitchFamily="34" charset="-79"/>
              </a:rPr>
              <a:t>הגר"ח</a:t>
            </a:r>
            <a:r>
              <a:rPr lang="he-IL" sz="1799" dirty="0">
                <a:latin typeface="David" panose="020E0502060401010101" pitchFamily="34" charset="-79"/>
                <a:ea typeface="Calibri" panose="020F0502020204030204" pitchFamily="34" charset="0"/>
                <a:cs typeface="David" panose="020E0502060401010101" pitchFamily="34" charset="-79"/>
              </a:rPr>
              <a:t> </a:t>
            </a:r>
            <a:r>
              <a:rPr lang="he-IL" sz="1799" dirty="0" err="1">
                <a:latin typeface="David" panose="020E0502060401010101" pitchFamily="34" charset="-79"/>
                <a:ea typeface="Calibri" panose="020F0502020204030204" pitchFamily="34" charset="0"/>
                <a:cs typeface="David" panose="020E0502060401010101" pitchFamily="34" charset="-79"/>
              </a:rPr>
              <a:t>קניבסקי</a:t>
            </a:r>
            <a:r>
              <a:rPr lang="he-IL" sz="1799" dirty="0">
                <a:latin typeface="David" panose="020E0502060401010101" pitchFamily="34" charset="-79"/>
                <a:ea typeface="Calibri" panose="020F0502020204030204" pitchFamily="34" charset="0"/>
                <a:cs typeface="David" panose="020E0502060401010101" pitchFamily="34" charset="-79"/>
              </a:rPr>
              <a:t> למד מכאן על סגולה נפלאה שתועיל לכל אדם בעת צרה </a:t>
            </a:r>
            <a:r>
              <a:rPr lang="he-IL" sz="1799" dirty="0" err="1">
                <a:latin typeface="David" panose="020E0502060401010101" pitchFamily="34" charset="-79"/>
                <a:ea typeface="Calibri" panose="020F0502020204030204" pitchFamily="34" charset="0"/>
                <a:cs typeface="David" panose="020E0502060401010101" pitchFamily="34" charset="-79"/>
              </a:rPr>
              <a:t>רח"ל</a:t>
            </a:r>
            <a:r>
              <a:rPr lang="he-IL" sz="1799" dirty="0">
                <a:latin typeface="David" panose="020E0502060401010101" pitchFamily="34" charset="-79"/>
                <a:ea typeface="Calibri" panose="020F0502020204030204" pitchFamily="34" charset="0"/>
                <a:cs typeface="David" panose="020E0502060401010101" pitchFamily="34" charset="-79"/>
              </a:rPr>
              <a:t>. בכוחה של סגולה זו של הקפת הר הבית, למלט את האדם מכל הצרות האופפות אותו. בדור שבו אנו חיים, כאשר הצרות עברו למעלה-ראש, חשוב מאוד לדעת על סגולה כזו.      שאלתי את גיסי, הרי המשנה מדברת בזמן שבית המקדש היה קיים, ומי ערב לנו שעניין ההקפה הנ"ל פועל גם בתקופתנו, והשיבני שלמרות </a:t>
            </a:r>
            <a:r>
              <a:rPr lang="he-IL" sz="1799" dirty="0" err="1">
                <a:latin typeface="David" panose="020E0502060401010101" pitchFamily="34" charset="-79"/>
                <a:ea typeface="Calibri" panose="020F0502020204030204" pitchFamily="34" charset="0"/>
                <a:cs typeface="David" panose="020E0502060401010101" pitchFamily="34" charset="-79"/>
              </a:rPr>
              <a:t>הכל</a:t>
            </a:r>
            <a:r>
              <a:rPr lang="he-IL" sz="1799" dirty="0">
                <a:latin typeface="David" panose="020E0502060401010101" pitchFamily="34" charset="-79"/>
                <a:ea typeface="Calibri" panose="020F0502020204030204" pitchFamily="34" charset="0"/>
                <a:cs typeface="David" panose="020E0502060401010101" pitchFamily="34" charset="-79"/>
              </a:rPr>
              <a:t> יש בהקפת הר הבית משום סגולה".  - </a:t>
            </a:r>
            <a:r>
              <a:rPr lang="he-IL" sz="1799" dirty="0">
                <a:highlight>
                  <a:srgbClr val="00FF00"/>
                </a:highlight>
                <a:latin typeface="David" panose="020E0502060401010101" pitchFamily="34" charset="-79"/>
                <a:ea typeface="Calibri" panose="020F0502020204030204" pitchFamily="34" charset="0"/>
                <a:cs typeface="David" panose="020E0502060401010101" pitchFamily="34" charset="-79"/>
              </a:rPr>
              <a:t>וראה הערה שאין זה הכוונה. </a:t>
            </a:r>
            <a:endParaRPr lang="en-US" sz="1799" dirty="0">
              <a:highlight>
                <a:srgbClr val="00FF00"/>
              </a:highlight>
              <a:latin typeface="David" panose="020E0502060401010101" pitchFamily="34" charset="-79"/>
              <a:ea typeface="Calibri" panose="020F0502020204030204" pitchFamily="34" charset="0"/>
              <a:cs typeface="David" panose="020E0502060401010101" pitchFamily="34" charset="-79"/>
            </a:endParaRPr>
          </a:p>
          <a:p>
            <a:pPr algn="just">
              <a:lnSpc>
                <a:spcPct val="107000"/>
              </a:lnSpc>
              <a:spcAft>
                <a:spcPts val="800"/>
              </a:spcAft>
            </a:pPr>
            <a:r>
              <a:rPr lang="he-IL" sz="1799" dirty="0">
                <a:latin typeface="David" panose="020E0502060401010101" pitchFamily="34" charset="-79"/>
                <a:ea typeface="Calibri" panose="020F0502020204030204" pitchFamily="34" charset="0"/>
                <a:cs typeface="David" panose="020E0502060401010101" pitchFamily="34" charset="-79"/>
              </a:rPr>
              <a:t>אבל כנ"ל העיקר לעשות כן לשם "מכלל </a:t>
            </a:r>
            <a:r>
              <a:rPr lang="he-IL" sz="1799" dirty="0" err="1">
                <a:latin typeface="David" panose="020E0502060401010101" pitchFamily="34" charset="-79"/>
                <a:ea typeface="Calibri" panose="020F0502020204030204" pitchFamily="34" charset="0"/>
                <a:cs typeface="David" panose="020E0502060401010101" pitchFamily="34" charset="-79"/>
              </a:rPr>
              <a:t>דבעיא</a:t>
            </a:r>
            <a:r>
              <a:rPr lang="he-IL" sz="1799" dirty="0">
                <a:latin typeface="David" panose="020E0502060401010101" pitchFamily="34" charset="-79"/>
                <a:ea typeface="Calibri" panose="020F0502020204030204" pitchFamily="34" charset="0"/>
                <a:cs typeface="David" panose="020E0502060401010101" pitchFamily="34" charset="-79"/>
              </a:rPr>
              <a:t> דרישה", ולא לשם סגולות, וסוף הטוב יבוא, כמו שאמרו בגמרא בתענית ל, ב "שנאמר שמחו את ירושלים וגילו בה כל אהביה שישו אתה משוש כל המתאבלים עליה. מכאן אמרו: כל המתאבל על ירושלים זוכה ורואה בשמחתה, ושאינו מתאבל על ירושלים - אינו רואה בשמחתה". </a:t>
            </a:r>
            <a:r>
              <a:rPr lang="he-IL" sz="1799" dirty="0" err="1">
                <a:latin typeface="David" panose="020E0502060401010101" pitchFamily="34" charset="-79"/>
                <a:ea typeface="Calibri" panose="020F0502020204030204" pitchFamily="34" charset="0"/>
                <a:cs typeface="David" panose="020E0502060401010101" pitchFamily="34" charset="-79"/>
              </a:rPr>
              <a:t>ובודאי</a:t>
            </a:r>
            <a:r>
              <a:rPr lang="he-IL" sz="1799" dirty="0">
                <a:latin typeface="David" panose="020E0502060401010101" pitchFamily="34" charset="-79"/>
                <a:ea typeface="Calibri" panose="020F0502020204030204" pitchFamily="34" charset="0"/>
                <a:cs typeface="David" panose="020E0502060401010101" pitchFamily="34" charset="-79"/>
              </a:rPr>
              <a:t> הכוונה לאו </a:t>
            </a:r>
            <a:r>
              <a:rPr lang="he-IL" sz="1799" dirty="0" err="1">
                <a:latin typeface="David" panose="020E0502060401010101" pitchFamily="34" charset="-79"/>
                <a:ea typeface="Calibri" panose="020F0502020204030204" pitchFamily="34" charset="0"/>
                <a:cs typeface="David" panose="020E0502060401010101" pitchFamily="34" charset="-79"/>
              </a:rPr>
              <a:t>דוקא</a:t>
            </a:r>
            <a:r>
              <a:rPr lang="he-IL" sz="1799" dirty="0">
                <a:latin typeface="David" panose="020E0502060401010101" pitchFamily="34" charset="-79"/>
                <a:ea typeface="Calibri" panose="020F0502020204030204" pitchFamily="34" charset="0"/>
                <a:cs typeface="David" panose="020E0502060401010101" pitchFamily="34" charset="-79"/>
              </a:rPr>
              <a:t> </a:t>
            </a:r>
            <a:r>
              <a:rPr lang="he-IL" sz="1799" dirty="0" err="1">
                <a:latin typeface="David" panose="020E0502060401010101" pitchFamily="34" charset="-79"/>
                <a:ea typeface="Calibri" panose="020F0502020204030204" pitchFamily="34" charset="0"/>
                <a:cs typeface="David" panose="020E0502060401010101" pitchFamily="34" charset="-79"/>
              </a:rPr>
              <a:t>ה"אבילות</a:t>
            </a:r>
            <a:r>
              <a:rPr lang="he-IL" sz="1799" dirty="0">
                <a:latin typeface="David" panose="020E0502060401010101" pitchFamily="34" charset="-79"/>
                <a:ea typeface="Calibri" panose="020F0502020204030204" pitchFamily="34" charset="0"/>
                <a:cs typeface="David" panose="020E0502060401010101" pitchFamily="34" charset="-79"/>
              </a:rPr>
              <a:t>" אלא גם ה"דרישה", כמפורש בפסוק "כל אהביה", ואוהביה הוא ע"י הדרישה, נזכה כולנו לשמוח ולגול על ירושלים הבנויה במהרה בימינו אמן. </a:t>
            </a:r>
            <a:endParaRPr lang="en-US" sz="1799" dirty="0">
              <a:latin typeface="David" panose="020E0502060401010101" pitchFamily="34" charset="-79"/>
              <a:ea typeface="Calibri" panose="020F0502020204030204" pitchFamily="34" charset="0"/>
              <a:cs typeface="David" panose="020E0502060401010101" pitchFamily="34" charset="-79"/>
            </a:endParaRPr>
          </a:p>
          <a:p>
            <a:endParaRPr lang="he-IL" dirty="0"/>
          </a:p>
        </p:txBody>
      </p:sp>
    </p:spTree>
    <p:extLst>
      <p:ext uri="{BB962C8B-B14F-4D97-AF65-F5344CB8AC3E}">
        <p14:creationId xmlns:p14="http://schemas.microsoft.com/office/powerpoint/2010/main" val="582603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F3AD6AD-9D9D-0D6F-588D-ADB2257F0F28}"/>
              </a:ext>
            </a:extLst>
          </p:cNvPr>
          <p:cNvSpPr>
            <a:spLocks noGrp="1"/>
          </p:cNvSpPr>
          <p:nvPr>
            <p:ph type="title"/>
          </p:nvPr>
        </p:nvSpPr>
        <p:spPr>
          <a:xfrm flipH="1">
            <a:off x="5158552" y="686514"/>
            <a:ext cx="6308149" cy="726787"/>
          </a:xfrm>
        </p:spPr>
        <p:txBody>
          <a:bodyPr>
            <a:normAutofit fontScale="90000"/>
          </a:bodyPr>
          <a:lstStyle/>
          <a:p>
            <a:r>
              <a:rPr lang="he-IL" dirty="0"/>
              <a:t>מעלת ראית מקום המקדש</a:t>
            </a:r>
          </a:p>
        </p:txBody>
      </p:sp>
      <p:sp>
        <p:nvSpPr>
          <p:cNvPr id="3" name="מציין מיקום תוכן 2">
            <a:extLst>
              <a:ext uri="{FF2B5EF4-FFF2-40B4-BE49-F238E27FC236}">
                <a16:creationId xmlns:a16="http://schemas.microsoft.com/office/drawing/2014/main" id="{4C9C179F-6E0F-845A-3B7E-1E351E84F3BA}"/>
              </a:ext>
            </a:extLst>
          </p:cNvPr>
          <p:cNvSpPr>
            <a:spLocks noGrp="1"/>
          </p:cNvSpPr>
          <p:nvPr>
            <p:ph idx="1"/>
          </p:nvPr>
        </p:nvSpPr>
        <p:spPr>
          <a:xfrm flipH="1">
            <a:off x="3574788" y="1269323"/>
            <a:ext cx="7891912" cy="5587784"/>
          </a:xfrm>
        </p:spPr>
        <p:txBody>
          <a:bodyPr>
            <a:normAutofit/>
          </a:bodyPr>
          <a:lstStyle/>
          <a:p>
            <a:r>
              <a:rPr lang="he-IL" sz="1200" dirty="0">
                <a:solidFill>
                  <a:schemeClr val="tx1">
                    <a:lumMod val="95000"/>
                    <a:lumOff val="5000"/>
                  </a:schemeClr>
                </a:solidFill>
                <a:highlight>
                  <a:srgbClr val="00FF00"/>
                </a:highlight>
              </a:rPr>
              <a:t>והקרוב אלי לומר בכל זה, שהקנה הקב"ה אל אברהם את הארץ לקנות שמה שני מיני תועלת, האחד, רוחני והוא נקנה בראיה לבד. ואחד, גופני והוא נקנה מכי דיש </a:t>
            </a:r>
            <a:r>
              <a:rPr lang="he-IL" sz="1200" dirty="0" err="1">
                <a:solidFill>
                  <a:schemeClr val="tx1">
                    <a:lumMod val="95000"/>
                    <a:lumOff val="5000"/>
                  </a:schemeClr>
                </a:solidFill>
                <a:highlight>
                  <a:srgbClr val="00FF00"/>
                </a:highlight>
              </a:rPr>
              <a:t>אמצרי</a:t>
            </a:r>
            <a:r>
              <a:rPr lang="he-IL" sz="1200" dirty="0">
                <a:solidFill>
                  <a:schemeClr val="tx1">
                    <a:lumMod val="95000"/>
                    <a:lumOff val="5000"/>
                  </a:schemeClr>
                </a:solidFill>
                <a:highlight>
                  <a:srgbClr val="00FF00"/>
                </a:highlight>
              </a:rPr>
              <a:t>.</a:t>
            </a:r>
          </a:p>
          <a:p>
            <a:r>
              <a:rPr lang="he-IL" sz="1200" dirty="0">
                <a:solidFill>
                  <a:schemeClr val="tx1">
                    <a:lumMod val="95000"/>
                    <a:lumOff val="5000"/>
                  </a:schemeClr>
                </a:solidFill>
                <a:highlight>
                  <a:srgbClr val="00FF00"/>
                </a:highlight>
              </a:rPr>
              <a:t>הרוחני הוא, כי שם מקום מקדש של מטה מכוון כנגד בהמ"ק של מעלה, ושם פעל ה' מכון לשבתו יתברך, ושם חביון עוזו יתברך, וכל המסתכל במקום הקדוש ההוא מיד נתלבש רוח טהרה וקדושה ומלך עליון </a:t>
            </a:r>
            <a:r>
              <a:rPr lang="he-IL" sz="1200" dirty="0" err="1">
                <a:solidFill>
                  <a:schemeClr val="tx1">
                    <a:lumMod val="95000"/>
                    <a:lumOff val="5000"/>
                  </a:schemeClr>
                </a:solidFill>
                <a:highlight>
                  <a:srgbClr val="00FF00"/>
                </a:highlight>
              </a:rPr>
              <a:t>ביופו</a:t>
            </a:r>
            <a:r>
              <a:rPr lang="he-IL" sz="1200" dirty="0">
                <a:solidFill>
                  <a:schemeClr val="tx1">
                    <a:lumMod val="95000"/>
                    <a:lumOff val="5000"/>
                  </a:schemeClr>
                </a:solidFill>
                <a:highlight>
                  <a:srgbClr val="00FF00"/>
                </a:highlight>
              </a:rPr>
              <a:t> </a:t>
            </a:r>
            <a:r>
              <a:rPr lang="he-IL" sz="1200" dirty="0" err="1">
                <a:solidFill>
                  <a:schemeClr val="tx1">
                    <a:lumMod val="95000"/>
                    <a:lumOff val="5000"/>
                  </a:schemeClr>
                </a:solidFill>
                <a:highlight>
                  <a:srgbClr val="00FF00"/>
                </a:highlight>
              </a:rPr>
              <a:t>ית</a:t>
            </a:r>
            <a:r>
              <a:rPr lang="he-IL" sz="1200" dirty="0">
                <a:solidFill>
                  <a:schemeClr val="tx1">
                    <a:lumMod val="95000"/>
                    <a:lumOff val="5000"/>
                  </a:schemeClr>
                </a:solidFill>
                <a:highlight>
                  <a:srgbClr val="00FF00"/>
                </a:highlight>
              </a:rPr>
              <a:t>' תחזינה עיניו ובראיה לחוד סגי לאדם לקנות השלימות ההוא במקום אשר קרא לו אברהם (בראשית </a:t>
            </a:r>
            <a:r>
              <a:rPr lang="he-IL" sz="1200" dirty="0" err="1">
                <a:solidFill>
                  <a:schemeClr val="tx1">
                    <a:lumMod val="95000"/>
                    <a:lumOff val="5000"/>
                  </a:schemeClr>
                </a:solidFill>
                <a:highlight>
                  <a:srgbClr val="00FF00"/>
                </a:highlight>
              </a:rPr>
              <a:t>כב.יד</a:t>
            </a:r>
            <a:r>
              <a:rPr lang="he-IL" sz="1200" dirty="0">
                <a:solidFill>
                  <a:schemeClr val="tx1">
                    <a:lumMod val="95000"/>
                    <a:lumOff val="5000"/>
                  </a:schemeClr>
                </a:solidFill>
                <a:highlight>
                  <a:srgbClr val="00FF00"/>
                </a:highlight>
              </a:rPr>
              <a:t>) ה' יראה, וקרי בה יראה היו"ד בחיריק ויראה היו"ד </a:t>
            </a:r>
            <a:r>
              <a:rPr lang="he-IL" sz="1200" dirty="0" err="1">
                <a:solidFill>
                  <a:schemeClr val="tx1">
                    <a:lumMod val="95000"/>
                    <a:lumOff val="5000"/>
                  </a:schemeClr>
                </a:solidFill>
                <a:highlight>
                  <a:srgbClr val="00FF00"/>
                </a:highlight>
              </a:rPr>
              <a:t>בציר"י</a:t>
            </a:r>
            <a:r>
              <a:rPr lang="he-IL" sz="1200" dirty="0">
                <a:solidFill>
                  <a:schemeClr val="tx1">
                    <a:lumMod val="95000"/>
                    <a:lumOff val="5000"/>
                  </a:schemeClr>
                </a:solidFill>
                <a:highlight>
                  <a:srgbClr val="00FF00"/>
                </a:highlight>
              </a:rPr>
              <a:t>, כי כדרך שבא לראות כך בא ליראות, כי מיד בבואו שמה כשם שהשכינה רואה אותו כך הוא רואה פני השכינה ומיד נעשה מושפע ומואצל ודבק בזיו שכינתו יתברך מעין עוה"ב, כי גם שם הצדיקים יושבים ונהנים מזיו שכינתו יתברך. ולא בכל מקום בארץ האדם זוכה לשלימות זה כי אם במקום הנקרא ה' יראה והוא הר המוריה ובית אל, כי למעלה כתיב (ג׀ד) עד בית אל, אל מקום המזבח וגו' ולקמן פר' ויצא (</a:t>
            </a:r>
            <a:r>
              <a:rPr lang="he-IL" sz="1200" dirty="0" err="1">
                <a:solidFill>
                  <a:schemeClr val="tx1">
                    <a:lumMod val="95000"/>
                    <a:lumOff val="5000"/>
                  </a:schemeClr>
                </a:solidFill>
                <a:highlight>
                  <a:srgbClr val="00FF00"/>
                </a:highlight>
              </a:rPr>
              <a:t>כח.יז</a:t>
            </a:r>
            <a:r>
              <a:rPr lang="he-IL" sz="1200" dirty="0">
                <a:solidFill>
                  <a:schemeClr val="tx1">
                    <a:lumMod val="95000"/>
                    <a:lumOff val="5000"/>
                  </a:schemeClr>
                </a:solidFill>
                <a:highlight>
                  <a:srgbClr val="00FF00"/>
                </a:highlight>
              </a:rPr>
              <a:t>) פי' רש"י שבא בית המקדש לקראתו עד בית אל ופירשו המפרשים שמאותו זמן והלאה </a:t>
            </a:r>
            <a:r>
              <a:rPr lang="he-IL" sz="1200" dirty="0" err="1">
                <a:solidFill>
                  <a:schemeClr val="tx1">
                    <a:lumMod val="95000"/>
                    <a:lumOff val="5000"/>
                  </a:schemeClr>
                </a:solidFill>
                <a:highlight>
                  <a:srgbClr val="00FF00"/>
                </a:highlight>
              </a:rPr>
              <a:t>נתחברו</a:t>
            </a:r>
            <a:r>
              <a:rPr lang="he-IL" sz="1200" dirty="0">
                <a:solidFill>
                  <a:schemeClr val="tx1">
                    <a:lumMod val="95000"/>
                    <a:lumOff val="5000"/>
                  </a:schemeClr>
                </a:solidFill>
                <a:highlight>
                  <a:srgbClr val="00FF00"/>
                </a:highlight>
              </a:rPr>
              <a:t> שני המקומות מקום בית המקדש ובית אל והיו למקום אחד. על כן נאמר כאן לאברם שא נא עיניך וראה מן המקום אשר אתה שם. הורה באצבע ששלימות זה הרוחני הנקנה לו בראיה לחוד לא נקנה לו כ"א מן המקום אשר הוא עומד בו והיינו בית אל. כי כך משמע פשט המקראות וילך </a:t>
            </a:r>
            <a:r>
              <a:rPr lang="he-IL" sz="1200" dirty="0" err="1">
                <a:solidFill>
                  <a:schemeClr val="tx1">
                    <a:lumMod val="95000"/>
                    <a:lumOff val="5000"/>
                  </a:schemeClr>
                </a:solidFill>
                <a:highlight>
                  <a:srgbClr val="00FF00"/>
                </a:highlight>
              </a:rPr>
              <a:t>למסעיו</a:t>
            </a:r>
            <a:r>
              <a:rPr lang="he-IL" sz="1200" dirty="0">
                <a:solidFill>
                  <a:schemeClr val="tx1">
                    <a:lumMod val="95000"/>
                    <a:lumOff val="5000"/>
                  </a:schemeClr>
                </a:solidFill>
                <a:highlight>
                  <a:srgbClr val="00FF00"/>
                </a:highlight>
              </a:rPr>
              <a:t> מנגב עד בית אל וגו' </a:t>
            </a:r>
            <a:r>
              <a:rPr lang="he-IL" sz="1200" dirty="0" err="1">
                <a:solidFill>
                  <a:schemeClr val="tx1">
                    <a:lumMod val="95000"/>
                    <a:lumOff val="5000"/>
                  </a:schemeClr>
                </a:solidFill>
                <a:highlight>
                  <a:srgbClr val="00FF00"/>
                </a:highlight>
              </a:rPr>
              <a:t>וז"ש</a:t>
            </a:r>
            <a:r>
              <a:rPr lang="he-IL" sz="1200" dirty="0">
                <a:solidFill>
                  <a:schemeClr val="tx1">
                    <a:lumMod val="95000"/>
                    <a:lumOff val="5000"/>
                  </a:schemeClr>
                </a:solidFill>
                <a:highlight>
                  <a:srgbClr val="00FF00"/>
                </a:highlight>
              </a:rPr>
              <a:t> אל הארץ אשר אראך שאני מראה אותך שמה וסבה זו מלך </a:t>
            </a:r>
            <a:r>
              <a:rPr lang="he-IL" sz="1200" dirty="0" err="1">
                <a:solidFill>
                  <a:schemeClr val="tx1">
                    <a:lumMod val="95000"/>
                    <a:lumOff val="5000"/>
                  </a:schemeClr>
                </a:solidFill>
                <a:highlight>
                  <a:srgbClr val="00FF00"/>
                </a:highlight>
              </a:rPr>
              <a:t>ביפיו</a:t>
            </a:r>
            <a:r>
              <a:rPr lang="he-IL" sz="1200" dirty="0">
                <a:solidFill>
                  <a:schemeClr val="tx1">
                    <a:lumMod val="95000"/>
                    <a:lumOff val="5000"/>
                  </a:schemeClr>
                </a:solidFill>
                <a:highlight>
                  <a:srgbClr val="00FF00"/>
                </a:highlight>
              </a:rPr>
              <a:t> תחזינה עיניך.</a:t>
            </a:r>
          </a:p>
          <a:p>
            <a:r>
              <a:rPr lang="he-IL" sz="1200" dirty="0">
                <a:solidFill>
                  <a:schemeClr val="tx1">
                    <a:lumMod val="95000"/>
                    <a:lumOff val="5000"/>
                  </a:schemeClr>
                </a:solidFill>
                <a:highlight>
                  <a:srgbClr val="00FF00"/>
                </a:highlight>
              </a:rPr>
              <a:t>ותועלת רוחני זה לא יסיר מזרעו עד עולם, כי אף בזמן שב"ה שלמטה אינו בבנינו מ"מ </a:t>
            </a:r>
            <a:r>
              <a:rPr lang="he-IL" sz="1200" dirty="0" err="1">
                <a:solidFill>
                  <a:schemeClr val="tx1">
                    <a:lumMod val="95000"/>
                    <a:lumOff val="5000"/>
                  </a:schemeClr>
                </a:solidFill>
                <a:highlight>
                  <a:srgbClr val="00FF00"/>
                </a:highlight>
              </a:rPr>
              <a:t>הבה"מ</a:t>
            </a:r>
            <a:r>
              <a:rPr lang="he-IL" sz="1200" dirty="0">
                <a:solidFill>
                  <a:schemeClr val="tx1">
                    <a:lumMod val="95000"/>
                    <a:lumOff val="5000"/>
                  </a:schemeClr>
                </a:solidFill>
                <a:highlight>
                  <a:srgbClr val="00FF00"/>
                </a:highlight>
              </a:rPr>
              <a:t> שלמעלה המכוון נגדו נצחי לא יסור לעולם ובכל זמן יורד ממנו השפע על זרע אברהם המקודש, ומטעם זה שלמים וכן רבים נכספה נפשם לעמוד במקום הקדוש ההוא כי רצו את אבניה וגו'.</a:t>
            </a:r>
          </a:p>
          <a:p>
            <a:r>
              <a:rPr lang="he-IL" sz="1200" dirty="0">
                <a:solidFill>
                  <a:schemeClr val="tx1">
                    <a:lumMod val="95000"/>
                    <a:lumOff val="5000"/>
                  </a:schemeClr>
                </a:solidFill>
                <a:highlight>
                  <a:srgbClr val="00FF00"/>
                </a:highlight>
              </a:rPr>
              <a:t>וכנגד תועלת רוחני זה אמר הקב"ה שא נא עיניך וראה מן המקום אשר אתה שם ר"ל מן המקום הקדוש אשר אתה עומד בו כי בו תקנה השלימות הרוחנית ותזכה לראות פני השכינה, ועל אותו שלימות אמר לך </a:t>
            </a:r>
            <a:r>
              <a:rPr lang="he-IL" sz="1200" dirty="0" err="1">
                <a:solidFill>
                  <a:schemeClr val="tx1">
                    <a:lumMod val="95000"/>
                    <a:lumOff val="5000"/>
                  </a:schemeClr>
                </a:solidFill>
                <a:highlight>
                  <a:srgbClr val="00FF00"/>
                </a:highlight>
              </a:rPr>
              <a:t>אתננה</a:t>
            </a:r>
            <a:r>
              <a:rPr lang="he-IL" sz="1200" dirty="0">
                <a:solidFill>
                  <a:schemeClr val="tx1">
                    <a:lumMod val="95000"/>
                    <a:lumOff val="5000"/>
                  </a:schemeClr>
                </a:solidFill>
                <a:highlight>
                  <a:srgbClr val="00FF00"/>
                </a:highlight>
              </a:rPr>
              <a:t> ולזרעך עד עולם כי שלימות רוחני זה לא ימוש לעולם.</a:t>
            </a:r>
          </a:p>
        </p:txBody>
      </p:sp>
    </p:spTree>
    <p:extLst>
      <p:ext uri="{BB962C8B-B14F-4D97-AF65-F5344CB8AC3E}">
        <p14:creationId xmlns:p14="http://schemas.microsoft.com/office/powerpoint/2010/main" val="272192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96.1"/>
</p:tagLst>
</file>

<file path=ppt/tags/tag2.xml><?xml version="1.0" encoding="utf-8"?>
<p:tagLst xmlns:a="http://schemas.openxmlformats.org/drawingml/2006/main" xmlns:r="http://schemas.openxmlformats.org/officeDocument/2006/relationships" xmlns:p="http://schemas.openxmlformats.org/presentationml/2006/main">
  <p:tag name="TIMING" val="|35.7"/>
</p:tagLst>
</file>

<file path=ppt/tags/tag3.xml><?xml version="1.0" encoding="utf-8"?>
<p:tagLst xmlns:a="http://schemas.openxmlformats.org/drawingml/2006/main" xmlns:r="http://schemas.openxmlformats.org/officeDocument/2006/relationships" xmlns:p="http://schemas.openxmlformats.org/presentationml/2006/main">
  <p:tag name="TIMING" val="|254.5|0.6"/>
</p:tagLst>
</file>

<file path=ppt/tags/tag4.xml><?xml version="1.0" encoding="utf-8"?>
<p:tagLst xmlns:a="http://schemas.openxmlformats.org/drawingml/2006/main" xmlns:r="http://schemas.openxmlformats.org/officeDocument/2006/relationships" xmlns:p="http://schemas.openxmlformats.org/presentationml/2006/main">
  <p:tag name="TIMING" val="|89.7|24.3|82.7"/>
</p:tagLst>
</file>

<file path=ppt/tags/tag5.xml><?xml version="1.0" encoding="utf-8"?>
<p:tagLst xmlns:a="http://schemas.openxmlformats.org/drawingml/2006/main" xmlns:r="http://schemas.openxmlformats.org/officeDocument/2006/relationships" xmlns:p="http://schemas.openxmlformats.org/presentationml/2006/main">
  <p:tag name="TIMING" val="|27.9|5.6|55.3|4.5|3.3|2.8|4|54.6|4.2"/>
</p:tagLst>
</file>

<file path=ppt/tags/tag6.xml><?xml version="1.0" encoding="utf-8"?>
<p:tagLst xmlns:a="http://schemas.openxmlformats.org/drawingml/2006/main" xmlns:r="http://schemas.openxmlformats.org/officeDocument/2006/relationships" xmlns:p="http://schemas.openxmlformats.org/presentationml/2006/main">
  <p:tag name="TIMING" val="|46.5"/>
</p:tagLst>
</file>

<file path=ppt/tags/tag7.xml><?xml version="1.0" encoding="utf-8"?>
<p:tagLst xmlns:a="http://schemas.openxmlformats.org/drawingml/2006/main" xmlns:r="http://schemas.openxmlformats.org/officeDocument/2006/relationships" xmlns:p="http://schemas.openxmlformats.org/presentationml/2006/main">
  <p:tag name="TIMING" val="|93|1.3|1.4"/>
</p:tagLst>
</file>

<file path=ppt/theme/theme1.xml><?xml version="1.0" encoding="utf-8"?>
<a:theme xmlns:a="http://schemas.openxmlformats.org/drawingml/2006/main" name="מצגת בית פתוח בכיתה">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ffice_47411255_TF00677232_Win32" id="{3319DF0C-C083-4E7C-9D5D-FA4D84954113}" vid="{AD8462BE-4D04-4300-B636-062623498DE3}"/>
    </a:ext>
  </a:extLst>
</a:theme>
</file>

<file path=ppt/theme/theme2.xml><?xml version="1.0" encoding="utf-8"?>
<a:theme xmlns:a="http://schemas.openxmlformats.org/drawingml/2006/main" name="1_עיצוב מותאם אישית">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עיצוב מותאם אישית">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ערכת נושא של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ערכת נושא של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infopath/2007/PartnerControls"/>
    <ds:schemaRef ds:uri="16c05727-aa75-4e4a-9b5f-8a80a1165891"/>
    <ds:schemaRef ds:uri="http://www.w3.org/XML/1998/namespace"/>
    <ds:schemaRef ds:uri="http://purl.org/dc/dcmitype/"/>
    <ds:schemaRef ds:uri="http://schemas.microsoft.com/office/2006/documentManagement/types"/>
    <ds:schemaRef ds:uri="http://purl.org/dc/elements/1.1/"/>
    <ds:schemaRef ds:uri="http://schemas.openxmlformats.org/package/2006/metadata/core-properties"/>
    <ds:schemaRef ds:uri="http://purl.org/dc/terms/"/>
    <ds:schemaRef ds:uri="71af3243-3dd4-4a8d-8c0d-dd76da1f02a5"/>
    <ds:schemaRef ds:uri="http://schemas.microsoft.com/office/2006/metadata/properties"/>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מצגת ליל החזרה לבית הספר</Template>
  <TotalTime>11359</TotalTime>
  <Words>2731</Words>
  <Application>Microsoft Office PowerPoint</Application>
  <PresentationFormat>מותאם אישית</PresentationFormat>
  <Paragraphs>134</Paragraphs>
  <Slides>34</Slides>
  <Notes>7</Notes>
  <HiddenSlides>0</HiddenSlides>
  <MMClips>0</MMClips>
  <ScaleCrop>false</ScaleCrop>
  <HeadingPairs>
    <vt:vector size="6" baseType="variant">
      <vt:variant>
        <vt:lpstr>גופנים בשימוש</vt:lpstr>
      </vt:variant>
      <vt:variant>
        <vt:i4>9</vt:i4>
      </vt:variant>
      <vt:variant>
        <vt:lpstr>ערכת נושא</vt:lpstr>
      </vt:variant>
      <vt:variant>
        <vt:i4>3</vt:i4>
      </vt:variant>
      <vt:variant>
        <vt:lpstr>כותרות שקופיות</vt:lpstr>
      </vt:variant>
      <vt:variant>
        <vt:i4>34</vt:i4>
      </vt:variant>
    </vt:vector>
  </HeadingPairs>
  <TitlesOfParts>
    <vt:vector size="46" baseType="lpstr">
      <vt:lpstr>Aptos</vt:lpstr>
      <vt:lpstr>Aptos Display</vt:lpstr>
      <vt:lpstr>Arial</vt:lpstr>
      <vt:lpstr>Calibri</vt:lpstr>
      <vt:lpstr>Century Gothic</vt:lpstr>
      <vt:lpstr>Courier New</vt:lpstr>
      <vt:lpstr>David</vt:lpstr>
      <vt:lpstr>Segoe UI</vt:lpstr>
      <vt:lpstr>Tahoma</vt:lpstr>
      <vt:lpstr>מצגת בית פתוח בכיתה</vt:lpstr>
      <vt:lpstr>1_עיצוב מותאם אישית</vt:lpstr>
      <vt:lpstr>עיצוב מותאם אישית</vt:lpstr>
      <vt:lpstr>סיבוב שערים</vt:lpstr>
      <vt:lpstr>מנהג סיבוב שערים</vt:lpstr>
      <vt:lpstr>מקורות קדומים למנהג סיבוב שערים</vt:lpstr>
      <vt:lpstr>מקורות קדומים למנהג סיבוב שערים</vt:lpstr>
      <vt:lpstr>מנהג קדום</vt:lpstr>
      <vt:lpstr>טעמי המנהג</vt:lpstr>
      <vt:lpstr>סובו ציון והקיפוה</vt:lpstr>
      <vt:lpstr>מתי נאמרה מצווה זו?</vt:lpstr>
      <vt:lpstr>בזכות הסיבוב</vt:lpstr>
      <vt:lpstr>מצגת של PowerPoint‏</vt:lpstr>
      <vt:lpstr>שערי העיר או שערי הר הבית</vt:lpstr>
      <vt:lpstr>לרגל אירוע 200 שנה לישיבת מיר הלחין הנגיד ר' שלמה יהודה רכניץ שיר חדש שבוצע באירוע - "והראינו". בביצוע השיר משתתפים הזמרים ברוך לוין, משה מנדלוביץ' מקהלת שירה וילד הפלא אברהם חיים גרין, לביצוע השיר מצטרף גם שלמה יהודה רכניץ עצמו.    </vt:lpstr>
      <vt:lpstr>דרישת ציון</vt:lpstr>
      <vt:lpstr>מצוות דרישת ציון</vt:lpstr>
      <vt:lpstr>שמחת בית השואבה  האם אפשר להוסיף בדרישה לציון מה שלא תיקנו?</vt:lpstr>
      <vt:lpstr> אקומה נא ואסובבה בקשתי את שאהבה</vt:lpstr>
      <vt:lpstr>מצגת של PowerPoint‏</vt:lpstr>
      <vt:lpstr>סיבוב בחג</vt:lpstr>
      <vt:lpstr>בחג הסוכות</vt:lpstr>
      <vt:lpstr>סיבוב שערים בחג הסוכות – זכר להקפה במקדש</vt:lpstr>
      <vt:lpstr>הקפת המזבח</vt:lpstr>
      <vt:lpstr>הקפת המזבח</vt:lpstr>
      <vt:lpstr>מצגת של PowerPoint‏</vt:lpstr>
      <vt:lpstr>מצגת של PowerPoint‏</vt:lpstr>
      <vt:lpstr>מדוע נוטלים שבעה זכר למקדש?</vt:lpstr>
      <vt:lpstr>מדוע נוטלים שבעה זכר למקדש?</vt:lpstr>
      <vt:lpstr>שמחת בית השואבה</vt:lpstr>
      <vt:lpstr>זכרון לעבר  וצפיה לעתיד</vt:lpstr>
      <vt:lpstr>חידה: איזה שיר שרים בחגים במנגינה של אלי ציון ועריה? </vt:lpstr>
      <vt:lpstr>שערי הר הבית</vt:lpstr>
      <vt:lpstr>לעורר כיסופים</vt:lpstr>
      <vt:lpstr>סובב ירושלים</vt:lpstr>
      <vt:lpstr>הסגולה</vt:lpstr>
      <vt:lpstr>מעלת ראית מקום המקדש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3</cp:revision>
  <dcterms:created xsi:type="dcterms:W3CDTF">2024-10-28T09:13:51Z</dcterms:created>
  <dcterms:modified xsi:type="dcterms:W3CDTF">2026-10-18T02:12:19Z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