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1" r:id="rId2"/>
  </p:sldMasterIdLst>
  <p:notesMasterIdLst>
    <p:notesMasterId r:id="rId89"/>
  </p:notesMasterIdLst>
  <p:sldIdLst>
    <p:sldId id="256" r:id="rId3"/>
    <p:sldId id="257" r:id="rId4"/>
    <p:sldId id="258" r:id="rId5"/>
    <p:sldId id="259" r:id="rId6"/>
    <p:sldId id="260" r:id="rId7"/>
    <p:sldId id="261" r:id="rId8"/>
    <p:sldId id="262" r:id="rId9"/>
    <p:sldId id="264" r:id="rId10"/>
    <p:sldId id="284" r:id="rId11"/>
    <p:sldId id="265" r:id="rId12"/>
    <p:sldId id="273" r:id="rId13"/>
    <p:sldId id="266" r:id="rId14"/>
    <p:sldId id="267" r:id="rId15"/>
    <p:sldId id="268" r:id="rId16"/>
    <p:sldId id="269" r:id="rId17"/>
    <p:sldId id="270" r:id="rId18"/>
    <p:sldId id="271" r:id="rId19"/>
    <p:sldId id="272" r:id="rId20"/>
    <p:sldId id="281" r:id="rId21"/>
    <p:sldId id="274" r:id="rId22"/>
    <p:sldId id="275" r:id="rId23"/>
    <p:sldId id="276" r:id="rId24"/>
    <p:sldId id="282" r:id="rId25"/>
    <p:sldId id="285" r:id="rId26"/>
    <p:sldId id="286" r:id="rId27"/>
    <p:sldId id="287" r:id="rId28"/>
    <p:sldId id="277" r:id="rId29"/>
    <p:sldId id="278" r:id="rId30"/>
    <p:sldId id="288" r:id="rId31"/>
    <p:sldId id="279" r:id="rId32"/>
    <p:sldId id="280" r:id="rId33"/>
    <p:sldId id="289" r:id="rId34"/>
    <p:sldId id="290" r:id="rId35"/>
    <p:sldId id="291" r:id="rId36"/>
    <p:sldId id="292" r:id="rId37"/>
    <p:sldId id="293" r:id="rId38"/>
    <p:sldId id="26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3D084C-1F85-468D-9556-6670A61AEE4A}" v="141" dt="2025-01-16T05:52:44.2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83" d="100"/>
          <a:sy n="83" d="100"/>
        </p:scale>
        <p:origin x="658"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notesMaster" Target="notesMasters/notesMaster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presProps" Target="presProps.xml"/><Relationship Id="rId95" Type="http://schemas.microsoft.com/office/2015/10/relationships/revisionInfo" Target="revisionInfo.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11:44.091" v="11"/>
      <pc:docMkLst>
        <pc:docMk/>
      </pc:docMkLst>
      <pc:sldChg chg="delSp mod delAnim modAnim">
        <pc:chgData name="יהודה טאוב" userId="80c2dbd02819b45c" providerId="LiveId" clId="{9C42E4DE-A4EE-4899-912D-CC2AC8F5DB5D}" dt="2026-10-18T02:11:42.940" v="5"/>
        <pc:sldMkLst>
          <pc:docMk/>
          <pc:sldMk cId="805014355" sldId="296"/>
        </pc:sldMkLst>
        <pc:picChg chg="del">
          <ac:chgData name="יהודה טאוב" userId="80c2dbd02819b45c" providerId="LiveId" clId="{9C42E4DE-A4EE-4899-912D-CC2AC8F5DB5D}" dt="2026-10-18T02:11:42.940" v="5"/>
          <ac:picMkLst>
            <pc:docMk/>
            <pc:sldMk cId="805014355" sldId="296"/>
            <ac:picMk id="7" creationId="{4979B68B-6E6B-9D8B-9031-E83269C96E1F}"/>
          </ac:picMkLst>
        </pc:picChg>
        <pc:picChg chg="del">
          <ac:chgData name="יהודה טאוב" userId="80c2dbd02819b45c" providerId="LiveId" clId="{9C42E4DE-A4EE-4899-912D-CC2AC8F5DB5D}" dt="2026-10-18T02:11:42.933" v="3"/>
          <ac:picMkLst>
            <pc:docMk/>
            <pc:sldMk cId="805014355" sldId="296"/>
            <ac:picMk id="8" creationId="{4BB363B1-D47C-311F-C5E6-B432E23A0EF0}"/>
          </ac:picMkLst>
        </pc:picChg>
        <pc:picChg chg="del">
          <ac:chgData name="יהודה טאוב" userId="80c2dbd02819b45c" providerId="LiveId" clId="{9C42E4DE-A4EE-4899-912D-CC2AC8F5DB5D}" dt="2026-10-18T02:11:42.924" v="1"/>
          <ac:picMkLst>
            <pc:docMk/>
            <pc:sldMk cId="805014355" sldId="296"/>
            <ac:picMk id="9" creationId="{D788B18B-9E05-D321-24E1-B90D9C11DDCD}"/>
          </ac:picMkLst>
        </pc:picChg>
      </pc:sldChg>
      <pc:sldChg chg="delSp mod delAnim modAnim">
        <pc:chgData name="יהודה טאוב" userId="80c2dbd02819b45c" providerId="LiveId" clId="{9C42E4DE-A4EE-4899-912D-CC2AC8F5DB5D}" dt="2026-10-18T02:11:42.975" v="9"/>
        <pc:sldMkLst>
          <pc:docMk/>
          <pc:sldMk cId="3230281611" sldId="297"/>
        </pc:sldMkLst>
        <pc:picChg chg="del">
          <ac:chgData name="יהודה טאוב" userId="80c2dbd02819b45c" providerId="LiveId" clId="{9C42E4DE-A4EE-4899-912D-CC2AC8F5DB5D}" dt="2026-10-18T02:11:42.975" v="9"/>
          <ac:picMkLst>
            <pc:docMk/>
            <pc:sldMk cId="3230281611" sldId="297"/>
            <ac:picMk id="2" creationId="{F7C1EA1F-BC15-267F-2899-50B1A0174342}"/>
          </ac:picMkLst>
        </pc:picChg>
        <pc:picChg chg="del">
          <ac:chgData name="יהודה טאוב" userId="80c2dbd02819b45c" providerId="LiveId" clId="{9C42E4DE-A4EE-4899-912D-CC2AC8F5DB5D}" dt="2026-10-18T02:11:42.970" v="7"/>
          <ac:picMkLst>
            <pc:docMk/>
            <pc:sldMk cId="3230281611" sldId="297"/>
            <ac:picMk id="4" creationId="{3B1B9B67-CC95-8E0B-7065-A1C7A51C2F1B}"/>
          </ac:picMkLst>
        </pc:picChg>
      </pc:sldChg>
      <pc:sldChg chg="delSp mod delAnim modAnim">
        <pc:chgData name="יהודה טאוב" userId="80c2dbd02819b45c" providerId="LiveId" clId="{9C42E4DE-A4EE-4899-912D-CC2AC8F5DB5D}" dt="2026-10-18T02:11:44.091" v="11"/>
        <pc:sldMkLst>
          <pc:docMk/>
          <pc:sldMk cId="1757673100" sldId="330"/>
        </pc:sldMkLst>
        <pc:picChg chg="del">
          <ac:chgData name="יהודה טאוב" userId="80c2dbd02819b45c" providerId="LiveId" clId="{9C42E4DE-A4EE-4899-912D-CC2AC8F5DB5D}" dt="2026-10-18T02:11:44.091" v="11"/>
          <ac:picMkLst>
            <pc:docMk/>
            <pc:sldMk cId="1757673100" sldId="330"/>
            <ac:picMk id="4" creationId="{50CBA379-BF39-2A0F-D62E-2378EC3E0797}"/>
          </ac:picMkLst>
        </pc:picChg>
      </pc:sldChg>
    </pc:docChg>
  </pc:docChgLst>
  <pc:docChgLst>
    <pc:chgData name="יהודה טאוב" userId="80c2dbd02819b45c" providerId="LiveId" clId="{F03D084C-1F85-468D-9556-6670A61AEE4A}"/>
    <pc:docChg chg="undo redo custSel addSld delSld modSld sldOrd modMainMaster">
      <pc:chgData name="יהודה טאוב" userId="80c2dbd02819b45c" providerId="LiveId" clId="{F03D084C-1F85-468D-9556-6670A61AEE4A}" dt="2025-01-16T05:52:44.372" v="440" actId="27636"/>
      <pc:docMkLst>
        <pc:docMk/>
      </pc:docMkLst>
      <pc:sldChg chg="addSp delSp modSp mod modTransition modAnim">
        <pc:chgData name="יהודה טאוב" userId="80c2dbd02819b45c" providerId="LiveId" clId="{F03D084C-1F85-468D-9556-6670A61AEE4A}" dt="2025-01-16T05:48:48.091" v="433"/>
        <pc:sldMkLst>
          <pc:docMk/>
          <pc:sldMk cId="928676879" sldId="256"/>
        </pc:sldMkLst>
        <pc:spChg chg="mod">
          <ac:chgData name="יהודה טאוב" userId="80c2dbd02819b45c" providerId="LiveId" clId="{F03D084C-1F85-468D-9556-6670A61AEE4A}" dt="2025-01-14T23:28:34.360" v="171" actId="20577"/>
          <ac:spMkLst>
            <pc:docMk/>
            <pc:sldMk cId="928676879" sldId="256"/>
            <ac:spMk id="2" creationId="{30510857-E5EE-77EE-F8E9-F674824735FC}"/>
          </ac:spMkLst>
        </pc:spChg>
        <pc:spChg chg="mod">
          <ac:chgData name="יהודה טאוב" userId="80c2dbd02819b45c" providerId="LiveId" clId="{F03D084C-1F85-468D-9556-6670A61AEE4A}" dt="2025-01-14T23:29:34.634" v="177" actId="27636"/>
          <ac:spMkLst>
            <pc:docMk/>
            <pc:sldMk cId="928676879" sldId="256"/>
            <ac:spMk id="3" creationId="{B8B136DA-94DA-6D06-0606-5CD192B18BAC}"/>
          </ac:spMkLst>
        </pc:spChg>
        <pc:picChg chg="add del mod">
          <ac:chgData name="יהודה טאוב" userId="80c2dbd02819b45c" providerId="LiveId" clId="{F03D084C-1F85-468D-9556-6670A61AEE4A}" dt="2025-01-15T09:52:55.464" v="428"/>
          <ac:picMkLst>
            <pc:docMk/>
            <pc:sldMk cId="928676879" sldId="256"/>
            <ac:picMk id="6" creationId="{CC24C0D1-D25F-708D-8030-F72BEB96CEEE}"/>
          </ac:picMkLst>
        </pc:picChg>
        <pc:picChg chg="add del mod">
          <ac:chgData name="יהודה טאוב" userId="80c2dbd02819b45c" providerId="LiveId" clId="{F03D084C-1F85-468D-9556-6670A61AEE4A}" dt="2025-01-16T05:48:48.091" v="433"/>
          <ac:picMkLst>
            <pc:docMk/>
            <pc:sldMk cId="928676879" sldId="256"/>
            <ac:picMk id="7" creationId="{D4A8857F-15FC-4CF9-1A9A-9B71DC54FCD1}"/>
          </ac:picMkLst>
        </pc:picChg>
      </pc:sldChg>
      <pc:sldChg chg="addSp delSp modSp mod modTransition modAnim">
        <pc:chgData name="יהודה טאוב" userId="80c2dbd02819b45c" providerId="LiveId" clId="{F03D084C-1F85-468D-9556-6670A61AEE4A}" dt="2025-01-16T05:48:48.091" v="433"/>
        <pc:sldMkLst>
          <pc:docMk/>
          <pc:sldMk cId="3515006334" sldId="257"/>
        </pc:sldMkLst>
        <pc:picChg chg="add del mod">
          <ac:chgData name="יהודה טאוב" userId="80c2dbd02819b45c" providerId="LiveId" clId="{F03D084C-1F85-468D-9556-6670A61AEE4A}" dt="2025-01-15T09:52:55.464" v="428"/>
          <ac:picMkLst>
            <pc:docMk/>
            <pc:sldMk cId="3515006334" sldId="257"/>
            <ac:picMk id="6" creationId="{6DE8FFDD-26AC-87A5-A7AD-386ECA39C02A}"/>
          </ac:picMkLst>
        </pc:picChg>
        <pc:picChg chg="add del mod">
          <ac:chgData name="יהודה טאוב" userId="80c2dbd02819b45c" providerId="LiveId" clId="{F03D084C-1F85-468D-9556-6670A61AEE4A}" dt="2025-01-16T05:48:48.091" v="433"/>
          <ac:picMkLst>
            <pc:docMk/>
            <pc:sldMk cId="3515006334" sldId="257"/>
            <ac:picMk id="7" creationId="{3570064F-1F8E-6D8D-391A-19FB0C434028}"/>
          </ac:picMkLst>
        </pc:picChg>
      </pc:sldChg>
      <pc:sldChg chg="addSp delSp modSp mod modTransition modAnim modNotesTx">
        <pc:chgData name="יהודה טאוב" userId="80c2dbd02819b45c" providerId="LiveId" clId="{F03D084C-1F85-468D-9556-6670A61AEE4A}" dt="2025-01-16T05:48:48.091" v="433"/>
        <pc:sldMkLst>
          <pc:docMk/>
          <pc:sldMk cId="901579452" sldId="258"/>
        </pc:sldMkLst>
        <pc:picChg chg="add del mod">
          <ac:chgData name="יהודה טאוב" userId="80c2dbd02819b45c" providerId="LiveId" clId="{F03D084C-1F85-468D-9556-6670A61AEE4A}" dt="2025-01-15T09:52:55.464" v="428"/>
          <ac:picMkLst>
            <pc:docMk/>
            <pc:sldMk cId="901579452" sldId="258"/>
            <ac:picMk id="6" creationId="{8529DEBE-FE8E-D689-2778-B73B3C86892C}"/>
          </ac:picMkLst>
        </pc:picChg>
        <pc:picChg chg="add del mod">
          <ac:chgData name="יהודה טאוב" userId="80c2dbd02819b45c" providerId="LiveId" clId="{F03D084C-1F85-468D-9556-6670A61AEE4A}" dt="2025-01-16T05:48:48.091" v="433"/>
          <ac:picMkLst>
            <pc:docMk/>
            <pc:sldMk cId="901579452" sldId="258"/>
            <ac:picMk id="7" creationId="{25EBD8C2-A840-70CE-9377-A7EAE945DFCC}"/>
          </ac:picMkLst>
        </pc:picChg>
      </pc:sldChg>
      <pc:sldChg chg="addSp delSp modSp mod modTransition modAnim modNotesTx">
        <pc:chgData name="יהודה טאוב" userId="80c2dbd02819b45c" providerId="LiveId" clId="{F03D084C-1F85-468D-9556-6670A61AEE4A}" dt="2025-01-16T05:48:48.091" v="433"/>
        <pc:sldMkLst>
          <pc:docMk/>
          <pc:sldMk cId="1475873610" sldId="259"/>
        </pc:sldMkLst>
        <pc:picChg chg="add del mod">
          <ac:chgData name="יהודה טאוב" userId="80c2dbd02819b45c" providerId="LiveId" clId="{F03D084C-1F85-468D-9556-6670A61AEE4A}" dt="2025-01-15T09:52:55.464" v="428"/>
          <ac:picMkLst>
            <pc:docMk/>
            <pc:sldMk cId="1475873610" sldId="259"/>
            <ac:picMk id="6" creationId="{77465300-281D-E292-8790-9E80FCE93F0A}"/>
          </ac:picMkLst>
        </pc:picChg>
        <pc:picChg chg="add del mod">
          <ac:chgData name="יהודה טאוב" userId="80c2dbd02819b45c" providerId="LiveId" clId="{F03D084C-1F85-468D-9556-6670A61AEE4A}" dt="2025-01-16T05:48:48.091" v="433"/>
          <ac:picMkLst>
            <pc:docMk/>
            <pc:sldMk cId="1475873610" sldId="259"/>
            <ac:picMk id="7" creationId="{9023D7A3-5A75-6231-1C77-6BCA29A6800E}"/>
          </ac:picMkLst>
        </pc:picChg>
      </pc:sldChg>
      <pc:sldChg chg="addSp delSp modSp mod modTransition modAnim modNotesTx">
        <pc:chgData name="יהודה טאוב" userId="80c2dbd02819b45c" providerId="LiveId" clId="{F03D084C-1F85-468D-9556-6670A61AEE4A}" dt="2025-01-16T05:48:48.091" v="433"/>
        <pc:sldMkLst>
          <pc:docMk/>
          <pc:sldMk cId="1053243018" sldId="260"/>
        </pc:sldMkLst>
        <pc:picChg chg="add del mod">
          <ac:chgData name="יהודה טאוב" userId="80c2dbd02819b45c" providerId="LiveId" clId="{F03D084C-1F85-468D-9556-6670A61AEE4A}" dt="2025-01-15T09:52:55.464" v="428"/>
          <ac:picMkLst>
            <pc:docMk/>
            <pc:sldMk cId="1053243018" sldId="260"/>
            <ac:picMk id="6" creationId="{0D4CF3F0-CF4C-FF5B-AA24-371C20EF31B4}"/>
          </ac:picMkLst>
        </pc:picChg>
        <pc:picChg chg="add del mod">
          <ac:chgData name="יהודה טאוב" userId="80c2dbd02819b45c" providerId="LiveId" clId="{F03D084C-1F85-468D-9556-6670A61AEE4A}" dt="2025-01-16T05:48:48.091" v="433"/>
          <ac:picMkLst>
            <pc:docMk/>
            <pc:sldMk cId="1053243018" sldId="260"/>
            <ac:picMk id="7" creationId="{DCEE12ED-92D8-2CC1-DF7A-75F83B897160}"/>
          </ac:picMkLst>
        </pc:picChg>
      </pc:sldChg>
      <pc:sldChg chg="addSp delSp modSp mod modTransition modAnim modNotesTx">
        <pc:chgData name="יהודה טאוב" userId="80c2dbd02819b45c" providerId="LiveId" clId="{F03D084C-1F85-468D-9556-6670A61AEE4A}" dt="2025-01-16T05:48:48.091" v="433"/>
        <pc:sldMkLst>
          <pc:docMk/>
          <pc:sldMk cId="2169223902" sldId="261"/>
        </pc:sldMkLst>
        <pc:picChg chg="add del mod">
          <ac:chgData name="יהודה טאוב" userId="80c2dbd02819b45c" providerId="LiveId" clId="{F03D084C-1F85-468D-9556-6670A61AEE4A}" dt="2025-01-15T09:52:55.464" v="428"/>
          <ac:picMkLst>
            <pc:docMk/>
            <pc:sldMk cId="2169223902" sldId="261"/>
            <ac:picMk id="6" creationId="{CF612EAB-7CC0-1919-B9C5-DE1CEC6899AC}"/>
          </ac:picMkLst>
        </pc:picChg>
        <pc:picChg chg="add del mod">
          <ac:chgData name="יהודה טאוב" userId="80c2dbd02819b45c" providerId="LiveId" clId="{F03D084C-1F85-468D-9556-6670A61AEE4A}" dt="2025-01-16T05:48:48.091" v="433"/>
          <ac:picMkLst>
            <pc:docMk/>
            <pc:sldMk cId="2169223902" sldId="261"/>
            <ac:picMk id="7" creationId="{EE910413-8B1A-2F9C-C1A1-BD816D6F7973}"/>
          </ac:picMkLst>
        </pc:picChg>
      </pc:sldChg>
      <pc:sldChg chg="addSp delSp modSp mod modTransition modAnim">
        <pc:chgData name="יהודה טאוב" userId="80c2dbd02819b45c" providerId="LiveId" clId="{F03D084C-1F85-468D-9556-6670A61AEE4A}" dt="2025-01-16T05:48:48.091" v="433"/>
        <pc:sldMkLst>
          <pc:docMk/>
          <pc:sldMk cId="4021434085" sldId="262"/>
        </pc:sldMkLst>
        <pc:picChg chg="add del mod">
          <ac:chgData name="יהודה טאוב" userId="80c2dbd02819b45c" providerId="LiveId" clId="{F03D084C-1F85-468D-9556-6670A61AEE4A}" dt="2025-01-15T09:52:55.464" v="428"/>
          <ac:picMkLst>
            <pc:docMk/>
            <pc:sldMk cId="4021434085" sldId="262"/>
            <ac:picMk id="8" creationId="{A01C5184-DD59-E63E-CC95-7E09F3CB1EFC}"/>
          </ac:picMkLst>
        </pc:picChg>
        <pc:picChg chg="add del mod">
          <ac:chgData name="יהודה טאוב" userId="80c2dbd02819b45c" providerId="LiveId" clId="{F03D084C-1F85-468D-9556-6670A61AEE4A}" dt="2025-01-16T05:48:48.091" v="433"/>
          <ac:picMkLst>
            <pc:docMk/>
            <pc:sldMk cId="4021434085" sldId="262"/>
            <ac:picMk id="9" creationId="{10545087-0CBE-2810-6713-5D4DB82A2B30}"/>
          </ac:picMkLst>
        </pc:picChg>
      </pc:sldChg>
      <pc:sldChg chg="addSp delSp modSp add modTransition modAnim">
        <pc:chgData name="יהודה טאוב" userId="80c2dbd02819b45c" providerId="LiveId" clId="{F03D084C-1F85-468D-9556-6670A61AEE4A}" dt="2025-01-16T05:48:48.091" v="433"/>
        <pc:sldMkLst>
          <pc:docMk/>
          <pc:sldMk cId="1671340161" sldId="263"/>
        </pc:sldMkLst>
        <pc:picChg chg="add del mod">
          <ac:chgData name="יהודה טאוב" userId="80c2dbd02819b45c" providerId="LiveId" clId="{F03D084C-1F85-468D-9556-6670A61AEE4A}" dt="2025-01-16T05:48:48.091" v="433"/>
          <ac:picMkLst>
            <pc:docMk/>
            <pc:sldMk cId="1671340161" sldId="263"/>
            <ac:picMk id="7" creationId="{C53CD9F3-3F3D-CDAB-3590-7797A8B23595}"/>
          </ac:picMkLst>
        </pc:picChg>
      </pc:sldChg>
      <pc:sldChg chg="addSp delSp modSp mod modTransition modAnim">
        <pc:chgData name="יהודה טאוב" userId="80c2dbd02819b45c" providerId="LiveId" clId="{F03D084C-1F85-468D-9556-6670A61AEE4A}" dt="2025-01-16T05:48:48.091" v="433"/>
        <pc:sldMkLst>
          <pc:docMk/>
          <pc:sldMk cId="3382548874" sldId="264"/>
        </pc:sldMkLst>
        <pc:picChg chg="add del mod">
          <ac:chgData name="יהודה טאוב" userId="80c2dbd02819b45c" providerId="LiveId" clId="{F03D084C-1F85-468D-9556-6670A61AEE4A}" dt="2025-01-15T09:52:55.464" v="428"/>
          <ac:picMkLst>
            <pc:docMk/>
            <pc:sldMk cId="3382548874" sldId="264"/>
            <ac:picMk id="8" creationId="{E63D8F4B-F680-4BA0-2CCA-C11577D8EC7B}"/>
          </ac:picMkLst>
        </pc:picChg>
        <pc:picChg chg="add del mod">
          <ac:chgData name="יהודה טאוב" userId="80c2dbd02819b45c" providerId="LiveId" clId="{F03D084C-1F85-468D-9556-6670A61AEE4A}" dt="2025-01-16T05:48:48.091" v="433"/>
          <ac:picMkLst>
            <pc:docMk/>
            <pc:sldMk cId="3382548874" sldId="264"/>
            <ac:picMk id="9" creationId="{9F966CC4-0FD3-146A-5044-F4BF8D694E63}"/>
          </ac:picMkLst>
        </pc:picChg>
      </pc:sldChg>
      <pc:sldChg chg="addSp delSp modSp mod modTransition modAnim">
        <pc:chgData name="יהודה טאוב" userId="80c2dbd02819b45c" providerId="LiveId" clId="{F03D084C-1F85-468D-9556-6670A61AEE4A}" dt="2025-01-16T05:48:48.091" v="433"/>
        <pc:sldMkLst>
          <pc:docMk/>
          <pc:sldMk cId="1179465484" sldId="265"/>
        </pc:sldMkLst>
        <pc:picChg chg="add del mod">
          <ac:chgData name="יהודה טאוב" userId="80c2dbd02819b45c" providerId="LiveId" clId="{F03D084C-1F85-468D-9556-6670A61AEE4A}" dt="2025-01-15T09:52:55.464" v="428"/>
          <ac:picMkLst>
            <pc:docMk/>
            <pc:sldMk cId="1179465484" sldId="265"/>
            <ac:picMk id="7" creationId="{65389AA1-C64D-8435-0728-88CDB22B7207}"/>
          </ac:picMkLst>
        </pc:picChg>
        <pc:picChg chg="add del mod">
          <ac:chgData name="יהודה טאוב" userId="80c2dbd02819b45c" providerId="LiveId" clId="{F03D084C-1F85-468D-9556-6670A61AEE4A}" dt="2025-01-16T05:48:48.091" v="433"/>
          <ac:picMkLst>
            <pc:docMk/>
            <pc:sldMk cId="1179465484" sldId="265"/>
            <ac:picMk id="8" creationId="{DD791036-DDE4-AA7F-A256-9CB98AFC9E1A}"/>
          </ac:picMkLst>
        </pc:picChg>
      </pc:sldChg>
      <pc:sldChg chg="addSp delSp modSp mod modTransition modAnim modNotesTx">
        <pc:chgData name="יהודה טאוב" userId="80c2dbd02819b45c" providerId="LiveId" clId="{F03D084C-1F85-468D-9556-6670A61AEE4A}" dt="2025-01-16T05:48:48.091" v="433"/>
        <pc:sldMkLst>
          <pc:docMk/>
          <pc:sldMk cId="3256083023" sldId="266"/>
        </pc:sldMkLst>
        <pc:spChg chg="mod">
          <ac:chgData name="יהודה טאוב" userId="80c2dbd02819b45c" providerId="LiveId" clId="{F03D084C-1F85-468D-9556-6670A61AEE4A}" dt="2025-01-14T09:19:54.546" v="20" actId="121"/>
          <ac:spMkLst>
            <pc:docMk/>
            <pc:sldMk cId="3256083023" sldId="266"/>
            <ac:spMk id="3" creationId="{CB465921-E79A-3750-16AC-BE80DF458FE0}"/>
          </ac:spMkLst>
        </pc:spChg>
        <pc:picChg chg="mod">
          <ac:chgData name="יהודה טאוב" userId="80c2dbd02819b45c" providerId="LiveId" clId="{F03D084C-1F85-468D-9556-6670A61AEE4A}" dt="2025-01-14T09:12:06.996" v="0" actId="1076"/>
          <ac:picMkLst>
            <pc:docMk/>
            <pc:sldMk cId="3256083023" sldId="266"/>
            <ac:picMk id="5" creationId="{0F560F0D-D9BE-84FE-03C4-73333448DDBB}"/>
          </ac:picMkLst>
        </pc:picChg>
        <pc:picChg chg="add del mod">
          <ac:chgData name="יהודה טאוב" userId="80c2dbd02819b45c" providerId="LiveId" clId="{F03D084C-1F85-468D-9556-6670A61AEE4A}" dt="2025-01-15T09:52:55.464" v="428"/>
          <ac:picMkLst>
            <pc:docMk/>
            <pc:sldMk cId="3256083023" sldId="266"/>
            <ac:picMk id="6" creationId="{D36ED80B-6930-D8F4-B9FA-2FED6608B681}"/>
          </ac:picMkLst>
        </pc:picChg>
        <pc:picChg chg="add del mod">
          <ac:chgData name="יהודה טאוב" userId="80c2dbd02819b45c" providerId="LiveId" clId="{F03D084C-1F85-468D-9556-6670A61AEE4A}" dt="2025-01-16T05:48:48.091" v="433"/>
          <ac:picMkLst>
            <pc:docMk/>
            <pc:sldMk cId="3256083023" sldId="266"/>
            <ac:picMk id="7" creationId="{9162DFF7-80A3-F7E1-E9E5-90ED35FC0420}"/>
          </ac:picMkLst>
        </pc:picChg>
      </pc:sldChg>
      <pc:sldChg chg="addSp delSp modSp mod modTransition modAnim">
        <pc:chgData name="יהודה טאוב" userId="80c2dbd02819b45c" providerId="LiveId" clId="{F03D084C-1F85-468D-9556-6670A61AEE4A}" dt="2025-01-16T05:48:48.091" v="433"/>
        <pc:sldMkLst>
          <pc:docMk/>
          <pc:sldMk cId="3088386822" sldId="267"/>
        </pc:sldMkLst>
        <pc:spChg chg="mod">
          <ac:chgData name="יהודה טאוב" userId="80c2dbd02819b45c" providerId="LiveId" clId="{F03D084C-1F85-468D-9556-6670A61AEE4A}" dt="2025-01-14T23:56:42.179" v="208" actId="113"/>
          <ac:spMkLst>
            <pc:docMk/>
            <pc:sldMk cId="3088386822" sldId="267"/>
            <ac:spMk id="3" creationId="{92046659-4C16-6BE5-ED16-FD051B610ECA}"/>
          </ac:spMkLst>
        </pc:spChg>
        <pc:picChg chg="mod">
          <ac:chgData name="יהודה טאוב" userId="80c2dbd02819b45c" providerId="LiveId" clId="{F03D084C-1F85-468D-9556-6670A61AEE4A}" dt="2025-01-14T09:41:43.061" v="147" actId="1076"/>
          <ac:picMkLst>
            <pc:docMk/>
            <pc:sldMk cId="3088386822" sldId="267"/>
            <ac:picMk id="7" creationId="{BC293BDB-DEB9-958B-DD16-98C5AA351EB7}"/>
          </ac:picMkLst>
        </pc:picChg>
        <pc:picChg chg="add del mod">
          <ac:chgData name="יהודה טאוב" userId="80c2dbd02819b45c" providerId="LiveId" clId="{F03D084C-1F85-468D-9556-6670A61AEE4A}" dt="2025-01-15T09:52:55.464" v="428"/>
          <ac:picMkLst>
            <pc:docMk/>
            <pc:sldMk cId="3088386822" sldId="267"/>
            <ac:picMk id="8" creationId="{19B54376-5C65-02FE-FBB6-9129EF8BB187}"/>
          </ac:picMkLst>
        </pc:picChg>
        <pc:picChg chg="add del mod">
          <ac:chgData name="יהודה טאוב" userId="80c2dbd02819b45c" providerId="LiveId" clId="{F03D084C-1F85-468D-9556-6670A61AEE4A}" dt="2025-01-16T05:48:48.091" v="433"/>
          <ac:picMkLst>
            <pc:docMk/>
            <pc:sldMk cId="3088386822" sldId="267"/>
            <ac:picMk id="9" creationId="{1D85D13D-5863-EF8D-456F-64A197B1E2FD}"/>
          </ac:picMkLst>
        </pc:picChg>
      </pc:sldChg>
      <pc:sldChg chg="addSp delSp modSp mod modTransition modAnim">
        <pc:chgData name="יהודה טאוב" userId="80c2dbd02819b45c" providerId="LiveId" clId="{F03D084C-1F85-468D-9556-6670A61AEE4A}" dt="2025-01-16T05:48:48.091" v="433"/>
        <pc:sldMkLst>
          <pc:docMk/>
          <pc:sldMk cId="2620733982" sldId="268"/>
        </pc:sldMkLst>
        <pc:spChg chg="mod">
          <ac:chgData name="יהודה טאוב" userId="80c2dbd02819b45c" providerId="LiveId" clId="{F03D084C-1F85-468D-9556-6670A61AEE4A}" dt="2025-01-14T09:20:33.992" v="21" actId="14100"/>
          <ac:spMkLst>
            <pc:docMk/>
            <pc:sldMk cId="2620733982" sldId="268"/>
            <ac:spMk id="3" creationId="{6C7568D0-65D7-6F2C-C5D1-3AC91B8A8922}"/>
          </ac:spMkLst>
        </pc:spChg>
        <pc:picChg chg="mod">
          <ac:chgData name="יהודה טאוב" userId="80c2dbd02819b45c" providerId="LiveId" clId="{F03D084C-1F85-468D-9556-6670A61AEE4A}" dt="2025-01-14T09:13:43.714" v="4" actId="1076"/>
          <ac:picMkLst>
            <pc:docMk/>
            <pc:sldMk cId="2620733982" sldId="268"/>
            <ac:picMk id="5" creationId="{557EEB7C-AE61-EAF2-B3B4-D1580680573A}"/>
          </ac:picMkLst>
        </pc:picChg>
        <pc:picChg chg="add del mod">
          <ac:chgData name="יהודה טאוב" userId="80c2dbd02819b45c" providerId="LiveId" clId="{F03D084C-1F85-468D-9556-6670A61AEE4A}" dt="2025-01-15T09:52:55.464" v="428"/>
          <ac:picMkLst>
            <pc:docMk/>
            <pc:sldMk cId="2620733982" sldId="268"/>
            <ac:picMk id="6" creationId="{EA103902-391D-4882-FBA4-85C4231E00F8}"/>
          </ac:picMkLst>
        </pc:picChg>
        <pc:picChg chg="add del mod">
          <ac:chgData name="יהודה טאוב" userId="80c2dbd02819b45c" providerId="LiveId" clId="{F03D084C-1F85-468D-9556-6670A61AEE4A}" dt="2025-01-16T05:48:48.091" v="433"/>
          <ac:picMkLst>
            <pc:docMk/>
            <pc:sldMk cId="2620733982" sldId="268"/>
            <ac:picMk id="7" creationId="{2088851E-F694-9796-399E-39569400573B}"/>
          </ac:picMkLst>
        </pc:picChg>
      </pc:sldChg>
      <pc:sldChg chg="addSp delSp modSp mod modTransition modAnim">
        <pc:chgData name="יהודה טאוב" userId="80c2dbd02819b45c" providerId="LiveId" clId="{F03D084C-1F85-468D-9556-6670A61AEE4A}" dt="2025-01-16T05:48:48.091" v="433"/>
        <pc:sldMkLst>
          <pc:docMk/>
          <pc:sldMk cId="2818851599" sldId="269"/>
        </pc:sldMkLst>
        <pc:spChg chg="mod">
          <ac:chgData name="יהודה טאוב" userId="80c2dbd02819b45c" providerId="LiveId" clId="{F03D084C-1F85-468D-9556-6670A61AEE4A}" dt="2025-01-14T09:14:20.410" v="6" actId="14100"/>
          <ac:spMkLst>
            <pc:docMk/>
            <pc:sldMk cId="2818851599" sldId="269"/>
            <ac:spMk id="3" creationId="{FD7DE020-C209-4EC7-2457-644B246C4A9C}"/>
          </ac:spMkLst>
        </pc:spChg>
        <pc:picChg chg="mod">
          <ac:chgData name="יהודה טאוב" userId="80c2dbd02819b45c" providerId="LiveId" clId="{F03D084C-1F85-468D-9556-6670A61AEE4A}" dt="2025-01-14T09:14:16.623" v="5" actId="1076"/>
          <ac:picMkLst>
            <pc:docMk/>
            <pc:sldMk cId="2818851599" sldId="269"/>
            <ac:picMk id="5" creationId="{93CE7777-FB2D-2C9B-C93C-025C66479A3B}"/>
          </ac:picMkLst>
        </pc:picChg>
        <pc:picChg chg="add del mod">
          <ac:chgData name="יהודה טאוב" userId="80c2dbd02819b45c" providerId="LiveId" clId="{F03D084C-1F85-468D-9556-6670A61AEE4A}" dt="2025-01-15T09:52:55.464" v="428"/>
          <ac:picMkLst>
            <pc:docMk/>
            <pc:sldMk cId="2818851599" sldId="269"/>
            <ac:picMk id="6" creationId="{ED199314-D96A-BFC6-69C5-D7A47EA97EC4}"/>
          </ac:picMkLst>
        </pc:picChg>
        <pc:picChg chg="add del mod">
          <ac:chgData name="יהודה טאוב" userId="80c2dbd02819b45c" providerId="LiveId" clId="{F03D084C-1F85-468D-9556-6670A61AEE4A}" dt="2025-01-16T05:48:48.091" v="433"/>
          <ac:picMkLst>
            <pc:docMk/>
            <pc:sldMk cId="2818851599" sldId="269"/>
            <ac:picMk id="7" creationId="{CA2E9885-7B46-A02C-CCE8-A4620F89A1DB}"/>
          </ac:picMkLst>
        </pc:picChg>
      </pc:sldChg>
      <pc:sldChg chg="addSp delSp modSp mod modTransition modAnim">
        <pc:chgData name="יהודה טאוב" userId="80c2dbd02819b45c" providerId="LiveId" clId="{F03D084C-1F85-468D-9556-6670A61AEE4A}" dt="2025-01-16T05:48:48.091" v="433"/>
        <pc:sldMkLst>
          <pc:docMk/>
          <pc:sldMk cId="854815456" sldId="270"/>
        </pc:sldMkLst>
        <pc:picChg chg="mod">
          <ac:chgData name="יהודה טאוב" userId="80c2dbd02819b45c" providerId="LiveId" clId="{F03D084C-1F85-468D-9556-6670A61AEE4A}" dt="2025-01-14T09:15:13.431" v="7" actId="1076"/>
          <ac:picMkLst>
            <pc:docMk/>
            <pc:sldMk cId="854815456" sldId="270"/>
            <ac:picMk id="5" creationId="{556F9943-B4F0-4A0E-46EF-A581DAB76C69}"/>
          </ac:picMkLst>
        </pc:picChg>
        <pc:picChg chg="add del mod">
          <ac:chgData name="יהודה טאוב" userId="80c2dbd02819b45c" providerId="LiveId" clId="{F03D084C-1F85-468D-9556-6670A61AEE4A}" dt="2025-01-15T09:52:55.464" v="428"/>
          <ac:picMkLst>
            <pc:docMk/>
            <pc:sldMk cId="854815456" sldId="270"/>
            <ac:picMk id="6" creationId="{BA339B60-5DEE-2931-3D59-6CF57C080C2D}"/>
          </ac:picMkLst>
        </pc:picChg>
        <pc:picChg chg="add del mod">
          <ac:chgData name="יהודה טאוב" userId="80c2dbd02819b45c" providerId="LiveId" clId="{F03D084C-1F85-468D-9556-6670A61AEE4A}" dt="2025-01-16T05:48:48.091" v="433"/>
          <ac:picMkLst>
            <pc:docMk/>
            <pc:sldMk cId="854815456" sldId="270"/>
            <ac:picMk id="7" creationId="{A7E060A8-B718-0DA2-A439-8C1626780159}"/>
          </ac:picMkLst>
        </pc:picChg>
      </pc:sldChg>
      <pc:sldChg chg="addSp delSp modSp mod modTransition modAnim">
        <pc:chgData name="יהודה טאוב" userId="80c2dbd02819b45c" providerId="LiveId" clId="{F03D084C-1F85-468D-9556-6670A61AEE4A}" dt="2025-01-16T05:48:48.091" v="433"/>
        <pc:sldMkLst>
          <pc:docMk/>
          <pc:sldMk cId="201503475" sldId="271"/>
        </pc:sldMkLst>
        <pc:picChg chg="mod">
          <ac:chgData name="יהודה טאוב" userId="80c2dbd02819b45c" providerId="LiveId" clId="{F03D084C-1F85-468D-9556-6670A61AEE4A}" dt="2025-01-14T09:15:57.931" v="9" actId="1076"/>
          <ac:picMkLst>
            <pc:docMk/>
            <pc:sldMk cId="201503475" sldId="271"/>
            <ac:picMk id="5" creationId="{D943C914-CC3E-C67B-49AD-7F74635FA944}"/>
          </ac:picMkLst>
        </pc:picChg>
        <pc:picChg chg="add del mod">
          <ac:chgData name="יהודה טאוב" userId="80c2dbd02819b45c" providerId="LiveId" clId="{F03D084C-1F85-468D-9556-6670A61AEE4A}" dt="2025-01-15T09:52:55.464" v="428"/>
          <ac:picMkLst>
            <pc:docMk/>
            <pc:sldMk cId="201503475" sldId="271"/>
            <ac:picMk id="6" creationId="{E52DF494-5EAB-E65F-7220-B35E12E6AAFF}"/>
          </ac:picMkLst>
        </pc:picChg>
        <pc:picChg chg="add del mod">
          <ac:chgData name="יהודה טאוב" userId="80c2dbd02819b45c" providerId="LiveId" clId="{F03D084C-1F85-468D-9556-6670A61AEE4A}" dt="2025-01-16T05:48:48.091" v="433"/>
          <ac:picMkLst>
            <pc:docMk/>
            <pc:sldMk cId="201503475" sldId="271"/>
            <ac:picMk id="7" creationId="{98071A79-E6BC-D81B-356D-A41788727490}"/>
          </ac:picMkLst>
        </pc:picChg>
      </pc:sldChg>
      <pc:sldChg chg="addSp delSp modSp mod modTransition modAnim">
        <pc:chgData name="יהודה טאוב" userId="80c2dbd02819b45c" providerId="LiveId" clId="{F03D084C-1F85-468D-9556-6670A61AEE4A}" dt="2025-01-16T05:48:48.091" v="433"/>
        <pc:sldMkLst>
          <pc:docMk/>
          <pc:sldMk cId="1360512460" sldId="272"/>
        </pc:sldMkLst>
        <pc:picChg chg="mod">
          <ac:chgData name="יהודה טאוב" userId="80c2dbd02819b45c" providerId="LiveId" clId="{F03D084C-1F85-468D-9556-6670A61AEE4A}" dt="2025-01-14T09:18:44.018" v="12" actId="1076"/>
          <ac:picMkLst>
            <pc:docMk/>
            <pc:sldMk cId="1360512460" sldId="272"/>
            <ac:picMk id="7" creationId="{84389451-2BBA-095A-B9DC-949033F5AF4D}"/>
          </ac:picMkLst>
        </pc:picChg>
        <pc:picChg chg="add del mod">
          <ac:chgData name="יהודה טאוב" userId="80c2dbd02819b45c" providerId="LiveId" clId="{F03D084C-1F85-468D-9556-6670A61AEE4A}" dt="2025-01-15T09:52:55.464" v="428"/>
          <ac:picMkLst>
            <pc:docMk/>
            <pc:sldMk cId="1360512460" sldId="272"/>
            <ac:picMk id="8" creationId="{CC17B139-302D-E60C-B0F0-B231B9F965E2}"/>
          </ac:picMkLst>
        </pc:picChg>
        <pc:picChg chg="add del mod">
          <ac:chgData name="יהודה טאוב" userId="80c2dbd02819b45c" providerId="LiveId" clId="{F03D084C-1F85-468D-9556-6670A61AEE4A}" dt="2025-01-16T05:48:48.091" v="433"/>
          <ac:picMkLst>
            <pc:docMk/>
            <pc:sldMk cId="1360512460" sldId="272"/>
            <ac:picMk id="9" creationId="{9CEF29F2-1863-B3DB-2B25-7367EA455952}"/>
          </ac:picMkLst>
        </pc:picChg>
      </pc:sldChg>
      <pc:sldChg chg="addSp delSp modSp mod modTransition modAnim">
        <pc:chgData name="יהודה טאוב" userId="80c2dbd02819b45c" providerId="LiveId" clId="{F03D084C-1F85-468D-9556-6670A61AEE4A}" dt="2025-01-16T05:48:48.091" v="433"/>
        <pc:sldMkLst>
          <pc:docMk/>
          <pc:sldMk cId="2320355552" sldId="273"/>
        </pc:sldMkLst>
        <pc:picChg chg="add del mod">
          <ac:chgData name="יהודה טאוב" userId="80c2dbd02819b45c" providerId="LiveId" clId="{F03D084C-1F85-468D-9556-6670A61AEE4A}" dt="2025-01-15T09:52:55.464" v="428"/>
          <ac:picMkLst>
            <pc:docMk/>
            <pc:sldMk cId="2320355552" sldId="273"/>
            <ac:picMk id="4" creationId="{CDA775DE-150B-5621-EE3A-9E24824A0406}"/>
          </ac:picMkLst>
        </pc:picChg>
        <pc:picChg chg="add del mod">
          <ac:chgData name="יהודה טאוב" userId="80c2dbd02819b45c" providerId="LiveId" clId="{F03D084C-1F85-468D-9556-6670A61AEE4A}" dt="2025-01-16T05:48:48.091" v="433"/>
          <ac:picMkLst>
            <pc:docMk/>
            <pc:sldMk cId="2320355552" sldId="273"/>
            <ac:picMk id="5" creationId="{49AE044C-BD50-03FE-DF77-86FFBF82918B}"/>
          </ac:picMkLst>
        </pc:picChg>
      </pc:sldChg>
      <pc:sldChg chg="addSp delSp modSp mod modTransition modAnim">
        <pc:chgData name="יהודה טאוב" userId="80c2dbd02819b45c" providerId="LiveId" clId="{F03D084C-1F85-468D-9556-6670A61AEE4A}" dt="2025-01-16T05:48:48.091" v="433"/>
        <pc:sldMkLst>
          <pc:docMk/>
          <pc:sldMk cId="2905591687" sldId="274"/>
        </pc:sldMkLst>
        <pc:picChg chg="mod">
          <ac:chgData name="יהודה טאוב" userId="80c2dbd02819b45c" providerId="LiveId" clId="{F03D084C-1F85-468D-9556-6670A61AEE4A}" dt="2025-01-14T09:25:57.365" v="22" actId="1076"/>
          <ac:picMkLst>
            <pc:docMk/>
            <pc:sldMk cId="2905591687" sldId="274"/>
            <ac:picMk id="5" creationId="{14469FAF-9B20-91A4-4601-435D027BB405}"/>
          </ac:picMkLst>
        </pc:picChg>
        <pc:picChg chg="add del mod">
          <ac:chgData name="יהודה טאוב" userId="80c2dbd02819b45c" providerId="LiveId" clId="{F03D084C-1F85-468D-9556-6670A61AEE4A}" dt="2025-01-15T09:52:55.464" v="428"/>
          <ac:picMkLst>
            <pc:docMk/>
            <pc:sldMk cId="2905591687" sldId="274"/>
            <ac:picMk id="6" creationId="{45B2FB62-035B-BF76-0C8D-53443800D7B9}"/>
          </ac:picMkLst>
        </pc:picChg>
        <pc:picChg chg="add del mod">
          <ac:chgData name="יהודה טאוב" userId="80c2dbd02819b45c" providerId="LiveId" clId="{F03D084C-1F85-468D-9556-6670A61AEE4A}" dt="2025-01-16T05:48:48.091" v="433"/>
          <ac:picMkLst>
            <pc:docMk/>
            <pc:sldMk cId="2905591687" sldId="274"/>
            <ac:picMk id="7" creationId="{F5D88548-C672-ECF9-66CC-CC8E51BD3A02}"/>
          </ac:picMkLst>
        </pc:picChg>
      </pc:sldChg>
      <pc:sldChg chg="addSp delSp modSp mod modTransition modAnim">
        <pc:chgData name="יהודה טאוב" userId="80c2dbd02819b45c" providerId="LiveId" clId="{F03D084C-1F85-468D-9556-6670A61AEE4A}" dt="2025-01-16T05:48:48.091" v="433"/>
        <pc:sldMkLst>
          <pc:docMk/>
          <pc:sldMk cId="362683087" sldId="275"/>
        </pc:sldMkLst>
        <pc:spChg chg="mod">
          <ac:chgData name="יהודה טאוב" userId="80c2dbd02819b45c" providerId="LiveId" clId="{F03D084C-1F85-468D-9556-6670A61AEE4A}" dt="2025-01-14T09:38:04.736" v="47" actId="14100"/>
          <ac:spMkLst>
            <pc:docMk/>
            <pc:sldMk cId="362683087" sldId="275"/>
            <ac:spMk id="2" creationId="{D1AB6B58-FB57-4C16-1813-97F8B1AD91BE}"/>
          </ac:spMkLst>
        </pc:spChg>
        <pc:spChg chg="mod">
          <ac:chgData name="יהודה טאוב" userId="80c2dbd02819b45c" providerId="LiveId" clId="{F03D084C-1F85-468D-9556-6670A61AEE4A}" dt="2025-01-14T09:41:09.653" v="145" actId="2711"/>
          <ac:spMkLst>
            <pc:docMk/>
            <pc:sldMk cId="362683087" sldId="275"/>
            <ac:spMk id="3" creationId="{B8695E65-2A5D-C76D-F88E-3FB9D35D7AE1}"/>
          </ac:spMkLst>
        </pc:spChg>
        <pc:picChg chg="mod">
          <ac:chgData name="יהודה טאוב" userId="80c2dbd02819b45c" providerId="LiveId" clId="{F03D084C-1F85-468D-9556-6670A61AEE4A}" dt="2025-01-14T09:40:49.463" v="139" actId="1076"/>
          <ac:picMkLst>
            <pc:docMk/>
            <pc:sldMk cId="362683087" sldId="275"/>
            <ac:picMk id="6" creationId="{FA4AB847-87B6-2F05-840B-B38CECDD6FA1}"/>
          </ac:picMkLst>
        </pc:picChg>
        <pc:picChg chg="add del mod">
          <ac:chgData name="יהודה טאוב" userId="80c2dbd02819b45c" providerId="LiveId" clId="{F03D084C-1F85-468D-9556-6670A61AEE4A}" dt="2025-01-15T09:52:55.464" v="428"/>
          <ac:picMkLst>
            <pc:docMk/>
            <pc:sldMk cId="362683087" sldId="275"/>
            <ac:picMk id="7" creationId="{F7E8DD8A-CA59-EAAD-E6E1-D71B8DDD6896}"/>
          </ac:picMkLst>
        </pc:picChg>
        <pc:picChg chg="add del mod">
          <ac:chgData name="יהודה טאוב" userId="80c2dbd02819b45c" providerId="LiveId" clId="{F03D084C-1F85-468D-9556-6670A61AEE4A}" dt="2025-01-16T05:48:48.091" v="433"/>
          <ac:picMkLst>
            <pc:docMk/>
            <pc:sldMk cId="362683087" sldId="275"/>
            <ac:picMk id="8" creationId="{28BF2C99-2F09-78AE-ECFB-EC782B6567C1}"/>
          </ac:picMkLst>
        </pc:picChg>
      </pc:sldChg>
      <pc:sldChg chg="addSp delSp modSp mod modTransition modAnim">
        <pc:chgData name="יהודה טאוב" userId="80c2dbd02819b45c" providerId="LiveId" clId="{F03D084C-1F85-468D-9556-6670A61AEE4A}" dt="2025-01-16T05:48:48.091" v="433"/>
        <pc:sldMkLst>
          <pc:docMk/>
          <pc:sldMk cId="3904268291" sldId="276"/>
        </pc:sldMkLst>
        <pc:spChg chg="mod">
          <ac:chgData name="יהודה טאוב" userId="80c2dbd02819b45c" providerId="LiveId" clId="{F03D084C-1F85-468D-9556-6670A61AEE4A}" dt="2025-01-15T00:00:52.796" v="225" actId="20577"/>
          <ac:spMkLst>
            <pc:docMk/>
            <pc:sldMk cId="3904268291" sldId="276"/>
            <ac:spMk id="2" creationId="{30B1386E-A97E-8169-BF05-8FB610703DAC}"/>
          </ac:spMkLst>
        </pc:spChg>
        <pc:spChg chg="mod">
          <ac:chgData name="יהודה טאוב" userId="80c2dbd02819b45c" providerId="LiveId" clId="{F03D084C-1F85-468D-9556-6670A61AEE4A}" dt="2025-01-15T00:01:37.128" v="262" actId="13926"/>
          <ac:spMkLst>
            <pc:docMk/>
            <pc:sldMk cId="3904268291" sldId="276"/>
            <ac:spMk id="3" creationId="{AF37F22B-2979-3C64-F3B6-11936A1F63EA}"/>
          </ac:spMkLst>
        </pc:spChg>
        <pc:picChg chg="mod">
          <ac:chgData name="יהודה טאוב" userId="80c2dbd02819b45c" providerId="LiveId" clId="{F03D084C-1F85-468D-9556-6670A61AEE4A}" dt="2025-01-14T09:26:31.554" v="23" actId="1076"/>
          <ac:picMkLst>
            <pc:docMk/>
            <pc:sldMk cId="3904268291" sldId="276"/>
            <ac:picMk id="5" creationId="{7E96CE94-9F53-2F76-B2E6-8F8EEF1A6F77}"/>
          </ac:picMkLst>
        </pc:picChg>
        <pc:picChg chg="add del mod">
          <ac:chgData name="יהודה טאוב" userId="80c2dbd02819b45c" providerId="LiveId" clId="{F03D084C-1F85-468D-9556-6670A61AEE4A}" dt="2025-01-15T09:52:55.464" v="428"/>
          <ac:picMkLst>
            <pc:docMk/>
            <pc:sldMk cId="3904268291" sldId="276"/>
            <ac:picMk id="6" creationId="{B95D0B79-1A18-6723-6673-0E32CB7914A1}"/>
          </ac:picMkLst>
        </pc:picChg>
        <pc:picChg chg="add del mod">
          <ac:chgData name="יהודה טאוב" userId="80c2dbd02819b45c" providerId="LiveId" clId="{F03D084C-1F85-468D-9556-6670A61AEE4A}" dt="2025-01-16T05:48:48.091" v="433"/>
          <ac:picMkLst>
            <pc:docMk/>
            <pc:sldMk cId="3904268291" sldId="276"/>
            <ac:picMk id="7" creationId="{7B5061BC-D354-52CA-04D7-C46D2FD833E4}"/>
          </ac:picMkLst>
        </pc:picChg>
      </pc:sldChg>
      <pc:sldChg chg="addSp delSp modSp mod modTransition modAnim modNotesTx">
        <pc:chgData name="יהודה טאוב" userId="80c2dbd02819b45c" providerId="LiveId" clId="{F03D084C-1F85-468D-9556-6670A61AEE4A}" dt="2025-01-16T05:48:48.091" v="433"/>
        <pc:sldMkLst>
          <pc:docMk/>
          <pc:sldMk cId="546289259" sldId="277"/>
        </pc:sldMkLst>
        <pc:picChg chg="mod">
          <ac:chgData name="יהודה טאוב" userId="80c2dbd02819b45c" providerId="LiveId" clId="{F03D084C-1F85-468D-9556-6670A61AEE4A}" dt="2025-01-14T09:42:30.620" v="148" actId="1076"/>
          <ac:picMkLst>
            <pc:docMk/>
            <pc:sldMk cId="546289259" sldId="277"/>
            <ac:picMk id="5" creationId="{D6D4AF4B-2ECD-3D9B-BB9D-8FAB47CFBEFB}"/>
          </ac:picMkLst>
        </pc:picChg>
        <pc:picChg chg="add del mod">
          <ac:chgData name="יהודה טאוב" userId="80c2dbd02819b45c" providerId="LiveId" clId="{F03D084C-1F85-468D-9556-6670A61AEE4A}" dt="2025-01-15T09:52:55.464" v="428"/>
          <ac:picMkLst>
            <pc:docMk/>
            <pc:sldMk cId="546289259" sldId="277"/>
            <ac:picMk id="6" creationId="{45F0A4E3-FA55-FD2C-AC38-7D80E3683644}"/>
          </ac:picMkLst>
        </pc:picChg>
        <pc:picChg chg="add del mod">
          <ac:chgData name="יהודה טאוב" userId="80c2dbd02819b45c" providerId="LiveId" clId="{F03D084C-1F85-468D-9556-6670A61AEE4A}" dt="2025-01-16T05:48:48.091" v="433"/>
          <ac:picMkLst>
            <pc:docMk/>
            <pc:sldMk cId="546289259" sldId="277"/>
            <ac:picMk id="7" creationId="{31968DBD-26C4-7D54-3A25-0A611ABBCC21}"/>
          </ac:picMkLst>
        </pc:picChg>
      </pc:sldChg>
      <pc:sldChg chg="addSp delSp modSp mod modTransition modAnim">
        <pc:chgData name="יהודה טאוב" userId="80c2dbd02819b45c" providerId="LiveId" clId="{F03D084C-1F85-468D-9556-6670A61AEE4A}" dt="2025-01-16T05:48:48.091" v="433"/>
        <pc:sldMkLst>
          <pc:docMk/>
          <pc:sldMk cId="1783034941" sldId="278"/>
        </pc:sldMkLst>
        <pc:spChg chg="mod">
          <ac:chgData name="יהודה טאוב" userId="80c2dbd02819b45c" providerId="LiveId" clId="{F03D084C-1F85-468D-9556-6670A61AEE4A}" dt="2025-01-14T09:30:23.954" v="26" actId="14100"/>
          <ac:spMkLst>
            <pc:docMk/>
            <pc:sldMk cId="1783034941" sldId="278"/>
            <ac:spMk id="3" creationId="{7ECB99F4-1903-4FC4-5346-18998D007885}"/>
          </ac:spMkLst>
        </pc:spChg>
        <pc:picChg chg="mod">
          <ac:chgData name="יהודה טאוב" userId="80c2dbd02819b45c" providerId="LiveId" clId="{F03D084C-1F85-468D-9556-6670A61AEE4A}" dt="2025-01-14T09:30:20.939" v="25" actId="1076"/>
          <ac:picMkLst>
            <pc:docMk/>
            <pc:sldMk cId="1783034941" sldId="278"/>
            <ac:picMk id="5" creationId="{710C8FB4-AD78-5175-D0C0-0E91D8FA4608}"/>
          </ac:picMkLst>
        </pc:picChg>
        <pc:picChg chg="add del mod">
          <ac:chgData name="יהודה טאוב" userId="80c2dbd02819b45c" providerId="LiveId" clId="{F03D084C-1F85-468D-9556-6670A61AEE4A}" dt="2025-01-15T09:52:55.464" v="428"/>
          <ac:picMkLst>
            <pc:docMk/>
            <pc:sldMk cId="1783034941" sldId="278"/>
            <ac:picMk id="6" creationId="{7F1A3CE5-1B8B-CBA0-C7F0-42D74DD5F41C}"/>
          </ac:picMkLst>
        </pc:picChg>
        <pc:picChg chg="add del mod">
          <ac:chgData name="יהודה טאוב" userId="80c2dbd02819b45c" providerId="LiveId" clId="{F03D084C-1F85-468D-9556-6670A61AEE4A}" dt="2025-01-16T05:48:48.091" v="433"/>
          <ac:picMkLst>
            <pc:docMk/>
            <pc:sldMk cId="1783034941" sldId="278"/>
            <ac:picMk id="7" creationId="{40EFE00A-5558-D655-91FC-AB6AA65A8E0F}"/>
          </ac:picMkLst>
        </pc:picChg>
      </pc:sldChg>
      <pc:sldChg chg="addSp delSp modSp mod modTransition modAnim modNotesTx">
        <pc:chgData name="יהודה טאוב" userId="80c2dbd02819b45c" providerId="LiveId" clId="{F03D084C-1F85-468D-9556-6670A61AEE4A}" dt="2025-01-16T05:48:48.091" v="433"/>
        <pc:sldMkLst>
          <pc:docMk/>
          <pc:sldMk cId="72718691" sldId="279"/>
        </pc:sldMkLst>
        <pc:picChg chg="mod">
          <ac:chgData name="יהודה טאוב" userId="80c2dbd02819b45c" providerId="LiveId" clId="{F03D084C-1F85-468D-9556-6670A61AEE4A}" dt="2025-01-14T09:31:56.787" v="27" actId="1076"/>
          <ac:picMkLst>
            <pc:docMk/>
            <pc:sldMk cId="72718691" sldId="279"/>
            <ac:picMk id="5" creationId="{B8DEFD42-F95D-8953-10C6-4651F14D53B5}"/>
          </ac:picMkLst>
        </pc:picChg>
        <pc:picChg chg="add del mod">
          <ac:chgData name="יהודה טאוב" userId="80c2dbd02819b45c" providerId="LiveId" clId="{F03D084C-1F85-468D-9556-6670A61AEE4A}" dt="2025-01-15T09:52:55.464" v="428"/>
          <ac:picMkLst>
            <pc:docMk/>
            <pc:sldMk cId="72718691" sldId="279"/>
            <ac:picMk id="6" creationId="{BE0D2DCE-E163-12DF-7C72-A8D28B3B5056}"/>
          </ac:picMkLst>
        </pc:picChg>
        <pc:picChg chg="add del mod">
          <ac:chgData name="יהודה טאוב" userId="80c2dbd02819b45c" providerId="LiveId" clId="{F03D084C-1F85-468D-9556-6670A61AEE4A}" dt="2025-01-16T05:48:48.091" v="433"/>
          <ac:picMkLst>
            <pc:docMk/>
            <pc:sldMk cId="72718691" sldId="279"/>
            <ac:picMk id="7" creationId="{229CF5EF-510D-3FD4-6E6E-0ED9F736EFB8}"/>
          </ac:picMkLst>
        </pc:picChg>
      </pc:sldChg>
      <pc:sldChg chg="addSp delSp modSp mod modTransition modAnim modNotesTx">
        <pc:chgData name="יהודה טאוב" userId="80c2dbd02819b45c" providerId="LiveId" clId="{F03D084C-1F85-468D-9556-6670A61AEE4A}" dt="2025-01-16T05:48:48.091" v="433"/>
        <pc:sldMkLst>
          <pc:docMk/>
          <pc:sldMk cId="2533539017" sldId="280"/>
        </pc:sldMkLst>
        <pc:picChg chg="mod">
          <ac:chgData name="יהודה טאוב" userId="80c2dbd02819b45c" providerId="LiveId" clId="{F03D084C-1F85-468D-9556-6670A61AEE4A}" dt="2025-01-14T09:33:38.929" v="29" actId="1076"/>
          <ac:picMkLst>
            <pc:docMk/>
            <pc:sldMk cId="2533539017" sldId="280"/>
            <ac:picMk id="5" creationId="{285D2AEF-A615-F46A-1592-4AA78DBF9752}"/>
          </ac:picMkLst>
        </pc:picChg>
        <pc:picChg chg="add del mod">
          <ac:chgData name="יהודה טאוב" userId="80c2dbd02819b45c" providerId="LiveId" clId="{F03D084C-1F85-468D-9556-6670A61AEE4A}" dt="2025-01-15T09:52:55.464" v="428"/>
          <ac:picMkLst>
            <pc:docMk/>
            <pc:sldMk cId="2533539017" sldId="280"/>
            <ac:picMk id="6" creationId="{4282995E-D4B9-EE6D-B79A-D675DEF0FC43}"/>
          </ac:picMkLst>
        </pc:picChg>
        <pc:picChg chg="add del mod">
          <ac:chgData name="יהודה טאוב" userId="80c2dbd02819b45c" providerId="LiveId" clId="{F03D084C-1F85-468D-9556-6670A61AEE4A}" dt="2025-01-16T05:48:48.091" v="433"/>
          <ac:picMkLst>
            <pc:docMk/>
            <pc:sldMk cId="2533539017" sldId="280"/>
            <ac:picMk id="7" creationId="{4C044DD5-D62E-7225-F666-91E41B9EE00A}"/>
          </ac:picMkLst>
        </pc:picChg>
      </pc:sldChg>
      <pc:sldChg chg="addSp delSp modSp mod modTransition modAnim">
        <pc:chgData name="יהודה טאוב" userId="80c2dbd02819b45c" providerId="LiveId" clId="{F03D084C-1F85-468D-9556-6670A61AEE4A}" dt="2025-01-16T05:48:48.091" v="433"/>
        <pc:sldMkLst>
          <pc:docMk/>
          <pc:sldMk cId="1556418218" sldId="281"/>
        </pc:sldMkLst>
        <pc:picChg chg="add del mod">
          <ac:chgData name="יהודה טאוב" userId="80c2dbd02819b45c" providerId="LiveId" clId="{F03D084C-1F85-468D-9556-6670A61AEE4A}" dt="2025-01-15T09:52:55.464" v="428"/>
          <ac:picMkLst>
            <pc:docMk/>
            <pc:sldMk cId="1556418218" sldId="281"/>
            <ac:picMk id="4" creationId="{B18025E8-A85A-9345-EE42-220BCDD49E74}"/>
          </ac:picMkLst>
        </pc:picChg>
        <pc:picChg chg="add del mod">
          <ac:chgData name="יהודה טאוב" userId="80c2dbd02819b45c" providerId="LiveId" clId="{F03D084C-1F85-468D-9556-6670A61AEE4A}" dt="2025-01-16T05:48:48.091" v="433"/>
          <ac:picMkLst>
            <pc:docMk/>
            <pc:sldMk cId="1556418218" sldId="281"/>
            <ac:picMk id="5" creationId="{BB8E863B-01CB-1101-715C-EDCD02E6F3B2}"/>
          </ac:picMkLst>
        </pc:picChg>
      </pc:sldChg>
      <pc:sldChg chg="addSp delSp modSp new mod modTransition modAnim">
        <pc:chgData name="יהודה טאוב" userId="80c2dbd02819b45c" providerId="LiveId" clId="{F03D084C-1F85-468D-9556-6670A61AEE4A}" dt="2025-01-16T05:48:48.091" v="433"/>
        <pc:sldMkLst>
          <pc:docMk/>
          <pc:sldMk cId="2153700172" sldId="282"/>
        </pc:sldMkLst>
        <pc:spChg chg="mod">
          <ac:chgData name="יהודה טאוב" userId="80c2dbd02819b45c" providerId="LiveId" clId="{F03D084C-1F85-468D-9556-6670A61AEE4A}" dt="2025-01-14T10:10:09.017" v="166" actId="20577"/>
          <ac:spMkLst>
            <pc:docMk/>
            <pc:sldMk cId="2153700172" sldId="282"/>
            <ac:spMk id="2" creationId="{DB16738E-2AC9-F278-E8B6-CBBB3909FA50}"/>
          </ac:spMkLst>
        </pc:spChg>
        <pc:spChg chg="mod">
          <ac:chgData name="יהודה טאוב" userId="80c2dbd02819b45c" providerId="LiveId" clId="{F03D084C-1F85-468D-9556-6670A61AEE4A}" dt="2025-01-15T00:02:12.348" v="264" actId="20577"/>
          <ac:spMkLst>
            <pc:docMk/>
            <pc:sldMk cId="2153700172" sldId="282"/>
            <ac:spMk id="3" creationId="{64A32628-645E-502A-8211-3BB13ACBA088}"/>
          </ac:spMkLst>
        </pc:spChg>
        <pc:picChg chg="mod">
          <ac:chgData name="יהודה טאוב" userId="80c2dbd02819b45c" providerId="LiveId" clId="{F03D084C-1F85-468D-9556-6670A61AEE4A}" dt="2025-01-14T09:44:18.176" v="151" actId="1076"/>
          <ac:picMkLst>
            <pc:docMk/>
            <pc:sldMk cId="2153700172" sldId="282"/>
            <ac:picMk id="5" creationId="{4335B8BC-2D7D-1A07-3028-CB1CD859FDF8}"/>
          </ac:picMkLst>
        </pc:picChg>
        <pc:picChg chg="add del mod">
          <ac:chgData name="יהודה טאוב" userId="80c2dbd02819b45c" providerId="LiveId" clId="{F03D084C-1F85-468D-9556-6670A61AEE4A}" dt="2025-01-15T09:52:55.464" v="428"/>
          <ac:picMkLst>
            <pc:docMk/>
            <pc:sldMk cId="2153700172" sldId="282"/>
            <ac:picMk id="6" creationId="{9E7B139C-E873-D69E-2AAC-99ACCBF77DF5}"/>
          </ac:picMkLst>
        </pc:picChg>
        <pc:picChg chg="add del mod">
          <ac:chgData name="יהודה טאוב" userId="80c2dbd02819b45c" providerId="LiveId" clId="{F03D084C-1F85-468D-9556-6670A61AEE4A}" dt="2025-01-16T05:48:48.091" v="433"/>
          <ac:picMkLst>
            <pc:docMk/>
            <pc:sldMk cId="2153700172" sldId="282"/>
            <ac:picMk id="7" creationId="{A27D07E1-2DAA-7932-7BA9-09562EA0B2C7}"/>
          </ac:picMkLst>
        </pc:picChg>
      </pc:sldChg>
      <pc:sldChg chg="delSp modSp add del mod ord">
        <pc:chgData name="יהודה טאוב" userId="80c2dbd02819b45c" providerId="LiveId" clId="{F03D084C-1F85-468D-9556-6670A61AEE4A}" dt="2025-01-14T23:55:07.569" v="207" actId="47"/>
        <pc:sldMkLst>
          <pc:docMk/>
          <pc:sldMk cId="2217427718" sldId="283"/>
        </pc:sldMkLst>
      </pc:sldChg>
      <pc:sldChg chg="addSp delSp modSp add mod modTransition modAnim">
        <pc:chgData name="יהודה טאוב" userId="80c2dbd02819b45c" providerId="LiveId" clId="{F03D084C-1F85-468D-9556-6670A61AEE4A}" dt="2025-01-16T05:48:48.091" v="433"/>
        <pc:sldMkLst>
          <pc:docMk/>
          <pc:sldMk cId="3239121943" sldId="284"/>
        </pc:sldMkLst>
        <pc:spChg chg="mod">
          <ac:chgData name="יהודה טאוב" userId="80c2dbd02819b45c" providerId="LiveId" clId="{F03D084C-1F85-468D-9556-6670A61AEE4A}" dt="2025-01-14T23:53:02.418" v="198" actId="27636"/>
          <ac:spMkLst>
            <pc:docMk/>
            <pc:sldMk cId="3239121943" sldId="284"/>
            <ac:spMk id="3" creationId="{B16FD2DF-924D-06B3-7FB5-EDB30DE05A73}"/>
          </ac:spMkLst>
        </pc:spChg>
        <pc:picChg chg="add mod">
          <ac:chgData name="יהודה טאוב" userId="80c2dbd02819b45c" providerId="LiveId" clId="{F03D084C-1F85-468D-9556-6670A61AEE4A}" dt="2025-01-14T23:54:58.428" v="206" actId="14100"/>
          <ac:picMkLst>
            <pc:docMk/>
            <pc:sldMk cId="3239121943" sldId="284"/>
            <ac:picMk id="6" creationId="{A9E9C51C-D2CD-A891-29D7-7A74ADA8CF0E}"/>
          </ac:picMkLst>
        </pc:picChg>
        <pc:picChg chg="add del mod">
          <ac:chgData name="יהודה טאוב" userId="80c2dbd02819b45c" providerId="LiveId" clId="{F03D084C-1F85-468D-9556-6670A61AEE4A}" dt="2025-01-15T09:52:55.464" v="428"/>
          <ac:picMkLst>
            <pc:docMk/>
            <pc:sldMk cId="3239121943" sldId="284"/>
            <ac:picMk id="7" creationId="{3A0F68DF-9D90-CF19-43E7-42E85AAB3CB2}"/>
          </ac:picMkLst>
        </pc:picChg>
        <pc:picChg chg="add del mod">
          <ac:chgData name="יהודה טאוב" userId="80c2dbd02819b45c" providerId="LiveId" clId="{F03D084C-1F85-468D-9556-6670A61AEE4A}" dt="2025-01-16T05:48:48.091" v="433"/>
          <ac:picMkLst>
            <pc:docMk/>
            <pc:sldMk cId="3239121943" sldId="284"/>
            <ac:picMk id="8" creationId="{1727A53E-1C61-77BC-7729-8441EE726971}"/>
          </ac:picMkLst>
        </pc:picChg>
      </pc:sldChg>
      <pc:sldChg chg="addSp delSp modSp add mod ord modTransition modAnim modNotesTx">
        <pc:chgData name="יהודה טאוב" userId="80c2dbd02819b45c" providerId="LiveId" clId="{F03D084C-1F85-468D-9556-6670A61AEE4A}" dt="2025-01-16T05:48:48.091" v="433"/>
        <pc:sldMkLst>
          <pc:docMk/>
          <pc:sldMk cId="4293045854" sldId="285"/>
        </pc:sldMkLst>
        <pc:spChg chg="mod">
          <ac:chgData name="יהודה טאוב" userId="80c2dbd02819b45c" providerId="LiveId" clId="{F03D084C-1F85-468D-9556-6670A61AEE4A}" dt="2025-01-15T00:06:33.819" v="294" actId="14100"/>
          <ac:spMkLst>
            <pc:docMk/>
            <pc:sldMk cId="4293045854" sldId="285"/>
            <ac:spMk id="3" creationId="{D2B2C3CF-9407-F541-6939-71A3BBBCB2D8}"/>
          </ac:spMkLst>
        </pc:spChg>
        <pc:spChg chg="add">
          <ac:chgData name="יהודה טאוב" userId="80c2dbd02819b45c" providerId="LiveId" clId="{F03D084C-1F85-468D-9556-6670A61AEE4A}" dt="2025-01-15T00:04:41.496" v="275"/>
          <ac:spMkLst>
            <pc:docMk/>
            <pc:sldMk cId="4293045854" sldId="285"/>
            <ac:spMk id="4" creationId="{8E6134CA-E5BD-76DD-4022-454979770BB9}"/>
          </ac:spMkLst>
        </pc:spChg>
        <pc:picChg chg="del">
          <ac:chgData name="יהודה טאוב" userId="80c2dbd02819b45c" providerId="LiveId" clId="{F03D084C-1F85-468D-9556-6670A61AEE4A}" dt="2025-01-15T00:04:40.303" v="274" actId="478"/>
          <ac:picMkLst>
            <pc:docMk/>
            <pc:sldMk cId="4293045854" sldId="285"/>
            <ac:picMk id="5" creationId="{7729598C-2EF3-5C9D-850D-E1F77FA61113}"/>
          </ac:picMkLst>
        </pc:picChg>
        <pc:picChg chg="add mod">
          <ac:chgData name="יהודה טאוב" userId="80c2dbd02819b45c" providerId="LiveId" clId="{F03D084C-1F85-468D-9556-6670A61AEE4A}" dt="2025-01-15T00:04:46.580" v="277" actId="1076"/>
          <ac:picMkLst>
            <pc:docMk/>
            <pc:sldMk cId="4293045854" sldId="285"/>
            <ac:picMk id="6" creationId="{F2D4E129-6A6F-192A-CD5E-A653A56CC247}"/>
          </ac:picMkLst>
        </pc:picChg>
        <pc:picChg chg="add del mod">
          <ac:chgData name="יהודה טאוב" userId="80c2dbd02819b45c" providerId="LiveId" clId="{F03D084C-1F85-468D-9556-6670A61AEE4A}" dt="2025-01-15T09:52:55.464" v="428"/>
          <ac:picMkLst>
            <pc:docMk/>
            <pc:sldMk cId="4293045854" sldId="285"/>
            <ac:picMk id="7" creationId="{FFE7E48E-4D6F-F892-6728-7A5AA762F1BC}"/>
          </ac:picMkLst>
        </pc:picChg>
        <pc:picChg chg="add del mod">
          <ac:chgData name="יהודה טאוב" userId="80c2dbd02819b45c" providerId="LiveId" clId="{F03D084C-1F85-468D-9556-6670A61AEE4A}" dt="2025-01-16T05:48:48.091" v="433"/>
          <ac:picMkLst>
            <pc:docMk/>
            <pc:sldMk cId="4293045854" sldId="285"/>
            <ac:picMk id="8" creationId="{ABFA3646-FB41-1FE2-A8D0-78891BA1A3CE}"/>
          </ac:picMkLst>
        </pc:picChg>
      </pc:sldChg>
      <pc:sldChg chg="addSp delSp modSp new mod modTransition modAnim">
        <pc:chgData name="יהודה טאוב" userId="80c2dbd02819b45c" providerId="LiveId" clId="{F03D084C-1F85-468D-9556-6670A61AEE4A}" dt="2025-01-16T05:48:48.091" v="433"/>
        <pc:sldMkLst>
          <pc:docMk/>
          <pc:sldMk cId="2745970191" sldId="286"/>
        </pc:sldMkLst>
        <pc:spChg chg="mod">
          <ac:chgData name="יהודה טאוב" userId="80c2dbd02819b45c" providerId="LiveId" clId="{F03D084C-1F85-468D-9556-6670A61AEE4A}" dt="2025-01-15T00:11:58.552" v="337" actId="14100"/>
          <ac:spMkLst>
            <pc:docMk/>
            <pc:sldMk cId="2745970191" sldId="286"/>
            <ac:spMk id="2" creationId="{2CF649AD-958E-5E5E-7E10-C77E2712096A}"/>
          </ac:spMkLst>
        </pc:spChg>
        <pc:spChg chg="mod">
          <ac:chgData name="יהודה טאוב" userId="80c2dbd02819b45c" providerId="LiveId" clId="{F03D084C-1F85-468D-9556-6670A61AEE4A}" dt="2025-01-15T00:10:55.368" v="330" actId="6549"/>
          <ac:spMkLst>
            <pc:docMk/>
            <pc:sldMk cId="2745970191" sldId="286"/>
            <ac:spMk id="3" creationId="{9E6B5E8E-0F42-0083-A40F-F2E7411BA7B1}"/>
          </ac:spMkLst>
        </pc:spChg>
        <pc:spChg chg="add">
          <ac:chgData name="יהודה טאוב" userId="80c2dbd02819b45c" providerId="LiveId" clId="{F03D084C-1F85-468D-9556-6670A61AEE4A}" dt="2025-01-15T00:11:40.532" v="331"/>
          <ac:spMkLst>
            <pc:docMk/>
            <pc:sldMk cId="2745970191" sldId="286"/>
            <ac:spMk id="4" creationId="{B5ECB116-AC4B-8C80-EC90-2EBD15F1F3A7}"/>
          </ac:spMkLst>
        </pc:spChg>
        <pc:picChg chg="add mod">
          <ac:chgData name="יהודה טאוב" userId="80c2dbd02819b45c" providerId="LiveId" clId="{F03D084C-1F85-468D-9556-6670A61AEE4A}" dt="2025-01-15T00:11:49.153" v="335" actId="1076"/>
          <ac:picMkLst>
            <pc:docMk/>
            <pc:sldMk cId="2745970191" sldId="286"/>
            <ac:picMk id="5" creationId="{24D8661C-C2B2-D1FE-B9D7-3457893B1116}"/>
          </ac:picMkLst>
        </pc:picChg>
        <pc:picChg chg="add del mod">
          <ac:chgData name="יהודה טאוב" userId="80c2dbd02819b45c" providerId="LiveId" clId="{F03D084C-1F85-468D-9556-6670A61AEE4A}" dt="2025-01-15T09:52:55.464" v="428"/>
          <ac:picMkLst>
            <pc:docMk/>
            <pc:sldMk cId="2745970191" sldId="286"/>
            <ac:picMk id="6" creationId="{5FFA493B-BBA8-F2A0-82CD-0ECB88E1B0D4}"/>
          </ac:picMkLst>
        </pc:picChg>
        <pc:picChg chg="add del mod">
          <ac:chgData name="יהודה טאוב" userId="80c2dbd02819b45c" providerId="LiveId" clId="{F03D084C-1F85-468D-9556-6670A61AEE4A}" dt="2025-01-16T05:48:48.091" v="433"/>
          <ac:picMkLst>
            <pc:docMk/>
            <pc:sldMk cId="2745970191" sldId="286"/>
            <ac:picMk id="7" creationId="{DE93CEEC-EEEF-4799-FD96-4DA18EA954EE}"/>
          </ac:picMkLst>
        </pc:picChg>
      </pc:sldChg>
      <pc:sldChg chg="addSp delSp modSp new mod modTransition modAnim">
        <pc:chgData name="יהודה טאוב" userId="80c2dbd02819b45c" providerId="LiveId" clId="{F03D084C-1F85-468D-9556-6670A61AEE4A}" dt="2025-01-16T05:48:48.091" v="433"/>
        <pc:sldMkLst>
          <pc:docMk/>
          <pc:sldMk cId="3401769321" sldId="287"/>
        </pc:sldMkLst>
        <pc:picChg chg="add mod">
          <ac:chgData name="יהודה טאוב" userId="80c2dbd02819b45c" providerId="LiveId" clId="{F03D084C-1F85-468D-9556-6670A61AEE4A}" dt="2025-01-15T00:14:13.730" v="344" actId="1076"/>
          <ac:picMkLst>
            <pc:docMk/>
            <pc:sldMk cId="3401769321" sldId="287"/>
            <ac:picMk id="4" creationId="{622BECDA-4775-1E14-AD36-9BEA73F12E87}"/>
          </ac:picMkLst>
        </pc:picChg>
        <pc:picChg chg="add del mod">
          <ac:chgData name="יהודה טאוב" userId="80c2dbd02819b45c" providerId="LiveId" clId="{F03D084C-1F85-468D-9556-6670A61AEE4A}" dt="2025-01-16T05:48:48.091" v="433"/>
          <ac:picMkLst>
            <pc:docMk/>
            <pc:sldMk cId="3401769321" sldId="287"/>
            <ac:picMk id="7" creationId="{51BC8F6B-3DD7-107B-A5FE-57104715A945}"/>
          </ac:picMkLst>
        </pc:picChg>
      </pc:sldChg>
      <pc:sldChg chg="addSp delSp modSp new mod modTransition modAnim">
        <pc:chgData name="יהודה טאוב" userId="80c2dbd02819b45c" providerId="LiveId" clId="{F03D084C-1F85-468D-9556-6670A61AEE4A}" dt="2025-01-16T05:48:48.091" v="433"/>
        <pc:sldMkLst>
          <pc:docMk/>
          <pc:sldMk cId="4232752971" sldId="288"/>
        </pc:sldMkLst>
        <pc:spChg chg="mod">
          <ac:chgData name="יהודה טאוב" userId="80c2dbd02819b45c" providerId="LiveId" clId="{F03D084C-1F85-468D-9556-6670A61AEE4A}" dt="2025-01-15T00:19:52.223" v="358" actId="20578"/>
          <ac:spMkLst>
            <pc:docMk/>
            <pc:sldMk cId="4232752971" sldId="288"/>
            <ac:spMk id="2" creationId="{1A74A65A-2D87-6BBE-05F1-3E2DE8E14239}"/>
          </ac:spMkLst>
        </pc:spChg>
        <pc:spChg chg="mod">
          <ac:chgData name="יהודה טאוב" userId="80c2dbd02819b45c" providerId="LiveId" clId="{F03D084C-1F85-468D-9556-6670A61AEE4A}" dt="2025-01-15T00:21:07.263" v="362" actId="12"/>
          <ac:spMkLst>
            <pc:docMk/>
            <pc:sldMk cId="4232752971" sldId="288"/>
            <ac:spMk id="3" creationId="{AFE849A8-160F-7F7F-E01C-56CC30F166EE}"/>
          </ac:spMkLst>
        </pc:spChg>
        <pc:spChg chg="add">
          <ac:chgData name="יהודה טאוב" userId="80c2dbd02819b45c" providerId="LiveId" clId="{F03D084C-1F85-468D-9556-6670A61AEE4A}" dt="2025-01-15T00:23:28.316" v="363"/>
          <ac:spMkLst>
            <pc:docMk/>
            <pc:sldMk cId="4232752971" sldId="288"/>
            <ac:spMk id="4" creationId="{D25AAF3D-8BFA-9E7C-2967-BBA2EC03BC37}"/>
          </ac:spMkLst>
        </pc:spChg>
        <pc:picChg chg="add mod">
          <ac:chgData name="יהודה טאוב" userId="80c2dbd02819b45c" providerId="LiveId" clId="{F03D084C-1F85-468D-9556-6670A61AEE4A}" dt="2025-01-15T00:23:36.615" v="366" actId="14100"/>
          <ac:picMkLst>
            <pc:docMk/>
            <pc:sldMk cId="4232752971" sldId="288"/>
            <ac:picMk id="5" creationId="{506514BE-7EB1-8FAF-B87D-9050CE4EE705}"/>
          </ac:picMkLst>
        </pc:picChg>
        <pc:picChg chg="add del mod">
          <ac:chgData name="יהודה טאוב" userId="80c2dbd02819b45c" providerId="LiveId" clId="{F03D084C-1F85-468D-9556-6670A61AEE4A}" dt="2025-01-15T09:52:55.464" v="428"/>
          <ac:picMkLst>
            <pc:docMk/>
            <pc:sldMk cId="4232752971" sldId="288"/>
            <ac:picMk id="6" creationId="{A6E35E54-A59A-99D4-0F49-0285E0AAB903}"/>
          </ac:picMkLst>
        </pc:picChg>
        <pc:picChg chg="add del mod">
          <ac:chgData name="יהודה טאוב" userId="80c2dbd02819b45c" providerId="LiveId" clId="{F03D084C-1F85-468D-9556-6670A61AEE4A}" dt="2025-01-16T05:48:48.091" v="433"/>
          <ac:picMkLst>
            <pc:docMk/>
            <pc:sldMk cId="4232752971" sldId="288"/>
            <ac:picMk id="7" creationId="{F143DB2B-399B-6A04-1A13-47033BFFC391}"/>
          </ac:picMkLst>
        </pc:picChg>
      </pc:sldChg>
      <pc:sldChg chg="addSp delSp modSp add modTransition setBg modAnim delDesignElem">
        <pc:chgData name="יהודה טאוב" userId="80c2dbd02819b45c" providerId="LiveId" clId="{F03D084C-1F85-468D-9556-6670A61AEE4A}" dt="2025-01-16T05:48:48.091" v="433"/>
        <pc:sldMkLst>
          <pc:docMk/>
          <pc:sldMk cId="1263579439" sldId="289"/>
        </pc:sldMkLst>
        <pc:spChg chg="del">
          <ac:chgData name="יהודה טאוב" userId="80c2dbd02819b45c" providerId="LiveId" clId="{F03D084C-1F85-468D-9556-6670A61AEE4A}" dt="2025-01-15T00:25:29.478" v="373"/>
          <ac:spMkLst>
            <pc:docMk/>
            <pc:sldMk cId="1263579439" sldId="289"/>
            <ac:spMk id="10" creationId="{327D73B4-9F5C-4A64-A179-51B9500CB8B5}"/>
          </ac:spMkLst>
        </pc:spChg>
        <pc:spChg chg="del">
          <ac:chgData name="יהודה טאוב" userId="80c2dbd02819b45c" providerId="LiveId" clId="{F03D084C-1F85-468D-9556-6670A61AEE4A}" dt="2025-01-15T00:25:29.478" v="373"/>
          <ac:spMkLst>
            <pc:docMk/>
            <pc:sldMk cId="1263579439" sldId="289"/>
            <ac:spMk id="12" creationId="{C1F06963-6374-4B48-844F-071A9BAAAE02}"/>
          </ac:spMkLst>
        </pc:spChg>
        <pc:spChg chg="del">
          <ac:chgData name="יהודה טאוב" userId="80c2dbd02819b45c" providerId="LiveId" clId="{F03D084C-1F85-468D-9556-6670A61AEE4A}" dt="2025-01-15T00:25:29.478" v="373"/>
          <ac:spMkLst>
            <pc:docMk/>
            <pc:sldMk cId="1263579439" sldId="289"/>
            <ac:spMk id="14" creationId="{6CB927A4-E432-4310-9CD5-E89FF5063179}"/>
          </ac:spMkLst>
        </pc:spChg>
        <pc:spChg chg="del">
          <ac:chgData name="יהודה טאוב" userId="80c2dbd02819b45c" providerId="LiveId" clId="{F03D084C-1F85-468D-9556-6670A61AEE4A}" dt="2025-01-15T00:25:29.478" v="373"/>
          <ac:spMkLst>
            <pc:docMk/>
            <pc:sldMk cId="1263579439" sldId="289"/>
            <ac:spMk id="16" creationId="{1453BF6C-B012-48B7-B4E8-6D7AC7C27D02}"/>
          </ac:spMkLst>
        </pc:spChg>
        <pc:spChg chg="del">
          <ac:chgData name="יהודה טאוב" userId="80c2dbd02819b45c" providerId="LiveId" clId="{F03D084C-1F85-468D-9556-6670A61AEE4A}" dt="2025-01-15T00:25:29.478" v="373"/>
          <ac:spMkLst>
            <pc:docMk/>
            <pc:sldMk cId="1263579439" sldId="289"/>
            <ac:spMk id="18" creationId="{E3020543-B24B-4EC4-8FFC-8DD88EEA91A8}"/>
          </ac:spMkLst>
        </pc:spChg>
        <pc:picChg chg="add del mod">
          <ac:chgData name="יהודה טאוב" userId="80c2dbd02819b45c" providerId="LiveId" clId="{F03D084C-1F85-468D-9556-6670A61AEE4A}" dt="2025-01-16T05:48:48.091" v="433"/>
          <ac:picMkLst>
            <pc:docMk/>
            <pc:sldMk cId="1263579439" sldId="289"/>
            <ac:picMk id="7" creationId="{5318444F-BDBB-BBDA-AC3C-9F80A9DE76F3}"/>
          </ac:picMkLst>
        </pc:picChg>
        <pc:cxnChg chg="del">
          <ac:chgData name="יהודה טאוב" userId="80c2dbd02819b45c" providerId="LiveId" clId="{F03D084C-1F85-468D-9556-6670A61AEE4A}" dt="2025-01-15T00:25:29.478" v="373"/>
          <ac:cxnSpMkLst>
            <pc:docMk/>
            <pc:sldMk cId="1263579439" sldId="289"/>
            <ac:cxnSpMk id="20" creationId="{C49DA8F6-BCC1-4447-B54C-57856834B94B}"/>
          </ac:cxnSpMkLst>
        </pc:cxnChg>
      </pc:sldChg>
      <pc:sldChg chg="addSp delSp modSp add modTransition modAnim">
        <pc:chgData name="יהודה טאוב" userId="80c2dbd02819b45c" providerId="LiveId" clId="{F03D084C-1F85-468D-9556-6670A61AEE4A}" dt="2025-01-16T05:48:48.091" v="433"/>
        <pc:sldMkLst>
          <pc:docMk/>
          <pc:sldMk cId="2064316016" sldId="290"/>
        </pc:sldMkLst>
        <pc:picChg chg="add del mod">
          <ac:chgData name="יהודה טאוב" userId="80c2dbd02819b45c" providerId="LiveId" clId="{F03D084C-1F85-468D-9556-6670A61AEE4A}" dt="2025-01-16T05:48:48.091" v="433"/>
          <ac:picMkLst>
            <pc:docMk/>
            <pc:sldMk cId="2064316016" sldId="290"/>
            <ac:picMk id="7" creationId="{452B9F22-2898-4FEC-8DF5-8B1B7FC724A5}"/>
          </ac:picMkLst>
        </pc:picChg>
      </pc:sldChg>
      <pc:sldChg chg="addSp delSp modSp add modTransition modAnim">
        <pc:chgData name="יהודה טאוב" userId="80c2dbd02819b45c" providerId="LiveId" clId="{F03D084C-1F85-468D-9556-6670A61AEE4A}" dt="2025-01-16T05:48:48.091" v="433"/>
        <pc:sldMkLst>
          <pc:docMk/>
          <pc:sldMk cId="45603994" sldId="291"/>
        </pc:sldMkLst>
        <pc:picChg chg="add del mod">
          <ac:chgData name="יהודה טאוב" userId="80c2dbd02819b45c" providerId="LiveId" clId="{F03D084C-1F85-468D-9556-6670A61AEE4A}" dt="2025-01-16T05:48:48.091" v="433"/>
          <ac:picMkLst>
            <pc:docMk/>
            <pc:sldMk cId="45603994" sldId="291"/>
            <ac:picMk id="7" creationId="{9FDD245F-26D3-047B-0A11-50955D39A5B2}"/>
          </ac:picMkLst>
        </pc:picChg>
      </pc:sldChg>
      <pc:sldChg chg="addSp delSp modSp add modTransition modAnim">
        <pc:chgData name="יהודה טאוב" userId="80c2dbd02819b45c" providerId="LiveId" clId="{F03D084C-1F85-468D-9556-6670A61AEE4A}" dt="2025-01-16T05:48:48.091" v="433"/>
        <pc:sldMkLst>
          <pc:docMk/>
          <pc:sldMk cId="3702446316" sldId="292"/>
        </pc:sldMkLst>
        <pc:picChg chg="add del mod">
          <ac:chgData name="יהודה טאוב" userId="80c2dbd02819b45c" providerId="LiveId" clId="{F03D084C-1F85-468D-9556-6670A61AEE4A}" dt="2025-01-16T05:48:48.091" v="433"/>
          <ac:picMkLst>
            <pc:docMk/>
            <pc:sldMk cId="3702446316" sldId="292"/>
            <ac:picMk id="7" creationId="{49C00707-9B3A-10EB-62F0-3B6E41B7D029}"/>
          </ac:picMkLst>
        </pc:picChg>
      </pc:sldChg>
      <pc:sldChg chg="addSp delSp modSp add modTransition modAnim">
        <pc:chgData name="יהודה טאוב" userId="80c2dbd02819b45c" providerId="LiveId" clId="{F03D084C-1F85-468D-9556-6670A61AEE4A}" dt="2025-01-16T05:48:48.091" v="433"/>
        <pc:sldMkLst>
          <pc:docMk/>
          <pc:sldMk cId="4043593183" sldId="293"/>
        </pc:sldMkLst>
        <pc:picChg chg="add del mod">
          <ac:chgData name="יהודה טאוב" userId="80c2dbd02819b45c" providerId="LiveId" clId="{F03D084C-1F85-468D-9556-6670A61AEE4A}" dt="2025-01-16T05:48:48.091" v="433"/>
          <ac:picMkLst>
            <pc:docMk/>
            <pc:sldMk cId="4043593183" sldId="293"/>
            <ac:picMk id="7" creationId="{26D07FB1-DBA4-7466-F5E0-D5AEC2C4DA8C}"/>
          </ac:picMkLst>
        </pc:picChg>
      </pc:sldChg>
      <pc:sldChg chg="addSp delSp modSp add modTransition modAnim">
        <pc:chgData name="יהודה טאוב" userId="80c2dbd02819b45c" providerId="LiveId" clId="{F03D084C-1F85-468D-9556-6670A61AEE4A}" dt="2025-01-16T05:48:48.091" v="433"/>
        <pc:sldMkLst>
          <pc:docMk/>
          <pc:sldMk cId="1403586486" sldId="294"/>
        </pc:sldMkLst>
        <pc:picChg chg="add del mod">
          <ac:chgData name="יהודה טאוב" userId="80c2dbd02819b45c" providerId="LiveId" clId="{F03D084C-1F85-468D-9556-6670A61AEE4A}" dt="2025-01-16T05:48:48.091" v="433"/>
          <ac:picMkLst>
            <pc:docMk/>
            <pc:sldMk cId="1403586486" sldId="294"/>
            <ac:picMk id="7" creationId="{426A2DCF-CE4E-A438-6307-301EAB106642}"/>
          </ac:picMkLst>
        </pc:picChg>
      </pc:sldChg>
      <pc:sldChg chg="addSp delSp modSp add modTransition modAnim">
        <pc:chgData name="יהודה טאוב" userId="80c2dbd02819b45c" providerId="LiveId" clId="{F03D084C-1F85-468D-9556-6670A61AEE4A}" dt="2025-01-16T05:48:48.091" v="433"/>
        <pc:sldMkLst>
          <pc:docMk/>
          <pc:sldMk cId="2993367869" sldId="295"/>
        </pc:sldMkLst>
        <pc:picChg chg="add del mod">
          <ac:chgData name="יהודה טאוב" userId="80c2dbd02819b45c" providerId="LiveId" clId="{F03D084C-1F85-468D-9556-6670A61AEE4A}" dt="2025-01-16T05:48:48.091" v="433"/>
          <ac:picMkLst>
            <pc:docMk/>
            <pc:sldMk cId="2993367869" sldId="295"/>
            <ac:picMk id="7" creationId="{2B4DF8D2-3117-C6C7-BC54-744D110B420B}"/>
          </ac:picMkLst>
        </pc:picChg>
      </pc:sldChg>
      <pc:sldChg chg="addSp delSp modSp add del mod modTransition addAnim delAnim modAnim">
        <pc:chgData name="יהודה טאוב" userId="80c2dbd02819b45c" providerId="LiveId" clId="{F03D084C-1F85-468D-9556-6670A61AEE4A}" dt="2025-01-16T05:48:48.091" v="433"/>
        <pc:sldMkLst>
          <pc:docMk/>
          <pc:sldMk cId="805014355" sldId="296"/>
        </pc:sldMkLst>
        <pc:spChg chg="mod">
          <ac:chgData name="יהודה טאוב" userId="80c2dbd02819b45c" providerId="LiveId" clId="{F03D084C-1F85-468D-9556-6670A61AEE4A}" dt="2025-01-15T00:37:47.051" v="419" actId="6549"/>
          <ac:spMkLst>
            <pc:docMk/>
            <pc:sldMk cId="805014355" sldId="296"/>
            <ac:spMk id="3" creationId="{E608C258-6244-952A-A21B-89951F210EF2}"/>
          </ac:spMkLst>
        </pc:spChg>
        <pc:spChg chg="add del mod">
          <ac:chgData name="יהודה טאוב" userId="80c2dbd02819b45c" providerId="LiveId" clId="{F03D084C-1F85-468D-9556-6670A61AEE4A}" dt="2025-01-15T00:34:29.827" v="407"/>
          <ac:spMkLst>
            <pc:docMk/>
            <pc:sldMk cId="805014355" sldId="296"/>
            <ac:spMk id="5" creationId="{5339C405-4DD4-9AC2-B3CC-E1D950ED442F}"/>
          </ac:spMkLst>
        </pc:spChg>
        <pc:spChg chg="add mod">
          <ac:chgData name="יהודה טאוב" userId="80c2dbd02819b45c" providerId="LiveId" clId="{F03D084C-1F85-468D-9556-6670A61AEE4A}" dt="2025-01-15T00:38:01.762" v="421" actId="14100"/>
          <ac:spMkLst>
            <pc:docMk/>
            <pc:sldMk cId="805014355" sldId="296"/>
            <ac:spMk id="6" creationId="{DF2AFAF5-FDB9-187F-113E-01029FF53BC2}"/>
          </ac:spMkLst>
        </pc:spChg>
        <pc:picChg chg="add del mod">
          <ac:chgData name="יהודה טאוב" userId="80c2dbd02819b45c" providerId="LiveId" clId="{F03D084C-1F85-468D-9556-6670A61AEE4A}" dt="2025-01-15T05:46:44.304" v="423" actId="478"/>
          <ac:picMkLst>
            <pc:docMk/>
            <pc:sldMk cId="805014355" sldId="296"/>
            <ac:picMk id="2" creationId="{F7C1EA1F-BC15-267F-2899-50B1A0174342}"/>
          </ac:picMkLst>
        </pc:picChg>
        <pc:picChg chg="add del mod">
          <ac:chgData name="יהודה טאוב" userId="80c2dbd02819b45c" providerId="LiveId" clId="{F03D084C-1F85-468D-9556-6670A61AEE4A}" dt="2025-01-15T05:46:46.908" v="424" actId="478"/>
          <ac:picMkLst>
            <pc:docMk/>
            <pc:sldMk cId="805014355" sldId="296"/>
            <ac:picMk id="4" creationId="{3B1B9B67-CC95-8E0B-7065-A1C7A51C2F1B}"/>
          </ac:picMkLst>
        </pc:picChg>
        <pc:picChg chg="mod">
          <ac:chgData name="יהודה טאוב" userId="80c2dbd02819b45c" providerId="LiveId" clId="{F03D084C-1F85-468D-9556-6670A61AEE4A}" dt="2025-01-15T05:46:59.979" v="425" actId="1076"/>
          <ac:picMkLst>
            <pc:docMk/>
            <pc:sldMk cId="805014355" sldId="296"/>
            <ac:picMk id="7" creationId="{4979B68B-6E6B-9D8B-9031-E83269C96E1F}"/>
          </ac:picMkLst>
        </pc:picChg>
        <pc:picChg chg="mod">
          <ac:chgData name="יהודה טאוב" userId="80c2dbd02819b45c" providerId="LiveId" clId="{F03D084C-1F85-468D-9556-6670A61AEE4A}" dt="2025-01-15T06:04:17.857" v="426" actId="1076"/>
          <ac:picMkLst>
            <pc:docMk/>
            <pc:sldMk cId="805014355" sldId="296"/>
            <ac:picMk id="8" creationId="{4BB363B1-D47C-311F-C5E6-B432E23A0EF0}"/>
          </ac:picMkLst>
        </pc:picChg>
        <pc:picChg chg="mod">
          <ac:chgData name="יהודה טאוב" userId="80c2dbd02819b45c" providerId="LiveId" clId="{F03D084C-1F85-468D-9556-6670A61AEE4A}" dt="2025-01-15T06:07:52.465" v="427" actId="1076"/>
          <ac:picMkLst>
            <pc:docMk/>
            <pc:sldMk cId="805014355" sldId="296"/>
            <ac:picMk id="9" creationId="{D788B18B-9E05-D321-24E1-B90D9C11DDCD}"/>
          </ac:picMkLst>
        </pc:picChg>
        <pc:picChg chg="add del mod">
          <ac:chgData name="יהודה טאוב" userId="80c2dbd02819b45c" providerId="LiveId" clId="{F03D084C-1F85-468D-9556-6670A61AEE4A}" dt="2025-01-16T05:48:48.091" v="433"/>
          <ac:picMkLst>
            <pc:docMk/>
            <pc:sldMk cId="805014355" sldId="296"/>
            <ac:picMk id="13" creationId="{623E89C2-F800-3B1F-62A5-E53396F1ADAA}"/>
          </ac:picMkLst>
        </pc:picChg>
      </pc:sldChg>
      <pc:sldChg chg="add del modTransition">
        <pc:chgData name="יהודה טאוב" userId="80c2dbd02819b45c" providerId="LiveId" clId="{F03D084C-1F85-468D-9556-6670A61AEE4A}" dt="2025-01-16T05:48:48.091" v="433"/>
        <pc:sldMkLst>
          <pc:docMk/>
          <pc:sldMk cId="3230281611" sldId="297"/>
        </pc:sldMkLst>
      </pc:sldChg>
      <pc:sldChg chg="add">
        <pc:chgData name="יהודה טאוב" userId="80c2dbd02819b45c" providerId="LiveId" clId="{F03D084C-1F85-468D-9556-6670A61AEE4A}" dt="2025-01-16T05:49:39.700" v="434"/>
        <pc:sldMkLst>
          <pc:docMk/>
          <pc:sldMk cId="2961339065" sldId="298"/>
        </pc:sldMkLst>
      </pc:sldChg>
      <pc:sldChg chg="add">
        <pc:chgData name="יהודה טאוב" userId="80c2dbd02819b45c" providerId="LiveId" clId="{F03D084C-1F85-468D-9556-6670A61AEE4A}" dt="2025-01-16T05:49:39.700" v="434"/>
        <pc:sldMkLst>
          <pc:docMk/>
          <pc:sldMk cId="1495100205" sldId="299"/>
        </pc:sldMkLst>
      </pc:sldChg>
      <pc:sldChg chg="add">
        <pc:chgData name="יהודה טאוב" userId="80c2dbd02819b45c" providerId="LiveId" clId="{F03D084C-1F85-468D-9556-6670A61AEE4A}" dt="2025-01-16T05:49:39.700" v="434"/>
        <pc:sldMkLst>
          <pc:docMk/>
          <pc:sldMk cId="2971639801" sldId="300"/>
        </pc:sldMkLst>
      </pc:sldChg>
      <pc:sldChg chg="add">
        <pc:chgData name="יהודה טאוב" userId="80c2dbd02819b45c" providerId="LiveId" clId="{F03D084C-1F85-468D-9556-6670A61AEE4A}" dt="2025-01-16T05:49:39.700" v="434"/>
        <pc:sldMkLst>
          <pc:docMk/>
          <pc:sldMk cId="260964307" sldId="301"/>
        </pc:sldMkLst>
      </pc:sldChg>
      <pc:sldChg chg="add">
        <pc:chgData name="יהודה טאוב" userId="80c2dbd02819b45c" providerId="LiveId" clId="{F03D084C-1F85-468D-9556-6670A61AEE4A}" dt="2025-01-16T05:49:39.700" v="434"/>
        <pc:sldMkLst>
          <pc:docMk/>
          <pc:sldMk cId="898525805" sldId="302"/>
        </pc:sldMkLst>
      </pc:sldChg>
      <pc:sldChg chg="add">
        <pc:chgData name="יהודה טאוב" userId="80c2dbd02819b45c" providerId="LiveId" clId="{F03D084C-1F85-468D-9556-6670A61AEE4A}" dt="2025-01-16T05:49:39.700" v="434"/>
        <pc:sldMkLst>
          <pc:docMk/>
          <pc:sldMk cId="968037261" sldId="303"/>
        </pc:sldMkLst>
      </pc:sldChg>
      <pc:sldChg chg="add">
        <pc:chgData name="יהודה טאוב" userId="80c2dbd02819b45c" providerId="LiveId" clId="{F03D084C-1F85-468D-9556-6670A61AEE4A}" dt="2025-01-16T05:49:39.700" v="434"/>
        <pc:sldMkLst>
          <pc:docMk/>
          <pc:sldMk cId="2028445588" sldId="304"/>
        </pc:sldMkLst>
      </pc:sldChg>
      <pc:sldChg chg="add">
        <pc:chgData name="יהודה טאוב" userId="80c2dbd02819b45c" providerId="LiveId" clId="{F03D084C-1F85-468D-9556-6670A61AEE4A}" dt="2025-01-16T05:49:39.700" v="434"/>
        <pc:sldMkLst>
          <pc:docMk/>
          <pc:sldMk cId="1838633372" sldId="305"/>
        </pc:sldMkLst>
      </pc:sldChg>
      <pc:sldChg chg="modSp add mod">
        <pc:chgData name="יהודה טאוב" userId="80c2dbd02819b45c" providerId="LiveId" clId="{F03D084C-1F85-468D-9556-6670A61AEE4A}" dt="2025-01-16T05:49:40.125" v="435" actId="27636"/>
        <pc:sldMkLst>
          <pc:docMk/>
          <pc:sldMk cId="3865070002" sldId="306"/>
        </pc:sldMkLst>
        <pc:spChg chg="mod">
          <ac:chgData name="יהודה טאוב" userId="80c2dbd02819b45c" providerId="LiveId" clId="{F03D084C-1F85-468D-9556-6670A61AEE4A}" dt="2025-01-16T05:49:40.125" v="435" actId="27636"/>
          <ac:spMkLst>
            <pc:docMk/>
            <pc:sldMk cId="3865070002" sldId="306"/>
            <ac:spMk id="3" creationId="{8B7465EB-EF92-54D8-3091-F8EF73588E24}"/>
          </ac:spMkLst>
        </pc:spChg>
      </pc:sldChg>
      <pc:sldChg chg="add">
        <pc:chgData name="יהודה טאוב" userId="80c2dbd02819b45c" providerId="LiveId" clId="{F03D084C-1F85-468D-9556-6670A61AEE4A}" dt="2025-01-16T05:49:39.700" v="434"/>
        <pc:sldMkLst>
          <pc:docMk/>
          <pc:sldMk cId="648957115" sldId="307"/>
        </pc:sldMkLst>
      </pc:sldChg>
      <pc:sldChg chg="modSp add mod">
        <pc:chgData name="יהודה טאוב" userId="80c2dbd02819b45c" providerId="LiveId" clId="{F03D084C-1F85-468D-9556-6670A61AEE4A}" dt="2025-01-16T05:49:40.315" v="436" actId="27636"/>
        <pc:sldMkLst>
          <pc:docMk/>
          <pc:sldMk cId="1665125066" sldId="308"/>
        </pc:sldMkLst>
        <pc:spChg chg="mod">
          <ac:chgData name="יהודה טאוב" userId="80c2dbd02819b45c" providerId="LiveId" clId="{F03D084C-1F85-468D-9556-6670A61AEE4A}" dt="2025-01-16T05:49:40.315" v="436" actId="27636"/>
          <ac:spMkLst>
            <pc:docMk/>
            <pc:sldMk cId="1665125066" sldId="308"/>
            <ac:spMk id="3" creationId="{9B9C60C0-C749-29C6-7ADC-451214553BA5}"/>
          </ac:spMkLst>
        </pc:spChg>
      </pc:sldChg>
      <pc:sldChg chg="add">
        <pc:chgData name="יהודה טאוב" userId="80c2dbd02819b45c" providerId="LiveId" clId="{F03D084C-1F85-468D-9556-6670A61AEE4A}" dt="2025-01-16T05:49:39.700" v="434"/>
        <pc:sldMkLst>
          <pc:docMk/>
          <pc:sldMk cId="3021805945" sldId="309"/>
        </pc:sldMkLst>
      </pc:sldChg>
      <pc:sldChg chg="modSp add mod">
        <pc:chgData name="יהודה טאוב" userId="80c2dbd02819b45c" providerId="LiveId" clId="{F03D084C-1F85-468D-9556-6670A61AEE4A}" dt="2025-01-16T05:49:40.371" v="437" actId="27636"/>
        <pc:sldMkLst>
          <pc:docMk/>
          <pc:sldMk cId="447879507" sldId="310"/>
        </pc:sldMkLst>
        <pc:spChg chg="mod">
          <ac:chgData name="יהודה טאוב" userId="80c2dbd02819b45c" providerId="LiveId" clId="{F03D084C-1F85-468D-9556-6670A61AEE4A}" dt="2025-01-16T05:49:40.371" v="437" actId="27636"/>
          <ac:spMkLst>
            <pc:docMk/>
            <pc:sldMk cId="447879507" sldId="310"/>
            <ac:spMk id="3" creationId="{C24B932E-54EF-500D-3DF5-42E1B493CA46}"/>
          </ac:spMkLst>
        </pc:spChg>
      </pc:sldChg>
      <pc:sldChg chg="add">
        <pc:chgData name="יהודה טאוב" userId="80c2dbd02819b45c" providerId="LiveId" clId="{F03D084C-1F85-468D-9556-6670A61AEE4A}" dt="2025-01-16T05:49:39.700" v="434"/>
        <pc:sldMkLst>
          <pc:docMk/>
          <pc:sldMk cId="532174305" sldId="311"/>
        </pc:sldMkLst>
      </pc:sldChg>
      <pc:sldChg chg="add">
        <pc:chgData name="יהודה טאוב" userId="80c2dbd02819b45c" providerId="LiveId" clId="{F03D084C-1F85-468D-9556-6670A61AEE4A}" dt="2025-01-16T05:49:39.700" v="434"/>
        <pc:sldMkLst>
          <pc:docMk/>
          <pc:sldMk cId="958675675" sldId="312"/>
        </pc:sldMkLst>
      </pc:sldChg>
      <pc:sldChg chg="add">
        <pc:chgData name="יהודה טאוב" userId="80c2dbd02819b45c" providerId="LiveId" clId="{F03D084C-1F85-468D-9556-6670A61AEE4A}" dt="2025-01-16T05:49:39.700" v="434"/>
        <pc:sldMkLst>
          <pc:docMk/>
          <pc:sldMk cId="2540188016" sldId="313"/>
        </pc:sldMkLst>
      </pc:sldChg>
      <pc:sldChg chg="add">
        <pc:chgData name="יהודה טאוב" userId="80c2dbd02819b45c" providerId="LiveId" clId="{F03D084C-1F85-468D-9556-6670A61AEE4A}" dt="2025-01-16T05:49:39.700" v="434"/>
        <pc:sldMkLst>
          <pc:docMk/>
          <pc:sldMk cId="960516192" sldId="314"/>
        </pc:sldMkLst>
      </pc:sldChg>
      <pc:sldChg chg="add">
        <pc:chgData name="יהודה טאוב" userId="80c2dbd02819b45c" providerId="LiveId" clId="{F03D084C-1F85-468D-9556-6670A61AEE4A}" dt="2025-01-16T05:49:39.700" v="434"/>
        <pc:sldMkLst>
          <pc:docMk/>
          <pc:sldMk cId="3748713732" sldId="315"/>
        </pc:sldMkLst>
      </pc:sldChg>
      <pc:sldChg chg="add">
        <pc:chgData name="יהודה טאוב" userId="80c2dbd02819b45c" providerId="LiveId" clId="{F03D084C-1F85-468D-9556-6670A61AEE4A}" dt="2025-01-16T05:49:39.700" v="434"/>
        <pc:sldMkLst>
          <pc:docMk/>
          <pc:sldMk cId="1049497675" sldId="316"/>
        </pc:sldMkLst>
      </pc:sldChg>
      <pc:sldChg chg="add">
        <pc:chgData name="יהודה טאוב" userId="80c2dbd02819b45c" providerId="LiveId" clId="{F03D084C-1F85-468D-9556-6670A61AEE4A}" dt="2025-01-16T05:49:39.700" v="434"/>
        <pc:sldMkLst>
          <pc:docMk/>
          <pc:sldMk cId="3419203596" sldId="317"/>
        </pc:sldMkLst>
      </pc:sldChg>
      <pc:sldChg chg="add">
        <pc:chgData name="יהודה טאוב" userId="80c2dbd02819b45c" providerId="LiveId" clId="{F03D084C-1F85-468D-9556-6670A61AEE4A}" dt="2025-01-16T05:49:39.700" v="434"/>
        <pc:sldMkLst>
          <pc:docMk/>
          <pc:sldMk cId="266778649" sldId="318"/>
        </pc:sldMkLst>
      </pc:sldChg>
      <pc:sldChg chg="add">
        <pc:chgData name="יהודה טאוב" userId="80c2dbd02819b45c" providerId="LiveId" clId="{F03D084C-1F85-468D-9556-6670A61AEE4A}" dt="2025-01-16T05:49:39.700" v="434"/>
        <pc:sldMkLst>
          <pc:docMk/>
          <pc:sldMk cId="2086391790" sldId="319"/>
        </pc:sldMkLst>
      </pc:sldChg>
      <pc:sldChg chg="add">
        <pc:chgData name="יהודה טאוב" userId="80c2dbd02819b45c" providerId="LiveId" clId="{F03D084C-1F85-468D-9556-6670A61AEE4A}" dt="2025-01-16T05:49:39.700" v="434"/>
        <pc:sldMkLst>
          <pc:docMk/>
          <pc:sldMk cId="3672761804" sldId="320"/>
        </pc:sldMkLst>
      </pc:sldChg>
      <pc:sldChg chg="add">
        <pc:chgData name="יהודה טאוב" userId="80c2dbd02819b45c" providerId="LiveId" clId="{F03D084C-1F85-468D-9556-6670A61AEE4A}" dt="2025-01-16T05:51:16.186" v="438"/>
        <pc:sldMkLst>
          <pc:docMk/>
          <pc:sldMk cId="121287918" sldId="321"/>
        </pc:sldMkLst>
      </pc:sldChg>
      <pc:sldChg chg="add">
        <pc:chgData name="יהודה טאוב" userId="80c2dbd02819b45c" providerId="LiveId" clId="{F03D084C-1F85-468D-9556-6670A61AEE4A}" dt="2025-01-16T05:51:16.186" v="438"/>
        <pc:sldMkLst>
          <pc:docMk/>
          <pc:sldMk cId="3749925652" sldId="322"/>
        </pc:sldMkLst>
      </pc:sldChg>
      <pc:sldChg chg="add">
        <pc:chgData name="יהודה טאוב" userId="80c2dbd02819b45c" providerId="LiveId" clId="{F03D084C-1F85-468D-9556-6670A61AEE4A}" dt="2025-01-16T05:51:16.186" v="438"/>
        <pc:sldMkLst>
          <pc:docMk/>
          <pc:sldMk cId="990947663" sldId="323"/>
        </pc:sldMkLst>
      </pc:sldChg>
      <pc:sldChg chg="add">
        <pc:chgData name="יהודה טאוב" userId="80c2dbd02819b45c" providerId="LiveId" clId="{F03D084C-1F85-468D-9556-6670A61AEE4A}" dt="2025-01-16T05:51:16.186" v="438"/>
        <pc:sldMkLst>
          <pc:docMk/>
          <pc:sldMk cId="3970237725" sldId="324"/>
        </pc:sldMkLst>
      </pc:sldChg>
      <pc:sldChg chg="add">
        <pc:chgData name="יהודה טאוב" userId="80c2dbd02819b45c" providerId="LiveId" clId="{F03D084C-1F85-468D-9556-6670A61AEE4A}" dt="2025-01-16T05:51:16.186" v="438"/>
        <pc:sldMkLst>
          <pc:docMk/>
          <pc:sldMk cId="553818854" sldId="325"/>
        </pc:sldMkLst>
      </pc:sldChg>
      <pc:sldChg chg="add">
        <pc:chgData name="יהודה טאוב" userId="80c2dbd02819b45c" providerId="LiveId" clId="{F03D084C-1F85-468D-9556-6670A61AEE4A}" dt="2025-01-16T05:51:16.186" v="438"/>
        <pc:sldMkLst>
          <pc:docMk/>
          <pc:sldMk cId="2183391240" sldId="326"/>
        </pc:sldMkLst>
      </pc:sldChg>
      <pc:sldChg chg="add">
        <pc:chgData name="יהודה טאוב" userId="80c2dbd02819b45c" providerId="LiveId" clId="{F03D084C-1F85-468D-9556-6670A61AEE4A}" dt="2025-01-16T05:51:16.186" v="438"/>
        <pc:sldMkLst>
          <pc:docMk/>
          <pc:sldMk cId="4752711" sldId="327"/>
        </pc:sldMkLst>
      </pc:sldChg>
      <pc:sldChg chg="add">
        <pc:chgData name="יהודה טאוב" userId="80c2dbd02819b45c" providerId="LiveId" clId="{F03D084C-1F85-468D-9556-6670A61AEE4A}" dt="2025-01-16T05:51:16.186" v="438"/>
        <pc:sldMkLst>
          <pc:docMk/>
          <pc:sldMk cId="405779774" sldId="328"/>
        </pc:sldMkLst>
      </pc:sldChg>
      <pc:sldChg chg="add">
        <pc:chgData name="יהודה טאוב" userId="80c2dbd02819b45c" providerId="LiveId" clId="{F03D084C-1F85-468D-9556-6670A61AEE4A}" dt="2025-01-16T05:51:16.186" v="438"/>
        <pc:sldMkLst>
          <pc:docMk/>
          <pc:sldMk cId="351621159" sldId="329"/>
        </pc:sldMkLst>
      </pc:sldChg>
      <pc:sldChg chg="add">
        <pc:chgData name="יהודה טאוב" userId="80c2dbd02819b45c" providerId="LiveId" clId="{F03D084C-1F85-468D-9556-6670A61AEE4A}" dt="2025-01-16T05:51:16.186" v="438"/>
        <pc:sldMkLst>
          <pc:docMk/>
          <pc:sldMk cId="1757673100" sldId="330"/>
        </pc:sldMkLst>
      </pc:sldChg>
      <pc:sldChg chg="add">
        <pc:chgData name="יהודה טאוב" userId="80c2dbd02819b45c" providerId="LiveId" clId="{F03D084C-1F85-468D-9556-6670A61AEE4A}" dt="2025-01-16T05:51:16.186" v="438"/>
        <pc:sldMkLst>
          <pc:docMk/>
          <pc:sldMk cId="874680118" sldId="331"/>
        </pc:sldMkLst>
      </pc:sldChg>
      <pc:sldChg chg="add">
        <pc:chgData name="יהודה טאוב" userId="80c2dbd02819b45c" providerId="LiveId" clId="{F03D084C-1F85-468D-9556-6670A61AEE4A}" dt="2025-01-16T05:51:16.186" v="438"/>
        <pc:sldMkLst>
          <pc:docMk/>
          <pc:sldMk cId="1463863054" sldId="332"/>
        </pc:sldMkLst>
      </pc:sldChg>
      <pc:sldChg chg="add">
        <pc:chgData name="יהודה טאוב" userId="80c2dbd02819b45c" providerId="LiveId" clId="{F03D084C-1F85-468D-9556-6670A61AEE4A}" dt="2025-01-16T05:52:44.187" v="439"/>
        <pc:sldMkLst>
          <pc:docMk/>
          <pc:sldMk cId="4000091431" sldId="333"/>
        </pc:sldMkLst>
      </pc:sldChg>
      <pc:sldChg chg="add">
        <pc:chgData name="יהודה טאוב" userId="80c2dbd02819b45c" providerId="LiveId" clId="{F03D084C-1F85-468D-9556-6670A61AEE4A}" dt="2025-01-16T05:52:44.187" v="439"/>
        <pc:sldMkLst>
          <pc:docMk/>
          <pc:sldMk cId="3599459961" sldId="334"/>
        </pc:sldMkLst>
      </pc:sldChg>
      <pc:sldChg chg="add">
        <pc:chgData name="יהודה טאוב" userId="80c2dbd02819b45c" providerId="LiveId" clId="{F03D084C-1F85-468D-9556-6670A61AEE4A}" dt="2025-01-16T05:52:44.187" v="439"/>
        <pc:sldMkLst>
          <pc:docMk/>
          <pc:sldMk cId="3645462565" sldId="335"/>
        </pc:sldMkLst>
      </pc:sldChg>
      <pc:sldChg chg="add">
        <pc:chgData name="יהודה טאוב" userId="80c2dbd02819b45c" providerId="LiveId" clId="{F03D084C-1F85-468D-9556-6670A61AEE4A}" dt="2025-01-16T05:52:44.187" v="439"/>
        <pc:sldMkLst>
          <pc:docMk/>
          <pc:sldMk cId="3712625839" sldId="336"/>
        </pc:sldMkLst>
      </pc:sldChg>
      <pc:sldChg chg="add">
        <pc:chgData name="יהודה טאוב" userId="80c2dbd02819b45c" providerId="LiveId" clId="{F03D084C-1F85-468D-9556-6670A61AEE4A}" dt="2025-01-16T05:52:44.187" v="439"/>
        <pc:sldMkLst>
          <pc:docMk/>
          <pc:sldMk cId="2195529386" sldId="337"/>
        </pc:sldMkLst>
      </pc:sldChg>
      <pc:sldChg chg="modSp add mod">
        <pc:chgData name="יהודה טאוב" userId="80c2dbd02819b45c" providerId="LiveId" clId="{F03D084C-1F85-468D-9556-6670A61AEE4A}" dt="2025-01-16T05:52:44.372" v="440" actId="27636"/>
        <pc:sldMkLst>
          <pc:docMk/>
          <pc:sldMk cId="4236911261" sldId="338"/>
        </pc:sldMkLst>
        <pc:spChg chg="mod">
          <ac:chgData name="יהודה טאוב" userId="80c2dbd02819b45c" providerId="LiveId" clId="{F03D084C-1F85-468D-9556-6670A61AEE4A}" dt="2025-01-16T05:52:44.372" v="440" actId="27636"/>
          <ac:spMkLst>
            <pc:docMk/>
            <pc:sldMk cId="4236911261" sldId="338"/>
            <ac:spMk id="3" creationId="{8B7465EB-EF92-54D8-3091-F8EF73588E24}"/>
          </ac:spMkLst>
        </pc:spChg>
      </pc:sldChg>
      <pc:sldChg chg="add">
        <pc:chgData name="יהודה טאוב" userId="80c2dbd02819b45c" providerId="LiveId" clId="{F03D084C-1F85-468D-9556-6670A61AEE4A}" dt="2025-01-16T05:52:44.187" v="439"/>
        <pc:sldMkLst>
          <pc:docMk/>
          <pc:sldMk cId="1511843702" sldId="339"/>
        </pc:sldMkLst>
      </pc:sldChg>
      <pc:sldChg chg="add">
        <pc:chgData name="יהודה טאוב" userId="80c2dbd02819b45c" providerId="LiveId" clId="{F03D084C-1F85-468D-9556-6670A61AEE4A}" dt="2025-01-16T05:52:44.187" v="439"/>
        <pc:sldMkLst>
          <pc:docMk/>
          <pc:sldMk cId="3594001804" sldId="340"/>
        </pc:sldMkLst>
      </pc:sldChg>
      <pc:sldChg chg="add">
        <pc:chgData name="יהודה טאוב" userId="80c2dbd02819b45c" providerId="LiveId" clId="{F03D084C-1F85-468D-9556-6670A61AEE4A}" dt="2025-01-16T05:52:44.187" v="439"/>
        <pc:sldMkLst>
          <pc:docMk/>
          <pc:sldMk cId="2325891512" sldId="341"/>
        </pc:sldMkLst>
      </pc:sldChg>
      <pc:sldChg chg="add">
        <pc:chgData name="יהודה טאוב" userId="80c2dbd02819b45c" providerId="LiveId" clId="{F03D084C-1F85-468D-9556-6670A61AEE4A}" dt="2025-01-16T05:52:44.187" v="439"/>
        <pc:sldMkLst>
          <pc:docMk/>
          <pc:sldMk cId="2856131166" sldId="342"/>
        </pc:sldMkLst>
      </pc:sldChg>
      <pc:sldMasterChg chg="modSp mod">
        <pc:chgData name="יהודה טאוב" userId="80c2dbd02819b45c" providerId="LiveId" clId="{F03D084C-1F85-468D-9556-6670A61AEE4A}" dt="2025-01-14T09:15:21.935" v="8" actId="14100"/>
        <pc:sldMasterMkLst>
          <pc:docMk/>
          <pc:sldMasterMk cId="1886790602" sldId="2147483648"/>
        </pc:sldMasterMkLst>
        <pc:spChg chg="mod">
          <ac:chgData name="יהודה טאוב" userId="80c2dbd02819b45c" providerId="LiveId" clId="{F03D084C-1F85-468D-9556-6670A61AEE4A}" dt="2025-01-14T09:12:22.157" v="2" actId="14100"/>
          <ac:spMkLst>
            <pc:docMk/>
            <pc:sldMasterMk cId="1886790602" sldId="2147483648"/>
            <ac:spMk id="2" creationId="{910EFDBB-713F-0A46-6850-81FA49FA8B55}"/>
          </ac:spMkLst>
        </pc:spChg>
        <pc:spChg chg="mod">
          <ac:chgData name="יהודה טאוב" userId="80c2dbd02819b45c" providerId="LiveId" clId="{F03D084C-1F85-468D-9556-6670A61AEE4A}" dt="2025-01-14T09:15:21.935" v="8" actId="14100"/>
          <ac:spMkLst>
            <pc:docMk/>
            <pc:sldMasterMk cId="1886790602" sldId="2147483648"/>
            <ac:spMk id="3" creationId="{F2257626-46DC-07ED-4087-B529BD73DA08}"/>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3884F017-3116-41D6-BFA5-23B7B9B27F8C}"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21993D3D-E7A0-4543-A59C-53BE7445F378}" type="slidenum">
              <a:rPr lang="he-IL" smtClean="0"/>
              <a:t>‹#›</a:t>
            </a:fld>
            <a:endParaRPr lang="he-IL"/>
          </a:p>
        </p:txBody>
      </p:sp>
    </p:spTree>
    <p:extLst>
      <p:ext uri="{BB962C8B-B14F-4D97-AF65-F5344CB8AC3E}">
        <p14:creationId xmlns:p14="http://schemas.microsoft.com/office/powerpoint/2010/main" val="379284583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sz="1200" dirty="0"/>
              <a:t>מתני'. ע"מ שאני כהן ונמצא לוי, לוי ונמצא כהן, נתין ונמצא ממזר, ממזר ונמצא נתין, </a:t>
            </a:r>
            <a:endParaRPr lang="he-IL" dirty="0"/>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3</a:t>
            </a:fld>
            <a:endParaRPr lang="he-IL"/>
          </a:p>
        </p:txBody>
      </p:sp>
    </p:spTree>
    <p:extLst>
      <p:ext uri="{BB962C8B-B14F-4D97-AF65-F5344CB8AC3E}">
        <p14:creationId xmlns:p14="http://schemas.microsoft.com/office/powerpoint/2010/main" val="1291395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sz="1200" dirty="0"/>
              <a:t>, בן עיר ונמצא בן כרך, בן כרך ונמצא בן עיר, על מנת שביתי קרוב למרחץ ונמצא רחוק, רחוק ונמצא קרוב</a:t>
            </a:r>
            <a:endParaRPr lang="he-IL" dirty="0"/>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4</a:t>
            </a:fld>
            <a:endParaRPr lang="he-IL"/>
          </a:p>
        </p:txBody>
      </p:sp>
    </p:spTree>
    <p:extLst>
      <p:ext uri="{BB962C8B-B14F-4D97-AF65-F5344CB8AC3E}">
        <p14:creationId xmlns:p14="http://schemas.microsoft.com/office/powerpoint/2010/main" val="2226263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200" dirty="0"/>
              <a:t>על מנת שיש לו בת או שפחה מגודלת ואין לו, או על מנת שאין לו ויש לו, על מנת שאין לו בנים ויש לו, או על מנת שיש לו ואין לו, </a:t>
            </a:r>
          </a:p>
          <a:p>
            <a:endParaRPr lang="he-IL" dirty="0"/>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5</a:t>
            </a:fld>
            <a:endParaRPr lang="he-IL"/>
          </a:p>
        </p:txBody>
      </p:sp>
    </p:spTree>
    <p:extLst>
      <p:ext uri="{BB962C8B-B14F-4D97-AF65-F5344CB8AC3E}">
        <p14:creationId xmlns:p14="http://schemas.microsoft.com/office/powerpoint/2010/main" val="755682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ר' עובדיה </a:t>
            </a:r>
            <a:r>
              <a:rPr lang="he-IL" dirty="0" err="1"/>
              <a:t>מברטנורא</a:t>
            </a:r>
            <a:r>
              <a:rPr lang="he-IL" dirty="0"/>
              <a:t> על המשניות שבתלמוד בבלי מסכת קידושין דף מח עמוד ב</a:t>
            </a:r>
          </a:p>
          <a:p>
            <a:r>
              <a:rPr lang="he-IL" dirty="0"/>
              <a:t>לא פליג רבי שמעון אלא על שבח דממון, </a:t>
            </a:r>
            <a:r>
              <a:rPr lang="he-IL" dirty="0" err="1"/>
              <a:t>דמסתמא</a:t>
            </a:r>
            <a:r>
              <a:rPr lang="he-IL" dirty="0"/>
              <a:t> ניחא לה באותו שבח. אבל על שבח </a:t>
            </a:r>
            <a:r>
              <a:rPr lang="he-IL" dirty="0" err="1"/>
              <a:t>דיוחסין</a:t>
            </a:r>
            <a:r>
              <a:rPr lang="he-IL" dirty="0"/>
              <a:t>, כגון לוי ונמצא כהן, מודה רבי שמעון </a:t>
            </a:r>
            <a:r>
              <a:rPr lang="he-IL" dirty="0" err="1"/>
              <a:t>דאפילו</a:t>
            </a:r>
            <a:r>
              <a:rPr lang="he-IL" dirty="0"/>
              <a:t> </a:t>
            </a:r>
            <a:r>
              <a:rPr lang="he-IL" dirty="0" err="1"/>
              <a:t>הטעתו</a:t>
            </a:r>
            <a:r>
              <a:rPr lang="he-IL" dirty="0"/>
              <a:t> או הטעה הוא אותה לשבח אינה מקודשת, דלא ניחא לה בשבחו מפני שמתגאה עליה. ואין הלכה כרבי שמעון: </a:t>
            </a:r>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6</a:t>
            </a:fld>
            <a:endParaRPr lang="he-IL"/>
          </a:p>
        </p:txBody>
      </p:sp>
    </p:spTree>
    <p:extLst>
      <p:ext uri="{BB962C8B-B14F-4D97-AF65-F5344CB8AC3E}">
        <p14:creationId xmlns:p14="http://schemas.microsoft.com/office/powerpoint/2010/main" val="2295886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מפרט מפורט - תמונה לשקופית 7: ניתוח ההלכה</a:t>
            </a:r>
          </a:p>
          <a:p>
            <a:r>
              <a:rPr lang="he-IL" b="1" dirty="0"/>
              <a:t>מבנה כללי</a:t>
            </a:r>
          </a:p>
          <a:p>
            <a:pPr rtl="1">
              <a:buFont typeface="Arial" panose="020B0604020202020204" pitchFamily="34" charset="0"/>
              <a:buChar char="•"/>
            </a:pPr>
            <a:r>
              <a:rPr lang="he-IL" dirty="0">
                <a:effectLst/>
              </a:rPr>
              <a:t>תרשים מעגלי המציג 4 עקרונות בסיסיים מהמשנה</a:t>
            </a:r>
          </a:p>
          <a:p>
            <a:pPr rtl="1">
              <a:buFont typeface="Arial" panose="020B0604020202020204" pitchFamily="34" charset="0"/>
              <a:buChar char="•"/>
            </a:pPr>
            <a:r>
              <a:rPr lang="he-IL" dirty="0">
                <a:effectLst/>
              </a:rPr>
              <a:t>במרכז: עיגול גדול עם הכותרת "עקרונות המשנה"</a:t>
            </a:r>
          </a:p>
          <a:p>
            <a:pPr rtl="1">
              <a:buFont typeface="Arial" panose="020B0604020202020204" pitchFamily="34" charset="0"/>
              <a:buChar char="•"/>
            </a:pPr>
            <a:r>
              <a:rPr lang="he-IL" dirty="0">
                <a:effectLst/>
              </a:rPr>
              <a:t>4 עיגולים מסביב מחוברים למרכז</a:t>
            </a:r>
          </a:p>
          <a:p>
            <a:r>
              <a:rPr lang="he-IL" b="1" dirty="0"/>
              <a:t>העקרונות והייצוג שלהם</a:t>
            </a:r>
          </a:p>
          <a:p>
            <a:pPr rtl="1">
              <a:buFont typeface="+mj-lt"/>
              <a:buAutoNum type="arabicPeriod"/>
            </a:pPr>
            <a:r>
              <a:rPr lang="he-IL" b="1" dirty="0">
                <a:effectLst/>
              </a:rPr>
              <a:t>עיגול ימין עליון</a:t>
            </a:r>
            <a:r>
              <a:rPr lang="he-IL" dirty="0">
                <a:effectLst/>
              </a:rPr>
              <a:t>: </a:t>
            </a:r>
          </a:p>
          <a:p>
            <a:pPr marL="742950" lvl="1" indent="-285750" rtl="1">
              <a:buFont typeface="+mj-lt"/>
              <a:buAutoNum type="arabicPeriod"/>
            </a:pPr>
            <a:r>
              <a:rPr lang="he-IL" dirty="0">
                <a:effectLst/>
              </a:rPr>
              <a:t>כותרת: "תנאי מפורש"</a:t>
            </a:r>
          </a:p>
          <a:p>
            <a:pPr marL="742950" lvl="1" indent="-285750" rtl="1">
              <a:buFont typeface="+mj-lt"/>
              <a:buAutoNum type="arabicPeriod"/>
            </a:pPr>
            <a:r>
              <a:rPr lang="he-IL" dirty="0">
                <a:effectLst/>
              </a:rPr>
              <a:t>איור: טבעת קידושין עם מסמך</a:t>
            </a:r>
          </a:p>
          <a:p>
            <a:pPr marL="742950" lvl="1" indent="-285750" rtl="1">
              <a:buFont typeface="+mj-lt"/>
              <a:buAutoNum type="arabicPeriod"/>
            </a:pPr>
            <a:r>
              <a:rPr lang="he-IL" dirty="0">
                <a:effectLst/>
              </a:rPr>
              <a:t>מסר: חובת קיום התנאי המפורש</a:t>
            </a:r>
          </a:p>
          <a:p>
            <a:pPr rtl="1">
              <a:buFont typeface="+mj-lt"/>
              <a:buAutoNum type="arabicPeriod"/>
            </a:pPr>
            <a:r>
              <a:rPr lang="he-IL" b="1" dirty="0">
                <a:effectLst/>
              </a:rPr>
              <a:t>עיגול שמאל עליון</a:t>
            </a:r>
            <a:r>
              <a:rPr lang="he-IL" dirty="0">
                <a:effectLst/>
              </a:rPr>
              <a:t>: </a:t>
            </a:r>
          </a:p>
          <a:p>
            <a:pPr marL="742950" lvl="1" indent="-285750" rtl="1">
              <a:buFont typeface="+mj-lt"/>
              <a:buAutoNum type="arabicPeriod"/>
            </a:pPr>
            <a:r>
              <a:rPr lang="he-IL" dirty="0">
                <a:effectLst/>
              </a:rPr>
              <a:t>כותרת: "שוויון בהטעיה"</a:t>
            </a:r>
          </a:p>
          <a:p>
            <a:pPr marL="742950" lvl="1" indent="-285750" rtl="1">
              <a:buFont typeface="+mj-lt"/>
              <a:buAutoNum type="arabicPeriod"/>
            </a:pPr>
            <a:r>
              <a:rPr lang="he-IL" dirty="0">
                <a:effectLst/>
              </a:rPr>
              <a:t>איור: מאזניים מאוזנים</a:t>
            </a:r>
          </a:p>
          <a:p>
            <a:pPr marL="742950" lvl="1" indent="-285750" rtl="1">
              <a:buFont typeface="+mj-lt"/>
              <a:buAutoNum type="arabicPeriod"/>
            </a:pPr>
            <a:r>
              <a:rPr lang="he-IL" dirty="0">
                <a:effectLst/>
              </a:rPr>
              <a:t>מסר: אין הבדל בין הטעיה לטובה או לרעה</a:t>
            </a:r>
          </a:p>
          <a:p>
            <a:pPr rtl="1">
              <a:buFont typeface="+mj-lt"/>
              <a:buAutoNum type="arabicPeriod"/>
            </a:pPr>
            <a:r>
              <a:rPr lang="he-IL" b="1" dirty="0">
                <a:effectLst/>
              </a:rPr>
              <a:t>עיגול ימין תחתון</a:t>
            </a:r>
            <a:r>
              <a:rPr lang="he-IL" dirty="0">
                <a:effectLst/>
              </a:rPr>
              <a:t>: </a:t>
            </a:r>
          </a:p>
          <a:p>
            <a:pPr marL="742950" lvl="1" indent="-285750" rtl="1">
              <a:buFont typeface="+mj-lt"/>
              <a:buAutoNum type="arabicPeriod"/>
            </a:pPr>
            <a:r>
              <a:rPr lang="he-IL" dirty="0">
                <a:effectLst/>
              </a:rPr>
              <a:t>כותרת: "אי-תיקון בדיעבד"</a:t>
            </a:r>
          </a:p>
          <a:p>
            <a:pPr marL="742950" lvl="1" indent="-285750" rtl="1">
              <a:buFont typeface="+mj-lt"/>
              <a:buAutoNum type="arabicPeriod"/>
            </a:pPr>
            <a:r>
              <a:rPr lang="he-IL" dirty="0">
                <a:effectLst/>
              </a:rPr>
              <a:t>איור: שעון חול</a:t>
            </a:r>
          </a:p>
          <a:p>
            <a:pPr marL="742950" lvl="1" indent="-285750" rtl="1">
              <a:buFont typeface="+mj-lt"/>
              <a:buAutoNum type="arabicPeriod"/>
            </a:pPr>
            <a:r>
              <a:rPr lang="he-IL" dirty="0">
                <a:effectLst/>
              </a:rPr>
              <a:t>מסר: מחשבה מאוחרת לא משנה</a:t>
            </a:r>
          </a:p>
          <a:p>
            <a:pPr rtl="1">
              <a:buFont typeface="+mj-lt"/>
              <a:buAutoNum type="arabicPeriod"/>
            </a:pPr>
            <a:r>
              <a:rPr lang="he-IL" b="1" dirty="0">
                <a:effectLst/>
              </a:rPr>
              <a:t>עיגול שמאל תחתון</a:t>
            </a:r>
            <a:r>
              <a:rPr lang="he-IL" dirty="0">
                <a:effectLst/>
              </a:rPr>
              <a:t>: </a:t>
            </a:r>
          </a:p>
          <a:p>
            <a:pPr marL="742950" lvl="1" indent="-285750" rtl="1">
              <a:buFont typeface="+mj-lt"/>
              <a:buAutoNum type="arabicPeriod"/>
            </a:pPr>
            <a:r>
              <a:rPr lang="he-IL" dirty="0">
                <a:effectLst/>
              </a:rPr>
              <a:t>כותרת: "שוויון מגדרי"</a:t>
            </a:r>
          </a:p>
          <a:p>
            <a:pPr marL="742950" lvl="1" indent="-285750" rtl="1">
              <a:buFont typeface="+mj-lt"/>
              <a:buAutoNum type="arabicPeriod"/>
            </a:pPr>
            <a:r>
              <a:rPr lang="he-IL" dirty="0">
                <a:effectLst/>
              </a:rPr>
              <a:t>איור: שני סמלים שווים</a:t>
            </a:r>
          </a:p>
          <a:p>
            <a:pPr marL="742950" lvl="1" indent="-285750" rtl="1">
              <a:buFont typeface="+mj-lt"/>
              <a:buAutoNum type="arabicPeriod"/>
            </a:pPr>
            <a:r>
              <a:rPr lang="he-IL" dirty="0">
                <a:effectLst/>
              </a:rPr>
              <a:t>מסר: הדין שווה לאיש ולאישה</a:t>
            </a:r>
          </a:p>
          <a:p>
            <a:endParaRPr lang="he-IL" dirty="0"/>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7</a:t>
            </a:fld>
            <a:endParaRPr lang="he-IL"/>
          </a:p>
        </p:txBody>
      </p:sp>
    </p:spTree>
    <p:extLst>
      <p:ext uri="{BB962C8B-B14F-4D97-AF65-F5344CB8AC3E}">
        <p14:creationId xmlns:p14="http://schemas.microsoft.com/office/powerpoint/2010/main" val="1667061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בתמונה יש חלוקה לשני חלקים:</a:t>
            </a:r>
          </a:p>
          <a:p>
            <a:r>
              <a:rPr lang="he-IL" b="1" dirty="0"/>
              <a:t>צד ימין: מסקנות הלכתיות</a:t>
            </a:r>
          </a:p>
          <a:p>
            <a:r>
              <a:rPr lang="he-IL" dirty="0"/>
              <a:t>תיבת מסקנות מעוטרת בסגנון דף גמרא, הכוללת את הנקודות הבאות:</a:t>
            </a:r>
          </a:p>
          <a:p>
            <a:pPr>
              <a:buFont typeface="Arial" panose="020B0604020202020204" pitchFamily="34" charset="0"/>
              <a:buChar char="•"/>
            </a:pPr>
            <a:r>
              <a:rPr lang="he-IL" dirty="0"/>
              <a:t>חשיבות האמת בקידושין.</a:t>
            </a:r>
          </a:p>
          <a:p>
            <a:pPr>
              <a:buFont typeface="Arial" panose="020B0604020202020204" pitchFamily="34" charset="0"/>
              <a:buChar char="•"/>
            </a:pPr>
            <a:r>
              <a:rPr lang="he-IL" dirty="0"/>
              <a:t>תוקף מוחלט של תנאי מפורש.</a:t>
            </a:r>
          </a:p>
          <a:p>
            <a:pPr>
              <a:buFont typeface="Arial" panose="020B0604020202020204" pitchFamily="34" charset="0"/>
              <a:buChar char="•"/>
            </a:pPr>
            <a:r>
              <a:rPr lang="he-IL" dirty="0"/>
              <a:t>אי-משמעות של כוונה מאוחרת.</a:t>
            </a:r>
          </a:p>
          <a:p>
            <a:pPr>
              <a:buFont typeface="Arial" panose="020B0604020202020204" pitchFamily="34" charset="0"/>
              <a:buChar char="•"/>
            </a:pPr>
            <a:r>
              <a:rPr lang="he-IL" dirty="0"/>
              <a:t>שוויון בדין בין איש לאישה.</a:t>
            </a:r>
          </a:p>
          <a:p>
            <a:r>
              <a:rPr lang="he-IL" b="1" dirty="0"/>
              <a:t>צד שמאל: יישומים מעשיים</a:t>
            </a:r>
          </a:p>
          <a:p>
            <a:r>
              <a:rPr lang="he-IL" dirty="0"/>
              <a:t>תיבה מודרנית עם הנקודות הבאות:</a:t>
            </a:r>
          </a:p>
          <a:p>
            <a:pPr>
              <a:buFont typeface="Arial" panose="020B0604020202020204" pitchFamily="34" charset="0"/>
              <a:buChar char="•"/>
            </a:pPr>
            <a:r>
              <a:rPr lang="he-IL" dirty="0"/>
              <a:t>בירור מקדים.</a:t>
            </a:r>
          </a:p>
          <a:p>
            <a:pPr>
              <a:buFont typeface="Arial" panose="020B0604020202020204" pitchFamily="34" charset="0"/>
              <a:buChar char="•"/>
            </a:pPr>
            <a:r>
              <a:rPr lang="he-IL" dirty="0"/>
              <a:t>ניסוח ברור של תנאים.</a:t>
            </a:r>
          </a:p>
          <a:p>
            <a:pPr>
              <a:buFont typeface="Arial" panose="020B0604020202020204" pitchFamily="34" charset="0"/>
              <a:buChar char="•"/>
            </a:pPr>
            <a:r>
              <a:rPr lang="he-IL" dirty="0"/>
              <a:t>תיעוד מדויק.</a:t>
            </a:r>
          </a:p>
          <a:p>
            <a:pPr>
              <a:buFont typeface="Arial" panose="020B0604020202020204" pitchFamily="34" charset="0"/>
              <a:buChar char="•"/>
            </a:pPr>
            <a:r>
              <a:rPr lang="he-IL" dirty="0"/>
              <a:t>שקיפות בין הצדדים.</a:t>
            </a:r>
          </a:p>
          <a:p>
            <a:r>
              <a:rPr lang="he-IL" b="1" dirty="0"/>
              <a:t>במרכז: סמל אינטגרטיבי</a:t>
            </a:r>
          </a:p>
          <a:p>
            <a:r>
              <a:rPr lang="he-IL" dirty="0"/>
              <a:t>טבעת קידושין במרכז, מוקפת בארבעה סמלים המחוברים זה לזה:</a:t>
            </a:r>
          </a:p>
          <a:p>
            <a:pPr>
              <a:buFont typeface="Arial" panose="020B0604020202020204" pitchFamily="34" charset="0"/>
              <a:buChar char="•"/>
            </a:pPr>
            <a:r>
              <a:rPr lang="he-IL" dirty="0"/>
              <a:t>ספר תורה (מסמל מסורת).</a:t>
            </a:r>
          </a:p>
          <a:p>
            <a:pPr>
              <a:buFont typeface="Arial" panose="020B0604020202020204" pitchFamily="34" charset="0"/>
              <a:buChar char="•"/>
            </a:pPr>
            <a:r>
              <a:rPr lang="he-IL" dirty="0"/>
              <a:t>ידיים לוחצות יד (מסמלות הסכמה).</a:t>
            </a:r>
          </a:p>
          <a:p>
            <a:pPr>
              <a:buFont typeface="Arial" panose="020B0604020202020204" pitchFamily="34" charset="0"/>
              <a:buChar char="•"/>
            </a:pPr>
            <a:r>
              <a:rPr lang="he-IL" dirty="0"/>
              <a:t>מאזניים (מסמלות צדק).</a:t>
            </a:r>
          </a:p>
          <a:p>
            <a:pPr>
              <a:buFont typeface="Arial" panose="020B0604020202020204" pitchFamily="34" charset="0"/>
              <a:buChar char="•"/>
            </a:pPr>
            <a:r>
              <a:rPr lang="he-IL" dirty="0"/>
              <a:t>לב (מסמל כנות).</a:t>
            </a:r>
          </a:p>
          <a:p>
            <a:r>
              <a:rPr lang="he-IL" b="1" dirty="0"/>
              <a:t>חיבור ויזואלי</a:t>
            </a:r>
            <a:r>
              <a:rPr lang="he-IL" dirty="0"/>
              <a:t>:</a:t>
            </a:r>
            <a:br>
              <a:rPr lang="he-IL" dirty="0"/>
            </a:br>
            <a:r>
              <a:rPr lang="he-IL" dirty="0"/>
              <a:t>קווים מעוגלים בזהב המחברים בין התיבות והסמל המרכזי.</a:t>
            </a:r>
          </a:p>
          <a:p>
            <a:r>
              <a:rPr lang="he-IL" dirty="0"/>
              <a:t>אם יש צורך בתוספות או התאמות, עדכן אותי!</a:t>
            </a:r>
          </a:p>
          <a:p>
            <a:endParaRPr lang="he-IL" dirty="0"/>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10</a:t>
            </a:fld>
            <a:endParaRPr lang="he-IL"/>
          </a:p>
        </p:txBody>
      </p:sp>
    </p:spTree>
    <p:extLst>
      <p:ext uri="{BB962C8B-B14F-4D97-AF65-F5344CB8AC3E}">
        <p14:creationId xmlns:p14="http://schemas.microsoft.com/office/powerpoint/2010/main" val="601653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effectLst/>
              </a:rPr>
              <a:t>תיאור התמונות לבינה מלאכותית:</a:t>
            </a:r>
          </a:p>
          <a:p>
            <a:pPr rtl="1">
              <a:buFont typeface="+mj-lt"/>
              <a:buAutoNum type="arabicPeriod"/>
            </a:pPr>
            <a:r>
              <a:rPr lang="he-IL" dirty="0">
                <a:effectLst/>
              </a:rPr>
              <a:t>שקופית כותרת - "דברים שבלב": איור של לב אנושי שחציו שקוף, ובתוכו מחשבות מעורפלות בצורת עננים קלים. מהלב יוצא קו מקווקו שנעלם באוויר, בניגוד לקו מוצק שיוצא מפה מדבר ומגיע למטרה.</a:t>
            </a:r>
          </a:p>
          <a:p>
            <a:pPr algn="r" rtl="1"/>
            <a:r>
              <a:rPr lang="he-IL" dirty="0">
                <a:effectLst/>
              </a:rPr>
              <a:t>משמעות: מסמל את ההבדל בין מחשבות פנימיות (דברים שבלב) לבין דיבור מפורש.</a:t>
            </a:r>
          </a:p>
          <a:p>
            <a:pPr rtl="1">
              <a:buFont typeface="+mj-lt"/>
              <a:buAutoNum type="arabicPeriod" startAt="2"/>
            </a:pPr>
            <a:r>
              <a:rPr lang="he-IL" dirty="0">
                <a:effectLst/>
              </a:rPr>
              <a:t>המקרה בגמרא: איור של בית עם שלט "למכירה", ולידו דמות אדם המביטה לעבר מפת ארץ ישראל מרוחקת עם סימן שאלה מעליה.</a:t>
            </a:r>
          </a:p>
          <a:p>
            <a:pPr algn="r" rtl="1"/>
            <a:r>
              <a:rPr lang="he-IL" dirty="0">
                <a:effectLst/>
              </a:rPr>
              <a:t>משמעות: מייצג את המקרה של מכירת הנכסים מתוך כוונה לעלות לארץ ישראל.</a:t>
            </a:r>
          </a:p>
          <a:p>
            <a:pPr rtl="1">
              <a:buFont typeface="+mj-lt"/>
              <a:buAutoNum type="arabicPeriod" startAt="3"/>
            </a:pPr>
            <a:r>
              <a:rPr lang="he-IL" dirty="0">
                <a:effectLst/>
              </a:rPr>
              <a:t>פסיקת רבא: איור של פטיש של שופט מכה על שולחן, ומעליו שני עננים של מחשבות - אחד מתפוגג באוויר והשני הופך למסמך חתום.</a:t>
            </a:r>
          </a:p>
          <a:p>
            <a:pPr algn="r" rtl="1"/>
            <a:r>
              <a:rPr lang="he-IL" dirty="0">
                <a:effectLst/>
              </a:rPr>
              <a:t>משמעות: מראה את ההבדל בין מחשבות שאין להן תוקף לבין הסכמים מפורשים.</a:t>
            </a:r>
          </a:p>
          <a:p>
            <a:pPr rtl="1">
              <a:buFont typeface="+mj-lt"/>
              <a:buAutoNum type="arabicPeriod" startAt="4"/>
            </a:pPr>
            <a:r>
              <a:rPr lang="he-IL" dirty="0">
                <a:effectLst/>
              </a:rPr>
              <a:t>דוגמאות </a:t>
            </a:r>
            <a:r>
              <a:rPr lang="he-IL" dirty="0" err="1">
                <a:effectLst/>
              </a:rPr>
              <a:t>מחיי</a:t>
            </a:r>
            <a:r>
              <a:rPr lang="he-IL" dirty="0">
                <a:effectLst/>
              </a:rPr>
              <a:t> היומיום: קולאז' המחולק ל-4: כרטיס טיסה, מפתח דירה, מוצר ארוז, וחוזה - כשמעל כל אחד מהם </a:t>
            </a:r>
            <a:r>
              <a:rPr lang="he-IL" dirty="0" err="1">
                <a:effectLst/>
              </a:rPr>
              <a:t>עננית</a:t>
            </a:r>
            <a:r>
              <a:rPr lang="he-IL" dirty="0">
                <a:effectLst/>
              </a:rPr>
              <a:t> מחשבה מטושטשת.</a:t>
            </a:r>
          </a:p>
          <a:p>
            <a:pPr algn="r" rtl="1"/>
            <a:r>
              <a:rPr lang="he-IL" dirty="0">
                <a:effectLst/>
              </a:rPr>
              <a:t>משמעות: מציג מצבים יומיומיים בהם יש פער בין כוונות לא מבוטאות למעשים.</a:t>
            </a:r>
          </a:p>
          <a:p>
            <a:pPr rtl="1">
              <a:buFont typeface="+mj-lt"/>
              <a:buAutoNum type="arabicPeriod" startAt="5"/>
            </a:pPr>
            <a:r>
              <a:rPr lang="he-IL" dirty="0">
                <a:effectLst/>
              </a:rPr>
              <a:t>עקרונות משפטיים: איור של מאזניים, כאשר בצד אחד יש לב שקוף עם מחשבות, ובצד השני מסמך חתום - והמאזניים נוטים לצד המסמך.</a:t>
            </a:r>
          </a:p>
          <a:p>
            <a:pPr algn="r" rtl="1"/>
            <a:r>
              <a:rPr lang="he-IL" dirty="0">
                <a:effectLst/>
              </a:rPr>
              <a:t>משמעות: מדגיש את העדיפות המשפטית של הסכמים מפורשים על פני כוונות לא מבוטאות.</a:t>
            </a:r>
          </a:p>
          <a:p>
            <a:pPr rtl="1">
              <a:buFont typeface="+mj-lt"/>
              <a:buAutoNum type="arabicPeriod" startAt="6"/>
            </a:pPr>
            <a:r>
              <a:rPr lang="he-IL" dirty="0">
                <a:effectLst/>
              </a:rPr>
              <a:t>השלכות מעשיות: איור של שתי ידיים לוחצות יד כשמעליהן מסמך חתום ברור, ומסביב מחשבות מעורפלות נשארות מחוץ למעגל ההסכמה.</a:t>
            </a:r>
          </a:p>
          <a:p>
            <a:pPr algn="r" rtl="1"/>
            <a:r>
              <a:rPr lang="he-IL" dirty="0">
                <a:effectLst/>
              </a:rPr>
              <a:t>משמעות: מדגיש את חשיבות העיגון הפורמלי של הסכמות בעסקאות.</a:t>
            </a:r>
          </a:p>
          <a:p>
            <a:pPr rtl="1">
              <a:buFont typeface="+mj-lt"/>
              <a:buAutoNum type="arabicPeriod" startAt="7"/>
            </a:pPr>
            <a:r>
              <a:rPr lang="he-IL" dirty="0">
                <a:effectLst/>
              </a:rPr>
              <a:t>סיכום: איור של גשר המחבר בין שני אנשים, כאשר על הגשר יש מסמכים ודיבורים מפורשים, ומתחת לגשר זורמות מחשבות כמו מים.</a:t>
            </a:r>
          </a:p>
          <a:p>
            <a:endParaRPr lang="he-IL" dirty="0"/>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12</a:t>
            </a:fld>
            <a:endParaRPr lang="he-IL"/>
          </a:p>
        </p:txBody>
      </p:sp>
    </p:spTree>
    <p:extLst>
      <p:ext uri="{BB962C8B-B14F-4D97-AF65-F5344CB8AC3E}">
        <p14:creationId xmlns:p14="http://schemas.microsoft.com/office/powerpoint/2010/main" val="378947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ECBC1-A54D-2871-886E-9E458C6B8D9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5AF2D96-B6BE-AD4A-16C0-919F9E8B42AB}"/>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26FAACAB-A897-9C55-561E-7182F03EFE48}"/>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21AAB137-A07B-E526-D20C-1B97860CB4E2}"/>
              </a:ext>
            </a:extLst>
          </p:cNvPr>
          <p:cNvSpPr>
            <a:spLocks noGrp="1"/>
          </p:cNvSpPr>
          <p:nvPr>
            <p:ph type="sldNum" sz="quarter" idx="5"/>
          </p:nvPr>
        </p:nvSpPr>
        <p:spPr/>
        <p:txBody>
          <a:bodyPr/>
          <a:lstStyle/>
          <a:p>
            <a:fld id="{21993D3D-E7A0-4543-A59C-53BE7445F378}" type="slidenum">
              <a:rPr lang="he-IL" smtClean="0"/>
              <a:t>24</a:t>
            </a:fld>
            <a:endParaRPr lang="he-IL"/>
          </a:p>
        </p:txBody>
      </p:sp>
    </p:spTree>
    <p:extLst>
      <p:ext uri="{BB962C8B-B14F-4D97-AF65-F5344CB8AC3E}">
        <p14:creationId xmlns:p14="http://schemas.microsoft.com/office/powerpoint/2010/main" val="364129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הכלל ההלכתי</a:t>
            </a:r>
            <a:r>
              <a:rPr lang="he-IL" dirty="0"/>
              <a:t> תמונה: שני חלונות - אחד סגור עם מילים מעורפלות מאחוריו, ואחד פתוח עם מילים ברורות יוצאות ממנו. סמליות: ההבדל בין מחשבות כלואות למילים מבוטאות.</a:t>
            </a:r>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27</a:t>
            </a:fld>
            <a:endParaRPr lang="he-IL"/>
          </a:p>
        </p:txBody>
      </p:sp>
    </p:spTree>
    <p:extLst>
      <p:ext uri="{BB962C8B-B14F-4D97-AF65-F5344CB8AC3E}">
        <p14:creationId xmlns:p14="http://schemas.microsoft.com/office/powerpoint/2010/main" val="1912981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תובנה עמוקה</a:t>
            </a:r>
            <a:r>
              <a:rPr lang="he-IL" dirty="0"/>
              <a:t> תמונה: פרפר יוצא מתוך גולם, חצי בפנים וחצי בחוץ. סמליות: המעבר ממחשבה למעשה, מכליאה לחופש.</a:t>
            </a:r>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30</a:t>
            </a:fld>
            <a:endParaRPr lang="he-IL"/>
          </a:p>
        </p:txBody>
      </p:sp>
    </p:spTree>
    <p:extLst>
      <p:ext uri="{BB962C8B-B14F-4D97-AF65-F5344CB8AC3E}">
        <p14:creationId xmlns:p14="http://schemas.microsoft.com/office/powerpoint/2010/main" val="2982498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סיכום והשראה</a:t>
            </a:r>
            <a:r>
              <a:rPr lang="he-IL" dirty="0"/>
              <a:t> תמונה: ציפור פורשת כנפיים לתעופה בשמיים פתוחים, משאירה מאחוריה כלוב פתוח. סמליות: שחרור המחשבות, נתינת חופש לרעיונות לעוף.</a:t>
            </a:r>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31</a:t>
            </a:fld>
            <a:endParaRPr lang="he-IL"/>
          </a:p>
        </p:txBody>
      </p:sp>
    </p:spTree>
    <p:extLst>
      <p:ext uri="{BB962C8B-B14F-4D97-AF65-F5344CB8AC3E}">
        <p14:creationId xmlns:p14="http://schemas.microsoft.com/office/powerpoint/2010/main" val="3988800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מציג ספר פתוח שממנו עפות ציפורים צבעוניות, מסמלות את הפיכת המחשבות למילים חיות ומשמעותיות. </a:t>
            </a:r>
          </a:p>
        </p:txBody>
      </p:sp>
      <p:sp>
        <p:nvSpPr>
          <p:cNvPr id="4" name="מציין מיקום של מספר שקופית 3"/>
          <p:cNvSpPr>
            <a:spLocks noGrp="1"/>
          </p:cNvSpPr>
          <p:nvPr>
            <p:ph type="sldNum" sz="quarter" idx="5"/>
          </p:nvPr>
        </p:nvSpPr>
        <p:spPr/>
        <p:txBody>
          <a:bodyPr/>
          <a:lstStyle/>
          <a:p>
            <a:fld id="{FC34DF7A-69A8-4551-9F5F-21C84B7794EF}" type="slidenum">
              <a:rPr lang="he-IL" smtClean="0"/>
              <a:t>36</a:t>
            </a:fld>
            <a:endParaRPr lang="he-IL"/>
          </a:p>
        </p:txBody>
      </p:sp>
    </p:spTree>
    <p:extLst>
      <p:ext uri="{BB962C8B-B14F-4D97-AF65-F5344CB8AC3E}">
        <p14:creationId xmlns:p14="http://schemas.microsoft.com/office/powerpoint/2010/main" val="267843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מציג ציפור שמשחררת פתק מקורה אל השמיים הפתוחים, מסמלת את שחרור המחשבות והפיכתן למציאות.</a:t>
            </a:r>
          </a:p>
        </p:txBody>
      </p:sp>
      <p:sp>
        <p:nvSpPr>
          <p:cNvPr id="4" name="מציין מיקום של מספר שקופית 3"/>
          <p:cNvSpPr>
            <a:spLocks noGrp="1"/>
          </p:cNvSpPr>
          <p:nvPr>
            <p:ph type="sldNum" sz="quarter" idx="5"/>
          </p:nvPr>
        </p:nvSpPr>
        <p:spPr/>
        <p:txBody>
          <a:bodyPr/>
          <a:lstStyle/>
          <a:p>
            <a:fld id="{FC34DF7A-69A8-4551-9F5F-21C84B7794EF}" type="slidenum">
              <a:rPr lang="he-IL" smtClean="0"/>
              <a:t>37</a:t>
            </a:fld>
            <a:endParaRPr lang="he-IL"/>
          </a:p>
        </p:txBody>
      </p:sp>
    </p:spTree>
    <p:extLst>
      <p:ext uri="{BB962C8B-B14F-4D97-AF65-F5344CB8AC3E}">
        <p14:creationId xmlns:p14="http://schemas.microsoft.com/office/powerpoint/2010/main" val="809957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effectLst/>
              </a:rPr>
              <a:t>המדריך מיישם את עקרונות מודל 2 - גישת השיחה החיה:</a:t>
            </a:r>
          </a:p>
          <a:p>
            <a:pPr rtl="1">
              <a:buFont typeface="+mj-lt"/>
              <a:buAutoNum type="arabicPeriod"/>
            </a:pPr>
            <a:r>
              <a:rPr lang="he-IL" b="1" dirty="0">
                <a:effectLst/>
              </a:rPr>
              <a:t>דגש על הדיאלוג</a:t>
            </a:r>
            <a:r>
              <a:rPr lang="he-IL" dirty="0">
                <a:effectLst/>
              </a:rPr>
              <a:t>: </a:t>
            </a:r>
          </a:p>
          <a:p>
            <a:pPr marL="742950" lvl="1" indent="-285750" rtl="1">
              <a:buFont typeface="+mj-lt"/>
              <a:buAutoNum type="arabicPeriod"/>
            </a:pPr>
            <a:r>
              <a:rPr lang="he-IL" dirty="0">
                <a:effectLst/>
              </a:rPr>
              <a:t>שיחה פעילה עם הטקסט</a:t>
            </a:r>
          </a:p>
          <a:p>
            <a:pPr marL="742950" lvl="1" indent="-285750" rtl="1">
              <a:buFont typeface="+mj-lt"/>
              <a:buAutoNum type="arabicPeriod"/>
            </a:pPr>
            <a:r>
              <a:rPr lang="he-IL" dirty="0">
                <a:effectLst/>
              </a:rPr>
              <a:t>דיונים קבוצתיים</a:t>
            </a:r>
          </a:p>
          <a:p>
            <a:pPr marL="742950" lvl="1" indent="-285750" rtl="1">
              <a:buFont typeface="+mj-lt"/>
              <a:buAutoNum type="arabicPeriod"/>
            </a:pPr>
            <a:r>
              <a:rPr lang="he-IL" dirty="0">
                <a:effectLst/>
              </a:rPr>
              <a:t>שאלות ותשובות</a:t>
            </a:r>
          </a:p>
          <a:p>
            <a:pPr rtl="1">
              <a:buFont typeface="+mj-lt"/>
              <a:buAutoNum type="arabicPeriod"/>
            </a:pPr>
            <a:r>
              <a:rPr lang="he-IL" b="1" dirty="0">
                <a:effectLst/>
              </a:rPr>
              <a:t>חיבור למציאות</a:t>
            </a:r>
            <a:r>
              <a:rPr lang="he-IL" dirty="0">
                <a:effectLst/>
              </a:rPr>
              <a:t>: </a:t>
            </a:r>
          </a:p>
          <a:p>
            <a:pPr marL="742950" lvl="1" indent="-285750" rtl="1">
              <a:buFont typeface="+mj-lt"/>
              <a:buAutoNum type="arabicPeriod"/>
            </a:pPr>
            <a:r>
              <a:rPr lang="he-IL" dirty="0">
                <a:effectLst/>
              </a:rPr>
              <a:t>דוגמאות </a:t>
            </a:r>
            <a:r>
              <a:rPr lang="he-IL" dirty="0" err="1">
                <a:effectLst/>
              </a:rPr>
              <a:t>מחיי</a:t>
            </a:r>
            <a:r>
              <a:rPr lang="he-IL" dirty="0">
                <a:effectLst/>
              </a:rPr>
              <a:t> היומיום</a:t>
            </a:r>
          </a:p>
          <a:p>
            <a:pPr marL="742950" lvl="1" indent="-285750" rtl="1">
              <a:buFont typeface="+mj-lt"/>
              <a:buAutoNum type="arabicPeriod"/>
            </a:pPr>
            <a:r>
              <a:rPr lang="he-IL" dirty="0">
                <a:effectLst/>
              </a:rPr>
              <a:t>סצנות המחשה</a:t>
            </a:r>
          </a:p>
          <a:p>
            <a:pPr marL="742950" lvl="1" indent="-285750" rtl="1">
              <a:buFont typeface="+mj-lt"/>
              <a:buAutoNum type="arabicPeriod"/>
            </a:pPr>
            <a:r>
              <a:rPr lang="he-IL" dirty="0">
                <a:effectLst/>
              </a:rPr>
              <a:t>יישומים מעשיים</a:t>
            </a:r>
          </a:p>
          <a:p>
            <a:pPr rtl="1">
              <a:buFont typeface="+mj-lt"/>
              <a:buAutoNum type="arabicPeriod"/>
            </a:pPr>
            <a:r>
              <a:rPr lang="he-IL" b="1" dirty="0">
                <a:effectLst/>
              </a:rPr>
              <a:t>מבנה דו-שלבי</a:t>
            </a:r>
            <a:r>
              <a:rPr lang="he-IL" dirty="0">
                <a:effectLst/>
              </a:rPr>
              <a:t>: </a:t>
            </a:r>
          </a:p>
          <a:p>
            <a:pPr marL="742950" lvl="1" indent="-285750" rtl="1">
              <a:buFont typeface="+mj-lt"/>
              <a:buAutoNum type="arabicPeriod"/>
            </a:pPr>
            <a:r>
              <a:rPr lang="he-IL" dirty="0">
                <a:effectLst/>
              </a:rPr>
              <a:t>הבנת הפשט</a:t>
            </a:r>
          </a:p>
          <a:p>
            <a:pPr marL="742950" lvl="1" indent="-285750" rtl="1">
              <a:buFont typeface="+mj-lt"/>
              <a:buAutoNum type="arabicPeriod"/>
            </a:pPr>
            <a:r>
              <a:rPr lang="he-IL" dirty="0">
                <a:effectLst/>
              </a:rPr>
              <a:t>העמקה ויישום</a:t>
            </a:r>
          </a:p>
          <a:p>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7E953770-5C64-4121-B862-600D2A89DF91}" type="slidenum">
              <a:rPr kumimoji="0" lang="he-IL"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42</a:t>
            </a:fld>
            <a:endParaRPr kumimoji="0" lang="he-IL" sz="1200" b="0" i="0" u="none" strike="noStrike" kern="1200" cap="none" spc="0" normalizeH="0" baseline="0" noProof="0">
              <a:ln>
                <a:noFill/>
              </a:ln>
              <a:solidFill>
                <a:prstClr val="black"/>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3835284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7E953770-5C64-4121-B862-600D2A89DF91}" type="slidenum">
              <a:rPr kumimoji="0" lang="he-IL"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45</a:t>
            </a:fld>
            <a:endParaRPr kumimoji="0" lang="he-IL" sz="1200" b="0" i="0" u="none" strike="noStrike" kern="1200" cap="none" spc="0" normalizeH="0" baseline="0" noProof="0">
              <a:ln>
                <a:noFill/>
              </a:ln>
              <a:solidFill>
                <a:prstClr val="black"/>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3577049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תמונה: קולאז' של 4 תמונות - רופא שיניים, שיעורי בית, קנייה בחנות, חתימה על חוזה. סמליות: מצבים יומיומיים של פער בין רצון למעשה.</a:t>
            </a:r>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7E953770-5C64-4121-B862-600D2A89DF91}" type="slidenum">
              <a:rPr kumimoji="0" lang="he-IL"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48</a:t>
            </a:fld>
            <a:endParaRPr kumimoji="0" lang="he-IL" sz="1200" b="0" i="0" u="none" strike="noStrike" kern="1200" cap="none" spc="0" normalizeH="0" baseline="0" noProof="0">
              <a:ln>
                <a:noFill/>
              </a:ln>
              <a:solidFill>
                <a:prstClr val="black"/>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2392061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3D3929"/>
                </a:solidFill>
                <a:effectLst/>
                <a:latin typeface="__styreneB_5d855b"/>
              </a:rPr>
              <a:t>במסגרת דיני מקח וממכר, ישנה שאלה מהותית: מתי דעתו של המוכר משפיעה על תוקף המכירה? נראה כיצד שלושה מקרים שונים מאירים זווית ייחודית בסוגיה זו.</a:t>
            </a:r>
            <a:endParaRPr lang="he-IL" dirty="0"/>
          </a:p>
        </p:txBody>
      </p:sp>
      <p:sp>
        <p:nvSpPr>
          <p:cNvPr id="4" name="מציין מיקום של מספר שקופית 3"/>
          <p:cNvSpPr>
            <a:spLocks noGrp="1"/>
          </p:cNvSpPr>
          <p:nvPr>
            <p:ph type="sldNum" sz="quarter" idx="5"/>
          </p:nvPr>
        </p:nvSpPr>
        <p:spPr/>
        <p:txBody>
          <a:bodyPr/>
          <a:lstStyle/>
          <a:p>
            <a:fld id="{E09B59CA-CAA3-44A2-874F-17A4804FF8A0}" type="slidenum">
              <a:rPr lang="he-IL" smtClean="0"/>
              <a:t>66</a:t>
            </a:fld>
            <a:endParaRPr lang="he-IL"/>
          </a:p>
        </p:txBody>
      </p:sp>
    </p:spTree>
    <p:extLst>
      <p:ext uri="{BB962C8B-B14F-4D97-AF65-F5344CB8AC3E}">
        <p14:creationId xmlns:p14="http://schemas.microsoft.com/office/powerpoint/2010/main" val="22794449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3D3929"/>
                </a:solidFill>
                <a:effectLst/>
                <a:latin typeface="__styreneB_5d855b"/>
              </a:rPr>
              <a:t>## מקרה א׳: הצהרה מפורשת בשעת המכירה ### העיקרון כאשר המוכר מצהיר במפורש בשעת המכירה על מטרת המכירה, הדבר נחשב כתנאי במקח. ### הבחנה מרתקת * </a:t>
            </a:r>
            <a:r>
              <a:rPr lang="he-IL" b="1" i="0" dirty="0">
                <a:solidFill>
                  <a:srgbClr val="3D3929"/>
                </a:solidFill>
                <a:effectLst/>
                <a:latin typeface="__styreneB_5d855b"/>
              </a:rPr>
              <a:t>בקרקעות</a:t>
            </a:r>
            <a:r>
              <a:rPr lang="he-IL" b="0" i="0" dirty="0">
                <a:solidFill>
                  <a:srgbClr val="3D3929"/>
                </a:solidFill>
                <a:effectLst/>
                <a:latin typeface="__styreneB_5d855b"/>
              </a:rPr>
              <a:t>: המכר מותנה באפשרות להגשים את המטרה המוצהרת * </a:t>
            </a:r>
            <a:r>
              <a:rPr lang="he-IL" b="1" i="0" dirty="0" err="1">
                <a:solidFill>
                  <a:srgbClr val="3D3929"/>
                </a:solidFill>
                <a:effectLst/>
                <a:latin typeface="__styreneB_5d855b"/>
              </a:rPr>
              <a:t>במטלטלין</a:t>
            </a:r>
            <a:r>
              <a:rPr lang="he-IL" b="0" i="0" dirty="0">
                <a:solidFill>
                  <a:srgbClr val="3D3929"/>
                </a:solidFill>
                <a:effectLst/>
                <a:latin typeface="__styreneB_5d855b"/>
              </a:rPr>
              <a:t>: אין די בגילוי דעת, ונדרש תנאי כפול מפורש ### הטעם העמוק הסיבה להבדל זה נעוצה באופי הקרקע כנכס יציב ומשמעותי. כפי שמסביר </a:t>
            </a:r>
            <a:r>
              <a:rPr lang="he-IL" b="0" i="0" dirty="0" err="1">
                <a:solidFill>
                  <a:srgbClr val="3D3929"/>
                </a:solidFill>
                <a:effectLst/>
                <a:latin typeface="__styreneB_5d855b"/>
              </a:rPr>
              <a:t>הרא״ש</a:t>
            </a:r>
            <a:r>
              <a:rPr lang="he-IL" b="0" i="0" dirty="0">
                <a:solidFill>
                  <a:srgbClr val="3D3929"/>
                </a:solidFill>
                <a:effectLst/>
                <a:latin typeface="__styreneB_5d855b"/>
              </a:rPr>
              <a:t>, אין דרך אדם למכור קרקעותיו שמתפרנס מהם ללא סיבה מהותית.</a:t>
            </a:r>
            <a:endParaRPr lang="he-IL" dirty="0"/>
          </a:p>
        </p:txBody>
      </p:sp>
      <p:sp>
        <p:nvSpPr>
          <p:cNvPr id="4" name="מציין מיקום של מספר שקופית 3"/>
          <p:cNvSpPr>
            <a:spLocks noGrp="1"/>
          </p:cNvSpPr>
          <p:nvPr>
            <p:ph type="sldNum" sz="quarter" idx="5"/>
          </p:nvPr>
        </p:nvSpPr>
        <p:spPr/>
        <p:txBody>
          <a:bodyPr/>
          <a:lstStyle/>
          <a:p>
            <a:fld id="{E09B59CA-CAA3-44A2-874F-17A4804FF8A0}" type="slidenum">
              <a:rPr lang="he-IL" smtClean="0"/>
              <a:t>67</a:t>
            </a:fld>
            <a:endParaRPr lang="he-IL"/>
          </a:p>
        </p:txBody>
      </p:sp>
    </p:spTree>
    <p:extLst>
      <p:ext uri="{BB962C8B-B14F-4D97-AF65-F5344CB8AC3E}">
        <p14:creationId xmlns:p14="http://schemas.microsoft.com/office/powerpoint/2010/main" val="2206112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3D3929"/>
                </a:solidFill>
                <a:effectLst/>
                <a:latin typeface="__styreneB_5d855b"/>
              </a:rPr>
              <a:t>## מקרה ב׳: כוונה ללא הצהרה ### המצב גם אם המוכר חשב או אפילו אמר לפני המכירה את כוונתו, אך לא הצהיר עליה בשעת המכירה עצמה - המכר קיים. ### העיקרון המשפטי "דברים שבלב אינם דברים" - עיקרון יסודי המלמד שהמחשבות והכוונות הפנימיות אינן משפיעות על תוקף העסקה. ### המשמעות העמוקה יש כאן הכרה בחשיבות הביטוי המפורש בשעת המעשה, המשקף את הצורך ביציבות וודאות בעסקאות מסחריות.</a:t>
            </a:r>
            <a:endParaRPr lang="he-IL" dirty="0"/>
          </a:p>
        </p:txBody>
      </p:sp>
      <p:sp>
        <p:nvSpPr>
          <p:cNvPr id="4" name="מציין מיקום של מספר שקופית 3"/>
          <p:cNvSpPr>
            <a:spLocks noGrp="1"/>
          </p:cNvSpPr>
          <p:nvPr>
            <p:ph type="sldNum" sz="quarter" idx="5"/>
          </p:nvPr>
        </p:nvSpPr>
        <p:spPr/>
        <p:txBody>
          <a:bodyPr/>
          <a:lstStyle/>
          <a:p>
            <a:fld id="{E09B59CA-CAA3-44A2-874F-17A4804FF8A0}" type="slidenum">
              <a:rPr lang="he-IL" smtClean="0"/>
              <a:t>68</a:t>
            </a:fld>
            <a:endParaRPr lang="he-IL"/>
          </a:p>
        </p:txBody>
      </p:sp>
    </p:spTree>
    <p:extLst>
      <p:ext uri="{BB962C8B-B14F-4D97-AF65-F5344CB8AC3E}">
        <p14:creationId xmlns:p14="http://schemas.microsoft.com/office/powerpoint/2010/main" val="2893647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3D3929"/>
                </a:solidFill>
                <a:effectLst/>
                <a:latin typeface="__styreneB_5d855b"/>
              </a:rPr>
              <a:t>## מקרה ג׳: </a:t>
            </a:r>
            <a:r>
              <a:rPr lang="he-IL" b="0" i="0" dirty="0" err="1">
                <a:solidFill>
                  <a:srgbClr val="3D3929"/>
                </a:solidFill>
                <a:effectLst/>
                <a:latin typeface="__styreneB_5d855b"/>
              </a:rPr>
              <a:t>אומדנא</a:t>
            </a:r>
            <a:r>
              <a:rPr lang="he-IL" b="0" i="0" dirty="0">
                <a:solidFill>
                  <a:srgbClr val="3D3929"/>
                </a:solidFill>
                <a:effectLst/>
                <a:latin typeface="__styreneB_5d855b"/>
              </a:rPr>
              <a:t> </a:t>
            </a:r>
            <a:r>
              <a:rPr lang="he-IL" b="0" i="0" dirty="0" err="1">
                <a:solidFill>
                  <a:srgbClr val="3D3929"/>
                </a:solidFill>
                <a:effectLst/>
                <a:latin typeface="__styreneB_5d855b"/>
              </a:rPr>
              <a:t>דמוכח</a:t>
            </a:r>
            <a:r>
              <a:rPr lang="he-IL" b="0" i="0" dirty="0">
                <a:solidFill>
                  <a:srgbClr val="3D3929"/>
                </a:solidFill>
                <a:effectLst/>
                <a:latin typeface="__styreneB_5d855b"/>
              </a:rPr>
              <a:t> ### חידוש מרתק למרות העיקרון של "דברים שבלב אינם דברים", כאשר יש אומדן דעת ברור וגלוי לכל, המקח יכול להתבטל. ### הבחנה במתנה </a:t>
            </a:r>
            <a:r>
              <a:rPr lang="he-IL" b="0" i="0" dirty="0" err="1">
                <a:solidFill>
                  <a:srgbClr val="3D3929"/>
                </a:solidFill>
                <a:effectLst/>
                <a:latin typeface="__styreneB_5d855b"/>
              </a:rPr>
              <a:t>במתנה</a:t>
            </a:r>
            <a:r>
              <a:rPr lang="he-IL" b="0" i="0" dirty="0">
                <a:solidFill>
                  <a:srgbClr val="3D3929"/>
                </a:solidFill>
                <a:effectLst/>
                <a:latin typeface="__styreneB_5d855b"/>
              </a:rPr>
              <a:t>, שהיא מעשה של חסד ולא עסקה מסחרית, יש מקום רב יותר להתחשב בכוונת הנותן</a:t>
            </a:r>
          </a:p>
          <a:p>
            <a:r>
              <a:rPr lang="he-IL" dirty="0"/>
              <a:t>באר היטב חושן משפט סימן רז </a:t>
            </a:r>
            <a:r>
              <a:rPr lang="he-IL" dirty="0" err="1"/>
              <a:t>ס"ק</a:t>
            </a:r>
            <a:r>
              <a:rPr lang="he-IL" dirty="0"/>
              <a:t> ט</a:t>
            </a:r>
          </a:p>
          <a:p>
            <a:r>
              <a:rPr lang="he-IL" dirty="0"/>
              <a:t>(ט) </a:t>
            </a:r>
            <a:r>
              <a:rPr lang="he-IL" dirty="0" err="1"/>
              <a:t>דבמתנה</a:t>
            </a:r>
            <a:r>
              <a:rPr lang="he-IL" dirty="0"/>
              <a:t>. הטעם </a:t>
            </a:r>
            <a:r>
              <a:rPr lang="he-IL" dirty="0" err="1"/>
              <a:t>דדוק</a:t>
            </a:r>
            <a:r>
              <a:rPr lang="he-IL" dirty="0"/>
              <a:t>' במכר </a:t>
            </a:r>
            <a:r>
              <a:rPr lang="he-IL" dirty="0" err="1"/>
              <a:t>דקיבל</a:t>
            </a:r>
            <a:r>
              <a:rPr lang="he-IL" dirty="0"/>
              <a:t> מעות </a:t>
            </a:r>
            <a:r>
              <a:rPr lang="he-IL" dirty="0" err="1"/>
              <a:t>מסתמ</a:t>
            </a:r>
            <a:r>
              <a:rPr lang="he-IL" dirty="0"/>
              <a:t>' גמר ומקני אם לא </a:t>
            </a:r>
            <a:r>
              <a:rPr lang="he-IL" dirty="0" err="1"/>
              <a:t>דפירש</a:t>
            </a:r>
            <a:r>
              <a:rPr lang="he-IL" dirty="0"/>
              <a:t> </a:t>
            </a:r>
            <a:r>
              <a:rPr lang="he-IL" dirty="0" err="1"/>
              <a:t>משא"כ</a:t>
            </a:r>
            <a:r>
              <a:rPr lang="he-IL" dirty="0"/>
              <a:t> במתנה </a:t>
            </a:r>
            <a:r>
              <a:rPr lang="he-IL" dirty="0" err="1"/>
              <a:t>דהיא</a:t>
            </a:r>
            <a:r>
              <a:rPr lang="he-IL" dirty="0"/>
              <a:t> בחנם אומדן דעת כל דהו מבטל המעשה </a:t>
            </a:r>
            <a:r>
              <a:rPr lang="he-IL" dirty="0" err="1"/>
              <a:t>ואמרינן</a:t>
            </a:r>
            <a:r>
              <a:rPr lang="he-IL" dirty="0"/>
              <a:t> דלא גמר בדעתו ליתן לו בחנם. </a:t>
            </a:r>
            <a:r>
              <a:rPr lang="he-IL" dirty="0" err="1"/>
              <a:t>סמ"ע</a:t>
            </a:r>
            <a:r>
              <a:rPr lang="he-IL" dirty="0"/>
              <a:t>: </a:t>
            </a:r>
          </a:p>
        </p:txBody>
      </p:sp>
      <p:sp>
        <p:nvSpPr>
          <p:cNvPr id="4" name="מציין מיקום של מספר שקופית 3"/>
          <p:cNvSpPr>
            <a:spLocks noGrp="1"/>
          </p:cNvSpPr>
          <p:nvPr>
            <p:ph type="sldNum" sz="quarter" idx="5"/>
          </p:nvPr>
        </p:nvSpPr>
        <p:spPr/>
        <p:txBody>
          <a:bodyPr/>
          <a:lstStyle/>
          <a:p>
            <a:fld id="{E09B59CA-CAA3-44A2-874F-17A4804FF8A0}" type="slidenum">
              <a:rPr lang="he-IL" smtClean="0"/>
              <a:t>69</a:t>
            </a:fld>
            <a:endParaRPr lang="he-IL"/>
          </a:p>
        </p:txBody>
      </p:sp>
    </p:spTree>
    <p:extLst>
      <p:ext uri="{BB962C8B-B14F-4D97-AF65-F5344CB8AC3E}">
        <p14:creationId xmlns:p14="http://schemas.microsoft.com/office/powerpoint/2010/main" val="384775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i="0" dirty="0">
                <a:solidFill>
                  <a:srgbClr val="3D3929"/>
                </a:solidFill>
                <a:effectLst/>
                <a:latin typeface="__styreneB_5d855b"/>
              </a:rPr>
              <a:t>איזון עדין</a:t>
            </a:r>
            <a:r>
              <a:rPr lang="he-IL" b="0" i="0" dirty="0">
                <a:solidFill>
                  <a:srgbClr val="3D3929"/>
                </a:solidFill>
                <a:effectLst/>
                <a:latin typeface="__styreneB_5d855b"/>
              </a:rPr>
              <a:t>: ההלכה מאזנת בין הצורך בוודאות משפטית לבין ההכרה בכוונת הצדדים </a:t>
            </a:r>
          </a:p>
          <a:p>
            <a:r>
              <a:rPr lang="he-IL" b="0" i="0" dirty="0">
                <a:solidFill>
                  <a:srgbClr val="3D3929"/>
                </a:solidFill>
                <a:effectLst/>
                <a:latin typeface="__styreneB_5d855b"/>
              </a:rPr>
              <a:t>2. </a:t>
            </a:r>
            <a:r>
              <a:rPr lang="he-IL" b="1" i="0" dirty="0">
                <a:solidFill>
                  <a:srgbClr val="3D3929"/>
                </a:solidFill>
                <a:effectLst/>
                <a:latin typeface="__styreneB_5d855b"/>
              </a:rPr>
              <a:t>חשיבות העיתוי</a:t>
            </a:r>
            <a:r>
              <a:rPr lang="he-IL" b="0" i="0" dirty="0">
                <a:solidFill>
                  <a:srgbClr val="3D3929"/>
                </a:solidFill>
                <a:effectLst/>
                <a:latin typeface="__styreneB_5d855b"/>
              </a:rPr>
              <a:t>: ההצהרה בשעת המעשה היא קריטית </a:t>
            </a:r>
          </a:p>
          <a:p>
            <a:r>
              <a:rPr lang="he-IL" b="0" i="0" dirty="0">
                <a:solidFill>
                  <a:srgbClr val="3D3929"/>
                </a:solidFill>
                <a:effectLst/>
                <a:latin typeface="__styreneB_5d855b"/>
              </a:rPr>
              <a:t>3. </a:t>
            </a:r>
            <a:r>
              <a:rPr lang="he-IL" b="1" i="0" dirty="0">
                <a:solidFill>
                  <a:srgbClr val="3D3929"/>
                </a:solidFill>
                <a:effectLst/>
                <a:latin typeface="__styreneB_5d855b"/>
              </a:rPr>
              <a:t>הבחנה בין סוגי נכסים</a:t>
            </a:r>
            <a:r>
              <a:rPr lang="he-IL" b="0" i="0" dirty="0">
                <a:solidFill>
                  <a:srgbClr val="3D3929"/>
                </a:solidFill>
                <a:effectLst/>
                <a:latin typeface="__styreneB_5d855b"/>
              </a:rPr>
              <a:t>: יש להתייחס באופן שונה לקרקעות </a:t>
            </a:r>
            <a:r>
              <a:rPr lang="he-IL" b="0" i="0" dirty="0" err="1">
                <a:solidFill>
                  <a:srgbClr val="3D3929"/>
                </a:solidFill>
                <a:effectLst/>
                <a:latin typeface="__styreneB_5d855b"/>
              </a:rPr>
              <a:t>ולמטלטלין</a:t>
            </a:r>
            <a:endParaRPr lang="he-IL" b="0" i="0" dirty="0">
              <a:solidFill>
                <a:srgbClr val="3D3929"/>
              </a:solidFill>
              <a:effectLst/>
              <a:latin typeface="__styreneB_5d855b"/>
            </a:endParaRPr>
          </a:p>
          <a:p>
            <a:r>
              <a:rPr lang="he-IL" b="0" i="0" dirty="0">
                <a:solidFill>
                  <a:srgbClr val="3D3929"/>
                </a:solidFill>
                <a:effectLst/>
                <a:latin typeface="__styreneB_5d855b"/>
              </a:rPr>
              <a:t>4. </a:t>
            </a:r>
            <a:r>
              <a:rPr lang="he-IL" b="1" i="0" dirty="0">
                <a:solidFill>
                  <a:srgbClr val="3D3929"/>
                </a:solidFill>
                <a:effectLst/>
                <a:latin typeface="__styreneB_5d855b"/>
              </a:rPr>
              <a:t>גמישות מחושבת</a:t>
            </a:r>
            <a:r>
              <a:rPr lang="he-IL" b="0" i="0" dirty="0">
                <a:solidFill>
                  <a:srgbClr val="3D3929"/>
                </a:solidFill>
                <a:effectLst/>
                <a:latin typeface="__styreneB_5d855b"/>
              </a:rPr>
              <a:t>: במקרים של אומדן דעת ברור, יש מקום לחרוג מהכללים הרגילים</a:t>
            </a:r>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E09B59CA-CAA3-44A2-874F-17A4804FF8A0}" type="slidenum">
              <a:rPr lang="he-IL" smtClean="0"/>
              <a:t>70</a:t>
            </a:fld>
            <a:endParaRPr lang="he-IL"/>
          </a:p>
        </p:txBody>
      </p:sp>
    </p:spTree>
    <p:extLst>
      <p:ext uri="{BB962C8B-B14F-4D97-AF65-F5344CB8AC3E}">
        <p14:creationId xmlns:p14="http://schemas.microsoft.com/office/powerpoint/2010/main" val="2239670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0538486-123A-EAE9-3583-0FAD617F7148}"/>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1E1FE8E8-8FE6-4C4B-90FB-1A7ABA1185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A07A5D2B-767B-8E76-3AC2-FBADFF6285E3}"/>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C8022740-5FA0-58F1-62EA-CE7D0BAF0F4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7514BA1-D6EE-86FC-FEEB-1CE7E3F510AF}"/>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3252068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6B488B-2B17-7FC7-6541-2C613B4FE40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5192132-4304-B3AF-EF11-D8A8C5D7ADF8}"/>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C5F2FE-FBB9-2C55-23DC-560D820CEC87}"/>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A64F22EB-6DE7-11F4-C080-690D294C7B5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C7FA323-7E81-4D03-19EE-4A7CF7F35232}"/>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136694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51D003B-4CE1-42A4-551F-702DD6E7FC10}"/>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A6B7E18-3679-520F-61BB-639612E910D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697776CE-024C-ED9B-2D38-384AFF54A9D9}"/>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D6BA9D85-C26B-0C3C-16C7-162A1077F03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8D3FB1-A7AD-C548-8091-78B113A6D99A}"/>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3661739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F2AAA41-D964-896B-1E54-170328D6C2C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53D962A-D582-FA96-2E4E-2DD6921EF277}"/>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26335DBB-83EE-04A0-178D-D26F1982A48B}"/>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41980762-460A-DFD0-0B5B-D23795420D36}"/>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9F4B2770-A3E5-994F-A4E7-57255BCF8941}"/>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962CBDEB-D7EE-4B4A-ACD4-7C4A421F6969}"/>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1507784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8A558B1-C1E0-3EE4-555E-C6CD2CB98DDF}"/>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D891775-2004-898A-C41F-DB60F5C93E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0794D161-76C5-E233-4A43-0C0C2F7AAFC3}"/>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04D15BA7-6F2E-6EF7-C37D-116820AC59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037B6DA2-8FD5-B6C6-F3EC-ED15149FC6C6}"/>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BEACA842-5312-7A01-786C-9BDF90F223E6}"/>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F24B0344-4C91-6F94-B66B-85EF5879713D}"/>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0E60907E-D054-15E0-E32E-F23E850CBCA3}"/>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45842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6217523-05E3-1E32-1CFF-BF192A86D58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14CEE1F-C337-EE8A-FA8F-D070682ACF86}"/>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27936845-60F3-8DA3-2766-CBA1491815F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0066515C-89B2-5305-CA7A-441EC68961DB}"/>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3876149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A21E5978-C3B2-FA11-D6FB-CACCB2D449F3}"/>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4F287CA0-369E-FCB7-D8CD-753AB44EC8B1}"/>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DD795009-D7A6-51F2-F0B3-BEA60C1EF9BD}"/>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792790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CC8261C-695A-A1AD-699C-8C0F1D776DD8}"/>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2910BD3-957F-437D-9C3D-33F7576880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E520CC11-5BDB-E553-E0A1-0D7B655E0F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60F11D53-8B30-7BF9-59F7-216B6833C578}"/>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BD17F1C1-D26E-A2B2-E841-929CB35C8EA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647E923-145D-BB3C-17FA-04DA7549FF8F}"/>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626163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400ED4B-F9BA-D420-6420-D6A6188DAE8D}"/>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2A4FFC6B-B560-0FF9-139B-64396AE69F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3AC73107-5C96-1721-BA82-86008EF0F8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7BEDB428-CDE2-D999-3F98-BA771BFD4B16}"/>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16A4C7E4-7352-BA00-9120-7783702C535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3FB4E72-C0E0-40D9-BA1E-09C6642AFA0A}"/>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3917888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FBEC57-5C66-8BC9-BEF4-7575BDA0615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5E0B5877-A218-FCEF-6B1D-380EC4806E88}"/>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7F941FE-0E21-3316-06CD-97DD6D910ED5}"/>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6623628E-42DC-9D66-412F-04195BCD246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1594448-EF59-54B7-2494-3B24D2C2BB19}"/>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3156280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88B3C11D-E77B-081C-DE76-2124125220D4}"/>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EAD704EF-CA9C-96F3-7A1D-CECF0306E5E4}"/>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D487F64-A968-8D7C-C406-6C72975E8BFC}"/>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C379A4C4-5D0D-F64A-6F31-A83704AD7B7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870A7C0-77F1-3867-73FE-910F149D68DD}"/>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3376149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כותרת וטקסט">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E53BA2C-2D3F-15A4-3A61-3857C5E94D8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36D401D-1E13-91B5-AEE8-AEF9D34A3BE6}"/>
              </a:ext>
            </a:extLst>
          </p:cNvPr>
          <p:cNvSpPr>
            <a:spLocks noGrp="1"/>
          </p:cNvSpPr>
          <p:nvPr>
            <p:ph type="body"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381F10C-1996-0689-A2AF-D15FF2CA6FEA}"/>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E46549C1-B980-3714-1ED4-CB8639D7756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4D394B9-D00D-878B-E92F-444CC7C4E9C6}"/>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37074866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A4364B9-CF07-CD37-AB17-FB5E85D3C28E}"/>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1034914A-D892-46A3-3919-8F6BBA6E90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24221396-C578-9B62-1AF3-CA5BDACD281B}"/>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7F4580E2-F8F5-A7C2-1E83-BDDBB933014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21A44DC-DBA2-8640-5750-49A28DCE96A5}"/>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2369672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7296AC6-0952-DA82-F4E3-18973E68B03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4C17B0D-36C8-AE57-74BC-6215CFA305D6}"/>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77138D2-0FB7-E120-9F65-1C034E1E8680}"/>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A2BCD428-D3DA-83F7-0768-D4E130B179C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66E0986-FB93-5D8D-5D3D-5C3004A8E009}"/>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1287748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FF0063A-EE25-2F43-9227-F36D1D69325E}"/>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2D61D58-B06E-5386-0357-36C54E80CA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64FAEA9B-A774-4A1B-692B-9E92F5C1E468}"/>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30E16BD-9296-088A-4ADA-2E251FE2102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721E6E0-A8C9-0AEC-7A9C-C1A95330C16A}"/>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1949008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F12F868-CC1D-0C2C-79F9-6692BDA6BDD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A5C2DB01-55AA-16CA-2B17-61AF3FADC634}"/>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7FBEC730-AB99-48C4-6FED-980C2986FBE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418262EF-F62D-32E4-97B8-EC3D2E184182}"/>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BCDFD3F6-FAEF-B2EC-73CD-18B956BD9BC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7AAF2D4-82D3-62CA-159B-22FAC699A5F8}"/>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24800508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866C5B9-DA52-8471-9CB5-E6F551428470}"/>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B47D1B61-7C8D-9453-0EE5-1C86D811F8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C26E0597-4050-BBE7-45D4-F10B3A22596F}"/>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518DF61A-8868-88CE-F666-E18D0346AE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DACA6CB-175B-B1FC-F2B3-F574F25CA73B}"/>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0EE83015-F260-8332-C4A6-B9CC161577A1}"/>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3B1711C8-AB01-BB1B-FC55-3E412D951955}"/>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C35BB7D0-EED2-7459-560D-9732D1BD999E}"/>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3067272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B3D30C3-699A-5B05-77E0-B37FBFA6BE1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875E7507-5AE3-14B9-3184-1B3D95F4509B}"/>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23B8292E-3BCD-1BD8-9DB8-FD7778315660}"/>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55F3A469-04A2-43FB-91F4-30F352D09D7F}"/>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4028068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F0A6D205-880D-DD28-DD9C-BD4EE467266C}"/>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E2BDA565-829E-8CE4-0984-8D3FD9170A67}"/>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A72560AC-676B-52DF-4D30-2A7FD39824BF}"/>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14292440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FCBC45-0FB1-4FB1-29A5-0FC671DB1971}"/>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B4554E3-1A59-492D-15FA-83380EAFCA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B41AF803-93EF-25F3-F45C-F4FB133EA2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42C02269-79FB-1694-6AB2-C1B5CF19E6E5}"/>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F6C4CEC5-04ED-B957-0713-3D18590E006E}"/>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3A1310D-06FE-8433-5489-DA116A234664}"/>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3648376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D474D8F-0715-2F16-05D8-948AD0A1C2FC}"/>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A7684D75-DF72-9816-2EEE-0C8E949096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9B19BB72-22C8-B022-D954-E7468CB332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3AC2EA71-A6B3-6A57-C52A-6B1A0576F78B}"/>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8C4AC570-7E5B-5E28-8CF2-CEEA4DA6107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EB0BE08-DE12-C250-18A7-7E8BC3A7D8C5}"/>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2065690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20C1C0-8EAF-3B32-1606-37494CEBD4E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518A5DAD-BF1F-551B-B27E-E87C97BE0779}"/>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4C2EAB9-5563-8168-4B6C-30183EFFE052}"/>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3D56523B-0874-D644-B6FD-7F61AA2B099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8D44127-61E5-C271-D395-9B3DD9863E87}"/>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38019423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B0E060B-D417-5239-4662-1E8F5F7D554D}"/>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B595F04A-F952-717E-76E8-5C7F5E2A4F6B}"/>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5CE744D-7CB3-87BA-836F-82F3424B2845}"/>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E36AED9-7917-D31D-8AB1-B1759A00370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841FCBE-81D6-4B1E-BA16-EE4048E47999}"/>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3896428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reserve="1">
  <p:cSld name="כותרת וטקסט">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B731E7-A037-3E70-2D53-7EF28C8B09F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B9EA2A3-6A1D-F0F0-2F91-748F4C23ABB2}"/>
              </a:ext>
            </a:extLst>
          </p:cNvPr>
          <p:cNvSpPr>
            <a:spLocks noGrp="1"/>
          </p:cNvSpPr>
          <p:nvPr>
            <p:ph type="body"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2B9CFBA-FD19-AD63-D40E-6AE499F04466}"/>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021B6DA-0021-8323-B4BD-7BA180A9E5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099E483-059C-E6BD-42E5-6BE91C2409EF}"/>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2881759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910EFDBB-713F-0A46-6850-81FA49FA8B55}"/>
              </a:ext>
            </a:extLst>
          </p:cNvPr>
          <p:cNvSpPr>
            <a:spLocks noGrp="1"/>
          </p:cNvSpPr>
          <p:nvPr>
            <p:ph type="title"/>
          </p:nvPr>
        </p:nvSpPr>
        <p:spPr>
          <a:xfrm>
            <a:off x="6567054" y="365125"/>
            <a:ext cx="5237019" cy="1325563"/>
          </a:xfrm>
          <a:prstGeom prst="rect">
            <a:avLst/>
          </a:prstGeom>
        </p:spPr>
        <p:txBody>
          <a:bodyPr vert="horz" lIns="91440" tIns="45720" rIns="91440" bIns="45720" rtlCol="1" anchor="ctr">
            <a:normAutofit/>
          </a:bodyPr>
          <a:lstStyle/>
          <a:p>
            <a:r>
              <a:rPr lang="he-IL" dirty="0"/>
              <a:t>לחץ כדי לערוך סגנון כותרת של תבנית בסיס</a:t>
            </a:r>
          </a:p>
        </p:txBody>
      </p:sp>
      <p:sp>
        <p:nvSpPr>
          <p:cNvPr id="3" name="מציין מיקום טקסט 2">
            <a:extLst>
              <a:ext uri="{FF2B5EF4-FFF2-40B4-BE49-F238E27FC236}">
                <a16:creationId xmlns:a16="http://schemas.microsoft.com/office/drawing/2014/main" id="{F2257626-46DC-07ED-4087-B529BD73DA08}"/>
              </a:ext>
            </a:extLst>
          </p:cNvPr>
          <p:cNvSpPr>
            <a:spLocks noGrp="1"/>
          </p:cNvSpPr>
          <p:nvPr>
            <p:ph type="body" idx="1"/>
          </p:nvPr>
        </p:nvSpPr>
        <p:spPr>
          <a:xfrm>
            <a:off x="6613235" y="1825625"/>
            <a:ext cx="5384801" cy="4351338"/>
          </a:xfrm>
          <a:prstGeom prst="rect">
            <a:avLst/>
          </a:prstGeom>
        </p:spPr>
        <p:txBody>
          <a:bodyPr vert="horz" lIns="91440" tIns="45720" rIns="91440" bIns="45720" rtlCol="1">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p>
        </p:txBody>
      </p:sp>
      <p:sp>
        <p:nvSpPr>
          <p:cNvPr id="4" name="מציין מיקום של תאריך 3">
            <a:extLst>
              <a:ext uri="{FF2B5EF4-FFF2-40B4-BE49-F238E27FC236}">
                <a16:creationId xmlns:a16="http://schemas.microsoft.com/office/drawing/2014/main" id="{DBC4B16E-E3BD-89F3-5A32-159CBE7E859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CB248011-4AB6-4690-A24D-E2CBEB696F9D}"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3588C53-6E12-A8FF-404D-8D422CD4BE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162CEC69-5D4A-4680-1750-F77CE51330F6}"/>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13EFBF81-4DA9-447F-9FB8-0B240C98ACB4}" type="slidenum">
              <a:rPr lang="he-IL" smtClean="0"/>
              <a:t>‹#›</a:t>
            </a:fld>
            <a:endParaRPr lang="he-IL"/>
          </a:p>
        </p:txBody>
      </p:sp>
    </p:spTree>
    <p:extLst>
      <p:ext uri="{BB962C8B-B14F-4D97-AF65-F5344CB8AC3E}">
        <p14:creationId xmlns:p14="http://schemas.microsoft.com/office/powerpoint/2010/main" val="1886790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00CA10CC-D79B-BBAD-15D9-3F676B4E2528}"/>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911B116-407C-70E8-049F-69AD73482DC7}"/>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972C312-AE32-65D8-B251-134DBE8FC42E}"/>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374B06BF-05BE-417B-8521-29A4A58A327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17887B4-D87F-B359-958A-6DB021DD71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C9ADC24E-A659-FCCB-EE03-1F2CE4095F76}"/>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F44EB25F-FC18-4A61-8E3A-77BAC4459253}" type="slidenum">
              <a:rPr lang="he-IL" smtClean="0"/>
              <a:t>‹#›</a:t>
            </a:fld>
            <a:endParaRPr lang="he-IL"/>
          </a:p>
        </p:txBody>
      </p:sp>
    </p:spTree>
    <p:extLst>
      <p:ext uri="{BB962C8B-B14F-4D97-AF65-F5344CB8AC3E}">
        <p14:creationId xmlns:p14="http://schemas.microsoft.com/office/powerpoint/2010/main" val="332675606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35.svg"/></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svg"/><Relationship Id="rId1" Type="http://schemas.openxmlformats.org/officeDocument/2006/relationships/slideLayout" Target="../slideLayouts/slideLayout12.xml"/><Relationship Id="rId4" Type="http://schemas.openxmlformats.org/officeDocument/2006/relationships/image" Target="../media/image35.svg"/></Relationships>
</file>

<file path=ppt/slides/_rels/slide4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9.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35.sv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41.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30510857-E5EE-77EE-F8E9-F674824735FC}"/>
              </a:ext>
            </a:extLst>
          </p:cNvPr>
          <p:cNvSpPr>
            <a:spLocks noGrp="1"/>
          </p:cNvSpPr>
          <p:nvPr>
            <p:ph type="title"/>
          </p:nvPr>
        </p:nvSpPr>
        <p:spPr>
          <a:xfrm>
            <a:off x="640080" y="325369"/>
            <a:ext cx="4368602" cy="1956841"/>
          </a:xfrm>
        </p:spPr>
        <p:txBody>
          <a:bodyPr vert="horz" lIns="91440" tIns="45720" rIns="91440" bIns="45720" rtlCol="0" anchor="b">
            <a:normAutofit/>
          </a:bodyPr>
          <a:lstStyle/>
          <a:p>
            <a:pPr algn="r"/>
            <a:r>
              <a:rPr lang="en-US" sz="4600" dirty="0" err="1"/>
              <a:t>ניתוח</a:t>
            </a:r>
            <a:r>
              <a:rPr lang="en-US" sz="4600" dirty="0"/>
              <a:t> </a:t>
            </a:r>
            <a:r>
              <a:rPr lang="en-US" sz="4600" dirty="0" err="1"/>
              <a:t>משנה</a:t>
            </a:r>
            <a:r>
              <a:rPr lang="en-US" sz="4600" dirty="0"/>
              <a:t> </a:t>
            </a:r>
            <a:br>
              <a:rPr lang="en-US" sz="4600" dirty="0"/>
            </a:br>
            <a:r>
              <a:rPr lang="en-US" sz="3200" dirty="0" err="1"/>
              <a:t>מסכת</a:t>
            </a:r>
            <a:r>
              <a:rPr lang="en-US" sz="3200" dirty="0"/>
              <a:t> </a:t>
            </a:r>
            <a:r>
              <a:rPr lang="en-US" sz="3200" dirty="0" err="1"/>
              <a:t>קידושין</a:t>
            </a:r>
            <a:r>
              <a:rPr lang="en-US" sz="3200" dirty="0"/>
              <a:t> </a:t>
            </a:r>
            <a:r>
              <a:rPr lang="en-US" sz="3200" dirty="0" err="1"/>
              <a:t>דף</a:t>
            </a:r>
            <a:r>
              <a:rPr lang="en-US" sz="3200" dirty="0"/>
              <a:t> </a:t>
            </a:r>
            <a:r>
              <a:rPr lang="en-US" sz="3200" dirty="0" err="1"/>
              <a:t>מט</a:t>
            </a:r>
            <a:r>
              <a:rPr lang="en-US" sz="3200" dirty="0"/>
              <a:t> </a:t>
            </a:r>
            <a:r>
              <a:rPr lang="en-US" sz="3200" dirty="0" err="1"/>
              <a:t>עב</a:t>
            </a:r>
            <a:endParaRPr lang="en-US" sz="4600" dirty="0"/>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מציין מיקום טקסט 2">
            <a:extLst>
              <a:ext uri="{FF2B5EF4-FFF2-40B4-BE49-F238E27FC236}">
                <a16:creationId xmlns:a16="http://schemas.microsoft.com/office/drawing/2014/main" id="{B8B136DA-94DA-6D06-0606-5CD192B18BAC}"/>
              </a:ext>
            </a:extLst>
          </p:cNvPr>
          <p:cNvSpPr>
            <a:spLocks noGrp="1"/>
          </p:cNvSpPr>
          <p:nvPr>
            <p:ph type="body" idx="1"/>
          </p:nvPr>
        </p:nvSpPr>
        <p:spPr>
          <a:xfrm>
            <a:off x="218114" y="2872898"/>
            <a:ext cx="4665555" cy="3746015"/>
          </a:xfrm>
        </p:spPr>
        <p:txBody>
          <a:bodyPr vert="horz" lIns="91440" tIns="45720" rIns="91440" bIns="45720" rtlCol="0">
            <a:normAutofit fontScale="92500" lnSpcReduction="20000"/>
          </a:bodyPr>
          <a:lstStyle/>
          <a:p>
            <a:pPr algn="r"/>
            <a:r>
              <a:rPr lang="en-US" sz="2200" dirty="0" err="1"/>
              <a:t>ניתוח</a:t>
            </a:r>
            <a:r>
              <a:rPr lang="en-US" sz="2200" dirty="0"/>
              <a:t> </a:t>
            </a:r>
            <a:r>
              <a:rPr lang="en-US" sz="2200" dirty="0" err="1"/>
              <a:t>מבני</a:t>
            </a:r>
            <a:r>
              <a:rPr lang="en-US" sz="2200" dirty="0"/>
              <a:t> </a:t>
            </a:r>
            <a:r>
              <a:rPr lang="en-US" sz="2200" dirty="0" err="1"/>
              <a:t>לפי</a:t>
            </a:r>
            <a:r>
              <a:rPr lang="en-US" sz="2200" dirty="0"/>
              <a:t> </a:t>
            </a:r>
            <a:r>
              <a:rPr lang="en-US" sz="2200" dirty="0" err="1"/>
              <a:t>מודל</a:t>
            </a:r>
            <a:r>
              <a:rPr lang="en-US" sz="2200" dirty="0"/>
              <a:t> </a:t>
            </a:r>
            <a:r>
              <a:rPr lang="en-US" sz="2200" dirty="0" err="1"/>
              <a:t>כאמדט</a:t>
            </a:r>
            <a:r>
              <a:rPr lang="en-US" sz="2200" dirty="0"/>
              <a:t> </a:t>
            </a:r>
            <a:r>
              <a:rPr lang="en-US" sz="2200" dirty="0" err="1"/>
              <a:t>חאק</a:t>
            </a:r>
            <a:endParaRPr lang="en-US" sz="2200" dirty="0"/>
          </a:p>
          <a:p>
            <a:pPr algn="r"/>
            <a:r>
              <a:rPr lang="en-US" sz="2200" dirty="0" err="1"/>
              <a:t>נושא</a:t>
            </a:r>
            <a:r>
              <a:rPr lang="en-US" sz="2200" dirty="0"/>
              <a:t>: </a:t>
            </a:r>
            <a:r>
              <a:rPr lang="en-US" sz="2200" dirty="0" err="1"/>
              <a:t>קידושין</a:t>
            </a:r>
            <a:r>
              <a:rPr lang="en-US" sz="2200" dirty="0"/>
              <a:t> </a:t>
            </a:r>
            <a:r>
              <a:rPr lang="en-US" sz="2200" dirty="0" err="1"/>
              <a:t>על</a:t>
            </a:r>
            <a:r>
              <a:rPr lang="en-US" sz="2200" dirty="0"/>
              <a:t> </a:t>
            </a:r>
            <a:r>
              <a:rPr lang="en-US" sz="2200" dirty="0" err="1"/>
              <a:t>תנאי</a:t>
            </a:r>
            <a:r>
              <a:rPr lang="en-US" sz="2200" dirty="0"/>
              <a:t> </a:t>
            </a:r>
            <a:r>
              <a:rPr lang="en-US" sz="2200" dirty="0" err="1"/>
              <a:t>והטעיה</a:t>
            </a:r>
            <a:endParaRPr lang="he-IL" sz="2200" dirty="0"/>
          </a:p>
          <a:p>
            <a:pPr algn="just"/>
            <a:r>
              <a:rPr lang="he-IL" sz="2200" dirty="0"/>
              <a:t>מתני'. ע"מ שאני כהן ונמצא לוי, לוי ונמצא כהן, נתין ונמצא ממזר, ממזר ונמצא נתין, בן עיר ונמצא בן כרך, בן כרך ונמצא בן עיר, על מנת שביתי קרוב למרחץ ונמצא רחוק, רחוק ונמצא קרוב, על מנת שיש לו בת או שפחה מגודלת ואין לו, או על מנת שאין לו ויש לו, על מנת שאין לו בנים ויש לו, או על מנת שיש לו ואין לו, </a:t>
            </a:r>
          </a:p>
          <a:p>
            <a:pPr algn="just"/>
            <a:r>
              <a:rPr lang="he-IL" sz="2200" dirty="0"/>
              <a:t>ובכולם אף על פי שאמרה </a:t>
            </a:r>
            <a:r>
              <a:rPr lang="he-IL" sz="2200" dirty="0" err="1"/>
              <a:t>בלבי</a:t>
            </a:r>
            <a:r>
              <a:rPr lang="he-IL" sz="2200" dirty="0"/>
              <a:t> היה להתקדש לו, אעפ"כ אינה מקודשת. </a:t>
            </a:r>
          </a:p>
          <a:p>
            <a:pPr algn="just"/>
            <a:r>
              <a:rPr lang="he-IL" sz="2200" dirty="0"/>
              <a:t>וכן היא </a:t>
            </a:r>
            <a:r>
              <a:rPr lang="he-IL" sz="2200" dirty="0" err="1"/>
              <a:t>שהטעתו</a:t>
            </a:r>
            <a:r>
              <a:rPr lang="he-IL" sz="2200" dirty="0"/>
              <a:t>. </a:t>
            </a:r>
            <a:endParaRPr lang="en-US" sz="2200" dirty="0"/>
          </a:p>
        </p:txBody>
      </p:sp>
      <p:pic>
        <p:nvPicPr>
          <p:cNvPr id="5" name="תמונה 4" descr="תמונה שמכילה טקסט, אומנות, ספר, מסגרת תמונה&#10;&#10;התיאור נוצר באופן אוטומטי">
            <a:extLst>
              <a:ext uri="{FF2B5EF4-FFF2-40B4-BE49-F238E27FC236}">
                <a16:creationId xmlns:a16="http://schemas.microsoft.com/office/drawing/2014/main" id="{44A182C1-3090-5707-6EA3-7535861BC2A0}"/>
              </a:ext>
            </a:extLst>
          </p:cNvPr>
          <p:cNvPicPr>
            <a:picLocks noChangeAspect="1"/>
          </p:cNvPicPr>
          <p:nvPr/>
        </p:nvPicPr>
        <p:blipFill>
          <a:blip r:embed="rId2"/>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28676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51C125D-8771-9924-B743-AFBC50F4BC9F}"/>
              </a:ext>
            </a:extLst>
          </p:cNvPr>
          <p:cNvSpPr>
            <a:spLocks noGrp="1"/>
          </p:cNvSpPr>
          <p:nvPr>
            <p:ph type="title"/>
          </p:nvPr>
        </p:nvSpPr>
        <p:spPr/>
        <p:txBody>
          <a:bodyPr>
            <a:normAutofit/>
          </a:bodyPr>
          <a:lstStyle/>
          <a:p>
            <a:r>
              <a:rPr lang="he-IL" sz="4000">
                <a:latin typeface="David" panose="020E0502060401010101" pitchFamily="34" charset="-79"/>
              </a:rPr>
              <a:t>מבנה המשנה</a:t>
            </a:r>
          </a:p>
        </p:txBody>
      </p:sp>
      <p:sp>
        <p:nvSpPr>
          <p:cNvPr id="3" name="מציין מיקום טקסט 2">
            <a:extLst>
              <a:ext uri="{FF2B5EF4-FFF2-40B4-BE49-F238E27FC236}">
                <a16:creationId xmlns:a16="http://schemas.microsoft.com/office/drawing/2014/main" id="{827603AB-7380-7015-8253-8A7E7009645D}"/>
              </a:ext>
            </a:extLst>
          </p:cNvPr>
          <p:cNvSpPr>
            <a:spLocks noGrp="1"/>
          </p:cNvSpPr>
          <p:nvPr>
            <p:ph type="body" idx="1"/>
          </p:nvPr>
        </p:nvSpPr>
        <p:spPr/>
        <p:txBody>
          <a:bodyPr>
            <a:normAutofit/>
          </a:bodyPr>
          <a:lstStyle/>
          <a:p>
            <a:r>
              <a:rPr lang="he-IL" dirty="0">
                <a:latin typeface="David" panose="020E0502060401010101" pitchFamily="34" charset="-79"/>
              </a:rPr>
              <a:t>• שישה מקרים מקבילים</a:t>
            </a:r>
          </a:p>
          <a:p>
            <a:r>
              <a:rPr lang="he-IL" dirty="0">
                <a:latin typeface="David" panose="020E0502060401010101" pitchFamily="34" charset="-79"/>
              </a:rPr>
              <a:t>• בכל מקרה: הטעיה לגנאי והטעיה לשבח</a:t>
            </a:r>
          </a:p>
          <a:p>
            <a:r>
              <a:rPr lang="he-IL" dirty="0">
                <a:latin typeface="David" panose="020E0502060401010101" pitchFamily="34" charset="-79"/>
              </a:rPr>
              <a:t>• דין אחיד: אינה מקודשת</a:t>
            </a:r>
          </a:p>
          <a:p>
            <a:r>
              <a:rPr lang="he-IL" dirty="0">
                <a:latin typeface="David" panose="020E0502060401010101" pitchFamily="34" charset="-79"/>
              </a:rPr>
              <a:t>• מבנה שיטתי ומדורג</a:t>
            </a:r>
          </a:p>
        </p:txBody>
      </p:sp>
      <p:pic>
        <p:nvPicPr>
          <p:cNvPr id="5" name="תמונה 4">
            <a:extLst>
              <a:ext uri="{FF2B5EF4-FFF2-40B4-BE49-F238E27FC236}">
                <a16:creationId xmlns:a16="http://schemas.microsoft.com/office/drawing/2014/main" id="{387BE956-6E59-11BF-0EC6-67DE3EF302E2}"/>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515006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DD6CAE-8294-BC91-79C6-86201411401A}"/>
              </a:ext>
            </a:extLst>
          </p:cNvPr>
          <p:cNvSpPr>
            <a:spLocks noGrp="1"/>
          </p:cNvSpPr>
          <p:nvPr>
            <p:ph type="title"/>
          </p:nvPr>
        </p:nvSpPr>
        <p:spPr/>
        <p:txBody>
          <a:bodyPr>
            <a:normAutofit/>
          </a:bodyPr>
          <a:lstStyle/>
          <a:p>
            <a:r>
              <a:rPr lang="he-IL" sz="4000" dirty="0">
                <a:latin typeface="David" panose="020E0502060401010101" pitchFamily="34" charset="-79"/>
              </a:rPr>
              <a:t>מקרים ראשונים: כהן/לוי ונתין/ממזר</a:t>
            </a:r>
          </a:p>
        </p:txBody>
      </p:sp>
      <p:sp>
        <p:nvSpPr>
          <p:cNvPr id="3" name="מציין מיקום טקסט 2">
            <a:extLst>
              <a:ext uri="{FF2B5EF4-FFF2-40B4-BE49-F238E27FC236}">
                <a16:creationId xmlns:a16="http://schemas.microsoft.com/office/drawing/2014/main" id="{8136E3EF-5F89-019A-053A-DC061F3F9DF7}"/>
              </a:ext>
            </a:extLst>
          </p:cNvPr>
          <p:cNvSpPr>
            <a:spLocks noGrp="1"/>
          </p:cNvSpPr>
          <p:nvPr>
            <p:ph type="body" idx="1"/>
          </p:nvPr>
        </p:nvSpPr>
        <p:spPr/>
        <p:txBody>
          <a:bodyPr>
            <a:normAutofit/>
          </a:bodyPr>
          <a:lstStyle/>
          <a:p>
            <a:r>
              <a:rPr lang="he-IL" dirty="0">
                <a:latin typeface="David" panose="020E0502060401010101" pitchFamily="34" charset="-79"/>
              </a:rPr>
              <a:t>מקרה ראשון - כהן ולוי:</a:t>
            </a:r>
          </a:p>
          <a:p>
            <a:r>
              <a:rPr lang="he-IL" dirty="0">
                <a:latin typeface="David" panose="020E0502060401010101" pitchFamily="34" charset="-79"/>
              </a:rPr>
              <a:t>• אמר שהוא כהן ונמצא לוי</a:t>
            </a:r>
          </a:p>
          <a:p>
            <a:r>
              <a:rPr lang="he-IL" dirty="0">
                <a:latin typeface="David" panose="020E0502060401010101" pitchFamily="34" charset="-79"/>
              </a:rPr>
              <a:t>• אמר שהוא לוי ונמצא כהן</a:t>
            </a:r>
          </a:p>
          <a:p>
            <a:endParaRPr lang="he-IL" dirty="0">
              <a:latin typeface="David" panose="020E0502060401010101" pitchFamily="34" charset="-79"/>
            </a:endParaRPr>
          </a:p>
          <a:p>
            <a:r>
              <a:rPr lang="he-IL" dirty="0">
                <a:latin typeface="David" panose="020E0502060401010101" pitchFamily="34" charset="-79"/>
              </a:rPr>
              <a:t>מקרה שני - נתין וממזר:</a:t>
            </a:r>
          </a:p>
          <a:p>
            <a:r>
              <a:rPr lang="he-IL" dirty="0">
                <a:latin typeface="David" panose="020E0502060401010101" pitchFamily="34" charset="-79"/>
              </a:rPr>
              <a:t>• אמר שהוא נתין ונמצא ממזר</a:t>
            </a:r>
          </a:p>
          <a:p>
            <a:r>
              <a:rPr lang="he-IL" dirty="0">
                <a:latin typeface="David" panose="020E0502060401010101" pitchFamily="34" charset="-79"/>
              </a:rPr>
              <a:t>• אמר שהוא ממזר ונמצא נתין</a:t>
            </a:r>
          </a:p>
        </p:txBody>
      </p:sp>
      <p:pic>
        <p:nvPicPr>
          <p:cNvPr id="5" name="תמונה 4">
            <a:extLst>
              <a:ext uri="{FF2B5EF4-FFF2-40B4-BE49-F238E27FC236}">
                <a16:creationId xmlns:a16="http://schemas.microsoft.com/office/drawing/2014/main" id="{99D878C0-F5C4-FE03-C644-541CF0438F7C}"/>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901579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EE4FDEB-7B90-A6E1-D3C9-5FD86A0C525F}"/>
              </a:ext>
            </a:extLst>
          </p:cNvPr>
          <p:cNvSpPr>
            <a:spLocks noGrp="1"/>
          </p:cNvSpPr>
          <p:nvPr>
            <p:ph type="title"/>
          </p:nvPr>
        </p:nvSpPr>
        <p:spPr/>
        <p:txBody>
          <a:bodyPr>
            <a:normAutofit/>
          </a:bodyPr>
          <a:lstStyle/>
          <a:p>
            <a:r>
              <a:rPr lang="he-IL" sz="4000">
                <a:latin typeface="David" panose="020E0502060401010101" pitchFamily="34" charset="-79"/>
              </a:rPr>
              <a:t>מקרים אמצעיים: מקום מגורים</a:t>
            </a:r>
          </a:p>
        </p:txBody>
      </p:sp>
      <p:sp>
        <p:nvSpPr>
          <p:cNvPr id="3" name="מציין מיקום טקסט 2">
            <a:extLst>
              <a:ext uri="{FF2B5EF4-FFF2-40B4-BE49-F238E27FC236}">
                <a16:creationId xmlns:a16="http://schemas.microsoft.com/office/drawing/2014/main" id="{FE1FCEB6-897C-2C7B-2598-733436E443C2}"/>
              </a:ext>
            </a:extLst>
          </p:cNvPr>
          <p:cNvSpPr>
            <a:spLocks noGrp="1"/>
          </p:cNvSpPr>
          <p:nvPr>
            <p:ph type="body" idx="1"/>
          </p:nvPr>
        </p:nvSpPr>
        <p:spPr/>
        <p:txBody>
          <a:bodyPr>
            <a:noAutofit/>
          </a:bodyPr>
          <a:lstStyle/>
          <a:p>
            <a:r>
              <a:rPr lang="he-IL" sz="2400" dirty="0">
                <a:latin typeface="David" panose="020E0502060401010101" pitchFamily="34" charset="-79"/>
              </a:rPr>
              <a:t>בן עיר/כרך:</a:t>
            </a:r>
          </a:p>
          <a:p>
            <a:r>
              <a:rPr lang="he-IL" sz="2400" dirty="0">
                <a:latin typeface="David" panose="020E0502060401010101" pitchFamily="34" charset="-79"/>
              </a:rPr>
              <a:t>• התנה שהוא בן עיר ונמצא בן כרך</a:t>
            </a:r>
          </a:p>
          <a:p>
            <a:r>
              <a:rPr lang="he-IL" sz="2400" dirty="0">
                <a:latin typeface="David" panose="020E0502060401010101" pitchFamily="34" charset="-79"/>
              </a:rPr>
              <a:t>• התנה שהוא בן כרך ונמצא בן עיר</a:t>
            </a:r>
          </a:p>
          <a:p>
            <a:endParaRPr lang="he-IL" sz="2400" dirty="0">
              <a:latin typeface="David" panose="020E0502060401010101" pitchFamily="34" charset="-79"/>
            </a:endParaRPr>
          </a:p>
          <a:p>
            <a:r>
              <a:rPr lang="he-IL" sz="2400" dirty="0">
                <a:latin typeface="David" panose="020E0502060401010101" pitchFamily="34" charset="-79"/>
              </a:rPr>
              <a:t>מרחק מהמרחץ:</a:t>
            </a:r>
          </a:p>
          <a:p>
            <a:r>
              <a:rPr lang="he-IL" sz="2400" dirty="0">
                <a:latin typeface="David" panose="020E0502060401010101" pitchFamily="34" charset="-79"/>
              </a:rPr>
              <a:t>• </a:t>
            </a:r>
            <a:r>
              <a:rPr lang="he-IL" sz="2000" dirty="0">
                <a:latin typeface="David" panose="020E0502060401010101" pitchFamily="34" charset="-79"/>
              </a:rPr>
              <a:t>התנה שביתו קרוב למרחץ ונמצא רחוק</a:t>
            </a:r>
          </a:p>
          <a:p>
            <a:r>
              <a:rPr lang="he-IL" sz="2400" dirty="0">
                <a:latin typeface="David" panose="020E0502060401010101" pitchFamily="34" charset="-79"/>
              </a:rPr>
              <a:t>• </a:t>
            </a:r>
            <a:r>
              <a:rPr lang="he-IL" sz="2000" dirty="0">
                <a:latin typeface="David" panose="020E0502060401010101" pitchFamily="34" charset="-79"/>
              </a:rPr>
              <a:t>התנה שביתו רחוק מהמרחץ ונמצא קרוב</a:t>
            </a:r>
          </a:p>
          <a:p>
            <a:endParaRPr lang="he-IL" sz="2000" dirty="0">
              <a:latin typeface="David" panose="020E0502060401010101" pitchFamily="34" charset="-79"/>
            </a:endParaRPr>
          </a:p>
          <a:p>
            <a:r>
              <a:rPr lang="he-IL" sz="2400" dirty="0">
                <a:latin typeface="David" panose="020E0502060401010101" pitchFamily="34" charset="-79"/>
              </a:rPr>
              <a:t>הסבר: ישיבת כרכים קשה בגלל:</a:t>
            </a:r>
          </a:p>
          <a:p>
            <a:r>
              <a:rPr lang="he-IL" sz="2400" dirty="0">
                <a:latin typeface="David" panose="020E0502060401010101" pitchFamily="34" charset="-79"/>
              </a:rPr>
              <a:t>- יוקר</a:t>
            </a:r>
          </a:p>
          <a:p>
            <a:r>
              <a:rPr lang="he-IL" sz="2400" dirty="0">
                <a:latin typeface="David" panose="020E0502060401010101" pitchFamily="34" charset="-79"/>
              </a:rPr>
              <a:t>- דוחק של עוברים ושבים</a:t>
            </a:r>
          </a:p>
        </p:txBody>
      </p:sp>
      <p:pic>
        <p:nvPicPr>
          <p:cNvPr id="5" name="תמונה 4">
            <a:extLst>
              <a:ext uri="{FF2B5EF4-FFF2-40B4-BE49-F238E27FC236}">
                <a16:creationId xmlns:a16="http://schemas.microsoft.com/office/drawing/2014/main" id="{EF64111B-B3B8-70AC-B63D-4A109173A7D2}"/>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1475873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07115CC-647B-0504-D772-25249ECA106C}"/>
              </a:ext>
            </a:extLst>
          </p:cNvPr>
          <p:cNvSpPr>
            <a:spLocks noGrp="1"/>
          </p:cNvSpPr>
          <p:nvPr>
            <p:ph type="title"/>
          </p:nvPr>
        </p:nvSpPr>
        <p:spPr/>
        <p:txBody>
          <a:bodyPr>
            <a:normAutofit/>
          </a:bodyPr>
          <a:lstStyle/>
          <a:p>
            <a:r>
              <a:rPr lang="he-IL" sz="4000">
                <a:latin typeface="David" panose="020E0502060401010101" pitchFamily="34" charset="-79"/>
              </a:rPr>
              <a:t>מקרים אחרונים: מצב משפחתי</a:t>
            </a:r>
          </a:p>
        </p:txBody>
      </p:sp>
      <p:sp>
        <p:nvSpPr>
          <p:cNvPr id="3" name="מציין מיקום טקסט 2">
            <a:extLst>
              <a:ext uri="{FF2B5EF4-FFF2-40B4-BE49-F238E27FC236}">
                <a16:creationId xmlns:a16="http://schemas.microsoft.com/office/drawing/2014/main" id="{6FC00217-C594-4373-8D4D-D43554A5C5A6}"/>
              </a:ext>
            </a:extLst>
          </p:cNvPr>
          <p:cNvSpPr>
            <a:spLocks noGrp="1"/>
          </p:cNvSpPr>
          <p:nvPr>
            <p:ph type="body" idx="1"/>
          </p:nvPr>
        </p:nvSpPr>
        <p:spPr/>
        <p:txBody>
          <a:bodyPr>
            <a:normAutofit/>
          </a:bodyPr>
          <a:lstStyle/>
          <a:p>
            <a:r>
              <a:rPr lang="he-IL">
                <a:latin typeface="David" panose="020E0502060401010101" pitchFamily="34" charset="-79"/>
              </a:rPr>
              <a:t>בת או שפחה מגודלת:</a:t>
            </a:r>
          </a:p>
          <a:p>
            <a:r>
              <a:rPr lang="he-IL">
                <a:latin typeface="David" panose="020E0502060401010101" pitchFamily="34" charset="-79"/>
              </a:rPr>
              <a:t>• התנה שיש לו ואין לו</a:t>
            </a:r>
          </a:p>
          <a:p>
            <a:r>
              <a:rPr lang="he-IL">
                <a:latin typeface="David" panose="020E0502060401010101" pitchFamily="34" charset="-79"/>
              </a:rPr>
              <a:t>• התנה שאין לו ויש לו</a:t>
            </a:r>
          </a:p>
          <a:p>
            <a:endParaRPr lang="he-IL">
              <a:latin typeface="David" panose="020E0502060401010101" pitchFamily="34" charset="-79"/>
            </a:endParaRPr>
          </a:p>
          <a:p>
            <a:r>
              <a:rPr lang="he-IL">
                <a:latin typeface="David" panose="020E0502060401010101" pitchFamily="34" charset="-79"/>
              </a:rPr>
              <a:t>בנים:</a:t>
            </a:r>
          </a:p>
          <a:p>
            <a:r>
              <a:rPr lang="he-IL">
                <a:latin typeface="David" panose="020E0502060401010101" pitchFamily="34" charset="-79"/>
              </a:rPr>
              <a:t>• התנה שאין לו בנים ויש לו</a:t>
            </a:r>
          </a:p>
          <a:p>
            <a:r>
              <a:rPr lang="he-IL">
                <a:latin typeface="David" panose="020E0502060401010101" pitchFamily="34" charset="-79"/>
              </a:rPr>
              <a:t>• התנה שיש לו בנים ואין לו</a:t>
            </a:r>
          </a:p>
        </p:txBody>
      </p:sp>
      <p:pic>
        <p:nvPicPr>
          <p:cNvPr id="5" name="תמונה 4">
            <a:extLst>
              <a:ext uri="{FF2B5EF4-FFF2-40B4-BE49-F238E27FC236}">
                <a16:creationId xmlns:a16="http://schemas.microsoft.com/office/drawing/2014/main" id="{DF4DEC33-291C-CC6E-C3CF-EC7844F8D4DF}"/>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1053243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B305BB5-160B-09A5-0B09-F39202C4702A}"/>
              </a:ext>
            </a:extLst>
          </p:cNvPr>
          <p:cNvSpPr>
            <a:spLocks noGrp="1"/>
          </p:cNvSpPr>
          <p:nvPr>
            <p:ph type="title"/>
          </p:nvPr>
        </p:nvSpPr>
        <p:spPr/>
        <p:txBody>
          <a:bodyPr>
            <a:normAutofit/>
          </a:bodyPr>
          <a:lstStyle/>
          <a:p>
            <a:r>
              <a:rPr lang="he-IL" sz="4000">
                <a:latin typeface="David" panose="020E0502060401010101" pitchFamily="34" charset="-79"/>
              </a:rPr>
              <a:t>הדין בכל המקרים</a:t>
            </a:r>
          </a:p>
        </p:txBody>
      </p:sp>
      <p:sp>
        <p:nvSpPr>
          <p:cNvPr id="3" name="מציין מיקום טקסט 2">
            <a:extLst>
              <a:ext uri="{FF2B5EF4-FFF2-40B4-BE49-F238E27FC236}">
                <a16:creationId xmlns:a16="http://schemas.microsoft.com/office/drawing/2014/main" id="{449CA14E-B49A-14F7-E37D-6E573789AEFB}"/>
              </a:ext>
            </a:extLst>
          </p:cNvPr>
          <p:cNvSpPr>
            <a:spLocks noGrp="1"/>
          </p:cNvSpPr>
          <p:nvPr>
            <p:ph type="body" idx="1"/>
          </p:nvPr>
        </p:nvSpPr>
        <p:spPr/>
        <p:txBody>
          <a:bodyPr>
            <a:normAutofit/>
          </a:bodyPr>
          <a:lstStyle/>
          <a:p>
            <a:r>
              <a:rPr lang="he-IL" dirty="0">
                <a:latin typeface="David" panose="020E0502060401010101" pitchFamily="34" charset="-79"/>
              </a:rPr>
              <a:t>הדין: אינה מקודשת</a:t>
            </a:r>
          </a:p>
          <a:p>
            <a:endParaRPr lang="he-IL" dirty="0">
              <a:latin typeface="David" panose="020E0502060401010101" pitchFamily="34" charset="-79"/>
            </a:endParaRPr>
          </a:p>
          <a:p>
            <a:r>
              <a:rPr lang="he-IL" dirty="0">
                <a:latin typeface="David" panose="020E0502060401010101" pitchFamily="34" charset="-79"/>
              </a:rPr>
              <a:t>כלל זה חל:</a:t>
            </a:r>
          </a:p>
          <a:p>
            <a:r>
              <a:rPr lang="he-IL" dirty="0">
                <a:latin typeface="David" panose="020E0502060401010101" pitchFamily="34" charset="-79"/>
              </a:rPr>
              <a:t>• גם בהטעיה לגנאי</a:t>
            </a:r>
          </a:p>
          <a:p>
            <a:r>
              <a:rPr lang="he-IL" dirty="0">
                <a:latin typeface="David" panose="020E0502060401010101" pitchFamily="34" charset="-79"/>
              </a:rPr>
              <a:t>• גם בהטעיה לשבח</a:t>
            </a:r>
          </a:p>
          <a:p>
            <a:r>
              <a:rPr lang="he-IL" dirty="0">
                <a:latin typeface="David" panose="020E0502060401010101" pitchFamily="34" charset="-79"/>
              </a:rPr>
              <a:t>• גם אם אמרה </a:t>
            </a:r>
            <a:r>
              <a:rPr lang="he-IL" dirty="0" err="1">
                <a:latin typeface="David" panose="020E0502060401010101" pitchFamily="34" charset="-79"/>
              </a:rPr>
              <a:t>בלבי</a:t>
            </a:r>
            <a:r>
              <a:rPr lang="he-IL" dirty="0">
                <a:latin typeface="David" panose="020E0502060401010101" pitchFamily="34" charset="-79"/>
              </a:rPr>
              <a:t> היה להתקדש לו</a:t>
            </a:r>
          </a:p>
          <a:p>
            <a:r>
              <a:rPr lang="he-IL" dirty="0">
                <a:latin typeface="David" panose="020E0502060401010101" pitchFamily="34" charset="-79"/>
              </a:rPr>
              <a:t>• גם כשהיא הטעתה אותו</a:t>
            </a:r>
          </a:p>
        </p:txBody>
      </p:sp>
      <p:pic>
        <p:nvPicPr>
          <p:cNvPr id="5" name="תמונה 4">
            <a:extLst>
              <a:ext uri="{FF2B5EF4-FFF2-40B4-BE49-F238E27FC236}">
                <a16:creationId xmlns:a16="http://schemas.microsoft.com/office/drawing/2014/main" id="{053943ED-9A31-9264-2CA5-FA4E1FF2795A}"/>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2169223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DDFD2A8-8C50-4A68-DFF7-E49C25ABD15F}"/>
              </a:ext>
            </a:extLst>
          </p:cNvPr>
          <p:cNvSpPr>
            <a:spLocks noGrp="1"/>
          </p:cNvSpPr>
          <p:nvPr>
            <p:ph type="title"/>
          </p:nvPr>
        </p:nvSpPr>
        <p:spPr/>
        <p:txBody>
          <a:bodyPr>
            <a:normAutofit/>
          </a:bodyPr>
          <a:lstStyle/>
          <a:p>
            <a:r>
              <a:rPr lang="he-IL" sz="4000">
                <a:latin typeface="David" panose="020E0502060401010101" pitchFamily="34" charset="-79"/>
              </a:rPr>
              <a:t>ניתוח ההלכה</a:t>
            </a:r>
          </a:p>
        </p:txBody>
      </p:sp>
      <p:sp>
        <p:nvSpPr>
          <p:cNvPr id="3" name="מציין מיקום טקסט 2">
            <a:extLst>
              <a:ext uri="{FF2B5EF4-FFF2-40B4-BE49-F238E27FC236}">
                <a16:creationId xmlns:a16="http://schemas.microsoft.com/office/drawing/2014/main" id="{DC0F746D-9F40-BDB4-9343-2633708967CF}"/>
              </a:ext>
            </a:extLst>
          </p:cNvPr>
          <p:cNvSpPr>
            <a:spLocks noGrp="1"/>
          </p:cNvSpPr>
          <p:nvPr>
            <p:ph type="body" idx="1"/>
          </p:nvPr>
        </p:nvSpPr>
        <p:spPr>
          <a:xfrm>
            <a:off x="6803472" y="1825625"/>
            <a:ext cx="4550328" cy="4351338"/>
          </a:xfrm>
        </p:spPr>
        <p:txBody>
          <a:bodyPr>
            <a:normAutofit/>
          </a:bodyPr>
          <a:lstStyle/>
          <a:p>
            <a:r>
              <a:rPr lang="he-IL" dirty="0">
                <a:latin typeface="David" panose="020E0502060401010101" pitchFamily="34" charset="-79"/>
              </a:rPr>
              <a:t>עקרונות מרכזיים:</a:t>
            </a:r>
          </a:p>
          <a:p>
            <a:r>
              <a:rPr lang="he-IL" dirty="0">
                <a:latin typeface="David" panose="020E0502060401010101" pitchFamily="34" charset="-79"/>
              </a:rPr>
              <a:t>1. תנאי מפורש חייב להתקיים</a:t>
            </a:r>
          </a:p>
          <a:p>
            <a:r>
              <a:rPr lang="he-IL" dirty="0">
                <a:latin typeface="David" panose="020E0502060401010101" pitchFamily="34" charset="-79"/>
              </a:rPr>
              <a:t>2. אין הבדל בין הטעיה לטובה או לרעה</a:t>
            </a:r>
          </a:p>
          <a:p>
            <a:r>
              <a:rPr lang="he-IL" dirty="0">
                <a:latin typeface="David" panose="020E0502060401010101" pitchFamily="34" charset="-79"/>
              </a:rPr>
              <a:t>3. מחשבה מאוחרת אינה משנה את התנאי</a:t>
            </a:r>
          </a:p>
          <a:p>
            <a:r>
              <a:rPr lang="he-IL" dirty="0">
                <a:latin typeface="David" panose="020E0502060401010101" pitchFamily="34" charset="-79"/>
              </a:rPr>
              <a:t>4. הדין שווה גם כשהאישה מטעה</a:t>
            </a:r>
          </a:p>
        </p:txBody>
      </p:sp>
      <p:pic>
        <p:nvPicPr>
          <p:cNvPr id="7" name="תמונה 6">
            <a:extLst>
              <a:ext uri="{FF2B5EF4-FFF2-40B4-BE49-F238E27FC236}">
                <a16:creationId xmlns:a16="http://schemas.microsoft.com/office/drawing/2014/main" id="{63F24376-AE47-DE4B-1293-A194CC96957E}"/>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4021434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31BEACC-0CEA-5E52-9292-C7D76EAEBDC3}"/>
              </a:ext>
            </a:extLst>
          </p:cNvPr>
          <p:cNvSpPr>
            <a:spLocks noGrp="1"/>
          </p:cNvSpPr>
          <p:nvPr>
            <p:ph type="title"/>
          </p:nvPr>
        </p:nvSpPr>
        <p:spPr/>
        <p:txBody>
          <a:bodyPr>
            <a:normAutofit/>
          </a:bodyPr>
          <a:lstStyle/>
          <a:p>
            <a:r>
              <a:rPr lang="he-IL" sz="4000">
                <a:latin typeface="David" panose="020E0502060401010101" pitchFamily="34" charset="-79"/>
              </a:rPr>
              <a:t>מבנה מתודולוגי של המשנה</a:t>
            </a:r>
          </a:p>
        </p:txBody>
      </p:sp>
      <p:sp>
        <p:nvSpPr>
          <p:cNvPr id="3" name="מציין מיקום טקסט 2">
            <a:extLst>
              <a:ext uri="{FF2B5EF4-FFF2-40B4-BE49-F238E27FC236}">
                <a16:creationId xmlns:a16="http://schemas.microsoft.com/office/drawing/2014/main" id="{9D633DF7-8E46-3A08-8BC0-CB01F31DEFC4}"/>
              </a:ext>
            </a:extLst>
          </p:cNvPr>
          <p:cNvSpPr>
            <a:spLocks noGrp="1"/>
          </p:cNvSpPr>
          <p:nvPr>
            <p:ph type="body" idx="1"/>
          </p:nvPr>
        </p:nvSpPr>
        <p:spPr/>
        <p:txBody>
          <a:bodyPr>
            <a:normAutofit/>
          </a:bodyPr>
          <a:lstStyle/>
          <a:p>
            <a:r>
              <a:rPr lang="he-IL" sz="2600" dirty="0">
                <a:latin typeface="David" panose="020E0502060401010101" pitchFamily="34" charset="-79"/>
              </a:rPr>
              <a:t>מבנה הדרגתי:</a:t>
            </a:r>
          </a:p>
          <a:p>
            <a:r>
              <a:rPr lang="he-IL" sz="2600" dirty="0">
                <a:latin typeface="David" panose="020E0502060401010101" pitchFamily="34" charset="-79"/>
              </a:rPr>
              <a:t>1. מעמד אישי (כהן/לוי/נתין)</a:t>
            </a:r>
          </a:p>
          <a:p>
            <a:r>
              <a:rPr lang="he-IL" sz="2600" dirty="0">
                <a:latin typeface="David" panose="020E0502060401010101" pitchFamily="34" charset="-79"/>
              </a:rPr>
              <a:t>2. מקום מגורים (עיר/כרך)</a:t>
            </a:r>
          </a:p>
          <a:p>
            <a:r>
              <a:rPr lang="he-IL" sz="2600" dirty="0">
                <a:latin typeface="David" panose="020E0502060401010101" pitchFamily="34" charset="-79"/>
              </a:rPr>
              <a:t>3. תנאי חיים (מרחץ)</a:t>
            </a:r>
          </a:p>
          <a:p>
            <a:r>
              <a:rPr lang="he-IL" sz="2600" dirty="0">
                <a:latin typeface="David" panose="020E0502060401010101" pitchFamily="34" charset="-79"/>
              </a:rPr>
              <a:t>4. מצב משפחתי (בת/בנים)</a:t>
            </a:r>
          </a:p>
          <a:p>
            <a:endParaRPr lang="he-IL" sz="2600" dirty="0">
              <a:latin typeface="David" panose="020E0502060401010101" pitchFamily="34" charset="-79"/>
            </a:endParaRPr>
          </a:p>
          <a:p>
            <a:r>
              <a:rPr lang="he-IL" sz="2600" dirty="0">
                <a:latin typeface="David" panose="020E0502060401010101" pitchFamily="34" charset="-79"/>
              </a:rPr>
              <a:t>בכל נושא:</a:t>
            </a:r>
          </a:p>
          <a:p>
            <a:r>
              <a:rPr lang="he-IL" sz="2600" dirty="0">
                <a:latin typeface="David" panose="020E0502060401010101" pitchFamily="34" charset="-79"/>
              </a:rPr>
              <a:t>- הטעיה לגנאי</a:t>
            </a:r>
          </a:p>
          <a:p>
            <a:r>
              <a:rPr lang="he-IL" sz="2600" dirty="0">
                <a:latin typeface="David" panose="020E0502060401010101" pitchFamily="34" charset="-79"/>
              </a:rPr>
              <a:t>- הטעיה לשבח</a:t>
            </a:r>
          </a:p>
        </p:txBody>
      </p:sp>
      <p:pic>
        <p:nvPicPr>
          <p:cNvPr id="5" name="תמונה 4">
            <a:extLst>
              <a:ext uri="{FF2B5EF4-FFF2-40B4-BE49-F238E27FC236}">
                <a16:creationId xmlns:a16="http://schemas.microsoft.com/office/drawing/2014/main" id="{85A2EFB9-7D43-6C7C-9C87-48A30508529D}"/>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382548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ED7AA-5198-E586-4EE1-B826F4B41B6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FB59FB3-4B04-5F5C-5D11-CF680398EE49}"/>
              </a:ext>
            </a:extLst>
          </p:cNvPr>
          <p:cNvSpPr>
            <a:spLocks noGrp="1"/>
          </p:cNvSpPr>
          <p:nvPr>
            <p:ph type="title"/>
          </p:nvPr>
        </p:nvSpPr>
        <p:spPr/>
        <p:txBody>
          <a:bodyPr>
            <a:normAutofit/>
          </a:bodyPr>
          <a:lstStyle/>
          <a:p>
            <a:r>
              <a:rPr lang="he-IL" sz="4000">
                <a:latin typeface="David" panose="020E0502060401010101" pitchFamily="34" charset="-79"/>
              </a:rPr>
              <a:t>מבנה מתודולוגי של המשנה</a:t>
            </a:r>
          </a:p>
        </p:txBody>
      </p:sp>
      <p:sp>
        <p:nvSpPr>
          <p:cNvPr id="3" name="מציין מיקום טקסט 2">
            <a:extLst>
              <a:ext uri="{FF2B5EF4-FFF2-40B4-BE49-F238E27FC236}">
                <a16:creationId xmlns:a16="http://schemas.microsoft.com/office/drawing/2014/main" id="{B16FD2DF-924D-06B3-7FB5-EDB30DE05A73}"/>
              </a:ext>
            </a:extLst>
          </p:cNvPr>
          <p:cNvSpPr>
            <a:spLocks noGrp="1"/>
          </p:cNvSpPr>
          <p:nvPr>
            <p:ph type="body" idx="1"/>
          </p:nvPr>
        </p:nvSpPr>
        <p:spPr>
          <a:xfrm>
            <a:off x="6613235" y="1825625"/>
            <a:ext cx="5466912" cy="4351338"/>
          </a:xfrm>
        </p:spPr>
        <p:txBody>
          <a:bodyPr>
            <a:normAutofit fontScale="92500" lnSpcReduction="20000"/>
          </a:bodyPr>
          <a:lstStyle/>
          <a:p>
            <a:pPr algn="just"/>
            <a:r>
              <a:rPr lang="he-IL" sz="2800" dirty="0"/>
              <a:t>ע"מ שאני כהן ונמצא לוי, לוי ונמצא כהן, נתין ונמצא ממזר, ממזר ונמצא נתין, </a:t>
            </a:r>
          </a:p>
          <a:p>
            <a:pPr algn="just"/>
            <a:r>
              <a:rPr lang="he-IL" sz="2800" dirty="0"/>
              <a:t>בן עיר ונמצא בן כרך, בן כרך ונמצא בן עיר, על מנת שביתי קרוב למרחץ ונמצא רחוק, רחוק ונמצא קרוב, </a:t>
            </a:r>
          </a:p>
          <a:p>
            <a:pPr algn="just"/>
            <a:r>
              <a:rPr lang="he-IL" sz="2800" dirty="0"/>
              <a:t>על מנת שיש לו בת או שפחה מגודלת ואין לו, או על מנת שאין לו ויש לו, על מנת שאין לו בנים ויש לו, או על מנת שיש לו ואין לו, </a:t>
            </a:r>
          </a:p>
          <a:p>
            <a:pPr algn="just"/>
            <a:r>
              <a:rPr lang="he-IL" sz="2800" dirty="0"/>
              <a:t>ובכולם אף על פי שאמרה </a:t>
            </a:r>
            <a:r>
              <a:rPr lang="he-IL" sz="2800" dirty="0" err="1"/>
              <a:t>בלבי</a:t>
            </a:r>
            <a:r>
              <a:rPr lang="he-IL" sz="2800" dirty="0"/>
              <a:t> היה להתקדש לו, אעפ"כ אינה מקודשת. </a:t>
            </a:r>
          </a:p>
          <a:p>
            <a:pPr algn="just"/>
            <a:r>
              <a:rPr lang="he-IL" sz="2800" dirty="0"/>
              <a:t>וכן היא </a:t>
            </a:r>
            <a:r>
              <a:rPr lang="he-IL" sz="2800" dirty="0" err="1"/>
              <a:t>שהטעתו</a:t>
            </a:r>
            <a:r>
              <a:rPr lang="he-IL" sz="2800" dirty="0"/>
              <a:t>. </a:t>
            </a:r>
            <a:endParaRPr lang="en-US" sz="2800" dirty="0"/>
          </a:p>
        </p:txBody>
      </p:sp>
      <p:pic>
        <p:nvPicPr>
          <p:cNvPr id="6" name="תמונה 5">
            <a:extLst>
              <a:ext uri="{FF2B5EF4-FFF2-40B4-BE49-F238E27FC236}">
                <a16:creationId xmlns:a16="http://schemas.microsoft.com/office/drawing/2014/main" id="{A9E9C51C-D2CD-A891-29D7-7A74ADA8CF0E}"/>
              </a:ext>
            </a:extLst>
          </p:cNvPr>
          <p:cNvPicPr>
            <a:picLocks noChangeAspect="1"/>
          </p:cNvPicPr>
          <p:nvPr/>
        </p:nvPicPr>
        <p:blipFill>
          <a:blip r:embed="rId2"/>
          <a:stretch>
            <a:fillRect/>
          </a:stretch>
        </p:blipFill>
        <p:spPr>
          <a:xfrm>
            <a:off x="0" y="0"/>
            <a:ext cx="6459523" cy="6459523"/>
          </a:xfrm>
          <a:prstGeom prst="rect">
            <a:avLst/>
          </a:prstGeom>
        </p:spPr>
      </p:pic>
    </p:spTree>
    <p:extLst>
      <p:ext uri="{BB962C8B-B14F-4D97-AF65-F5344CB8AC3E}">
        <p14:creationId xmlns:p14="http://schemas.microsoft.com/office/powerpoint/2010/main" val="3239121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0A2B8C-BE31-07EC-EECB-2AC9B18DEABC}"/>
              </a:ext>
            </a:extLst>
          </p:cNvPr>
          <p:cNvSpPr>
            <a:spLocks noGrp="1"/>
          </p:cNvSpPr>
          <p:nvPr>
            <p:ph type="title"/>
          </p:nvPr>
        </p:nvSpPr>
        <p:spPr/>
        <p:txBody>
          <a:bodyPr>
            <a:normAutofit/>
          </a:bodyPr>
          <a:lstStyle/>
          <a:p>
            <a:r>
              <a:rPr lang="he-IL" sz="4000">
                <a:latin typeface="David" panose="020E0502060401010101" pitchFamily="34" charset="-79"/>
              </a:rPr>
              <a:t>סיכום ומסקנות</a:t>
            </a:r>
          </a:p>
        </p:txBody>
      </p:sp>
      <p:sp>
        <p:nvSpPr>
          <p:cNvPr id="3" name="מציין מיקום טקסט 2">
            <a:extLst>
              <a:ext uri="{FF2B5EF4-FFF2-40B4-BE49-F238E27FC236}">
                <a16:creationId xmlns:a16="http://schemas.microsoft.com/office/drawing/2014/main" id="{4FE1D7D4-024C-E786-3BC5-1159C615BDD8}"/>
              </a:ext>
            </a:extLst>
          </p:cNvPr>
          <p:cNvSpPr>
            <a:spLocks noGrp="1"/>
          </p:cNvSpPr>
          <p:nvPr>
            <p:ph type="body" idx="1"/>
          </p:nvPr>
        </p:nvSpPr>
        <p:spPr>
          <a:xfrm>
            <a:off x="6207853" y="1825625"/>
            <a:ext cx="5696125" cy="4351338"/>
          </a:xfrm>
        </p:spPr>
        <p:txBody>
          <a:bodyPr>
            <a:noAutofit/>
          </a:bodyPr>
          <a:lstStyle/>
          <a:p>
            <a:r>
              <a:rPr lang="he-IL" dirty="0">
                <a:latin typeface="David" panose="020E0502060401010101" pitchFamily="34" charset="-79"/>
              </a:rPr>
              <a:t>מסקנות עיקריות:</a:t>
            </a:r>
          </a:p>
          <a:p>
            <a:r>
              <a:rPr lang="he-IL" dirty="0">
                <a:latin typeface="David" panose="020E0502060401010101" pitchFamily="34" charset="-79"/>
              </a:rPr>
              <a:t>1. חשיבות האמת בקידושין</a:t>
            </a:r>
          </a:p>
          <a:p>
            <a:r>
              <a:rPr lang="he-IL" dirty="0">
                <a:latin typeface="David" panose="020E0502060401010101" pitchFamily="34" charset="-79"/>
              </a:rPr>
              <a:t>2. תוקף מוחלט של תנאי מפורש</a:t>
            </a:r>
          </a:p>
          <a:p>
            <a:r>
              <a:rPr lang="he-IL" dirty="0">
                <a:latin typeface="David" panose="020E0502060401010101" pitchFamily="34" charset="-79"/>
              </a:rPr>
              <a:t>3. אי-חשיבות של כוונה מאוחרת</a:t>
            </a:r>
          </a:p>
          <a:p>
            <a:r>
              <a:rPr lang="he-IL" dirty="0">
                <a:latin typeface="David" panose="020E0502060401010101" pitchFamily="34" charset="-79"/>
              </a:rPr>
              <a:t>4. שוויון בדין בין איש לאישה</a:t>
            </a:r>
          </a:p>
          <a:p>
            <a:endParaRPr lang="he-IL" dirty="0">
              <a:latin typeface="David" panose="020E0502060401010101" pitchFamily="34" charset="-79"/>
            </a:endParaRPr>
          </a:p>
          <a:p>
            <a:r>
              <a:rPr lang="he-IL" dirty="0">
                <a:latin typeface="David" panose="020E0502060401010101" pitchFamily="34" charset="-79"/>
              </a:rPr>
              <a:t>לקחים מעשיים:</a:t>
            </a:r>
          </a:p>
          <a:p>
            <a:r>
              <a:rPr lang="he-IL" dirty="0">
                <a:latin typeface="David" panose="020E0502060401010101" pitchFamily="34" charset="-79"/>
              </a:rPr>
              <a:t>• חשיבות הבירור המוקדם</a:t>
            </a:r>
          </a:p>
          <a:p>
            <a:r>
              <a:rPr lang="he-IL" dirty="0">
                <a:latin typeface="David" panose="020E0502060401010101" pitchFamily="34" charset="-79"/>
              </a:rPr>
              <a:t>• זהירות בהצבת תנאים</a:t>
            </a:r>
          </a:p>
        </p:txBody>
      </p:sp>
      <p:pic>
        <p:nvPicPr>
          <p:cNvPr id="5" name="תמונה 4">
            <a:extLst>
              <a:ext uri="{FF2B5EF4-FFF2-40B4-BE49-F238E27FC236}">
                <a16:creationId xmlns:a16="http://schemas.microsoft.com/office/drawing/2014/main" id="{88BF6558-454A-1A96-5525-C1BB10629949}"/>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1179465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98785F7-E37F-84F3-B002-DE9BF75EE563}"/>
              </a:ext>
            </a:extLst>
          </p:cNvPr>
          <p:cNvSpPr>
            <a:spLocks noGrp="1"/>
          </p:cNvSpPr>
          <p:nvPr>
            <p:ph type="title"/>
          </p:nvPr>
        </p:nvSpPr>
        <p:spPr/>
        <p:txBody>
          <a:bodyPr>
            <a:normAutofit/>
          </a:bodyPr>
          <a:lstStyle/>
          <a:p>
            <a:pPr algn="ctr"/>
            <a:r>
              <a:rPr lang="he-IL">
                <a:latin typeface="David" panose="020E0502060401010101" pitchFamily="34" charset="-79"/>
              </a:rPr>
              <a:t>דברים שבלב אינם דברים</a:t>
            </a:r>
          </a:p>
        </p:txBody>
      </p:sp>
      <p:sp>
        <p:nvSpPr>
          <p:cNvPr id="3" name="מציין מיקום טקסט 2">
            <a:extLst>
              <a:ext uri="{FF2B5EF4-FFF2-40B4-BE49-F238E27FC236}">
                <a16:creationId xmlns:a16="http://schemas.microsoft.com/office/drawing/2014/main" id="{CB465921-E79A-3750-16AC-BE80DF458FE0}"/>
              </a:ext>
            </a:extLst>
          </p:cNvPr>
          <p:cNvSpPr>
            <a:spLocks noGrp="1"/>
          </p:cNvSpPr>
          <p:nvPr>
            <p:ph type="body" idx="1"/>
          </p:nvPr>
        </p:nvSpPr>
        <p:spPr/>
        <p:txBody>
          <a:bodyPr>
            <a:normAutofit/>
          </a:bodyPr>
          <a:lstStyle/>
          <a:p>
            <a:pPr algn="ctr"/>
            <a:r>
              <a:rPr lang="he-IL" sz="3200" dirty="0">
                <a:latin typeface="David" panose="020E0502060401010101" pitchFamily="34" charset="-79"/>
              </a:rPr>
              <a:t>מסכת קידושין דף מט עמוד ב</a:t>
            </a:r>
          </a:p>
          <a:p>
            <a:pPr algn="ctr"/>
            <a:r>
              <a:rPr lang="he-IL" sz="3200" dirty="0">
                <a:latin typeface="David" panose="020E0502060401010101" pitchFamily="34" charset="-79"/>
              </a:rPr>
              <a:t>ניתוח </a:t>
            </a:r>
            <a:r>
              <a:rPr lang="he-IL" sz="3200" dirty="0" err="1">
                <a:latin typeface="David" panose="020E0502060401010101" pitchFamily="34" charset="-79"/>
              </a:rPr>
              <a:t>הסוגיה</a:t>
            </a:r>
            <a:r>
              <a:rPr lang="he-IL" sz="3200" dirty="0">
                <a:latin typeface="David" panose="020E0502060401010101" pitchFamily="34" charset="-79"/>
              </a:rPr>
              <a:t> והשלכותיה</a:t>
            </a:r>
          </a:p>
        </p:txBody>
      </p:sp>
    </p:spTree>
    <p:extLst>
      <p:ext uri="{BB962C8B-B14F-4D97-AF65-F5344CB8AC3E}">
        <p14:creationId xmlns:p14="http://schemas.microsoft.com/office/powerpoint/2010/main" val="2320355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98785F7-E37F-84F3-B002-DE9BF75EE563}"/>
              </a:ext>
            </a:extLst>
          </p:cNvPr>
          <p:cNvSpPr>
            <a:spLocks noGrp="1"/>
          </p:cNvSpPr>
          <p:nvPr>
            <p:ph type="title"/>
          </p:nvPr>
        </p:nvSpPr>
        <p:spPr/>
        <p:txBody>
          <a:bodyPr>
            <a:normAutofit/>
          </a:bodyPr>
          <a:lstStyle/>
          <a:p>
            <a:pPr algn="ctr"/>
            <a:r>
              <a:rPr lang="he-IL" dirty="0">
                <a:latin typeface="David" panose="020E0502060401010101" pitchFamily="34" charset="-79"/>
              </a:rPr>
              <a:t>דברים שבלב אינם דברים</a:t>
            </a:r>
          </a:p>
        </p:txBody>
      </p:sp>
      <p:sp>
        <p:nvSpPr>
          <p:cNvPr id="3" name="מציין מיקום טקסט 2">
            <a:extLst>
              <a:ext uri="{FF2B5EF4-FFF2-40B4-BE49-F238E27FC236}">
                <a16:creationId xmlns:a16="http://schemas.microsoft.com/office/drawing/2014/main" id="{CB465921-E79A-3750-16AC-BE80DF458FE0}"/>
              </a:ext>
            </a:extLst>
          </p:cNvPr>
          <p:cNvSpPr>
            <a:spLocks noGrp="1"/>
          </p:cNvSpPr>
          <p:nvPr>
            <p:ph type="body" idx="1"/>
          </p:nvPr>
        </p:nvSpPr>
        <p:spPr/>
        <p:txBody>
          <a:bodyPr>
            <a:normAutofit/>
          </a:bodyPr>
          <a:lstStyle/>
          <a:p>
            <a:pPr algn="ctr"/>
            <a:r>
              <a:rPr lang="he-IL" sz="3200" dirty="0">
                <a:latin typeface="David" panose="020E0502060401010101" pitchFamily="34" charset="-79"/>
              </a:rPr>
              <a:t>מסכת קידושין דף מט עמוד ב</a:t>
            </a:r>
          </a:p>
          <a:p>
            <a:pPr algn="ctr"/>
            <a:r>
              <a:rPr lang="he-IL" sz="3200" dirty="0">
                <a:latin typeface="David" panose="020E0502060401010101" pitchFamily="34" charset="-79"/>
              </a:rPr>
              <a:t>ניתוח </a:t>
            </a:r>
            <a:r>
              <a:rPr lang="he-IL" sz="3200" dirty="0" err="1">
                <a:latin typeface="David" panose="020E0502060401010101" pitchFamily="34" charset="-79"/>
              </a:rPr>
              <a:t>הסוגיה</a:t>
            </a:r>
            <a:r>
              <a:rPr lang="he-IL" sz="3200" dirty="0">
                <a:latin typeface="David" panose="020E0502060401010101" pitchFamily="34" charset="-79"/>
              </a:rPr>
              <a:t> והשלכותיה</a:t>
            </a:r>
          </a:p>
          <a:p>
            <a:pPr algn="ctr"/>
            <a:endParaRPr lang="he-IL" sz="3200" dirty="0">
              <a:latin typeface="David" panose="020E0502060401010101" pitchFamily="34" charset="-79"/>
            </a:endParaRPr>
          </a:p>
          <a:p>
            <a:r>
              <a:rPr lang="he-IL" sz="3200" dirty="0" err="1">
                <a:latin typeface="David" panose="020E0502060401010101" pitchFamily="34" charset="-79"/>
              </a:rPr>
              <a:t>גמ</a:t>
            </a:r>
            <a:r>
              <a:rPr lang="he-IL" sz="3200" dirty="0">
                <a:latin typeface="David" panose="020E0502060401010101" pitchFamily="34" charset="-79"/>
              </a:rPr>
              <a:t>'. ההוא גברא </a:t>
            </a:r>
            <a:r>
              <a:rPr lang="he-IL" sz="3200" dirty="0" err="1">
                <a:latin typeface="David" panose="020E0502060401010101" pitchFamily="34" charset="-79"/>
              </a:rPr>
              <a:t>דזבין</a:t>
            </a:r>
            <a:r>
              <a:rPr lang="he-IL" sz="3200" dirty="0">
                <a:latin typeface="David" panose="020E0502060401010101" pitchFamily="34" charset="-79"/>
              </a:rPr>
              <a:t> לנכסיה </a:t>
            </a:r>
            <a:r>
              <a:rPr lang="he-IL" sz="3200" dirty="0" err="1">
                <a:latin typeface="David" panose="020E0502060401010101" pitchFamily="34" charset="-79"/>
              </a:rPr>
              <a:t>אדעתא</a:t>
            </a:r>
            <a:r>
              <a:rPr lang="he-IL" sz="3200" dirty="0">
                <a:latin typeface="David" panose="020E0502060401010101" pitchFamily="34" charset="-79"/>
              </a:rPr>
              <a:t> </a:t>
            </a:r>
            <a:r>
              <a:rPr lang="he-IL" sz="3200" dirty="0" err="1">
                <a:latin typeface="David" panose="020E0502060401010101" pitchFamily="34" charset="-79"/>
              </a:rPr>
              <a:t>למיסק</a:t>
            </a:r>
            <a:r>
              <a:rPr lang="he-IL" sz="3200" dirty="0">
                <a:latin typeface="David" panose="020E0502060401010101" pitchFamily="34" charset="-79"/>
              </a:rPr>
              <a:t> לארץ ישראל, ובעידנא </a:t>
            </a:r>
            <a:r>
              <a:rPr lang="he-IL" sz="3200" dirty="0" err="1">
                <a:latin typeface="David" panose="020E0502060401010101" pitchFamily="34" charset="-79"/>
              </a:rPr>
              <a:t>דזבין</a:t>
            </a:r>
            <a:r>
              <a:rPr lang="he-IL" sz="3200" dirty="0">
                <a:latin typeface="David" panose="020E0502060401010101" pitchFamily="34" charset="-79"/>
              </a:rPr>
              <a:t> לא אמר ולא מידי; אמר רבא: הוי דברים שבלב, ודברים שבלב אינם דברים. </a:t>
            </a:r>
          </a:p>
        </p:txBody>
      </p:sp>
      <p:pic>
        <p:nvPicPr>
          <p:cNvPr id="5" name="תמונה 4">
            <a:extLst>
              <a:ext uri="{FF2B5EF4-FFF2-40B4-BE49-F238E27FC236}">
                <a16:creationId xmlns:a16="http://schemas.microsoft.com/office/drawing/2014/main" id="{0F560F0D-D9BE-84FE-03C4-73333448DDBB}"/>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3256083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CEA9B0F-3236-6EAF-145F-4A9C41ABA67C}"/>
              </a:ext>
            </a:extLst>
          </p:cNvPr>
          <p:cNvSpPr>
            <a:spLocks noGrp="1"/>
          </p:cNvSpPr>
          <p:nvPr>
            <p:ph type="title"/>
          </p:nvPr>
        </p:nvSpPr>
        <p:spPr/>
        <p:txBody>
          <a:bodyPr>
            <a:normAutofit/>
          </a:bodyPr>
          <a:lstStyle/>
          <a:p>
            <a:r>
              <a:rPr lang="he-IL" sz="4000">
                <a:latin typeface="David" panose="020E0502060401010101" pitchFamily="34" charset="-79"/>
              </a:rPr>
              <a:t>המקרה בגמרא</a:t>
            </a:r>
          </a:p>
        </p:txBody>
      </p:sp>
      <p:sp>
        <p:nvSpPr>
          <p:cNvPr id="3" name="מציין מיקום טקסט 2">
            <a:extLst>
              <a:ext uri="{FF2B5EF4-FFF2-40B4-BE49-F238E27FC236}">
                <a16:creationId xmlns:a16="http://schemas.microsoft.com/office/drawing/2014/main" id="{92046659-4C16-6BE5-ED16-FD051B610ECA}"/>
              </a:ext>
            </a:extLst>
          </p:cNvPr>
          <p:cNvSpPr>
            <a:spLocks noGrp="1"/>
          </p:cNvSpPr>
          <p:nvPr>
            <p:ph type="body" idx="1"/>
          </p:nvPr>
        </p:nvSpPr>
        <p:spPr/>
        <p:txBody>
          <a:bodyPr>
            <a:normAutofit/>
          </a:bodyPr>
          <a:lstStyle/>
          <a:p>
            <a:r>
              <a:rPr lang="he-IL" dirty="0">
                <a:latin typeface="David" panose="020E0502060401010101" pitchFamily="34" charset="-79"/>
              </a:rPr>
              <a:t>• אדם מכר את נכסיו </a:t>
            </a:r>
            <a:r>
              <a:rPr lang="he-IL" b="1" dirty="0">
                <a:latin typeface="David" panose="020E0502060401010101" pitchFamily="34" charset="-79"/>
              </a:rPr>
              <a:t>בכוונה לעלות לארץ ישראל</a:t>
            </a:r>
          </a:p>
          <a:p>
            <a:r>
              <a:rPr lang="he-IL" dirty="0">
                <a:latin typeface="David" panose="020E0502060401010101" pitchFamily="34" charset="-79"/>
              </a:rPr>
              <a:t>• לבסוף נאנס ולא עלה</a:t>
            </a:r>
          </a:p>
          <a:p>
            <a:r>
              <a:rPr lang="he-IL" dirty="0">
                <a:latin typeface="David" panose="020E0502060401010101" pitchFamily="34" charset="-79"/>
              </a:rPr>
              <a:t>• בשעת המכירה לא אמר דבר על כוונתו</a:t>
            </a:r>
          </a:p>
          <a:p>
            <a:r>
              <a:rPr lang="he-IL" dirty="0">
                <a:latin typeface="David" panose="020E0502060401010101" pitchFamily="34" charset="-79"/>
              </a:rPr>
              <a:t>• השאלה: האם המכירה בטלה?</a:t>
            </a:r>
          </a:p>
        </p:txBody>
      </p:sp>
      <p:pic>
        <p:nvPicPr>
          <p:cNvPr id="7" name="תמונה 6">
            <a:extLst>
              <a:ext uri="{FF2B5EF4-FFF2-40B4-BE49-F238E27FC236}">
                <a16:creationId xmlns:a16="http://schemas.microsoft.com/office/drawing/2014/main" id="{BC293BDB-DEB9-958B-DD16-98C5AA351EB7}"/>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088386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30724E-6521-3970-9DCF-A4A881AD8EC3}"/>
              </a:ext>
            </a:extLst>
          </p:cNvPr>
          <p:cNvSpPr>
            <a:spLocks noGrp="1"/>
          </p:cNvSpPr>
          <p:nvPr>
            <p:ph type="title"/>
          </p:nvPr>
        </p:nvSpPr>
        <p:spPr/>
        <p:txBody>
          <a:bodyPr>
            <a:normAutofit/>
          </a:bodyPr>
          <a:lstStyle/>
          <a:p>
            <a:r>
              <a:rPr lang="he-IL" sz="4000">
                <a:latin typeface="David" panose="020E0502060401010101" pitchFamily="34" charset="-79"/>
              </a:rPr>
              <a:t>פסיקת רבא</a:t>
            </a:r>
          </a:p>
        </p:txBody>
      </p:sp>
      <p:sp>
        <p:nvSpPr>
          <p:cNvPr id="3" name="מציין מיקום טקסט 2">
            <a:extLst>
              <a:ext uri="{FF2B5EF4-FFF2-40B4-BE49-F238E27FC236}">
                <a16:creationId xmlns:a16="http://schemas.microsoft.com/office/drawing/2014/main" id="{6C7568D0-65D7-6F2C-C5D1-3AC91B8A8922}"/>
              </a:ext>
            </a:extLst>
          </p:cNvPr>
          <p:cNvSpPr>
            <a:spLocks noGrp="1"/>
          </p:cNvSpPr>
          <p:nvPr>
            <p:ph type="body" idx="1"/>
          </p:nvPr>
        </p:nvSpPr>
        <p:spPr>
          <a:xfrm>
            <a:off x="6613235" y="1825625"/>
            <a:ext cx="5578765" cy="4351338"/>
          </a:xfrm>
        </p:spPr>
        <p:txBody>
          <a:bodyPr>
            <a:normAutofit/>
          </a:bodyPr>
          <a:lstStyle/>
          <a:p>
            <a:r>
              <a:rPr lang="he-IL" dirty="0">
                <a:latin typeface="David" panose="020E0502060401010101" pitchFamily="34" charset="-79"/>
              </a:rPr>
              <a:t>• "דברים שבלב אינם דברים"</a:t>
            </a:r>
          </a:p>
          <a:p>
            <a:r>
              <a:rPr lang="he-IL" dirty="0">
                <a:latin typeface="David" panose="020E0502060401010101" pitchFamily="34" charset="-79"/>
              </a:rPr>
              <a:t>• המכירה תקפה למרות כוונתו הפנימית</a:t>
            </a:r>
          </a:p>
          <a:p>
            <a:r>
              <a:rPr lang="he-IL" dirty="0">
                <a:latin typeface="David" panose="020E0502060401010101" pitchFamily="34" charset="-79"/>
              </a:rPr>
              <a:t>• מחשבות שלא נאמרו אינן משפיעות על תוקף העסקה</a:t>
            </a:r>
          </a:p>
          <a:p>
            <a:r>
              <a:rPr lang="he-IL" dirty="0">
                <a:latin typeface="David" panose="020E0502060401010101" pitchFamily="34" charset="-79"/>
              </a:rPr>
              <a:t>• חשיבות הביטוי המפורש בעסקאות</a:t>
            </a:r>
          </a:p>
        </p:txBody>
      </p:sp>
      <p:pic>
        <p:nvPicPr>
          <p:cNvPr id="5" name="תמונה 4">
            <a:extLst>
              <a:ext uri="{FF2B5EF4-FFF2-40B4-BE49-F238E27FC236}">
                <a16:creationId xmlns:a16="http://schemas.microsoft.com/office/drawing/2014/main" id="{557EEB7C-AE61-EAF2-B3B4-D1580680573A}"/>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620733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9F01DE-0AF9-F06E-D23E-932204B9D9F7}"/>
              </a:ext>
            </a:extLst>
          </p:cNvPr>
          <p:cNvSpPr>
            <a:spLocks noGrp="1"/>
          </p:cNvSpPr>
          <p:nvPr>
            <p:ph type="title"/>
          </p:nvPr>
        </p:nvSpPr>
        <p:spPr/>
        <p:txBody>
          <a:bodyPr>
            <a:normAutofit/>
          </a:bodyPr>
          <a:lstStyle/>
          <a:p>
            <a:r>
              <a:rPr lang="he-IL" sz="4000">
                <a:latin typeface="David" panose="020E0502060401010101" pitchFamily="34" charset="-79"/>
              </a:rPr>
              <a:t>דוגמאות מחיי היומיום</a:t>
            </a:r>
          </a:p>
        </p:txBody>
      </p:sp>
      <p:sp>
        <p:nvSpPr>
          <p:cNvPr id="3" name="מציין מיקום טקסט 2">
            <a:extLst>
              <a:ext uri="{FF2B5EF4-FFF2-40B4-BE49-F238E27FC236}">
                <a16:creationId xmlns:a16="http://schemas.microsoft.com/office/drawing/2014/main" id="{FD7DE020-C209-4EC7-2457-644B246C4A9C}"/>
              </a:ext>
            </a:extLst>
          </p:cNvPr>
          <p:cNvSpPr>
            <a:spLocks noGrp="1"/>
          </p:cNvSpPr>
          <p:nvPr>
            <p:ph type="body" idx="1"/>
          </p:nvPr>
        </p:nvSpPr>
        <p:spPr>
          <a:xfrm>
            <a:off x="6613235" y="1825625"/>
            <a:ext cx="5416578" cy="4351338"/>
          </a:xfrm>
        </p:spPr>
        <p:txBody>
          <a:bodyPr>
            <a:normAutofit/>
          </a:bodyPr>
          <a:lstStyle/>
          <a:p>
            <a:r>
              <a:rPr lang="he-IL" dirty="0">
                <a:latin typeface="David" panose="020E0502060401010101" pitchFamily="34" charset="-79"/>
              </a:rPr>
              <a:t>• קניית כרטיס טיסה בהנחה שיהיה חופש מהעבודה</a:t>
            </a:r>
          </a:p>
          <a:p>
            <a:r>
              <a:rPr lang="he-IL" dirty="0">
                <a:latin typeface="David" panose="020E0502060401010101" pitchFamily="34" charset="-79"/>
              </a:rPr>
              <a:t>• חתימה על חוזה שכירות בהנחה שיקבל עבודה בעיר</a:t>
            </a:r>
          </a:p>
          <a:p>
            <a:r>
              <a:rPr lang="he-IL" dirty="0">
                <a:latin typeface="David" panose="020E0502060401010101" pitchFamily="34" charset="-79"/>
              </a:rPr>
              <a:t>• רכישת מוצר בהנחה שישתמש בו לצורך מסוים</a:t>
            </a:r>
          </a:p>
          <a:p>
            <a:r>
              <a:rPr lang="he-IL" dirty="0">
                <a:latin typeface="David" panose="020E0502060401010101" pitchFamily="34" charset="-79"/>
              </a:rPr>
              <a:t>• חתימה על הסכם בהנחה שיתקיים תנאי מסוים</a:t>
            </a:r>
          </a:p>
        </p:txBody>
      </p:sp>
      <p:pic>
        <p:nvPicPr>
          <p:cNvPr id="5" name="תמונה 4">
            <a:extLst>
              <a:ext uri="{FF2B5EF4-FFF2-40B4-BE49-F238E27FC236}">
                <a16:creationId xmlns:a16="http://schemas.microsoft.com/office/drawing/2014/main" id="{93CE7777-FB2D-2C9B-C93C-025C66479A3B}"/>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818851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331231-F2F0-64BF-3DF4-D45D651934C8}"/>
              </a:ext>
            </a:extLst>
          </p:cNvPr>
          <p:cNvSpPr>
            <a:spLocks noGrp="1"/>
          </p:cNvSpPr>
          <p:nvPr>
            <p:ph type="title"/>
          </p:nvPr>
        </p:nvSpPr>
        <p:spPr/>
        <p:txBody>
          <a:bodyPr>
            <a:normAutofit/>
          </a:bodyPr>
          <a:lstStyle/>
          <a:p>
            <a:r>
              <a:rPr lang="he-IL" sz="4000">
                <a:latin typeface="David" panose="020E0502060401010101" pitchFamily="34" charset="-79"/>
              </a:rPr>
              <a:t>עקרונות משפטיים</a:t>
            </a:r>
          </a:p>
        </p:txBody>
      </p:sp>
      <p:sp>
        <p:nvSpPr>
          <p:cNvPr id="3" name="מציין מיקום טקסט 2">
            <a:extLst>
              <a:ext uri="{FF2B5EF4-FFF2-40B4-BE49-F238E27FC236}">
                <a16:creationId xmlns:a16="http://schemas.microsoft.com/office/drawing/2014/main" id="{781DF57B-B705-4918-2091-C0F09E05CAA2}"/>
              </a:ext>
            </a:extLst>
          </p:cNvPr>
          <p:cNvSpPr>
            <a:spLocks noGrp="1"/>
          </p:cNvSpPr>
          <p:nvPr>
            <p:ph type="body" idx="1"/>
          </p:nvPr>
        </p:nvSpPr>
        <p:spPr/>
        <p:txBody>
          <a:bodyPr>
            <a:normAutofit/>
          </a:bodyPr>
          <a:lstStyle/>
          <a:p>
            <a:r>
              <a:rPr lang="he-IL" dirty="0">
                <a:latin typeface="David" panose="020E0502060401010101" pitchFamily="34" charset="-79"/>
              </a:rPr>
              <a:t>• צורך בביטוי מפורש של תנאים</a:t>
            </a:r>
          </a:p>
          <a:p>
            <a:r>
              <a:rPr lang="he-IL" dirty="0">
                <a:latin typeface="David" panose="020E0502060401010101" pitchFamily="34" charset="-79"/>
              </a:rPr>
              <a:t>• הגנה על הצד השני בעסקה</a:t>
            </a:r>
          </a:p>
          <a:p>
            <a:r>
              <a:rPr lang="he-IL" dirty="0">
                <a:latin typeface="David" panose="020E0502060401010101" pitchFamily="34" charset="-79"/>
              </a:rPr>
              <a:t>• ודאות משפטית בעסקאות</a:t>
            </a:r>
          </a:p>
          <a:p>
            <a:r>
              <a:rPr lang="he-IL" dirty="0">
                <a:latin typeface="David" panose="020E0502060401010101" pitchFamily="34" charset="-79"/>
              </a:rPr>
              <a:t>• אחריות הצדדים לביטוי כוונותיהם</a:t>
            </a:r>
          </a:p>
        </p:txBody>
      </p:sp>
      <p:pic>
        <p:nvPicPr>
          <p:cNvPr id="5" name="תמונה 4">
            <a:extLst>
              <a:ext uri="{FF2B5EF4-FFF2-40B4-BE49-F238E27FC236}">
                <a16:creationId xmlns:a16="http://schemas.microsoft.com/office/drawing/2014/main" id="{556F9943-B4F0-4A0E-46EF-A581DAB76C69}"/>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854815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16B6AD6-6830-F492-A1A0-6375AA47DEE2}"/>
              </a:ext>
            </a:extLst>
          </p:cNvPr>
          <p:cNvSpPr>
            <a:spLocks noGrp="1"/>
          </p:cNvSpPr>
          <p:nvPr>
            <p:ph type="title"/>
          </p:nvPr>
        </p:nvSpPr>
        <p:spPr/>
        <p:txBody>
          <a:bodyPr>
            <a:normAutofit/>
          </a:bodyPr>
          <a:lstStyle/>
          <a:p>
            <a:r>
              <a:rPr lang="he-IL" sz="4000">
                <a:latin typeface="David" panose="020E0502060401010101" pitchFamily="34" charset="-79"/>
              </a:rPr>
              <a:t>השלכות מעשיות</a:t>
            </a:r>
          </a:p>
        </p:txBody>
      </p:sp>
      <p:sp>
        <p:nvSpPr>
          <p:cNvPr id="3" name="מציין מיקום טקסט 2">
            <a:extLst>
              <a:ext uri="{FF2B5EF4-FFF2-40B4-BE49-F238E27FC236}">
                <a16:creationId xmlns:a16="http://schemas.microsoft.com/office/drawing/2014/main" id="{06CBA398-1438-8C06-3C95-096982F35AB7}"/>
              </a:ext>
            </a:extLst>
          </p:cNvPr>
          <p:cNvSpPr>
            <a:spLocks noGrp="1"/>
          </p:cNvSpPr>
          <p:nvPr>
            <p:ph type="body" idx="1"/>
          </p:nvPr>
        </p:nvSpPr>
        <p:spPr/>
        <p:txBody>
          <a:bodyPr>
            <a:normAutofit/>
          </a:bodyPr>
          <a:lstStyle/>
          <a:p>
            <a:r>
              <a:rPr lang="he-IL">
                <a:latin typeface="David" panose="020E0502060401010101" pitchFamily="34" charset="-79"/>
              </a:rPr>
              <a:t>• חשיבות ניסוח ברור של חוזים</a:t>
            </a:r>
          </a:p>
          <a:p>
            <a:r>
              <a:rPr lang="he-IL">
                <a:latin typeface="David" panose="020E0502060401010101" pitchFamily="34" charset="-79"/>
              </a:rPr>
              <a:t>• הקפדה על תיעוד תנאים בכתב</a:t>
            </a:r>
          </a:p>
          <a:p>
            <a:r>
              <a:rPr lang="he-IL">
                <a:latin typeface="David" panose="020E0502060401010101" pitchFamily="34" charset="-79"/>
              </a:rPr>
              <a:t>• התייעצות משפטית לפני עסקאות משמעותיות</a:t>
            </a:r>
          </a:p>
          <a:p>
            <a:r>
              <a:rPr lang="he-IL">
                <a:latin typeface="David" panose="020E0502060401010101" pitchFamily="34" charset="-79"/>
              </a:rPr>
              <a:t>• שמירה על ראיות וסיכומים בכתב</a:t>
            </a:r>
          </a:p>
        </p:txBody>
      </p:sp>
      <p:pic>
        <p:nvPicPr>
          <p:cNvPr id="5" name="תמונה 4">
            <a:extLst>
              <a:ext uri="{FF2B5EF4-FFF2-40B4-BE49-F238E27FC236}">
                <a16:creationId xmlns:a16="http://schemas.microsoft.com/office/drawing/2014/main" id="{D943C914-CC3E-C67B-49AD-7F74635FA944}"/>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01503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E10B16-5ED4-DDBD-342D-42CA989AE802}"/>
              </a:ext>
            </a:extLst>
          </p:cNvPr>
          <p:cNvSpPr>
            <a:spLocks noGrp="1"/>
          </p:cNvSpPr>
          <p:nvPr>
            <p:ph type="title"/>
          </p:nvPr>
        </p:nvSpPr>
        <p:spPr/>
        <p:txBody>
          <a:bodyPr>
            <a:normAutofit/>
          </a:bodyPr>
          <a:lstStyle/>
          <a:p>
            <a:r>
              <a:rPr lang="he-IL" sz="4000">
                <a:latin typeface="David" panose="020E0502060401010101" pitchFamily="34" charset="-79"/>
              </a:rPr>
              <a:t>סיכום ומסקנות</a:t>
            </a:r>
          </a:p>
        </p:txBody>
      </p:sp>
      <p:sp>
        <p:nvSpPr>
          <p:cNvPr id="3" name="מציין מיקום טקסט 2">
            <a:extLst>
              <a:ext uri="{FF2B5EF4-FFF2-40B4-BE49-F238E27FC236}">
                <a16:creationId xmlns:a16="http://schemas.microsoft.com/office/drawing/2014/main" id="{4E45B679-017F-8FF9-BB5E-3A3666666657}"/>
              </a:ext>
            </a:extLst>
          </p:cNvPr>
          <p:cNvSpPr>
            <a:spLocks noGrp="1"/>
          </p:cNvSpPr>
          <p:nvPr>
            <p:ph type="body" idx="1"/>
          </p:nvPr>
        </p:nvSpPr>
        <p:spPr/>
        <p:txBody>
          <a:bodyPr>
            <a:normAutofit/>
          </a:bodyPr>
          <a:lstStyle/>
          <a:p>
            <a:r>
              <a:rPr lang="he-IL" dirty="0">
                <a:latin typeface="David" panose="020E0502060401010101" pitchFamily="34" charset="-79"/>
              </a:rPr>
              <a:t>• מחשבות לא מבוטאות אינן משפיעות על תוקף עסקאות</a:t>
            </a:r>
          </a:p>
          <a:p>
            <a:r>
              <a:rPr lang="he-IL" dirty="0">
                <a:latin typeface="David" panose="020E0502060401010101" pitchFamily="34" charset="-79"/>
              </a:rPr>
              <a:t>• חשיבות התקשורת הברורה בין הצדדים</a:t>
            </a:r>
          </a:p>
          <a:p>
            <a:r>
              <a:rPr lang="he-IL" dirty="0">
                <a:latin typeface="David" panose="020E0502060401010101" pitchFamily="34" charset="-79"/>
              </a:rPr>
              <a:t>• אחריות אישית לביטוי כוונות ותנאים</a:t>
            </a:r>
          </a:p>
          <a:p>
            <a:r>
              <a:rPr lang="he-IL" dirty="0">
                <a:latin typeface="David" panose="020E0502060401010101" pitchFamily="34" charset="-79"/>
              </a:rPr>
              <a:t>• יישום העיקרון בחיי המסחר המודרניים</a:t>
            </a:r>
          </a:p>
        </p:txBody>
      </p:sp>
      <p:pic>
        <p:nvPicPr>
          <p:cNvPr id="7" name="תמונה 6">
            <a:extLst>
              <a:ext uri="{FF2B5EF4-FFF2-40B4-BE49-F238E27FC236}">
                <a16:creationId xmlns:a16="http://schemas.microsoft.com/office/drawing/2014/main" id="{84389451-2BBA-095A-B9DC-949033F5AF4D}"/>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1360512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1917203-14F4-6037-D42A-5260F8200D76}"/>
              </a:ext>
            </a:extLst>
          </p:cNvPr>
          <p:cNvSpPr>
            <a:spLocks noGrp="1"/>
          </p:cNvSpPr>
          <p:nvPr>
            <p:ph type="title"/>
          </p:nvPr>
        </p:nvSpPr>
        <p:spPr/>
        <p:txBody>
          <a:bodyPr>
            <a:normAutofit/>
          </a:bodyPr>
          <a:lstStyle/>
          <a:p>
            <a:pPr algn="ctr"/>
            <a:r>
              <a:rPr lang="he-IL" sz="6000">
                <a:latin typeface="David" panose="020E0502060401010101" pitchFamily="34" charset="-79"/>
              </a:rPr>
              <a:t>דברים שבלב</a:t>
            </a:r>
          </a:p>
        </p:txBody>
      </p:sp>
      <p:sp>
        <p:nvSpPr>
          <p:cNvPr id="3" name="מציין מיקום טקסט 2">
            <a:extLst>
              <a:ext uri="{FF2B5EF4-FFF2-40B4-BE49-F238E27FC236}">
                <a16:creationId xmlns:a16="http://schemas.microsoft.com/office/drawing/2014/main" id="{F8BFA515-EF6F-5A5C-C2D6-C4C3ACCC1D03}"/>
              </a:ext>
            </a:extLst>
          </p:cNvPr>
          <p:cNvSpPr>
            <a:spLocks noGrp="1"/>
          </p:cNvSpPr>
          <p:nvPr>
            <p:ph type="body" idx="1"/>
          </p:nvPr>
        </p:nvSpPr>
        <p:spPr/>
        <p:txBody>
          <a:bodyPr>
            <a:normAutofit/>
          </a:bodyPr>
          <a:lstStyle/>
          <a:p>
            <a:pPr algn="ctr"/>
            <a:r>
              <a:rPr lang="he-IL" sz="3200">
                <a:latin typeface="David" panose="020E0502060401010101" pitchFamily="34" charset="-79"/>
              </a:rPr>
              <a:t>סיפור על הפער בין הרצון למעשה</a:t>
            </a:r>
          </a:p>
        </p:txBody>
      </p:sp>
    </p:spTree>
    <p:extLst>
      <p:ext uri="{BB962C8B-B14F-4D97-AF65-F5344CB8AC3E}">
        <p14:creationId xmlns:p14="http://schemas.microsoft.com/office/powerpoint/2010/main" val="1556418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1917203-14F4-6037-D42A-5260F8200D76}"/>
              </a:ext>
            </a:extLst>
          </p:cNvPr>
          <p:cNvSpPr>
            <a:spLocks noGrp="1"/>
          </p:cNvSpPr>
          <p:nvPr>
            <p:ph type="title"/>
          </p:nvPr>
        </p:nvSpPr>
        <p:spPr/>
        <p:txBody>
          <a:bodyPr>
            <a:normAutofit/>
          </a:bodyPr>
          <a:lstStyle/>
          <a:p>
            <a:pPr algn="ctr"/>
            <a:r>
              <a:rPr lang="he-IL" sz="6000">
                <a:latin typeface="David" panose="020E0502060401010101" pitchFamily="34" charset="-79"/>
              </a:rPr>
              <a:t>דברים שבלב</a:t>
            </a:r>
          </a:p>
        </p:txBody>
      </p:sp>
      <p:sp>
        <p:nvSpPr>
          <p:cNvPr id="3" name="מציין מיקום טקסט 2">
            <a:extLst>
              <a:ext uri="{FF2B5EF4-FFF2-40B4-BE49-F238E27FC236}">
                <a16:creationId xmlns:a16="http://schemas.microsoft.com/office/drawing/2014/main" id="{F8BFA515-EF6F-5A5C-C2D6-C4C3ACCC1D03}"/>
              </a:ext>
            </a:extLst>
          </p:cNvPr>
          <p:cNvSpPr>
            <a:spLocks noGrp="1"/>
          </p:cNvSpPr>
          <p:nvPr>
            <p:ph type="body" idx="1"/>
          </p:nvPr>
        </p:nvSpPr>
        <p:spPr/>
        <p:txBody>
          <a:bodyPr>
            <a:normAutofit/>
          </a:bodyPr>
          <a:lstStyle/>
          <a:p>
            <a:pPr algn="ctr"/>
            <a:r>
              <a:rPr lang="he-IL" sz="3200">
                <a:latin typeface="David" panose="020E0502060401010101" pitchFamily="34" charset="-79"/>
              </a:rPr>
              <a:t>סיפור על הפער בין הרצון למעשה</a:t>
            </a:r>
          </a:p>
        </p:txBody>
      </p:sp>
      <p:pic>
        <p:nvPicPr>
          <p:cNvPr id="5" name="תמונה 4">
            <a:extLst>
              <a:ext uri="{FF2B5EF4-FFF2-40B4-BE49-F238E27FC236}">
                <a16:creationId xmlns:a16="http://schemas.microsoft.com/office/drawing/2014/main" id="{14469FAF-9B20-91A4-4601-435D027BB405}"/>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905591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1AB6B58-FB57-4C16-1813-97F8B1AD91BE}"/>
              </a:ext>
            </a:extLst>
          </p:cNvPr>
          <p:cNvSpPr>
            <a:spLocks noGrp="1"/>
          </p:cNvSpPr>
          <p:nvPr>
            <p:ph type="title"/>
          </p:nvPr>
        </p:nvSpPr>
        <p:spPr>
          <a:xfrm>
            <a:off x="6567054" y="365125"/>
            <a:ext cx="5237019" cy="817723"/>
          </a:xfrm>
        </p:spPr>
        <p:txBody>
          <a:bodyPr>
            <a:normAutofit/>
          </a:bodyPr>
          <a:lstStyle/>
          <a:p>
            <a:r>
              <a:rPr lang="he-IL" dirty="0">
                <a:latin typeface="David" panose="020E0502060401010101" pitchFamily="34" charset="-79"/>
              </a:rPr>
              <a:t>מחשבות שנשארו בפנים</a:t>
            </a:r>
          </a:p>
        </p:txBody>
      </p:sp>
      <p:sp>
        <p:nvSpPr>
          <p:cNvPr id="3" name="מציין מיקום טקסט 2">
            <a:extLst>
              <a:ext uri="{FF2B5EF4-FFF2-40B4-BE49-F238E27FC236}">
                <a16:creationId xmlns:a16="http://schemas.microsoft.com/office/drawing/2014/main" id="{B8695E65-2A5D-C76D-F88E-3FB9D35D7AE1}"/>
              </a:ext>
            </a:extLst>
          </p:cNvPr>
          <p:cNvSpPr>
            <a:spLocks noGrp="1"/>
          </p:cNvSpPr>
          <p:nvPr>
            <p:ph type="body" idx="1"/>
          </p:nvPr>
        </p:nvSpPr>
        <p:spPr>
          <a:xfrm>
            <a:off x="6828639" y="1216404"/>
            <a:ext cx="5169397" cy="5519956"/>
          </a:xfrm>
        </p:spPr>
        <p:txBody>
          <a:bodyPr>
            <a:normAutofit fontScale="92500" lnSpcReduction="10000"/>
          </a:bodyPr>
          <a:lstStyle/>
          <a:p>
            <a:r>
              <a:rPr lang="he-IL" sz="1800" dirty="0">
                <a:latin typeface="Aharoni" panose="02010803020104030203" pitchFamily="2" charset="-79"/>
                <a:cs typeface="Aharoni" panose="02010803020104030203" pitchFamily="2" charset="-79"/>
              </a:rPr>
              <a:t>לפני שנים לא רבות, בעיירה קטנה באירופה, חי אדם בשם יצחק. יצחק היה מוכר לכולם כאיש משפחה מסור, אדם חרוץ ופשוט שאהב את קהילתו, אך ליבו תמיד השתוקק לדבר אחד – לעלות לארץ ישראל. חלום הילדות הזה ליווה אותו לכל אורך חייו, אך רק עם השנים הפך למטרה שהוא לא היה מוכן לוותר עליה.</a:t>
            </a:r>
          </a:p>
          <a:p>
            <a:r>
              <a:rPr lang="he-IL" sz="1800" dirty="0">
                <a:latin typeface="Aharoni" panose="02010803020104030203" pitchFamily="2" charset="-79"/>
                <a:cs typeface="Aharoni" panose="02010803020104030203" pitchFamily="2" charset="-79"/>
              </a:rPr>
              <a:t>יום אחד, יצחק קיבל החלטה נחושה: הוא יעלה לארץ ישראל. אך מתוך חשש – או מעין רעה או מאי-רצון לעורר את עניין השכנים – הוא לא סיפר כמעט לאיש חוץ מהמסמכים שהיה צריך למלא במשרדים. </a:t>
            </a:r>
          </a:p>
          <a:p>
            <a:r>
              <a:rPr lang="he-IL" sz="1800" dirty="0">
                <a:latin typeface="Aharoni" panose="02010803020104030203" pitchFamily="2" charset="-79"/>
                <a:cs typeface="Aharoni" panose="02010803020104030203" pitchFamily="2" charset="-79"/>
              </a:rPr>
              <a:t>במקום זאת, החל בהכנות בשקט. הוא מכר את ביתו הישן, את הרהיטים והאדמה שעיבד במשך שנים רבות. כל אחד בקהילה חשב שהוא פשוט מעביר דירה לעיירה אחרת, או אולי פורש מעסקיו, אך לא העלו בדעתם שהיעד האמיתי היה רחוק הרבה יותר.</a:t>
            </a:r>
          </a:p>
          <a:p>
            <a:r>
              <a:rPr lang="he-IL" sz="1800" dirty="0">
                <a:latin typeface="Aharoni" panose="02010803020104030203" pitchFamily="2" charset="-79"/>
                <a:cs typeface="Aharoni" panose="02010803020104030203" pitchFamily="2" charset="-79"/>
              </a:rPr>
              <a:t>עם כספו מרוכז וחלום בליבו, יצחק הזמין כרטיסי טיסה, התארגן לקראת המסע הגדול ואפילו התכונן לשהות זמנית בעיר נמל עד ליציאה. כל פרט תוכנן בקפידה – מהמסמכים ועד למטען המועט שלקח עמו.</a:t>
            </a:r>
          </a:p>
          <a:p>
            <a:r>
              <a:rPr lang="he-IL" sz="1800" dirty="0">
                <a:latin typeface="Aharoni" panose="02010803020104030203" pitchFamily="2" charset="-79"/>
                <a:cs typeface="Aharoni" panose="02010803020104030203" pitchFamily="2" charset="-79"/>
              </a:rPr>
              <a:t>אך אז, המצב בעולם השתנה בפתאומיות. מלחמה פרצה, ונמלי התעופה נסגרו. כל הטיסות לארץ ישראל בוטלו. יצחק, שעמד על סף הגשמת חלומו, מצא את עצמו תקוע בעיירתו, חסר בית, חסר רכוש, וחסר תקווה</a:t>
            </a:r>
            <a:r>
              <a:rPr lang="he-IL" sz="1800" dirty="0">
                <a:latin typeface="David" panose="020E0502060401010101" pitchFamily="34" charset="-79"/>
              </a:rPr>
              <a:t>.</a:t>
            </a:r>
          </a:p>
        </p:txBody>
      </p:sp>
      <p:pic>
        <p:nvPicPr>
          <p:cNvPr id="6" name="תמונה 5">
            <a:extLst>
              <a:ext uri="{FF2B5EF4-FFF2-40B4-BE49-F238E27FC236}">
                <a16:creationId xmlns:a16="http://schemas.microsoft.com/office/drawing/2014/main" id="{FA4AB847-87B6-2F05-840B-B38CECDD6FA1}"/>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62683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0B1386E-A97E-8169-BF05-8FB610703DAC}"/>
              </a:ext>
            </a:extLst>
          </p:cNvPr>
          <p:cNvSpPr>
            <a:spLocks noGrp="1"/>
          </p:cNvSpPr>
          <p:nvPr>
            <p:ph type="title"/>
          </p:nvPr>
        </p:nvSpPr>
        <p:spPr/>
        <p:txBody>
          <a:bodyPr>
            <a:normAutofit/>
          </a:bodyPr>
          <a:lstStyle/>
          <a:p>
            <a:r>
              <a:rPr lang="he-IL" dirty="0">
                <a:latin typeface="David" panose="020E0502060401010101" pitchFamily="34" charset="-79"/>
              </a:rPr>
              <a:t>שתי גישות - חקירה</a:t>
            </a:r>
          </a:p>
        </p:txBody>
      </p:sp>
      <p:sp>
        <p:nvSpPr>
          <p:cNvPr id="3" name="מציין מיקום טקסט 2">
            <a:extLst>
              <a:ext uri="{FF2B5EF4-FFF2-40B4-BE49-F238E27FC236}">
                <a16:creationId xmlns:a16="http://schemas.microsoft.com/office/drawing/2014/main" id="{AF37F22B-2979-3C64-F3B6-11936A1F63EA}"/>
              </a:ext>
            </a:extLst>
          </p:cNvPr>
          <p:cNvSpPr>
            <a:spLocks noGrp="1"/>
          </p:cNvSpPr>
          <p:nvPr>
            <p:ph type="body" idx="1"/>
          </p:nvPr>
        </p:nvSpPr>
        <p:spPr>
          <a:xfrm>
            <a:off x="6803472" y="1825625"/>
            <a:ext cx="5194564" cy="4351338"/>
          </a:xfrm>
        </p:spPr>
        <p:txBody>
          <a:bodyPr>
            <a:normAutofit/>
          </a:bodyPr>
          <a:lstStyle/>
          <a:p>
            <a:r>
              <a:rPr lang="he-IL" dirty="0">
                <a:latin typeface="David" panose="020E0502060401010101" pitchFamily="34" charset="-79"/>
              </a:rPr>
              <a:t>״דברים שבלב אינם דברים״</a:t>
            </a:r>
          </a:p>
          <a:p>
            <a:r>
              <a:rPr lang="he-IL" dirty="0">
                <a:latin typeface="David" panose="020E0502060401010101" pitchFamily="34" charset="-79"/>
              </a:rPr>
              <a:t>שתי גישות מרתקות להבנת העיקרון:</a:t>
            </a:r>
          </a:p>
          <a:p>
            <a:r>
              <a:rPr lang="he-IL" dirty="0">
                <a:latin typeface="David" panose="020E0502060401010101" pitchFamily="34" charset="-79"/>
              </a:rPr>
              <a:t>• </a:t>
            </a:r>
            <a:r>
              <a:rPr lang="he-IL" dirty="0">
                <a:highlight>
                  <a:srgbClr val="FFFF00"/>
                </a:highlight>
                <a:latin typeface="David" panose="020E0502060401010101" pitchFamily="34" charset="-79"/>
              </a:rPr>
              <a:t>בעיית האמינות </a:t>
            </a:r>
            <a:r>
              <a:rPr lang="he-IL" dirty="0">
                <a:latin typeface="David" panose="020E0502060401010101" pitchFamily="34" charset="-79"/>
              </a:rPr>
              <a:t>- איך נדע מה באמת חשב?</a:t>
            </a:r>
          </a:p>
          <a:p>
            <a:r>
              <a:rPr lang="he-IL" dirty="0">
                <a:latin typeface="David" panose="020E0502060401010101" pitchFamily="34" charset="-79"/>
              </a:rPr>
              <a:t>• </a:t>
            </a:r>
            <a:r>
              <a:rPr lang="he-IL" dirty="0">
                <a:highlight>
                  <a:srgbClr val="FFFF00"/>
                </a:highlight>
                <a:latin typeface="David" panose="020E0502060401010101" pitchFamily="34" charset="-79"/>
              </a:rPr>
              <a:t>כוח היצירה </a:t>
            </a:r>
            <a:r>
              <a:rPr lang="he-IL" dirty="0">
                <a:latin typeface="David" panose="020E0502060401010101" pitchFamily="34" charset="-79"/>
              </a:rPr>
              <a:t>- מחשבה לבדה אינה יוצרת מציאות</a:t>
            </a:r>
          </a:p>
          <a:p>
            <a:r>
              <a:rPr lang="he-IL" dirty="0" err="1">
                <a:latin typeface="David" panose="020E0502060401010101" pitchFamily="34" charset="-79"/>
              </a:rPr>
              <a:t>נפ"מ</a:t>
            </a:r>
            <a:r>
              <a:rPr lang="he-IL" dirty="0">
                <a:latin typeface="David" panose="020E0502060401010101" pitchFamily="34" charset="-79"/>
              </a:rPr>
              <a:t> – שיש עדות ברורה על כוונתו.</a:t>
            </a:r>
          </a:p>
        </p:txBody>
      </p:sp>
      <p:pic>
        <p:nvPicPr>
          <p:cNvPr id="5" name="תמונה 4">
            <a:extLst>
              <a:ext uri="{FF2B5EF4-FFF2-40B4-BE49-F238E27FC236}">
                <a16:creationId xmlns:a16="http://schemas.microsoft.com/office/drawing/2014/main" id="{7E96CE94-9F53-2F76-B2E6-8F8EEF1A6F77}"/>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904268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B16738E-2AC9-F278-E8B6-CBBB3909FA50}"/>
              </a:ext>
            </a:extLst>
          </p:cNvPr>
          <p:cNvSpPr>
            <a:spLocks noGrp="1"/>
          </p:cNvSpPr>
          <p:nvPr>
            <p:ph type="title"/>
          </p:nvPr>
        </p:nvSpPr>
        <p:spPr/>
        <p:txBody>
          <a:bodyPr/>
          <a:lstStyle/>
          <a:p>
            <a:r>
              <a:rPr lang="he-IL" dirty="0"/>
              <a:t>כוח היצירה</a:t>
            </a:r>
          </a:p>
        </p:txBody>
      </p:sp>
      <p:sp>
        <p:nvSpPr>
          <p:cNvPr id="3" name="מציין מיקום טקסט 2">
            <a:extLst>
              <a:ext uri="{FF2B5EF4-FFF2-40B4-BE49-F238E27FC236}">
                <a16:creationId xmlns:a16="http://schemas.microsoft.com/office/drawing/2014/main" id="{64A32628-645E-502A-8211-3BB13ACBA088}"/>
              </a:ext>
            </a:extLst>
          </p:cNvPr>
          <p:cNvSpPr>
            <a:spLocks noGrp="1"/>
          </p:cNvSpPr>
          <p:nvPr>
            <p:ph type="body" idx="1"/>
          </p:nvPr>
        </p:nvSpPr>
        <p:spPr/>
        <p:txBody>
          <a:bodyPr/>
          <a:lstStyle/>
          <a:p>
            <a:r>
              <a:rPr lang="he-IL" dirty="0"/>
              <a:t>וכן מפורש </a:t>
            </a:r>
            <a:r>
              <a:rPr lang="he-IL" dirty="0" err="1"/>
              <a:t>בר"י</a:t>
            </a:r>
            <a:r>
              <a:rPr lang="he-IL" dirty="0"/>
              <a:t> הזקן שכתב אע"פ שאמת הוא שלכך כיון הואיל ובשעת המכר לא פרסם מחשבתו </a:t>
            </a:r>
          </a:p>
          <a:p>
            <a:r>
              <a:rPr lang="he-IL" dirty="0"/>
              <a:t>אלא נשאר בתוך לבו אינו כלום. </a:t>
            </a:r>
          </a:p>
          <a:p>
            <a:r>
              <a:rPr lang="he-IL" dirty="0"/>
              <a:t>וכן כתב </a:t>
            </a:r>
            <a:r>
              <a:rPr lang="he-IL" dirty="0" err="1"/>
              <a:t>התורי"ד</a:t>
            </a:r>
            <a:r>
              <a:rPr lang="he-IL" dirty="0"/>
              <a:t> דלכן פריך מנ"ל </a:t>
            </a:r>
            <a:r>
              <a:rPr lang="he-IL" dirty="0" err="1"/>
              <a:t>לרבא</a:t>
            </a:r>
            <a:r>
              <a:rPr lang="he-IL" dirty="0"/>
              <a:t> הא ולא תירץ </a:t>
            </a:r>
            <a:r>
              <a:rPr lang="he-IL" dirty="0" err="1"/>
              <a:t>דסברא</a:t>
            </a:r>
            <a:r>
              <a:rPr lang="he-IL" dirty="0"/>
              <a:t> הוא שאינו נאמן </a:t>
            </a:r>
          </a:p>
          <a:p>
            <a:r>
              <a:rPr lang="he-IL" dirty="0"/>
              <a:t>משום </a:t>
            </a:r>
            <a:r>
              <a:rPr lang="he-IL" dirty="0" err="1"/>
              <a:t>שמיירי</a:t>
            </a:r>
            <a:r>
              <a:rPr lang="he-IL" dirty="0"/>
              <a:t> </a:t>
            </a:r>
            <a:r>
              <a:rPr lang="he-IL" dirty="0" err="1"/>
              <a:t>בכה"ג</a:t>
            </a:r>
            <a:r>
              <a:rPr lang="he-IL" dirty="0"/>
              <a:t> שנאמן ומ"מ דברים שבלב אינם דברים. </a:t>
            </a:r>
          </a:p>
        </p:txBody>
      </p:sp>
      <p:pic>
        <p:nvPicPr>
          <p:cNvPr id="5" name="תמונה 4">
            <a:extLst>
              <a:ext uri="{FF2B5EF4-FFF2-40B4-BE49-F238E27FC236}">
                <a16:creationId xmlns:a16="http://schemas.microsoft.com/office/drawing/2014/main" id="{4335B8BC-2D7D-1A07-3028-CB1CD859FDF8}"/>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1537001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487C6-CCEF-ABFE-BDA7-80F11ED2B34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BC7D876-1ABF-BB25-D012-6581BDF5F1A2}"/>
              </a:ext>
            </a:extLst>
          </p:cNvPr>
          <p:cNvSpPr>
            <a:spLocks noGrp="1"/>
          </p:cNvSpPr>
          <p:nvPr>
            <p:ph type="title"/>
          </p:nvPr>
        </p:nvSpPr>
        <p:spPr/>
        <p:txBody>
          <a:bodyPr>
            <a:normAutofit/>
          </a:bodyPr>
          <a:lstStyle/>
          <a:p>
            <a:pPr algn="ctr"/>
            <a:r>
              <a:rPr lang="he-IL" dirty="0">
                <a:latin typeface="David" panose="020E0502060401010101" pitchFamily="34" charset="-79"/>
              </a:rPr>
              <a:t>דברים שבלב אינם דברים</a:t>
            </a:r>
          </a:p>
        </p:txBody>
      </p:sp>
      <p:sp>
        <p:nvSpPr>
          <p:cNvPr id="3" name="מציין מיקום טקסט 2">
            <a:extLst>
              <a:ext uri="{FF2B5EF4-FFF2-40B4-BE49-F238E27FC236}">
                <a16:creationId xmlns:a16="http://schemas.microsoft.com/office/drawing/2014/main" id="{D2B2C3CF-9407-F541-6939-71A3BBBCB2D8}"/>
              </a:ext>
            </a:extLst>
          </p:cNvPr>
          <p:cNvSpPr>
            <a:spLocks noGrp="1"/>
          </p:cNvSpPr>
          <p:nvPr>
            <p:ph type="body" idx="1"/>
          </p:nvPr>
        </p:nvSpPr>
        <p:spPr>
          <a:xfrm>
            <a:off x="6727971" y="1825625"/>
            <a:ext cx="5270065" cy="4351338"/>
          </a:xfrm>
        </p:spPr>
        <p:txBody>
          <a:bodyPr>
            <a:normAutofit lnSpcReduction="10000"/>
          </a:bodyPr>
          <a:lstStyle/>
          <a:p>
            <a:r>
              <a:rPr lang="he-IL" sz="3200" dirty="0" err="1">
                <a:latin typeface="David" panose="020E0502060401010101" pitchFamily="34" charset="-79"/>
              </a:rPr>
              <a:t>גמ</a:t>
            </a:r>
            <a:r>
              <a:rPr lang="he-IL" sz="3200" dirty="0">
                <a:latin typeface="David" panose="020E0502060401010101" pitchFamily="34" charset="-79"/>
              </a:rPr>
              <a:t>'. ההוא גברא </a:t>
            </a:r>
            <a:r>
              <a:rPr lang="he-IL" sz="3200" dirty="0" err="1">
                <a:latin typeface="David" panose="020E0502060401010101" pitchFamily="34" charset="-79"/>
              </a:rPr>
              <a:t>דזבין</a:t>
            </a:r>
            <a:r>
              <a:rPr lang="he-IL" sz="3200" dirty="0">
                <a:latin typeface="David" panose="020E0502060401010101" pitchFamily="34" charset="-79"/>
              </a:rPr>
              <a:t> לנכסיה </a:t>
            </a:r>
            <a:r>
              <a:rPr lang="he-IL" sz="3200" b="1" dirty="0" err="1">
                <a:latin typeface="David" panose="020E0502060401010101" pitchFamily="34" charset="-79"/>
              </a:rPr>
              <a:t>אדעתא</a:t>
            </a:r>
            <a:r>
              <a:rPr lang="he-IL" sz="3200" b="1" dirty="0">
                <a:latin typeface="David" panose="020E0502060401010101" pitchFamily="34" charset="-79"/>
              </a:rPr>
              <a:t> </a:t>
            </a:r>
            <a:r>
              <a:rPr lang="he-IL" sz="3200" b="1" dirty="0" err="1">
                <a:latin typeface="David" panose="020E0502060401010101" pitchFamily="34" charset="-79"/>
              </a:rPr>
              <a:t>למיסק</a:t>
            </a:r>
            <a:r>
              <a:rPr lang="he-IL" sz="3200" b="1" dirty="0">
                <a:latin typeface="David" panose="020E0502060401010101" pitchFamily="34" charset="-79"/>
              </a:rPr>
              <a:t> לארץ ישראל</a:t>
            </a:r>
            <a:r>
              <a:rPr lang="he-IL" sz="3200" dirty="0">
                <a:latin typeface="David" panose="020E0502060401010101" pitchFamily="34" charset="-79"/>
              </a:rPr>
              <a:t>,</a:t>
            </a:r>
          </a:p>
          <a:p>
            <a:r>
              <a:rPr lang="he-IL" sz="3200" dirty="0">
                <a:latin typeface="David" panose="020E0502060401010101" pitchFamily="34" charset="-79"/>
              </a:rPr>
              <a:t> ובעידנא </a:t>
            </a:r>
            <a:r>
              <a:rPr lang="he-IL" sz="3200" dirty="0" err="1">
                <a:latin typeface="David" panose="020E0502060401010101" pitchFamily="34" charset="-79"/>
              </a:rPr>
              <a:t>דזבין</a:t>
            </a:r>
            <a:r>
              <a:rPr lang="he-IL" sz="3200" dirty="0">
                <a:latin typeface="David" panose="020E0502060401010101" pitchFamily="34" charset="-79"/>
              </a:rPr>
              <a:t> לא אמר ולא מידי; </a:t>
            </a:r>
          </a:p>
          <a:p>
            <a:r>
              <a:rPr lang="he-IL" sz="3200" dirty="0">
                <a:latin typeface="David" panose="020E0502060401010101" pitchFamily="34" charset="-79"/>
              </a:rPr>
              <a:t>אמר רבא: הוי דברים שבלב,</a:t>
            </a:r>
          </a:p>
          <a:p>
            <a:r>
              <a:rPr lang="he-IL" sz="3200" dirty="0">
                <a:latin typeface="David" panose="020E0502060401010101" pitchFamily="34" charset="-79"/>
              </a:rPr>
              <a:t>ודברים שבלב אינם דברים.</a:t>
            </a:r>
          </a:p>
          <a:p>
            <a:r>
              <a:rPr lang="he-IL" sz="1700" dirty="0">
                <a:latin typeface="David" panose="020E0502060401010101" pitchFamily="34" charset="-79"/>
              </a:rPr>
              <a:t>רש"י ובעידנא </a:t>
            </a:r>
            <a:r>
              <a:rPr lang="he-IL" sz="1700" dirty="0" err="1">
                <a:latin typeface="David" panose="020E0502060401010101" pitchFamily="34" charset="-79"/>
              </a:rPr>
              <a:t>דזבין</a:t>
            </a:r>
            <a:r>
              <a:rPr lang="he-IL" sz="1700" dirty="0">
                <a:latin typeface="David" panose="020E0502060401010101" pitchFamily="34" charset="-79"/>
              </a:rPr>
              <a:t> לא אמר - </a:t>
            </a:r>
            <a:r>
              <a:rPr lang="he-IL" sz="1700" dirty="0" err="1">
                <a:latin typeface="David" panose="020E0502060401010101" pitchFamily="34" charset="-79"/>
              </a:rPr>
              <a:t>דאדעתא</a:t>
            </a:r>
            <a:r>
              <a:rPr lang="he-IL" sz="1700" dirty="0">
                <a:latin typeface="David" panose="020E0502060401010101" pitchFamily="34" charset="-79"/>
              </a:rPr>
              <a:t> </a:t>
            </a:r>
            <a:r>
              <a:rPr lang="he-IL" sz="1700" dirty="0" err="1">
                <a:latin typeface="David" panose="020E0502060401010101" pitchFamily="34" charset="-79"/>
              </a:rPr>
              <a:t>למיסק</a:t>
            </a:r>
            <a:r>
              <a:rPr lang="he-IL" sz="1700" dirty="0">
                <a:latin typeface="David" panose="020E0502060401010101" pitchFamily="34" charset="-79"/>
              </a:rPr>
              <a:t> </a:t>
            </a:r>
            <a:r>
              <a:rPr lang="he-IL" sz="1700" dirty="0" err="1">
                <a:latin typeface="David" panose="020E0502060401010101" pitchFamily="34" charset="-79"/>
              </a:rPr>
              <a:t>מזבנינא</a:t>
            </a:r>
            <a:r>
              <a:rPr lang="he-IL" sz="1700" dirty="0">
                <a:latin typeface="David" panose="020E0502060401010101" pitchFamily="34" charset="-79"/>
              </a:rPr>
              <a:t> </a:t>
            </a:r>
            <a:r>
              <a:rPr lang="he-IL" sz="1700" b="1" dirty="0" err="1">
                <a:latin typeface="David" panose="020E0502060401010101" pitchFamily="34" charset="-79"/>
              </a:rPr>
              <a:t>דאילו</a:t>
            </a:r>
            <a:r>
              <a:rPr lang="he-IL" sz="1700" b="1" dirty="0">
                <a:latin typeface="David" panose="020E0502060401010101" pitchFamily="34" charset="-79"/>
              </a:rPr>
              <a:t> פריש בשעת מכירה </a:t>
            </a:r>
            <a:r>
              <a:rPr lang="he-IL" sz="1700" dirty="0" err="1">
                <a:latin typeface="David" panose="020E0502060401010101" pitchFamily="34" charset="-79"/>
              </a:rPr>
              <a:t>דאדעתא</a:t>
            </a:r>
            <a:r>
              <a:rPr lang="he-IL" sz="1700" dirty="0">
                <a:latin typeface="David" panose="020E0502060401010101" pitchFamily="34" charset="-79"/>
              </a:rPr>
              <a:t> </a:t>
            </a:r>
            <a:r>
              <a:rPr lang="he-IL" sz="1700" dirty="0" err="1">
                <a:latin typeface="David" panose="020E0502060401010101" pitchFamily="34" charset="-79"/>
              </a:rPr>
              <a:t>למיסק</a:t>
            </a:r>
            <a:r>
              <a:rPr lang="he-IL" sz="1700" dirty="0">
                <a:latin typeface="David" panose="020E0502060401010101" pitchFamily="34" charset="-79"/>
              </a:rPr>
              <a:t> </a:t>
            </a:r>
            <a:r>
              <a:rPr lang="he-IL" sz="1700" dirty="0" err="1">
                <a:latin typeface="David" panose="020E0502060401010101" pitchFamily="34" charset="-79"/>
              </a:rPr>
              <a:t>מזבנינא</a:t>
            </a:r>
            <a:r>
              <a:rPr lang="he-IL" sz="1700" dirty="0">
                <a:latin typeface="David" panose="020E0502060401010101" pitchFamily="34" charset="-79"/>
              </a:rPr>
              <a:t> לא </a:t>
            </a:r>
            <a:r>
              <a:rPr lang="he-IL" sz="1700" dirty="0" err="1">
                <a:latin typeface="David" panose="020E0502060401010101" pitchFamily="34" charset="-79"/>
              </a:rPr>
              <a:t>הוה</a:t>
            </a:r>
            <a:r>
              <a:rPr lang="he-IL" sz="1700" dirty="0">
                <a:latin typeface="David" panose="020E0502060401010101" pitchFamily="34" charset="-79"/>
              </a:rPr>
              <a:t> </a:t>
            </a:r>
            <a:r>
              <a:rPr lang="he-IL" sz="1700" dirty="0" err="1">
                <a:latin typeface="David" panose="020E0502060401010101" pitchFamily="34" charset="-79"/>
              </a:rPr>
              <a:t>זבינא</a:t>
            </a:r>
            <a:r>
              <a:rPr lang="he-IL" sz="1700" dirty="0">
                <a:latin typeface="David" panose="020E0502060401010101" pitchFamily="34" charset="-79"/>
              </a:rPr>
              <a:t> </a:t>
            </a:r>
            <a:r>
              <a:rPr lang="he-IL" sz="1700" dirty="0" err="1">
                <a:latin typeface="David" panose="020E0502060401010101" pitchFamily="34" charset="-79"/>
              </a:rPr>
              <a:t>דאדעתא</a:t>
            </a:r>
            <a:r>
              <a:rPr lang="he-IL" sz="1700" dirty="0">
                <a:latin typeface="David" panose="020E0502060401010101" pitchFamily="34" charset="-79"/>
              </a:rPr>
              <a:t> </a:t>
            </a:r>
            <a:r>
              <a:rPr lang="he-IL" sz="1700" dirty="0" err="1">
                <a:latin typeface="David" panose="020E0502060401010101" pitchFamily="34" charset="-79"/>
              </a:rPr>
              <a:t>דהכי</a:t>
            </a:r>
            <a:r>
              <a:rPr lang="he-IL" sz="1700" dirty="0">
                <a:latin typeface="David" panose="020E0502060401010101" pitchFamily="34" charset="-79"/>
              </a:rPr>
              <a:t> לא </a:t>
            </a:r>
            <a:r>
              <a:rPr lang="he-IL" sz="1700" dirty="0" err="1">
                <a:latin typeface="David" panose="020E0502060401010101" pitchFamily="34" charset="-79"/>
              </a:rPr>
              <a:t>זבין</a:t>
            </a:r>
            <a:r>
              <a:rPr lang="he-IL" sz="1700" dirty="0">
                <a:latin typeface="David" panose="020E0502060401010101" pitchFamily="34" charset="-79"/>
              </a:rPr>
              <a:t> שיהא דר כאן בלא קרקע.</a:t>
            </a:r>
          </a:p>
          <a:p>
            <a:r>
              <a:rPr lang="he-IL" sz="3200" dirty="0">
                <a:latin typeface="David" panose="020E0502060401010101" pitchFamily="34" charset="-79"/>
              </a:rPr>
              <a:t> </a:t>
            </a:r>
          </a:p>
        </p:txBody>
      </p:sp>
      <p:pic>
        <p:nvPicPr>
          <p:cNvPr id="6" name="תמונה 5">
            <a:extLst>
              <a:ext uri="{FF2B5EF4-FFF2-40B4-BE49-F238E27FC236}">
                <a16:creationId xmlns:a16="http://schemas.microsoft.com/office/drawing/2014/main" id="{F2D4E129-6A6F-192A-CD5E-A653A56CC247}"/>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42930458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CF649AD-958E-5E5E-7E10-C77E2712096A}"/>
              </a:ext>
            </a:extLst>
          </p:cNvPr>
          <p:cNvSpPr>
            <a:spLocks noGrp="1"/>
          </p:cNvSpPr>
          <p:nvPr>
            <p:ph type="title"/>
          </p:nvPr>
        </p:nvSpPr>
        <p:spPr>
          <a:xfrm>
            <a:off x="2852258" y="1"/>
            <a:ext cx="8951816" cy="1690688"/>
          </a:xfrm>
        </p:spPr>
        <p:txBody>
          <a:bodyPr>
            <a:normAutofit fontScale="90000"/>
          </a:bodyPr>
          <a:lstStyle/>
          <a:p>
            <a:r>
              <a:rPr lang="he-IL" dirty="0">
                <a:effectLst/>
              </a:rPr>
              <a:t>מדוע דווקא בשעת המכירה </a:t>
            </a:r>
            <a:br>
              <a:rPr lang="he-IL" dirty="0">
                <a:effectLst/>
              </a:rPr>
            </a:br>
            <a:r>
              <a:rPr lang="he-IL" dirty="0">
                <a:effectLst/>
              </a:rPr>
              <a:t>צריך לפרש את הכוונה.</a:t>
            </a:r>
            <a:br>
              <a:rPr lang="he-IL" dirty="0">
                <a:effectLst/>
              </a:rPr>
            </a:br>
            <a:endParaRPr lang="he-IL" dirty="0"/>
          </a:p>
        </p:txBody>
      </p:sp>
      <p:sp>
        <p:nvSpPr>
          <p:cNvPr id="3" name="מציין מיקום טקסט 2">
            <a:extLst>
              <a:ext uri="{FF2B5EF4-FFF2-40B4-BE49-F238E27FC236}">
                <a16:creationId xmlns:a16="http://schemas.microsoft.com/office/drawing/2014/main" id="{9E6B5E8E-0F42-0083-A40F-F2E7411BA7B1}"/>
              </a:ext>
            </a:extLst>
          </p:cNvPr>
          <p:cNvSpPr>
            <a:spLocks noGrp="1"/>
          </p:cNvSpPr>
          <p:nvPr>
            <p:ph type="body" idx="1"/>
          </p:nvPr>
        </p:nvSpPr>
        <p:spPr>
          <a:xfrm>
            <a:off x="2298584" y="1149292"/>
            <a:ext cx="9622172" cy="5708708"/>
          </a:xfrm>
        </p:spPr>
        <p:txBody>
          <a:bodyPr>
            <a:normAutofit fontScale="55000" lnSpcReduction="20000"/>
          </a:bodyPr>
          <a:lstStyle/>
          <a:p>
            <a:pPr algn="r" rtl="1"/>
            <a:r>
              <a:rPr lang="he-IL" dirty="0">
                <a:effectLst/>
              </a:rPr>
              <a:t>יש מספר סברות מרכזיות:</a:t>
            </a:r>
          </a:p>
          <a:p>
            <a:pPr rtl="1">
              <a:buFont typeface="+mj-lt"/>
              <a:buAutoNum type="arabicPeriod"/>
            </a:pPr>
            <a:r>
              <a:rPr lang="he-IL" b="1" dirty="0" err="1">
                <a:effectLst/>
              </a:rPr>
              <a:t>גמירות</a:t>
            </a:r>
            <a:r>
              <a:rPr lang="he-IL" b="1" dirty="0">
                <a:effectLst/>
              </a:rPr>
              <a:t> דעת</a:t>
            </a:r>
            <a:r>
              <a:rPr lang="he-IL" dirty="0">
                <a:effectLst/>
              </a:rPr>
              <a:t> </a:t>
            </a:r>
          </a:p>
          <a:p>
            <a:pPr marL="742950" lvl="1" indent="-285750" rtl="1">
              <a:buFont typeface="+mj-lt"/>
              <a:buAutoNum type="arabicPeriod"/>
            </a:pPr>
            <a:r>
              <a:rPr lang="he-IL" dirty="0">
                <a:effectLst/>
              </a:rPr>
              <a:t>בשעת המעשה נעשית ההחלטה הסופית</a:t>
            </a:r>
          </a:p>
          <a:p>
            <a:pPr marL="742950" lvl="1" indent="-285750" rtl="1">
              <a:buFont typeface="+mj-lt"/>
              <a:buAutoNum type="arabicPeriod"/>
            </a:pPr>
            <a:r>
              <a:rPr lang="he-IL" dirty="0">
                <a:effectLst/>
              </a:rPr>
              <a:t>יתכן שמה שחשב קודם השתנה</a:t>
            </a:r>
          </a:p>
          <a:p>
            <a:pPr marL="742950" lvl="1" indent="-285750" rtl="1">
              <a:buFont typeface="+mj-lt"/>
              <a:buAutoNum type="arabicPeriod"/>
            </a:pPr>
            <a:r>
              <a:rPr lang="he-IL" dirty="0">
                <a:effectLst/>
              </a:rPr>
              <a:t>רק בשעת מעשה אנו רואים את הדעת הסופית</a:t>
            </a:r>
          </a:p>
          <a:p>
            <a:pPr rtl="1">
              <a:buFont typeface="+mj-lt"/>
              <a:buAutoNum type="arabicPeriod"/>
            </a:pPr>
            <a:r>
              <a:rPr lang="he-IL" b="1" dirty="0">
                <a:effectLst/>
              </a:rPr>
              <a:t>סמיכות דעת הצד השני</a:t>
            </a:r>
            <a:r>
              <a:rPr lang="he-IL" dirty="0">
                <a:effectLst/>
              </a:rPr>
              <a:t> </a:t>
            </a:r>
          </a:p>
          <a:p>
            <a:pPr marL="742950" lvl="1" indent="-285750" rtl="1">
              <a:buFont typeface="+mj-lt"/>
              <a:buAutoNum type="arabicPeriod"/>
            </a:pPr>
            <a:r>
              <a:rPr lang="he-IL" dirty="0">
                <a:effectLst/>
              </a:rPr>
              <a:t>הצד השני מסתמך על מה שנאמר בשעת המעשה</a:t>
            </a:r>
          </a:p>
          <a:p>
            <a:pPr marL="742950" lvl="1" indent="-285750" rtl="1">
              <a:buFont typeface="+mj-lt"/>
              <a:buAutoNum type="arabicPeriod"/>
            </a:pPr>
            <a:r>
              <a:rPr lang="he-IL" dirty="0">
                <a:effectLst/>
              </a:rPr>
              <a:t>דברים שנאמרו קודם אולי לא הגיעו לצד השני</a:t>
            </a:r>
          </a:p>
          <a:p>
            <a:pPr marL="742950" lvl="1" indent="-285750" rtl="1">
              <a:buFont typeface="+mj-lt"/>
              <a:buAutoNum type="arabicPeriod"/>
            </a:pPr>
            <a:r>
              <a:rPr lang="he-IL" dirty="0">
                <a:effectLst/>
              </a:rPr>
              <a:t>אין לצד השני דרך לדעת אם המחשבה הקודמת עדיין תקפה</a:t>
            </a:r>
          </a:p>
          <a:p>
            <a:pPr rtl="1">
              <a:buFont typeface="+mj-lt"/>
              <a:buAutoNum type="arabicPeriod"/>
            </a:pPr>
            <a:r>
              <a:rPr lang="he-IL" b="1" dirty="0">
                <a:effectLst/>
              </a:rPr>
              <a:t>סופיות העסקה</a:t>
            </a:r>
            <a:r>
              <a:rPr lang="he-IL" dirty="0">
                <a:effectLst/>
              </a:rPr>
              <a:t> </a:t>
            </a:r>
          </a:p>
          <a:p>
            <a:pPr marL="742950" lvl="1" indent="-285750" rtl="1">
              <a:buFont typeface="+mj-lt"/>
              <a:buAutoNum type="arabicPeriod"/>
            </a:pPr>
            <a:r>
              <a:rPr lang="he-IL" dirty="0">
                <a:effectLst/>
              </a:rPr>
              <a:t>יש צורך בוודאות משפטית</a:t>
            </a:r>
          </a:p>
          <a:p>
            <a:pPr marL="742950" lvl="1" indent="-285750" rtl="1">
              <a:buFont typeface="+mj-lt"/>
              <a:buAutoNum type="arabicPeriod"/>
            </a:pPr>
            <a:r>
              <a:rPr lang="he-IL" dirty="0">
                <a:effectLst/>
              </a:rPr>
              <a:t>אם נתחשב בדברים קודמים, לא תהיה סופיות</a:t>
            </a:r>
          </a:p>
          <a:p>
            <a:pPr marL="742950" lvl="1" indent="-285750" rtl="1">
              <a:buFont typeface="+mj-lt"/>
              <a:buAutoNum type="arabicPeriod"/>
            </a:pPr>
            <a:r>
              <a:rPr lang="he-IL" dirty="0">
                <a:effectLst/>
              </a:rPr>
              <a:t>הצורך ביציבות עסקית דורש נקודת זמן ברורה</a:t>
            </a:r>
          </a:p>
          <a:p>
            <a:pPr rtl="1">
              <a:buFont typeface="+mj-lt"/>
              <a:buAutoNum type="arabicPeriod"/>
            </a:pPr>
            <a:r>
              <a:rPr lang="he-IL" b="1" dirty="0">
                <a:effectLst/>
              </a:rPr>
              <a:t>הוכחת הרצינות</a:t>
            </a:r>
            <a:r>
              <a:rPr lang="he-IL" dirty="0">
                <a:effectLst/>
              </a:rPr>
              <a:t> </a:t>
            </a:r>
          </a:p>
          <a:p>
            <a:pPr marL="742950" lvl="1" indent="-285750" rtl="1">
              <a:buFont typeface="+mj-lt"/>
              <a:buAutoNum type="arabicPeriod"/>
            </a:pPr>
            <a:r>
              <a:rPr lang="he-IL" dirty="0">
                <a:effectLst/>
              </a:rPr>
              <a:t>אמירה בשעת מעשה מוכיחה רצינות</a:t>
            </a:r>
          </a:p>
          <a:p>
            <a:pPr marL="742950" lvl="1" indent="-285750" rtl="1">
              <a:buFont typeface="+mj-lt"/>
              <a:buAutoNum type="arabicPeriod"/>
            </a:pPr>
            <a:r>
              <a:rPr lang="he-IL" dirty="0">
                <a:effectLst/>
              </a:rPr>
              <a:t>דברים שנאמרו קודם יכולים להיות דיבור בעלמא</a:t>
            </a:r>
          </a:p>
          <a:p>
            <a:pPr marL="742950" lvl="1" indent="-285750" rtl="1">
              <a:buFont typeface="+mj-lt"/>
              <a:buAutoNum type="arabicPeriod"/>
            </a:pPr>
            <a:r>
              <a:rPr lang="he-IL" dirty="0">
                <a:effectLst/>
              </a:rPr>
              <a:t>העיתוי מוכיח את חשיבות הדבר למוכר</a:t>
            </a:r>
          </a:p>
          <a:p>
            <a:pPr rtl="1">
              <a:buFont typeface="+mj-lt"/>
              <a:buAutoNum type="arabicPeriod"/>
            </a:pPr>
            <a:r>
              <a:rPr lang="he-IL" b="1" dirty="0">
                <a:effectLst/>
              </a:rPr>
              <a:t>יצירת ודאות</a:t>
            </a:r>
            <a:r>
              <a:rPr lang="he-IL" dirty="0">
                <a:effectLst/>
              </a:rPr>
              <a:t> </a:t>
            </a:r>
          </a:p>
          <a:p>
            <a:pPr marL="742950" lvl="1" indent="-285750" rtl="1">
              <a:buFont typeface="+mj-lt"/>
              <a:buAutoNum type="arabicPeriod"/>
            </a:pPr>
            <a:r>
              <a:rPr lang="he-IL" dirty="0">
                <a:effectLst/>
              </a:rPr>
              <a:t>צריך נקודת זמן ברורה שבה נקבעים התנאים</a:t>
            </a:r>
          </a:p>
          <a:p>
            <a:pPr marL="742950" lvl="1" indent="-285750" rtl="1">
              <a:buFont typeface="+mj-lt"/>
              <a:buAutoNum type="arabicPeriod"/>
            </a:pPr>
            <a:r>
              <a:rPr lang="he-IL" dirty="0">
                <a:effectLst/>
              </a:rPr>
              <a:t>אחרת יהיה קשה לדעת אילו דברים קודמים מחייבים</a:t>
            </a:r>
          </a:p>
          <a:p>
            <a:pPr marL="742950" lvl="1" indent="-285750" rtl="1">
              <a:buFont typeface="+mj-lt"/>
              <a:buAutoNum type="arabicPeriod"/>
            </a:pPr>
            <a:r>
              <a:rPr lang="he-IL" dirty="0">
                <a:effectLst/>
              </a:rPr>
              <a:t>זה מונע מחלוקות על דברים שנאמרו בעבר</a:t>
            </a:r>
          </a:p>
          <a:p>
            <a:pPr algn="r" rtl="1"/>
            <a:r>
              <a:rPr lang="he-IL" dirty="0">
                <a:effectLst/>
              </a:rPr>
              <a:t>הרמב"ן מוסיף נקודה עמוקה: ברגע המעשה יש את "גמר דעת" האמיתי</a:t>
            </a:r>
          </a:p>
          <a:p>
            <a:pPr rtl="1">
              <a:buFont typeface="Arial" panose="020B0604020202020204" pitchFamily="34" charset="0"/>
              <a:buChar char="•"/>
            </a:pPr>
            <a:r>
              <a:rPr lang="he-IL" dirty="0">
                <a:effectLst/>
              </a:rPr>
              <a:t>זה הרגע שבו האדם מקבל את ההחלטה הסופית - רק אז מתגלה באמת מה חשוב לו ומה לא</a:t>
            </a:r>
            <a:endParaRPr lang="he-IL" dirty="0"/>
          </a:p>
        </p:txBody>
      </p:sp>
      <p:pic>
        <p:nvPicPr>
          <p:cNvPr id="5" name="תמונה 4">
            <a:extLst>
              <a:ext uri="{FF2B5EF4-FFF2-40B4-BE49-F238E27FC236}">
                <a16:creationId xmlns:a16="http://schemas.microsoft.com/office/drawing/2014/main" id="{24D8661C-C2B2-D1FE-B9D7-3457893B1116}"/>
              </a:ext>
            </a:extLst>
          </p:cNvPr>
          <p:cNvPicPr>
            <a:picLocks noChangeAspect="1"/>
          </p:cNvPicPr>
          <p:nvPr/>
        </p:nvPicPr>
        <p:blipFill>
          <a:blip r:embed="rId2"/>
          <a:stretch>
            <a:fillRect/>
          </a:stretch>
        </p:blipFill>
        <p:spPr>
          <a:xfrm>
            <a:off x="0" y="92364"/>
            <a:ext cx="6077527" cy="6077527"/>
          </a:xfrm>
          <a:prstGeom prst="rect">
            <a:avLst/>
          </a:prstGeom>
        </p:spPr>
      </p:pic>
    </p:spTree>
    <p:extLst>
      <p:ext uri="{BB962C8B-B14F-4D97-AF65-F5344CB8AC3E}">
        <p14:creationId xmlns:p14="http://schemas.microsoft.com/office/powerpoint/2010/main" val="2745970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978AC67-F593-70FA-82A5-D3AE297D908F}"/>
              </a:ext>
            </a:extLst>
          </p:cNvPr>
          <p:cNvSpPr>
            <a:spLocks noGrp="1"/>
          </p:cNvSpPr>
          <p:nvPr>
            <p:ph type="title"/>
          </p:nvPr>
        </p:nvSpPr>
        <p:spPr/>
        <p:txBody>
          <a:bodyPr/>
          <a:lstStyle/>
          <a:p>
            <a:endParaRPr lang="he-IL"/>
          </a:p>
        </p:txBody>
      </p:sp>
      <p:sp>
        <p:nvSpPr>
          <p:cNvPr id="3" name="מציין מיקום טקסט 2">
            <a:extLst>
              <a:ext uri="{FF2B5EF4-FFF2-40B4-BE49-F238E27FC236}">
                <a16:creationId xmlns:a16="http://schemas.microsoft.com/office/drawing/2014/main" id="{ECA40F61-A8D3-E85E-9B2C-E665DFE4B1C8}"/>
              </a:ext>
            </a:extLst>
          </p:cNvPr>
          <p:cNvSpPr>
            <a:spLocks noGrp="1"/>
          </p:cNvSpPr>
          <p:nvPr>
            <p:ph type="body" idx="1"/>
          </p:nvPr>
        </p:nvSpPr>
        <p:spPr/>
        <p:txBody>
          <a:bodyPr/>
          <a:lstStyle/>
          <a:p>
            <a:endParaRPr lang="he-IL"/>
          </a:p>
        </p:txBody>
      </p:sp>
      <p:pic>
        <p:nvPicPr>
          <p:cNvPr id="4" name="תמונה 3">
            <a:extLst>
              <a:ext uri="{FF2B5EF4-FFF2-40B4-BE49-F238E27FC236}">
                <a16:creationId xmlns:a16="http://schemas.microsoft.com/office/drawing/2014/main" id="{622BECDA-4775-1E14-AD36-9BEA73F12E87}"/>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401769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3B69114-659D-4FE6-22C8-D05F199C821B}"/>
              </a:ext>
            </a:extLst>
          </p:cNvPr>
          <p:cNvSpPr>
            <a:spLocks noGrp="1"/>
          </p:cNvSpPr>
          <p:nvPr>
            <p:ph type="title"/>
          </p:nvPr>
        </p:nvSpPr>
        <p:spPr/>
        <p:txBody>
          <a:bodyPr>
            <a:normAutofit/>
          </a:bodyPr>
          <a:lstStyle/>
          <a:p>
            <a:r>
              <a:rPr lang="he-IL">
                <a:latin typeface="David" panose="020E0502060401010101" pitchFamily="34" charset="-79"/>
              </a:rPr>
              <a:t>בחיי היומיום</a:t>
            </a:r>
          </a:p>
        </p:txBody>
      </p:sp>
      <p:sp>
        <p:nvSpPr>
          <p:cNvPr id="3" name="מציין מיקום טקסט 2">
            <a:extLst>
              <a:ext uri="{FF2B5EF4-FFF2-40B4-BE49-F238E27FC236}">
                <a16:creationId xmlns:a16="http://schemas.microsoft.com/office/drawing/2014/main" id="{16714DB6-96EC-6F55-089D-1AD52F5988CE}"/>
              </a:ext>
            </a:extLst>
          </p:cNvPr>
          <p:cNvSpPr>
            <a:spLocks noGrp="1"/>
          </p:cNvSpPr>
          <p:nvPr>
            <p:ph type="body" idx="1"/>
          </p:nvPr>
        </p:nvSpPr>
        <p:spPr/>
        <p:txBody>
          <a:bodyPr>
            <a:normAutofit/>
          </a:bodyPr>
          <a:lstStyle/>
          <a:p>
            <a:r>
              <a:rPr lang="he-IL" dirty="0">
                <a:latin typeface="David" panose="020E0502060401010101" pitchFamily="34" charset="-79"/>
              </a:rPr>
              <a:t>• כמה פעמים רצינו לומר ״אני אוהב״?</a:t>
            </a:r>
          </a:p>
          <a:p>
            <a:r>
              <a:rPr lang="he-IL" dirty="0">
                <a:latin typeface="David" panose="020E0502060401010101" pitchFamily="34" charset="-79"/>
              </a:rPr>
              <a:t>• כמה רעיונות נהדרים נשארו במגירה?</a:t>
            </a:r>
          </a:p>
          <a:p>
            <a:r>
              <a:rPr lang="he-IL" dirty="0">
                <a:latin typeface="David" panose="020E0502060401010101" pitchFamily="34" charset="-79"/>
              </a:rPr>
              <a:t>• כמה הזדמנויות פספסנו כי שתקנו?</a:t>
            </a:r>
          </a:p>
        </p:txBody>
      </p:sp>
      <p:pic>
        <p:nvPicPr>
          <p:cNvPr id="5" name="תמונה 4">
            <a:extLst>
              <a:ext uri="{FF2B5EF4-FFF2-40B4-BE49-F238E27FC236}">
                <a16:creationId xmlns:a16="http://schemas.microsoft.com/office/drawing/2014/main" id="{D6D4AF4B-2ECD-3D9B-BB9D-8FAB47CFBEFB}"/>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5462892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844323C-E965-A349-926A-A987A55ECA3B}"/>
              </a:ext>
            </a:extLst>
          </p:cNvPr>
          <p:cNvSpPr>
            <a:spLocks noGrp="1"/>
          </p:cNvSpPr>
          <p:nvPr>
            <p:ph type="title"/>
          </p:nvPr>
        </p:nvSpPr>
        <p:spPr/>
        <p:txBody>
          <a:bodyPr>
            <a:normAutofit/>
          </a:bodyPr>
          <a:lstStyle/>
          <a:p>
            <a:r>
              <a:rPr lang="he-IL">
                <a:latin typeface="David" panose="020E0502060401010101" pitchFamily="34" charset="-79"/>
              </a:rPr>
              <a:t>מה זה אומר לחיים שלנו?</a:t>
            </a:r>
          </a:p>
        </p:txBody>
      </p:sp>
      <p:sp>
        <p:nvSpPr>
          <p:cNvPr id="3" name="מציין מיקום טקסט 2">
            <a:extLst>
              <a:ext uri="{FF2B5EF4-FFF2-40B4-BE49-F238E27FC236}">
                <a16:creationId xmlns:a16="http://schemas.microsoft.com/office/drawing/2014/main" id="{7ECB99F4-1903-4FC4-5346-18998D007885}"/>
              </a:ext>
            </a:extLst>
          </p:cNvPr>
          <p:cNvSpPr>
            <a:spLocks noGrp="1"/>
          </p:cNvSpPr>
          <p:nvPr>
            <p:ph type="body" idx="1"/>
          </p:nvPr>
        </p:nvSpPr>
        <p:spPr>
          <a:xfrm>
            <a:off x="6613235" y="1825625"/>
            <a:ext cx="5483690" cy="4351338"/>
          </a:xfrm>
        </p:spPr>
        <p:txBody>
          <a:bodyPr>
            <a:normAutofit/>
          </a:bodyPr>
          <a:lstStyle/>
          <a:p>
            <a:r>
              <a:rPr lang="he-IL" dirty="0">
                <a:latin typeface="David" panose="020E0502060401010101" pitchFamily="34" charset="-79"/>
              </a:rPr>
              <a:t>בזוגיות: לבטא את האהבה</a:t>
            </a:r>
          </a:p>
          <a:p>
            <a:r>
              <a:rPr lang="he-IL" dirty="0">
                <a:latin typeface="David" panose="020E0502060401010101" pitchFamily="34" charset="-79"/>
              </a:rPr>
              <a:t>בעסקים: להוציא </a:t>
            </a:r>
            <a:r>
              <a:rPr lang="he-IL" dirty="0" err="1">
                <a:latin typeface="David" panose="020E0502060401010101" pitchFamily="34" charset="-79"/>
              </a:rPr>
              <a:t>תכניות</a:t>
            </a:r>
            <a:r>
              <a:rPr lang="he-IL" dirty="0">
                <a:latin typeface="David" panose="020E0502060401010101" pitchFamily="34" charset="-79"/>
              </a:rPr>
              <a:t> לפועל</a:t>
            </a:r>
          </a:p>
          <a:p>
            <a:r>
              <a:rPr lang="he-IL" dirty="0">
                <a:latin typeface="David" panose="020E0502060401010101" pitchFamily="34" charset="-79"/>
              </a:rPr>
              <a:t>בחיי היומיום: לא להשאיר דברים לא אמורים</a:t>
            </a:r>
          </a:p>
        </p:txBody>
      </p:sp>
      <p:pic>
        <p:nvPicPr>
          <p:cNvPr id="5" name="תמונה 4">
            <a:extLst>
              <a:ext uri="{FF2B5EF4-FFF2-40B4-BE49-F238E27FC236}">
                <a16:creationId xmlns:a16="http://schemas.microsoft.com/office/drawing/2014/main" id="{710C8FB4-AD78-5175-D0C0-0E91D8FA4608}"/>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1783034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74A65A-2D87-6BBE-05F1-3E2DE8E14239}"/>
              </a:ext>
            </a:extLst>
          </p:cNvPr>
          <p:cNvSpPr>
            <a:spLocks noGrp="1"/>
          </p:cNvSpPr>
          <p:nvPr>
            <p:ph type="title"/>
          </p:nvPr>
        </p:nvSpPr>
        <p:spPr/>
        <p:txBody>
          <a:bodyPr/>
          <a:lstStyle/>
          <a:p>
            <a:r>
              <a:rPr lang="he-IL" b="0" i="0" dirty="0">
                <a:effectLst/>
                <a:latin typeface="D-DINExp"/>
              </a:rPr>
              <a:t>חמש שפות האהבה </a:t>
            </a:r>
            <a:endParaRPr lang="he-IL" dirty="0"/>
          </a:p>
        </p:txBody>
      </p:sp>
      <p:sp>
        <p:nvSpPr>
          <p:cNvPr id="3" name="מציין מיקום טקסט 2">
            <a:extLst>
              <a:ext uri="{FF2B5EF4-FFF2-40B4-BE49-F238E27FC236}">
                <a16:creationId xmlns:a16="http://schemas.microsoft.com/office/drawing/2014/main" id="{AFE849A8-160F-7F7F-E01C-56CC30F166EE}"/>
              </a:ext>
            </a:extLst>
          </p:cNvPr>
          <p:cNvSpPr>
            <a:spLocks noGrp="1"/>
          </p:cNvSpPr>
          <p:nvPr>
            <p:ph type="body" idx="1"/>
          </p:nvPr>
        </p:nvSpPr>
        <p:spPr>
          <a:xfrm>
            <a:off x="5994401" y="1825625"/>
            <a:ext cx="6003636" cy="4695248"/>
          </a:xfrm>
        </p:spPr>
        <p:txBody>
          <a:bodyPr>
            <a:normAutofit fontScale="77500" lnSpcReduction="20000"/>
          </a:bodyPr>
          <a:lstStyle/>
          <a:p>
            <a:pPr indent="-228600" algn="r" rtl="1" eaLnBrk="1" latinLnBrk="0" hangingPunct="1">
              <a:lnSpc>
                <a:spcPct val="90000"/>
              </a:lnSpc>
              <a:spcBef>
                <a:spcPts val="1000"/>
              </a:spcBef>
              <a:spcAft>
                <a:spcPts val="1200"/>
              </a:spcAft>
              <a:buFont typeface="Arial" panose="020B0604020202020204" pitchFamily="34" charset="0"/>
              <a:buChar char="•"/>
            </a:pPr>
            <a:r>
              <a:rPr lang="he-IL" sz="2800" dirty="0">
                <a:solidFill>
                  <a:srgbClr val="000000"/>
                </a:solidFill>
                <a:effectLst/>
                <a:latin typeface="Arial" panose="020B0604020202020204" pitchFamily="34" charset="0"/>
              </a:rPr>
              <a:t>קיימות דרכים רבות שבהן אנשים מבטאים ומקבלים אהבה. גארי צ'פמן טוען שאנשים מדברים בשפות שונות, ולכן לעיתים אחד מבני הזוג עלול להרגיש לא אהוב, בעוד שהשני מאמין שהוא מביע את אהבתו בצורה ברורה. ההבנה של השפה העיקרית של הפרט היא המפתח ליצירת קשר מיטבי.</a:t>
            </a:r>
          </a:p>
          <a:p>
            <a:pPr indent="-228600" algn="r" rtl="1" eaLnBrk="1" latinLnBrk="0" hangingPunct="1">
              <a:lnSpc>
                <a:spcPct val="90000"/>
              </a:lnSpc>
              <a:spcBef>
                <a:spcPts val="1000"/>
              </a:spcBef>
              <a:spcAft>
                <a:spcPts val="1200"/>
              </a:spcAft>
              <a:buFont typeface="Arial" panose="020B0604020202020204" pitchFamily="34" charset="0"/>
              <a:buChar char="•"/>
            </a:pPr>
            <a:r>
              <a:rPr lang="he-IL" sz="2800" b="1" dirty="0">
                <a:solidFill>
                  <a:srgbClr val="000000"/>
                </a:solidFill>
                <a:effectLst/>
                <a:latin typeface="Arial" panose="020B0604020202020204" pitchFamily="34" charset="0"/>
              </a:rPr>
              <a:t>נקודות עיקריות</a:t>
            </a:r>
            <a:endParaRPr lang="he-IL" sz="2800" dirty="0">
              <a:solidFill>
                <a:srgbClr val="000000"/>
              </a:solidFill>
              <a:effectLst/>
              <a:latin typeface="Arial" panose="020B0604020202020204" pitchFamily="34" charset="0"/>
            </a:endParaRPr>
          </a:p>
          <a:p>
            <a:pPr marL="0" indent="0" algn="r" rtl="1" eaLnBrk="1" latinLnBrk="0" hangingPunct="1">
              <a:lnSpc>
                <a:spcPct val="90000"/>
              </a:lnSpc>
              <a:spcBef>
                <a:spcPts val="1000"/>
              </a:spcBef>
              <a:spcAft>
                <a:spcPts val="1200"/>
              </a:spcAft>
              <a:buNone/>
            </a:pPr>
            <a:r>
              <a:rPr lang="he-IL" sz="2800" dirty="0">
                <a:solidFill>
                  <a:srgbClr val="000000"/>
                </a:solidFill>
                <a:effectLst/>
                <a:latin typeface="Arial" panose="020B0604020202020204" pitchFamily="34" charset="0"/>
              </a:rPr>
              <a:t>• מילים בונות ומחזקות - שימוש במחמאות כדי להעביר אהבה.</a:t>
            </a:r>
            <a:br>
              <a:rPr lang="he-IL" sz="2800" dirty="0">
                <a:solidFill>
                  <a:srgbClr val="000000"/>
                </a:solidFill>
                <a:effectLst/>
                <a:latin typeface="Arial" panose="020B0604020202020204" pitchFamily="34" charset="0"/>
              </a:rPr>
            </a:br>
            <a:r>
              <a:rPr lang="he-IL" sz="2800" dirty="0">
                <a:solidFill>
                  <a:srgbClr val="000000"/>
                </a:solidFill>
                <a:effectLst/>
                <a:latin typeface="Arial" panose="020B0604020202020204" pitchFamily="34" charset="0"/>
              </a:rPr>
              <a:t>• זמן איכות - להקדיש תשומת לב מלאה לבן/בת הזוג.</a:t>
            </a:r>
            <a:br>
              <a:rPr lang="he-IL" sz="2800" dirty="0">
                <a:solidFill>
                  <a:srgbClr val="000000"/>
                </a:solidFill>
                <a:effectLst/>
                <a:latin typeface="Arial" panose="020B0604020202020204" pitchFamily="34" charset="0"/>
              </a:rPr>
            </a:br>
            <a:r>
              <a:rPr lang="he-IL" sz="2800" dirty="0">
                <a:solidFill>
                  <a:srgbClr val="000000"/>
                </a:solidFill>
                <a:effectLst/>
                <a:latin typeface="Arial" panose="020B0604020202020204" pitchFamily="34" charset="0"/>
              </a:rPr>
              <a:t>• מתנות - מתנות מהוות סמלים מוחשיים של אהבה.</a:t>
            </a:r>
            <a:br>
              <a:rPr lang="he-IL" sz="2800" dirty="0">
                <a:solidFill>
                  <a:srgbClr val="000000"/>
                </a:solidFill>
                <a:effectLst/>
                <a:latin typeface="Arial" panose="020B0604020202020204" pitchFamily="34" charset="0"/>
              </a:rPr>
            </a:br>
            <a:r>
              <a:rPr lang="he-IL" sz="2800" dirty="0">
                <a:solidFill>
                  <a:srgbClr val="000000"/>
                </a:solidFill>
                <a:effectLst/>
                <a:latin typeface="Arial" panose="020B0604020202020204" pitchFamily="34" charset="0"/>
              </a:rPr>
              <a:t>• שירות ועזרה - ביצוע פעולות למען בן/בת הזוג.</a:t>
            </a:r>
            <a:br>
              <a:rPr lang="he-IL" sz="2800" dirty="0">
                <a:solidFill>
                  <a:srgbClr val="000000"/>
                </a:solidFill>
                <a:effectLst/>
                <a:latin typeface="Arial" panose="020B0604020202020204" pitchFamily="34" charset="0"/>
              </a:rPr>
            </a:br>
            <a:r>
              <a:rPr lang="he-IL" sz="2800" dirty="0">
                <a:solidFill>
                  <a:srgbClr val="000000"/>
                </a:solidFill>
                <a:effectLst/>
                <a:latin typeface="Arial" panose="020B0604020202020204" pitchFamily="34" charset="0"/>
              </a:rPr>
              <a:t>• מגע גופני - מגע פיזי כהבעה של אהבה.</a:t>
            </a:r>
            <a:endParaRPr lang="he-IL" dirty="0"/>
          </a:p>
        </p:txBody>
      </p:sp>
      <p:pic>
        <p:nvPicPr>
          <p:cNvPr id="5" name="תמונה 4">
            <a:extLst>
              <a:ext uri="{FF2B5EF4-FFF2-40B4-BE49-F238E27FC236}">
                <a16:creationId xmlns:a16="http://schemas.microsoft.com/office/drawing/2014/main" id="{506514BE-7EB1-8FAF-B87D-9050CE4EE705}"/>
              </a:ext>
            </a:extLst>
          </p:cNvPr>
          <p:cNvPicPr>
            <a:picLocks noChangeAspect="1"/>
          </p:cNvPicPr>
          <p:nvPr/>
        </p:nvPicPr>
        <p:blipFill>
          <a:blip r:embed="rId2"/>
          <a:stretch>
            <a:fillRect/>
          </a:stretch>
        </p:blipFill>
        <p:spPr>
          <a:xfrm>
            <a:off x="0" y="0"/>
            <a:ext cx="5994400" cy="5994400"/>
          </a:xfrm>
          <a:prstGeom prst="rect">
            <a:avLst/>
          </a:prstGeom>
        </p:spPr>
      </p:pic>
    </p:spTree>
    <p:extLst>
      <p:ext uri="{BB962C8B-B14F-4D97-AF65-F5344CB8AC3E}">
        <p14:creationId xmlns:p14="http://schemas.microsoft.com/office/powerpoint/2010/main" val="4232752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EC22E0E-530A-524F-F156-C416655B427D}"/>
              </a:ext>
            </a:extLst>
          </p:cNvPr>
          <p:cNvSpPr>
            <a:spLocks noGrp="1"/>
          </p:cNvSpPr>
          <p:nvPr>
            <p:ph type="title"/>
          </p:nvPr>
        </p:nvSpPr>
        <p:spPr/>
        <p:txBody>
          <a:bodyPr>
            <a:normAutofit/>
          </a:bodyPr>
          <a:lstStyle/>
          <a:p>
            <a:r>
              <a:rPr lang="he-IL">
                <a:latin typeface="David" panose="020E0502060401010101" pitchFamily="34" charset="-79"/>
              </a:rPr>
              <a:t>התובנה העמוקה</a:t>
            </a:r>
          </a:p>
        </p:txBody>
      </p:sp>
      <p:sp>
        <p:nvSpPr>
          <p:cNvPr id="3" name="מציין מיקום טקסט 2">
            <a:extLst>
              <a:ext uri="{FF2B5EF4-FFF2-40B4-BE49-F238E27FC236}">
                <a16:creationId xmlns:a16="http://schemas.microsoft.com/office/drawing/2014/main" id="{CB057AB3-96AB-E4DE-0199-11F24895ED50}"/>
              </a:ext>
            </a:extLst>
          </p:cNvPr>
          <p:cNvSpPr>
            <a:spLocks noGrp="1"/>
          </p:cNvSpPr>
          <p:nvPr>
            <p:ph type="body" idx="1"/>
          </p:nvPr>
        </p:nvSpPr>
        <p:spPr/>
        <p:txBody>
          <a:bodyPr>
            <a:normAutofit/>
          </a:bodyPr>
          <a:lstStyle/>
          <a:p>
            <a:pPr algn="ctr"/>
            <a:r>
              <a:rPr lang="he-IL" sz="3200" dirty="0">
                <a:latin typeface="David" panose="020E0502060401010101" pitchFamily="34" charset="-79"/>
              </a:rPr>
              <a:t>הלב הוא התחלה, </a:t>
            </a:r>
          </a:p>
          <a:p>
            <a:pPr algn="ctr"/>
            <a:r>
              <a:rPr lang="he-IL" sz="3200" dirty="0">
                <a:latin typeface="David" panose="020E0502060401010101" pitchFamily="34" charset="-79"/>
              </a:rPr>
              <a:t>אבל לא הסוף של הסיפור.</a:t>
            </a:r>
          </a:p>
          <a:p>
            <a:pPr algn="ctr"/>
            <a:r>
              <a:rPr lang="he-IL" sz="3200" dirty="0">
                <a:latin typeface="David" panose="020E0502060401010101" pitchFamily="34" charset="-79"/>
              </a:rPr>
              <a:t>מחשבות יפות צריכות למצוא </a:t>
            </a:r>
          </a:p>
          <a:p>
            <a:pPr algn="ctr"/>
            <a:r>
              <a:rPr lang="he-IL" sz="3200" dirty="0">
                <a:latin typeface="David" panose="020E0502060401010101" pitchFamily="34" charset="-79"/>
              </a:rPr>
              <a:t>את הדרך החוצה.</a:t>
            </a:r>
          </a:p>
        </p:txBody>
      </p:sp>
      <p:pic>
        <p:nvPicPr>
          <p:cNvPr id="5" name="תמונה 4">
            <a:extLst>
              <a:ext uri="{FF2B5EF4-FFF2-40B4-BE49-F238E27FC236}">
                <a16:creationId xmlns:a16="http://schemas.microsoft.com/office/drawing/2014/main" id="{B8DEFD42-F95D-8953-10C6-4651F14D53B5}"/>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72718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C24FDD-81D0-C5EC-AC64-EB2E67741511}"/>
              </a:ext>
            </a:extLst>
          </p:cNvPr>
          <p:cNvSpPr>
            <a:spLocks noGrp="1"/>
          </p:cNvSpPr>
          <p:nvPr>
            <p:ph type="title"/>
          </p:nvPr>
        </p:nvSpPr>
        <p:spPr/>
        <p:txBody>
          <a:bodyPr>
            <a:normAutofit/>
          </a:bodyPr>
          <a:lstStyle/>
          <a:p>
            <a:r>
              <a:rPr lang="he-IL">
                <a:latin typeface="David" panose="020E0502060401010101" pitchFamily="34" charset="-79"/>
              </a:rPr>
              <a:t>לקח לחיים</a:t>
            </a:r>
          </a:p>
        </p:txBody>
      </p:sp>
      <p:sp>
        <p:nvSpPr>
          <p:cNvPr id="3" name="מציין מיקום טקסט 2">
            <a:extLst>
              <a:ext uri="{FF2B5EF4-FFF2-40B4-BE49-F238E27FC236}">
                <a16:creationId xmlns:a16="http://schemas.microsoft.com/office/drawing/2014/main" id="{B4C4C76D-FD4B-6ADE-5BA3-270064C0126E}"/>
              </a:ext>
            </a:extLst>
          </p:cNvPr>
          <p:cNvSpPr>
            <a:spLocks noGrp="1"/>
          </p:cNvSpPr>
          <p:nvPr>
            <p:ph type="body" idx="1"/>
          </p:nvPr>
        </p:nvSpPr>
        <p:spPr/>
        <p:txBody>
          <a:bodyPr>
            <a:normAutofit/>
          </a:bodyPr>
          <a:lstStyle/>
          <a:p>
            <a:pPr algn="ctr"/>
            <a:r>
              <a:rPr lang="he-IL" sz="3200">
                <a:latin typeface="David" panose="020E0502060401010101" pitchFamily="34" charset="-79"/>
              </a:rPr>
              <a:t>החיים הם לא מה שחשבנו,</a:t>
            </a:r>
          </a:p>
          <a:p>
            <a:pPr algn="ctr"/>
            <a:r>
              <a:rPr lang="he-IL" sz="3200">
                <a:latin typeface="David" panose="020E0502060401010101" pitchFamily="34" charset="-79"/>
              </a:rPr>
              <a:t>אלא מה שעשינו.</a:t>
            </a:r>
          </a:p>
          <a:p>
            <a:pPr algn="ctr"/>
            <a:r>
              <a:rPr lang="he-IL" sz="3200">
                <a:latin typeface="David" panose="020E0502060401010101" pitchFamily="34" charset="-79"/>
              </a:rPr>
              <a:t>תנו למחשבות שלכם כנפיים,</a:t>
            </a:r>
          </a:p>
          <a:p>
            <a:pPr algn="ctr"/>
            <a:r>
              <a:rPr lang="he-IL" sz="3200">
                <a:latin typeface="David" panose="020E0502060401010101" pitchFamily="34" charset="-79"/>
              </a:rPr>
              <a:t>תנו להן לעוף.</a:t>
            </a:r>
          </a:p>
        </p:txBody>
      </p:sp>
      <p:pic>
        <p:nvPicPr>
          <p:cNvPr id="5" name="תמונה 4">
            <a:extLst>
              <a:ext uri="{FF2B5EF4-FFF2-40B4-BE49-F238E27FC236}">
                <a16:creationId xmlns:a16="http://schemas.microsoft.com/office/drawing/2014/main" id="{285D2AEF-A615-F46A-1592-4AA78DBF9752}"/>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25335390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DE52203-9F67-1538-DD78-7E05A22C8411}"/>
              </a:ext>
            </a:extLst>
          </p:cNvPr>
          <p:cNvSpPr>
            <a:spLocks noGrp="1"/>
          </p:cNvSpPr>
          <p:nvPr>
            <p:ph type="title"/>
          </p:nvPr>
        </p:nvSpPr>
        <p:spPr>
          <a:xfrm>
            <a:off x="6657715" y="467271"/>
            <a:ext cx="4195674" cy="2052522"/>
          </a:xfrm>
        </p:spPr>
        <p:txBody>
          <a:bodyPr vert="horz" lIns="91440" tIns="45720" rIns="91440" bIns="45720" rtlCol="0" anchor="b">
            <a:normAutofit/>
          </a:bodyPr>
          <a:lstStyle/>
          <a:p>
            <a:pPr algn="l" rtl="0"/>
            <a:r>
              <a:rPr lang="en-US" sz="5600"/>
              <a:t>כוחן של מילים</a:t>
            </a:r>
          </a:p>
        </p:txBody>
      </p:sp>
      <p:pic>
        <p:nvPicPr>
          <p:cNvPr id="5" name="תמונה 4">
            <a:extLst>
              <a:ext uri="{FF2B5EF4-FFF2-40B4-BE49-F238E27FC236}">
                <a16:creationId xmlns:a16="http://schemas.microsoft.com/office/drawing/2014/main" id="{ED9C1CA5-DCCC-6FA3-DBD8-D91335EAB6F2}"/>
              </a:ext>
            </a:extLst>
          </p:cNvPr>
          <p:cNvPicPr>
            <a:picLocks noChangeAspect="1"/>
          </p:cNvPicPr>
          <p:nvPr/>
        </p:nvPicPr>
        <p:blipFill>
          <a:blip r:embed="rId2"/>
          <a:srcRect r="-3" b="-3"/>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 name="מציין מיקום טקסט 2">
            <a:extLst>
              <a:ext uri="{FF2B5EF4-FFF2-40B4-BE49-F238E27FC236}">
                <a16:creationId xmlns:a16="http://schemas.microsoft.com/office/drawing/2014/main" id="{3CE8D168-1C2B-5D9E-D204-1C221A8455A2}"/>
              </a:ext>
            </a:extLst>
          </p:cNvPr>
          <p:cNvSpPr>
            <a:spLocks noGrp="1"/>
          </p:cNvSpPr>
          <p:nvPr>
            <p:ph type="body" idx="1"/>
          </p:nvPr>
        </p:nvSpPr>
        <p:spPr>
          <a:xfrm>
            <a:off x="6657715" y="2990818"/>
            <a:ext cx="4195673" cy="2913872"/>
          </a:xfrm>
        </p:spPr>
        <p:txBody>
          <a:bodyPr vert="horz" lIns="91440" tIns="45720" rIns="91440" bIns="45720" rtlCol="0" anchor="t">
            <a:normAutofit/>
          </a:bodyPr>
          <a:lstStyle/>
          <a:p>
            <a:pPr algn="l" rtl="0"/>
            <a:r>
              <a:rPr lang="en-US" sz="2000">
                <a:solidFill>
                  <a:schemeClr val="tx1">
                    <a:alpha val="80000"/>
                  </a:schemeClr>
                </a:solidFill>
              </a:rPr>
              <a:t>להוציא את האהבה מהלב אל הפה</a:t>
            </a:r>
          </a:p>
        </p:txBody>
      </p:sp>
    </p:spTree>
    <p:extLst>
      <p:ext uri="{BB962C8B-B14F-4D97-AF65-F5344CB8AC3E}">
        <p14:creationId xmlns:p14="http://schemas.microsoft.com/office/powerpoint/2010/main" val="126357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2256E18-8BDB-C3DA-404C-594C0644AC10}"/>
              </a:ext>
            </a:extLst>
          </p:cNvPr>
          <p:cNvSpPr>
            <a:spLocks noGrp="1"/>
          </p:cNvSpPr>
          <p:nvPr>
            <p:ph type="title"/>
          </p:nvPr>
        </p:nvSpPr>
        <p:spPr/>
        <p:txBody>
          <a:bodyPr>
            <a:normAutofit/>
          </a:bodyPr>
          <a:lstStyle/>
          <a:p>
            <a:r>
              <a:rPr lang="he-IL">
                <a:latin typeface="David" panose="020E0502060401010101" pitchFamily="34" charset="-79"/>
              </a:rPr>
              <a:t>למה חשוב להגיד בקול?</a:t>
            </a:r>
          </a:p>
        </p:txBody>
      </p:sp>
      <p:sp>
        <p:nvSpPr>
          <p:cNvPr id="3" name="מציין מיקום טקסט 2">
            <a:extLst>
              <a:ext uri="{FF2B5EF4-FFF2-40B4-BE49-F238E27FC236}">
                <a16:creationId xmlns:a16="http://schemas.microsoft.com/office/drawing/2014/main" id="{A08891DC-01F7-B5C7-A104-9ECCE06DDBC4}"/>
              </a:ext>
            </a:extLst>
          </p:cNvPr>
          <p:cNvSpPr>
            <a:spLocks noGrp="1"/>
          </p:cNvSpPr>
          <p:nvPr>
            <p:ph type="body" idx="1"/>
          </p:nvPr>
        </p:nvSpPr>
        <p:spPr/>
        <p:txBody>
          <a:bodyPr>
            <a:normAutofit/>
          </a:bodyPr>
          <a:lstStyle/>
          <a:p>
            <a:r>
              <a:rPr lang="he-IL" dirty="0">
                <a:latin typeface="David" panose="020E0502060401010101" pitchFamily="34" charset="-79"/>
              </a:rPr>
              <a:t>• אנשים לא יכולים לקרוא מחשבות</a:t>
            </a:r>
          </a:p>
          <a:p>
            <a:r>
              <a:rPr lang="he-IL" dirty="0">
                <a:latin typeface="David" panose="020E0502060401010101" pitchFamily="34" charset="-79"/>
              </a:rPr>
              <a:t>• גם כשזה "ברור" - צריך להגיד</a:t>
            </a:r>
          </a:p>
          <a:p>
            <a:r>
              <a:rPr lang="he-IL" dirty="0">
                <a:latin typeface="David" panose="020E0502060401010101" pitchFamily="34" charset="-79"/>
              </a:rPr>
              <a:t>• מילים טובות בונות ביטחון</a:t>
            </a:r>
          </a:p>
          <a:p>
            <a:r>
              <a:rPr lang="he-IL" dirty="0">
                <a:latin typeface="David" panose="020E0502060401010101" pitchFamily="34" charset="-79"/>
              </a:rPr>
              <a:t>• שתיקה יכולה להתפרש לא נכון</a:t>
            </a:r>
          </a:p>
        </p:txBody>
      </p:sp>
      <p:pic>
        <p:nvPicPr>
          <p:cNvPr id="5" name="תמונה 4">
            <a:extLst>
              <a:ext uri="{FF2B5EF4-FFF2-40B4-BE49-F238E27FC236}">
                <a16:creationId xmlns:a16="http://schemas.microsoft.com/office/drawing/2014/main" id="{F30D0088-C62C-8671-605C-A3183A2A8FEA}"/>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0643160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01A9355-AFE3-69E8-39C6-CDC64857F24B}"/>
              </a:ext>
            </a:extLst>
          </p:cNvPr>
          <p:cNvSpPr>
            <a:spLocks noGrp="1"/>
          </p:cNvSpPr>
          <p:nvPr>
            <p:ph type="title"/>
          </p:nvPr>
        </p:nvSpPr>
        <p:spPr/>
        <p:txBody>
          <a:bodyPr>
            <a:normAutofit/>
          </a:bodyPr>
          <a:lstStyle/>
          <a:p>
            <a:r>
              <a:rPr lang="he-IL">
                <a:latin typeface="David" panose="020E0502060401010101" pitchFamily="34" charset="-79"/>
              </a:rPr>
              <a:t>מילים שמשנות יום</a:t>
            </a:r>
          </a:p>
        </p:txBody>
      </p:sp>
      <p:sp>
        <p:nvSpPr>
          <p:cNvPr id="3" name="מציין מיקום טקסט 2">
            <a:extLst>
              <a:ext uri="{FF2B5EF4-FFF2-40B4-BE49-F238E27FC236}">
                <a16:creationId xmlns:a16="http://schemas.microsoft.com/office/drawing/2014/main" id="{5615B691-77B6-4BC9-570B-4413AFDC890F}"/>
              </a:ext>
            </a:extLst>
          </p:cNvPr>
          <p:cNvSpPr>
            <a:spLocks noGrp="1"/>
          </p:cNvSpPr>
          <p:nvPr>
            <p:ph type="body" idx="1"/>
          </p:nvPr>
        </p:nvSpPr>
        <p:spPr>
          <a:xfrm>
            <a:off x="6594764" y="1825625"/>
            <a:ext cx="5514108" cy="4351338"/>
          </a:xfrm>
        </p:spPr>
        <p:txBody>
          <a:bodyPr>
            <a:normAutofit/>
          </a:bodyPr>
          <a:lstStyle/>
          <a:p>
            <a:r>
              <a:rPr lang="he-IL" dirty="0">
                <a:latin typeface="David" panose="020E0502060401010101" pitchFamily="34" charset="-79"/>
              </a:rPr>
              <a:t>בבוקר: "בוקר טוב, טוב לראות אותך"</a:t>
            </a:r>
          </a:p>
          <a:p>
            <a:r>
              <a:rPr lang="he-IL" dirty="0">
                <a:latin typeface="David" panose="020E0502060401010101" pitchFamily="34" charset="-79"/>
              </a:rPr>
              <a:t>אחרי בית ספר: "התגעגעתי אליך היום"</a:t>
            </a:r>
          </a:p>
          <a:p>
            <a:r>
              <a:rPr lang="he-IL" dirty="0">
                <a:latin typeface="David" panose="020E0502060401010101" pitchFamily="34" charset="-79"/>
              </a:rPr>
              <a:t>בארוחת ערב: "איזה כיף לשבת יחד"</a:t>
            </a:r>
          </a:p>
          <a:p>
            <a:r>
              <a:rPr lang="he-IL" dirty="0">
                <a:latin typeface="David" panose="020E0502060401010101" pitchFamily="34" charset="-79"/>
              </a:rPr>
              <a:t>לפני השינה: "אני אוהב אותך, לילה טוב"</a:t>
            </a:r>
          </a:p>
        </p:txBody>
      </p:sp>
      <p:pic>
        <p:nvPicPr>
          <p:cNvPr id="5" name="תמונה 4">
            <a:extLst>
              <a:ext uri="{FF2B5EF4-FFF2-40B4-BE49-F238E27FC236}">
                <a16:creationId xmlns:a16="http://schemas.microsoft.com/office/drawing/2014/main" id="{4DDE8D8A-06E4-A183-8798-B05D76F3F8F3}"/>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45603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06FF4D-4450-4CC4-95A9-EC7A738C8809}"/>
              </a:ext>
            </a:extLst>
          </p:cNvPr>
          <p:cNvSpPr>
            <a:spLocks noGrp="1"/>
          </p:cNvSpPr>
          <p:nvPr>
            <p:ph type="title"/>
          </p:nvPr>
        </p:nvSpPr>
        <p:spPr/>
        <p:txBody>
          <a:bodyPr>
            <a:normAutofit/>
          </a:bodyPr>
          <a:lstStyle/>
          <a:p>
            <a:r>
              <a:rPr lang="he-IL">
                <a:latin typeface="David" panose="020E0502060401010101" pitchFamily="34" charset="-79"/>
              </a:rPr>
              <a:t>ההשפעה על הילדים</a:t>
            </a:r>
          </a:p>
        </p:txBody>
      </p:sp>
      <p:sp>
        <p:nvSpPr>
          <p:cNvPr id="3" name="מציין מיקום טקסט 2">
            <a:extLst>
              <a:ext uri="{FF2B5EF4-FFF2-40B4-BE49-F238E27FC236}">
                <a16:creationId xmlns:a16="http://schemas.microsoft.com/office/drawing/2014/main" id="{39E4A121-75BB-6F24-A706-1BCA3B841575}"/>
              </a:ext>
            </a:extLst>
          </p:cNvPr>
          <p:cNvSpPr>
            <a:spLocks noGrp="1"/>
          </p:cNvSpPr>
          <p:nvPr>
            <p:ph type="body" idx="1"/>
          </p:nvPr>
        </p:nvSpPr>
        <p:spPr>
          <a:xfrm>
            <a:off x="6654800" y="1825625"/>
            <a:ext cx="5454072" cy="4351338"/>
          </a:xfrm>
        </p:spPr>
        <p:txBody>
          <a:bodyPr>
            <a:normAutofit/>
          </a:bodyPr>
          <a:lstStyle/>
          <a:p>
            <a:r>
              <a:rPr lang="he-IL" dirty="0">
                <a:latin typeface="David" panose="020E0502060401010101" pitchFamily="34" charset="-79"/>
              </a:rPr>
              <a:t>• לומדים לבטא רגשות מהדוגמה שלנו</a:t>
            </a:r>
          </a:p>
          <a:p>
            <a:r>
              <a:rPr lang="he-IL" dirty="0">
                <a:latin typeface="David" panose="020E0502060401010101" pitchFamily="34" charset="-79"/>
              </a:rPr>
              <a:t>• בונים ביטחון עצמי ממילים טובות</a:t>
            </a:r>
          </a:p>
          <a:p>
            <a:r>
              <a:rPr lang="he-IL" dirty="0">
                <a:latin typeface="David" panose="020E0502060401010101" pitchFamily="34" charset="-79"/>
              </a:rPr>
              <a:t>• יוצרים זיכרונות מאושרים</a:t>
            </a:r>
          </a:p>
          <a:p>
            <a:r>
              <a:rPr lang="he-IL" dirty="0">
                <a:latin typeface="David" panose="020E0502060401010101" pitchFamily="34" charset="-79"/>
              </a:rPr>
              <a:t>• מפתחים יכולת תקשורת רגשית</a:t>
            </a:r>
          </a:p>
        </p:txBody>
      </p:sp>
      <p:pic>
        <p:nvPicPr>
          <p:cNvPr id="5" name="תמונה 4">
            <a:extLst>
              <a:ext uri="{FF2B5EF4-FFF2-40B4-BE49-F238E27FC236}">
                <a16:creationId xmlns:a16="http://schemas.microsoft.com/office/drawing/2014/main" id="{CD8195B8-7E86-E206-BFDC-5161DC3B285B}"/>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7024463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3C0FF14-A7D3-BB16-C5FA-773EC75DF2F3}"/>
              </a:ext>
            </a:extLst>
          </p:cNvPr>
          <p:cNvSpPr>
            <a:spLocks noGrp="1"/>
          </p:cNvSpPr>
          <p:nvPr>
            <p:ph type="title"/>
          </p:nvPr>
        </p:nvSpPr>
        <p:spPr/>
        <p:txBody>
          <a:bodyPr>
            <a:normAutofit/>
          </a:bodyPr>
          <a:lstStyle/>
          <a:p>
            <a:r>
              <a:rPr lang="he-IL">
                <a:latin typeface="David" panose="020E0502060401010101" pitchFamily="34" charset="-79"/>
              </a:rPr>
              <a:t>להפוך מחשבות למילים</a:t>
            </a:r>
          </a:p>
        </p:txBody>
      </p:sp>
      <p:sp>
        <p:nvSpPr>
          <p:cNvPr id="3" name="מציין מיקום טקסט 2">
            <a:extLst>
              <a:ext uri="{FF2B5EF4-FFF2-40B4-BE49-F238E27FC236}">
                <a16:creationId xmlns:a16="http://schemas.microsoft.com/office/drawing/2014/main" id="{5CE670ED-7B04-75BA-AA5E-E84BCF309044}"/>
              </a:ext>
            </a:extLst>
          </p:cNvPr>
          <p:cNvSpPr>
            <a:spLocks noGrp="1"/>
          </p:cNvSpPr>
          <p:nvPr>
            <p:ph type="body" idx="1"/>
          </p:nvPr>
        </p:nvSpPr>
        <p:spPr>
          <a:xfrm>
            <a:off x="6844145" y="1825625"/>
            <a:ext cx="5264727" cy="4351338"/>
          </a:xfrm>
        </p:spPr>
        <p:txBody>
          <a:bodyPr>
            <a:normAutofit/>
          </a:bodyPr>
          <a:lstStyle/>
          <a:p>
            <a:r>
              <a:rPr lang="he-IL" dirty="0">
                <a:latin typeface="David" panose="020E0502060401010101" pitchFamily="34" charset="-79"/>
              </a:rPr>
              <a:t>במקום לחשוב: "הוא טוב בזה"</a:t>
            </a:r>
          </a:p>
          <a:p>
            <a:r>
              <a:rPr lang="he-IL" dirty="0">
                <a:latin typeface="David" panose="020E0502060401010101" pitchFamily="34" charset="-79"/>
              </a:rPr>
              <a:t>להגיד: "ראיתי איך עזרת, זה היה יפה מצדך"</a:t>
            </a:r>
          </a:p>
          <a:p>
            <a:endParaRPr lang="he-IL" dirty="0">
              <a:latin typeface="David" panose="020E0502060401010101" pitchFamily="34" charset="-79"/>
            </a:endParaRPr>
          </a:p>
          <a:p>
            <a:r>
              <a:rPr lang="he-IL" dirty="0">
                <a:latin typeface="David" panose="020E0502060401010101" pitchFamily="34" charset="-79"/>
              </a:rPr>
              <a:t>במקום לחשוב: "היא מוכשרת"</a:t>
            </a:r>
          </a:p>
          <a:p>
            <a:r>
              <a:rPr lang="he-IL" dirty="0">
                <a:latin typeface="David" panose="020E0502060401010101" pitchFamily="34" charset="-79"/>
              </a:rPr>
              <a:t>להגיד: "הציור שלך מקסים, אהבתי את הצבעים"</a:t>
            </a:r>
          </a:p>
        </p:txBody>
      </p:sp>
      <p:pic>
        <p:nvPicPr>
          <p:cNvPr id="5" name="תמונה 4">
            <a:extLst>
              <a:ext uri="{FF2B5EF4-FFF2-40B4-BE49-F238E27FC236}">
                <a16:creationId xmlns:a16="http://schemas.microsoft.com/office/drawing/2014/main" id="{C22DBF75-437C-5E63-EC28-D4D48FEBAB3A}"/>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40435931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8111A9D-1263-A1D7-749E-D0F2DD8882FA}"/>
              </a:ext>
            </a:extLst>
          </p:cNvPr>
          <p:cNvSpPr>
            <a:spLocks noGrp="1"/>
          </p:cNvSpPr>
          <p:nvPr>
            <p:ph type="title"/>
          </p:nvPr>
        </p:nvSpPr>
        <p:spPr/>
        <p:txBody>
          <a:bodyPr/>
          <a:lstStyle/>
          <a:p>
            <a:r>
              <a:rPr lang="he-IL" dirty="0"/>
              <a:t>מצוות ביכורים</a:t>
            </a:r>
          </a:p>
        </p:txBody>
      </p:sp>
      <p:sp>
        <p:nvSpPr>
          <p:cNvPr id="3" name="מציין מיקום טקסט 2">
            <a:extLst>
              <a:ext uri="{FF2B5EF4-FFF2-40B4-BE49-F238E27FC236}">
                <a16:creationId xmlns:a16="http://schemas.microsoft.com/office/drawing/2014/main" id="{F1406508-0208-A772-80DC-1C5C58D93783}"/>
              </a:ext>
            </a:extLst>
          </p:cNvPr>
          <p:cNvSpPr>
            <a:spLocks noGrp="1"/>
          </p:cNvSpPr>
          <p:nvPr>
            <p:ph type="body" idx="1"/>
          </p:nvPr>
        </p:nvSpPr>
        <p:spPr>
          <a:xfrm>
            <a:off x="5902035" y="1825624"/>
            <a:ext cx="6206837" cy="5032375"/>
          </a:xfrm>
        </p:spPr>
        <p:txBody>
          <a:bodyPr>
            <a:normAutofit fontScale="85000" lnSpcReduction="10000"/>
          </a:bodyPr>
          <a:lstStyle/>
          <a:p>
            <a:pPr algn="just"/>
            <a:r>
              <a:rPr lang="he-IL" dirty="0"/>
              <a:t>ספר החינוך פרשת כי תבוא מצוה תרו</a:t>
            </a:r>
          </a:p>
          <a:p>
            <a:pPr algn="just"/>
            <a:r>
              <a:rPr lang="he-IL" dirty="0"/>
              <a:t>משרשי </a:t>
            </a:r>
            <a:r>
              <a:rPr lang="he-IL" dirty="0" err="1"/>
              <a:t>המצוה</a:t>
            </a:r>
            <a:r>
              <a:rPr lang="he-IL" dirty="0"/>
              <a:t>, </a:t>
            </a:r>
            <a:r>
              <a:rPr lang="he-IL" b="1" dirty="0"/>
              <a:t>לפי שהאדם מעורר מחשבותיו ומצייר בלבבו האמת </a:t>
            </a:r>
            <a:r>
              <a:rPr lang="he-IL" b="1" dirty="0" err="1"/>
              <a:t>בכח</a:t>
            </a:r>
            <a:r>
              <a:rPr lang="he-IL" b="1" dirty="0"/>
              <a:t> דברי פיו</a:t>
            </a:r>
            <a:r>
              <a:rPr lang="he-IL" dirty="0"/>
              <a:t>, על כן בהיטיב אליו השם ברוך הוא ובברכו אותו ואת אדמתו לעשות פירות, וזכה להביאם לבית </a:t>
            </a:r>
            <a:r>
              <a:rPr lang="he-IL" dirty="0" err="1"/>
              <a:t>אלהינו</a:t>
            </a:r>
            <a:r>
              <a:rPr lang="he-IL" dirty="0"/>
              <a:t>, </a:t>
            </a:r>
          </a:p>
          <a:p>
            <a:pPr algn="just"/>
            <a:r>
              <a:rPr lang="he-IL" b="1" dirty="0"/>
              <a:t>ראוי לו לעורר לבבו בדברי </a:t>
            </a:r>
            <a:r>
              <a:rPr lang="he-IL" b="1" dirty="0" err="1"/>
              <a:t>פיהו</a:t>
            </a:r>
            <a:r>
              <a:rPr lang="he-IL" b="1" dirty="0"/>
              <a:t> ולחשוב כי </a:t>
            </a:r>
            <a:r>
              <a:rPr lang="he-IL" b="1" dirty="0" err="1"/>
              <a:t>הכל</a:t>
            </a:r>
            <a:r>
              <a:rPr lang="he-IL" b="1" dirty="0"/>
              <a:t> הגיע אליו מאת אדון העולם, </a:t>
            </a:r>
            <a:r>
              <a:rPr lang="he-IL" dirty="0"/>
              <a:t>ויספר חסדיו יתברך עלינו ועל כל עם ישראל דרך כלל, </a:t>
            </a:r>
          </a:p>
          <a:p>
            <a:pPr algn="just"/>
            <a:r>
              <a:rPr lang="he-IL" dirty="0"/>
              <a:t>ועל כן מתחיל </a:t>
            </a:r>
            <a:r>
              <a:rPr lang="he-IL" dirty="0" err="1"/>
              <a:t>בענין</a:t>
            </a:r>
            <a:r>
              <a:rPr lang="he-IL" dirty="0"/>
              <a:t> יעקב אבינו שחלצו האל מיד לבן וענין עבודת המצריים בנו והצילנו הוא ברוך הוא מידם, ואחר השבח מבקש מלפניו להתמיד הברכה עליו, </a:t>
            </a:r>
          </a:p>
          <a:p>
            <a:pPr algn="just"/>
            <a:r>
              <a:rPr lang="he-IL" dirty="0"/>
              <a:t>ומתוך התעוררות נפשו בשבח השם ובטובו זוכה ומתברכת ארצו, ועל כן </a:t>
            </a:r>
            <a:r>
              <a:rPr lang="he-IL" dirty="0" err="1"/>
              <a:t>ציונו</a:t>
            </a:r>
            <a:r>
              <a:rPr lang="he-IL" dirty="0"/>
              <a:t> ברוך הוא על זה כי חפץ חסד הוא. </a:t>
            </a:r>
          </a:p>
        </p:txBody>
      </p:sp>
      <p:pic>
        <p:nvPicPr>
          <p:cNvPr id="5" name="תמונה 4">
            <a:extLst>
              <a:ext uri="{FF2B5EF4-FFF2-40B4-BE49-F238E27FC236}">
                <a16:creationId xmlns:a16="http://schemas.microsoft.com/office/drawing/2014/main" id="{65026DCC-0E2D-EC55-B7D7-255BB7BF9928}"/>
              </a:ext>
            </a:extLst>
          </p:cNvPr>
          <p:cNvPicPr>
            <a:picLocks noChangeAspect="1"/>
          </p:cNvPicPr>
          <p:nvPr/>
        </p:nvPicPr>
        <p:blipFill>
          <a:blip r:embed="rId3"/>
          <a:stretch>
            <a:fillRect/>
          </a:stretch>
        </p:blipFill>
        <p:spPr>
          <a:xfrm>
            <a:off x="1" y="1"/>
            <a:ext cx="5800436" cy="5800436"/>
          </a:xfrm>
          <a:prstGeom prst="rect">
            <a:avLst/>
          </a:prstGeom>
        </p:spPr>
      </p:pic>
    </p:spTree>
    <p:extLst>
      <p:ext uri="{BB962C8B-B14F-4D97-AF65-F5344CB8AC3E}">
        <p14:creationId xmlns:p14="http://schemas.microsoft.com/office/powerpoint/2010/main" val="16713401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F0C199-CC8B-B56F-F1BC-D4A79431C3FC}"/>
              </a:ext>
            </a:extLst>
          </p:cNvPr>
          <p:cNvSpPr>
            <a:spLocks noGrp="1"/>
          </p:cNvSpPr>
          <p:nvPr>
            <p:ph type="title"/>
          </p:nvPr>
        </p:nvSpPr>
        <p:spPr/>
        <p:txBody>
          <a:bodyPr>
            <a:normAutofit/>
          </a:bodyPr>
          <a:lstStyle/>
          <a:p>
            <a:r>
              <a:rPr lang="he-IL">
                <a:latin typeface="David" panose="020E0502060401010101" pitchFamily="34" charset="-79"/>
              </a:rPr>
              <a:t>הרגלים לאימוץ</a:t>
            </a:r>
          </a:p>
        </p:txBody>
      </p:sp>
      <p:sp>
        <p:nvSpPr>
          <p:cNvPr id="3" name="מציין מיקום טקסט 2">
            <a:extLst>
              <a:ext uri="{FF2B5EF4-FFF2-40B4-BE49-F238E27FC236}">
                <a16:creationId xmlns:a16="http://schemas.microsoft.com/office/drawing/2014/main" id="{99AC0DD8-1393-D588-ACFA-452958919079}"/>
              </a:ext>
            </a:extLst>
          </p:cNvPr>
          <p:cNvSpPr>
            <a:spLocks noGrp="1"/>
          </p:cNvSpPr>
          <p:nvPr>
            <p:ph type="body" idx="1"/>
          </p:nvPr>
        </p:nvSpPr>
        <p:spPr>
          <a:xfrm>
            <a:off x="6918960" y="1825625"/>
            <a:ext cx="5189912" cy="4351338"/>
          </a:xfrm>
        </p:spPr>
        <p:txBody>
          <a:bodyPr>
            <a:normAutofit/>
          </a:bodyPr>
          <a:lstStyle/>
          <a:p>
            <a:r>
              <a:rPr lang="he-IL" dirty="0">
                <a:latin typeface="David" panose="020E0502060401010101" pitchFamily="34" charset="-79"/>
              </a:rPr>
              <a:t>• לפחות מחמאה אחת ביום לכל בן משפחה</a:t>
            </a:r>
          </a:p>
          <a:p>
            <a:r>
              <a:rPr lang="he-IL" dirty="0">
                <a:latin typeface="David" panose="020E0502060401010101" pitchFamily="34" charset="-79"/>
              </a:rPr>
              <a:t>• שיתוף ברגשות חיוביים כשהם עולים</a:t>
            </a:r>
          </a:p>
          <a:p>
            <a:r>
              <a:rPr lang="he-IL" dirty="0">
                <a:latin typeface="David" panose="020E0502060401010101" pitchFamily="34" charset="-79"/>
              </a:rPr>
              <a:t>• הבעת תודה על דברים שבשגרה</a:t>
            </a:r>
          </a:p>
          <a:p>
            <a:r>
              <a:rPr lang="he-IL" dirty="0">
                <a:latin typeface="David" panose="020E0502060401010101" pitchFamily="34" charset="-79"/>
              </a:rPr>
              <a:t>• חיבוק מלווה במילים טובות</a:t>
            </a:r>
          </a:p>
        </p:txBody>
      </p:sp>
      <p:pic>
        <p:nvPicPr>
          <p:cNvPr id="5" name="תמונה 4">
            <a:extLst>
              <a:ext uri="{FF2B5EF4-FFF2-40B4-BE49-F238E27FC236}">
                <a16:creationId xmlns:a16="http://schemas.microsoft.com/office/drawing/2014/main" id="{7EF4206C-159F-A0DE-3A65-70C7B4DD64ED}"/>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14035864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A1CC58C-C266-D721-596F-3734E5F105ED}"/>
              </a:ext>
            </a:extLst>
          </p:cNvPr>
          <p:cNvSpPr>
            <a:spLocks noGrp="1"/>
          </p:cNvSpPr>
          <p:nvPr>
            <p:ph type="title"/>
          </p:nvPr>
        </p:nvSpPr>
        <p:spPr>
          <a:xfrm>
            <a:off x="6677891" y="365125"/>
            <a:ext cx="5421745" cy="1325563"/>
          </a:xfrm>
        </p:spPr>
        <p:txBody>
          <a:bodyPr>
            <a:normAutofit/>
          </a:bodyPr>
          <a:lstStyle/>
          <a:p>
            <a:pPr algn="ctr"/>
            <a:r>
              <a:rPr lang="he-IL" dirty="0">
                <a:latin typeface="David" panose="020E0502060401010101" pitchFamily="34" charset="-79"/>
              </a:rPr>
              <a:t>המילים של היום</a:t>
            </a:r>
          </a:p>
        </p:txBody>
      </p:sp>
      <p:sp>
        <p:nvSpPr>
          <p:cNvPr id="3" name="מציין מיקום טקסט 2">
            <a:extLst>
              <a:ext uri="{FF2B5EF4-FFF2-40B4-BE49-F238E27FC236}">
                <a16:creationId xmlns:a16="http://schemas.microsoft.com/office/drawing/2014/main" id="{D6AC9FBB-1D43-C1A7-CD37-E170E1F6DC8D}"/>
              </a:ext>
            </a:extLst>
          </p:cNvPr>
          <p:cNvSpPr>
            <a:spLocks noGrp="1"/>
          </p:cNvSpPr>
          <p:nvPr>
            <p:ph type="body" idx="1"/>
          </p:nvPr>
        </p:nvSpPr>
        <p:spPr>
          <a:xfrm>
            <a:off x="6677891" y="1825625"/>
            <a:ext cx="5430981" cy="4351338"/>
          </a:xfrm>
        </p:spPr>
        <p:txBody>
          <a:bodyPr>
            <a:normAutofit/>
          </a:bodyPr>
          <a:lstStyle/>
          <a:p>
            <a:pPr algn="ctr"/>
            <a:r>
              <a:rPr lang="he-IL" sz="3200" dirty="0">
                <a:latin typeface="David" panose="020E0502060401010101" pitchFamily="34" charset="-79"/>
              </a:rPr>
              <a:t>הן הזיכרונות של מחר</a:t>
            </a:r>
          </a:p>
          <a:p>
            <a:pPr algn="ctr"/>
            <a:endParaRPr lang="he-IL" sz="3200" dirty="0">
              <a:latin typeface="David" panose="020E0502060401010101" pitchFamily="34" charset="-79"/>
            </a:endParaRPr>
          </a:p>
          <a:p>
            <a:pPr algn="ctr"/>
            <a:r>
              <a:rPr lang="he-IL" sz="3200" dirty="0">
                <a:latin typeface="David" panose="020E0502060401010101" pitchFamily="34" charset="-79"/>
              </a:rPr>
              <a:t>אל תשמרו את האהבה בלב -</a:t>
            </a:r>
          </a:p>
          <a:p>
            <a:pPr algn="ctr"/>
            <a:r>
              <a:rPr lang="he-IL" sz="3200" dirty="0">
                <a:latin typeface="David" panose="020E0502060401010101" pitchFamily="34" charset="-79"/>
              </a:rPr>
              <a:t>תנו לה קול!</a:t>
            </a:r>
          </a:p>
        </p:txBody>
      </p:sp>
      <p:pic>
        <p:nvPicPr>
          <p:cNvPr id="5" name="תמונה 4">
            <a:extLst>
              <a:ext uri="{FF2B5EF4-FFF2-40B4-BE49-F238E27FC236}">
                <a16:creationId xmlns:a16="http://schemas.microsoft.com/office/drawing/2014/main" id="{CF47E636-E4EB-34F8-4EC7-87F39E60D059}"/>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9933678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E608C258-6244-952A-A21B-89951F210EF2}"/>
              </a:ext>
            </a:extLst>
          </p:cNvPr>
          <p:cNvSpPr>
            <a:spLocks noGrp="1"/>
          </p:cNvSpPr>
          <p:nvPr>
            <p:ph type="body" idx="1"/>
          </p:nvPr>
        </p:nvSpPr>
        <p:spPr>
          <a:xfrm>
            <a:off x="7481455" y="147782"/>
            <a:ext cx="4627418" cy="6548582"/>
          </a:xfrm>
        </p:spPr>
        <p:txBody>
          <a:bodyPr>
            <a:normAutofit fontScale="85000" lnSpcReduction="20000"/>
          </a:bodyPr>
          <a:lstStyle/>
          <a:p>
            <a:r>
              <a:rPr lang="he-IL" b="1" dirty="0"/>
              <a:t>דְּבָרִים שֶׁבַּלֵּב - שִׁיר הַמִּלִּים הַטּוֹבוֹת</a:t>
            </a:r>
          </a:p>
          <a:p>
            <a:r>
              <a:rPr lang="he-IL" b="1" dirty="0"/>
              <a:t>שער ראשון: הַלֵּב הַדּוֹמֵם</a:t>
            </a:r>
          </a:p>
          <a:p>
            <a:pPr algn="r" rtl="1"/>
            <a:r>
              <a:rPr lang="he-IL" dirty="0">
                <a:effectLst/>
              </a:rPr>
              <a:t>מַה יּוֹעִיל לֵב מָלֵא אַהֲבָה </a:t>
            </a:r>
          </a:p>
          <a:p>
            <a:pPr algn="r" rtl="1"/>
            <a:r>
              <a:rPr lang="he-IL" dirty="0">
                <a:effectLst/>
              </a:rPr>
              <a:t>אִם יִשְׁתּוֹק בְּשָׁעַת הַקְשָׁבָה? </a:t>
            </a:r>
          </a:p>
          <a:p>
            <a:pPr algn="r" rtl="1"/>
            <a:r>
              <a:rPr lang="he-IL" dirty="0">
                <a:effectLst/>
              </a:rPr>
              <a:t>כְּאוֹצָר טָמוּן בַּחוֹל הַיָּם </a:t>
            </a:r>
          </a:p>
          <a:p>
            <a:pPr algn="r" rtl="1"/>
            <a:r>
              <a:rPr lang="he-IL" dirty="0">
                <a:effectLst/>
              </a:rPr>
              <a:t>לֹא יָאִיר עַד יֵצֵא לָעוֹלָם</a:t>
            </a:r>
          </a:p>
          <a:p>
            <a:r>
              <a:rPr lang="he-IL" b="1" dirty="0"/>
              <a:t>שער שני: קוֹל הָאַהֲבָה</a:t>
            </a:r>
          </a:p>
          <a:p>
            <a:pPr algn="r" rtl="1"/>
            <a:r>
              <a:rPr lang="he-IL" dirty="0">
                <a:effectLst/>
              </a:rPr>
              <a:t>הַבֵּט בְּעֵינֵי יַלְדְּךָ הַיָּקָר </a:t>
            </a:r>
          </a:p>
          <a:p>
            <a:pPr algn="r" rtl="1"/>
            <a:r>
              <a:rPr lang="he-IL" dirty="0">
                <a:effectLst/>
              </a:rPr>
              <a:t>אַל תִּשְׁמוֹר בַּלֵּב, הַבֵּט וֶאֱמוֹר: </a:t>
            </a:r>
          </a:p>
          <a:p>
            <a:pPr algn="r" rtl="1"/>
            <a:r>
              <a:rPr lang="he-IL" dirty="0">
                <a:effectLst/>
              </a:rPr>
              <a:t>"אַהֲבָתִי לְךָ כְּאוֹר הַשֶּׁמֶשׁ </a:t>
            </a:r>
          </a:p>
          <a:p>
            <a:pPr algn="r" rtl="1"/>
            <a:r>
              <a:rPr lang="he-IL" dirty="0">
                <a:effectLst/>
              </a:rPr>
              <a:t>מְחַמֶּמֶת, מְאִירָה, נוֹתֶנֶת נֶפֶשׁ"</a:t>
            </a:r>
          </a:p>
          <a:p>
            <a:r>
              <a:rPr lang="he-IL" b="1" dirty="0"/>
              <a:t>שער שלישי: בַּיִת מָלֵא מִלִּים</a:t>
            </a:r>
          </a:p>
          <a:p>
            <a:pPr algn="r" rtl="1"/>
            <a:r>
              <a:rPr lang="he-IL" dirty="0">
                <a:effectLst/>
              </a:rPr>
              <a:t>בְּכָל בֹּקֶר חָדָשׁ, בְּרָכָה חֲדָשָׁה </a:t>
            </a:r>
          </a:p>
          <a:p>
            <a:pPr algn="r" rtl="1"/>
            <a:r>
              <a:rPr lang="he-IL" dirty="0">
                <a:effectLst/>
              </a:rPr>
              <a:t>בְּכָל עֶרֶב שָׁקֵט, מִלַּת הוֹקָרָה </a:t>
            </a:r>
          </a:p>
          <a:p>
            <a:pPr algn="r" rtl="1"/>
            <a:r>
              <a:rPr lang="he-IL" dirty="0">
                <a:effectLst/>
              </a:rPr>
              <a:t>כִּי הַבַּיִת נִבְנֶה מִמִּלִּים טוֹבוֹת </a:t>
            </a:r>
          </a:p>
          <a:p>
            <a:pPr algn="r" rtl="1"/>
            <a:r>
              <a:rPr lang="he-IL" dirty="0">
                <a:effectLst/>
              </a:rPr>
              <a:t>כְּמוֹ קִירוֹת חֲזָקִים מֵאֲבָנִים טוֹבוֹת</a:t>
            </a:r>
          </a:p>
          <a:p>
            <a:endParaRPr lang="he-IL" dirty="0"/>
          </a:p>
        </p:txBody>
      </p:sp>
      <p:sp>
        <p:nvSpPr>
          <p:cNvPr id="6" name="תיבת טקסט 5">
            <a:extLst>
              <a:ext uri="{FF2B5EF4-FFF2-40B4-BE49-F238E27FC236}">
                <a16:creationId xmlns:a16="http://schemas.microsoft.com/office/drawing/2014/main" id="{DF2AFAF5-FDB9-187F-113E-01029FF53BC2}"/>
              </a:ext>
            </a:extLst>
          </p:cNvPr>
          <p:cNvSpPr txBox="1"/>
          <p:nvPr/>
        </p:nvSpPr>
        <p:spPr>
          <a:xfrm>
            <a:off x="1440873" y="92364"/>
            <a:ext cx="6086763" cy="5909310"/>
          </a:xfrm>
          <a:prstGeom prst="rect">
            <a:avLst/>
          </a:prstGeom>
          <a:noFill/>
        </p:spPr>
        <p:txBody>
          <a:bodyPr wrap="square" rtlCol="1">
            <a:spAutoFit/>
          </a:bodyPr>
          <a:lstStyle/>
          <a:p>
            <a:r>
              <a:rPr lang="he-IL" b="1" dirty="0"/>
              <a:t>שער רביעי: הַזְּרִיעָה</a:t>
            </a:r>
          </a:p>
          <a:p>
            <a:pPr algn="r" rtl="1"/>
            <a:r>
              <a:rPr lang="he-IL" dirty="0">
                <a:effectLst/>
              </a:rPr>
              <a:t>זְרַע מִלִּים טוֹבוֹת בְּגַן הַחַיִּים </a:t>
            </a:r>
          </a:p>
          <a:p>
            <a:pPr algn="r" rtl="1"/>
            <a:r>
              <a:rPr lang="he-IL" dirty="0">
                <a:effectLst/>
              </a:rPr>
              <a:t>כְּזוֹרֵעַ פְּרָחִים בְּעֵת הָאָבִיב </a:t>
            </a:r>
          </a:p>
          <a:p>
            <a:pPr algn="r" rtl="1"/>
            <a:r>
              <a:rPr lang="he-IL" dirty="0">
                <a:effectLst/>
              </a:rPr>
              <a:t>וּרְאֵה אֵיךְ יִצְמְחוּ לְאַט </a:t>
            </a:r>
            <a:r>
              <a:rPr lang="he-IL" dirty="0" err="1">
                <a:effectLst/>
              </a:rPr>
              <a:t>לְאַט</a:t>
            </a:r>
            <a:r>
              <a:rPr lang="he-IL" dirty="0">
                <a:effectLst/>
              </a:rPr>
              <a:t> </a:t>
            </a:r>
          </a:p>
          <a:p>
            <a:pPr algn="r" rtl="1"/>
            <a:r>
              <a:rPr lang="he-IL" dirty="0" err="1">
                <a:effectLst/>
              </a:rPr>
              <a:t>נִצָּנִים</a:t>
            </a:r>
            <a:r>
              <a:rPr lang="he-IL" dirty="0">
                <a:effectLst/>
              </a:rPr>
              <a:t> שֶׁל אַהֲבָה, פְּרָחִים שֶׁל אֱמֶת</a:t>
            </a:r>
          </a:p>
          <a:p>
            <a:r>
              <a:rPr lang="he-IL" b="1" dirty="0"/>
              <a:t>שער חמישי: הַמּוֹרֶשֶׁת</a:t>
            </a:r>
          </a:p>
          <a:p>
            <a:pPr algn="r" rtl="1"/>
            <a:r>
              <a:rPr lang="he-IL" dirty="0">
                <a:effectLst/>
              </a:rPr>
              <a:t>כִּי לֹא דַּי בְּמַחְשָׁבוֹת טוֹבוֹת לְבַד </a:t>
            </a:r>
          </a:p>
          <a:p>
            <a:pPr algn="r" rtl="1"/>
            <a:r>
              <a:rPr lang="he-IL" dirty="0">
                <a:effectLst/>
              </a:rPr>
              <a:t>כְּמוֹ שֶׁלָּמַדְנוּ מִדִּין הַתַּלְמוּד </a:t>
            </a:r>
          </a:p>
          <a:p>
            <a:pPr algn="r" rtl="1"/>
            <a:r>
              <a:rPr lang="he-IL" dirty="0">
                <a:effectLst/>
              </a:rPr>
              <a:t>"דְּבָרִים שֶׁבַּלֵּב אֵינָם דְּבָרִים" </a:t>
            </a:r>
          </a:p>
          <a:p>
            <a:pPr algn="r" rtl="1"/>
            <a:r>
              <a:rPr lang="he-IL" dirty="0">
                <a:effectLst/>
              </a:rPr>
              <a:t>עַד שֶׁיֵּצְאוּ לָאוֹר כְּאוֹר הַכּוֹכָבִים</a:t>
            </a:r>
          </a:p>
          <a:p>
            <a:r>
              <a:rPr lang="he-IL" b="1" dirty="0"/>
              <a:t>שער שישי: הַבְּרָכָה</a:t>
            </a:r>
          </a:p>
          <a:p>
            <a:pPr algn="r" rtl="1"/>
            <a:r>
              <a:rPr lang="he-IL" dirty="0">
                <a:effectLst/>
              </a:rPr>
              <a:t>בָּרוּךְ הַמְחַדֵּשׁ בְּטוּבוֹ בְּכָל יוֹם </a:t>
            </a:r>
          </a:p>
          <a:p>
            <a:pPr algn="r" rtl="1"/>
            <a:r>
              <a:rPr lang="he-IL" dirty="0">
                <a:effectLst/>
              </a:rPr>
              <a:t>מִלִּים חֲדָשׁוֹת לְהָאִיר אֶת הַמָּקוֹם </a:t>
            </a:r>
          </a:p>
          <a:p>
            <a:pPr algn="r" rtl="1"/>
            <a:r>
              <a:rPr lang="he-IL" dirty="0">
                <a:effectLst/>
              </a:rPr>
              <a:t>לְחַזֵּק, לְעוֹדֵד, לְהַבִּיעַ אַהֲבָה </a:t>
            </a:r>
          </a:p>
          <a:p>
            <a:pPr algn="r" rtl="1"/>
            <a:r>
              <a:rPr lang="he-IL" dirty="0">
                <a:effectLst/>
              </a:rPr>
              <a:t>וּלְהַפְרִיחַ פְּרָחִים בְּגַן הַמִּשְׁפָּחָה</a:t>
            </a:r>
          </a:p>
          <a:p>
            <a:r>
              <a:rPr lang="he-IL" b="1" dirty="0"/>
              <a:t>חתימה: תְּפִלַּת הַמִּלִּים</a:t>
            </a:r>
          </a:p>
          <a:p>
            <a:pPr algn="r" rtl="1"/>
            <a:r>
              <a:rPr lang="he-IL" dirty="0">
                <a:effectLst/>
              </a:rPr>
              <a:t>יְהִי רָצוֹן שֶׁנִּזְכֶּה תָּמִיד לוֹמַר </a:t>
            </a:r>
          </a:p>
          <a:p>
            <a:pPr algn="r" rtl="1"/>
            <a:r>
              <a:rPr lang="he-IL" dirty="0">
                <a:effectLst/>
              </a:rPr>
              <a:t>אֶת הַמִּלִּים הַטּוֹבוֹת בְּעֵת וּבְעוֹנָה </a:t>
            </a:r>
          </a:p>
          <a:p>
            <a:pPr algn="r" rtl="1"/>
            <a:r>
              <a:rPr lang="he-IL" dirty="0">
                <a:effectLst/>
              </a:rPr>
              <a:t>לְהוֹצִיא מִן הַלֵּב אֶל הַשָּׂפָה כָּל אַהֲבָה, </a:t>
            </a:r>
          </a:p>
          <a:p>
            <a:pPr algn="r" rtl="1"/>
            <a:r>
              <a:rPr lang="he-IL" dirty="0">
                <a:effectLst/>
              </a:rPr>
              <a:t>כָּל שֶׁבַח, כָּל בְּרָכָה</a:t>
            </a:r>
          </a:p>
          <a:p>
            <a:endParaRPr lang="he-IL" dirty="0"/>
          </a:p>
        </p:txBody>
      </p:sp>
    </p:spTree>
    <p:extLst>
      <p:ext uri="{BB962C8B-B14F-4D97-AF65-F5344CB8AC3E}">
        <p14:creationId xmlns:p14="http://schemas.microsoft.com/office/powerpoint/2010/main" val="8050143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E608C258-6244-952A-A21B-89951F210EF2}"/>
              </a:ext>
            </a:extLst>
          </p:cNvPr>
          <p:cNvSpPr>
            <a:spLocks noGrp="1"/>
          </p:cNvSpPr>
          <p:nvPr>
            <p:ph type="body" idx="1"/>
          </p:nvPr>
        </p:nvSpPr>
        <p:spPr>
          <a:xfrm>
            <a:off x="7481455" y="147782"/>
            <a:ext cx="4627418" cy="6548582"/>
          </a:xfrm>
        </p:spPr>
        <p:txBody>
          <a:bodyPr>
            <a:normAutofit fontScale="85000" lnSpcReduction="20000"/>
          </a:bodyPr>
          <a:lstStyle/>
          <a:p>
            <a:r>
              <a:rPr lang="he-IL" b="1" dirty="0"/>
              <a:t>דְּבָרִים שֶׁבַּלֵּב - שִׁיר הַמִּלִּים הַטּוֹבוֹת</a:t>
            </a:r>
          </a:p>
          <a:p>
            <a:r>
              <a:rPr lang="he-IL" b="1" dirty="0"/>
              <a:t>שער ראשון: הַלֵּב הַדּוֹמֵם</a:t>
            </a:r>
          </a:p>
          <a:p>
            <a:pPr algn="r" rtl="1"/>
            <a:r>
              <a:rPr lang="he-IL" dirty="0">
                <a:effectLst/>
              </a:rPr>
              <a:t>מַה יּוֹעִיל לֵב מָלֵא אַהֲבָה </a:t>
            </a:r>
          </a:p>
          <a:p>
            <a:pPr algn="r" rtl="1"/>
            <a:r>
              <a:rPr lang="he-IL" dirty="0">
                <a:effectLst/>
              </a:rPr>
              <a:t>אִם יִשְׁתּוֹק בְּשָׁעַת הַקְשָׁבָה? </a:t>
            </a:r>
          </a:p>
          <a:p>
            <a:pPr algn="r" rtl="1"/>
            <a:r>
              <a:rPr lang="he-IL" dirty="0">
                <a:effectLst/>
              </a:rPr>
              <a:t>כְּאוֹצָר טָמוּן בַּחוֹל הַיָּם </a:t>
            </a:r>
          </a:p>
          <a:p>
            <a:pPr algn="r" rtl="1"/>
            <a:r>
              <a:rPr lang="he-IL" dirty="0">
                <a:effectLst/>
              </a:rPr>
              <a:t>לֹא יָאִיר עַד יֵצֵא לָעוֹלָם</a:t>
            </a:r>
          </a:p>
          <a:p>
            <a:r>
              <a:rPr lang="he-IL" b="1" dirty="0"/>
              <a:t>שער שני: קוֹל הָאַהֲבָה</a:t>
            </a:r>
          </a:p>
          <a:p>
            <a:pPr algn="r" rtl="1"/>
            <a:r>
              <a:rPr lang="he-IL" dirty="0">
                <a:effectLst/>
              </a:rPr>
              <a:t>הַבֵּט בְּעֵינֵי יַלְדְּךָ הַיָּקָר </a:t>
            </a:r>
          </a:p>
          <a:p>
            <a:pPr algn="r" rtl="1"/>
            <a:r>
              <a:rPr lang="he-IL" dirty="0">
                <a:effectLst/>
              </a:rPr>
              <a:t>אַל תִּשְׁמוֹר בַּלֵּב, הַבֵּט וֶאֱמוֹר: </a:t>
            </a:r>
          </a:p>
          <a:p>
            <a:pPr algn="r" rtl="1"/>
            <a:r>
              <a:rPr lang="he-IL" dirty="0">
                <a:effectLst/>
              </a:rPr>
              <a:t>"אַהֲבָתִי לְךָ כְּאוֹר הַשֶּׁמֶשׁ </a:t>
            </a:r>
          </a:p>
          <a:p>
            <a:pPr algn="r" rtl="1"/>
            <a:r>
              <a:rPr lang="he-IL" dirty="0">
                <a:effectLst/>
              </a:rPr>
              <a:t>מְחַמֶּמֶת, מְאִירָה, נוֹתֶנֶת נֶפֶשׁ"</a:t>
            </a:r>
          </a:p>
          <a:p>
            <a:r>
              <a:rPr lang="he-IL" b="1" dirty="0"/>
              <a:t>שער שלישי: בַּיִת מָלֵא מִלִּים</a:t>
            </a:r>
          </a:p>
          <a:p>
            <a:pPr algn="r" rtl="1"/>
            <a:r>
              <a:rPr lang="he-IL" dirty="0">
                <a:effectLst/>
              </a:rPr>
              <a:t>בְּכָל בֹּקֶר חָדָשׁ, בְּרָכָה חֲדָשָׁה </a:t>
            </a:r>
          </a:p>
          <a:p>
            <a:pPr algn="r" rtl="1"/>
            <a:r>
              <a:rPr lang="he-IL" dirty="0">
                <a:effectLst/>
              </a:rPr>
              <a:t>בְּכָל עֶרֶב שָׁקֵט, מִלַּת הוֹקָרָה </a:t>
            </a:r>
          </a:p>
          <a:p>
            <a:pPr algn="r" rtl="1"/>
            <a:r>
              <a:rPr lang="he-IL" dirty="0">
                <a:effectLst/>
              </a:rPr>
              <a:t>כִּי הַבַּיִת נִבְנֶה מִמִּלִּים טוֹבוֹת </a:t>
            </a:r>
          </a:p>
          <a:p>
            <a:pPr algn="r" rtl="1"/>
            <a:r>
              <a:rPr lang="he-IL" dirty="0">
                <a:effectLst/>
              </a:rPr>
              <a:t>כְּמוֹ קִירוֹת חֲזָקִים מֵאֲבָנִים טוֹבוֹת</a:t>
            </a:r>
          </a:p>
          <a:p>
            <a:endParaRPr lang="he-IL" dirty="0"/>
          </a:p>
        </p:txBody>
      </p:sp>
      <p:sp>
        <p:nvSpPr>
          <p:cNvPr id="6" name="תיבת טקסט 5">
            <a:extLst>
              <a:ext uri="{FF2B5EF4-FFF2-40B4-BE49-F238E27FC236}">
                <a16:creationId xmlns:a16="http://schemas.microsoft.com/office/drawing/2014/main" id="{DF2AFAF5-FDB9-187F-113E-01029FF53BC2}"/>
              </a:ext>
            </a:extLst>
          </p:cNvPr>
          <p:cNvSpPr txBox="1"/>
          <p:nvPr/>
        </p:nvSpPr>
        <p:spPr>
          <a:xfrm>
            <a:off x="1440873" y="92364"/>
            <a:ext cx="6086763" cy="5909310"/>
          </a:xfrm>
          <a:prstGeom prst="rect">
            <a:avLst/>
          </a:prstGeom>
          <a:noFill/>
        </p:spPr>
        <p:txBody>
          <a:bodyPr wrap="square" rtlCol="1">
            <a:spAutoFit/>
          </a:bodyPr>
          <a:lstStyle/>
          <a:p>
            <a:r>
              <a:rPr lang="he-IL" b="1" dirty="0"/>
              <a:t>שער רביעי: הַזְּרִיעָה</a:t>
            </a:r>
          </a:p>
          <a:p>
            <a:pPr algn="r" rtl="1"/>
            <a:r>
              <a:rPr lang="he-IL" dirty="0">
                <a:effectLst/>
              </a:rPr>
              <a:t>זְרַע מִלִּים טוֹבוֹת בְּגַן הַחַיִּים </a:t>
            </a:r>
          </a:p>
          <a:p>
            <a:pPr algn="r" rtl="1"/>
            <a:r>
              <a:rPr lang="he-IL" dirty="0">
                <a:effectLst/>
              </a:rPr>
              <a:t>כְּזוֹרֵעַ פְּרָחִים בְּעֵת הָאָבִיב </a:t>
            </a:r>
          </a:p>
          <a:p>
            <a:pPr algn="r" rtl="1"/>
            <a:r>
              <a:rPr lang="he-IL" dirty="0">
                <a:effectLst/>
              </a:rPr>
              <a:t>וּרְאֵה אֵיךְ יִצְמְחוּ לְאַט </a:t>
            </a:r>
            <a:r>
              <a:rPr lang="he-IL" dirty="0" err="1">
                <a:effectLst/>
              </a:rPr>
              <a:t>לְאַט</a:t>
            </a:r>
            <a:r>
              <a:rPr lang="he-IL" dirty="0">
                <a:effectLst/>
              </a:rPr>
              <a:t> </a:t>
            </a:r>
          </a:p>
          <a:p>
            <a:pPr algn="r" rtl="1"/>
            <a:r>
              <a:rPr lang="he-IL" dirty="0" err="1">
                <a:effectLst/>
              </a:rPr>
              <a:t>נִצָּנִים</a:t>
            </a:r>
            <a:r>
              <a:rPr lang="he-IL" dirty="0">
                <a:effectLst/>
              </a:rPr>
              <a:t> שֶׁל אַהֲבָה, פְּרָחִים שֶׁל אֱמֶת</a:t>
            </a:r>
          </a:p>
          <a:p>
            <a:r>
              <a:rPr lang="he-IL" b="1" dirty="0"/>
              <a:t>שער חמישי: הַמּוֹרֶשֶׁת</a:t>
            </a:r>
          </a:p>
          <a:p>
            <a:pPr algn="r" rtl="1"/>
            <a:r>
              <a:rPr lang="he-IL" dirty="0">
                <a:effectLst/>
              </a:rPr>
              <a:t>כִּי לֹא דַּי בְּמַחְשָׁבוֹת טוֹבוֹת לְבַד </a:t>
            </a:r>
          </a:p>
          <a:p>
            <a:pPr algn="r" rtl="1"/>
            <a:r>
              <a:rPr lang="he-IL" dirty="0">
                <a:effectLst/>
              </a:rPr>
              <a:t>כְּמוֹ שֶׁלָּמַדְנוּ מִדִּין הַתַּלְמוּד </a:t>
            </a:r>
          </a:p>
          <a:p>
            <a:pPr algn="r" rtl="1"/>
            <a:r>
              <a:rPr lang="he-IL" dirty="0">
                <a:effectLst/>
              </a:rPr>
              <a:t>"דְּבָרִים שֶׁבַּלֵּב אֵינָם דְּבָרִים" </a:t>
            </a:r>
          </a:p>
          <a:p>
            <a:pPr algn="r" rtl="1"/>
            <a:r>
              <a:rPr lang="he-IL" dirty="0">
                <a:effectLst/>
              </a:rPr>
              <a:t>עַד שֶׁיֵּצְאוּ לָאוֹר כְּאוֹר הַכּוֹכָבִים</a:t>
            </a:r>
          </a:p>
          <a:p>
            <a:r>
              <a:rPr lang="he-IL" b="1" dirty="0"/>
              <a:t>שער שישי: הַבְּרָכָה</a:t>
            </a:r>
          </a:p>
          <a:p>
            <a:pPr algn="r" rtl="1"/>
            <a:r>
              <a:rPr lang="he-IL" dirty="0">
                <a:effectLst/>
              </a:rPr>
              <a:t>בָּרוּךְ הַמְחַדֵּשׁ בְּטוּבוֹ בְּכָל יוֹם </a:t>
            </a:r>
          </a:p>
          <a:p>
            <a:pPr algn="r" rtl="1"/>
            <a:r>
              <a:rPr lang="he-IL" dirty="0">
                <a:effectLst/>
              </a:rPr>
              <a:t>מִלִּים חֲדָשׁוֹת לְהָאִיר אֶת הַמָּקוֹם </a:t>
            </a:r>
          </a:p>
          <a:p>
            <a:pPr algn="r" rtl="1"/>
            <a:r>
              <a:rPr lang="he-IL" dirty="0">
                <a:effectLst/>
              </a:rPr>
              <a:t>לְחַזֵּק, לְעוֹדֵד, לְהַבִּיעַ אַהֲבָה </a:t>
            </a:r>
          </a:p>
          <a:p>
            <a:pPr algn="r" rtl="1"/>
            <a:r>
              <a:rPr lang="he-IL" dirty="0">
                <a:effectLst/>
              </a:rPr>
              <a:t>וּלְהַפְרִיחַ פְּרָחִים בְּגַן הַמִּשְׁפָּחָה</a:t>
            </a:r>
          </a:p>
          <a:p>
            <a:r>
              <a:rPr lang="he-IL" b="1" dirty="0"/>
              <a:t>חתימה: תְּפִלַּת הַמִּלִּים</a:t>
            </a:r>
          </a:p>
          <a:p>
            <a:pPr algn="r" rtl="1"/>
            <a:r>
              <a:rPr lang="he-IL" dirty="0">
                <a:effectLst/>
              </a:rPr>
              <a:t>יְהִי רָצוֹן שֶׁנִּזְכֶּה תָּמִיד לוֹמַר </a:t>
            </a:r>
          </a:p>
          <a:p>
            <a:pPr algn="r" rtl="1"/>
            <a:r>
              <a:rPr lang="he-IL" dirty="0">
                <a:effectLst/>
              </a:rPr>
              <a:t>אֶת הַמִּלִּים הַטּוֹבוֹת בְּעֵת וּבְעוֹנָה </a:t>
            </a:r>
          </a:p>
          <a:p>
            <a:pPr algn="r" rtl="1"/>
            <a:r>
              <a:rPr lang="he-IL" dirty="0">
                <a:effectLst/>
              </a:rPr>
              <a:t>לְהוֹצִיא מִן הַלֵּב אֶל הַשָּׂפָה כָּל אַהֲבָה, </a:t>
            </a:r>
          </a:p>
          <a:p>
            <a:pPr algn="r" rtl="1"/>
            <a:r>
              <a:rPr lang="he-IL" dirty="0">
                <a:effectLst/>
              </a:rPr>
              <a:t>כָּל שֶׁבַח, כָּל בְּרָכָה</a:t>
            </a:r>
          </a:p>
          <a:p>
            <a:endParaRPr lang="he-IL" dirty="0"/>
          </a:p>
        </p:txBody>
      </p:sp>
    </p:spTree>
    <p:extLst>
      <p:ext uri="{BB962C8B-B14F-4D97-AF65-F5344CB8AC3E}">
        <p14:creationId xmlns:p14="http://schemas.microsoft.com/office/powerpoint/2010/main" val="32302816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D25DE2A-9BEB-978F-39B9-99480296AE41}"/>
              </a:ext>
            </a:extLst>
          </p:cNvPr>
          <p:cNvSpPr>
            <a:spLocks noGrp="1"/>
          </p:cNvSpPr>
          <p:nvPr>
            <p:ph type="title"/>
          </p:nvPr>
        </p:nvSpPr>
        <p:spPr/>
        <p:txBody>
          <a:bodyPr/>
          <a:lstStyle/>
          <a:p>
            <a:endParaRPr lang="he-IL"/>
          </a:p>
        </p:txBody>
      </p:sp>
      <p:sp>
        <p:nvSpPr>
          <p:cNvPr id="3" name="מציין מיקום טקסט 2">
            <a:extLst>
              <a:ext uri="{FF2B5EF4-FFF2-40B4-BE49-F238E27FC236}">
                <a16:creationId xmlns:a16="http://schemas.microsoft.com/office/drawing/2014/main" id="{26C90F82-1B48-0945-EACF-A6754A4A77D3}"/>
              </a:ext>
            </a:extLst>
          </p:cNvPr>
          <p:cNvSpPr>
            <a:spLocks noGrp="1"/>
          </p:cNvSpPr>
          <p:nvPr>
            <p:ph type="body" idx="1"/>
          </p:nvPr>
        </p:nvSpPr>
        <p:spPr/>
        <p:txBody>
          <a:bodyPr/>
          <a:lstStyle/>
          <a:p>
            <a:endParaRPr lang="he-IL"/>
          </a:p>
        </p:txBody>
      </p:sp>
      <p:pic>
        <p:nvPicPr>
          <p:cNvPr id="5" name="תמונה 4" descr="תמונה שמכילה אומנות, פסל, לבוש, אדם&#10;&#10;התיאור נוצר באופן אוטומטי">
            <a:extLst>
              <a:ext uri="{FF2B5EF4-FFF2-40B4-BE49-F238E27FC236}">
                <a16:creationId xmlns:a16="http://schemas.microsoft.com/office/drawing/2014/main" id="{04BA8903-D32C-B2E2-4EA4-7E7A5D5FE9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0"/>
            <a:ext cx="12001500" cy="6858000"/>
          </a:xfrm>
          <a:prstGeom prst="rect">
            <a:avLst/>
          </a:prstGeom>
        </p:spPr>
      </p:pic>
    </p:spTree>
    <p:extLst>
      <p:ext uri="{BB962C8B-B14F-4D97-AF65-F5344CB8AC3E}">
        <p14:creationId xmlns:p14="http://schemas.microsoft.com/office/powerpoint/2010/main" val="29613390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4A9C2D8-44F4-045A-1AD1-6740CD964FA1}"/>
              </a:ext>
            </a:extLst>
          </p:cNvPr>
          <p:cNvSpPr>
            <a:spLocks noGrp="1"/>
          </p:cNvSpPr>
          <p:nvPr>
            <p:ph type="title"/>
          </p:nvPr>
        </p:nvSpPr>
        <p:spPr>
          <a:xfrm>
            <a:off x="4913745" y="365125"/>
            <a:ext cx="6440055" cy="1325563"/>
          </a:xfrm>
        </p:spPr>
        <p:txBody>
          <a:bodyPr>
            <a:normAutofit fontScale="90000"/>
          </a:bodyPr>
          <a:lstStyle/>
          <a:p>
            <a:r>
              <a:rPr lang="he-IL" sz="6000" dirty="0">
                <a:latin typeface="David" panose="020E0502060401010101" pitchFamily="34" charset="-79"/>
              </a:rPr>
              <a:t>דברים שבלב אינם דברים</a:t>
            </a:r>
          </a:p>
        </p:txBody>
      </p:sp>
      <p:sp>
        <p:nvSpPr>
          <p:cNvPr id="3" name="מציין מיקום טקסט 2">
            <a:extLst>
              <a:ext uri="{FF2B5EF4-FFF2-40B4-BE49-F238E27FC236}">
                <a16:creationId xmlns:a16="http://schemas.microsoft.com/office/drawing/2014/main" id="{F7A36016-A09D-E308-2EBA-3E823C860286}"/>
              </a:ext>
            </a:extLst>
          </p:cNvPr>
          <p:cNvSpPr>
            <a:spLocks noGrp="1"/>
          </p:cNvSpPr>
          <p:nvPr>
            <p:ph type="body" idx="1"/>
          </p:nvPr>
        </p:nvSpPr>
        <p:spPr>
          <a:xfrm>
            <a:off x="4304146" y="1825625"/>
            <a:ext cx="7049654" cy="4351338"/>
          </a:xfrm>
        </p:spPr>
        <p:txBody>
          <a:bodyPr>
            <a:normAutofit fontScale="77500" lnSpcReduction="20000"/>
          </a:bodyPr>
          <a:lstStyle/>
          <a:p>
            <a:pPr algn="ctr"/>
            <a:r>
              <a:rPr lang="he-IL" sz="3200" dirty="0">
                <a:latin typeface="David" panose="020E0502060401010101" pitchFamily="34" charset="-79"/>
              </a:rPr>
              <a:t>מסכת קידושין דף מט-נ</a:t>
            </a:r>
          </a:p>
          <a:p>
            <a:pPr algn="ctr"/>
            <a:r>
              <a:rPr lang="he-IL" sz="3200" dirty="0">
                <a:latin typeface="David" panose="020E0502060401010101" pitchFamily="34" charset="-79"/>
              </a:rPr>
              <a:t>הפער בין המחשבה למעשה</a:t>
            </a:r>
          </a:p>
          <a:p>
            <a:pPr algn="ctr"/>
            <a:endParaRPr lang="he-IL" sz="3200" dirty="0">
              <a:latin typeface="David" panose="020E0502060401010101" pitchFamily="34" charset="-79"/>
            </a:endParaRPr>
          </a:p>
          <a:p>
            <a:pPr algn="ctr"/>
            <a:r>
              <a:rPr lang="he-IL" sz="3200" dirty="0">
                <a:latin typeface="David" panose="020E0502060401010101" pitchFamily="34" charset="-79"/>
              </a:rPr>
              <a:t>מנא ליה </a:t>
            </a:r>
            <a:r>
              <a:rPr lang="he-IL" sz="3200" dirty="0" err="1">
                <a:latin typeface="David" panose="020E0502060401010101" pitchFamily="34" charset="-79"/>
              </a:rPr>
              <a:t>לרבא</a:t>
            </a:r>
            <a:r>
              <a:rPr lang="he-IL" sz="3200" dirty="0">
                <a:latin typeface="David" panose="020E0502060401010101" pitchFamily="34" charset="-79"/>
              </a:rPr>
              <a:t> הא? </a:t>
            </a:r>
          </a:p>
          <a:p>
            <a:pPr algn="ctr"/>
            <a:r>
              <a:rPr lang="he-IL" sz="3200" dirty="0" err="1">
                <a:latin typeface="David" panose="020E0502060401010101" pitchFamily="34" charset="-79"/>
              </a:rPr>
              <a:t>אילימא</a:t>
            </a:r>
            <a:r>
              <a:rPr lang="he-IL" sz="3200" dirty="0">
                <a:latin typeface="David" panose="020E0502060401010101" pitchFamily="34" charset="-79"/>
              </a:rPr>
              <a:t> מהא </a:t>
            </a:r>
            <a:r>
              <a:rPr lang="he-IL" sz="3200" dirty="0" err="1">
                <a:latin typeface="David" panose="020E0502060401010101" pitchFamily="34" charset="-79"/>
              </a:rPr>
              <a:t>דתנן</a:t>
            </a:r>
            <a:r>
              <a:rPr lang="he-IL" sz="3200" dirty="0">
                <a:latin typeface="David" panose="020E0502060401010101" pitchFamily="34" charset="-79"/>
              </a:rPr>
              <a:t>: יקריב אותו - מלמד </a:t>
            </a:r>
            <a:r>
              <a:rPr lang="he-IL" sz="3200" dirty="0" err="1">
                <a:latin typeface="David" panose="020E0502060401010101" pitchFamily="34" charset="-79"/>
              </a:rPr>
              <a:t>שכופין</a:t>
            </a:r>
            <a:r>
              <a:rPr lang="he-IL" sz="3200" dirty="0">
                <a:latin typeface="David" panose="020E0502060401010101" pitchFamily="34" charset="-79"/>
              </a:rPr>
              <a:t> אותו, </a:t>
            </a:r>
          </a:p>
          <a:p>
            <a:pPr algn="ctr"/>
            <a:r>
              <a:rPr lang="he-IL" sz="3200" dirty="0">
                <a:latin typeface="David" panose="020E0502060401010101" pitchFamily="34" charset="-79"/>
              </a:rPr>
              <a:t>יכול בעל </a:t>
            </a:r>
            <a:r>
              <a:rPr lang="he-IL" sz="3200" dirty="0" err="1">
                <a:latin typeface="David" panose="020E0502060401010101" pitchFamily="34" charset="-79"/>
              </a:rPr>
              <a:t>כרחו</a:t>
            </a:r>
            <a:r>
              <a:rPr lang="he-IL" sz="3200" dirty="0">
                <a:latin typeface="David" panose="020E0502060401010101" pitchFamily="34" charset="-79"/>
              </a:rPr>
              <a:t>? תלמוד לומר: לרצונו, </a:t>
            </a:r>
          </a:p>
          <a:p>
            <a:pPr algn="ctr"/>
            <a:r>
              <a:rPr lang="he-IL" sz="3200" dirty="0">
                <a:latin typeface="David" panose="020E0502060401010101" pitchFamily="34" charset="-79"/>
              </a:rPr>
              <a:t>הא כיצד? </a:t>
            </a:r>
            <a:r>
              <a:rPr lang="he-IL" sz="3200" dirty="0" err="1">
                <a:latin typeface="David" panose="020E0502060401010101" pitchFamily="34" charset="-79"/>
              </a:rPr>
              <a:t>כופין</a:t>
            </a:r>
            <a:r>
              <a:rPr lang="he-IL" sz="3200" dirty="0">
                <a:latin typeface="David" panose="020E0502060401010101" pitchFamily="34" charset="-79"/>
              </a:rPr>
              <a:t> אותו עד שיאמר רוצה אני; </a:t>
            </a:r>
          </a:p>
          <a:p>
            <a:pPr algn="ctr"/>
            <a:r>
              <a:rPr lang="he-IL" sz="3200" dirty="0" err="1">
                <a:latin typeface="David" panose="020E0502060401010101" pitchFamily="34" charset="-79"/>
              </a:rPr>
              <a:t>ואמאי</a:t>
            </a:r>
            <a:r>
              <a:rPr lang="he-IL" sz="3200" dirty="0">
                <a:latin typeface="David" panose="020E0502060401010101" pitchFamily="34" charset="-79"/>
              </a:rPr>
              <a:t>? הא </a:t>
            </a:r>
            <a:r>
              <a:rPr lang="he-IL" sz="3200" dirty="0" err="1">
                <a:latin typeface="David" panose="020E0502060401010101" pitchFamily="34" charset="-79"/>
              </a:rPr>
              <a:t>בלביה</a:t>
            </a:r>
            <a:r>
              <a:rPr lang="he-IL" sz="3200" dirty="0">
                <a:latin typeface="David" panose="020E0502060401010101" pitchFamily="34" charset="-79"/>
              </a:rPr>
              <a:t> לא ניחא ליה! </a:t>
            </a:r>
          </a:p>
          <a:p>
            <a:pPr algn="ctr"/>
            <a:r>
              <a:rPr lang="he-IL" sz="3200" dirty="0">
                <a:latin typeface="David" panose="020E0502060401010101" pitchFamily="34" charset="-79"/>
              </a:rPr>
              <a:t>אלא לאו משום </a:t>
            </a:r>
            <a:r>
              <a:rPr lang="he-IL" sz="3200" dirty="0" err="1">
                <a:latin typeface="David" panose="020E0502060401010101" pitchFamily="34" charset="-79"/>
              </a:rPr>
              <a:t>דאמרינן</a:t>
            </a:r>
            <a:r>
              <a:rPr lang="he-IL" sz="3200" dirty="0">
                <a:latin typeface="David" panose="020E0502060401010101" pitchFamily="34" charset="-79"/>
              </a:rPr>
              <a:t> דברים שבלב אינן דברים. </a:t>
            </a:r>
          </a:p>
          <a:p>
            <a:pPr algn="ctr"/>
            <a:r>
              <a:rPr lang="he-IL" sz="3200" dirty="0">
                <a:latin typeface="David" panose="020E0502060401010101" pitchFamily="34" charset="-79"/>
              </a:rPr>
              <a:t>ודילמא שאני התם, </a:t>
            </a:r>
            <a:r>
              <a:rPr lang="he-IL" sz="3200" dirty="0" err="1">
                <a:latin typeface="David" panose="020E0502060401010101" pitchFamily="34" charset="-79"/>
              </a:rPr>
              <a:t>דאנן</a:t>
            </a:r>
            <a:r>
              <a:rPr lang="he-IL" sz="3200" dirty="0">
                <a:latin typeface="David" panose="020E0502060401010101" pitchFamily="34" charset="-79"/>
              </a:rPr>
              <a:t> סהדי </a:t>
            </a:r>
            <a:r>
              <a:rPr lang="he-IL" sz="3200" dirty="0" err="1">
                <a:latin typeface="David" panose="020E0502060401010101" pitchFamily="34" charset="-79"/>
              </a:rPr>
              <a:t>דניחא</a:t>
            </a:r>
            <a:r>
              <a:rPr lang="he-IL" sz="3200" dirty="0">
                <a:latin typeface="David" panose="020E0502060401010101" pitchFamily="34" charset="-79"/>
              </a:rPr>
              <a:t> ליה בכפרה! </a:t>
            </a:r>
          </a:p>
        </p:txBody>
      </p:sp>
      <p:pic>
        <p:nvPicPr>
          <p:cNvPr id="7" name="תמונה 6">
            <a:extLst>
              <a:ext uri="{FF2B5EF4-FFF2-40B4-BE49-F238E27FC236}">
                <a16:creationId xmlns:a16="http://schemas.microsoft.com/office/drawing/2014/main" id="{3F1EA9EC-6FA7-9489-79E0-D5F34B56757B}"/>
              </a:ext>
            </a:extLst>
          </p:cNvPr>
          <p:cNvPicPr>
            <a:picLocks noChangeAspect="1"/>
          </p:cNvPicPr>
          <p:nvPr/>
        </p:nvPicPr>
        <p:blipFill>
          <a:blip r:embed="rId2"/>
          <a:stretch>
            <a:fillRect/>
          </a:stretch>
        </p:blipFill>
        <p:spPr>
          <a:xfrm>
            <a:off x="0" y="0"/>
            <a:ext cx="3883891" cy="3883891"/>
          </a:xfrm>
          <a:prstGeom prst="rect">
            <a:avLst/>
          </a:prstGeom>
        </p:spPr>
      </p:pic>
      <p:sp>
        <p:nvSpPr>
          <p:cNvPr id="8" name="תיבת טקסט 7">
            <a:extLst>
              <a:ext uri="{FF2B5EF4-FFF2-40B4-BE49-F238E27FC236}">
                <a16:creationId xmlns:a16="http://schemas.microsoft.com/office/drawing/2014/main" id="{213F21CD-E788-CDFF-175D-DB4CE4E549A6}"/>
              </a:ext>
            </a:extLst>
          </p:cNvPr>
          <p:cNvSpPr txBox="1"/>
          <p:nvPr/>
        </p:nvSpPr>
        <p:spPr>
          <a:xfrm>
            <a:off x="0" y="4054764"/>
            <a:ext cx="3879273" cy="1200329"/>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ויקרא פרק א פסוק ג</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אִם עֹלָה קָרְבָּנוֹ מִן הַבָּקָר זָכָר תָּמִים יַקְרִיבֶנּוּ אֶל פֶּתַח אֹהֶל מוֹעֵד יַקְרִיב אֹתוֹ לִרְצֹנוֹ לִפְנֵי יְהֹוָה: </a:t>
            </a:r>
          </a:p>
        </p:txBody>
      </p:sp>
      <p:pic>
        <p:nvPicPr>
          <p:cNvPr id="9" name="מצלמה 8">
            <a:extLst>
              <a:ext uri="{FF2B5EF4-FFF2-40B4-BE49-F238E27FC236}">
                <a16:creationId xmlns:a16="http://schemas.microsoft.com/office/drawing/2014/main" id="{2FB1C793-F754-9170-5BD0-5C0602F2C815}"/>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705105" y="5043054"/>
            <a:ext cx="1814945" cy="1814945"/>
          </a:xfrm>
          <a:prstGeom prst="ellipse">
            <a:avLst/>
          </a:prstGeom>
        </p:spPr>
      </p:pic>
    </p:spTree>
    <p:extLst>
      <p:ext uri="{BB962C8B-B14F-4D97-AF65-F5344CB8AC3E}">
        <p14:creationId xmlns:p14="http://schemas.microsoft.com/office/powerpoint/2010/main" val="14951002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28851C6-4A2A-F913-AABF-993076DD465A}"/>
              </a:ext>
            </a:extLst>
          </p:cNvPr>
          <p:cNvSpPr>
            <a:spLocks noGrp="1"/>
          </p:cNvSpPr>
          <p:nvPr>
            <p:ph type="title"/>
          </p:nvPr>
        </p:nvSpPr>
        <p:spPr/>
        <p:txBody>
          <a:bodyPr>
            <a:normAutofit/>
          </a:bodyPr>
          <a:lstStyle/>
          <a:p>
            <a:r>
              <a:rPr lang="he-IL">
                <a:latin typeface="David" panose="020E0502060401010101" pitchFamily="34" charset="-79"/>
              </a:rPr>
              <a:t>הכלל של רבא</a:t>
            </a:r>
          </a:p>
        </p:txBody>
      </p:sp>
      <p:sp>
        <p:nvSpPr>
          <p:cNvPr id="3" name="מציין מיקום טקסט 2">
            <a:extLst>
              <a:ext uri="{FF2B5EF4-FFF2-40B4-BE49-F238E27FC236}">
                <a16:creationId xmlns:a16="http://schemas.microsoft.com/office/drawing/2014/main" id="{F29CC2FF-6FA9-1806-E002-1EFBB2FF8D20}"/>
              </a:ext>
            </a:extLst>
          </p:cNvPr>
          <p:cNvSpPr>
            <a:spLocks noGrp="1"/>
          </p:cNvSpPr>
          <p:nvPr>
            <p:ph type="body" idx="1"/>
          </p:nvPr>
        </p:nvSpPr>
        <p:spPr>
          <a:xfrm>
            <a:off x="838200" y="1825625"/>
            <a:ext cx="11252200" cy="4351338"/>
          </a:xfrm>
        </p:spPr>
        <p:txBody>
          <a:bodyPr>
            <a:normAutofit/>
          </a:bodyPr>
          <a:lstStyle/>
          <a:p>
            <a:r>
              <a:rPr lang="he-IL" dirty="0">
                <a:latin typeface="David" panose="020E0502060401010101" pitchFamily="34" charset="-79"/>
              </a:rPr>
              <a:t>"דברים שבלב אינם דברים"</a:t>
            </a:r>
          </a:p>
          <a:p>
            <a:endParaRPr lang="he-IL" dirty="0">
              <a:latin typeface="David" panose="020E0502060401010101" pitchFamily="34" charset="-79"/>
            </a:endParaRPr>
          </a:p>
          <a:p>
            <a:r>
              <a:rPr lang="he-IL" sz="2400" dirty="0">
                <a:latin typeface="David" panose="020E0502060401010101" pitchFamily="34" charset="-79"/>
              </a:rPr>
              <a:t>• מחשבות שלא נאמרו - אין להן תוקף</a:t>
            </a:r>
          </a:p>
          <a:p>
            <a:r>
              <a:rPr lang="he-IL" dirty="0">
                <a:latin typeface="David" panose="020E0502060401010101" pitchFamily="34" charset="-79"/>
              </a:rPr>
              <a:t>• המעשה קובע, לא המחשבה</a:t>
            </a:r>
          </a:p>
          <a:p>
            <a:r>
              <a:rPr lang="he-IL" dirty="0">
                <a:latin typeface="David" panose="020E0502060401010101" pitchFamily="34" charset="-79"/>
              </a:rPr>
              <a:t>• חשוב להביע דברים בפה</a:t>
            </a:r>
          </a:p>
        </p:txBody>
      </p:sp>
      <p:pic>
        <p:nvPicPr>
          <p:cNvPr id="5" name="תמונה 4">
            <a:extLst>
              <a:ext uri="{FF2B5EF4-FFF2-40B4-BE49-F238E27FC236}">
                <a16:creationId xmlns:a16="http://schemas.microsoft.com/office/drawing/2014/main" id="{E1929F39-854B-9443-F6AC-A8168DAF0916}"/>
              </a:ext>
            </a:extLst>
          </p:cNvPr>
          <p:cNvPicPr>
            <a:picLocks noChangeAspect="1"/>
          </p:cNvPicPr>
          <p:nvPr/>
        </p:nvPicPr>
        <p:blipFill>
          <a:blip r:embed="rId2"/>
          <a:stretch>
            <a:fillRect/>
          </a:stretch>
        </p:blipFill>
        <p:spPr>
          <a:xfrm>
            <a:off x="0" y="0"/>
            <a:ext cx="6858000" cy="6858000"/>
          </a:xfrm>
          <a:prstGeom prst="rect">
            <a:avLst/>
          </a:prstGeom>
        </p:spPr>
      </p:pic>
      <p:pic>
        <p:nvPicPr>
          <p:cNvPr id="6" name="מצלמה 5">
            <a:extLst>
              <a:ext uri="{FF2B5EF4-FFF2-40B4-BE49-F238E27FC236}">
                <a16:creationId xmlns:a16="http://schemas.microsoft.com/office/drawing/2014/main" id="{33BF0F05-A625-424C-8D95-D154508F89CE}"/>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7050486" y="4800600"/>
            <a:ext cx="2057400" cy="2057400"/>
          </a:xfrm>
          <a:prstGeom prst="ellipse">
            <a:avLst/>
          </a:prstGeom>
        </p:spPr>
      </p:pic>
    </p:spTree>
    <p:extLst>
      <p:ext uri="{BB962C8B-B14F-4D97-AF65-F5344CB8AC3E}">
        <p14:creationId xmlns:p14="http://schemas.microsoft.com/office/powerpoint/2010/main" val="29716398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8DAC36A-B79A-2A6E-8778-26E425ADC6D4}"/>
              </a:ext>
            </a:extLst>
          </p:cNvPr>
          <p:cNvSpPr>
            <a:spLocks noGrp="1"/>
          </p:cNvSpPr>
          <p:nvPr>
            <p:ph type="title"/>
          </p:nvPr>
        </p:nvSpPr>
        <p:spPr/>
        <p:txBody>
          <a:bodyPr>
            <a:normAutofit/>
          </a:bodyPr>
          <a:lstStyle/>
          <a:p>
            <a:r>
              <a:rPr lang="he-IL">
                <a:latin typeface="David" panose="020E0502060401010101" pitchFamily="34" charset="-79"/>
              </a:rPr>
              <a:t>המקרה המיוחד של קרבן</a:t>
            </a:r>
          </a:p>
        </p:txBody>
      </p:sp>
      <p:sp>
        <p:nvSpPr>
          <p:cNvPr id="3" name="מציין מיקום טקסט 2">
            <a:extLst>
              <a:ext uri="{FF2B5EF4-FFF2-40B4-BE49-F238E27FC236}">
                <a16:creationId xmlns:a16="http://schemas.microsoft.com/office/drawing/2014/main" id="{7EEB34D9-9CF6-97C4-1B6A-D424578F904B}"/>
              </a:ext>
            </a:extLst>
          </p:cNvPr>
          <p:cNvSpPr>
            <a:spLocks noGrp="1"/>
          </p:cNvSpPr>
          <p:nvPr>
            <p:ph type="body" idx="1"/>
          </p:nvPr>
        </p:nvSpPr>
        <p:spPr/>
        <p:txBody>
          <a:bodyPr>
            <a:normAutofit/>
          </a:bodyPr>
          <a:lstStyle/>
          <a:p>
            <a:r>
              <a:rPr lang="he-IL" dirty="0">
                <a:latin typeface="David" panose="020E0502060401010101" pitchFamily="34" charset="-79"/>
              </a:rPr>
              <a:t>• </a:t>
            </a:r>
            <a:r>
              <a:rPr lang="he-IL" dirty="0" err="1">
                <a:latin typeface="David" panose="020E0502060401010101" pitchFamily="34" charset="-79"/>
              </a:rPr>
              <a:t>הקרבן</a:t>
            </a:r>
            <a:r>
              <a:rPr lang="he-IL" dirty="0">
                <a:latin typeface="David" panose="020E0502060401010101" pitchFamily="34" charset="-79"/>
              </a:rPr>
              <a:t> צריך להיות "לרצונו"</a:t>
            </a:r>
          </a:p>
          <a:p>
            <a:r>
              <a:rPr lang="he-IL" dirty="0">
                <a:latin typeface="David" panose="020E0502060401010101" pitchFamily="34" charset="-79"/>
              </a:rPr>
              <a:t>• אם לא רוצה - כופים אותו</a:t>
            </a:r>
          </a:p>
          <a:p>
            <a:r>
              <a:rPr lang="he-IL" dirty="0">
                <a:latin typeface="David" panose="020E0502060401010101" pitchFamily="34" charset="-79"/>
              </a:rPr>
              <a:t>• עד שיאמר "רוצה אני"</a:t>
            </a:r>
          </a:p>
          <a:p>
            <a:r>
              <a:rPr lang="he-IL" dirty="0">
                <a:latin typeface="David" panose="020E0502060401010101" pitchFamily="34" charset="-79"/>
              </a:rPr>
              <a:t>• כיצד נחשב רצון? </a:t>
            </a:r>
          </a:p>
        </p:txBody>
      </p:sp>
      <p:pic>
        <p:nvPicPr>
          <p:cNvPr id="6" name="תמונה 5" descr="תמונה שמכילה אומנות, פסל, לבוש, אדם&#10;&#10;התיאור נוצר באופן אוטומטי">
            <a:extLst>
              <a:ext uri="{FF2B5EF4-FFF2-40B4-BE49-F238E27FC236}">
                <a16:creationId xmlns:a16="http://schemas.microsoft.com/office/drawing/2014/main" id="{020263D6-1151-EDE5-0C03-99CEAAFB67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840509"/>
            <a:ext cx="6659419" cy="3805382"/>
          </a:xfrm>
          <a:prstGeom prst="rect">
            <a:avLst/>
          </a:prstGeom>
        </p:spPr>
      </p:pic>
      <p:pic>
        <p:nvPicPr>
          <p:cNvPr id="7" name="מצלמה 6">
            <a:extLst>
              <a:ext uri="{FF2B5EF4-FFF2-40B4-BE49-F238E27FC236}">
                <a16:creationId xmlns:a16="http://schemas.microsoft.com/office/drawing/2014/main" id="{C284D313-0100-289D-8AF5-882FEA6C97F0}"/>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6533250" y="4800600"/>
            <a:ext cx="2057400" cy="2057400"/>
          </a:xfrm>
          <a:prstGeom prst="ellipse">
            <a:avLst/>
          </a:prstGeom>
        </p:spPr>
      </p:pic>
    </p:spTree>
    <p:extLst>
      <p:ext uri="{BB962C8B-B14F-4D97-AF65-F5344CB8AC3E}">
        <p14:creationId xmlns:p14="http://schemas.microsoft.com/office/powerpoint/2010/main" val="2609643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4B1A20-C6D8-D1EE-09C1-FC0480EA19FF}"/>
              </a:ext>
            </a:extLst>
          </p:cNvPr>
          <p:cNvSpPr>
            <a:spLocks noGrp="1"/>
          </p:cNvSpPr>
          <p:nvPr>
            <p:ph type="title"/>
          </p:nvPr>
        </p:nvSpPr>
        <p:spPr/>
        <p:txBody>
          <a:bodyPr/>
          <a:lstStyle/>
          <a:p>
            <a:pPr algn="ctr"/>
            <a:r>
              <a:rPr lang="he-IL" dirty="0"/>
              <a:t>רצון פנימי ואמיתי</a:t>
            </a:r>
          </a:p>
        </p:txBody>
      </p:sp>
      <p:sp>
        <p:nvSpPr>
          <p:cNvPr id="3" name="מציין מיקום טקסט 2">
            <a:extLst>
              <a:ext uri="{FF2B5EF4-FFF2-40B4-BE49-F238E27FC236}">
                <a16:creationId xmlns:a16="http://schemas.microsoft.com/office/drawing/2014/main" id="{35C8E305-FAD2-063F-A531-60E8F9BE9D2C}"/>
              </a:ext>
            </a:extLst>
          </p:cNvPr>
          <p:cNvSpPr>
            <a:spLocks noGrp="1"/>
          </p:cNvSpPr>
          <p:nvPr>
            <p:ph type="body" idx="1"/>
          </p:nvPr>
        </p:nvSpPr>
        <p:spPr/>
        <p:txBody>
          <a:bodyPr/>
          <a:lstStyle/>
          <a:p>
            <a:r>
              <a:rPr lang="he-IL" dirty="0">
                <a:latin typeface="David" panose="020E0502060401010101" pitchFamily="34" charset="-79"/>
              </a:rPr>
              <a:t>כי יודעים שבעומק ליבו רוצה כפרה</a:t>
            </a:r>
          </a:p>
          <a:p>
            <a:r>
              <a:rPr lang="he-IL" sz="2800" dirty="0">
                <a:latin typeface="David" panose="020E0502060401010101" pitchFamily="34" charset="-79"/>
              </a:rPr>
              <a:t>ודילמא שאני התם, </a:t>
            </a:r>
          </a:p>
          <a:p>
            <a:r>
              <a:rPr lang="he-IL" sz="2800" dirty="0" err="1">
                <a:latin typeface="David" panose="020E0502060401010101" pitchFamily="34" charset="-79"/>
              </a:rPr>
              <a:t>דאנן</a:t>
            </a:r>
            <a:r>
              <a:rPr lang="he-IL" sz="2800" dirty="0">
                <a:latin typeface="David" panose="020E0502060401010101" pitchFamily="34" charset="-79"/>
              </a:rPr>
              <a:t> סהדי </a:t>
            </a:r>
            <a:r>
              <a:rPr lang="he-IL" sz="2800" dirty="0" err="1">
                <a:latin typeface="David" panose="020E0502060401010101" pitchFamily="34" charset="-79"/>
              </a:rPr>
              <a:t>דניחא</a:t>
            </a:r>
            <a:r>
              <a:rPr lang="he-IL" sz="2800" dirty="0">
                <a:latin typeface="David" panose="020E0502060401010101" pitchFamily="34" charset="-79"/>
              </a:rPr>
              <a:t> ליה בכפרה! </a:t>
            </a:r>
          </a:p>
          <a:p>
            <a:endParaRPr lang="he-IL" dirty="0"/>
          </a:p>
        </p:txBody>
      </p:sp>
      <p:pic>
        <p:nvPicPr>
          <p:cNvPr id="5" name="גרפיקה 4">
            <a:extLst>
              <a:ext uri="{FF2B5EF4-FFF2-40B4-BE49-F238E27FC236}">
                <a16:creationId xmlns:a16="http://schemas.microsoft.com/office/drawing/2014/main" id="{8CEAB570-ADE0-CFF0-05F9-CC50E37E2A5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51384" y="548680"/>
            <a:ext cx="5328592" cy="5328592"/>
          </a:xfrm>
          <a:prstGeom prst="rect">
            <a:avLst/>
          </a:prstGeom>
        </p:spPr>
      </p:pic>
      <p:pic>
        <p:nvPicPr>
          <p:cNvPr id="7" name="תמונה 6">
            <a:extLst>
              <a:ext uri="{FF2B5EF4-FFF2-40B4-BE49-F238E27FC236}">
                <a16:creationId xmlns:a16="http://schemas.microsoft.com/office/drawing/2014/main" id="{65475E08-8B9A-229C-36E2-3CA5A13F778D}"/>
              </a:ext>
            </a:extLst>
          </p:cNvPr>
          <p:cNvPicPr>
            <a:picLocks noChangeAspect="1"/>
          </p:cNvPicPr>
          <p:nvPr/>
        </p:nvPicPr>
        <p:blipFill>
          <a:blip r:embed="rId3"/>
          <a:stretch>
            <a:fillRect/>
          </a:stretch>
        </p:blipFill>
        <p:spPr>
          <a:xfrm>
            <a:off x="6853381" y="4014849"/>
            <a:ext cx="4975514" cy="2843151"/>
          </a:xfrm>
          <a:prstGeom prst="rect">
            <a:avLst/>
          </a:prstGeom>
        </p:spPr>
      </p:pic>
      <p:pic>
        <p:nvPicPr>
          <p:cNvPr id="8" name="מצלמה 7">
            <a:extLst>
              <a:ext uri="{FF2B5EF4-FFF2-40B4-BE49-F238E27FC236}">
                <a16:creationId xmlns:a16="http://schemas.microsoft.com/office/drawing/2014/main" id="{084B396B-AC90-6FD9-79CE-5C8FC7CE76C9}"/>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4721867" y="4800600"/>
            <a:ext cx="2057400" cy="2057400"/>
          </a:xfrm>
          <a:prstGeom prst="ellipse">
            <a:avLst/>
          </a:prstGeom>
        </p:spPr>
      </p:pic>
    </p:spTree>
    <p:extLst>
      <p:ext uri="{BB962C8B-B14F-4D97-AF65-F5344CB8AC3E}">
        <p14:creationId xmlns:p14="http://schemas.microsoft.com/office/powerpoint/2010/main" val="8985258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F3A8A93-AD40-F99B-EF31-5683E443A715}"/>
              </a:ext>
            </a:extLst>
          </p:cNvPr>
          <p:cNvSpPr>
            <a:spLocks noGrp="1"/>
          </p:cNvSpPr>
          <p:nvPr>
            <p:ph type="title"/>
          </p:nvPr>
        </p:nvSpPr>
        <p:spPr/>
        <p:txBody>
          <a:bodyPr>
            <a:normAutofit/>
          </a:bodyPr>
          <a:lstStyle/>
          <a:p>
            <a:r>
              <a:rPr lang="he-IL">
                <a:latin typeface="David" panose="020E0502060401010101" pitchFamily="34" charset="-79"/>
              </a:rPr>
              <a:t>דוגמאות מחיי היומיום</a:t>
            </a:r>
          </a:p>
        </p:txBody>
      </p:sp>
      <p:sp>
        <p:nvSpPr>
          <p:cNvPr id="3" name="מציין מיקום טקסט 2">
            <a:extLst>
              <a:ext uri="{FF2B5EF4-FFF2-40B4-BE49-F238E27FC236}">
                <a16:creationId xmlns:a16="http://schemas.microsoft.com/office/drawing/2014/main" id="{4E78013C-0029-E1C8-FAE9-3076B07643C4}"/>
              </a:ext>
            </a:extLst>
          </p:cNvPr>
          <p:cNvSpPr>
            <a:spLocks noGrp="1"/>
          </p:cNvSpPr>
          <p:nvPr>
            <p:ph type="body" idx="1"/>
          </p:nvPr>
        </p:nvSpPr>
        <p:spPr>
          <a:xfrm>
            <a:off x="6567054" y="1825625"/>
            <a:ext cx="5551055" cy="4351338"/>
          </a:xfrm>
        </p:spPr>
        <p:txBody>
          <a:bodyPr>
            <a:normAutofit/>
          </a:bodyPr>
          <a:lstStyle/>
          <a:p>
            <a:r>
              <a:rPr lang="he-IL" dirty="0">
                <a:latin typeface="David" panose="020E0502060401010101" pitchFamily="34" charset="-79"/>
              </a:rPr>
              <a:t>• ילד שלא רוצה ללכת לרופא שיניים</a:t>
            </a:r>
          </a:p>
          <a:p>
            <a:r>
              <a:rPr lang="he-IL" dirty="0">
                <a:latin typeface="David" panose="020E0502060401010101" pitchFamily="34" charset="-79"/>
              </a:rPr>
              <a:t>• תלמיד שלא רוצה להכין שיעורי בית</a:t>
            </a:r>
          </a:p>
          <a:p>
            <a:r>
              <a:rPr lang="he-IL" dirty="0">
                <a:latin typeface="David" panose="020E0502060401010101" pitchFamily="34" charset="-79"/>
              </a:rPr>
              <a:t>• חוזה שנחתם בלב לא שלם</a:t>
            </a:r>
          </a:p>
        </p:txBody>
      </p:sp>
      <p:pic>
        <p:nvPicPr>
          <p:cNvPr id="5" name="תמונה 4">
            <a:extLst>
              <a:ext uri="{FF2B5EF4-FFF2-40B4-BE49-F238E27FC236}">
                <a16:creationId xmlns:a16="http://schemas.microsoft.com/office/drawing/2014/main" id="{57500505-2A6A-D878-11D4-255A87B91B27}"/>
              </a:ext>
            </a:extLst>
          </p:cNvPr>
          <p:cNvPicPr>
            <a:picLocks noChangeAspect="1"/>
          </p:cNvPicPr>
          <p:nvPr/>
        </p:nvPicPr>
        <p:blipFill>
          <a:blip r:embed="rId2"/>
          <a:stretch>
            <a:fillRect/>
          </a:stretch>
        </p:blipFill>
        <p:spPr>
          <a:xfrm>
            <a:off x="0" y="0"/>
            <a:ext cx="6858000" cy="6858000"/>
          </a:xfrm>
          <a:prstGeom prst="rect">
            <a:avLst/>
          </a:prstGeom>
        </p:spPr>
      </p:pic>
      <p:pic>
        <p:nvPicPr>
          <p:cNvPr id="6" name="מצלמה 5">
            <a:extLst>
              <a:ext uri="{FF2B5EF4-FFF2-40B4-BE49-F238E27FC236}">
                <a16:creationId xmlns:a16="http://schemas.microsoft.com/office/drawing/2014/main" id="{BF46C42F-B648-48A4-3123-3EECA177325F}"/>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6977387" y="4730932"/>
            <a:ext cx="2057400" cy="2057400"/>
          </a:xfrm>
          <a:prstGeom prst="ellipse">
            <a:avLst/>
          </a:prstGeom>
        </p:spPr>
      </p:pic>
    </p:spTree>
    <p:extLst>
      <p:ext uri="{BB962C8B-B14F-4D97-AF65-F5344CB8AC3E}">
        <p14:creationId xmlns:p14="http://schemas.microsoft.com/office/powerpoint/2010/main" val="9680372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339E167-CCBB-743F-8C44-CCEA027026C3}"/>
              </a:ext>
            </a:extLst>
          </p:cNvPr>
          <p:cNvSpPr>
            <a:spLocks noGrp="1"/>
          </p:cNvSpPr>
          <p:nvPr>
            <p:ph type="title"/>
          </p:nvPr>
        </p:nvSpPr>
        <p:spPr/>
        <p:txBody>
          <a:bodyPr>
            <a:normAutofit/>
          </a:bodyPr>
          <a:lstStyle/>
          <a:p>
            <a:r>
              <a:rPr lang="he-IL">
                <a:latin typeface="David" panose="020E0502060401010101" pitchFamily="34" charset="-79"/>
              </a:rPr>
              <a:t>לקחים לחיים</a:t>
            </a:r>
          </a:p>
        </p:txBody>
      </p:sp>
      <p:sp>
        <p:nvSpPr>
          <p:cNvPr id="3" name="מציין מיקום טקסט 2">
            <a:extLst>
              <a:ext uri="{FF2B5EF4-FFF2-40B4-BE49-F238E27FC236}">
                <a16:creationId xmlns:a16="http://schemas.microsoft.com/office/drawing/2014/main" id="{E6E62AA2-A86B-F436-BBB3-2A82614447BC}"/>
              </a:ext>
            </a:extLst>
          </p:cNvPr>
          <p:cNvSpPr>
            <a:spLocks noGrp="1"/>
          </p:cNvSpPr>
          <p:nvPr>
            <p:ph type="body" idx="1"/>
          </p:nvPr>
        </p:nvSpPr>
        <p:spPr/>
        <p:txBody>
          <a:bodyPr>
            <a:normAutofit/>
          </a:bodyPr>
          <a:lstStyle/>
          <a:p>
            <a:r>
              <a:rPr lang="he-IL">
                <a:latin typeface="David" panose="020E0502060401010101" pitchFamily="34" charset="-79"/>
              </a:rPr>
              <a:t>1. להיות ברורים במה שאנחנו אומרים</a:t>
            </a:r>
          </a:p>
          <a:p>
            <a:r>
              <a:rPr lang="he-IL">
                <a:latin typeface="David" panose="020E0502060401010101" pitchFamily="34" charset="-79"/>
              </a:rPr>
              <a:t>2. לא להסתמך על מחשבות שלא אמרנו</a:t>
            </a:r>
          </a:p>
          <a:p>
            <a:r>
              <a:rPr lang="he-IL">
                <a:latin typeface="David" panose="020E0502060401010101" pitchFamily="34" charset="-79"/>
              </a:rPr>
              <a:t>3. להבין שלפעמים מה שטוב לנו נראה לא נעים</a:t>
            </a:r>
          </a:p>
          <a:p>
            <a:r>
              <a:rPr lang="he-IL">
                <a:latin typeface="David" panose="020E0502060401010101" pitchFamily="34" charset="-79"/>
              </a:rPr>
              <a:t>4. לדבר ולשתף במה שאנחנו מרגישים</a:t>
            </a:r>
          </a:p>
        </p:txBody>
      </p:sp>
      <p:pic>
        <p:nvPicPr>
          <p:cNvPr id="5" name="תמונה 4">
            <a:extLst>
              <a:ext uri="{FF2B5EF4-FFF2-40B4-BE49-F238E27FC236}">
                <a16:creationId xmlns:a16="http://schemas.microsoft.com/office/drawing/2014/main" id="{2CCD2134-B6D4-B715-9EE4-7B45861A1700}"/>
              </a:ext>
            </a:extLst>
          </p:cNvPr>
          <p:cNvPicPr>
            <a:picLocks noChangeAspect="1"/>
          </p:cNvPicPr>
          <p:nvPr/>
        </p:nvPicPr>
        <p:blipFill>
          <a:blip r:embed="rId3"/>
          <a:stretch>
            <a:fillRect/>
          </a:stretch>
        </p:blipFill>
        <p:spPr>
          <a:xfrm>
            <a:off x="0" y="0"/>
            <a:ext cx="6858000" cy="6858000"/>
          </a:xfrm>
          <a:prstGeom prst="rect">
            <a:avLst/>
          </a:prstGeom>
        </p:spPr>
      </p:pic>
      <p:pic>
        <p:nvPicPr>
          <p:cNvPr id="6" name="מצלמה 5">
            <a:extLst>
              <a:ext uri="{FF2B5EF4-FFF2-40B4-BE49-F238E27FC236}">
                <a16:creationId xmlns:a16="http://schemas.microsoft.com/office/drawing/2014/main" id="{E525DF59-9D55-9045-5BFA-0A7013A30DF9}"/>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6533250" y="4800600"/>
            <a:ext cx="2057400" cy="2057400"/>
          </a:xfrm>
          <a:prstGeom prst="ellipse">
            <a:avLst/>
          </a:prstGeom>
        </p:spPr>
      </p:pic>
    </p:spTree>
    <p:extLst>
      <p:ext uri="{BB962C8B-B14F-4D97-AF65-F5344CB8AC3E}">
        <p14:creationId xmlns:p14="http://schemas.microsoft.com/office/powerpoint/2010/main" val="20284455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62375E0-AAAB-A9B1-5522-20DD53644B9C}"/>
              </a:ext>
            </a:extLst>
          </p:cNvPr>
          <p:cNvSpPr>
            <a:spLocks noGrp="1"/>
          </p:cNvSpPr>
          <p:nvPr>
            <p:ph type="title"/>
          </p:nvPr>
        </p:nvSpPr>
        <p:spPr/>
        <p:txBody>
          <a:bodyPr/>
          <a:lstStyle/>
          <a:p>
            <a:r>
              <a:rPr lang="he-IL" dirty="0"/>
              <a:t>דברים שבלב כל אדם</a:t>
            </a:r>
          </a:p>
        </p:txBody>
      </p:sp>
      <p:sp>
        <p:nvSpPr>
          <p:cNvPr id="3" name="מציין מיקום טקסט 2">
            <a:extLst>
              <a:ext uri="{FF2B5EF4-FFF2-40B4-BE49-F238E27FC236}">
                <a16:creationId xmlns:a16="http://schemas.microsoft.com/office/drawing/2014/main" id="{9247BD82-3D1F-C270-D7AB-F6F595FD5FA8}"/>
              </a:ext>
            </a:extLst>
          </p:cNvPr>
          <p:cNvSpPr>
            <a:spLocks noGrp="1"/>
          </p:cNvSpPr>
          <p:nvPr>
            <p:ph type="body" idx="1"/>
          </p:nvPr>
        </p:nvSpPr>
        <p:spPr/>
        <p:txBody>
          <a:bodyPr/>
          <a:lstStyle/>
          <a:p>
            <a:r>
              <a:rPr lang="he-IL" sz="1800" dirty="0"/>
              <a:t>תלמוד בבלי מסכת בבא </a:t>
            </a:r>
            <a:r>
              <a:rPr lang="he-IL" sz="1800" dirty="0" err="1"/>
              <a:t>בתרא</a:t>
            </a:r>
            <a:r>
              <a:rPr lang="he-IL" sz="1800" dirty="0"/>
              <a:t> דף </a:t>
            </a:r>
            <a:r>
              <a:rPr lang="he-IL" sz="1800" dirty="0" err="1"/>
              <a:t>קלב</a:t>
            </a:r>
            <a:r>
              <a:rPr lang="he-IL" sz="1800" dirty="0"/>
              <a:t> עמוד א</a:t>
            </a:r>
          </a:p>
          <a:p>
            <a:r>
              <a:rPr lang="he-IL" dirty="0"/>
              <a:t>תניא: הרי שהלך בנו למדינת הים, ושמע שמת בנו ועמד וכתב כל נכסיו לאחרים, </a:t>
            </a:r>
          </a:p>
          <a:p>
            <a:r>
              <a:rPr lang="he-IL" dirty="0"/>
              <a:t>ואחר כך בא בנו - מתנתו מתנה;</a:t>
            </a:r>
          </a:p>
          <a:p>
            <a:r>
              <a:rPr lang="he-IL" dirty="0"/>
              <a:t>ר' שמעון בן </a:t>
            </a:r>
            <a:r>
              <a:rPr lang="he-IL" dirty="0" err="1"/>
              <a:t>מנסיא</a:t>
            </a:r>
            <a:r>
              <a:rPr lang="he-IL" dirty="0"/>
              <a:t> אומר: אין מתנתו מתנה, שאילו היה יודע שבנו קיים לא כתבן; </a:t>
            </a:r>
          </a:p>
          <a:p>
            <a:r>
              <a:rPr lang="he-IL" dirty="0"/>
              <a:t>ואמר רב נחמן: הלכה כרבי שמעון בן </a:t>
            </a:r>
            <a:r>
              <a:rPr lang="he-IL" dirty="0" err="1"/>
              <a:t>מנסיא</a:t>
            </a:r>
            <a:r>
              <a:rPr lang="he-IL" dirty="0"/>
              <a:t>! </a:t>
            </a:r>
          </a:p>
        </p:txBody>
      </p:sp>
    </p:spTree>
    <p:extLst>
      <p:ext uri="{BB962C8B-B14F-4D97-AF65-F5344CB8AC3E}">
        <p14:creationId xmlns:p14="http://schemas.microsoft.com/office/powerpoint/2010/main" val="18386333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67BEDD1-2C28-520E-F61B-FDD2AD8D37C9}"/>
              </a:ext>
            </a:extLst>
          </p:cNvPr>
          <p:cNvSpPr>
            <a:spLocks noGrp="1"/>
          </p:cNvSpPr>
          <p:nvPr>
            <p:ph type="title"/>
          </p:nvPr>
        </p:nvSpPr>
        <p:spPr/>
        <p:txBody>
          <a:bodyPr/>
          <a:lstStyle/>
          <a:p>
            <a:r>
              <a:rPr lang="he-IL" dirty="0"/>
              <a:t>שמכחיש בפיו מה </a:t>
            </a:r>
            <a:r>
              <a:rPr lang="he-IL" dirty="0" err="1"/>
              <a:t>שבלבו</a:t>
            </a:r>
            <a:r>
              <a:rPr lang="he-IL"/>
              <a:t> </a:t>
            </a:r>
            <a:endParaRPr lang="he-IL" dirty="0"/>
          </a:p>
        </p:txBody>
      </p:sp>
      <p:sp>
        <p:nvSpPr>
          <p:cNvPr id="3" name="מציין מיקום טקסט 2">
            <a:extLst>
              <a:ext uri="{FF2B5EF4-FFF2-40B4-BE49-F238E27FC236}">
                <a16:creationId xmlns:a16="http://schemas.microsoft.com/office/drawing/2014/main" id="{8B7465EB-EF92-54D8-3091-F8EF73588E24}"/>
              </a:ext>
            </a:extLst>
          </p:cNvPr>
          <p:cNvSpPr>
            <a:spLocks noGrp="1"/>
          </p:cNvSpPr>
          <p:nvPr>
            <p:ph type="body" idx="1"/>
          </p:nvPr>
        </p:nvSpPr>
        <p:spPr/>
        <p:txBody>
          <a:bodyPr>
            <a:normAutofit lnSpcReduction="10000"/>
          </a:bodyPr>
          <a:lstStyle/>
          <a:p>
            <a:r>
              <a:rPr lang="he-IL" dirty="0"/>
              <a:t>אף על גב </a:t>
            </a:r>
            <a:r>
              <a:rPr lang="he-IL" dirty="0" err="1"/>
              <a:t>דבעלמא</a:t>
            </a:r>
            <a:r>
              <a:rPr lang="he-IL" dirty="0"/>
              <a:t> </a:t>
            </a:r>
            <a:r>
              <a:rPr lang="he-IL" dirty="0" err="1"/>
              <a:t>היכא</a:t>
            </a:r>
            <a:r>
              <a:rPr lang="he-IL" dirty="0"/>
              <a:t> </a:t>
            </a:r>
            <a:r>
              <a:rPr lang="he-IL" dirty="0" err="1"/>
              <a:t>דאנן</a:t>
            </a:r>
            <a:r>
              <a:rPr lang="he-IL" dirty="0"/>
              <a:t> סהדי </a:t>
            </a:r>
            <a:r>
              <a:rPr lang="he-IL" dirty="0" err="1"/>
              <a:t>אזלינן</a:t>
            </a:r>
            <a:r>
              <a:rPr lang="he-IL" dirty="0"/>
              <a:t> בתר אומדן </a:t>
            </a:r>
            <a:r>
              <a:rPr lang="he-IL" dirty="0" err="1"/>
              <a:t>דעתיה</a:t>
            </a:r>
            <a:r>
              <a:rPr lang="he-IL" dirty="0"/>
              <a:t>,</a:t>
            </a:r>
          </a:p>
          <a:p>
            <a:r>
              <a:rPr lang="he-IL" dirty="0"/>
              <a:t>היינו משום דהוי כאילו התנה בפירוש שע"מ כן הוא עושה,</a:t>
            </a:r>
          </a:p>
          <a:p>
            <a:r>
              <a:rPr lang="he-IL" dirty="0"/>
              <a:t>אבל הכא שמכחיש בפיו מה </a:t>
            </a:r>
            <a:r>
              <a:rPr lang="he-IL" dirty="0" err="1"/>
              <a:t>שבלבו</a:t>
            </a:r>
            <a:r>
              <a:rPr lang="he-IL" dirty="0"/>
              <a:t> </a:t>
            </a:r>
          </a:p>
          <a:p>
            <a:r>
              <a:rPr lang="he-IL" dirty="0" err="1"/>
              <a:t>דבפיו</a:t>
            </a:r>
            <a:r>
              <a:rPr lang="he-IL" dirty="0"/>
              <a:t> אומר רוצה אני, </a:t>
            </a:r>
          </a:p>
          <a:p>
            <a:r>
              <a:rPr lang="he-IL" dirty="0"/>
              <a:t>ואף על גב </a:t>
            </a:r>
            <a:r>
              <a:rPr lang="he-IL" dirty="0" err="1"/>
              <a:t>דאנן</a:t>
            </a:r>
            <a:r>
              <a:rPr lang="he-IL" dirty="0"/>
              <a:t> סהדי דאינו רוצה </a:t>
            </a:r>
            <a:r>
              <a:rPr lang="he-IL" dirty="0" err="1"/>
              <a:t>אזלינן</a:t>
            </a:r>
            <a:r>
              <a:rPr lang="he-IL" dirty="0"/>
              <a:t> בתר פיו </a:t>
            </a:r>
          </a:p>
          <a:p>
            <a:r>
              <a:rPr lang="he-IL" dirty="0"/>
              <a:t>כיון </a:t>
            </a:r>
            <a:r>
              <a:rPr lang="he-IL" dirty="0" err="1"/>
              <a:t>דבעלמא</a:t>
            </a:r>
            <a:r>
              <a:rPr lang="he-IL" dirty="0"/>
              <a:t> דברים שבלב אינן דברים.</a:t>
            </a:r>
          </a:p>
        </p:txBody>
      </p:sp>
    </p:spTree>
    <p:extLst>
      <p:ext uri="{BB962C8B-B14F-4D97-AF65-F5344CB8AC3E}">
        <p14:creationId xmlns:p14="http://schemas.microsoft.com/office/powerpoint/2010/main" val="38650700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6A2C986-1B0D-C67E-03DC-82647A35C588}"/>
              </a:ext>
            </a:extLst>
          </p:cNvPr>
          <p:cNvSpPr>
            <a:spLocks noGrp="1"/>
          </p:cNvSpPr>
          <p:nvPr>
            <p:ph type="title"/>
          </p:nvPr>
        </p:nvSpPr>
        <p:spPr/>
        <p:txBody>
          <a:bodyPr>
            <a:normAutofit/>
          </a:bodyPr>
          <a:lstStyle/>
          <a:p>
            <a:r>
              <a:rPr lang="he-IL">
                <a:latin typeface="David" panose="020E0502060401010101" pitchFamily="34" charset="-79"/>
              </a:rPr>
              <a:t>נקודות למחשבה</a:t>
            </a:r>
          </a:p>
        </p:txBody>
      </p:sp>
      <p:sp>
        <p:nvSpPr>
          <p:cNvPr id="3" name="מציין מיקום טקסט 2">
            <a:extLst>
              <a:ext uri="{FF2B5EF4-FFF2-40B4-BE49-F238E27FC236}">
                <a16:creationId xmlns:a16="http://schemas.microsoft.com/office/drawing/2014/main" id="{6117AA3B-5D88-E09D-3A90-1A49AFC767D3}"/>
              </a:ext>
            </a:extLst>
          </p:cNvPr>
          <p:cNvSpPr>
            <a:spLocks noGrp="1"/>
          </p:cNvSpPr>
          <p:nvPr>
            <p:ph type="body" idx="1"/>
          </p:nvPr>
        </p:nvSpPr>
        <p:spPr/>
        <p:txBody>
          <a:bodyPr>
            <a:normAutofit/>
          </a:bodyPr>
          <a:lstStyle/>
          <a:p>
            <a:r>
              <a:rPr lang="he-IL" dirty="0">
                <a:latin typeface="David" panose="020E0502060401010101" pitchFamily="34" charset="-79"/>
              </a:rPr>
              <a:t>• מתי המחשבה משפיעה ומתי לא?</a:t>
            </a:r>
          </a:p>
          <a:p>
            <a:r>
              <a:rPr lang="he-IL" dirty="0">
                <a:latin typeface="David" panose="020E0502060401010101" pitchFamily="34" charset="-79"/>
              </a:rPr>
              <a:t>• איך יודעים מה באמת אדם רוצה?</a:t>
            </a:r>
          </a:p>
          <a:p>
            <a:r>
              <a:rPr lang="he-IL" dirty="0">
                <a:latin typeface="David" panose="020E0502060401010101" pitchFamily="34" charset="-79"/>
              </a:rPr>
              <a:t>• האם תמיד נכון לכפות "לטובתו"?</a:t>
            </a:r>
          </a:p>
          <a:p>
            <a:r>
              <a:rPr lang="he-IL" dirty="0">
                <a:latin typeface="David" panose="020E0502060401010101" pitchFamily="34" charset="-79"/>
              </a:rPr>
              <a:t>• איך מאזנים בין רצון פנימי למעשה חיצוני?</a:t>
            </a:r>
          </a:p>
        </p:txBody>
      </p:sp>
      <p:pic>
        <p:nvPicPr>
          <p:cNvPr id="5" name="תמונה 4">
            <a:extLst>
              <a:ext uri="{FF2B5EF4-FFF2-40B4-BE49-F238E27FC236}">
                <a16:creationId xmlns:a16="http://schemas.microsoft.com/office/drawing/2014/main" id="{B6DF6D64-0850-4261-DD9E-75FEC7472FA3}"/>
              </a:ext>
            </a:extLst>
          </p:cNvPr>
          <p:cNvPicPr>
            <a:picLocks noChangeAspect="1"/>
          </p:cNvPicPr>
          <p:nvPr/>
        </p:nvPicPr>
        <p:blipFill>
          <a:blip r:embed="rId2"/>
          <a:stretch>
            <a:fillRect/>
          </a:stretch>
        </p:blipFill>
        <p:spPr>
          <a:xfrm>
            <a:off x="0" y="0"/>
            <a:ext cx="6858000" cy="6858000"/>
          </a:xfrm>
          <a:prstGeom prst="rect">
            <a:avLst/>
          </a:prstGeom>
        </p:spPr>
      </p:pic>
      <p:pic>
        <p:nvPicPr>
          <p:cNvPr id="6" name="מצלמה 5">
            <a:extLst>
              <a:ext uri="{FF2B5EF4-FFF2-40B4-BE49-F238E27FC236}">
                <a16:creationId xmlns:a16="http://schemas.microsoft.com/office/drawing/2014/main" id="{A50DE7E7-8BB1-E9B2-44AC-EADCDD3825D0}"/>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6533250" y="4800600"/>
            <a:ext cx="2057400" cy="2057400"/>
          </a:xfrm>
          <a:prstGeom prst="ellipse">
            <a:avLst/>
          </a:prstGeom>
        </p:spPr>
      </p:pic>
    </p:spTree>
    <p:extLst>
      <p:ext uri="{BB962C8B-B14F-4D97-AF65-F5344CB8AC3E}">
        <p14:creationId xmlns:p14="http://schemas.microsoft.com/office/powerpoint/2010/main" val="6489571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D7AE0EE-11F1-B17E-FE86-A83EAD0146A2}"/>
              </a:ext>
            </a:extLst>
          </p:cNvPr>
          <p:cNvSpPr>
            <a:spLocks noGrp="1"/>
          </p:cNvSpPr>
          <p:nvPr>
            <p:ph type="title"/>
          </p:nvPr>
        </p:nvSpPr>
        <p:spPr/>
        <p:txBody>
          <a:bodyPr>
            <a:normAutofit/>
          </a:bodyPr>
          <a:lstStyle/>
          <a:p>
            <a:r>
              <a:rPr lang="he-IL" dirty="0">
                <a:latin typeface="David" panose="020E0502060401010101" pitchFamily="34" charset="-79"/>
              </a:rPr>
              <a:t>ניתוח סוגיית דברים שבלב</a:t>
            </a:r>
          </a:p>
        </p:txBody>
      </p:sp>
      <p:sp>
        <p:nvSpPr>
          <p:cNvPr id="3" name="מציין מיקום טקסט 2">
            <a:extLst>
              <a:ext uri="{FF2B5EF4-FFF2-40B4-BE49-F238E27FC236}">
                <a16:creationId xmlns:a16="http://schemas.microsoft.com/office/drawing/2014/main" id="{9B9C60C0-C749-29C6-7ADC-451214553BA5}"/>
              </a:ext>
            </a:extLst>
          </p:cNvPr>
          <p:cNvSpPr>
            <a:spLocks noGrp="1"/>
          </p:cNvSpPr>
          <p:nvPr>
            <p:ph type="body" idx="1"/>
          </p:nvPr>
        </p:nvSpPr>
        <p:spPr/>
        <p:txBody>
          <a:bodyPr>
            <a:normAutofit fontScale="92500" lnSpcReduction="20000"/>
          </a:bodyPr>
          <a:lstStyle/>
          <a:p>
            <a:r>
              <a:rPr lang="he-IL" sz="3200" dirty="0">
                <a:latin typeface="David" panose="020E0502060401010101" pitchFamily="34" charset="-79"/>
              </a:rPr>
              <a:t>מסכת קידושין דף נ עמוד א</a:t>
            </a:r>
          </a:p>
          <a:p>
            <a:r>
              <a:rPr lang="he-IL" sz="3200" dirty="0">
                <a:latin typeface="David" panose="020E0502060401010101" pitchFamily="34" charset="-79"/>
              </a:rPr>
              <a:t>ניתוח לפי מודל </a:t>
            </a:r>
            <a:r>
              <a:rPr lang="he-IL" sz="3200" dirty="0" err="1">
                <a:latin typeface="David" panose="020E0502060401010101" pitchFamily="34" charset="-79"/>
              </a:rPr>
              <a:t>כאמד"ט</a:t>
            </a:r>
            <a:r>
              <a:rPr lang="he-IL" sz="3200" dirty="0">
                <a:latin typeface="David" panose="020E0502060401010101" pitchFamily="34" charset="-79"/>
              </a:rPr>
              <a:t> </a:t>
            </a:r>
            <a:r>
              <a:rPr lang="he-IL" sz="3200" dirty="0" err="1">
                <a:latin typeface="David" panose="020E0502060401010101" pitchFamily="34" charset="-79"/>
              </a:rPr>
              <a:t>חא"ק</a:t>
            </a:r>
            <a:endParaRPr lang="he-IL" sz="3200" dirty="0">
              <a:latin typeface="David" panose="020E0502060401010101" pitchFamily="34" charset="-79"/>
            </a:endParaRPr>
          </a:p>
          <a:p>
            <a:pPr marL="0" indent="0" algn="r" rtl="1">
              <a:buNone/>
            </a:pPr>
            <a:r>
              <a:rPr lang="he-IL" sz="2000" dirty="0">
                <a:effectLst/>
              </a:rPr>
              <a:t>מציג את </a:t>
            </a:r>
            <a:r>
              <a:rPr lang="he-IL" sz="2000" dirty="0" err="1">
                <a:effectLst/>
              </a:rPr>
              <a:t>הסוגיה</a:t>
            </a:r>
            <a:r>
              <a:rPr lang="he-IL" sz="2000" dirty="0">
                <a:effectLst/>
              </a:rPr>
              <a:t> באופן שיטתי ומקיף דרך שמונה קטגוריות:</a:t>
            </a:r>
          </a:p>
          <a:p>
            <a:pPr rtl="1">
              <a:buFont typeface="+mj-lt"/>
              <a:buAutoNum type="arabicPeriod"/>
            </a:pPr>
            <a:r>
              <a:rPr lang="he-IL" sz="2000" b="1" dirty="0">
                <a:effectLst/>
              </a:rPr>
              <a:t>כותרת</a:t>
            </a:r>
            <a:r>
              <a:rPr lang="he-IL" sz="2000" dirty="0">
                <a:effectLst/>
              </a:rPr>
              <a:t> - מיקום ונושא</a:t>
            </a:r>
          </a:p>
          <a:p>
            <a:pPr rtl="1">
              <a:buFont typeface="+mj-lt"/>
              <a:buAutoNum type="arabicPeriod"/>
            </a:pPr>
            <a:r>
              <a:rPr lang="he-IL" sz="2000" b="1" dirty="0">
                <a:effectLst/>
              </a:rPr>
              <a:t>אומר</a:t>
            </a:r>
            <a:r>
              <a:rPr lang="he-IL" sz="2000" dirty="0">
                <a:effectLst/>
              </a:rPr>
              <a:t> - מקורות ודוברים</a:t>
            </a:r>
          </a:p>
          <a:p>
            <a:pPr rtl="1">
              <a:buFont typeface="+mj-lt"/>
              <a:buAutoNum type="arabicPeriod"/>
            </a:pPr>
            <a:r>
              <a:rPr lang="he-IL" sz="2000" b="1" dirty="0">
                <a:effectLst/>
              </a:rPr>
              <a:t>מקרה</a:t>
            </a:r>
            <a:r>
              <a:rPr lang="he-IL" sz="2000" dirty="0">
                <a:effectLst/>
              </a:rPr>
              <a:t> - המקרה המרכזי ופרטיו</a:t>
            </a:r>
          </a:p>
          <a:p>
            <a:pPr rtl="1">
              <a:buFont typeface="+mj-lt"/>
              <a:buAutoNum type="arabicPeriod"/>
            </a:pPr>
            <a:r>
              <a:rPr lang="he-IL" sz="2000" b="1" dirty="0">
                <a:effectLst/>
              </a:rPr>
              <a:t>דין</a:t>
            </a:r>
            <a:r>
              <a:rPr lang="he-IL" sz="2000" dirty="0">
                <a:effectLst/>
              </a:rPr>
              <a:t> - ההלכה והתנאים</a:t>
            </a:r>
          </a:p>
          <a:p>
            <a:pPr rtl="1">
              <a:buFont typeface="+mj-lt"/>
              <a:buAutoNum type="arabicPeriod"/>
            </a:pPr>
            <a:r>
              <a:rPr lang="he-IL" sz="2000" b="1" dirty="0">
                <a:effectLst/>
              </a:rPr>
              <a:t>טעם</a:t>
            </a:r>
            <a:r>
              <a:rPr lang="he-IL" sz="2000" dirty="0">
                <a:effectLst/>
              </a:rPr>
              <a:t> - הסברות והטעמים</a:t>
            </a:r>
          </a:p>
          <a:p>
            <a:pPr rtl="1">
              <a:buFont typeface="+mj-lt"/>
              <a:buAutoNum type="arabicPeriod"/>
            </a:pPr>
            <a:r>
              <a:rPr lang="he-IL" sz="2000" b="1" dirty="0">
                <a:effectLst/>
              </a:rPr>
              <a:t>חלוקה</a:t>
            </a:r>
            <a:r>
              <a:rPr lang="he-IL" sz="2000" dirty="0">
                <a:effectLst/>
              </a:rPr>
              <a:t> - סיווג המקרים</a:t>
            </a:r>
          </a:p>
          <a:p>
            <a:pPr rtl="1">
              <a:buFont typeface="+mj-lt"/>
              <a:buAutoNum type="arabicPeriod"/>
            </a:pPr>
            <a:r>
              <a:rPr lang="he-IL" sz="2000" b="1" dirty="0">
                <a:effectLst/>
              </a:rPr>
              <a:t>אפיון</a:t>
            </a:r>
            <a:r>
              <a:rPr lang="he-IL" sz="2000" dirty="0">
                <a:effectLst/>
              </a:rPr>
              <a:t> - מאפייני </a:t>
            </a:r>
            <a:r>
              <a:rPr lang="he-IL" sz="2000" dirty="0" err="1">
                <a:effectLst/>
              </a:rPr>
              <a:t>הסוגיה</a:t>
            </a:r>
            <a:endParaRPr lang="he-IL" sz="2000" dirty="0">
              <a:effectLst/>
            </a:endParaRPr>
          </a:p>
          <a:p>
            <a:pPr rtl="1">
              <a:buFont typeface="+mj-lt"/>
              <a:buAutoNum type="arabicPeriod"/>
            </a:pPr>
            <a:r>
              <a:rPr lang="he-IL" sz="2000" b="1" dirty="0">
                <a:effectLst/>
              </a:rPr>
              <a:t>קישור</a:t>
            </a:r>
            <a:r>
              <a:rPr lang="he-IL" sz="2000" dirty="0">
                <a:effectLst/>
              </a:rPr>
              <a:t> - חיבורים להלכות אחרות</a:t>
            </a:r>
          </a:p>
          <a:p>
            <a:endParaRPr lang="he-IL" sz="3200" dirty="0">
              <a:latin typeface="David" panose="020E0502060401010101" pitchFamily="34" charset="-79"/>
            </a:endParaRPr>
          </a:p>
        </p:txBody>
      </p:sp>
      <p:pic>
        <p:nvPicPr>
          <p:cNvPr id="5" name="תמונה 4">
            <a:extLst>
              <a:ext uri="{FF2B5EF4-FFF2-40B4-BE49-F238E27FC236}">
                <a16:creationId xmlns:a16="http://schemas.microsoft.com/office/drawing/2014/main" id="{D9FFDCCD-B243-5903-2131-A8920A8B7539}"/>
              </a:ext>
            </a:extLst>
          </p:cNvPr>
          <p:cNvPicPr>
            <a:picLocks noChangeAspect="1"/>
          </p:cNvPicPr>
          <p:nvPr/>
        </p:nvPicPr>
        <p:blipFill>
          <a:blip r:embed="rId2"/>
          <a:stretch>
            <a:fillRect/>
          </a:stretch>
        </p:blipFill>
        <p:spPr>
          <a:xfrm>
            <a:off x="0" y="-73891"/>
            <a:ext cx="5735782" cy="5735782"/>
          </a:xfrm>
          <a:prstGeom prst="rect">
            <a:avLst/>
          </a:prstGeom>
        </p:spPr>
      </p:pic>
    </p:spTree>
    <p:extLst>
      <p:ext uri="{BB962C8B-B14F-4D97-AF65-F5344CB8AC3E}">
        <p14:creationId xmlns:p14="http://schemas.microsoft.com/office/powerpoint/2010/main" val="16651250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8916403-ED14-9EF9-0E1F-CF1BAAEDBA91}"/>
              </a:ext>
            </a:extLst>
          </p:cNvPr>
          <p:cNvSpPr>
            <a:spLocks noGrp="1"/>
          </p:cNvSpPr>
          <p:nvPr>
            <p:ph type="title"/>
          </p:nvPr>
        </p:nvSpPr>
        <p:spPr/>
        <p:txBody>
          <a:bodyPr>
            <a:normAutofit/>
          </a:bodyPr>
          <a:lstStyle/>
          <a:p>
            <a:r>
              <a:rPr lang="he-IL" sz="4000">
                <a:latin typeface="David" panose="020E0502060401010101" pitchFamily="34" charset="-79"/>
              </a:rPr>
              <a:t>מבנה הסוגיה</a:t>
            </a:r>
          </a:p>
        </p:txBody>
      </p:sp>
      <p:sp>
        <p:nvSpPr>
          <p:cNvPr id="3" name="מציין מיקום טקסט 2">
            <a:extLst>
              <a:ext uri="{FF2B5EF4-FFF2-40B4-BE49-F238E27FC236}">
                <a16:creationId xmlns:a16="http://schemas.microsoft.com/office/drawing/2014/main" id="{9387B707-C77D-BFE7-6AEB-AA9EC64834EA}"/>
              </a:ext>
            </a:extLst>
          </p:cNvPr>
          <p:cNvSpPr>
            <a:spLocks noGrp="1"/>
          </p:cNvSpPr>
          <p:nvPr>
            <p:ph type="body" idx="1"/>
          </p:nvPr>
        </p:nvSpPr>
        <p:spPr>
          <a:xfrm>
            <a:off x="838199" y="1825625"/>
            <a:ext cx="11270673" cy="4351338"/>
          </a:xfrm>
        </p:spPr>
        <p:txBody>
          <a:bodyPr>
            <a:normAutofit/>
          </a:bodyPr>
          <a:lstStyle/>
          <a:p>
            <a:r>
              <a:rPr lang="he-IL" dirty="0">
                <a:latin typeface="David" panose="020E0502060401010101" pitchFamily="34" charset="-79"/>
              </a:rPr>
              <a:t>• מקור: ברייתא העוסקת בכפיית גט</a:t>
            </a:r>
          </a:p>
          <a:p>
            <a:r>
              <a:rPr lang="he-IL" dirty="0">
                <a:latin typeface="David" panose="020E0502060401010101" pitchFamily="34" charset="-79"/>
              </a:rPr>
              <a:t>• מקרה: כופים גט במקרים מיוחדים</a:t>
            </a:r>
          </a:p>
          <a:p>
            <a:r>
              <a:rPr lang="he-IL" dirty="0">
                <a:latin typeface="David" panose="020E0502060401010101" pitchFamily="34" charset="-79"/>
              </a:rPr>
              <a:t>• דין: הגט תקף למרות הכפייה</a:t>
            </a:r>
          </a:p>
          <a:p>
            <a:r>
              <a:rPr lang="he-IL" dirty="0">
                <a:latin typeface="David" panose="020E0502060401010101" pitchFamily="34" charset="-79"/>
              </a:rPr>
              <a:t>• טעם: דברים שבלב אינם דברים</a:t>
            </a:r>
          </a:p>
        </p:txBody>
      </p:sp>
      <p:pic>
        <p:nvPicPr>
          <p:cNvPr id="4" name="תמונה 3">
            <a:extLst>
              <a:ext uri="{FF2B5EF4-FFF2-40B4-BE49-F238E27FC236}">
                <a16:creationId xmlns:a16="http://schemas.microsoft.com/office/drawing/2014/main" id="{1D47DC74-F92E-DC73-570E-CDA2D833E965}"/>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0218059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8DFBFFB-A422-1871-4602-4AD399CE21B5}"/>
              </a:ext>
            </a:extLst>
          </p:cNvPr>
          <p:cNvSpPr>
            <a:spLocks noGrp="1"/>
          </p:cNvSpPr>
          <p:nvPr>
            <p:ph type="title"/>
          </p:nvPr>
        </p:nvSpPr>
        <p:spPr/>
        <p:txBody>
          <a:bodyPr/>
          <a:lstStyle/>
          <a:p>
            <a:r>
              <a:rPr lang="he-IL" dirty="0">
                <a:latin typeface="David" panose="020E0502060401010101" pitchFamily="34" charset="-79"/>
              </a:rPr>
              <a:t>ניתוח סוגיית דברים שבלב</a:t>
            </a:r>
            <a:endParaRPr lang="he-IL" dirty="0"/>
          </a:p>
        </p:txBody>
      </p:sp>
      <p:sp>
        <p:nvSpPr>
          <p:cNvPr id="3" name="מציין מיקום טקסט 2">
            <a:extLst>
              <a:ext uri="{FF2B5EF4-FFF2-40B4-BE49-F238E27FC236}">
                <a16:creationId xmlns:a16="http://schemas.microsoft.com/office/drawing/2014/main" id="{C24B932E-54EF-500D-3DF5-42E1B493CA46}"/>
              </a:ext>
            </a:extLst>
          </p:cNvPr>
          <p:cNvSpPr>
            <a:spLocks noGrp="1"/>
          </p:cNvSpPr>
          <p:nvPr>
            <p:ph type="body" idx="1"/>
          </p:nvPr>
        </p:nvSpPr>
        <p:spPr/>
        <p:txBody>
          <a:bodyPr>
            <a:normAutofit lnSpcReduction="10000"/>
          </a:bodyPr>
          <a:lstStyle/>
          <a:p>
            <a:r>
              <a:rPr lang="he-IL" dirty="0"/>
              <a:t>תלמוד בבלי מסכת קידושין דף נ עמוד א</a:t>
            </a:r>
          </a:p>
          <a:p>
            <a:r>
              <a:rPr lang="he-IL" dirty="0"/>
              <a:t>אלא מסיפא: וכן אתה מוצא בגיטי נשים ושחרורי עבדים, </a:t>
            </a:r>
            <a:r>
              <a:rPr lang="he-IL" dirty="0" err="1"/>
              <a:t>כופין</a:t>
            </a:r>
            <a:r>
              <a:rPr lang="he-IL" dirty="0"/>
              <a:t> אותו עד שיאמר רוצה אני; </a:t>
            </a:r>
          </a:p>
          <a:p>
            <a:r>
              <a:rPr lang="he-IL" dirty="0" err="1"/>
              <a:t>ואמאי</a:t>
            </a:r>
            <a:r>
              <a:rPr lang="he-IL" dirty="0"/>
              <a:t>? הא </a:t>
            </a:r>
            <a:r>
              <a:rPr lang="he-IL" dirty="0" err="1"/>
              <a:t>בלביה</a:t>
            </a:r>
            <a:r>
              <a:rPr lang="he-IL" dirty="0"/>
              <a:t> לא ניחא ליה! </a:t>
            </a:r>
          </a:p>
          <a:p>
            <a:r>
              <a:rPr lang="he-IL" dirty="0"/>
              <a:t>אלא לאו משום </a:t>
            </a:r>
            <a:r>
              <a:rPr lang="he-IL" dirty="0" err="1"/>
              <a:t>דאמרינן</a:t>
            </a:r>
            <a:r>
              <a:rPr lang="he-IL" dirty="0"/>
              <a:t> דברים שבלב אינן דברים. </a:t>
            </a:r>
          </a:p>
          <a:p>
            <a:r>
              <a:rPr lang="he-IL" dirty="0" err="1"/>
              <a:t>ודלמא</a:t>
            </a:r>
            <a:r>
              <a:rPr lang="he-IL" dirty="0"/>
              <a:t> שאני התם, משום </a:t>
            </a:r>
            <a:r>
              <a:rPr lang="he-IL" dirty="0" err="1"/>
              <a:t>דמצוה</a:t>
            </a:r>
            <a:r>
              <a:rPr lang="he-IL" dirty="0"/>
              <a:t> לשמוע דברי חכמים! </a:t>
            </a:r>
          </a:p>
        </p:txBody>
      </p:sp>
    </p:spTree>
    <p:extLst>
      <p:ext uri="{BB962C8B-B14F-4D97-AF65-F5344CB8AC3E}">
        <p14:creationId xmlns:p14="http://schemas.microsoft.com/office/powerpoint/2010/main" val="4478795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0BB302-7368-C698-79BD-8D2230B11017}"/>
              </a:ext>
            </a:extLst>
          </p:cNvPr>
          <p:cNvSpPr>
            <a:spLocks noGrp="1"/>
          </p:cNvSpPr>
          <p:nvPr>
            <p:ph type="title"/>
          </p:nvPr>
        </p:nvSpPr>
        <p:spPr/>
        <p:txBody>
          <a:bodyPr>
            <a:normAutofit/>
          </a:bodyPr>
          <a:lstStyle/>
          <a:p>
            <a:r>
              <a:rPr lang="he-IL" sz="4000">
                <a:latin typeface="David" panose="020E0502060401010101" pitchFamily="34" charset="-79"/>
              </a:rPr>
              <a:t>המקרה המרכזי</a:t>
            </a:r>
          </a:p>
        </p:txBody>
      </p:sp>
      <p:sp>
        <p:nvSpPr>
          <p:cNvPr id="3" name="מציין מיקום טקסט 2">
            <a:extLst>
              <a:ext uri="{FF2B5EF4-FFF2-40B4-BE49-F238E27FC236}">
                <a16:creationId xmlns:a16="http://schemas.microsoft.com/office/drawing/2014/main" id="{D16D59F6-78B2-FDE8-2596-5713C2620822}"/>
              </a:ext>
            </a:extLst>
          </p:cNvPr>
          <p:cNvSpPr>
            <a:spLocks noGrp="1"/>
          </p:cNvSpPr>
          <p:nvPr>
            <p:ph type="body" idx="1"/>
          </p:nvPr>
        </p:nvSpPr>
        <p:spPr/>
        <p:txBody>
          <a:bodyPr>
            <a:noAutofit/>
          </a:bodyPr>
          <a:lstStyle/>
          <a:p>
            <a:r>
              <a:rPr lang="he-IL" sz="2400">
                <a:latin typeface="David" panose="020E0502060401010101" pitchFamily="34" charset="-79"/>
              </a:rPr>
              <a:t>מקרים בהם כופים גט:</a:t>
            </a:r>
          </a:p>
          <a:p>
            <a:r>
              <a:rPr lang="he-IL" sz="2400">
                <a:latin typeface="David" panose="020E0502060401010101" pitchFamily="34" charset="-79"/>
              </a:rPr>
              <a:t>• מוכה שחין</a:t>
            </a:r>
          </a:p>
          <a:p>
            <a:r>
              <a:rPr lang="he-IL" sz="2400">
                <a:latin typeface="David" panose="020E0502060401010101" pitchFamily="34" charset="-79"/>
              </a:rPr>
              <a:t>• בעל פוליפוס</a:t>
            </a:r>
          </a:p>
          <a:p>
            <a:r>
              <a:rPr lang="he-IL" sz="2400">
                <a:latin typeface="David" panose="020E0502060401010101" pitchFamily="34" charset="-79"/>
              </a:rPr>
              <a:t>• שחרורי עבדים</a:t>
            </a:r>
          </a:p>
          <a:p>
            <a:endParaRPr lang="he-IL" sz="2400">
              <a:latin typeface="David" panose="020E0502060401010101" pitchFamily="34" charset="-79"/>
            </a:endParaRPr>
          </a:p>
          <a:p>
            <a:r>
              <a:rPr lang="he-IL" sz="2400">
                <a:latin typeface="David" panose="020E0502060401010101" pitchFamily="34" charset="-79"/>
              </a:rPr>
              <a:t>תהליך הכפייה:</a:t>
            </a:r>
          </a:p>
          <a:p>
            <a:r>
              <a:rPr lang="he-IL" sz="2400">
                <a:latin typeface="David" panose="020E0502060401010101" pitchFamily="34" charset="-79"/>
              </a:rPr>
              <a:t>1. יש צורך בגירושין</a:t>
            </a:r>
          </a:p>
          <a:p>
            <a:r>
              <a:rPr lang="he-IL" sz="2400">
                <a:latin typeface="David" panose="020E0502060401010101" pitchFamily="34" charset="-79"/>
              </a:rPr>
              <a:t>2. הבעל מסרב</a:t>
            </a:r>
          </a:p>
          <a:p>
            <a:r>
              <a:rPr lang="he-IL" sz="2400">
                <a:latin typeface="David" panose="020E0502060401010101" pitchFamily="34" charset="-79"/>
              </a:rPr>
              <a:t>3. בית דין כופים</a:t>
            </a:r>
          </a:p>
          <a:p>
            <a:r>
              <a:rPr lang="he-IL" sz="2400">
                <a:latin typeface="David" panose="020E0502060401010101" pitchFamily="34" charset="-79"/>
              </a:rPr>
              <a:t>4. אומר "רוצה אני" בעל כורחו</a:t>
            </a:r>
          </a:p>
        </p:txBody>
      </p:sp>
      <p:pic>
        <p:nvPicPr>
          <p:cNvPr id="4" name="תמונה 3">
            <a:extLst>
              <a:ext uri="{FF2B5EF4-FFF2-40B4-BE49-F238E27FC236}">
                <a16:creationId xmlns:a16="http://schemas.microsoft.com/office/drawing/2014/main" id="{2BB140CA-7A95-CC71-AF45-1226B9176557}"/>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5321743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A17D039-F129-2C08-9459-D9C43A734AA9}"/>
              </a:ext>
            </a:extLst>
          </p:cNvPr>
          <p:cNvSpPr>
            <a:spLocks noGrp="1"/>
          </p:cNvSpPr>
          <p:nvPr>
            <p:ph type="title"/>
          </p:nvPr>
        </p:nvSpPr>
        <p:spPr/>
        <p:txBody>
          <a:bodyPr>
            <a:normAutofit/>
          </a:bodyPr>
          <a:lstStyle/>
          <a:p>
            <a:r>
              <a:rPr lang="he-IL" sz="4000">
                <a:latin typeface="David" panose="020E0502060401010101" pitchFamily="34" charset="-79"/>
              </a:rPr>
              <a:t>הדין והתנאים</a:t>
            </a:r>
          </a:p>
        </p:txBody>
      </p:sp>
      <p:sp>
        <p:nvSpPr>
          <p:cNvPr id="3" name="מציין מיקום טקסט 2">
            <a:extLst>
              <a:ext uri="{FF2B5EF4-FFF2-40B4-BE49-F238E27FC236}">
                <a16:creationId xmlns:a16="http://schemas.microsoft.com/office/drawing/2014/main" id="{601B0AEB-9AA0-8E08-9850-41AAF909618C}"/>
              </a:ext>
            </a:extLst>
          </p:cNvPr>
          <p:cNvSpPr>
            <a:spLocks noGrp="1"/>
          </p:cNvSpPr>
          <p:nvPr>
            <p:ph type="body" idx="1"/>
          </p:nvPr>
        </p:nvSpPr>
        <p:spPr/>
        <p:txBody>
          <a:bodyPr>
            <a:normAutofit/>
          </a:bodyPr>
          <a:lstStyle/>
          <a:p>
            <a:r>
              <a:rPr lang="he-IL">
                <a:latin typeface="David" panose="020E0502060401010101" pitchFamily="34" charset="-79"/>
              </a:rPr>
              <a:t>הדין הבסיסי:</a:t>
            </a:r>
          </a:p>
          <a:p>
            <a:r>
              <a:rPr lang="he-IL">
                <a:latin typeface="David" panose="020E0502060401010101" pitchFamily="34" charset="-79"/>
              </a:rPr>
              <a:t>• כופים עד שיאמר "רוצה אני"</a:t>
            </a:r>
          </a:p>
          <a:p>
            <a:r>
              <a:rPr lang="he-IL">
                <a:latin typeface="David" panose="020E0502060401010101" pitchFamily="34" charset="-79"/>
              </a:rPr>
              <a:t>• הגט תקף למרות הכפייה</a:t>
            </a:r>
          </a:p>
          <a:p>
            <a:endParaRPr lang="he-IL">
              <a:latin typeface="David" panose="020E0502060401010101" pitchFamily="34" charset="-79"/>
            </a:endParaRPr>
          </a:p>
          <a:p>
            <a:r>
              <a:rPr lang="he-IL">
                <a:latin typeface="David" panose="020E0502060401010101" pitchFamily="34" charset="-79"/>
              </a:rPr>
              <a:t>תנאי הדין:</a:t>
            </a:r>
          </a:p>
          <a:p>
            <a:r>
              <a:rPr lang="he-IL">
                <a:latin typeface="David" panose="020E0502060401010101" pitchFamily="34" charset="-79"/>
              </a:rPr>
              <a:t>• חובת אמירה בפה</a:t>
            </a:r>
          </a:p>
          <a:p>
            <a:r>
              <a:rPr lang="he-IL">
                <a:latin typeface="David" panose="020E0502060401010101" pitchFamily="34" charset="-79"/>
              </a:rPr>
              <a:t>• מספיקה אמירה חיצונית</a:t>
            </a:r>
          </a:p>
          <a:p>
            <a:r>
              <a:rPr lang="he-IL">
                <a:latin typeface="David" panose="020E0502060401010101" pitchFamily="34" charset="-79"/>
              </a:rPr>
              <a:t>• לא משנה מה בליבו</a:t>
            </a:r>
          </a:p>
        </p:txBody>
      </p:sp>
      <p:pic>
        <p:nvPicPr>
          <p:cNvPr id="4" name="תמונה 3">
            <a:extLst>
              <a:ext uri="{FF2B5EF4-FFF2-40B4-BE49-F238E27FC236}">
                <a16:creationId xmlns:a16="http://schemas.microsoft.com/office/drawing/2014/main" id="{B7777B00-F492-E983-9C6A-7BE5FAEC50A5}"/>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9586756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DABF618-6B59-164F-E345-77C3429802CA}"/>
              </a:ext>
            </a:extLst>
          </p:cNvPr>
          <p:cNvSpPr>
            <a:spLocks noGrp="1"/>
          </p:cNvSpPr>
          <p:nvPr>
            <p:ph type="title"/>
          </p:nvPr>
        </p:nvSpPr>
        <p:spPr/>
        <p:txBody>
          <a:bodyPr>
            <a:normAutofit/>
          </a:bodyPr>
          <a:lstStyle/>
          <a:p>
            <a:r>
              <a:rPr lang="he-IL" sz="4000" dirty="0">
                <a:latin typeface="David" panose="020E0502060401010101" pitchFamily="34" charset="-79"/>
              </a:rPr>
              <a:t>טעמי הדין</a:t>
            </a:r>
          </a:p>
        </p:txBody>
      </p:sp>
      <p:sp>
        <p:nvSpPr>
          <p:cNvPr id="3" name="מציין מיקום טקסט 2">
            <a:extLst>
              <a:ext uri="{FF2B5EF4-FFF2-40B4-BE49-F238E27FC236}">
                <a16:creationId xmlns:a16="http://schemas.microsoft.com/office/drawing/2014/main" id="{8F837396-B720-5ECA-0A75-542693D65EB1}"/>
              </a:ext>
            </a:extLst>
          </p:cNvPr>
          <p:cNvSpPr>
            <a:spLocks noGrp="1"/>
          </p:cNvSpPr>
          <p:nvPr>
            <p:ph type="body" idx="1"/>
          </p:nvPr>
        </p:nvSpPr>
        <p:spPr/>
        <p:txBody>
          <a:bodyPr>
            <a:normAutofit/>
          </a:bodyPr>
          <a:lstStyle/>
          <a:p>
            <a:r>
              <a:rPr lang="he-IL" sz="2600" dirty="0">
                <a:latin typeface="David" panose="020E0502060401010101" pitchFamily="34" charset="-79"/>
              </a:rPr>
              <a:t>טעם ראשון - דברים שבלב:</a:t>
            </a:r>
          </a:p>
          <a:p>
            <a:r>
              <a:rPr lang="he-IL" sz="2600" dirty="0">
                <a:latin typeface="David" panose="020E0502060401010101" pitchFamily="34" charset="-79"/>
              </a:rPr>
              <a:t>• דברים שבלב אינם דברים</a:t>
            </a:r>
          </a:p>
          <a:p>
            <a:r>
              <a:rPr lang="he-IL" sz="2600" dirty="0">
                <a:latin typeface="David" panose="020E0502060401010101" pitchFamily="34" charset="-79"/>
              </a:rPr>
              <a:t>• רק האמירה בפה קובעת</a:t>
            </a:r>
          </a:p>
          <a:p>
            <a:r>
              <a:rPr lang="he-IL" sz="2600" dirty="0">
                <a:latin typeface="David" panose="020E0502060401010101" pitchFamily="34" charset="-79"/>
              </a:rPr>
              <a:t>• המחשבה הפנימית לא משפיעה</a:t>
            </a:r>
          </a:p>
          <a:p>
            <a:endParaRPr lang="he-IL" sz="2600" dirty="0">
              <a:latin typeface="David" panose="020E0502060401010101" pitchFamily="34" charset="-79"/>
            </a:endParaRPr>
          </a:p>
        </p:txBody>
      </p:sp>
      <p:pic>
        <p:nvPicPr>
          <p:cNvPr id="4" name="תמונה 3">
            <a:extLst>
              <a:ext uri="{FF2B5EF4-FFF2-40B4-BE49-F238E27FC236}">
                <a16:creationId xmlns:a16="http://schemas.microsoft.com/office/drawing/2014/main" id="{48F45CF5-BE5A-E4BB-C78A-3E2E14F0777B}"/>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5401880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0CDED-E939-E708-B35A-CCFA8414505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F465CD6-8050-9E67-5B1F-1B23AAF3262C}"/>
              </a:ext>
            </a:extLst>
          </p:cNvPr>
          <p:cNvSpPr>
            <a:spLocks noGrp="1"/>
          </p:cNvSpPr>
          <p:nvPr>
            <p:ph type="title"/>
          </p:nvPr>
        </p:nvSpPr>
        <p:spPr/>
        <p:txBody>
          <a:bodyPr>
            <a:normAutofit/>
          </a:bodyPr>
          <a:lstStyle/>
          <a:p>
            <a:r>
              <a:rPr lang="he-IL" sz="4000">
                <a:latin typeface="David" panose="020E0502060401010101" pitchFamily="34" charset="-79"/>
              </a:rPr>
              <a:t>טעמי הדין</a:t>
            </a:r>
          </a:p>
        </p:txBody>
      </p:sp>
      <p:sp>
        <p:nvSpPr>
          <p:cNvPr id="3" name="מציין מיקום טקסט 2">
            <a:extLst>
              <a:ext uri="{FF2B5EF4-FFF2-40B4-BE49-F238E27FC236}">
                <a16:creationId xmlns:a16="http://schemas.microsoft.com/office/drawing/2014/main" id="{9C72196A-2A3A-A870-305C-45EE499E457E}"/>
              </a:ext>
            </a:extLst>
          </p:cNvPr>
          <p:cNvSpPr>
            <a:spLocks noGrp="1"/>
          </p:cNvSpPr>
          <p:nvPr>
            <p:ph type="body" idx="1"/>
          </p:nvPr>
        </p:nvSpPr>
        <p:spPr/>
        <p:txBody>
          <a:bodyPr>
            <a:normAutofit/>
          </a:bodyPr>
          <a:lstStyle/>
          <a:p>
            <a:endParaRPr lang="he-IL" sz="2600" dirty="0">
              <a:latin typeface="David" panose="020E0502060401010101" pitchFamily="34" charset="-79"/>
            </a:endParaRPr>
          </a:p>
          <a:p>
            <a:r>
              <a:rPr lang="he-IL" sz="2600" dirty="0">
                <a:latin typeface="David" panose="020E0502060401010101" pitchFamily="34" charset="-79"/>
              </a:rPr>
              <a:t>טעם שני - מצוות חכמים:</a:t>
            </a:r>
          </a:p>
          <a:p>
            <a:r>
              <a:rPr lang="he-IL" sz="2600" dirty="0">
                <a:latin typeface="David" panose="020E0502060401010101" pitchFamily="34" charset="-79"/>
              </a:rPr>
              <a:t>• מצווה לשמוע דברי חכמים</a:t>
            </a:r>
          </a:p>
          <a:p>
            <a:r>
              <a:rPr lang="he-IL" sz="2600" dirty="0">
                <a:latin typeface="David" panose="020E0502060401010101" pitchFamily="34" charset="-79"/>
              </a:rPr>
              <a:t>• מחזיקים אותו כמקיים מצווה</a:t>
            </a:r>
          </a:p>
          <a:p>
            <a:r>
              <a:rPr lang="he-IL" sz="2600" dirty="0">
                <a:latin typeface="David" panose="020E0502060401010101" pitchFamily="34" charset="-79"/>
              </a:rPr>
              <a:t>• מניחים שגמר בליבו לציית</a:t>
            </a:r>
          </a:p>
        </p:txBody>
      </p:sp>
      <p:pic>
        <p:nvPicPr>
          <p:cNvPr id="5" name="תמונה 4">
            <a:extLst>
              <a:ext uri="{FF2B5EF4-FFF2-40B4-BE49-F238E27FC236}">
                <a16:creationId xmlns:a16="http://schemas.microsoft.com/office/drawing/2014/main" id="{3E9F9745-EB51-BC04-3B4B-F42581360FEB}"/>
              </a:ext>
            </a:extLst>
          </p:cNvPr>
          <p:cNvPicPr>
            <a:picLocks noChangeAspect="1"/>
          </p:cNvPicPr>
          <p:nvPr/>
        </p:nvPicPr>
        <p:blipFill>
          <a:blip r:embed="rId2"/>
          <a:stretch>
            <a:fillRect/>
          </a:stretch>
        </p:blipFill>
        <p:spPr>
          <a:xfrm>
            <a:off x="0" y="64655"/>
            <a:ext cx="6858000" cy="6858000"/>
          </a:xfrm>
          <a:prstGeom prst="rect">
            <a:avLst/>
          </a:prstGeom>
        </p:spPr>
      </p:pic>
    </p:spTree>
    <p:extLst>
      <p:ext uri="{BB962C8B-B14F-4D97-AF65-F5344CB8AC3E}">
        <p14:creationId xmlns:p14="http://schemas.microsoft.com/office/powerpoint/2010/main" val="9605161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D62925-8774-5354-9E3B-849E04CECEE3}"/>
              </a:ext>
            </a:extLst>
          </p:cNvPr>
          <p:cNvSpPr>
            <a:spLocks noGrp="1"/>
          </p:cNvSpPr>
          <p:nvPr>
            <p:ph type="title"/>
          </p:nvPr>
        </p:nvSpPr>
        <p:spPr/>
        <p:txBody>
          <a:bodyPr>
            <a:normAutofit/>
          </a:bodyPr>
          <a:lstStyle/>
          <a:p>
            <a:r>
              <a:rPr lang="he-IL" sz="4000">
                <a:latin typeface="David" panose="020E0502060401010101" pitchFamily="34" charset="-79"/>
              </a:rPr>
              <a:t>דרך הלימוד</a:t>
            </a:r>
          </a:p>
        </p:txBody>
      </p:sp>
      <p:sp>
        <p:nvSpPr>
          <p:cNvPr id="3" name="מציין מיקום טקסט 2">
            <a:extLst>
              <a:ext uri="{FF2B5EF4-FFF2-40B4-BE49-F238E27FC236}">
                <a16:creationId xmlns:a16="http://schemas.microsoft.com/office/drawing/2014/main" id="{B65A97F1-71A6-B199-1041-16860F9191BC}"/>
              </a:ext>
            </a:extLst>
          </p:cNvPr>
          <p:cNvSpPr>
            <a:spLocks noGrp="1"/>
          </p:cNvSpPr>
          <p:nvPr>
            <p:ph type="body" idx="1"/>
          </p:nvPr>
        </p:nvSpPr>
        <p:spPr/>
        <p:txBody>
          <a:bodyPr>
            <a:noAutofit/>
          </a:bodyPr>
          <a:lstStyle/>
          <a:p>
            <a:r>
              <a:rPr lang="he-IL">
                <a:latin typeface="David" panose="020E0502060401010101" pitchFamily="34" charset="-79"/>
              </a:rPr>
              <a:t>מבנה הסוגיה:</a:t>
            </a:r>
          </a:p>
          <a:p>
            <a:r>
              <a:rPr lang="he-IL">
                <a:latin typeface="David" panose="020E0502060401010101" pitchFamily="34" charset="-79"/>
              </a:rPr>
              <a:t>• ראיה מברייתא</a:t>
            </a:r>
          </a:p>
          <a:p>
            <a:r>
              <a:rPr lang="he-IL">
                <a:latin typeface="David" panose="020E0502060401010101" pitchFamily="34" charset="-79"/>
              </a:rPr>
              <a:t>• קושיא על הראיה</a:t>
            </a:r>
          </a:p>
          <a:p>
            <a:r>
              <a:rPr lang="he-IL">
                <a:latin typeface="David" panose="020E0502060401010101" pitchFamily="34" charset="-79"/>
              </a:rPr>
              <a:t>• תירוץ חלופי</a:t>
            </a:r>
          </a:p>
          <a:p>
            <a:endParaRPr lang="he-IL">
              <a:latin typeface="David" panose="020E0502060401010101" pitchFamily="34" charset="-79"/>
            </a:endParaRPr>
          </a:p>
          <a:p>
            <a:r>
              <a:rPr lang="he-IL">
                <a:latin typeface="David" panose="020E0502060401010101" pitchFamily="34" charset="-79"/>
              </a:rPr>
              <a:t>נקודות להעמקה:</a:t>
            </a:r>
          </a:p>
          <a:p>
            <a:r>
              <a:rPr lang="he-IL">
                <a:latin typeface="David" panose="020E0502060401010101" pitchFamily="34" charset="-79"/>
              </a:rPr>
              <a:t>• גדרי כפיית בית דין</a:t>
            </a:r>
          </a:p>
          <a:p>
            <a:r>
              <a:rPr lang="he-IL">
                <a:latin typeface="David" panose="020E0502060401010101" pitchFamily="34" charset="-79"/>
              </a:rPr>
              <a:t>• משמעות "רוצה אני"</a:t>
            </a:r>
          </a:p>
          <a:p>
            <a:r>
              <a:rPr lang="he-IL">
                <a:latin typeface="David" panose="020E0502060401010101" pitchFamily="34" charset="-79"/>
              </a:rPr>
              <a:t>• היחס בין פנים לחוץ</a:t>
            </a:r>
          </a:p>
        </p:txBody>
      </p:sp>
    </p:spTree>
    <p:extLst>
      <p:ext uri="{BB962C8B-B14F-4D97-AF65-F5344CB8AC3E}">
        <p14:creationId xmlns:p14="http://schemas.microsoft.com/office/powerpoint/2010/main" val="37487137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EA68442-0099-218F-6C44-7E07D52CAEF9}"/>
              </a:ext>
            </a:extLst>
          </p:cNvPr>
          <p:cNvSpPr>
            <a:spLocks noGrp="1"/>
          </p:cNvSpPr>
          <p:nvPr>
            <p:ph type="title"/>
          </p:nvPr>
        </p:nvSpPr>
        <p:spPr/>
        <p:txBody>
          <a:bodyPr>
            <a:normAutofit/>
          </a:bodyPr>
          <a:lstStyle/>
          <a:p>
            <a:r>
              <a:rPr lang="he-IL" sz="4000">
                <a:latin typeface="David" panose="020E0502060401010101" pitchFamily="34" charset="-79"/>
              </a:rPr>
              <a:t>סיכום ומסקנות</a:t>
            </a:r>
          </a:p>
        </p:txBody>
      </p:sp>
      <p:sp>
        <p:nvSpPr>
          <p:cNvPr id="3" name="מציין מיקום טקסט 2">
            <a:extLst>
              <a:ext uri="{FF2B5EF4-FFF2-40B4-BE49-F238E27FC236}">
                <a16:creationId xmlns:a16="http://schemas.microsoft.com/office/drawing/2014/main" id="{E538E142-3251-83CC-E8BE-5DEAD0B9B56B}"/>
              </a:ext>
            </a:extLst>
          </p:cNvPr>
          <p:cNvSpPr>
            <a:spLocks noGrp="1"/>
          </p:cNvSpPr>
          <p:nvPr>
            <p:ph type="body" idx="1"/>
          </p:nvPr>
        </p:nvSpPr>
        <p:spPr/>
        <p:txBody>
          <a:bodyPr>
            <a:normAutofit/>
          </a:bodyPr>
          <a:lstStyle/>
          <a:p>
            <a:r>
              <a:rPr lang="he-IL" dirty="0">
                <a:latin typeface="David" panose="020E0502060401010101" pitchFamily="34" charset="-79"/>
              </a:rPr>
              <a:t>עקרונות מרכזיים:</a:t>
            </a:r>
          </a:p>
          <a:p>
            <a:r>
              <a:rPr lang="he-IL" dirty="0">
                <a:latin typeface="David" panose="020E0502060401010101" pitchFamily="34" charset="-79"/>
              </a:rPr>
              <a:t>1. דברים שבלב אינם דברים</a:t>
            </a:r>
          </a:p>
          <a:p>
            <a:r>
              <a:rPr lang="he-IL" dirty="0">
                <a:latin typeface="David" panose="020E0502060401010101" pitchFamily="34" charset="-79"/>
              </a:rPr>
              <a:t>2. כוח בית דין לכפות</a:t>
            </a:r>
          </a:p>
          <a:p>
            <a:endParaRPr lang="he-IL" dirty="0">
              <a:latin typeface="David" panose="020E0502060401010101" pitchFamily="34" charset="-79"/>
            </a:endParaRPr>
          </a:p>
          <a:p>
            <a:r>
              <a:rPr lang="he-IL" dirty="0">
                <a:latin typeface="David" panose="020E0502060401010101" pitchFamily="34" charset="-79"/>
              </a:rPr>
              <a:t>השלכות מעשיות:</a:t>
            </a:r>
          </a:p>
          <a:p>
            <a:r>
              <a:rPr lang="he-IL" dirty="0">
                <a:latin typeface="David" panose="020E0502060401010101" pitchFamily="34" charset="-79"/>
              </a:rPr>
              <a:t>• תוקף מעשים משפטיים</a:t>
            </a:r>
          </a:p>
          <a:p>
            <a:r>
              <a:rPr lang="he-IL" dirty="0">
                <a:latin typeface="David" panose="020E0502060401010101" pitchFamily="34" charset="-79"/>
              </a:rPr>
              <a:t>• כוח אכיפה של בתי דין</a:t>
            </a:r>
          </a:p>
          <a:p>
            <a:r>
              <a:rPr lang="he-IL" dirty="0">
                <a:latin typeface="David" panose="020E0502060401010101" pitchFamily="34" charset="-79"/>
              </a:rPr>
              <a:t>• היחס בין כוונה למעשה</a:t>
            </a:r>
          </a:p>
        </p:txBody>
      </p:sp>
      <p:pic>
        <p:nvPicPr>
          <p:cNvPr id="5" name="תמונה 4">
            <a:extLst>
              <a:ext uri="{FF2B5EF4-FFF2-40B4-BE49-F238E27FC236}">
                <a16:creationId xmlns:a16="http://schemas.microsoft.com/office/drawing/2014/main" id="{FEB25AA0-5B9D-17BB-A484-4273615BAC21}"/>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10494976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B14006-F748-52D4-13CE-59834D1DA6EF}"/>
              </a:ext>
            </a:extLst>
          </p:cNvPr>
          <p:cNvSpPr>
            <a:spLocks noGrp="1"/>
          </p:cNvSpPr>
          <p:nvPr>
            <p:ph type="ctrTitle"/>
          </p:nvPr>
        </p:nvSpPr>
        <p:spPr/>
        <p:txBody>
          <a:bodyPr>
            <a:normAutofit fontScale="90000"/>
          </a:bodyPr>
          <a:lstStyle/>
          <a:p>
            <a:pPr algn="r"/>
            <a:r>
              <a:rPr lang="he-IL" sz="4400" dirty="0">
                <a:latin typeface="David" panose="020E0502060401010101" pitchFamily="34" charset="-79"/>
              </a:rPr>
              <a:t>לימוד מסכת קידושין דף נ עמוד א</a:t>
            </a:r>
            <a:br>
              <a:rPr lang="he-IL" sz="4400" dirty="0">
                <a:latin typeface="David" panose="020E0502060401010101" pitchFamily="34" charset="-79"/>
              </a:rPr>
            </a:br>
            <a:br>
              <a:rPr lang="he-IL" sz="4400" dirty="0">
                <a:latin typeface="David" panose="020E0502060401010101" pitchFamily="34" charset="-79"/>
              </a:rPr>
            </a:br>
            <a:r>
              <a:rPr lang="he-IL" sz="4400" dirty="0">
                <a:latin typeface="David" panose="020E0502060401010101" pitchFamily="34" charset="-79"/>
              </a:rPr>
              <a:t>דברים שבלב - והשלכות לימינו</a:t>
            </a:r>
            <a:br>
              <a:rPr lang="he-IL" sz="4400" dirty="0">
                <a:latin typeface="David" panose="020E0502060401010101" pitchFamily="34" charset="-79"/>
              </a:rPr>
            </a:br>
            <a:endParaRPr lang="he-IL" sz="4400" dirty="0">
              <a:latin typeface="David" panose="020E0502060401010101" pitchFamily="34" charset="-79"/>
            </a:endParaRPr>
          </a:p>
        </p:txBody>
      </p:sp>
      <p:sp>
        <p:nvSpPr>
          <p:cNvPr id="3" name="כותרת משנה 2">
            <a:extLst>
              <a:ext uri="{FF2B5EF4-FFF2-40B4-BE49-F238E27FC236}">
                <a16:creationId xmlns:a16="http://schemas.microsoft.com/office/drawing/2014/main" id="{3ACD2603-226F-522B-2610-4B7D87F2DD60}"/>
              </a:ext>
            </a:extLst>
          </p:cNvPr>
          <p:cNvSpPr>
            <a:spLocks noGrp="1"/>
          </p:cNvSpPr>
          <p:nvPr>
            <p:ph type="subTitle" idx="1"/>
          </p:nvPr>
        </p:nvSpPr>
        <p:spPr>
          <a:xfrm>
            <a:off x="1524000" y="3602037"/>
            <a:ext cx="9144000" cy="3038907"/>
          </a:xfrm>
        </p:spPr>
        <p:txBody>
          <a:bodyPr>
            <a:normAutofit fontScale="92500"/>
          </a:bodyPr>
          <a:lstStyle/>
          <a:p>
            <a:r>
              <a:rPr lang="he-IL" sz="3200" dirty="0">
                <a:latin typeface="David" panose="020E0502060401010101" pitchFamily="34" charset="-79"/>
              </a:rPr>
              <a:t>אלא אמר רב יוסף, מהכא: המקדש את </a:t>
            </a:r>
            <a:r>
              <a:rPr lang="he-IL" sz="3200" dirty="0" err="1">
                <a:latin typeface="David" panose="020E0502060401010101" pitchFamily="34" charset="-79"/>
              </a:rPr>
              <a:t>האשה</a:t>
            </a:r>
            <a:r>
              <a:rPr lang="he-IL" sz="3200" dirty="0">
                <a:latin typeface="David" panose="020E0502060401010101" pitchFamily="34" charset="-79"/>
              </a:rPr>
              <a:t>, ואמר כסבור הייתי שהיא </a:t>
            </a:r>
            <a:r>
              <a:rPr lang="he-IL" sz="3200" dirty="0" err="1">
                <a:latin typeface="David" panose="020E0502060401010101" pitchFamily="34" charset="-79"/>
              </a:rPr>
              <a:t>כהנת</a:t>
            </a:r>
            <a:r>
              <a:rPr lang="he-IL" sz="3200" dirty="0">
                <a:latin typeface="David" panose="020E0502060401010101" pitchFamily="34" charset="-79"/>
              </a:rPr>
              <a:t> והרי היא לויה, לויה ונמצאת </a:t>
            </a:r>
            <a:r>
              <a:rPr lang="he-IL" sz="3200" dirty="0" err="1">
                <a:latin typeface="David" panose="020E0502060401010101" pitchFamily="34" charset="-79"/>
              </a:rPr>
              <a:t>כהנת</a:t>
            </a:r>
            <a:r>
              <a:rPr lang="he-IL" sz="3200" dirty="0">
                <a:latin typeface="David" panose="020E0502060401010101" pitchFamily="34" charset="-79"/>
              </a:rPr>
              <a:t>, ענייה והרי היא עשירה, עשירה והרי היא ענייה - מקודשת, מפני שלא </a:t>
            </a:r>
            <a:r>
              <a:rPr lang="he-IL" sz="3200" dirty="0" err="1">
                <a:latin typeface="David" panose="020E0502060401010101" pitchFamily="34" charset="-79"/>
              </a:rPr>
              <a:t>הטעתו</a:t>
            </a:r>
            <a:r>
              <a:rPr lang="he-IL" sz="3200" dirty="0">
                <a:latin typeface="David" panose="020E0502060401010101" pitchFamily="34" charset="-79"/>
              </a:rPr>
              <a:t>; </a:t>
            </a:r>
            <a:r>
              <a:rPr lang="he-IL" sz="3200" dirty="0" err="1">
                <a:latin typeface="David" panose="020E0502060401010101" pitchFamily="34" charset="-79"/>
              </a:rPr>
              <a:t>ואמאי</a:t>
            </a:r>
            <a:r>
              <a:rPr lang="he-IL" sz="3200" dirty="0">
                <a:latin typeface="David" panose="020E0502060401010101" pitchFamily="34" charset="-79"/>
              </a:rPr>
              <a:t>? הא </a:t>
            </a:r>
            <a:r>
              <a:rPr lang="he-IL" sz="3200" dirty="0" err="1">
                <a:latin typeface="David" panose="020E0502060401010101" pitchFamily="34" charset="-79"/>
              </a:rPr>
              <a:t>קאמר</a:t>
            </a:r>
            <a:r>
              <a:rPr lang="he-IL" sz="3200" dirty="0">
                <a:latin typeface="David" panose="020E0502060401010101" pitchFamily="34" charset="-79"/>
              </a:rPr>
              <a:t> כסבור הייתי! </a:t>
            </a:r>
          </a:p>
          <a:p>
            <a:r>
              <a:rPr lang="he-IL" sz="3200" dirty="0">
                <a:latin typeface="David" panose="020E0502060401010101" pitchFamily="34" charset="-79"/>
              </a:rPr>
              <a:t>אלא משום </a:t>
            </a:r>
            <a:r>
              <a:rPr lang="he-IL" sz="3200" dirty="0" err="1">
                <a:latin typeface="David" panose="020E0502060401010101" pitchFamily="34" charset="-79"/>
              </a:rPr>
              <a:t>דאמרינן</a:t>
            </a:r>
            <a:r>
              <a:rPr lang="he-IL" sz="3200" dirty="0">
                <a:latin typeface="David" panose="020E0502060401010101" pitchFamily="34" charset="-79"/>
              </a:rPr>
              <a:t> דברים שבלב אינן דברים. </a:t>
            </a:r>
          </a:p>
          <a:p>
            <a:r>
              <a:rPr lang="he-IL" sz="3200" dirty="0">
                <a:latin typeface="David" panose="020E0502060401010101" pitchFamily="34" charset="-79"/>
              </a:rPr>
              <a:t>אמר ליה </a:t>
            </a:r>
            <a:r>
              <a:rPr lang="he-IL" sz="3200" dirty="0" err="1">
                <a:latin typeface="David" panose="020E0502060401010101" pitchFamily="34" charset="-79"/>
              </a:rPr>
              <a:t>אביי</a:t>
            </a:r>
            <a:r>
              <a:rPr lang="he-IL" sz="3200" dirty="0">
                <a:latin typeface="David" panose="020E0502060401010101" pitchFamily="34" charset="-79"/>
              </a:rPr>
              <a:t>: </a:t>
            </a:r>
            <a:r>
              <a:rPr lang="he-IL" sz="3200" dirty="0" err="1">
                <a:latin typeface="David" panose="020E0502060401010101" pitchFamily="34" charset="-79"/>
              </a:rPr>
              <a:t>דלמא</a:t>
            </a:r>
            <a:r>
              <a:rPr lang="he-IL" sz="3200" dirty="0">
                <a:latin typeface="David" panose="020E0502060401010101" pitchFamily="34" charset="-79"/>
              </a:rPr>
              <a:t> שאני התם, </a:t>
            </a:r>
            <a:r>
              <a:rPr lang="he-IL" sz="3200" dirty="0" err="1">
                <a:latin typeface="David" panose="020E0502060401010101" pitchFamily="34" charset="-79"/>
              </a:rPr>
              <a:t>דלחומרא</a:t>
            </a:r>
            <a:r>
              <a:rPr lang="he-IL" sz="3200" dirty="0">
                <a:latin typeface="David" panose="020E0502060401010101" pitchFamily="34" charset="-79"/>
              </a:rPr>
              <a:t>! </a:t>
            </a:r>
          </a:p>
        </p:txBody>
      </p:sp>
      <p:pic>
        <p:nvPicPr>
          <p:cNvPr id="4" name="תמונה 3">
            <a:extLst>
              <a:ext uri="{FF2B5EF4-FFF2-40B4-BE49-F238E27FC236}">
                <a16:creationId xmlns:a16="http://schemas.microsoft.com/office/drawing/2014/main" id="{C8692DD2-31FC-ADAC-5126-F4542F5CB762}"/>
              </a:ext>
            </a:extLst>
          </p:cNvPr>
          <p:cNvPicPr>
            <a:picLocks noChangeAspect="1"/>
          </p:cNvPicPr>
          <p:nvPr/>
        </p:nvPicPr>
        <p:blipFill>
          <a:blip r:embed="rId2"/>
          <a:stretch>
            <a:fillRect/>
          </a:stretch>
        </p:blipFill>
        <p:spPr>
          <a:xfrm>
            <a:off x="0" y="0"/>
            <a:ext cx="3546764" cy="3546764"/>
          </a:xfrm>
          <a:prstGeom prst="rect">
            <a:avLst/>
          </a:prstGeom>
        </p:spPr>
      </p:pic>
    </p:spTree>
    <p:extLst>
      <p:ext uri="{BB962C8B-B14F-4D97-AF65-F5344CB8AC3E}">
        <p14:creationId xmlns:p14="http://schemas.microsoft.com/office/powerpoint/2010/main" val="34192035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AEBDCD-04DD-65F0-0DBD-510BC9EA70BF}"/>
              </a:ext>
            </a:extLst>
          </p:cNvPr>
          <p:cNvSpPr>
            <a:spLocks noGrp="1"/>
          </p:cNvSpPr>
          <p:nvPr>
            <p:ph type="title"/>
          </p:nvPr>
        </p:nvSpPr>
        <p:spPr/>
        <p:txBody>
          <a:bodyPr>
            <a:normAutofit/>
          </a:bodyPr>
          <a:lstStyle/>
          <a:p>
            <a:r>
              <a:rPr lang="he-IL" sz="4000">
                <a:latin typeface="David" panose="020E0502060401010101" pitchFamily="34" charset="-79"/>
              </a:rPr>
              <a:t>סיפור מחיי היומיום</a:t>
            </a:r>
          </a:p>
        </p:txBody>
      </p:sp>
      <p:sp>
        <p:nvSpPr>
          <p:cNvPr id="3" name="מציין מיקום טקסט 2">
            <a:extLst>
              <a:ext uri="{FF2B5EF4-FFF2-40B4-BE49-F238E27FC236}">
                <a16:creationId xmlns:a16="http://schemas.microsoft.com/office/drawing/2014/main" id="{EED52D3A-375A-454F-6D81-7F1B6BEE6EBC}"/>
              </a:ext>
            </a:extLst>
          </p:cNvPr>
          <p:cNvSpPr>
            <a:spLocks noGrp="1"/>
          </p:cNvSpPr>
          <p:nvPr>
            <p:ph type="body" idx="1"/>
          </p:nvPr>
        </p:nvSpPr>
        <p:spPr>
          <a:xfrm>
            <a:off x="6945745" y="1825625"/>
            <a:ext cx="5126181" cy="4351338"/>
          </a:xfrm>
        </p:spPr>
        <p:txBody>
          <a:bodyPr>
            <a:normAutofit/>
          </a:bodyPr>
          <a:lstStyle/>
          <a:p>
            <a:r>
              <a:rPr lang="he-IL" dirty="0">
                <a:latin typeface="David" panose="020E0502060401010101" pitchFamily="34" charset="-79"/>
              </a:rPr>
              <a:t>יוסי והדירה ליד תחנת הרכבת</a:t>
            </a:r>
          </a:p>
          <a:p>
            <a:r>
              <a:rPr lang="he-IL" dirty="0">
                <a:latin typeface="David" panose="020E0502060401010101" pitchFamily="34" charset="-79"/>
              </a:rPr>
              <a:t>• קנה דירה בגלל תכנון תחנת רכבת</a:t>
            </a:r>
          </a:p>
          <a:p>
            <a:r>
              <a:rPr lang="he-IL" dirty="0">
                <a:latin typeface="David" panose="020E0502060401010101" pitchFamily="34" charset="-79"/>
              </a:rPr>
              <a:t>• התברר שהתחנה תיבנה במקום אחר</a:t>
            </a:r>
          </a:p>
          <a:p>
            <a:r>
              <a:rPr lang="he-IL" dirty="0">
                <a:latin typeface="David" panose="020E0502060401010101" pitchFamily="34" charset="-79"/>
              </a:rPr>
              <a:t>• טוען: "בליבי התכוונתי רק בגלל הרכבת!"</a:t>
            </a:r>
          </a:p>
        </p:txBody>
      </p:sp>
      <p:sp>
        <p:nvSpPr>
          <p:cNvPr id="4" name="AutoShape 2" descr="A clean vector-style illustration depicting a modern real estate transaction. The scene includes a contemporary building, a nearby train station, and a simple contract document in the foreground. The colors are professional with blue and gray tones, emphasizing a modern and structured aesthetic.">
            <a:extLst>
              <a:ext uri="{FF2B5EF4-FFF2-40B4-BE49-F238E27FC236}">
                <a16:creationId xmlns:a16="http://schemas.microsoft.com/office/drawing/2014/main" id="{39D15E90-52E5-3819-A1CD-93156219E6D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5" name="תמונה 4">
            <a:extLst>
              <a:ext uri="{FF2B5EF4-FFF2-40B4-BE49-F238E27FC236}">
                <a16:creationId xmlns:a16="http://schemas.microsoft.com/office/drawing/2014/main" id="{F513080F-E2AB-378E-1BFB-7CBCAE91C0BB}"/>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667786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43DDBA-459D-A659-8BC7-7C188236CDA8}"/>
              </a:ext>
            </a:extLst>
          </p:cNvPr>
          <p:cNvSpPr>
            <a:spLocks noGrp="1"/>
          </p:cNvSpPr>
          <p:nvPr>
            <p:ph type="title"/>
          </p:nvPr>
        </p:nvSpPr>
        <p:spPr/>
        <p:txBody>
          <a:bodyPr>
            <a:normAutofit/>
          </a:bodyPr>
          <a:lstStyle/>
          <a:p>
            <a:r>
              <a:rPr lang="he-IL" sz="4000" dirty="0">
                <a:latin typeface="David" panose="020E0502060401010101" pitchFamily="34" charset="-79"/>
              </a:rPr>
              <a:t>בואו נחשוב יחד</a:t>
            </a:r>
          </a:p>
        </p:txBody>
      </p:sp>
      <p:sp>
        <p:nvSpPr>
          <p:cNvPr id="3" name="מציין מיקום טקסט 2">
            <a:extLst>
              <a:ext uri="{FF2B5EF4-FFF2-40B4-BE49-F238E27FC236}">
                <a16:creationId xmlns:a16="http://schemas.microsoft.com/office/drawing/2014/main" id="{B4D95DC0-C04C-F013-F1B4-FAB51FEF71C4}"/>
              </a:ext>
            </a:extLst>
          </p:cNvPr>
          <p:cNvSpPr>
            <a:spLocks noGrp="1"/>
          </p:cNvSpPr>
          <p:nvPr>
            <p:ph type="body" idx="1"/>
          </p:nvPr>
        </p:nvSpPr>
        <p:spPr>
          <a:xfrm>
            <a:off x="6927273" y="1825625"/>
            <a:ext cx="5200071" cy="4351338"/>
          </a:xfrm>
        </p:spPr>
        <p:txBody>
          <a:bodyPr>
            <a:normAutofit/>
          </a:bodyPr>
          <a:lstStyle/>
          <a:p>
            <a:r>
              <a:rPr lang="he-IL" sz="3200" dirty="0">
                <a:latin typeface="David" panose="020E0502060401010101" pitchFamily="34" charset="-79"/>
              </a:rPr>
              <a:t>1. האם העסקה בטלה?</a:t>
            </a:r>
          </a:p>
          <a:p>
            <a:r>
              <a:rPr lang="he-IL" sz="3200" dirty="0">
                <a:latin typeface="David" panose="020E0502060401010101" pitchFamily="34" charset="-79"/>
              </a:rPr>
              <a:t>2. האם מחשבה שלא נאמרה משפיעה?</a:t>
            </a:r>
          </a:p>
          <a:p>
            <a:r>
              <a:rPr lang="he-IL" sz="3200" dirty="0">
                <a:latin typeface="David" panose="020E0502060401010101" pitchFamily="34" charset="-79"/>
              </a:rPr>
              <a:t>3. מה ההבדל בין הטעיה לטעות?</a:t>
            </a:r>
          </a:p>
        </p:txBody>
      </p:sp>
      <p:pic>
        <p:nvPicPr>
          <p:cNvPr id="4" name="תמונה 3">
            <a:extLst>
              <a:ext uri="{FF2B5EF4-FFF2-40B4-BE49-F238E27FC236}">
                <a16:creationId xmlns:a16="http://schemas.microsoft.com/office/drawing/2014/main" id="{6DF30653-24F6-5166-E964-15A3F66ABE0C}"/>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0863917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C6FD7E4-B0A9-74F4-B6E9-BAA316A5E183}"/>
              </a:ext>
            </a:extLst>
          </p:cNvPr>
          <p:cNvSpPr>
            <a:spLocks noGrp="1"/>
          </p:cNvSpPr>
          <p:nvPr>
            <p:ph type="title"/>
          </p:nvPr>
        </p:nvSpPr>
        <p:spPr/>
        <p:txBody>
          <a:bodyPr>
            <a:normAutofit/>
          </a:bodyPr>
          <a:lstStyle/>
          <a:p>
            <a:r>
              <a:rPr lang="he-IL" sz="4000">
                <a:latin typeface="David" panose="020E0502060401010101" pitchFamily="34" charset="-79"/>
              </a:rPr>
              <a:t>המקרה בגמרא</a:t>
            </a:r>
          </a:p>
        </p:txBody>
      </p:sp>
      <p:sp>
        <p:nvSpPr>
          <p:cNvPr id="3" name="מציין מיקום תוכן 2">
            <a:extLst>
              <a:ext uri="{FF2B5EF4-FFF2-40B4-BE49-F238E27FC236}">
                <a16:creationId xmlns:a16="http://schemas.microsoft.com/office/drawing/2014/main" id="{EBE36BD8-EC5C-E87C-B503-E28EBEA7020C}"/>
              </a:ext>
            </a:extLst>
          </p:cNvPr>
          <p:cNvSpPr>
            <a:spLocks noGrp="1"/>
          </p:cNvSpPr>
          <p:nvPr>
            <p:ph sz="half" idx="1"/>
          </p:nvPr>
        </p:nvSpPr>
        <p:spPr/>
        <p:txBody>
          <a:bodyPr>
            <a:normAutofit/>
          </a:bodyPr>
          <a:lstStyle/>
          <a:p>
            <a:r>
              <a:rPr lang="he-IL" dirty="0">
                <a:latin typeface="David" panose="020E0502060401010101" pitchFamily="34" charset="-79"/>
              </a:rPr>
              <a:t>המקרה: אדם קידש אישה וטוען -</a:t>
            </a:r>
          </a:p>
          <a:p>
            <a:r>
              <a:rPr lang="he-IL" dirty="0">
                <a:latin typeface="David" panose="020E0502060401010101" pitchFamily="34" charset="-79"/>
              </a:rPr>
              <a:t>• חשבתי שהיא </a:t>
            </a:r>
            <a:r>
              <a:rPr lang="he-IL" dirty="0" err="1">
                <a:latin typeface="David" panose="020E0502060401010101" pitchFamily="34" charset="-79"/>
              </a:rPr>
              <a:t>כהנת</a:t>
            </a:r>
            <a:r>
              <a:rPr lang="he-IL" dirty="0">
                <a:latin typeface="David" panose="020E0502060401010101" pitchFamily="34" charset="-79"/>
              </a:rPr>
              <a:t> והיא לויה</a:t>
            </a:r>
          </a:p>
          <a:p>
            <a:r>
              <a:rPr lang="he-IL" dirty="0">
                <a:latin typeface="David" panose="020E0502060401010101" pitchFamily="34" charset="-79"/>
              </a:rPr>
              <a:t>• חשבתי שהיא עשירה והיא ענייה</a:t>
            </a:r>
          </a:p>
          <a:p>
            <a:r>
              <a:rPr lang="he-IL" dirty="0">
                <a:latin typeface="David" panose="020E0502060401010101" pitchFamily="34" charset="-79"/>
              </a:rPr>
              <a:t>אינה מקודשת.</a:t>
            </a:r>
          </a:p>
        </p:txBody>
      </p:sp>
      <p:sp>
        <p:nvSpPr>
          <p:cNvPr id="4" name="מציין מיקום תוכן 3">
            <a:extLst>
              <a:ext uri="{FF2B5EF4-FFF2-40B4-BE49-F238E27FC236}">
                <a16:creationId xmlns:a16="http://schemas.microsoft.com/office/drawing/2014/main" id="{B0C8FB1C-C18E-BC28-FB8B-9392A381F0F4}"/>
              </a:ext>
            </a:extLst>
          </p:cNvPr>
          <p:cNvSpPr>
            <a:spLocks noGrp="1"/>
          </p:cNvSpPr>
          <p:nvPr>
            <p:ph sz="half" idx="2"/>
          </p:nvPr>
        </p:nvSpPr>
        <p:spPr/>
        <p:txBody>
          <a:bodyPr/>
          <a:lstStyle/>
          <a:p>
            <a:r>
              <a:rPr lang="he-IL" b="1" dirty="0">
                <a:effectLst/>
              </a:rPr>
              <a:t>הקושי</a:t>
            </a:r>
            <a:r>
              <a:rPr lang="he-IL" dirty="0">
                <a:effectLst/>
              </a:rPr>
              <a:t>: איך אנחנו יודעים מה היה בליבו?</a:t>
            </a:r>
          </a:p>
          <a:p>
            <a:r>
              <a:rPr lang="he-IL" dirty="0"/>
              <a:t>מדובר שגילה דעתו</a:t>
            </a:r>
          </a:p>
          <a:p>
            <a:r>
              <a:rPr lang="he-IL" dirty="0"/>
              <a:t>או שראינו אותו מחזר</a:t>
            </a:r>
          </a:p>
        </p:txBody>
      </p:sp>
      <p:pic>
        <p:nvPicPr>
          <p:cNvPr id="6" name="תמונה 5">
            <a:extLst>
              <a:ext uri="{FF2B5EF4-FFF2-40B4-BE49-F238E27FC236}">
                <a16:creationId xmlns:a16="http://schemas.microsoft.com/office/drawing/2014/main" id="{782F1ACD-34E0-53A4-9B7E-E6A84A3F8720}"/>
              </a:ext>
            </a:extLst>
          </p:cNvPr>
          <p:cNvPicPr>
            <a:picLocks noChangeAspect="1"/>
          </p:cNvPicPr>
          <p:nvPr/>
        </p:nvPicPr>
        <p:blipFill>
          <a:blip r:embed="rId2"/>
          <a:stretch>
            <a:fillRect/>
          </a:stretch>
        </p:blipFill>
        <p:spPr>
          <a:xfrm>
            <a:off x="0" y="3325091"/>
            <a:ext cx="3532909" cy="3532909"/>
          </a:xfrm>
          <a:prstGeom prst="rect">
            <a:avLst/>
          </a:prstGeom>
        </p:spPr>
      </p:pic>
    </p:spTree>
    <p:extLst>
      <p:ext uri="{BB962C8B-B14F-4D97-AF65-F5344CB8AC3E}">
        <p14:creationId xmlns:p14="http://schemas.microsoft.com/office/powerpoint/2010/main" val="3672761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C6B4C63-E8CB-B243-1FBC-85214798EC99}"/>
              </a:ext>
            </a:extLst>
          </p:cNvPr>
          <p:cNvSpPr>
            <a:spLocks noGrp="1"/>
          </p:cNvSpPr>
          <p:nvPr>
            <p:ph type="ctrTitle"/>
          </p:nvPr>
        </p:nvSpPr>
        <p:spPr/>
        <p:txBody>
          <a:bodyPr>
            <a:normAutofit/>
          </a:bodyPr>
          <a:lstStyle/>
          <a:p>
            <a:r>
              <a:rPr lang="he-IL" sz="4400" dirty="0">
                <a:latin typeface="David" panose="020E0502060401010101" pitchFamily="34" charset="-79"/>
              </a:rPr>
              <a:t>ניתוח מעמיק של שלושת מקרי המכירה</a:t>
            </a:r>
          </a:p>
        </p:txBody>
      </p:sp>
      <p:sp>
        <p:nvSpPr>
          <p:cNvPr id="3" name="כותרת משנה 2">
            <a:extLst>
              <a:ext uri="{FF2B5EF4-FFF2-40B4-BE49-F238E27FC236}">
                <a16:creationId xmlns:a16="http://schemas.microsoft.com/office/drawing/2014/main" id="{48120B4B-5277-669C-B1DD-41E346809EE7}"/>
              </a:ext>
            </a:extLst>
          </p:cNvPr>
          <p:cNvSpPr>
            <a:spLocks noGrp="1"/>
          </p:cNvSpPr>
          <p:nvPr>
            <p:ph type="subTitle" idx="1"/>
          </p:nvPr>
        </p:nvSpPr>
        <p:spPr/>
        <p:txBody>
          <a:bodyPr>
            <a:normAutofit/>
          </a:bodyPr>
          <a:lstStyle/>
          <a:p>
            <a:r>
              <a:rPr lang="he-IL" sz="3200">
                <a:latin typeface="David" panose="020E0502060401010101" pitchFamily="34" charset="-79"/>
              </a:rPr>
              <a:t>העמקה בדיני מקח וממכר</a:t>
            </a:r>
          </a:p>
        </p:txBody>
      </p:sp>
    </p:spTree>
    <p:extLst>
      <p:ext uri="{BB962C8B-B14F-4D97-AF65-F5344CB8AC3E}">
        <p14:creationId xmlns:p14="http://schemas.microsoft.com/office/powerpoint/2010/main" val="1212879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9E3295-1396-B385-028A-5283B4D51F11}"/>
              </a:ext>
            </a:extLst>
          </p:cNvPr>
          <p:cNvSpPr>
            <a:spLocks noGrp="1"/>
          </p:cNvSpPr>
          <p:nvPr>
            <p:ph type="title"/>
          </p:nvPr>
        </p:nvSpPr>
        <p:spPr>
          <a:xfrm>
            <a:off x="838200" y="365125"/>
            <a:ext cx="11242964" cy="1325563"/>
          </a:xfrm>
        </p:spPr>
        <p:txBody>
          <a:bodyPr>
            <a:normAutofit/>
          </a:bodyPr>
          <a:lstStyle/>
          <a:p>
            <a:r>
              <a:rPr lang="he-IL" sz="3200" dirty="0">
                <a:latin typeface="David" panose="020E0502060401010101" pitchFamily="34" charset="-79"/>
              </a:rPr>
              <a:t>פתיחה: מתי דעת המוכר משפיעה?</a:t>
            </a:r>
          </a:p>
        </p:txBody>
      </p:sp>
      <p:sp>
        <p:nvSpPr>
          <p:cNvPr id="3" name="מציין מיקום טקסט 2">
            <a:extLst>
              <a:ext uri="{FF2B5EF4-FFF2-40B4-BE49-F238E27FC236}">
                <a16:creationId xmlns:a16="http://schemas.microsoft.com/office/drawing/2014/main" id="{9523C01A-C48D-A962-1014-C6966D381911}"/>
              </a:ext>
            </a:extLst>
          </p:cNvPr>
          <p:cNvSpPr>
            <a:spLocks noGrp="1"/>
          </p:cNvSpPr>
          <p:nvPr>
            <p:ph type="body" idx="1"/>
          </p:nvPr>
        </p:nvSpPr>
        <p:spPr>
          <a:xfrm>
            <a:off x="838199" y="1825625"/>
            <a:ext cx="11113655" cy="4351338"/>
          </a:xfrm>
        </p:spPr>
        <p:txBody>
          <a:bodyPr>
            <a:normAutofit/>
          </a:bodyPr>
          <a:lstStyle/>
          <a:p>
            <a:r>
              <a:rPr lang="he-IL" dirty="0">
                <a:latin typeface="David" panose="020E0502060401010101" pitchFamily="34" charset="-79"/>
              </a:rPr>
              <a:t>שלושה מקרים מרכזיים:</a:t>
            </a:r>
          </a:p>
          <a:p>
            <a:r>
              <a:rPr lang="he-IL" dirty="0">
                <a:latin typeface="David" panose="020E0502060401010101" pitchFamily="34" charset="-79"/>
              </a:rPr>
              <a:t>• הצהרה מפורשת בשעת המכירה</a:t>
            </a:r>
          </a:p>
          <a:p>
            <a:r>
              <a:rPr lang="he-IL" dirty="0">
                <a:latin typeface="David" panose="020E0502060401010101" pitchFamily="34" charset="-79"/>
              </a:rPr>
              <a:t>• כוונה ללא הצהרה</a:t>
            </a:r>
          </a:p>
          <a:p>
            <a:r>
              <a:rPr lang="he-IL" dirty="0">
                <a:latin typeface="David" panose="020E0502060401010101" pitchFamily="34" charset="-79"/>
              </a:rPr>
              <a:t>• </a:t>
            </a:r>
            <a:r>
              <a:rPr lang="he-IL" dirty="0" err="1">
                <a:latin typeface="David" panose="020E0502060401010101" pitchFamily="34" charset="-79"/>
              </a:rPr>
              <a:t>אומדנא</a:t>
            </a:r>
            <a:r>
              <a:rPr lang="he-IL" dirty="0">
                <a:latin typeface="David" panose="020E0502060401010101" pitchFamily="34" charset="-79"/>
              </a:rPr>
              <a:t> </a:t>
            </a:r>
            <a:r>
              <a:rPr lang="he-IL" dirty="0" err="1">
                <a:latin typeface="David" panose="020E0502060401010101" pitchFamily="34" charset="-79"/>
              </a:rPr>
              <a:t>דמוכח</a:t>
            </a:r>
            <a:endParaRPr lang="he-IL" dirty="0">
              <a:latin typeface="David" panose="020E0502060401010101" pitchFamily="34" charset="-79"/>
            </a:endParaRPr>
          </a:p>
        </p:txBody>
      </p:sp>
      <p:pic>
        <p:nvPicPr>
          <p:cNvPr id="5" name="תמונה 4">
            <a:extLst>
              <a:ext uri="{FF2B5EF4-FFF2-40B4-BE49-F238E27FC236}">
                <a16:creationId xmlns:a16="http://schemas.microsoft.com/office/drawing/2014/main" id="{AAEF7909-FC7F-0BD0-03F2-4E4D1D07A0B5}"/>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37499256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EA1057F-662C-682F-4556-9CF23E7C8303}"/>
              </a:ext>
            </a:extLst>
          </p:cNvPr>
          <p:cNvSpPr>
            <a:spLocks noGrp="1"/>
          </p:cNvSpPr>
          <p:nvPr>
            <p:ph type="title"/>
          </p:nvPr>
        </p:nvSpPr>
        <p:spPr/>
        <p:txBody>
          <a:bodyPr>
            <a:normAutofit/>
          </a:bodyPr>
          <a:lstStyle/>
          <a:p>
            <a:r>
              <a:rPr lang="he-IL" sz="4000">
                <a:latin typeface="David" panose="020E0502060401010101" pitchFamily="34" charset="-79"/>
              </a:rPr>
              <a:t>מקרה א': הצהרה מפורשת</a:t>
            </a:r>
          </a:p>
        </p:txBody>
      </p:sp>
      <p:sp>
        <p:nvSpPr>
          <p:cNvPr id="3" name="מציין מיקום תוכן 2">
            <a:extLst>
              <a:ext uri="{FF2B5EF4-FFF2-40B4-BE49-F238E27FC236}">
                <a16:creationId xmlns:a16="http://schemas.microsoft.com/office/drawing/2014/main" id="{07240018-4413-96B3-A084-013F8E64F5E0}"/>
              </a:ext>
            </a:extLst>
          </p:cNvPr>
          <p:cNvSpPr>
            <a:spLocks noGrp="1"/>
          </p:cNvSpPr>
          <p:nvPr>
            <p:ph sz="half" idx="1"/>
          </p:nvPr>
        </p:nvSpPr>
        <p:spPr/>
        <p:txBody>
          <a:bodyPr>
            <a:normAutofit/>
          </a:bodyPr>
          <a:lstStyle/>
          <a:p>
            <a:r>
              <a:rPr lang="he-IL" sz="2400" dirty="0">
                <a:latin typeface="David" panose="020E0502060401010101" pitchFamily="34" charset="-79"/>
              </a:rPr>
              <a:t>העיקרון:</a:t>
            </a:r>
          </a:p>
          <a:p>
            <a:r>
              <a:rPr lang="he-IL" sz="2400" dirty="0">
                <a:latin typeface="David" panose="020E0502060401010101" pitchFamily="34" charset="-79"/>
              </a:rPr>
              <a:t>• הצהרה מפורשת = תנאי במקח</a:t>
            </a:r>
          </a:p>
          <a:p>
            <a:endParaRPr lang="he-IL" sz="2400" dirty="0">
              <a:latin typeface="David" panose="020E0502060401010101" pitchFamily="34" charset="-79"/>
            </a:endParaRPr>
          </a:p>
          <a:p>
            <a:r>
              <a:rPr lang="he-IL" sz="2400" dirty="0">
                <a:latin typeface="David" panose="020E0502060401010101" pitchFamily="34" charset="-79"/>
              </a:rPr>
              <a:t>הבחנה:</a:t>
            </a:r>
          </a:p>
          <a:p>
            <a:r>
              <a:rPr lang="he-IL" sz="2400" dirty="0">
                <a:latin typeface="David" panose="020E0502060401010101" pitchFamily="34" charset="-79"/>
              </a:rPr>
              <a:t>• קרקעות: תלוי במטרה</a:t>
            </a:r>
          </a:p>
          <a:p>
            <a:r>
              <a:rPr lang="he-IL" sz="2400" dirty="0">
                <a:latin typeface="David" panose="020E0502060401010101" pitchFamily="34" charset="-79"/>
              </a:rPr>
              <a:t>• </a:t>
            </a:r>
            <a:r>
              <a:rPr lang="he-IL" sz="2400" dirty="0" err="1">
                <a:latin typeface="David" panose="020E0502060401010101" pitchFamily="34" charset="-79"/>
              </a:rPr>
              <a:t>מטלטלין</a:t>
            </a:r>
            <a:r>
              <a:rPr lang="he-IL" sz="2400" dirty="0">
                <a:latin typeface="David" panose="020E0502060401010101" pitchFamily="34" charset="-79"/>
              </a:rPr>
              <a:t>: דרוש תנאי כפול</a:t>
            </a:r>
          </a:p>
        </p:txBody>
      </p:sp>
      <p:pic>
        <p:nvPicPr>
          <p:cNvPr id="6" name="מציין מיקום תוכן 5" descr="תמונה שמכילה טקסט, צילום מסך, עיצוב, איור&#10;&#10;התיאור נוצר באופן אוטומטי">
            <a:extLst>
              <a:ext uri="{FF2B5EF4-FFF2-40B4-BE49-F238E27FC236}">
                <a16:creationId xmlns:a16="http://schemas.microsoft.com/office/drawing/2014/main" id="{C70CD48C-BB58-87B0-0AE4-B3873B5E5CA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87331" y="1825625"/>
            <a:ext cx="4351338" cy="4351338"/>
          </a:xfrm>
        </p:spPr>
      </p:pic>
    </p:spTree>
    <p:extLst>
      <p:ext uri="{BB962C8B-B14F-4D97-AF65-F5344CB8AC3E}">
        <p14:creationId xmlns:p14="http://schemas.microsoft.com/office/powerpoint/2010/main" val="9909476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ABA98B3-3B38-55AE-9FBB-995C33D9BDBB}"/>
              </a:ext>
            </a:extLst>
          </p:cNvPr>
          <p:cNvSpPr>
            <a:spLocks noGrp="1"/>
          </p:cNvSpPr>
          <p:nvPr>
            <p:ph type="title"/>
          </p:nvPr>
        </p:nvSpPr>
        <p:spPr>
          <a:xfrm>
            <a:off x="838200" y="365125"/>
            <a:ext cx="11242964" cy="1325563"/>
          </a:xfrm>
        </p:spPr>
        <p:txBody>
          <a:bodyPr>
            <a:normAutofit/>
          </a:bodyPr>
          <a:lstStyle/>
          <a:p>
            <a:r>
              <a:rPr lang="he-IL" sz="4000" dirty="0">
                <a:latin typeface="David" panose="020E0502060401010101" pitchFamily="34" charset="-79"/>
              </a:rPr>
              <a:t>מקרה ב': כוונה ללא הצהרה</a:t>
            </a:r>
          </a:p>
        </p:txBody>
      </p:sp>
      <p:sp>
        <p:nvSpPr>
          <p:cNvPr id="3" name="מציין מיקום טקסט 2">
            <a:extLst>
              <a:ext uri="{FF2B5EF4-FFF2-40B4-BE49-F238E27FC236}">
                <a16:creationId xmlns:a16="http://schemas.microsoft.com/office/drawing/2014/main" id="{65E129DD-7605-6512-9B38-C95B05520394}"/>
              </a:ext>
            </a:extLst>
          </p:cNvPr>
          <p:cNvSpPr>
            <a:spLocks noGrp="1"/>
          </p:cNvSpPr>
          <p:nvPr>
            <p:ph type="body" idx="1"/>
          </p:nvPr>
        </p:nvSpPr>
        <p:spPr/>
        <p:txBody>
          <a:bodyPr>
            <a:normAutofit/>
          </a:bodyPr>
          <a:lstStyle/>
          <a:p>
            <a:r>
              <a:rPr lang="he-IL" dirty="0">
                <a:latin typeface="David" panose="020E0502060401010101" pitchFamily="34" charset="-79"/>
              </a:rPr>
              <a:t>העיקרון המשפטי:</a:t>
            </a:r>
          </a:p>
          <a:p>
            <a:r>
              <a:rPr lang="he-IL" dirty="0">
                <a:latin typeface="David" panose="020E0502060401010101" pitchFamily="34" charset="-79"/>
              </a:rPr>
              <a:t>"דברים שבלב אינם דברים"</a:t>
            </a:r>
          </a:p>
          <a:p>
            <a:endParaRPr lang="he-IL" dirty="0">
              <a:latin typeface="David" panose="020E0502060401010101" pitchFamily="34" charset="-79"/>
            </a:endParaRPr>
          </a:p>
          <a:p>
            <a:r>
              <a:rPr lang="he-IL" dirty="0">
                <a:latin typeface="David" panose="020E0502060401010101" pitchFamily="34" charset="-79"/>
              </a:rPr>
              <a:t>המשמעות:</a:t>
            </a:r>
          </a:p>
          <a:p>
            <a:r>
              <a:rPr lang="he-IL" dirty="0">
                <a:latin typeface="David" panose="020E0502060401010101" pitchFamily="34" charset="-79"/>
              </a:rPr>
              <a:t>• חשיבות הביטוי המפורש</a:t>
            </a:r>
          </a:p>
          <a:p>
            <a:r>
              <a:rPr lang="he-IL" dirty="0">
                <a:latin typeface="David" panose="020E0502060401010101" pitchFamily="34" charset="-79"/>
              </a:rPr>
              <a:t>• צורך ביציבות עסקית</a:t>
            </a:r>
          </a:p>
          <a:p>
            <a:r>
              <a:rPr lang="he-IL" dirty="0">
                <a:latin typeface="David" panose="020E0502060401010101" pitchFamily="34" charset="-79"/>
              </a:rPr>
              <a:t>• הגנה על הצד השני</a:t>
            </a:r>
          </a:p>
        </p:txBody>
      </p:sp>
      <p:pic>
        <p:nvPicPr>
          <p:cNvPr id="4" name="תמונה 3">
            <a:extLst>
              <a:ext uri="{FF2B5EF4-FFF2-40B4-BE49-F238E27FC236}">
                <a16:creationId xmlns:a16="http://schemas.microsoft.com/office/drawing/2014/main" id="{D8DF62C3-D438-0E5B-950C-AA97DCFCA5B6}"/>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39702377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F63793-66E7-516E-7DB3-10B05B52EE78}"/>
              </a:ext>
            </a:extLst>
          </p:cNvPr>
          <p:cNvSpPr>
            <a:spLocks noGrp="1"/>
          </p:cNvSpPr>
          <p:nvPr>
            <p:ph type="title"/>
          </p:nvPr>
        </p:nvSpPr>
        <p:spPr/>
        <p:txBody>
          <a:bodyPr>
            <a:normAutofit/>
          </a:bodyPr>
          <a:lstStyle/>
          <a:p>
            <a:r>
              <a:rPr lang="he-IL" sz="4000">
                <a:latin typeface="David" panose="020E0502060401010101" pitchFamily="34" charset="-79"/>
              </a:rPr>
              <a:t>מקרה ג': אומדנא דמוכח</a:t>
            </a:r>
          </a:p>
        </p:txBody>
      </p:sp>
      <p:sp>
        <p:nvSpPr>
          <p:cNvPr id="3" name="מציין מיקום טקסט 2">
            <a:extLst>
              <a:ext uri="{FF2B5EF4-FFF2-40B4-BE49-F238E27FC236}">
                <a16:creationId xmlns:a16="http://schemas.microsoft.com/office/drawing/2014/main" id="{18F3AE22-DB49-5D82-B3A8-DC250FC5E106}"/>
              </a:ext>
            </a:extLst>
          </p:cNvPr>
          <p:cNvSpPr>
            <a:spLocks noGrp="1"/>
          </p:cNvSpPr>
          <p:nvPr>
            <p:ph type="body" idx="1"/>
          </p:nvPr>
        </p:nvSpPr>
        <p:spPr>
          <a:xfrm>
            <a:off x="838199" y="1825625"/>
            <a:ext cx="11132127" cy="4351338"/>
          </a:xfrm>
        </p:spPr>
        <p:txBody>
          <a:bodyPr>
            <a:normAutofit/>
          </a:bodyPr>
          <a:lstStyle/>
          <a:p>
            <a:r>
              <a:rPr lang="he-IL" dirty="0">
                <a:latin typeface="David" panose="020E0502060401010101" pitchFamily="34" charset="-79"/>
              </a:rPr>
              <a:t>חידוש מרתק:</a:t>
            </a:r>
          </a:p>
          <a:p>
            <a:r>
              <a:rPr lang="he-IL" dirty="0">
                <a:latin typeface="David" panose="020E0502060401010101" pitchFamily="34" charset="-79"/>
              </a:rPr>
              <a:t>• אומדן דעת ברור יכול לבטל מקח</a:t>
            </a:r>
          </a:p>
          <a:p>
            <a:endParaRPr lang="he-IL" dirty="0">
              <a:latin typeface="David" panose="020E0502060401010101" pitchFamily="34" charset="-79"/>
            </a:endParaRPr>
          </a:p>
          <a:p>
            <a:endParaRPr lang="he-IL" dirty="0">
              <a:latin typeface="David" panose="020E0502060401010101" pitchFamily="34" charset="-79"/>
            </a:endParaRPr>
          </a:p>
          <a:p>
            <a:r>
              <a:rPr lang="he-IL" b="0" i="0" dirty="0">
                <a:solidFill>
                  <a:srgbClr val="3D3929"/>
                </a:solidFill>
                <a:effectLst/>
                <a:latin typeface="__styreneB_5d855b"/>
              </a:rPr>
              <a:t>הבחנה במתנה: </a:t>
            </a:r>
          </a:p>
          <a:p>
            <a:r>
              <a:rPr lang="he-IL" sz="1800" b="0" i="0" dirty="0">
                <a:solidFill>
                  <a:srgbClr val="3D3929"/>
                </a:solidFill>
                <a:effectLst/>
                <a:latin typeface="__styreneB_5d855b"/>
              </a:rPr>
              <a:t>במתנה, שהיא מעשה של חסד ולא עסקה מסחרית, </a:t>
            </a:r>
          </a:p>
          <a:p>
            <a:r>
              <a:rPr lang="he-IL" sz="1800" b="0" i="0" dirty="0">
                <a:solidFill>
                  <a:srgbClr val="3D3929"/>
                </a:solidFill>
                <a:effectLst/>
                <a:latin typeface="__styreneB_5d855b"/>
              </a:rPr>
              <a:t>יש מקום רב יותר להתחשב בכוונת הנותן.</a:t>
            </a:r>
            <a:endParaRPr lang="he-IL" sz="1800" dirty="0">
              <a:latin typeface="David" panose="020E0502060401010101" pitchFamily="34" charset="-79"/>
            </a:endParaRPr>
          </a:p>
        </p:txBody>
      </p:sp>
      <p:pic>
        <p:nvPicPr>
          <p:cNvPr id="5" name="תמונה 4">
            <a:extLst>
              <a:ext uri="{FF2B5EF4-FFF2-40B4-BE49-F238E27FC236}">
                <a16:creationId xmlns:a16="http://schemas.microsoft.com/office/drawing/2014/main" id="{F9AE6FB4-8D36-77FF-BBC3-6D815267A53E}"/>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5538188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E4B4C4-5142-E320-CB18-D738AB0E9F0D}"/>
              </a:ext>
            </a:extLst>
          </p:cNvPr>
          <p:cNvSpPr>
            <a:spLocks noGrp="1"/>
          </p:cNvSpPr>
          <p:nvPr>
            <p:ph type="title"/>
          </p:nvPr>
        </p:nvSpPr>
        <p:spPr/>
        <p:txBody>
          <a:bodyPr>
            <a:normAutofit/>
          </a:bodyPr>
          <a:lstStyle/>
          <a:p>
            <a:r>
              <a:rPr lang="he-IL" sz="4000">
                <a:latin typeface="David" panose="020E0502060401010101" pitchFamily="34" charset="-79"/>
              </a:rPr>
              <a:t>מסקנות והשלכות מעשיות</a:t>
            </a:r>
          </a:p>
        </p:txBody>
      </p:sp>
      <p:sp>
        <p:nvSpPr>
          <p:cNvPr id="3" name="מציין מיקום טקסט 2">
            <a:extLst>
              <a:ext uri="{FF2B5EF4-FFF2-40B4-BE49-F238E27FC236}">
                <a16:creationId xmlns:a16="http://schemas.microsoft.com/office/drawing/2014/main" id="{FAF8B507-494D-9F9A-5ABC-A9A7FEB552CC}"/>
              </a:ext>
            </a:extLst>
          </p:cNvPr>
          <p:cNvSpPr>
            <a:spLocks noGrp="1"/>
          </p:cNvSpPr>
          <p:nvPr>
            <p:ph type="body" idx="1"/>
          </p:nvPr>
        </p:nvSpPr>
        <p:spPr>
          <a:xfrm>
            <a:off x="838199" y="1825625"/>
            <a:ext cx="10887075" cy="4351338"/>
          </a:xfrm>
        </p:spPr>
        <p:txBody>
          <a:bodyPr>
            <a:normAutofit/>
          </a:bodyPr>
          <a:lstStyle/>
          <a:p>
            <a:r>
              <a:rPr lang="he-IL" sz="3200" dirty="0">
                <a:latin typeface="David" panose="020E0502060401010101" pitchFamily="34" charset="-79"/>
              </a:rPr>
              <a:t>1. איזון בין ודאות להגינות</a:t>
            </a:r>
          </a:p>
          <a:p>
            <a:r>
              <a:rPr lang="he-IL" sz="3200" dirty="0">
                <a:latin typeface="David" panose="020E0502060401010101" pitchFamily="34" charset="-79"/>
              </a:rPr>
              <a:t>2. חשיבות העיתוי והביטוי</a:t>
            </a:r>
          </a:p>
          <a:p>
            <a:r>
              <a:rPr lang="he-IL" sz="3200" dirty="0">
                <a:latin typeface="David" panose="020E0502060401010101" pitchFamily="34" charset="-79"/>
              </a:rPr>
              <a:t>3. הבחנה בין סוגי נכסים</a:t>
            </a:r>
          </a:p>
          <a:p>
            <a:r>
              <a:rPr lang="he-IL" sz="3200" dirty="0">
                <a:latin typeface="David" panose="020E0502060401010101" pitchFamily="34" charset="-79"/>
              </a:rPr>
              <a:t>4. גמישות במקרים מיוחדים</a:t>
            </a:r>
          </a:p>
        </p:txBody>
      </p:sp>
      <p:pic>
        <p:nvPicPr>
          <p:cNvPr id="4" name="תמונה 3">
            <a:extLst>
              <a:ext uri="{FF2B5EF4-FFF2-40B4-BE49-F238E27FC236}">
                <a16:creationId xmlns:a16="http://schemas.microsoft.com/office/drawing/2014/main" id="{FB35FA87-B027-09A8-5437-65B54E4865AC}"/>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21833912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0C6796-E03C-F05D-9B31-7F4AB42D3D29}"/>
              </a:ext>
            </a:extLst>
          </p:cNvPr>
          <p:cNvSpPr>
            <a:spLocks noGrp="1"/>
          </p:cNvSpPr>
          <p:nvPr>
            <p:ph type="title"/>
          </p:nvPr>
        </p:nvSpPr>
        <p:spPr/>
        <p:txBody>
          <a:bodyPr>
            <a:normAutofit/>
          </a:bodyPr>
          <a:lstStyle/>
          <a:p>
            <a:r>
              <a:rPr lang="he-IL" sz="4000">
                <a:latin typeface="David" panose="020E0502060401010101" pitchFamily="34" charset="-79"/>
              </a:rPr>
              <a:t>סיכום</a:t>
            </a:r>
          </a:p>
        </p:txBody>
      </p:sp>
      <p:sp>
        <p:nvSpPr>
          <p:cNvPr id="3" name="מציין מיקום טקסט 2">
            <a:extLst>
              <a:ext uri="{FF2B5EF4-FFF2-40B4-BE49-F238E27FC236}">
                <a16:creationId xmlns:a16="http://schemas.microsoft.com/office/drawing/2014/main" id="{11875C98-1B48-5E23-2631-7C8EB2711ED3}"/>
              </a:ext>
            </a:extLst>
          </p:cNvPr>
          <p:cNvSpPr>
            <a:spLocks noGrp="1"/>
          </p:cNvSpPr>
          <p:nvPr>
            <p:ph type="body" idx="1"/>
          </p:nvPr>
        </p:nvSpPr>
        <p:spPr/>
        <p:txBody>
          <a:bodyPr>
            <a:normAutofit/>
          </a:bodyPr>
          <a:lstStyle/>
          <a:p>
            <a:r>
              <a:rPr lang="he-IL" sz="3200" dirty="0">
                <a:latin typeface="David" panose="020E0502060401010101" pitchFamily="34" charset="-79"/>
              </a:rPr>
              <a:t>מערכת דינים המשקפת:</a:t>
            </a:r>
          </a:p>
          <a:p>
            <a:r>
              <a:rPr lang="he-IL" sz="3200" dirty="0">
                <a:latin typeface="David" panose="020E0502060401010101" pitchFamily="34" charset="-79"/>
              </a:rPr>
              <a:t>• חכמה בהבנת טבע האדם</a:t>
            </a:r>
          </a:p>
          <a:p>
            <a:r>
              <a:rPr lang="he-IL" sz="3200" dirty="0">
                <a:latin typeface="David" panose="020E0502060401010101" pitchFamily="34" charset="-79"/>
              </a:rPr>
              <a:t>• איזון בין יציבות להגינות</a:t>
            </a:r>
          </a:p>
          <a:p>
            <a:r>
              <a:rPr lang="he-IL" sz="3200" dirty="0">
                <a:latin typeface="David" panose="020E0502060401010101" pitchFamily="34" charset="-79"/>
              </a:rPr>
              <a:t>• גמישות במקרים מיוחדים</a:t>
            </a:r>
          </a:p>
        </p:txBody>
      </p:sp>
      <p:pic>
        <p:nvPicPr>
          <p:cNvPr id="5" name="תמונה 4">
            <a:extLst>
              <a:ext uri="{FF2B5EF4-FFF2-40B4-BE49-F238E27FC236}">
                <a16:creationId xmlns:a16="http://schemas.microsoft.com/office/drawing/2014/main" id="{D6231A02-18CC-D2C1-6ABD-1337EEBB8554}"/>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47527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BE3D7E3-B3C2-1F28-5EDF-212DEAEB981C}"/>
              </a:ext>
            </a:extLst>
          </p:cNvPr>
          <p:cNvSpPr>
            <a:spLocks noGrp="1"/>
          </p:cNvSpPr>
          <p:nvPr>
            <p:ph type="title"/>
          </p:nvPr>
        </p:nvSpPr>
        <p:spPr>
          <a:xfrm>
            <a:off x="838200" y="365125"/>
            <a:ext cx="9639300" cy="282575"/>
          </a:xfrm>
        </p:spPr>
        <p:txBody>
          <a:bodyPr>
            <a:normAutofit fontScale="90000"/>
          </a:bodyPr>
          <a:lstStyle/>
          <a:p>
            <a:r>
              <a:rPr lang="he-IL" b="1" dirty="0"/>
              <a:t>דִּבְרֵי מֶכֶר וּמִקְנָה</a:t>
            </a:r>
            <a:br>
              <a:rPr lang="he-IL" b="1" dirty="0"/>
            </a:br>
            <a:endParaRPr lang="he-IL" dirty="0"/>
          </a:p>
        </p:txBody>
      </p:sp>
      <p:sp>
        <p:nvSpPr>
          <p:cNvPr id="3" name="מציין מיקום טקסט 2">
            <a:extLst>
              <a:ext uri="{FF2B5EF4-FFF2-40B4-BE49-F238E27FC236}">
                <a16:creationId xmlns:a16="http://schemas.microsoft.com/office/drawing/2014/main" id="{DAA46133-626A-5ECA-1396-E37DD1F50824}"/>
              </a:ext>
            </a:extLst>
          </p:cNvPr>
          <p:cNvSpPr>
            <a:spLocks noGrp="1"/>
          </p:cNvSpPr>
          <p:nvPr>
            <p:ph type="body" idx="1"/>
          </p:nvPr>
        </p:nvSpPr>
        <p:spPr>
          <a:xfrm>
            <a:off x="838200" y="704850"/>
            <a:ext cx="10515600" cy="5472113"/>
          </a:xfrm>
        </p:spPr>
        <p:txBody>
          <a:bodyPr>
            <a:normAutofit fontScale="77500" lnSpcReduction="20000"/>
          </a:bodyPr>
          <a:lstStyle/>
          <a:p>
            <a:r>
              <a:rPr lang="he-IL" b="1" dirty="0"/>
              <a:t>פתיחה</a:t>
            </a:r>
          </a:p>
          <a:p>
            <a:pPr algn="r" rtl="1"/>
            <a:r>
              <a:rPr lang="he-IL" dirty="0">
                <a:effectLst/>
              </a:rPr>
              <a:t>שְׁלֹשָׁה מִקְרִים בְּדִינֵי מְכִירָה </a:t>
            </a:r>
          </a:p>
          <a:p>
            <a:pPr algn="r" rtl="1"/>
            <a:r>
              <a:rPr lang="he-IL" dirty="0">
                <a:effectLst/>
              </a:rPr>
              <a:t>לִמְּדוּנוּ חֲכָמִים בַּתּוֹרָה הַיְקָרָה </a:t>
            </a:r>
          </a:p>
          <a:p>
            <a:pPr algn="r" rtl="1"/>
            <a:r>
              <a:rPr lang="he-IL" dirty="0">
                <a:effectLst/>
              </a:rPr>
              <a:t>בְּכָל אֶחָד מֵהֶם סוֹד וַהֲבָנָה </a:t>
            </a:r>
          </a:p>
          <a:p>
            <a:pPr algn="r" rtl="1"/>
            <a:r>
              <a:rPr lang="he-IL" dirty="0">
                <a:effectLst/>
              </a:rPr>
              <a:t>לְהַבְדִּיל בֵּין דִּבּוּר </a:t>
            </a:r>
            <a:r>
              <a:rPr lang="he-IL" dirty="0" err="1">
                <a:effectLst/>
              </a:rPr>
              <a:t>לְכַוָּנָה</a:t>
            </a:r>
            <a:endParaRPr lang="he-IL" dirty="0">
              <a:effectLst/>
            </a:endParaRPr>
          </a:p>
          <a:p>
            <a:r>
              <a:rPr lang="he-IL" b="1" dirty="0"/>
              <a:t>המקרה הראשון</a:t>
            </a:r>
          </a:p>
          <a:p>
            <a:pPr algn="r" rtl="1"/>
            <a:r>
              <a:rPr lang="he-IL" dirty="0">
                <a:effectLst/>
              </a:rPr>
              <a:t>בַּמִּקְרֶה הָרִאשׁוֹן, הַמּוֹכֵר הִצְהִיר </a:t>
            </a:r>
          </a:p>
          <a:p>
            <a:pPr algn="r" rtl="1"/>
            <a:r>
              <a:rPr lang="he-IL" dirty="0">
                <a:effectLst/>
              </a:rPr>
              <a:t>אֶת </a:t>
            </a:r>
            <a:r>
              <a:rPr lang="he-IL" dirty="0" err="1">
                <a:effectLst/>
              </a:rPr>
              <a:t>כַּוָּנָתו</a:t>
            </a:r>
            <a:r>
              <a:rPr lang="he-IL" dirty="0">
                <a:effectLst/>
              </a:rPr>
              <a:t>ֹ בַּמֶּכֶר הֶעֱבִיר </a:t>
            </a:r>
          </a:p>
          <a:p>
            <a:pPr algn="r" rtl="1"/>
            <a:r>
              <a:rPr lang="he-IL" dirty="0">
                <a:effectLst/>
              </a:rPr>
              <a:t>בְּקַרְקָעוֹת יִתְחַשְּׁבוּ בַּמַּטָּרָה </a:t>
            </a:r>
          </a:p>
          <a:p>
            <a:pPr algn="r" rtl="1"/>
            <a:r>
              <a:rPr lang="he-IL" dirty="0" err="1">
                <a:effectLst/>
              </a:rPr>
              <a:t>וּבְמִטַּלְטְלִין</a:t>
            </a:r>
            <a:r>
              <a:rPr lang="he-IL" dirty="0">
                <a:effectLst/>
              </a:rPr>
              <a:t> צָרִיךְ תְּנַאי בַּהַצְהָרָה</a:t>
            </a:r>
          </a:p>
          <a:p>
            <a:r>
              <a:rPr lang="he-IL" b="1" dirty="0"/>
              <a:t>המקרה השני</a:t>
            </a:r>
          </a:p>
          <a:p>
            <a:pPr algn="r" rtl="1"/>
            <a:r>
              <a:rPr lang="he-IL" dirty="0">
                <a:effectLst/>
              </a:rPr>
              <a:t>בַּמִּקְרֶה הַשֵּׁנִי, הַמַּחְשָׁבָה בַּלֵּב </a:t>
            </a:r>
          </a:p>
          <a:p>
            <a:pPr algn="r" rtl="1"/>
            <a:r>
              <a:rPr lang="he-IL" dirty="0">
                <a:effectLst/>
              </a:rPr>
              <a:t>לֹא נֶאֶמְרָה בַּפֶּה, רַק נוֹתְרָה בַּקֶּרֶב </a:t>
            </a:r>
          </a:p>
          <a:p>
            <a:pPr algn="r" rtl="1"/>
            <a:r>
              <a:rPr lang="he-IL" dirty="0">
                <a:effectLst/>
              </a:rPr>
              <a:t>"דְּבָרִים שֶׁבַּלֵּב אֵינָם דְּבָרִים" קָבְעוּ </a:t>
            </a:r>
          </a:p>
          <a:p>
            <a:pPr algn="r" rtl="1"/>
            <a:r>
              <a:rPr lang="he-IL" dirty="0">
                <a:effectLst/>
              </a:rPr>
              <a:t>חֲכָמֵינוּ הַקְּדוֹשִׁים כְּשֶׁהוֹרוּ וְקָבְעוּ</a:t>
            </a:r>
          </a:p>
          <a:p>
            <a:endParaRPr lang="he-IL" dirty="0"/>
          </a:p>
        </p:txBody>
      </p:sp>
    </p:spTree>
    <p:extLst>
      <p:ext uri="{BB962C8B-B14F-4D97-AF65-F5344CB8AC3E}">
        <p14:creationId xmlns:p14="http://schemas.microsoft.com/office/powerpoint/2010/main" val="4057797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FEEA3-1545-6D21-FA4A-21994CC1B0A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1AD955E-EB7C-F2E2-76B4-CB3C6192155E}"/>
              </a:ext>
            </a:extLst>
          </p:cNvPr>
          <p:cNvSpPr>
            <a:spLocks noGrp="1"/>
          </p:cNvSpPr>
          <p:nvPr>
            <p:ph type="title"/>
          </p:nvPr>
        </p:nvSpPr>
        <p:spPr>
          <a:xfrm>
            <a:off x="838200" y="365125"/>
            <a:ext cx="9639300" cy="282575"/>
          </a:xfrm>
        </p:spPr>
        <p:txBody>
          <a:bodyPr>
            <a:normAutofit fontScale="90000"/>
          </a:bodyPr>
          <a:lstStyle/>
          <a:p>
            <a:r>
              <a:rPr lang="he-IL" b="1" dirty="0"/>
              <a:t>דִּבְרֵי מֶכֶר וּמִקְנָה</a:t>
            </a:r>
            <a:br>
              <a:rPr lang="he-IL" b="1" dirty="0"/>
            </a:br>
            <a:endParaRPr lang="he-IL" dirty="0"/>
          </a:p>
        </p:txBody>
      </p:sp>
      <p:sp>
        <p:nvSpPr>
          <p:cNvPr id="3" name="מציין מיקום טקסט 2">
            <a:extLst>
              <a:ext uri="{FF2B5EF4-FFF2-40B4-BE49-F238E27FC236}">
                <a16:creationId xmlns:a16="http://schemas.microsoft.com/office/drawing/2014/main" id="{977C87C9-7A53-B5E7-1E42-94488812C259}"/>
              </a:ext>
            </a:extLst>
          </p:cNvPr>
          <p:cNvSpPr>
            <a:spLocks noGrp="1"/>
          </p:cNvSpPr>
          <p:nvPr>
            <p:ph type="body" idx="1"/>
          </p:nvPr>
        </p:nvSpPr>
        <p:spPr>
          <a:xfrm>
            <a:off x="6219824" y="704850"/>
            <a:ext cx="5133975" cy="5472113"/>
          </a:xfrm>
        </p:spPr>
        <p:txBody>
          <a:bodyPr>
            <a:normAutofit/>
          </a:bodyPr>
          <a:lstStyle/>
          <a:p>
            <a:r>
              <a:rPr lang="he-IL" b="1" dirty="0"/>
              <a:t>המקרה השלישי</a:t>
            </a:r>
          </a:p>
          <a:p>
            <a:pPr algn="r" rtl="1"/>
            <a:r>
              <a:rPr lang="he-IL" dirty="0">
                <a:effectLst/>
              </a:rPr>
              <a:t>בַּמִּקְרֶה הַשְּׁלִישִׁי, </a:t>
            </a:r>
            <a:r>
              <a:rPr lang="he-IL" dirty="0" err="1">
                <a:effectLst/>
              </a:rPr>
              <a:t>אָמְדַּן</a:t>
            </a:r>
            <a:r>
              <a:rPr lang="he-IL" dirty="0">
                <a:effectLst/>
              </a:rPr>
              <a:t> דַּעַת בָּרוּר </a:t>
            </a:r>
          </a:p>
          <a:p>
            <a:pPr algn="r" rtl="1"/>
            <a:r>
              <a:rPr lang="he-IL" dirty="0">
                <a:effectLst/>
              </a:rPr>
              <a:t>מַרְאֶה אֶת הַכַּוָּנָה בְּאוֹר נָהִיר וּבָרוּר </a:t>
            </a:r>
          </a:p>
          <a:p>
            <a:pPr algn="r" rtl="1"/>
            <a:r>
              <a:rPr lang="he-IL" dirty="0">
                <a:effectLst/>
              </a:rPr>
              <a:t>כְּמוֹ בְּמַתָּנָה שֶׁנִּתְּנָה מֵאַהֲבָה </a:t>
            </a:r>
          </a:p>
          <a:p>
            <a:pPr algn="r" rtl="1"/>
            <a:r>
              <a:rPr lang="he-IL" dirty="0">
                <a:effectLst/>
              </a:rPr>
              <a:t>שָׁם נִתְחַשֵּׁב </a:t>
            </a:r>
            <a:r>
              <a:rPr lang="he-IL" dirty="0" err="1">
                <a:effectLst/>
              </a:rPr>
              <a:t>בַּכַּוָּנָה</a:t>
            </a:r>
            <a:r>
              <a:rPr lang="he-IL" dirty="0">
                <a:effectLst/>
              </a:rPr>
              <a:t> שֶׁבַּמַּחְשָׁבָה</a:t>
            </a:r>
          </a:p>
          <a:p>
            <a:r>
              <a:rPr lang="he-IL" b="1" dirty="0"/>
              <a:t>סיכום</a:t>
            </a:r>
          </a:p>
          <a:p>
            <a:pPr algn="r" rtl="1"/>
            <a:r>
              <a:rPr lang="he-IL" dirty="0">
                <a:effectLst/>
              </a:rPr>
              <a:t>הֲרֵי לָנוּ חָכְמָה בְּדִינֵי מְכִירָה </a:t>
            </a:r>
          </a:p>
          <a:p>
            <a:pPr algn="r" rtl="1"/>
            <a:r>
              <a:rPr lang="he-IL" dirty="0">
                <a:effectLst/>
              </a:rPr>
              <a:t>הַמְאַזֶּנֶת בֵּין אֱמֶת לַהַכָּרָה </a:t>
            </a:r>
          </a:p>
          <a:p>
            <a:pPr algn="r" rtl="1"/>
            <a:r>
              <a:rPr lang="he-IL" dirty="0">
                <a:effectLst/>
              </a:rPr>
              <a:t>בֵּין דִּבּוּר מְפֹרָשׁ לְמַחְשָׁבָה חֲבוּיָה </a:t>
            </a:r>
          </a:p>
          <a:p>
            <a:pPr algn="r" rtl="1"/>
            <a:r>
              <a:rPr lang="he-IL" dirty="0">
                <a:effectLst/>
              </a:rPr>
              <a:t>וּבֵין יְצִיבוּת לְהַבָנָה רְאוּיָה</a:t>
            </a:r>
          </a:p>
        </p:txBody>
      </p:sp>
      <p:sp>
        <p:nvSpPr>
          <p:cNvPr id="4" name="תיבת טקסט 3">
            <a:extLst>
              <a:ext uri="{FF2B5EF4-FFF2-40B4-BE49-F238E27FC236}">
                <a16:creationId xmlns:a16="http://schemas.microsoft.com/office/drawing/2014/main" id="{3BFC232E-3097-C6EA-3AA6-A8C06F88D671}"/>
              </a:ext>
            </a:extLst>
          </p:cNvPr>
          <p:cNvSpPr txBox="1"/>
          <p:nvPr/>
        </p:nvSpPr>
        <p:spPr>
          <a:xfrm>
            <a:off x="628650" y="847725"/>
            <a:ext cx="5181600" cy="2523768"/>
          </a:xfrm>
          <a:prstGeom prst="rect">
            <a:avLst/>
          </a:prstGeom>
          <a:noFill/>
        </p:spPr>
        <p:txBody>
          <a:bodyPr wrap="square" rtlCol="1">
            <a:spAutoFit/>
          </a:bodyPr>
          <a:lstStyle/>
          <a:p>
            <a:r>
              <a:rPr lang="he-IL" sz="2800" b="1" dirty="0"/>
              <a:t>חתימה</a:t>
            </a:r>
          </a:p>
          <a:p>
            <a:pPr algn="r" rtl="1"/>
            <a:r>
              <a:rPr lang="he-IL" sz="2800" dirty="0">
                <a:effectLst/>
              </a:rPr>
              <a:t>וְנִלְמַד מִכָּאן לְכָל מַשָּׂא וּמַתָּן </a:t>
            </a:r>
          </a:p>
          <a:p>
            <a:pPr algn="r" rtl="1"/>
            <a:r>
              <a:rPr lang="he-IL" sz="2800" dirty="0">
                <a:effectLst/>
              </a:rPr>
              <a:t>לְהַבְהִיר אֶת </a:t>
            </a:r>
            <a:r>
              <a:rPr lang="he-IL" sz="2800" dirty="0" err="1">
                <a:effectLst/>
              </a:rPr>
              <a:t>כַּוָּנָתֵנו</a:t>
            </a:r>
            <a:r>
              <a:rPr lang="he-IL" sz="2800" dirty="0">
                <a:effectLst/>
              </a:rPr>
              <a:t>ּ בִּזְמַן הַנָּתוּן </a:t>
            </a:r>
          </a:p>
          <a:p>
            <a:pPr algn="r" rtl="1"/>
            <a:r>
              <a:rPr lang="he-IL" sz="2800" dirty="0">
                <a:effectLst/>
              </a:rPr>
              <a:t>כִּי הַדִּבּוּר הַמְּפֹרָשׁ הוּא הַקּוֹבֵעַ </a:t>
            </a:r>
          </a:p>
          <a:p>
            <a:pPr algn="r" rtl="1"/>
            <a:r>
              <a:rPr lang="he-IL" sz="2800" dirty="0">
                <a:effectLst/>
              </a:rPr>
              <a:t>וְרַק אָז הַמִּקְנֶה יִהְיֶה מַשְׁפִּיעַ</a:t>
            </a:r>
          </a:p>
          <a:p>
            <a:endParaRPr lang="he-IL" dirty="0"/>
          </a:p>
        </p:txBody>
      </p:sp>
    </p:spTree>
    <p:extLst>
      <p:ext uri="{BB962C8B-B14F-4D97-AF65-F5344CB8AC3E}">
        <p14:creationId xmlns:p14="http://schemas.microsoft.com/office/powerpoint/2010/main" val="3516211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21485-7962-5F4A-9670-9A4E9F9698F8}"/>
            </a:ext>
          </a:extLst>
        </p:cNvPr>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37E90CED-CFBE-D38F-F2AD-F1E0F0DEEDD0}"/>
              </a:ext>
            </a:extLst>
          </p:cNvPr>
          <p:cNvSpPr>
            <a:spLocks noGrp="1"/>
          </p:cNvSpPr>
          <p:nvPr>
            <p:ph type="body" idx="1"/>
          </p:nvPr>
        </p:nvSpPr>
        <p:spPr>
          <a:xfrm>
            <a:off x="3333750" y="76200"/>
            <a:ext cx="8020049" cy="6100763"/>
          </a:xfrm>
        </p:spPr>
        <p:txBody>
          <a:bodyPr>
            <a:normAutofit fontScale="92500" lnSpcReduction="10000"/>
          </a:bodyPr>
          <a:lstStyle/>
          <a:p>
            <a:r>
              <a:rPr lang="he-IL" sz="2000" b="1" dirty="0"/>
              <a:t>דִּבְרֵי מֶכֶר וּמִקְנָה</a:t>
            </a:r>
          </a:p>
          <a:p>
            <a:r>
              <a:rPr lang="he-IL" sz="2000" b="1" dirty="0"/>
              <a:t>פתיחה</a:t>
            </a:r>
          </a:p>
          <a:p>
            <a:pPr algn="r" rtl="1"/>
            <a:r>
              <a:rPr lang="he-IL" sz="2000" dirty="0">
                <a:effectLst/>
              </a:rPr>
              <a:t>שְׁלֹשָׁה מִקְרִים בְּדִינֵי מְכִירָה לִמְּדוּנוּ חֲכָמִים בַּתּוֹרָה הַיְקָרָה בְּכָל אֶחָד מֵהֶם סוֹד וַהֲבָנָה לְהַבְדִּיל בֵּין דִּבּוּר </a:t>
            </a:r>
            <a:r>
              <a:rPr lang="he-IL" sz="2000" dirty="0" err="1">
                <a:effectLst/>
              </a:rPr>
              <a:t>לְכַוָּנָה</a:t>
            </a:r>
            <a:endParaRPr lang="he-IL" sz="2000" dirty="0">
              <a:effectLst/>
            </a:endParaRPr>
          </a:p>
          <a:p>
            <a:r>
              <a:rPr lang="he-IL" sz="2000" b="1" dirty="0"/>
              <a:t>המקרה הראשון</a:t>
            </a:r>
          </a:p>
          <a:p>
            <a:pPr algn="r" rtl="1"/>
            <a:r>
              <a:rPr lang="he-IL" sz="2000" dirty="0">
                <a:effectLst/>
              </a:rPr>
              <a:t>בַּמִּקְרֶה הָרִאשׁוֹן, הַמּוֹכֵר הִצְהִיר אֶת </a:t>
            </a:r>
            <a:r>
              <a:rPr lang="he-IL" sz="2000" dirty="0" err="1">
                <a:effectLst/>
              </a:rPr>
              <a:t>כַּוָּנָתו</a:t>
            </a:r>
            <a:r>
              <a:rPr lang="he-IL" sz="2000" dirty="0">
                <a:effectLst/>
              </a:rPr>
              <a:t>ֹ בַּמֶּכֶר הֶעֱבִיר בְּקַרְקָעוֹת יִתְחַשְּׁבוּ בַּמַּטָּרָה </a:t>
            </a:r>
            <a:r>
              <a:rPr lang="he-IL" sz="2000" dirty="0" err="1">
                <a:effectLst/>
              </a:rPr>
              <a:t>וּבְמִטַּלְטְלִין</a:t>
            </a:r>
            <a:r>
              <a:rPr lang="he-IL" sz="2000" dirty="0">
                <a:effectLst/>
              </a:rPr>
              <a:t> צָרִיךְ תְּנַאי בַּהַצְהָרָה</a:t>
            </a:r>
          </a:p>
          <a:p>
            <a:r>
              <a:rPr lang="he-IL" sz="2000" b="1" dirty="0"/>
              <a:t>המקרה השני</a:t>
            </a:r>
          </a:p>
          <a:p>
            <a:pPr algn="r" rtl="1"/>
            <a:r>
              <a:rPr lang="he-IL" sz="2000" dirty="0">
                <a:effectLst/>
              </a:rPr>
              <a:t>בַּמִּקְרֶה הַשֵּׁנִי, הַמַּחְשָׁבָה בַּלֵּב לֹא נֶאֶמְרָה בַּפֶּה, רַק נוֹתְרָה בַּקֶּרֶב "דְּבָרִים שֶׁבַּלֵּב אֵינָם דְּבָרִים" קָבְעוּ חֲכָמֵינוּ הַקְּדוֹשִׁים כְּשֶׁהוֹרוּ וְקָבְעוּ</a:t>
            </a:r>
          </a:p>
          <a:p>
            <a:r>
              <a:rPr lang="he-IL" sz="2000" b="1" dirty="0"/>
              <a:t>המקרה השלישי</a:t>
            </a:r>
          </a:p>
          <a:p>
            <a:pPr algn="r" rtl="1"/>
            <a:r>
              <a:rPr lang="he-IL" sz="2000" dirty="0">
                <a:effectLst/>
              </a:rPr>
              <a:t>בַּמִּקְרֶה הַשְּׁלִישִׁי, </a:t>
            </a:r>
            <a:r>
              <a:rPr lang="he-IL" sz="2000" dirty="0" err="1">
                <a:effectLst/>
              </a:rPr>
              <a:t>אָמְדַּן</a:t>
            </a:r>
            <a:r>
              <a:rPr lang="he-IL" sz="2000" dirty="0">
                <a:effectLst/>
              </a:rPr>
              <a:t> דַּעַת בָּרוּר מַרְאֶה אֶת הַכַּוָּנָה בְּאוֹר נָהִיר וּבָרוּר כְּמוֹ בְּמַתָּנָה שֶׁנִּתְּנָה מֵאַהֲבָה שָׁם נִתְחַשֵּׁב </a:t>
            </a:r>
            <a:r>
              <a:rPr lang="he-IL" sz="2000" dirty="0" err="1">
                <a:effectLst/>
              </a:rPr>
              <a:t>בַּכַּוָּנָה</a:t>
            </a:r>
            <a:r>
              <a:rPr lang="he-IL" sz="2000" dirty="0">
                <a:effectLst/>
              </a:rPr>
              <a:t> שֶׁבַּמַּחְשָׁבָה</a:t>
            </a:r>
          </a:p>
          <a:p>
            <a:r>
              <a:rPr lang="he-IL" sz="2000" b="1" dirty="0"/>
              <a:t>סיכום</a:t>
            </a:r>
          </a:p>
          <a:p>
            <a:pPr algn="r" rtl="1"/>
            <a:r>
              <a:rPr lang="he-IL" sz="2000" dirty="0">
                <a:effectLst/>
              </a:rPr>
              <a:t>הֲרֵי לָנוּ חָכְמָה בְּדִינֵי מְכִירָה הַמְאַזֶּנֶת בֵּין אֱמֶת לַהַכָּרָה בֵּין דִּבּוּר מְפֹרָשׁ לְמַחְשָׁבָה חֲבוּיָה וּבֵין יְצִיבוּת לְהַבָנָה רְאוּיָה</a:t>
            </a:r>
          </a:p>
          <a:p>
            <a:r>
              <a:rPr lang="he-IL" sz="2000" b="1" dirty="0"/>
              <a:t>חתימה</a:t>
            </a:r>
          </a:p>
          <a:p>
            <a:pPr algn="r" rtl="1"/>
            <a:r>
              <a:rPr lang="he-IL" sz="2000" dirty="0">
                <a:effectLst/>
              </a:rPr>
              <a:t>וְנִלְמַד מִכָּאן לְכָל מַשָּׂא וּמַתָּן לְהַבְהִיר אֶת </a:t>
            </a:r>
            <a:r>
              <a:rPr lang="he-IL" sz="2000" dirty="0" err="1">
                <a:effectLst/>
              </a:rPr>
              <a:t>כַּוָּנָתֵנו</a:t>
            </a:r>
            <a:r>
              <a:rPr lang="he-IL" sz="2000" dirty="0">
                <a:effectLst/>
              </a:rPr>
              <a:t>ּ בִּזְמַן הַנָּתוּן כִּי הַדִּבּוּר הַמְּפֹרָשׁ הוּא הַקּוֹבֵעַ וְרַק אָז הַמִּקְנֶה יִהְיֶה מַשְׁפִּיעַ</a:t>
            </a:r>
          </a:p>
          <a:p>
            <a:endParaRPr lang="he-IL" sz="3200" dirty="0">
              <a:latin typeface="David" panose="020E0502060401010101" pitchFamily="34" charset="-79"/>
            </a:endParaRPr>
          </a:p>
        </p:txBody>
      </p:sp>
    </p:spTree>
    <p:extLst>
      <p:ext uri="{BB962C8B-B14F-4D97-AF65-F5344CB8AC3E}">
        <p14:creationId xmlns:p14="http://schemas.microsoft.com/office/powerpoint/2010/main" val="17576731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D19E1-1309-DF46-51A6-9390241240F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C8A8545-5FB8-86E5-D809-B158ADAE4242}"/>
              </a:ext>
            </a:extLst>
          </p:cNvPr>
          <p:cNvSpPr>
            <a:spLocks noGrp="1"/>
          </p:cNvSpPr>
          <p:nvPr>
            <p:ph type="title"/>
          </p:nvPr>
        </p:nvSpPr>
        <p:spPr>
          <a:xfrm>
            <a:off x="838200" y="365125"/>
            <a:ext cx="9639300" cy="282575"/>
          </a:xfrm>
        </p:spPr>
        <p:txBody>
          <a:bodyPr>
            <a:normAutofit fontScale="90000"/>
          </a:bodyPr>
          <a:lstStyle/>
          <a:p>
            <a:r>
              <a:rPr lang="he-IL" b="1" dirty="0"/>
              <a:t>דִּינֵי מְכִירָה בְּשִׁיר וּמְלִיצָה</a:t>
            </a:r>
          </a:p>
        </p:txBody>
      </p:sp>
      <p:sp>
        <p:nvSpPr>
          <p:cNvPr id="3" name="מציין מיקום טקסט 2">
            <a:extLst>
              <a:ext uri="{FF2B5EF4-FFF2-40B4-BE49-F238E27FC236}">
                <a16:creationId xmlns:a16="http://schemas.microsoft.com/office/drawing/2014/main" id="{06711406-ED80-393E-845B-648EC7A58AD4}"/>
              </a:ext>
            </a:extLst>
          </p:cNvPr>
          <p:cNvSpPr>
            <a:spLocks noGrp="1"/>
          </p:cNvSpPr>
          <p:nvPr>
            <p:ph type="body" idx="1"/>
          </p:nvPr>
        </p:nvSpPr>
        <p:spPr>
          <a:xfrm>
            <a:off x="6219824" y="704850"/>
            <a:ext cx="5133975" cy="5472113"/>
          </a:xfrm>
        </p:spPr>
        <p:txBody>
          <a:bodyPr>
            <a:normAutofit/>
          </a:bodyPr>
          <a:lstStyle/>
          <a:p>
            <a:r>
              <a:rPr lang="he-IL" b="1" dirty="0"/>
              <a:t>פתיחה</a:t>
            </a:r>
          </a:p>
          <a:p>
            <a:pPr algn="r" rtl="1"/>
            <a:r>
              <a:rPr lang="he-IL" dirty="0">
                <a:effectLst/>
              </a:rPr>
              <a:t>שְׁלֹשָׁה מִקְרִים בְּדִינֵי מְכִירָה </a:t>
            </a:r>
          </a:p>
          <a:p>
            <a:pPr algn="r" rtl="1"/>
            <a:r>
              <a:rPr lang="he-IL" dirty="0">
                <a:effectLst/>
              </a:rPr>
              <a:t>לִמְּדוּנוּ חֲכָמִים בְּתוֹרָה בְּהִירָה </a:t>
            </a:r>
          </a:p>
          <a:p>
            <a:pPr algn="r" rtl="1"/>
            <a:r>
              <a:rPr lang="he-IL" dirty="0">
                <a:effectLst/>
              </a:rPr>
              <a:t>כָּל מִקְרֶה מְלַמֵּד הֲלָכָה חֲדָשָׁה לְהָבִין אֶת הַדִּין בְּחָכְמָה קְדוֹשָׁה</a:t>
            </a:r>
          </a:p>
          <a:p>
            <a:r>
              <a:rPr lang="he-IL" b="1" dirty="0"/>
              <a:t>המקרה הראשון</a:t>
            </a:r>
          </a:p>
          <a:p>
            <a:pPr algn="r" rtl="1"/>
            <a:r>
              <a:rPr lang="he-IL" dirty="0">
                <a:effectLst/>
              </a:rPr>
              <a:t>בַּמִּקְרֶה הָרִאשׁוֹן, הִצְהִיר הַמּוֹכֵר בִּשְׁעַת הַמַּעֲשֶׂה, בְּקוֹל בָּרוּר </a:t>
            </a:r>
            <a:r>
              <a:rPr lang="he-IL" dirty="0" err="1">
                <a:effectLst/>
              </a:rPr>
              <a:t>וְנִכָּר</a:t>
            </a:r>
            <a:r>
              <a:rPr lang="he-IL" dirty="0">
                <a:effectLst/>
              </a:rPr>
              <a:t> בְּקַרְקָעוֹת יִתְחַשְּׁבוּ </a:t>
            </a:r>
            <a:r>
              <a:rPr lang="he-IL" dirty="0" err="1">
                <a:effectLst/>
              </a:rPr>
              <a:t>בְּכַוָּנָתו</a:t>
            </a:r>
            <a:r>
              <a:rPr lang="he-IL" dirty="0">
                <a:effectLst/>
              </a:rPr>
              <a:t>ֹ </a:t>
            </a:r>
            <a:r>
              <a:rPr lang="he-IL" dirty="0" err="1">
                <a:effectLst/>
              </a:rPr>
              <a:t>וּבְמִטַּלְטְלִין</a:t>
            </a:r>
            <a:r>
              <a:rPr lang="he-IL" dirty="0">
                <a:effectLst/>
              </a:rPr>
              <a:t> צָרִיךְ תְּנַאי בְּאִמְרָתוֹ</a:t>
            </a:r>
          </a:p>
        </p:txBody>
      </p:sp>
      <p:sp>
        <p:nvSpPr>
          <p:cNvPr id="4" name="תיבת טקסט 3">
            <a:extLst>
              <a:ext uri="{FF2B5EF4-FFF2-40B4-BE49-F238E27FC236}">
                <a16:creationId xmlns:a16="http://schemas.microsoft.com/office/drawing/2014/main" id="{FE959F3E-2B9A-FC78-4132-2C34DC3F6ACE}"/>
              </a:ext>
            </a:extLst>
          </p:cNvPr>
          <p:cNvSpPr txBox="1"/>
          <p:nvPr/>
        </p:nvSpPr>
        <p:spPr>
          <a:xfrm>
            <a:off x="628650" y="847725"/>
            <a:ext cx="5181600" cy="4401205"/>
          </a:xfrm>
          <a:prstGeom prst="rect">
            <a:avLst/>
          </a:prstGeom>
          <a:noFill/>
        </p:spPr>
        <p:txBody>
          <a:bodyPr wrap="square" rtlCol="1">
            <a:spAutoFit/>
          </a:bodyPr>
          <a:lstStyle/>
          <a:p>
            <a:r>
              <a:rPr lang="he-IL" sz="2800" b="1" dirty="0"/>
              <a:t>המקרה השני - מורחב</a:t>
            </a:r>
          </a:p>
          <a:p>
            <a:pPr algn="r" rtl="1"/>
            <a:r>
              <a:rPr lang="he-IL" sz="2800" dirty="0">
                <a:effectLst/>
              </a:rPr>
              <a:t>וּבַמִּקְרֶה הַשֵּׁנִי, שִׂימוּ לֵב הֵיטֵב </a:t>
            </a:r>
          </a:p>
          <a:p>
            <a:pPr algn="r" rtl="1"/>
            <a:r>
              <a:rPr lang="he-IL" sz="2800" dirty="0">
                <a:effectLst/>
              </a:rPr>
              <a:t>גַּם אִם אָמַר מִקֹּדֶם מַה שֶׁחָשַׁב בַּלֵּב אַךְ בִּשְׁעַת הַמַּעֲשֶׂה שָׁתַק וְלֹא דִּבֵּר הַמֶּכֶר קַיָּם, אֵין דִּבּוּרוֹ נִזְכָּר</a:t>
            </a:r>
          </a:p>
          <a:p>
            <a:pPr algn="r" rtl="1"/>
            <a:endParaRPr lang="he-IL" sz="2800" dirty="0">
              <a:effectLst/>
            </a:endParaRPr>
          </a:p>
          <a:p>
            <a:pPr algn="r" rtl="1"/>
            <a:r>
              <a:rPr lang="he-IL" sz="2800" dirty="0">
                <a:effectLst/>
              </a:rPr>
              <a:t>כִּי "דְּבָרִים שֶׁבַּלֵּב אֵינָם דְּבָרִים" </a:t>
            </a:r>
          </a:p>
          <a:p>
            <a:pPr algn="r" rtl="1"/>
            <a:r>
              <a:rPr lang="he-IL" sz="2800" dirty="0" err="1">
                <a:effectLst/>
              </a:rPr>
              <a:t>אֲפִלּו</a:t>
            </a:r>
            <a:r>
              <a:rPr lang="he-IL" sz="2800" dirty="0">
                <a:effectLst/>
              </a:rPr>
              <a:t>ּ אִם נֶאֶמְרוּ בַּיָּמִים הָעוֹבְרִים </a:t>
            </a:r>
          </a:p>
          <a:p>
            <a:pPr algn="r" rtl="1"/>
            <a:r>
              <a:rPr lang="he-IL" sz="2800" dirty="0">
                <a:effectLst/>
              </a:rPr>
              <a:t>רַק מַה שֶׁנֶּאֱמַר בִּשְׁעַת הַמַּעֲשֶׂה </a:t>
            </a:r>
          </a:p>
          <a:p>
            <a:pPr algn="r" rtl="1"/>
            <a:r>
              <a:rPr lang="he-IL" sz="2800" dirty="0">
                <a:effectLst/>
              </a:rPr>
              <a:t>קוֹבֵעַ אֶת הַדִּין, זֹאת הַהֲלָכָה עוֹשָׂה</a:t>
            </a:r>
          </a:p>
        </p:txBody>
      </p:sp>
    </p:spTree>
    <p:extLst>
      <p:ext uri="{BB962C8B-B14F-4D97-AF65-F5344CB8AC3E}">
        <p14:creationId xmlns:p14="http://schemas.microsoft.com/office/powerpoint/2010/main" val="8746801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C2FFB-67B6-45D4-AAEF-40D97048954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FB67199-6A0D-C7C3-B4A9-E4FC5D90ABAF}"/>
              </a:ext>
            </a:extLst>
          </p:cNvPr>
          <p:cNvSpPr>
            <a:spLocks noGrp="1"/>
          </p:cNvSpPr>
          <p:nvPr>
            <p:ph type="title"/>
          </p:nvPr>
        </p:nvSpPr>
        <p:spPr>
          <a:xfrm>
            <a:off x="838200" y="365125"/>
            <a:ext cx="9639300" cy="282575"/>
          </a:xfrm>
        </p:spPr>
        <p:txBody>
          <a:bodyPr>
            <a:normAutofit fontScale="90000"/>
          </a:bodyPr>
          <a:lstStyle/>
          <a:p>
            <a:r>
              <a:rPr lang="he-IL" b="1" dirty="0"/>
              <a:t>דִּינֵי מְכִירָה בְּשִׁיר וּמְלִיצָה</a:t>
            </a:r>
          </a:p>
        </p:txBody>
      </p:sp>
      <p:sp>
        <p:nvSpPr>
          <p:cNvPr id="3" name="מציין מיקום טקסט 2">
            <a:extLst>
              <a:ext uri="{FF2B5EF4-FFF2-40B4-BE49-F238E27FC236}">
                <a16:creationId xmlns:a16="http://schemas.microsoft.com/office/drawing/2014/main" id="{03062437-77F8-05FF-2060-24F1F6518230}"/>
              </a:ext>
            </a:extLst>
          </p:cNvPr>
          <p:cNvSpPr>
            <a:spLocks noGrp="1"/>
          </p:cNvSpPr>
          <p:nvPr>
            <p:ph type="body" idx="1"/>
          </p:nvPr>
        </p:nvSpPr>
        <p:spPr>
          <a:xfrm>
            <a:off x="6219824" y="704850"/>
            <a:ext cx="5133975" cy="5472113"/>
          </a:xfrm>
        </p:spPr>
        <p:txBody>
          <a:bodyPr>
            <a:normAutofit/>
          </a:bodyPr>
          <a:lstStyle/>
          <a:p>
            <a:r>
              <a:rPr lang="he-IL" b="1" dirty="0"/>
              <a:t>המקרה השלישי</a:t>
            </a:r>
          </a:p>
          <a:p>
            <a:pPr algn="r" rtl="1"/>
            <a:r>
              <a:rPr lang="he-IL" dirty="0">
                <a:effectLst/>
              </a:rPr>
              <a:t>וּבַמִּקְרֶה הַשְּׁלִישִׁי, </a:t>
            </a:r>
            <a:r>
              <a:rPr lang="he-IL" dirty="0" err="1">
                <a:effectLst/>
              </a:rPr>
              <a:t>אָמְדַּן</a:t>
            </a:r>
            <a:r>
              <a:rPr lang="he-IL" dirty="0">
                <a:effectLst/>
              </a:rPr>
              <a:t> דַּעַת בָּרוּר מַרְאֶה אֶת הַכַּוָּנָה כְּאוֹר זוֹהֵר וְטָהוֹר כְּמוֹ בְּמַתָּנָה שֶׁנִּתְּנָה בְּאַהֲבָה </a:t>
            </a:r>
          </a:p>
          <a:p>
            <a:pPr algn="r" rtl="1"/>
            <a:r>
              <a:rPr lang="he-IL" dirty="0">
                <a:effectLst/>
              </a:rPr>
              <a:t>שָׁם נִתְחַשֵּׁב </a:t>
            </a:r>
            <a:r>
              <a:rPr lang="he-IL" dirty="0" err="1">
                <a:effectLst/>
              </a:rPr>
              <a:t>בַּכַּוָּנָה</a:t>
            </a:r>
            <a:r>
              <a:rPr lang="he-IL" dirty="0">
                <a:effectLst/>
              </a:rPr>
              <a:t> הַחֲשׁוּבָה</a:t>
            </a:r>
          </a:p>
          <a:p>
            <a:r>
              <a:rPr lang="he-IL" b="1" dirty="0"/>
              <a:t>סיכום</a:t>
            </a:r>
          </a:p>
          <a:p>
            <a:pPr algn="r" rtl="1"/>
            <a:r>
              <a:rPr lang="he-IL" dirty="0">
                <a:effectLst/>
              </a:rPr>
              <a:t>הִנֵּה לָנוּ חָכְמָה מְאִירַת </a:t>
            </a:r>
            <a:r>
              <a:rPr lang="he-IL" dirty="0" err="1">
                <a:effectLst/>
              </a:rPr>
              <a:t>עֵינָיִם</a:t>
            </a:r>
            <a:r>
              <a:rPr lang="he-IL" dirty="0">
                <a:effectLst/>
              </a:rPr>
              <a:t> </a:t>
            </a:r>
          </a:p>
          <a:p>
            <a:pPr algn="r" rtl="1"/>
            <a:r>
              <a:rPr lang="he-IL" dirty="0">
                <a:effectLst/>
              </a:rPr>
              <a:t>בֵּין דִּבּוּר לְמַחֲשָׁבָה מַבְחִינִים חֲכָמִים</a:t>
            </a:r>
          </a:p>
          <a:p>
            <a:pPr algn="r" rtl="1"/>
            <a:r>
              <a:rPr lang="he-IL" dirty="0">
                <a:effectLst/>
              </a:rPr>
              <a:t> הָעִקָּר הוּא הַזְּמַן, הַמִּלִּים וְהַמַּעֲשֶׂה וְכָךְ הַדִּין בְּיִשְׂרָאֵל נַעֲשֶׂה</a:t>
            </a:r>
          </a:p>
        </p:txBody>
      </p:sp>
      <p:sp>
        <p:nvSpPr>
          <p:cNvPr id="4" name="תיבת טקסט 3">
            <a:extLst>
              <a:ext uri="{FF2B5EF4-FFF2-40B4-BE49-F238E27FC236}">
                <a16:creationId xmlns:a16="http://schemas.microsoft.com/office/drawing/2014/main" id="{14322FDD-7F19-7270-B768-AEB3EB821292}"/>
              </a:ext>
            </a:extLst>
          </p:cNvPr>
          <p:cNvSpPr txBox="1"/>
          <p:nvPr/>
        </p:nvSpPr>
        <p:spPr>
          <a:xfrm>
            <a:off x="628650" y="847725"/>
            <a:ext cx="5181600" cy="2246769"/>
          </a:xfrm>
          <a:prstGeom prst="rect">
            <a:avLst/>
          </a:prstGeom>
          <a:noFill/>
        </p:spPr>
        <p:txBody>
          <a:bodyPr wrap="square" rtlCol="1">
            <a:spAutoFit/>
          </a:bodyPr>
          <a:lstStyle/>
          <a:p>
            <a:r>
              <a:rPr lang="he-IL" sz="2800" b="1" dirty="0"/>
              <a:t>חתימה</a:t>
            </a:r>
          </a:p>
          <a:p>
            <a:pPr algn="r" rtl="1"/>
            <a:r>
              <a:rPr lang="he-IL" sz="2800" dirty="0">
                <a:effectLst/>
              </a:rPr>
              <a:t>וְנִלְמַד מִכָּאן לְכָל עֵסֶק וּמִקְנָה </a:t>
            </a:r>
          </a:p>
          <a:p>
            <a:pPr algn="r" rtl="1"/>
            <a:r>
              <a:rPr lang="he-IL" sz="2800" dirty="0">
                <a:effectLst/>
              </a:rPr>
              <a:t>לְהַבִּיעַ בַּפֶּה כָּל מַחֲשָׁבָה נְכוֹנָה </a:t>
            </a:r>
          </a:p>
          <a:p>
            <a:pPr algn="r" rtl="1"/>
            <a:r>
              <a:rPr lang="he-IL" sz="2800" dirty="0">
                <a:effectLst/>
              </a:rPr>
              <a:t>בִּשְׁעַת הַמַּעֲשֶׂה לוֹמַר בְּקוֹל צָלוּל </a:t>
            </a:r>
          </a:p>
          <a:p>
            <a:pPr algn="r" rtl="1"/>
            <a:r>
              <a:rPr lang="he-IL" sz="2800" dirty="0">
                <a:effectLst/>
              </a:rPr>
              <a:t>וְכָךְ נִזְכֶּה לְדִין אֱמֶת וּמִשְׁפָּט כָּלוּל</a:t>
            </a:r>
          </a:p>
        </p:txBody>
      </p:sp>
      <p:pic>
        <p:nvPicPr>
          <p:cNvPr id="6" name="תמונה 5">
            <a:extLst>
              <a:ext uri="{FF2B5EF4-FFF2-40B4-BE49-F238E27FC236}">
                <a16:creationId xmlns:a16="http://schemas.microsoft.com/office/drawing/2014/main" id="{2175CBC7-A2F5-28B3-3DD5-EBF850270A6B}"/>
              </a:ext>
            </a:extLst>
          </p:cNvPr>
          <p:cNvPicPr>
            <a:picLocks noChangeAspect="1"/>
          </p:cNvPicPr>
          <p:nvPr/>
        </p:nvPicPr>
        <p:blipFill>
          <a:blip r:embed="rId2"/>
          <a:stretch>
            <a:fillRect/>
          </a:stretch>
        </p:blipFill>
        <p:spPr>
          <a:xfrm>
            <a:off x="66675" y="3228975"/>
            <a:ext cx="3629025" cy="3629025"/>
          </a:xfrm>
          <a:prstGeom prst="rect">
            <a:avLst/>
          </a:prstGeom>
        </p:spPr>
      </p:pic>
    </p:spTree>
    <p:extLst>
      <p:ext uri="{BB962C8B-B14F-4D97-AF65-F5344CB8AC3E}">
        <p14:creationId xmlns:p14="http://schemas.microsoft.com/office/powerpoint/2010/main" val="14638630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EC73B29-DDF3-1DA1-83E9-6B2D762ECF5B}"/>
              </a:ext>
            </a:extLst>
          </p:cNvPr>
          <p:cNvSpPr>
            <a:spLocks noGrp="1"/>
          </p:cNvSpPr>
          <p:nvPr>
            <p:ph type="ctrTitle"/>
          </p:nvPr>
        </p:nvSpPr>
        <p:spPr/>
        <p:txBody>
          <a:bodyPr>
            <a:normAutofit/>
          </a:bodyPr>
          <a:lstStyle/>
          <a:p>
            <a:r>
              <a:rPr lang="he-IL" sz="4400">
                <a:latin typeface="David" panose="020E0502060401010101" pitchFamily="34" charset="-79"/>
              </a:rPr>
              <a:t>דברי הרא"ש בסוגיית דברים שבלב</a:t>
            </a:r>
          </a:p>
        </p:txBody>
      </p:sp>
      <p:sp>
        <p:nvSpPr>
          <p:cNvPr id="3" name="כותרת משנה 2">
            <a:extLst>
              <a:ext uri="{FF2B5EF4-FFF2-40B4-BE49-F238E27FC236}">
                <a16:creationId xmlns:a16="http://schemas.microsoft.com/office/drawing/2014/main" id="{A14CBDAB-055F-89BD-1736-F1B53FB2494E}"/>
              </a:ext>
            </a:extLst>
          </p:cNvPr>
          <p:cNvSpPr>
            <a:spLocks noGrp="1"/>
          </p:cNvSpPr>
          <p:nvPr>
            <p:ph type="subTitle" idx="1"/>
          </p:nvPr>
        </p:nvSpPr>
        <p:spPr/>
        <p:txBody>
          <a:bodyPr>
            <a:normAutofit/>
          </a:bodyPr>
          <a:lstStyle/>
          <a:p>
            <a:r>
              <a:rPr lang="he-IL" sz="3200">
                <a:latin typeface="David" panose="020E0502060401010101" pitchFamily="34" charset="-79"/>
              </a:rPr>
              <a:t>הבחנה יסודית בדין דברים שבלב</a:t>
            </a:r>
          </a:p>
        </p:txBody>
      </p:sp>
    </p:spTree>
    <p:extLst>
      <p:ext uri="{BB962C8B-B14F-4D97-AF65-F5344CB8AC3E}">
        <p14:creationId xmlns:p14="http://schemas.microsoft.com/office/powerpoint/2010/main" val="40000914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67338A-EC86-FFC2-30C5-635C38E606EF}"/>
              </a:ext>
            </a:extLst>
          </p:cNvPr>
          <p:cNvSpPr>
            <a:spLocks noGrp="1"/>
          </p:cNvSpPr>
          <p:nvPr>
            <p:ph type="title"/>
          </p:nvPr>
        </p:nvSpPr>
        <p:spPr/>
        <p:txBody>
          <a:bodyPr>
            <a:normAutofit/>
          </a:bodyPr>
          <a:lstStyle/>
          <a:p>
            <a:r>
              <a:rPr lang="he-IL" sz="4000">
                <a:latin typeface="David" panose="020E0502060401010101" pitchFamily="34" charset="-79"/>
              </a:rPr>
              <a:t>רקע - שאלת הגמרא</a:t>
            </a:r>
          </a:p>
        </p:txBody>
      </p:sp>
      <p:sp>
        <p:nvSpPr>
          <p:cNvPr id="3" name="מציין מיקום טקסט 2">
            <a:extLst>
              <a:ext uri="{FF2B5EF4-FFF2-40B4-BE49-F238E27FC236}">
                <a16:creationId xmlns:a16="http://schemas.microsoft.com/office/drawing/2014/main" id="{3A90B74A-4851-2413-2ED2-83FAE43FBAC4}"/>
              </a:ext>
            </a:extLst>
          </p:cNvPr>
          <p:cNvSpPr>
            <a:spLocks noGrp="1"/>
          </p:cNvSpPr>
          <p:nvPr>
            <p:ph type="body" idx="1"/>
          </p:nvPr>
        </p:nvSpPr>
        <p:spPr/>
        <p:txBody>
          <a:bodyPr>
            <a:normAutofit/>
          </a:bodyPr>
          <a:lstStyle/>
          <a:p>
            <a:r>
              <a:rPr lang="he-IL" dirty="0">
                <a:latin typeface="David" panose="020E0502060401010101" pitchFamily="34" charset="-79"/>
              </a:rPr>
              <a:t>• הגמרא מביאה ראיה מדין קרבן</a:t>
            </a:r>
          </a:p>
          <a:p>
            <a:r>
              <a:rPr lang="he-IL" dirty="0">
                <a:latin typeface="David" panose="020E0502060401010101" pitchFamily="34" charset="-79"/>
              </a:rPr>
              <a:t>• הגמרא דוחה: שם יש "אנן סהדי" שרוצה כפרה</a:t>
            </a:r>
          </a:p>
          <a:p>
            <a:r>
              <a:rPr lang="he-IL" dirty="0">
                <a:latin typeface="David" panose="020E0502060401010101" pitchFamily="34" charset="-79"/>
              </a:rPr>
              <a:t>אבל ללא זה היה ראיה שדברים שבלב אינם דברים. </a:t>
            </a:r>
          </a:p>
          <a:p>
            <a:r>
              <a:rPr lang="he-IL" dirty="0">
                <a:latin typeface="David" panose="020E0502060401010101" pitchFamily="34" charset="-79"/>
              </a:rPr>
              <a:t>• מתעוררת שאלה על היחס בין דיבור </a:t>
            </a:r>
            <a:r>
              <a:rPr lang="he-IL" dirty="0" err="1">
                <a:latin typeface="David" panose="020E0502060401010101" pitchFamily="34" charset="-79"/>
              </a:rPr>
              <a:t>לאומדן</a:t>
            </a:r>
            <a:r>
              <a:rPr lang="he-IL" dirty="0">
                <a:latin typeface="David" panose="020E0502060401010101" pitchFamily="34" charset="-79"/>
              </a:rPr>
              <a:t> דעת</a:t>
            </a:r>
          </a:p>
        </p:txBody>
      </p:sp>
    </p:spTree>
    <p:extLst>
      <p:ext uri="{BB962C8B-B14F-4D97-AF65-F5344CB8AC3E}">
        <p14:creationId xmlns:p14="http://schemas.microsoft.com/office/powerpoint/2010/main" val="35994599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62375E0-AAAB-A9B1-5522-20DD53644B9C}"/>
              </a:ext>
            </a:extLst>
          </p:cNvPr>
          <p:cNvSpPr>
            <a:spLocks noGrp="1"/>
          </p:cNvSpPr>
          <p:nvPr>
            <p:ph type="title"/>
          </p:nvPr>
        </p:nvSpPr>
        <p:spPr/>
        <p:txBody>
          <a:bodyPr/>
          <a:lstStyle/>
          <a:p>
            <a:r>
              <a:rPr lang="he-IL" dirty="0"/>
              <a:t>דברים שבלב כל אדם</a:t>
            </a:r>
          </a:p>
        </p:txBody>
      </p:sp>
      <p:sp>
        <p:nvSpPr>
          <p:cNvPr id="3" name="מציין מיקום טקסט 2">
            <a:extLst>
              <a:ext uri="{FF2B5EF4-FFF2-40B4-BE49-F238E27FC236}">
                <a16:creationId xmlns:a16="http://schemas.microsoft.com/office/drawing/2014/main" id="{9247BD82-3D1F-C270-D7AB-F6F595FD5FA8}"/>
              </a:ext>
            </a:extLst>
          </p:cNvPr>
          <p:cNvSpPr>
            <a:spLocks noGrp="1"/>
          </p:cNvSpPr>
          <p:nvPr>
            <p:ph type="body" idx="1"/>
          </p:nvPr>
        </p:nvSpPr>
        <p:spPr/>
        <p:txBody>
          <a:bodyPr/>
          <a:lstStyle/>
          <a:p>
            <a:r>
              <a:rPr lang="he-IL" sz="1800" dirty="0"/>
              <a:t>תלמוד בבלי מסכת בבא </a:t>
            </a:r>
            <a:r>
              <a:rPr lang="he-IL" sz="1800" dirty="0" err="1"/>
              <a:t>בתרא</a:t>
            </a:r>
            <a:r>
              <a:rPr lang="he-IL" sz="1800" dirty="0"/>
              <a:t> דף </a:t>
            </a:r>
            <a:r>
              <a:rPr lang="he-IL" sz="1800" dirty="0" err="1"/>
              <a:t>קלב</a:t>
            </a:r>
            <a:r>
              <a:rPr lang="he-IL" sz="1800" dirty="0"/>
              <a:t> עמוד א</a:t>
            </a:r>
          </a:p>
          <a:p>
            <a:r>
              <a:rPr lang="he-IL" dirty="0"/>
              <a:t>תניא: הרי שהלך בנו למדינת הים, ושמע שמת בנו ועמד וכתב כל נכסיו לאחרים, </a:t>
            </a:r>
          </a:p>
          <a:p>
            <a:r>
              <a:rPr lang="he-IL" dirty="0"/>
              <a:t>ואחר כך בא בנו - מתנתו מתנה;</a:t>
            </a:r>
          </a:p>
          <a:p>
            <a:r>
              <a:rPr lang="he-IL" dirty="0"/>
              <a:t>ר' שמעון בן </a:t>
            </a:r>
            <a:r>
              <a:rPr lang="he-IL" dirty="0" err="1"/>
              <a:t>מנסיא</a:t>
            </a:r>
            <a:r>
              <a:rPr lang="he-IL" dirty="0"/>
              <a:t> אומר: אין מתנתו מתנה, שאילו היה יודע שבנו קיים לא כתבן; </a:t>
            </a:r>
          </a:p>
          <a:p>
            <a:r>
              <a:rPr lang="he-IL" dirty="0"/>
              <a:t>ואמר רב נחמן: הלכה כרבי שמעון בן </a:t>
            </a:r>
            <a:r>
              <a:rPr lang="he-IL" dirty="0" err="1"/>
              <a:t>מנסיא</a:t>
            </a:r>
            <a:r>
              <a:rPr lang="he-IL" dirty="0"/>
              <a:t>! </a:t>
            </a:r>
          </a:p>
        </p:txBody>
      </p:sp>
    </p:spTree>
    <p:extLst>
      <p:ext uri="{BB962C8B-B14F-4D97-AF65-F5344CB8AC3E}">
        <p14:creationId xmlns:p14="http://schemas.microsoft.com/office/powerpoint/2010/main" val="364546256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7857989-1A53-A29E-0936-25A1BE0D32CB}"/>
              </a:ext>
            </a:extLst>
          </p:cNvPr>
          <p:cNvSpPr>
            <a:spLocks noGrp="1"/>
          </p:cNvSpPr>
          <p:nvPr>
            <p:ph type="title"/>
          </p:nvPr>
        </p:nvSpPr>
        <p:spPr/>
        <p:txBody>
          <a:bodyPr>
            <a:normAutofit/>
          </a:bodyPr>
          <a:lstStyle/>
          <a:p>
            <a:r>
              <a:rPr lang="he-IL" sz="4000">
                <a:latin typeface="David" panose="020E0502060401010101" pitchFamily="34" charset="-79"/>
              </a:rPr>
              <a:t>השאלה המתבקשת</a:t>
            </a:r>
          </a:p>
        </p:txBody>
      </p:sp>
      <p:sp>
        <p:nvSpPr>
          <p:cNvPr id="3" name="מציין מיקום טקסט 2">
            <a:extLst>
              <a:ext uri="{FF2B5EF4-FFF2-40B4-BE49-F238E27FC236}">
                <a16:creationId xmlns:a16="http://schemas.microsoft.com/office/drawing/2014/main" id="{DD1BAE90-AE18-56DE-70DE-1DBF1E9B082D}"/>
              </a:ext>
            </a:extLst>
          </p:cNvPr>
          <p:cNvSpPr>
            <a:spLocks noGrp="1"/>
          </p:cNvSpPr>
          <p:nvPr>
            <p:ph type="body" idx="1"/>
          </p:nvPr>
        </p:nvSpPr>
        <p:spPr/>
        <p:txBody>
          <a:bodyPr>
            <a:normAutofit/>
          </a:bodyPr>
          <a:lstStyle/>
          <a:p>
            <a:r>
              <a:rPr lang="he-IL">
                <a:latin typeface="David" panose="020E0502060401010101" pitchFamily="34" charset="-79"/>
              </a:rPr>
              <a:t>הקושי:</a:t>
            </a:r>
          </a:p>
          <a:p>
            <a:r>
              <a:rPr lang="he-IL">
                <a:latin typeface="David" panose="020E0502060401010101" pitchFamily="34" charset="-79"/>
              </a:rPr>
              <a:t>• בדרך כלל הולכים אחר אומדן דעת</a:t>
            </a:r>
          </a:p>
          <a:p>
            <a:r>
              <a:rPr lang="he-IL">
                <a:latin typeface="David" panose="020E0502060401010101" pitchFamily="34" charset="-79"/>
              </a:rPr>
              <a:t>• למה כאן לא הולכים אחר האומדן?</a:t>
            </a:r>
          </a:p>
          <a:p>
            <a:r>
              <a:rPr lang="he-IL">
                <a:latin typeface="David" panose="020E0502060401010101" pitchFamily="34" charset="-79"/>
              </a:rPr>
              <a:t>• מה ההבדל בין המקרים?</a:t>
            </a:r>
          </a:p>
          <a:p>
            <a:endParaRPr lang="he-IL">
              <a:latin typeface="David" panose="020E0502060401010101" pitchFamily="34" charset="-79"/>
            </a:endParaRPr>
          </a:p>
          <a:p>
            <a:r>
              <a:rPr lang="he-IL">
                <a:latin typeface="David" panose="020E0502060401010101" pitchFamily="34" charset="-79"/>
              </a:rPr>
              <a:t>נקודה למחשבה:</a:t>
            </a:r>
          </a:p>
          <a:p>
            <a:r>
              <a:rPr lang="he-IL">
                <a:latin typeface="David" panose="020E0502060401010101" pitchFamily="34" charset="-79"/>
              </a:rPr>
              <a:t>איך מיישבים את הסתירה?</a:t>
            </a:r>
          </a:p>
        </p:txBody>
      </p:sp>
    </p:spTree>
    <p:extLst>
      <p:ext uri="{BB962C8B-B14F-4D97-AF65-F5344CB8AC3E}">
        <p14:creationId xmlns:p14="http://schemas.microsoft.com/office/powerpoint/2010/main" val="37126258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BF0A19D-5A4F-6EE6-0D8C-CA7CC2701A3D}"/>
              </a:ext>
            </a:extLst>
          </p:cNvPr>
          <p:cNvSpPr>
            <a:spLocks noGrp="1"/>
          </p:cNvSpPr>
          <p:nvPr>
            <p:ph type="title"/>
          </p:nvPr>
        </p:nvSpPr>
        <p:spPr/>
        <p:txBody>
          <a:bodyPr>
            <a:normAutofit/>
          </a:bodyPr>
          <a:lstStyle/>
          <a:p>
            <a:r>
              <a:rPr lang="he-IL" sz="4000">
                <a:latin typeface="David" panose="020E0502060401010101" pitchFamily="34" charset="-79"/>
              </a:rPr>
              <a:t>חידוש הרא"ש: הבחנה יסודית</a:t>
            </a:r>
          </a:p>
        </p:txBody>
      </p:sp>
      <p:sp>
        <p:nvSpPr>
          <p:cNvPr id="3" name="מציין מיקום תוכן 2">
            <a:extLst>
              <a:ext uri="{FF2B5EF4-FFF2-40B4-BE49-F238E27FC236}">
                <a16:creationId xmlns:a16="http://schemas.microsoft.com/office/drawing/2014/main" id="{670DDECB-3970-6EAE-9D82-DAE2294ABD0C}"/>
              </a:ext>
            </a:extLst>
          </p:cNvPr>
          <p:cNvSpPr>
            <a:spLocks noGrp="1"/>
          </p:cNvSpPr>
          <p:nvPr>
            <p:ph sz="half" idx="1"/>
          </p:nvPr>
        </p:nvSpPr>
        <p:spPr/>
        <p:txBody>
          <a:bodyPr>
            <a:normAutofit/>
          </a:bodyPr>
          <a:lstStyle/>
          <a:p>
            <a:r>
              <a:rPr lang="he-IL">
                <a:latin typeface="David" panose="020E0502060401010101" pitchFamily="34" charset="-79"/>
              </a:rPr>
              <a:t>שני מקרים שונים:</a:t>
            </a:r>
          </a:p>
          <a:p>
            <a:r>
              <a:rPr lang="he-IL">
                <a:latin typeface="David" panose="020E0502060401010101" pitchFamily="34" charset="-79"/>
              </a:rPr>
              <a:t>1. כשהאדם שותק:</a:t>
            </a:r>
          </a:p>
          <a:p>
            <a:r>
              <a:rPr lang="he-IL">
                <a:latin typeface="David" panose="020E0502060401010101" pitchFamily="34" charset="-79"/>
              </a:rPr>
              <a:t>   • הולכים אחר אומדן דעת</a:t>
            </a:r>
          </a:p>
          <a:p>
            <a:r>
              <a:rPr lang="he-IL">
                <a:latin typeface="David" panose="020E0502060401010101" pitchFamily="34" charset="-79"/>
              </a:rPr>
              <a:t>2. כשהאדם מדבר:</a:t>
            </a:r>
          </a:p>
          <a:p>
            <a:r>
              <a:rPr lang="he-IL">
                <a:latin typeface="David" panose="020E0502060401010101" pitchFamily="34" charset="-79"/>
              </a:rPr>
              <a:t>   • הדיבור גובר על האומדן</a:t>
            </a:r>
          </a:p>
        </p:txBody>
      </p:sp>
      <p:sp>
        <p:nvSpPr>
          <p:cNvPr id="4" name="מציין מיקום תוכן 3">
            <a:extLst>
              <a:ext uri="{FF2B5EF4-FFF2-40B4-BE49-F238E27FC236}">
                <a16:creationId xmlns:a16="http://schemas.microsoft.com/office/drawing/2014/main" id="{B3C72EC3-DE3C-A37D-03C7-CE4DF1100CF0}"/>
              </a:ext>
            </a:extLst>
          </p:cNvPr>
          <p:cNvSpPr>
            <a:spLocks noGrp="1"/>
          </p:cNvSpPr>
          <p:nvPr>
            <p:ph sz="half" idx="2"/>
          </p:nvPr>
        </p:nvSpPr>
        <p:spPr/>
        <p:txBody>
          <a:bodyPr/>
          <a:lstStyle/>
          <a:p>
            <a:endParaRPr lang="he-IL"/>
          </a:p>
        </p:txBody>
      </p:sp>
    </p:spTree>
    <p:extLst>
      <p:ext uri="{BB962C8B-B14F-4D97-AF65-F5344CB8AC3E}">
        <p14:creationId xmlns:p14="http://schemas.microsoft.com/office/powerpoint/2010/main" val="21955293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67BEDD1-2C28-520E-F61B-FDD2AD8D37C9}"/>
              </a:ext>
            </a:extLst>
          </p:cNvPr>
          <p:cNvSpPr>
            <a:spLocks noGrp="1"/>
          </p:cNvSpPr>
          <p:nvPr>
            <p:ph type="title"/>
          </p:nvPr>
        </p:nvSpPr>
        <p:spPr/>
        <p:txBody>
          <a:bodyPr/>
          <a:lstStyle/>
          <a:p>
            <a:r>
              <a:rPr lang="he-IL" dirty="0"/>
              <a:t>שמכחיש בפיו מה </a:t>
            </a:r>
            <a:r>
              <a:rPr lang="he-IL" dirty="0" err="1"/>
              <a:t>שבלבו</a:t>
            </a:r>
            <a:r>
              <a:rPr lang="he-IL" dirty="0"/>
              <a:t> </a:t>
            </a:r>
          </a:p>
        </p:txBody>
      </p:sp>
      <p:sp>
        <p:nvSpPr>
          <p:cNvPr id="3" name="מציין מיקום טקסט 2">
            <a:extLst>
              <a:ext uri="{FF2B5EF4-FFF2-40B4-BE49-F238E27FC236}">
                <a16:creationId xmlns:a16="http://schemas.microsoft.com/office/drawing/2014/main" id="{8B7465EB-EF92-54D8-3091-F8EF73588E24}"/>
              </a:ext>
            </a:extLst>
          </p:cNvPr>
          <p:cNvSpPr>
            <a:spLocks noGrp="1"/>
          </p:cNvSpPr>
          <p:nvPr>
            <p:ph type="body" idx="1"/>
          </p:nvPr>
        </p:nvSpPr>
        <p:spPr/>
        <p:txBody>
          <a:bodyPr>
            <a:normAutofit lnSpcReduction="10000"/>
          </a:bodyPr>
          <a:lstStyle/>
          <a:p>
            <a:r>
              <a:rPr lang="he-IL" dirty="0"/>
              <a:t>אף על גב </a:t>
            </a:r>
            <a:r>
              <a:rPr lang="he-IL" dirty="0" err="1"/>
              <a:t>דבעלמא</a:t>
            </a:r>
            <a:r>
              <a:rPr lang="he-IL" dirty="0"/>
              <a:t> </a:t>
            </a:r>
            <a:r>
              <a:rPr lang="he-IL" dirty="0" err="1"/>
              <a:t>היכא</a:t>
            </a:r>
            <a:r>
              <a:rPr lang="he-IL" dirty="0"/>
              <a:t> </a:t>
            </a:r>
            <a:r>
              <a:rPr lang="he-IL" dirty="0" err="1"/>
              <a:t>דאנן</a:t>
            </a:r>
            <a:r>
              <a:rPr lang="he-IL" dirty="0"/>
              <a:t> סהדי </a:t>
            </a:r>
            <a:r>
              <a:rPr lang="he-IL" dirty="0" err="1"/>
              <a:t>אזלינן</a:t>
            </a:r>
            <a:r>
              <a:rPr lang="he-IL" dirty="0"/>
              <a:t> בתר אומדן </a:t>
            </a:r>
            <a:r>
              <a:rPr lang="he-IL" dirty="0" err="1"/>
              <a:t>דעתיה</a:t>
            </a:r>
            <a:r>
              <a:rPr lang="he-IL" dirty="0"/>
              <a:t>,</a:t>
            </a:r>
          </a:p>
          <a:p>
            <a:r>
              <a:rPr lang="he-IL" dirty="0"/>
              <a:t>היינו משום דהוי כאילו התנה בפירוש שע"מ כן הוא עושה,</a:t>
            </a:r>
          </a:p>
          <a:p>
            <a:r>
              <a:rPr lang="he-IL" dirty="0"/>
              <a:t>אבל הכא שמכחיש בפיו מה </a:t>
            </a:r>
            <a:r>
              <a:rPr lang="he-IL" dirty="0" err="1"/>
              <a:t>שבלבו</a:t>
            </a:r>
            <a:r>
              <a:rPr lang="he-IL" dirty="0"/>
              <a:t> </a:t>
            </a:r>
          </a:p>
          <a:p>
            <a:r>
              <a:rPr lang="he-IL" dirty="0" err="1"/>
              <a:t>דבפיו</a:t>
            </a:r>
            <a:r>
              <a:rPr lang="he-IL" dirty="0"/>
              <a:t> אומר רוצה אני, </a:t>
            </a:r>
          </a:p>
          <a:p>
            <a:r>
              <a:rPr lang="he-IL" dirty="0"/>
              <a:t>ואף על גב </a:t>
            </a:r>
            <a:r>
              <a:rPr lang="he-IL" dirty="0" err="1"/>
              <a:t>דאנן</a:t>
            </a:r>
            <a:r>
              <a:rPr lang="he-IL" dirty="0"/>
              <a:t> סהדי דאינו רוצה </a:t>
            </a:r>
            <a:r>
              <a:rPr lang="he-IL" dirty="0" err="1"/>
              <a:t>אזלינן</a:t>
            </a:r>
            <a:r>
              <a:rPr lang="he-IL" dirty="0"/>
              <a:t> בתר פיו </a:t>
            </a:r>
          </a:p>
          <a:p>
            <a:r>
              <a:rPr lang="he-IL" dirty="0"/>
              <a:t>כיון </a:t>
            </a:r>
            <a:r>
              <a:rPr lang="he-IL" dirty="0" err="1"/>
              <a:t>דבעלמא</a:t>
            </a:r>
            <a:r>
              <a:rPr lang="he-IL" dirty="0"/>
              <a:t> דברים שבלב אינן דברים.</a:t>
            </a:r>
          </a:p>
        </p:txBody>
      </p:sp>
    </p:spTree>
    <p:extLst>
      <p:ext uri="{BB962C8B-B14F-4D97-AF65-F5344CB8AC3E}">
        <p14:creationId xmlns:p14="http://schemas.microsoft.com/office/powerpoint/2010/main" val="4236911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0DB57D1-9869-5389-F5F5-9640F36C677F}"/>
              </a:ext>
            </a:extLst>
          </p:cNvPr>
          <p:cNvSpPr>
            <a:spLocks noGrp="1"/>
          </p:cNvSpPr>
          <p:nvPr>
            <p:ph type="title"/>
          </p:nvPr>
        </p:nvSpPr>
        <p:spPr/>
        <p:txBody>
          <a:bodyPr>
            <a:normAutofit/>
          </a:bodyPr>
          <a:lstStyle/>
          <a:p>
            <a:r>
              <a:rPr lang="he-IL" sz="4000">
                <a:latin typeface="David" panose="020E0502060401010101" pitchFamily="34" charset="-79"/>
              </a:rPr>
              <a:t>הסבר מפורט</a:t>
            </a:r>
          </a:p>
        </p:txBody>
      </p:sp>
      <p:sp>
        <p:nvSpPr>
          <p:cNvPr id="3" name="מציין מיקום טקסט 2">
            <a:extLst>
              <a:ext uri="{FF2B5EF4-FFF2-40B4-BE49-F238E27FC236}">
                <a16:creationId xmlns:a16="http://schemas.microsoft.com/office/drawing/2014/main" id="{713A5E77-DCB5-C029-968C-4C8D6D14A002}"/>
              </a:ext>
            </a:extLst>
          </p:cNvPr>
          <p:cNvSpPr>
            <a:spLocks noGrp="1"/>
          </p:cNvSpPr>
          <p:nvPr>
            <p:ph type="body" idx="1"/>
          </p:nvPr>
        </p:nvSpPr>
        <p:spPr/>
        <p:txBody>
          <a:bodyPr>
            <a:normAutofit/>
          </a:bodyPr>
          <a:lstStyle/>
          <a:p>
            <a:r>
              <a:rPr lang="he-IL">
                <a:latin typeface="David" panose="020E0502060401010101" pitchFamily="34" charset="-79"/>
              </a:rPr>
              <a:t>במקרה של שתיקה:</a:t>
            </a:r>
          </a:p>
          <a:p>
            <a:r>
              <a:rPr lang="he-IL">
                <a:latin typeface="David" panose="020E0502060401010101" pitchFamily="34" charset="-79"/>
              </a:rPr>
              <a:t>• אומדן דעת יכול לפעול</a:t>
            </a:r>
          </a:p>
          <a:p>
            <a:r>
              <a:rPr lang="he-IL">
                <a:latin typeface="David" panose="020E0502060401010101" pitchFamily="34" charset="-79"/>
              </a:rPr>
              <a:t>• כאילו התנה בפירוש</a:t>
            </a:r>
          </a:p>
          <a:p>
            <a:endParaRPr lang="he-IL">
              <a:latin typeface="David" panose="020E0502060401010101" pitchFamily="34" charset="-79"/>
            </a:endParaRPr>
          </a:p>
          <a:p>
            <a:r>
              <a:rPr lang="he-IL">
                <a:latin typeface="David" panose="020E0502060401010101" pitchFamily="34" charset="-79"/>
              </a:rPr>
              <a:t>במקרה של דיבור:</a:t>
            </a:r>
          </a:p>
          <a:p>
            <a:r>
              <a:rPr lang="he-IL">
                <a:latin typeface="David" panose="020E0502060401010101" pitchFamily="34" charset="-79"/>
              </a:rPr>
              <a:t>• הדיבור גובר על המחשבה</a:t>
            </a:r>
          </a:p>
          <a:p>
            <a:r>
              <a:rPr lang="he-IL">
                <a:latin typeface="David" panose="020E0502060401010101" pitchFamily="34" charset="-79"/>
              </a:rPr>
              <a:t>• "דברים שבלב אינם דברים"</a:t>
            </a:r>
          </a:p>
        </p:txBody>
      </p:sp>
    </p:spTree>
    <p:extLst>
      <p:ext uri="{BB962C8B-B14F-4D97-AF65-F5344CB8AC3E}">
        <p14:creationId xmlns:p14="http://schemas.microsoft.com/office/powerpoint/2010/main" val="15118437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70E55F-7025-C2A4-92C3-0025B8E994F1}"/>
              </a:ext>
            </a:extLst>
          </p:cNvPr>
          <p:cNvSpPr>
            <a:spLocks noGrp="1"/>
          </p:cNvSpPr>
          <p:nvPr>
            <p:ph type="title"/>
          </p:nvPr>
        </p:nvSpPr>
        <p:spPr/>
        <p:txBody>
          <a:bodyPr>
            <a:normAutofit/>
          </a:bodyPr>
          <a:lstStyle/>
          <a:p>
            <a:r>
              <a:rPr lang="he-IL" sz="4000">
                <a:latin typeface="David" panose="020E0502060401010101" pitchFamily="34" charset="-79"/>
              </a:rPr>
              <a:t>דוגמאות מעשיות</a:t>
            </a:r>
          </a:p>
        </p:txBody>
      </p:sp>
      <p:sp>
        <p:nvSpPr>
          <p:cNvPr id="3" name="מציין מיקום טקסט 2">
            <a:extLst>
              <a:ext uri="{FF2B5EF4-FFF2-40B4-BE49-F238E27FC236}">
                <a16:creationId xmlns:a16="http://schemas.microsoft.com/office/drawing/2014/main" id="{2D426AA2-CEBE-8ACC-ADDD-A6AFE1657D02}"/>
              </a:ext>
            </a:extLst>
          </p:cNvPr>
          <p:cNvSpPr>
            <a:spLocks noGrp="1"/>
          </p:cNvSpPr>
          <p:nvPr>
            <p:ph type="body" idx="1"/>
          </p:nvPr>
        </p:nvSpPr>
        <p:spPr/>
        <p:txBody>
          <a:bodyPr>
            <a:normAutofit/>
          </a:bodyPr>
          <a:lstStyle/>
          <a:p>
            <a:r>
              <a:rPr lang="he-IL">
                <a:latin typeface="David" panose="020E0502060401010101" pitchFamily="34" charset="-79"/>
              </a:rPr>
              <a:t>1. בקרבן:</a:t>
            </a:r>
          </a:p>
          <a:p>
            <a:r>
              <a:rPr lang="he-IL">
                <a:latin typeface="David" panose="020E0502060401010101" pitchFamily="34" charset="-79"/>
              </a:rPr>
              <a:t>   • אומר "רוצה אני" אך ליבו אנוס</a:t>
            </a:r>
          </a:p>
          <a:p>
            <a:r>
              <a:rPr lang="he-IL">
                <a:latin typeface="David" panose="020E0502060401010101" pitchFamily="34" charset="-79"/>
              </a:rPr>
              <a:t>2. במכר:</a:t>
            </a:r>
          </a:p>
          <a:p>
            <a:r>
              <a:rPr lang="he-IL">
                <a:latin typeface="David" panose="020E0502060401010101" pitchFamily="34" charset="-79"/>
              </a:rPr>
              <a:t>   • מוכר בפירוש אך ליבו אנוס</a:t>
            </a:r>
          </a:p>
          <a:p>
            <a:r>
              <a:rPr lang="he-IL">
                <a:latin typeface="David" panose="020E0502060401010101" pitchFamily="34" charset="-79"/>
              </a:rPr>
              <a:t>3. במתנה:</a:t>
            </a:r>
          </a:p>
          <a:p>
            <a:r>
              <a:rPr lang="he-IL">
                <a:latin typeface="David" panose="020E0502060401010101" pitchFamily="34" charset="-79"/>
              </a:rPr>
              <a:t>   • נותן בשתיקה ויש אומדן דעת</a:t>
            </a:r>
          </a:p>
        </p:txBody>
      </p:sp>
    </p:spTree>
    <p:extLst>
      <p:ext uri="{BB962C8B-B14F-4D97-AF65-F5344CB8AC3E}">
        <p14:creationId xmlns:p14="http://schemas.microsoft.com/office/powerpoint/2010/main" val="35940018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DAD9EA-97F0-A72C-65F2-5B59ED1014D4}"/>
              </a:ext>
            </a:extLst>
          </p:cNvPr>
          <p:cNvSpPr>
            <a:spLocks noGrp="1"/>
          </p:cNvSpPr>
          <p:nvPr>
            <p:ph type="title"/>
          </p:nvPr>
        </p:nvSpPr>
        <p:spPr/>
        <p:txBody>
          <a:bodyPr>
            <a:normAutofit/>
          </a:bodyPr>
          <a:lstStyle/>
          <a:p>
            <a:r>
              <a:rPr lang="he-IL" sz="4000">
                <a:latin typeface="David" panose="020E0502060401010101" pitchFamily="34" charset="-79"/>
              </a:rPr>
              <a:t>נפקא מינה להלכה</a:t>
            </a:r>
          </a:p>
        </p:txBody>
      </p:sp>
      <p:sp>
        <p:nvSpPr>
          <p:cNvPr id="3" name="מציין מיקום טקסט 2">
            <a:extLst>
              <a:ext uri="{FF2B5EF4-FFF2-40B4-BE49-F238E27FC236}">
                <a16:creationId xmlns:a16="http://schemas.microsoft.com/office/drawing/2014/main" id="{DF277B67-B897-7B7B-FCC6-8ECFE15AD48A}"/>
              </a:ext>
            </a:extLst>
          </p:cNvPr>
          <p:cNvSpPr>
            <a:spLocks noGrp="1"/>
          </p:cNvSpPr>
          <p:nvPr>
            <p:ph type="body" idx="1"/>
          </p:nvPr>
        </p:nvSpPr>
        <p:spPr/>
        <p:txBody>
          <a:bodyPr>
            <a:normAutofit/>
          </a:bodyPr>
          <a:lstStyle/>
          <a:p>
            <a:r>
              <a:rPr lang="he-IL">
                <a:latin typeface="David" panose="020E0502060401010101" pitchFamily="34" charset="-79"/>
              </a:rPr>
              <a:t>1. שתיקה + אומדן ברור = תקף</a:t>
            </a:r>
          </a:p>
          <a:p>
            <a:r>
              <a:rPr lang="he-IL">
                <a:latin typeface="David" panose="020E0502060401010101" pitchFamily="34" charset="-79"/>
              </a:rPr>
              <a:t>2. דיבור + מחשבה הפוכה = הדיבור קובע</a:t>
            </a:r>
          </a:p>
          <a:p>
            <a:r>
              <a:rPr lang="he-IL">
                <a:latin typeface="David" panose="020E0502060401010101" pitchFamily="34" charset="-79"/>
              </a:rPr>
              <a:t>3. חשיבות הביטוי המפורש בעסקאות</a:t>
            </a:r>
          </a:p>
          <a:p>
            <a:r>
              <a:rPr lang="he-IL">
                <a:latin typeface="David" panose="020E0502060401010101" pitchFamily="34" charset="-79"/>
              </a:rPr>
              <a:t>4. מתי אפשר להסתמך על אומדן דעת</a:t>
            </a:r>
          </a:p>
        </p:txBody>
      </p:sp>
    </p:spTree>
    <p:extLst>
      <p:ext uri="{BB962C8B-B14F-4D97-AF65-F5344CB8AC3E}">
        <p14:creationId xmlns:p14="http://schemas.microsoft.com/office/powerpoint/2010/main" val="23258915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01C2E32-F828-9065-B619-C0F6D7DCC78D}"/>
              </a:ext>
            </a:extLst>
          </p:cNvPr>
          <p:cNvSpPr>
            <a:spLocks noGrp="1"/>
          </p:cNvSpPr>
          <p:nvPr>
            <p:ph type="title"/>
          </p:nvPr>
        </p:nvSpPr>
        <p:spPr/>
        <p:txBody>
          <a:bodyPr>
            <a:normAutofit/>
          </a:bodyPr>
          <a:lstStyle/>
          <a:p>
            <a:r>
              <a:rPr lang="he-IL" sz="4000">
                <a:latin typeface="David" panose="020E0502060401010101" pitchFamily="34" charset="-79"/>
              </a:rPr>
              <a:t>סיכום העקרונות</a:t>
            </a:r>
          </a:p>
        </p:txBody>
      </p:sp>
      <p:sp>
        <p:nvSpPr>
          <p:cNvPr id="3" name="מציין מיקום טקסט 2">
            <a:extLst>
              <a:ext uri="{FF2B5EF4-FFF2-40B4-BE49-F238E27FC236}">
                <a16:creationId xmlns:a16="http://schemas.microsoft.com/office/drawing/2014/main" id="{1D0C7CE5-D781-BA81-9318-A69572000B29}"/>
              </a:ext>
            </a:extLst>
          </p:cNvPr>
          <p:cNvSpPr>
            <a:spLocks noGrp="1"/>
          </p:cNvSpPr>
          <p:nvPr>
            <p:ph type="body" idx="1"/>
          </p:nvPr>
        </p:nvSpPr>
        <p:spPr/>
        <p:txBody>
          <a:bodyPr>
            <a:normAutofit/>
          </a:bodyPr>
          <a:lstStyle/>
          <a:p>
            <a:r>
              <a:rPr lang="he-IL" sz="3200">
                <a:latin typeface="David" panose="020E0502060401010101" pitchFamily="34" charset="-79"/>
              </a:rPr>
              <a:t>• דיבור מפורש גובר על אומדן דעת</a:t>
            </a:r>
          </a:p>
          <a:p>
            <a:r>
              <a:rPr lang="he-IL" sz="3200">
                <a:latin typeface="David" panose="020E0502060401010101" pitchFamily="34" charset="-79"/>
              </a:rPr>
              <a:t>• שתיקה מאפשרת שימוש באומדן דעת</a:t>
            </a:r>
          </a:p>
          <a:p>
            <a:r>
              <a:rPr lang="he-IL" sz="3200">
                <a:latin typeface="David" panose="020E0502060401010101" pitchFamily="34" charset="-79"/>
              </a:rPr>
              <a:t>• חשיבות הביטוי המפורש בשעת מעשה</a:t>
            </a:r>
          </a:p>
          <a:p>
            <a:r>
              <a:rPr lang="he-IL" sz="3200">
                <a:latin typeface="David" panose="020E0502060401010101" pitchFamily="34" charset="-79"/>
              </a:rPr>
              <a:t>• איזון בין יציבות משפטית להגינות</a:t>
            </a:r>
          </a:p>
        </p:txBody>
      </p:sp>
    </p:spTree>
    <p:extLst>
      <p:ext uri="{BB962C8B-B14F-4D97-AF65-F5344CB8AC3E}">
        <p14:creationId xmlns:p14="http://schemas.microsoft.com/office/powerpoint/2010/main" val="2856131166"/>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1521</TotalTime>
  <Words>5294</Words>
  <Application>Microsoft Office PowerPoint</Application>
  <PresentationFormat>מסך רחב</PresentationFormat>
  <Paragraphs>734</Paragraphs>
  <Slides>86</Slides>
  <Notes>21</Notes>
  <HiddenSlides>0</HiddenSlides>
  <MMClips>0</MMClips>
  <ScaleCrop>false</ScaleCrop>
  <HeadingPairs>
    <vt:vector size="6" baseType="variant">
      <vt:variant>
        <vt:lpstr>גופנים בשימוש</vt:lpstr>
      </vt:variant>
      <vt:variant>
        <vt:i4>7</vt:i4>
      </vt:variant>
      <vt:variant>
        <vt:lpstr>ערכת נושא</vt:lpstr>
      </vt:variant>
      <vt:variant>
        <vt:i4>2</vt:i4>
      </vt:variant>
      <vt:variant>
        <vt:lpstr>כותרות שקופיות</vt:lpstr>
      </vt:variant>
      <vt:variant>
        <vt:i4>86</vt:i4>
      </vt:variant>
    </vt:vector>
  </HeadingPairs>
  <TitlesOfParts>
    <vt:vector size="95" baseType="lpstr">
      <vt:lpstr>__styreneB_5d855b</vt:lpstr>
      <vt:lpstr>Aharoni</vt:lpstr>
      <vt:lpstr>Aptos</vt:lpstr>
      <vt:lpstr>Aptos Display</vt:lpstr>
      <vt:lpstr>Arial</vt:lpstr>
      <vt:lpstr>David</vt:lpstr>
      <vt:lpstr>D-DINExp</vt:lpstr>
      <vt:lpstr>ערכת נושא Office</vt:lpstr>
      <vt:lpstr>1_ערכת נושא Office</vt:lpstr>
      <vt:lpstr>ניתוח משנה  מסכת קידושין דף מט עב</vt:lpstr>
      <vt:lpstr>מבנה המשנה</vt:lpstr>
      <vt:lpstr>מקרים ראשונים: כהן/לוי ונתין/ממזר</vt:lpstr>
      <vt:lpstr>מקרים אמצעיים: מקום מגורים</vt:lpstr>
      <vt:lpstr>מקרים אחרונים: מצב משפחתי</vt:lpstr>
      <vt:lpstr>הדין בכל המקרים</vt:lpstr>
      <vt:lpstr>ניתוח ההלכה</vt:lpstr>
      <vt:lpstr>מבנה מתודולוגי של המשנה</vt:lpstr>
      <vt:lpstr>מבנה מתודולוגי של המשנה</vt:lpstr>
      <vt:lpstr>סיכום ומסקנות</vt:lpstr>
      <vt:lpstr>דברים שבלב אינם דברים</vt:lpstr>
      <vt:lpstr>דברים שבלב אינם דברים</vt:lpstr>
      <vt:lpstr>המקרה בגמרא</vt:lpstr>
      <vt:lpstr>פסיקת רבא</vt:lpstr>
      <vt:lpstr>דוגמאות מחיי היומיום</vt:lpstr>
      <vt:lpstr>עקרונות משפטיים</vt:lpstr>
      <vt:lpstr>השלכות מעשיות</vt:lpstr>
      <vt:lpstr>סיכום ומסקנות</vt:lpstr>
      <vt:lpstr>דברים שבלב</vt:lpstr>
      <vt:lpstr>דברים שבלב</vt:lpstr>
      <vt:lpstr>מחשבות שנשארו בפנים</vt:lpstr>
      <vt:lpstr>שתי גישות - חקירה</vt:lpstr>
      <vt:lpstr>כוח היצירה</vt:lpstr>
      <vt:lpstr>דברים שבלב אינם דברים</vt:lpstr>
      <vt:lpstr>מדוע דווקא בשעת המכירה  צריך לפרש את הכוונה. </vt:lpstr>
      <vt:lpstr>מצגת של PowerPoint‏</vt:lpstr>
      <vt:lpstr>בחיי היומיום</vt:lpstr>
      <vt:lpstr>מה זה אומר לחיים שלנו?</vt:lpstr>
      <vt:lpstr>חמש שפות האהבה </vt:lpstr>
      <vt:lpstr>התובנה העמוקה</vt:lpstr>
      <vt:lpstr>לקח לחיים</vt:lpstr>
      <vt:lpstr>כוחן של מילים</vt:lpstr>
      <vt:lpstr>למה חשוב להגיד בקול?</vt:lpstr>
      <vt:lpstr>מילים שמשנות יום</vt:lpstr>
      <vt:lpstr>ההשפעה על הילדים</vt:lpstr>
      <vt:lpstr>להפוך מחשבות למילים</vt:lpstr>
      <vt:lpstr>מצוות ביכורים</vt:lpstr>
      <vt:lpstr>הרגלים לאימוץ</vt:lpstr>
      <vt:lpstr>המילים של היום</vt:lpstr>
      <vt:lpstr>מצגת של PowerPoint‏</vt:lpstr>
      <vt:lpstr>מצגת של PowerPoint‏</vt:lpstr>
      <vt:lpstr>מצגת של PowerPoint‏</vt:lpstr>
      <vt:lpstr>דברים שבלב אינם דברים</vt:lpstr>
      <vt:lpstr>הכלל של רבא</vt:lpstr>
      <vt:lpstr>המקרה המיוחד של קרבן</vt:lpstr>
      <vt:lpstr>רצון פנימי ואמיתי</vt:lpstr>
      <vt:lpstr>דוגמאות מחיי היומיום</vt:lpstr>
      <vt:lpstr>לקחים לחיים</vt:lpstr>
      <vt:lpstr>דברים שבלב כל אדם</vt:lpstr>
      <vt:lpstr>שמכחיש בפיו מה שבלבו </vt:lpstr>
      <vt:lpstr>נקודות למחשבה</vt:lpstr>
      <vt:lpstr>ניתוח סוגיית דברים שבלב</vt:lpstr>
      <vt:lpstr>מבנה הסוגיה</vt:lpstr>
      <vt:lpstr>ניתוח סוגיית דברים שבלב</vt:lpstr>
      <vt:lpstr>המקרה המרכזי</vt:lpstr>
      <vt:lpstr>הדין והתנאים</vt:lpstr>
      <vt:lpstr>טעמי הדין</vt:lpstr>
      <vt:lpstr>טעמי הדין</vt:lpstr>
      <vt:lpstr>דרך הלימוד</vt:lpstr>
      <vt:lpstr>סיכום ומסקנות</vt:lpstr>
      <vt:lpstr>לימוד מסכת קידושין דף נ עמוד א  דברים שבלב - והשלכות לימינו </vt:lpstr>
      <vt:lpstr>סיפור מחיי היומיום</vt:lpstr>
      <vt:lpstr>בואו נחשוב יחד</vt:lpstr>
      <vt:lpstr>המקרה בגמרא</vt:lpstr>
      <vt:lpstr>ניתוח מעמיק של שלושת מקרי המכירה</vt:lpstr>
      <vt:lpstr>פתיחה: מתי דעת המוכר משפיעה?</vt:lpstr>
      <vt:lpstr>מקרה א': הצהרה מפורשת</vt:lpstr>
      <vt:lpstr>מקרה ב': כוונה ללא הצהרה</vt:lpstr>
      <vt:lpstr>מקרה ג': אומדנא דמוכח</vt:lpstr>
      <vt:lpstr>מסקנות והשלכות מעשיות</vt:lpstr>
      <vt:lpstr>סיכום</vt:lpstr>
      <vt:lpstr>דִּבְרֵי מֶכֶר וּמִקְנָה </vt:lpstr>
      <vt:lpstr>דִּבְרֵי מֶכֶר וּמִקְנָה </vt:lpstr>
      <vt:lpstr>מצגת של PowerPoint‏</vt:lpstr>
      <vt:lpstr>דִּינֵי מְכִירָה בְּשִׁיר וּמְלִיצָה</vt:lpstr>
      <vt:lpstr>דִּינֵי מְכִירָה בְּשִׁיר וּמְלִיצָה</vt:lpstr>
      <vt:lpstr>דברי הרא"ש בסוגיית דברים שבלב</vt:lpstr>
      <vt:lpstr>רקע - שאלת הגמרא</vt:lpstr>
      <vt:lpstr>דברים שבלב כל אדם</vt:lpstr>
      <vt:lpstr>השאלה המתבקשת</vt:lpstr>
      <vt:lpstr>חידוש הרא"ש: הבחנה יסודית</vt:lpstr>
      <vt:lpstr>שמכחיש בפיו מה שבלבו </vt:lpstr>
      <vt:lpstr>הסבר מפורט</vt:lpstr>
      <vt:lpstr>דוגמאות מעשיות</vt:lpstr>
      <vt:lpstr>נפקא מינה להלכה</vt:lpstr>
      <vt:lpstr>סיכום העקרונות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2</cp:revision>
  <dcterms:created xsi:type="dcterms:W3CDTF">2025-01-14T08:38:30Z</dcterms:created>
  <dcterms:modified xsi:type="dcterms:W3CDTF">2026-10-18T02:11:44Z</dcterms:modified>
</cp:coreProperties>
</file>