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ink/ink1.xml" ContentType="application/inkml+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comments/modernComment_140_F0F66F77.xml" ContentType="application/vnd.ms-powerpoint.comments+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comments/modernComment_135_33CE1145.xml" ContentType="application/vnd.ms-powerpoint.comments+xml"/>
  <Override PartName="/ppt/tags/tag22.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23.xml" ContentType="application/vnd.openxmlformats-officedocument.presentationml.tags+xml"/>
  <Override PartName="/ppt/notesSlides/notesSlide23.xml" ContentType="application/vnd.openxmlformats-officedocument.presentationml.notesSlide+xml"/>
  <Override PartName="/ppt/tags/tag24.xml" ContentType="application/vnd.openxmlformats-officedocument.presentationml.tags+xml"/>
  <Override PartName="/ppt/notesSlides/notesSlide24.xml" ContentType="application/vnd.openxmlformats-officedocument.presentationml.notesSlide+xml"/>
  <Override PartName="/ppt/tags/tag25.xml" ContentType="application/vnd.openxmlformats-officedocument.presentationml.tags+xml"/>
  <Override PartName="/ppt/notesSlides/notesSlide25.xml" ContentType="application/vnd.openxmlformats-officedocument.presentationml.notesSlide+xml"/>
  <Override PartName="/ppt/tags/tag26.xml" ContentType="application/vnd.openxmlformats-officedocument.presentationml.tags+xml"/>
  <Override PartName="/ppt/notesSlides/notesSlide26.xml" ContentType="application/vnd.openxmlformats-officedocument.presentationml.notesSlide+xml"/>
  <Override PartName="/ppt/tags/tag27.xml" ContentType="application/vnd.openxmlformats-officedocument.presentationml.tags+xml"/>
  <Override PartName="/ppt/notesSlides/notesSlide27.xml" ContentType="application/vnd.openxmlformats-officedocument.presentationml.notesSlide+xml"/>
  <Override PartName="/ppt/tags/tag28.xml" ContentType="application/vnd.openxmlformats-officedocument.presentationml.tags+xml"/>
  <Override PartName="/ppt/notesSlides/notesSlide28.xml" ContentType="application/vnd.openxmlformats-officedocument.presentationml.notesSlide+xml"/>
  <Override PartName="/ppt/tags/tag29.xml" ContentType="application/vnd.openxmlformats-officedocument.presentationml.tags+xml"/>
  <Override PartName="/ppt/notesSlides/notesSlide29.xml" ContentType="application/vnd.openxmlformats-officedocument.presentationml.notesSlide+xml"/>
  <Override PartName="/ppt/tags/tag30.xml" ContentType="application/vnd.openxmlformats-officedocument.presentationml.tags+xml"/>
  <Override PartName="/ppt/notesSlides/notesSlide30.xml" ContentType="application/vnd.openxmlformats-officedocument.presentationml.notesSlide+xml"/>
  <Override PartName="/ppt/tags/tag31.xml" ContentType="application/vnd.openxmlformats-officedocument.presentationml.tags+xml"/>
  <Override PartName="/ppt/notesSlides/notesSlide31.xml" ContentType="application/vnd.openxmlformats-officedocument.presentationml.notesSlide+xml"/>
  <Override PartName="/ppt/tags/tag32.xml" ContentType="application/vnd.openxmlformats-officedocument.presentationml.tags+xml"/>
  <Override PartName="/ppt/notesSlides/notesSlide32.xml" ContentType="application/vnd.openxmlformats-officedocument.presentationml.notesSlide+xml"/>
  <Override PartName="/ppt/tags/tag33.xml" ContentType="application/vnd.openxmlformats-officedocument.presentationml.tags+xml"/>
  <Override PartName="/ppt/notesSlides/notesSlide33.xml" ContentType="application/vnd.openxmlformats-officedocument.presentationml.notesSlide+xml"/>
  <Override PartName="/ppt/comments/modernComment_13B_2C1A66AC.xml" ContentType="application/vnd.ms-powerpoint.comments+xml"/>
  <Override PartName="/ppt/tags/tag34.xml" ContentType="application/vnd.openxmlformats-officedocument.presentationml.tags+xml"/>
  <Override PartName="/ppt/notesSlides/notesSlide34.xml" ContentType="application/vnd.openxmlformats-officedocument.presentationml.notesSlide+xml"/>
  <Override PartName="/ppt/tags/tag35.xml" ContentType="application/vnd.openxmlformats-officedocument.presentationml.tags+xml"/>
  <Override PartName="/ppt/notesSlides/notesSlide35.xml" ContentType="application/vnd.openxmlformats-officedocument.presentationml.notesSlide+xml"/>
  <Override PartName="/ppt/tags/tag36.xml" ContentType="application/vnd.openxmlformats-officedocument.presentationml.tags+xml"/>
  <Override PartName="/ppt/notesSlides/notesSlide36.xml" ContentType="application/vnd.openxmlformats-officedocument.presentationml.notesSlide+xml"/>
  <Override PartName="/ppt/tags/tag37.xml" ContentType="application/vnd.openxmlformats-officedocument.presentationml.tags+xml"/>
  <Override PartName="/ppt/notesSlides/notesSlide37.xml" ContentType="application/vnd.openxmlformats-officedocument.presentationml.notesSlide+xml"/>
  <Override PartName="/ppt/comments/modernComment_13C_B07CEAF7.xml" ContentType="application/vnd.ms-powerpoint.comments+xml"/>
  <Override PartName="/ppt/tags/tag38.xml" ContentType="application/vnd.openxmlformats-officedocument.presentationml.tags+xml"/>
  <Override PartName="/ppt/notesSlides/notesSlide38.xml" ContentType="application/vnd.openxmlformats-officedocument.presentationml.notesSlide+xml"/>
  <Override PartName="/ppt/tags/tag39.xml" ContentType="application/vnd.openxmlformats-officedocument.presentationml.tags+xml"/>
  <Override PartName="/ppt/notesSlides/notesSlide39.xml" ContentType="application/vnd.openxmlformats-officedocument.presentationml.notesSlide+xml"/>
  <Override PartName="/ppt/comments/modernComment_14E_517FCF6A.xml" ContentType="application/vnd.ms-powerpoint.comments+xml"/>
  <Override PartName="/ppt/tags/tag40.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tags/tag41.xml" ContentType="application/vnd.openxmlformats-officedocument.presentationml.tags+xml"/>
  <Override PartName="/ppt/notesSlides/notesSlide42.xml" ContentType="application/vnd.openxmlformats-officedocument.presentationml.notesSlide+xml"/>
  <Override PartName="/ppt/tags/tag42.xml" ContentType="application/vnd.openxmlformats-officedocument.presentationml.tags+xml"/>
  <Override PartName="/ppt/notesSlides/notesSlide43.xml" ContentType="application/vnd.openxmlformats-officedocument.presentationml.notesSlide+xml"/>
  <Override PartName="/ppt/tags/tag43.xml" ContentType="application/vnd.openxmlformats-officedocument.presentationml.tags+xml"/>
  <Override PartName="/ppt/notesSlides/notesSlide44.xml" ContentType="application/vnd.openxmlformats-officedocument.presentationml.notesSlide+xml"/>
  <Override PartName="/ppt/tags/tag44.xml" ContentType="application/vnd.openxmlformats-officedocument.presentationml.tags+xml"/>
  <Override PartName="/ppt/notesSlides/notesSlide45.xml" ContentType="application/vnd.openxmlformats-officedocument.presentationml.notesSlide+xml"/>
  <Override PartName="/ppt/tags/tag45.xml" ContentType="application/vnd.openxmlformats-officedocument.presentationml.tags+xml"/>
  <Override PartName="/ppt/notesSlides/notesSlide46.xml" ContentType="application/vnd.openxmlformats-officedocument.presentationml.notesSlide+xml"/>
  <Override PartName="/ppt/tags/tag46.xml" ContentType="application/vnd.openxmlformats-officedocument.presentationml.tags+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tags/tag47.xml" ContentType="application/vnd.openxmlformats-officedocument.presentationml.tags+xml"/>
  <Override PartName="/ppt/notesSlides/notesSlide51.xml" ContentType="application/vnd.openxmlformats-officedocument.presentationml.notesSlide+xml"/>
  <Override PartName="/ppt/media/image74.jpg" ContentType="image/png"/>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tags/tag48.xml" ContentType="application/vnd.openxmlformats-officedocument.presentationml.tags+xml"/>
  <Override PartName="/ppt/notesSlides/notesSlide56.xml" ContentType="application/vnd.openxmlformats-officedocument.presentationml.notesSlide+xml"/>
  <Override PartName="/ppt/tags/tag49.xml" ContentType="application/vnd.openxmlformats-officedocument.presentationml.tags+xml"/>
  <Override PartName="/ppt/notesSlides/notesSlide57.xml" ContentType="application/vnd.openxmlformats-officedocument.presentationml.notesSlide+xml"/>
  <Override PartName="/ppt/tags/tag50.xml" ContentType="application/vnd.openxmlformats-officedocument.presentationml.tags+xml"/>
  <Override PartName="/ppt/notesSlides/notesSlide58.xml" ContentType="application/vnd.openxmlformats-officedocument.presentationml.notesSlide+xml"/>
  <Override PartName="/ppt/tags/tag51.xml" ContentType="application/vnd.openxmlformats-officedocument.presentationml.tags+xml"/>
  <Override PartName="/ppt/notesSlides/notesSlide59.xml" ContentType="application/vnd.openxmlformats-officedocument.presentationml.notesSlide+xml"/>
  <Override PartName="/ppt/tags/tag52.xml" ContentType="application/vnd.openxmlformats-officedocument.presentationml.tags+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trictFirstAndLastChars="0" embedTrueTypeFonts="1" saveSubsetFonts="1" autoCompressPictures="0">
  <p:sldMasterIdLst>
    <p:sldMasterId id="2147483673" r:id="rId1"/>
  </p:sldMasterIdLst>
  <p:notesMasterIdLst>
    <p:notesMasterId r:id="rId100"/>
  </p:notesMasterIdLst>
  <p:sldIdLst>
    <p:sldId id="256" r:id="rId2"/>
    <p:sldId id="719" r:id="rId3"/>
    <p:sldId id="340" r:id="rId4"/>
    <p:sldId id="312" r:id="rId5"/>
    <p:sldId id="310" r:id="rId6"/>
    <p:sldId id="339" r:id="rId7"/>
    <p:sldId id="711" r:id="rId8"/>
    <p:sldId id="341" r:id="rId9"/>
    <p:sldId id="335" r:id="rId10"/>
    <p:sldId id="338" r:id="rId11"/>
    <p:sldId id="311" r:id="rId12"/>
    <p:sldId id="331" r:id="rId13"/>
    <p:sldId id="337" r:id="rId14"/>
    <p:sldId id="313" r:id="rId15"/>
    <p:sldId id="323" r:id="rId16"/>
    <p:sldId id="347" r:id="rId17"/>
    <p:sldId id="724" r:id="rId18"/>
    <p:sldId id="266" r:id="rId19"/>
    <p:sldId id="706" r:id="rId20"/>
    <p:sldId id="712" r:id="rId21"/>
    <p:sldId id="325" r:id="rId22"/>
    <p:sldId id="259" r:id="rId23"/>
    <p:sldId id="302" r:id="rId24"/>
    <p:sldId id="303" r:id="rId25"/>
    <p:sldId id="304" r:id="rId26"/>
    <p:sldId id="708" r:id="rId27"/>
    <p:sldId id="709" r:id="rId28"/>
    <p:sldId id="343" r:id="rId29"/>
    <p:sldId id="720" r:id="rId30"/>
    <p:sldId id="710" r:id="rId31"/>
    <p:sldId id="326" r:id="rId32"/>
    <p:sldId id="319" r:id="rId33"/>
    <p:sldId id="320" r:id="rId34"/>
    <p:sldId id="327" r:id="rId35"/>
    <p:sldId id="329" r:id="rId36"/>
    <p:sldId id="705" r:id="rId37"/>
    <p:sldId id="309" r:id="rId38"/>
    <p:sldId id="349" r:id="rId39"/>
    <p:sldId id="352" r:id="rId40"/>
    <p:sldId id="714" r:id="rId41"/>
    <p:sldId id="268" r:id="rId42"/>
    <p:sldId id="716" r:id="rId43"/>
    <p:sldId id="307" r:id="rId44"/>
    <p:sldId id="287" r:id="rId45"/>
    <p:sldId id="318" r:id="rId46"/>
    <p:sldId id="288" r:id="rId47"/>
    <p:sldId id="289" r:id="rId48"/>
    <p:sldId id="333" r:id="rId49"/>
    <p:sldId id="292" r:id="rId50"/>
    <p:sldId id="315" r:id="rId51"/>
    <p:sldId id="293" r:id="rId52"/>
    <p:sldId id="294" r:id="rId53"/>
    <p:sldId id="317" r:id="rId54"/>
    <p:sldId id="316" r:id="rId55"/>
    <p:sldId id="322" r:id="rId56"/>
    <p:sldId id="334" r:id="rId57"/>
    <p:sldId id="342" r:id="rId58"/>
    <p:sldId id="277" r:id="rId59"/>
    <p:sldId id="296" r:id="rId60"/>
    <p:sldId id="297" r:id="rId61"/>
    <p:sldId id="299" r:id="rId62"/>
    <p:sldId id="321" r:id="rId63"/>
    <p:sldId id="306" r:id="rId64"/>
    <p:sldId id="300" r:id="rId65"/>
    <p:sldId id="301" r:id="rId66"/>
    <p:sldId id="330" r:id="rId67"/>
    <p:sldId id="324" r:id="rId68"/>
    <p:sldId id="278" r:id="rId69"/>
    <p:sldId id="279" r:id="rId70"/>
    <p:sldId id="269" r:id="rId71"/>
    <p:sldId id="270" r:id="rId72"/>
    <p:sldId id="264" r:id="rId73"/>
    <p:sldId id="717" r:id="rId74"/>
    <p:sldId id="718" r:id="rId75"/>
    <p:sldId id="261" r:id="rId76"/>
    <p:sldId id="721" r:id="rId77"/>
    <p:sldId id="262" r:id="rId78"/>
    <p:sldId id="346" r:id="rId79"/>
    <p:sldId id="723" r:id="rId80"/>
    <p:sldId id="722" r:id="rId81"/>
    <p:sldId id="263" r:id="rId82"/>
    <p:sldId id="265" r:id="rId83"/>
    <p:sldId id="267" r:id="rId84"/>
    <p:sldId id="272" r:id="rId85"/>
    <p:sldId id="273" r:id="rId86"/>
    <p:sldId id="274" r:id="rId87"/>
    <p:sldId id="275" r:id="rId88"/>
    <p:sldId id="257" r:id="rId89"/>
    <p:sldId id="271" r:id="rId90"/>
    <p:sldId id="345" r:id="rId91"/>
    <p:sldId id="276" r:id="rId92"/>
    <p:sldId id="700" r:id="rId93"/>
    <p:sldId id="701" r:id="rId94"/>
    <p:sldId id="361" r:id="rId95"/>
    <p:sldId id="362" r:id="rId96"/>
    <p:sldId id="702" r:id="rId97"/>
    <p:sldId id="353" r:id="rId98"/>
    <p:sldId id="354" r:id="rId99"/>
  </p:sldIdLst>
  <p:sldSz cx="9144000" cy="5143500" type="screen16x9"/>
  <p:notesSz cx="7099300" cy="10234613"/>
  <p:embeddedFontLst>
    <p:embeddedFont>
      <p:font typeface="Alef" panose="00000500000000000000" pitchFamily="2" charset="-79"/>
      <p:regular r:id="rId101"/>
    </p:embeddedFont>
    <p:embeddedFont>
      <p:font typeface="Helvetica Neue" panose="020B0604020202020204" charset="0"/>
      <p:regular r:id="rId102"/>
      <p:bold r:id="rId103"/>
      <p:italic r:id="rId104"/>
      <p:boldItalic r:id="rId105"/>
    </p:embeddedFont>
    <p:embeddedFont>
      <p:font typeface="Segoe UI" panose="020B0502040204020203" pitchFamily="34" charset="0"/>
      <p:regular r:id="rId106"/>
      <p:bold r:id="rId107"/>
      <p:italic r:id="rId108"/>
      <p:boldItalic r:id="rId109"/>
    </p:embeddedFont>
    <p:embeddedFont>
      <p:font typeface="Tahoma" panose="020B0604030504040204" pitchFamily="34" charset="0"/>
      <p:regular r:id="rId110"/>
      <p:bold r:id="rId11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מקטע ברירת מחדל" id="{6BD58CF8-CB2B-44EB-B4E0-7CCB69F4AA62}">
          <p14:sldIdLst>
            <p14:sldId id="256"/>
          </p14:sldIdLst>
        </p14:section>
        <p14:section name="פתיחה - האסון האידאולוגי" id="{5280C469-C6EB-4B68-8A2F-87EC8EDDDE33}">
          <p14:sldIdLst>
            <p14:sldId id="719"/>
            <p14:sldId id="340"/>
            <p14:sldId id="312"/>
            <p14:sldId id="310"/>
            <p14:sldId id="339"/>
            <p14:sldId id="711"/>
            <p14:sldId id="341"/>
            <p14:sldId id="335"/>
            <p14:sldId id="338"/>
            <p14:sldId id="311"/>
          </p14:sldIdLst>
        </p14:section>
        <p14:section name="קדושת ציון" id="{1AAD542B-3CAE-406F-822B-3119FE5AA65D}">
          <p14:sldIdLst>
            <p14:sldId id="331"/>
            <p14:sldId id="337"/>
            <p14:sldId id="313"/>
            <p14:sldId id="323"/>
            <p14:sldId id="347"/>
            <p14:sldId id="724"/>
            <p14:sldId id="266"/>
          </p14:sldIdLst>
        </p14:section>
        <p14:section name="מהי ארץ ישראל" id="{7C642101-2038-4ED7-BCF8-F0EC7A399376}">
          <p14:sldIdLst>
            <p14:sldId id="706"/>
            <p14:sldId id="712"/>
          </p14:sldIdLst>
        </p14:section>
        <p14:section name="החלום ושברו" id="{051EBE9B-D008-4E08-8DB9-9F598CFA72B5}">
          <p14:sldIdLst>
            <p14:sldId id="325"/>
            <p14:sldId id="259"/>
            <p14:sldId id="302"/>
            <p14:sldId id="303"/>
            <p14:sldId id="304"/>
          </p14:sldIdLst>
        </p14:section>
        <p14:section name="גאולה או רשעים" id="{BBE7A2EA-D869-4E5B-8B9E-6F49E7C07000}">
          <p14:sldIdLst>
            <p14:sldId id="708"/>
            <p14:sldId id="709"/>
            <p14:sldId id="343"/>
            <p14:sldId id="720"/>
            <p14:sldId id="710"/>
          </p14:sldIdLst>
        </p14:section>
        <p14:section name="הגישות" id="{988FBCCC-C1B6-4ABD-9F93-C45F68971642}">
          <p14:sldIdLst>
            <p14:sldId id="326"/>
            <p14:sldId id="319"/>
            <p14:sldId id="320"/>
            <p14:sldId id="327"/>
            <p14:sldId id="329"/>
            <p14:sldId id="705"/>
          </p14:sldIdLst>
        </p14:section>
        <p14:section name="השינוי בגישה" id="{C735FFD0-31AE-442B-899A-AE49A01E9E6A}">
          <p14:sldIdLst>
            <p14:sldId id="309"/>
            <p14:sldId id="349"/>
            <p14:sldId id="352"/>
            <p14:sldId id="714"/>
          </p14:sldIdLst>
        </p14:section>
        <p14:section name="המדינה" id="{7AC834DE-C8F6-432B-8DF2-DDE614B6BF8F}">
          <p14:sldIdLst>
            <p14:sldId id="268"/>
            <p14:sldId id="716"/>
            <p14:sldId id="307"/>
          </p14:sldIdLst>
        </p14:section>
        <p14:section name="שאלות מעשיות" id="{49ADFAD5-2303-4D6B-AE61-FE291FCB40A6}">
          <p14:sldIdLst>
            <p14:sldId id="287"/>
            <p14:sldId id="318"/>
            <p14:sldId id="288"/>
            <p14:sldId id="289"/>
            <p14:sldId id="333"/>
            <p14:sldId id="292"/>
            <p14:sldId id="315"/>
            <p14:sldId id="293"/>
            <p14:sldId id="294"/>
            <p14:sldId id="317"/>
          </p14:sldIdLst>
        </p14:section>
        <p14:section name="מדינת הלכה" id="{C472A504-35DF-4942-B8A5-8788DD7F6B1F}">
          <p14:sldIdLst>
            <p14:sldId id="316"/>
            <p14:sldId id="322"/>
            <p14:sldId id="334"/>
            <p14:sldId id="342"/>
          </p14:sldIdLst>
        </p14:section>
        <p14:section name="העתיד" id="{9C86F7F3-28D1-438E-A561-F66D981CE572}">
          <p14:sldIdLst>
            <p14:sldId id="277"/>
            <p14:sldId id="296"/>
            <p14:sldId id="297"/>
            <p14:sldId id="299"/>
            <p14:sldId id="321"/>
            <p14:sldId id="306"/>
            <p14:sldId id="300"/>
            <p14:sldId id="301"/>
          </p14:sldIdLst>
        </p14:section>
        <p14:section name="הסיפור של קדושת ציון" id="{A437A677-254E-4D3A-A0EC-12998A5715C0}">
          <p14:sldIdLst>
            <p14:sldId id="330"/>
            <p14:sldId id="324"/>
            <p14:sldId id="278"/>
            <p14:sldId id="279"/>
            <p14:sldId id="269"/>
            <p14:sldId id="270"/>
            <p14:sldId id="264"/>
          </p14:sldIdLst>
        </p14:section>
        <p14:section name="סיכום" id="{338665E8-0865-4A00-8845-0EAAC8CB05C8}">
          <p14:sldIdLst>
            <p14:sldId id="717"/>
            <p14:sldId id="718"/>
            <p14:sldId id="261"/>
            <p14:sldId id="721"/>
            <p14:sldId id="262"/>
            <p14:sldId id="346"/>
            <p14:sldId id="723"/>
          </p14:sldIdLst>
        </p14:section>
        <p14:section name="שונות" id="{0FF85BCE-87F7-4CEC-990B-D87CABC23194}">
          <p14:sldIdLst>
            <p14:sldId id="722"/>
            <p14:sldId id="263"/>
            <p14:sldId id="265"/>
            <p14:sldId id="267"/>
            <p14:sldId id="272"/>
          </p14:sldIdLst>
        </p14:section>
        <p14:section name="סיכום" id="{D716D8C6-304A-4B8E-8698-09F6222E3C4D}">
          <p14:sldIdLst>
            <p14:sldId id="273"/>
            <p14:sldId id="274"/>
            <p14:sldId id="275"/>
            <p14:sldId id="257"/>
            <p14:sldId id="271"/>
            <p14:sldId id="345"/>
            <p14:sldId id="276"/>
            <p14:sldId id="700"/>
            <p14:sldId id="701"/>
            <p14:sldId id="361"/>
            <p14:sldId id="362"/>
            <p14:sldId id="702"/>
            <p14:sldId id="353"/>
            <p14:sldId id="354"/>
          </p14:sldIdLst>
        </p14:section>
        <p14:section name="שאלות מעשיות" id="{60D9E037-1150-4850-A2CF-FFD77EC739DC}">
          <p14:sldIdLst/>
        </p14:section>
        <p14:section name="מדינת הלכה" id="{89A6E3A7-EFAF-4741-A44E-0D712505A0BA}">
          <p14:sldIdLst/>
        </p14:section>
        <p14:section name="הקמת הארגון" id="{E4E153DF-1DB4-4D49-8349-F1E43553F741}">
          <p14:sldIdLst/>
        </p14:section>
        <p14:section name="החזון" id="{2100093C-62B2-4805-A7DF-46FB4CD383B9}">
          <p14:sldIdLst/>
        </p14:section>
        <p14:section name="הגישות השונות" id="{DFD537C1-5563-4DA2-9F5C-E7BF2BC42170}">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578F7AD-D38C-7F6C-F4F4-A565DC105171}" name="יהודה טאוב" initials="יט" userId="80c2dbd02819b45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B3DA73-EC0D-453E-8664-70E8F5BA2E10}" v="524" dt="2024-12-10T23:56:40.9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7168" autoAdjust="0"/>
    <p:restoredTop sz="95726" autoAdjust="0"/>
  </p:normalViewPr>
  <p:slideViewPr>
    <p:cSldViewPr snapToGrid="0">
      <p:cViewPr varScale="1">
        <p:scale>
          <a:sx n="104" d="100"/>
          <a:sy n="104" d="100"/>
        </p:scale>
        <p:origin x="518" y="72"/>
      </p:cViewPr>
      <p:guideLst>
        <p:guide orient="horz" pos="1620"/>
        <p:guide pos="2880"/>
      </p:guideLst>
    </p:cSldViewPr>
  </p:slideViewPr>
  <p:notesTextViewPr>
    <p:cViewPr>
      <p:scale>
        <a:sx n="1" d="1"/>
        <a:sy n="1" d="1"/>
      </p:scale>
      <p:origin x="0" y="0"/>
    </p:cViewPr>
  </p:notesTextViewPr>
  <p:sorterViewPr>
    <p:cViewPr>
      <p:scale>
        <a:sx n="100" d="100"/>
        <a:sy n="100" d="100"/>
      </p:scale>
      <p:origin x="0" y="-2365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microsoft.com/office/2015/10/relationships/revisionInfo" Target="revisionInfo.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font" Target="fonts/font7.fntdata"/><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font" Target="fonts/font2.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viewProps" Target="viewProps.xml"/><Relationship Id="rId118" Type="http://schemas.microsoft.com/office/2018/10/relationships/authors" Target="author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3.fntdata"/><Relationship Id="rId108" Type="http://schemas.openxmlformats.org/officeDocument/2006/relationships/font" Target="fonts/font8.fnt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9.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font" Target="fonts/font10.fntdata"/><Relationship Id="rId115"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notesMaster" Target="notesMasters/notesMaster1.xml"/><Relationship Id="rId105"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font" Target="fonts/font11.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font" Target="fonts/font6.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3AE02355-823B-4495-A460-B79C9B7099A5}"/>
    <pc:docChg chg="undo redo custSel addSld delSld modSld sldOrd addMainMaster delMainMaster modMainMaster addSection modSection modNotesMaster">
      <pc:chgData name="יהודה טאוב" userId="80c2dbd02819b45c" providerId="LiveId" clId="{3AE02355-823B-4495-A460-B79C9B7099A5}" dt="2024-12-03T03:10:56.636" v="1178" actId="20577"/>
      <pc:docMkLst>
        <pc:docMk/>
      </pc:docMkLst>
      <pc:sldChg chg="modNotes">
        <pc:chgData name="יהודה טאוב" userId="80c2dbd02819b45c" providerId="LiveId" clId="{3AE02355-823B-4495-A460-B79C9B7099A5}" dt="2024-12-01T07:50:43.834" v="689"/>
        <pc:sldMkLst>
          <pc:docMk/>
          <pc:sldMk cId="0" sldId="256"/>
        </pc:sldMkLst>
      </pc:sldChg>
      <pc:sldChg chg="modNotes">
        <pc:chgData name="יהודה טאוב" userId="80c2dbd02819b45c" providerId="LiveId" clId="{3AE02355-823B-4495-A460-B79C9B7099A5}" dt="2024-12-01T07:50:43.834" v="689"/>
        <pc:sldMkLst>
          <pc:docMk/>
          <pc:sldMk cId="0" sldId="257"/>
        </pc:sldMkLst>
      </pc:sldChg>
      <pc:sldChg chg="del">
        <pc:chgData name="יהודה טאוב" userId="80c2dbd02819b45c" providerId="LiveId" clId="{3AE02355-823B-4495-A460-B79C9B7099A5}" dt="2024-12-01T07:13:40.803" v="66" actId="47"/>
        <pc:sldMkLst>
          <pc:docMk/>
          <pc:sldMk cId="3480230904" sldId="258"/>
        </pc:sldMkLst>
      </pc:sldChg>
      <pc:sldChg chg="modNotes">
        <pc:chgData name="יהודה טאוב" userId="80c2dbd02819b45c" providerId="LiveId" clId="{3AE02355-823B-4495-A460-B79C9B7099A5}" dt="2024-12-01T07:50:43.834" v="689"/>
        <pc:sldMkLst>
          <pc:docMk/>
          <pc:sldMk cId="0" sldId="259"/>
        </pc:sldMkLst>
      </pc:sldChg>
      <pc:sldChg chg="modNotes">
        <pc:chgData name="יהודה טאוב" userId="80c2dbd02819b45c" providerId="LiveId" clId="{3AE02355-823B-4495-A460-B79C9B7099A5}" dt="2024-12-01T07:50:43.834" v="689"/>
        <pc:sldMkLst>
          <pc:docMk/>
          <pc:sldMk cId="1423508796" sldId="261"/>
        </pc:sldMkLst>
      </pc:sldChg>
      <pc:sldChg chg="modNotes">
        <pc:chgData name="יהודה טאוב" userId="80c2dbd02819b45c" providerId="LiveId" clId="{3AE02355-823B-4495-A460-B79C9B7099A5}" dt="2024-12-01T07:50:43.834" v="689"/>
        <pc:sldMkLst>
          <pc:docMk/>
          <pc:sldMk cId="573793437" sldId="262"/>
        </pc:sldMkLst>
      </pc:sldChg>
      <pc:sldChg chg="modNotes">
        <pc:chgData name="יהודה טאוב" userId="80c2dbd02819b45c" providerId="LiveId" clId="{3AE02355-823B-4495-A460-B79C9B7099A5}" dt="2024-12-01T07:50:43.834" v="689"/>
        <pc:sldMkLst>
          <pc:docMk/>
          <pc:sldMk cId="1075242321" sldId="263"/>
        </pc:sldMkLst>
      </pc:sldChg>
      <pc:sldChg chg="modNotes">
        <pc:chgData name="יהודה טאוב" userId="80c2dbd02819b45c" providerId="LiveId" clId="{3AE02355-823B-4495-A460-B79C9B7099A5}" dt="2024-12-01T07:50:43.834" v="689"/>
        <pc:sldMkLst>
          <pc:docMk/>
          <pc:sldMk cId="3292252197" sldId="264"/>
        </pc:sldMkLst>
      </pc:sldChg>
      <pc:sldChg chg="modNotes">
        <pc:chgData name="יהודה טאוב" userId="80c2dbd02819b45c" providerId="LiveId" clId="{3AE02355-823B-4495-A460-B79C9B7099A5}" dt="2024-12-01T07:50:43.834" v="689"/>
        <pc:sldMkLst>
          <pc:docMk/>
          <pc:sldMk cId="388074681" sldId="265"/>
        </pc:sldMkLst>
      </pc:sldChg>
      <pc:sldChg chg="modNotes">
        <pc:chgData name="יהודה טאוב" userId="80c2dbd02819b45c" providerId="LiveId" clId="{3AE02355-823B-4495-A460-B79C9B7099A5}" dt="2024-12-01T07:50:43.834" v="689"/>
        <pc:sldMkLst>
          <pc:docMk/>
          <pc:sldMk cId="0" sldId="266"/>
        </pc:sldMkLst>
      </pc:sldChg>
      <pc:sldChg chg="modNotes">
        <pc:chgData name="יהודה טאוב" userId="80c2dbd02819b45c" providerId="LiveId" clId="{3AE02355-823B-4495-A460-B79C9B7099A5}" dt="2024-12-01T07:50:43.834" v="689"/>
        <pc:sldMkLst>
          <pc:docMk/>
          <pc:sldMk cId="2432655180" sldId="267"/>
        </pc:sldMkLst>
      </pc:sldChg>
      <pc:sldChg chg="addSp delSp modSp mod modAnim modNotes">
        <pc:chgData name="יהודה טאוב" userId="80c2dbd02819b45c" providerId="LiveId" clId="{3AE02355-823B-4495-A460-B79C9B7099A5}" dt="2024-12-02T10:15:21.491" v="1130"/>
        <pc:sldMkLst>
          <pc:docMk/>
          <pc:sldMk cId="2036192443" sldId="268"/>
        </pc:sldMkLst>
        <pc:spChg chg="mod">
          <ac:chgData name="יהודה טאוב" userId="80c2dbd02819b45c" providerId="LiveId" clId="{3AE02355-823B-4495-A460-B79C9B7099A5}" dt="2024-12-02T10:15:21.491" v="1130"/>
          <ac:spMkLst>
            <pc:docMk/>
            <pc:sldMk cId="2036192443" sldId="268"/>
            <ac:spMk id="211" creationId="{00000000-0000-0000-0000-000000000000}"/>
          </ac:spMkLst>
        </pc:spChg>
        <pc:picChg chg="add del">
          <ac:chgData name="יהודה טאוב" userId="80c2dbd02819b45c" providerId="LiveId" clId="{3AE02355-823B-4495-A460-B79C9B7099A5}" dt="2024-12-02T10:15:21.370" v="1129" actId="22"/>
          <ac:picMkLst>
            <pc:docMk/>
            <pc:sldMk cId="2036192443" sldId="268"/>
            <ac:picMk id="3" creationId="{3F79EF13-562F-0826-8B85-FB9F75E1ED9E}"/>
          </ac:picMkLst>
        </pc:picChg>
      </pc:sldChg>
      <pc:sldChg chg="modNotes">
        <pc:chgData name="יהודה טאוב" userId="80c2dbd02819b45c" providerId="LiveId" clId="{3AE02355-823B-4495-A460-B79C9B7099A5}" dt="2024-12-01T07:50:43.834" v="689"/>
        <pc:sldMkLst>
          <pc:docMk/>
          <pc:sldMk cId="0" sldId="269"/>
        </pc:sldMkLst>
      </pc:sldChg>
      <pc:sldChg chg="modNotes">
        <pc:chgData name="יהודה טאוב" userId="80c2dbd02819b45c" providerId="LiveId" clId="{3AE02355-823B-4495-A460-B79C9B7099A5}" dt="2024-12-01T07:50:43.834" v="689"/>
        <pc:sldMkLst>
          <pc:docMk/>
          <pc:sldMk cId="0" sldId="270"/>
        </pc:sldMkLst>
      </pc:sldChg>
      <pc:sldChg chg="modNotes">
        <pc:chgData name="יהודה טאוב" userId="80c2dbd02819b45c" providerId="LiveId" clId="{3AE02355-823B-4495-A460-B79C9B7099A5}" dt="2024-12-01T07:50:43.834" v="689"/>
        <pc:sldMkLst>
          <pc:docMk/>
          <pc:sldMk cId="0" sldId="271"/>
        </pc:sldMkLst>
      </pc:sldChg>
      <pc:sldChg chg="modSp mod modNotes">
        <pc:chgData name="יהודה טאוב" userId="80c2dbd02819b45c" providerId="LiveId" clId="{3AE02355-823B-4495-A460-B79C9B7099A5}" dt="2024-12-01T08:16:08.528" v="757" actId="20577"/>
        <pc:sldMkLst>
          <pc:docMk/>
          <pc:sldMk cId="0" sldId="272"/>
        </pc:sldMkLst>
        <pc:spChg chg="mod">
          <ac:chgData name="יהודה טאוב" userId="80c2dbd02819b45c" providerId="LiveId" clId="{3AE02355-823B-4495-A460-B79C9B7099A5}" dt="2024-12-01T08:16:08.528" v="757" actId="20577"/>
          <ac:spMkLst>
            <pc:docMk/>
            <pc:sldMk cId="0" sldId="272"/>
            <ac:spMk id="236" creationId="{00000000-0000-0000-0000-000000000000}"/>
          </ac:spMkLst>
        </pc:spChg>
      </pc:sldChg>
      <pc:sldChg chg="modNotes">
        <pc:chgData name="יהודה טאוב" userId="80c2dbd02819b45c" providerId="LiveId" clId="{3AE02355-823B-4495-A460-B79C9B7099A5}" dt="2024-12-01T07:50:43.834" v="689"/>
        <pc:sldMkLst>
          <pc:docMk/>
          <pc:sldMk cId="0" sldId="273"/>
        </pc:sldMkLst>
      </pc:sldChg>
      <pc:sldChg chg="modNotes">
        <pc:chgData name="יהודה טאוב" userId="80c2dbd02819b45c" providerId="LiveId" clId="{3AE02355-823B-4495-A460-B79C9B7099A5}" dt="2024-12-01T07:50:43.834" v="689"/>
        <pc:sldMkLst>
          <pc:docMk/>
          <pc:sldMk cId="0" sldId="274"/>
        </pc:sldMkLst>
      </pc:sldChg>
      <pc:sldChg chg="modNotes">
        <pc:chgData name="יהודה טאוב" userId="80c2dbd02819b45c" providerId="LiveId" clId="{3AE02355-823B-4495-A460-B79C9B7099A5}" dt="2024-12-01T07:50:43.834" v="689"/>
        <pc:sldMkLst>
          <pc:docMk/>
          <pc:sldMk cId="0" sldId="275"/>
        </pc:sldMkLst>
      </pc:sldChg>
      <pc:sldChg chg="modNotes">
        <pc:chgData name="יהודה טאוב" userId="80c2dbd02819b45c" providerId="LiveId" clId="{3AE02355-823B-4495-A460-B79C9B7099A5}" dt="2024-12-01T07:50:43.834" v="689"/>
        <pc:sldMkLst>
          <pc:docMk/>
          <pc:sldMk cId="0" sldId="276"/>
        </pc:sldMkLst>
      </pc:sldChg>
      <pc:sldChg chg="modNotes">
        <pc:chgData name="יהודה טאוב" userId="80c2dbd02819b45c" providerId="LiveId" clId="{3AE02355-823B-4495-A460-B79C9B7099A5}" dt="2024-12-01T07:50:43.834" v="689"/>
        <pc:sldMkLst>
          <pc:docMk/>
          <pc:sldMk cId="0" sldId="277"/>
        </pc:sldMkLst>
      </pc:sldChg>
      <pc:sldChg chg="modNotes">
        <pc:chgData name="יהודה טאוב" userId="80c2dbd02819b45c" providerId="LiveId" clId="{3AE02355-823B-4495-A460-B79C9B7099A5}" dt="2024-12-01T07:50:43.834" v="689"/>
        <pc:sldMkLst>
          <pc:docMk/>
          <pc:sldMk cId="0" sldId="278"/>
        </pc:sldMkLst>
      </pc:sldChg>
      <pc:sldChg chg="modNotes">
        <pc:chgData name="יהודה טאוב" userId="80c2dbd02819b45c" providerId="LiveId" clId="{3AE02355-823B-4495-A460-B79C9B7099A5}" dt="2024-12-01T07:50:43.834" v="689"/>
        <pc:sldMkLst>
          <pc:docMk/>
          <pc:sldMk cId="0" sldId="279"/>
        </pc:sldMkLst>
      </pc:sldChg>
      <pc:sldChg chg="del modNotes">
        <pc:chgData name="יהודה טאוב" userId="80c2dbd02819b45c" providerId="LiveId" clId="{3AE02355-823B-4495-A460-B79C9B7099A5}" dt="2024-12-02T10:03:04.602" v="1080" actId="47"/>
        <pc:sldMkLst>
          <pc:docMk/>
          <pc:sldMk cId="0" sldId="280"/>
        </pc:sldMkLst>
      </pc:sldChg>
      <pc:sldChg chg="del modNotes">
        <pc:chgData name="יהודה טאוב" userId="80c2dbd02819b45c" providerId="LiveId" clId="{3AE02355-823B-4495-A460-B79C9B7099A5}" dt="2024-12-02T10:03:06.924" v="1081" actId="47"/>
        <pc:sldMkLst>
          <pc:docMk/>
          <pc:sldMk cId="0" sldId="281"/>
        </pc:sldMkLst>
      </pc:sldChg>
      <pc:sldChg chg="del modNotes">
        <pc:chgData name="יהודה טאוב" userId="80c2dbd02819b45c" providerId="LiveId" clId="{3AE02355-823B-4495-A460-B79C9B7099A5}" dt="2024-12-02T10:03:09.134" v="1082" actId="47"/>
        <pc:sldMkLst>
          <pc:docMk/>
          <pc:sldMk cId="0" sldId="282"/>
        </pc:sldMkLst>
      </pc:sldChg>
      <pc:sldChg chg="del modNotes">
        <pc:chgData name="יהודה טאוב" userId="80c2dbd02819b45c" providerId="LiveId" clId="{3AE02355-823B-4495-A460-B79C9B7099A5}" dt="2024-12-02T10:02:44.751" v="1076" actId="47"/>
        <pc:sldMkLst>
          <pc:docMk/>
          <pc:sldMk cId="0" sldId="283"/>
        </pc:sldMkLst>
      </pc:sldChg>
      <pc:sldChg chg="del modNotes">
        <pc:chgData name="יהודה טאוב" userId="80c2dbd02819b45c" providerId="LiveId" clId="{3AE02355-823B-4495-A460-B79C9B7099A5}" dt="2024-12-02T10:02:50.071" v="1077" actId="47"/>
        <pc:sldMkLst>
          <pc:docMk/>
          <pc:sldMk cId="0" sldId="284"/>
        </pc:sldMkLst>
      </pc:sldChg>
      <pc:sldChg chg="del modNotes">
        <pc:chgData name="יהודה טאוב" userId="80c2dbd02819b45c" providerId="LiveId" clId="{3AE02355-823B-4495-A460-B79C9B7099A5}" dt="2024-12-02T10:02:53.758" v="1078" actId="47"/>
        <pc:sldMkLst>
          <pc:docMk/>
          <pc:sldMk cId="0" sldId="285"/>
        </pc:sldMkLst>
      </pc:sldChg>
      <pc:sldChg chg="del modNotes">
        <pc:chgData name="יהודה טאוב" userId="80c2dbd02819b45c" providerId="LiveId" clId="{3AE02355-823B-4495-A460-B79C9B7099A5}" dt="2024-12-02T10:02:55.731" v="1079" actId="47"/>
        <pc:sldMkLst>
          <pc:docMk/>
          <pc:sldMk cId="0" sldId="286"/>
        </pc:sldMkLst>
      </pc:sldChg>
      <pc:sldChg chg="modSp modAnim modNotes">
        <pc:chgData name="יהודה טאוב" userId="80c2dbd02819b45c" providerId="LiveId" clId="{3AE02355-823B-4495-A460-B79C9B7099A5}" dt="2024-12-01T07:50:43.834" v="689"/>
        <pc:sldMkLst>
          <pc:docMk/>
          <pc:sldMk cId="1464029829" sldId="287"/>
        </pc:sldMkLst>
        <pc:spChg chg="mod">
          <ac:chgData name="יהודה טאוב" userId="80c2dbd02819b45c" providerId="LiveId" clId="{3AE02355-823B-4495-A460-B79C9B7099A5}" dt="2024-12-01T07:11:02.715" v="63" actId="6549"/>
          <ac:spMkLst>
            <pc:docMk/>
            <pc:sldMk cId="1464029829" sldId="287"/>
            <ac:spMk id="211" creationId="{C5B0AC4D-FD18-0DD1-A191-A0FECB67C461}"/>
          </ac:spMkLst>
        </pc:spChg>
      </pc:sldChg>
      <pc:sldChg chg="modNotes">
        <pc:chgData name="יהודה טאוב" userId="80c2dbd02819b45c" providerId="LiveId" clId="{3AE02355-823B-4495-A460-B79C9B7099A5}" dt="2024-12-01T07:50:43.834" v="689"/>
        <pc:sldMkLst>
          <pc:docMk/>
          <pc:sldMk cId="3348972316" sldId="288"/>
        </pc:sldMkLst>
      </pc:sldChg>
      <pc:sldChg chg="modSp modAnim modNotes">
        <pc:chgData name="יהודה טאוב" userId="80c2dbd02819b45c" providerId="LiveId" clId="{3AE02355-823B-4495-A460-B79C9B7099A5}" dt="2024-12-01T07:50:43.834" v="689"/>
        <pc:sldMkLst>
          <pc:docMk/>
          <pc:sldMk cId="837026279" sldId="289"/>
        </pc:sldMkLst>
        <pc:spChg chg="mod">
          <ac:chgData name="יהודה טאוב" userId="80c2dbd02819b45c" providerId="LiveId" clId="{3AE02355-823B-4495-A460-B79C9B7099A5}" dt="2024-12-01T07:07:17.679" v="30" actId="20577"/>
          <ac:spMkLst>
            <pc:docMk/>
            <pc:sldMk cId="837026279" sldId="289"/>
            <ac:spMk id="211" creationId="{736092FF-7E01-771E-CC94-374A06D8377E}"/>
          </ac:spMkLst>
        </pc:spChg>
      </pc:sldChg>
      <pc:sldChg chg="del">
        <pc:chgData name="יהודה טאוב" userId="80c2dbd02819b45c" providerId="LiveId" clId="{3AE02355-823B-4495-A460-B79C9B7099A5}" dt="2024-12-01T07:13:04.718" v="65" actId="47"/>
        <pc:sldMkLst>
          <pc:docMk/>
          <pc:sldMk cId="1864396676" sldId="290"/>
        </pc:sldMkLst>
      </pc:sldChg>
      <pc:sldChg chg="del modNotes">
        <pc:chgData name="יהודה טאוב" userId="80c2dbd02819b45c" providerId="LiveId" clId="{3AE02355-823B-4495-A460-B79C9B7099A5}" dt="2024-12-02T10:16:10.950" v="1131" actId="47"/>
        <pc:sldMkLst>
          <pc:docMk/>
          <pc:sldMk cId="3393594986" sldId="291"/>
        </pc:sldMkLst>
      </pc:sldChg>
      <pc:sldChg chg="modNotes">
        <pc:chgData name="יהודה טאוב" userId="80c2dbd02819b45c" providerId="LiveId" clId="{3AE02355-823B-4495-A460-B79C9B7099A5}" dt="2024-12-01T07:50:43.834" v="689"/>
        <pc:sldMkLst>
          <pc:docMk/>
          <pc:sldMk cId="2991001443" sldId="292"/>
        </pc:sldMkLst>
      </pc:sldChg>
      <pc:sldChg chg="modNotes">
        <pc:chgData name="יהודה טאוב" userId="80c2dbd02819b45c" providerId="LiveId" clId="{3AE02355-823B-4495-A460-B79C9B7099A5}" dt="2024-12-01T07:50:43.834" v="689"/>
        <pc:sldMkLst>
          <pc:docMk/>
          <pc:sldMk cId="852955777" sldId="293"/>
        </pc:sldMkLst>
      </pc:sldChg>
      <pc:sldChg chg="modNotes">
        <pc:chgData name="יהודה טאוב" userId="80c2dbd02819b45c" providerId="LiveId" clId="{3AE02355-823B-4495-A460-B79C9B7099A5}" dt="2024-12-01T07:50:43.834" v="689"/>
        <pc:sldMkLst>
          <pc:docMk/>
          <pc:sldMk cId="2666803823" sldId="294"/>
        </pc:sldMkLst>
      </pc:sldChg>
      <pc:sldChg chg="del modNotes">
        <pc:chgData name="יהודה טאוב" userId="80c2dbd02819b45c" providerId="LiveId" clId="{3AE02355-823B-4495-A460-B79C9B7099A5}" dt="2024-12-02T10:16:51.241" v="1132" actId="47"/>
        <pc:sldMkLst>
          <pc:docMk/>
          <pc:sldMk cId="1931495891" sldId="295"/>
        </pc:sldMkLst>
      </pc:sldChg>
      <pc:sldChg chg="modNotes">
        <pc:chgData name="יהודה טאוב" userId="80c2dbd02819b45c" providerId="LiveId" clId="{3AE02355-823B-4495-A460-B79C9B7099A5}" dt="2024-12-01T07:50:43.834" v="689"/>
        <pc:sldMkLst>
          <pc:docMk/>
          <pc:sldMk cId="2806048929" sldId="296"/>
        </pc:sldMkLst>
      </pc:sldChg>
      <pc:sldChg chg="modNotes">
        <pc:chgData name="יהודה טאוב" userId="80c2dbd02819b45c" providerId="LiveId" clId="{3AE02355-823B-4495-A460-B79C9B7099A5}" dt="2024-12-01T07:50:43.834" v="689"/>
        <pc:sldMkLst>
          <pc:docMk/>
          <pc:sldMk cId="1354508134" sldId="297"/>
        </pc:sldMkLst>
      </pc:sldChg>
      <pc:sldChg chg="modNotes">
        <pc:chgData name="יהודה טאוב" userId="80c2dbd02819b45c" providerId="LiveId" clId="{3AE02355-823B-4495-A460-B79C9B7099A5}" dt="2024-12-01T07:50:43.834" v="689"/>
        <pc:sldMkLst>
          <pc:docMk/>
          <pc:sldMk cId="4088364783" sldId="299"/>
        </pc:sldMkLst>
      </pc:sldChg>
      <pc:sldChg chg="modNotes">
        <pc:chgData name="יהודה טאוב" userId="80c2dbd02819b45c" providerId="LiveId" clId="{3AE02355-823B-4495-A460-B79C9B7099A5}" dt="2024-12-01T07:50:43.834" v="689"/>
        <pc:sldMkLst>
          <pc:docMk/>
          <pc:sldMk cId="348774496" sldId="300"/>
        </pc:sldMkLst>
      </pc:sldChg>
      <pc:sldChg chg="mod modShow modNotes">
        <pc:chgData name="יהודה טאוב" userId="80c2dbd02819b45c" providerId="LiveId" clId="{3AE02355-823B-4495-A460-B79C9B7099A5}" dt="2024-12-02T10:02:13.347" v="1075" actId="729"/>
        <pc:sldMkLst>
          <pc:docMk/>
          <pc:sldMk cId="1577647846" sldId="301"/>
        </pc:sldMkLst>
      </pc:sldChg>
      <pc:sldChg chg="modNotes">
        <pc:chgData name="יהודה טאוב" userId="80c2dbd02819b45c" providerId="LiveId" clId="{3AE02355-823B-4495-A460-B79C9B7099A5}" dt="2024-12-01T07:50:43.834" v="689"/>
        <pc:sldMkLst>
          <pc:docMk/>
          <pc:sldMk cId="4255348496" sldId="302"/>
        </pc:sldMkLst>
      </pc:sldChg>
      <pc:sldChg chg="modNotes">
        <pc:chgData name="יהודה טאוב" userId="80c2dbd02819b45c" providerId="LiveId" clId="{3AE02355-823B-4495-A460-B79C9B7099A5}" dt="2024-12-01T07:50:43.834" v="689"/>
        <pc:sldMkLst>
          <pc:docMk/>
          <pc:sldMk cId="3739328927" sldId="303"/>
        </pc:sldMkLst>
      </pc:sldChg>
      <pc:sldChg chg="modNotes">
        <pc:chgData name="יהודה טאוב" userId="80c2dbd02819b45c" providerId="LiveId" clId="{3AE02355-823B-4495-A460-B79C9B7099A5}" dt="2024-12-01T07:50:43.834" v="689"/>
        <pc:sldMkLst>
          <pc:docMk/>
          <pc:sldMk cId="2170016582" sldId="304"/>
        </pc:sldMkLst>
      </pc:sldChg>
      <pc:sldChg chg="modNotes">
        <pc:chgData name="יהודה טאוב" userId="80c2dbd02819b45c" providerId="LiveId" clId="{3AE02355-823B-4495-A460-B79C9B7099A5}" dt="2024-12-01T07:50:43.834" v="689"/>
        <pc:sldMkLst>
          <pc:docMk/>
          <pc:sldMk cId="2650565487" sldId="306"/>
        </pc:sldMkLst>
      </pc:sldChg>
      <pc:sldChg chg="modSp mod modAnim modNotes">
        <pc:chgData name="יהודה טאוב" userId="80c2dbd02819b45c" providerId="LiveId" clId="{3AE02355-823B-4495-A460-B79C9B7099A5}" dt="2024-12-02T10:14:44.931" v="1121" actId="5793"/>
        <pc:sldMkLst>
          <pc:docMk/>
          <pc:sldMk cId="2811311462" sldId="307"/>
        </pc:sldMkLst>
        <pc:spChg chg="mod">
          <ac:chgData name="יהודה טאוב" userId="80c2dbd02819b45c" providerId="LiveId" clId="{3AE02355-823B-4495-A460-B79C9B7099A5}" dt="2024-12-02T10:14:44.931" v="1121" actId="5793"/>
          <ac:spMkLst>
            <pc:docMk/>
            <pc:sldMk cId="2811311462" sldId="307"/>
            <ac:spMk id="211" creationId="{967B3B7A-0D2F-8827-5C61-C7D9B2CB3C3C}"/>
          </ac:spMkLst>
        </pc:spChg>
      </pc:sldChg>
      <pc:sldChg chg="modNotes">
        <pc:chgData name="יהודה טאוב" userId="80c2dbd02819b45c" providerId="LiveId" clId="{3AE02355-823B-4495-A460-B79C9B7099A5}" dt="2024-12-01T07:50:43.834" v="689"/>
        <pc:sldMkLst>
          <pc:docMk/>
          <pc:sldMk cId="869142853" sldId="309"/>
        </pc:sldMkLst>
      </pc:sldChg>
      <pc:sldChg chg="modNotes">
        <pc:chgData name="יהודה טאוב" userId="80c2dbd02819b45c" providerId="LiveId" clId="{3AE02355-823B-4495-A460-B79C9B7099A5}" dt="2024-12-01T07:50:43.834" v="689"/>
        <pc:sldMkLst>
          <pc:docMk/>
          <pc:sldMk cId="3058225220" sldId="313"/>
        </pc:sldMkLst>
      </pc:sldChg>
      <pc:sldChg chg="modNotes">
        <pc:chgData name="יהודה טאוב" userId="80c2dbd02819b45c" providerId="LiveId" clId="{3AE02355-823B-4495-A460-B79C9B7099A5}" dt="2024-12-01T07:50:43.834" v="689"/>
        <pc:sldMkLst>
          <pc:docMk/>
          <pc:sldMk cId="739927724" sldId="315"/>
        </pc:sldMkLst>
      </pc:sldChg>
      <pc:sldChg chg="modNotes">
        <pc:chgData name="יהודה טאוב" userId="80c2dbd02819b45c" providerId="LiveId" clId="{3AE02355-823B-4495-A460-B79C9B7099A5}" dt="2024-12-01T07:50:43.834" v="689"/>
        <pc:sldMkLst>
          <pc:docMk/>
          <pc:sldMk cId="2960976631" sldId="316"/>
        </pc:sldMkLst>
      </pc:sldChg>
      <pc:sldChg chg="modSp modAnim modNotes">
        <pc:chgData name="יהודה טאוב" userId="80c2dbd02819b45c" providerId="LiveId" clId="{3AE02355-823B-4495-A460-B79C9B7099A5}" dt="2024-12-01T07:50:43.834" v="689"/>
        <pc:sldMkLst>
          <pc:docMk/>
          <pc:sldMk cId="4096399609" sldId="317"/>
        </pc:sldMkLst>
        <pc:spChg chg="mod">
          <ac:chgData name="יהודה טאוב" userId="80c2dbd02819b45c" providerId="LiveId" clId="{3AE02355-823B-4495-A460-B79C9B7099A5}" dt="2024-12-01T07:14:32.399" v="67" actId="6549"/>
          <ac:spMkLst>
            <pc:docMk/>
            <pc:sldMk cId="4096399609" sldId="317"/>
            <ac:spMk id="211" creationId="{C739381D-DCCA-E60C-F478-9961F8CB9AAC}"/>
          </ac:spMkLst>
        </pc:spChg>
      </pc:sldChg>
      <pc:sldChg chg="modNotes">
        <pc:chgData name="יהודה טאוב" userId="80c2dbd02819b45c" providerId="LiveId" clId="{3AE02355-823B-4495-A460-B79C9B7099A5}" dt="2024-12-01T07:50:43.834" v="689"/>
        <pc:sldMkLst>
          <pc:docMk/>
          <pc:sldMk cId="2670357317" sldId="318"/>
        </pc:sldMkLst>
      </pc:sldChg>
      <pc:sldChg chg="modNotes">
        <pc:chgData name="יהודה טאוב" userId="80c2dbd02819b45c" providerId="LiveId" clId="{3AE02355-823B-4495-A460-B79C9B7099A5}" dt="2024-12-01T07:50:43.834" v="689"/>
        <pc:sldMkLst>
          <pc:docMk/>
          <pc:sldMk cId="2407315953" sldId="319"/>
        </pc:sldMkLst>
      </pc:sldChg>
      <pc:sldChg chg="modNotes">
        <pc:chgData name="יהודה טאוב" userId="80c2dbd02819b45c" providerId="LiveId" clId="{3AE02355-823B-4495-A460-B79C9B7099A5}" dt="2024-12-01T07:50:43.834" v="689"/>
        <pc:sldMkLst>
          <pc:docMk/>
          <pc:sldMk cId="4042682231" sldId="320"/>
        </pc:sldMkLst>
      </pc:sldChg>
      <pc:sldChg chg="ord modNotes">
        <pc:chgData name="יהודה טאוב" userId="80c2dbd02819b45c" providerId="LiveId" clId="{3AE02355-823B-4495-A460-B79C9B7099A5}" dt="2024-12-02T10:13:33.198" v="1118"/>
        <pc:sldMkLst>
          <pc:docMk/>
          <pc:sldMk cId="351408908" sldId="321"/>
        </pc:sldMkLst>
      </pc:sldChg>
      <pc:sldChg chg="modNotes">
        <pc:chgData name="יהודה טאוב" userId="80c2dbd02819b45c" providerId="LiveId" clId="{3AE02355-823B-4495-A460-B79C9B7099A5}" dt="2024-12-01T07:50:43.834" v="689"/>
        <pc:sldMkLst>
          <pc:docMk/>
          <pc:sldMk cId="3480096192" sldId="322"/>
        </pc:sldMkLst>
      </pc:sldChg>
      <pc:sldChg chg="modNotes">
        <pc:chgData name="יהודה טאוב" userId="80c2dbd02819b45c" providerId="LiveId" clId="{3AE02355-823B-4495-A460-B79C9B7099A5}" dt="2024-12-01T07:50:43.834" v="689"/>
        <pc:sldMkLst>
          <pc:docMk/>
          <pc:sldMk cId="1716703135" sldId="324"/>
        </pc:sldMkLst>
      </pc:sldChg>
      <pc:sldChg chg="modNotes">
        <pc:chgData name="יהודה טאוב" userId="80c2dbd02819b45c" providerId="LiveId" clId="{3AE02355-823B-4495-A460-B79C9B7099A5}" dt="2024-12-01T07:50:43.834" v="689"/>
        <pc:sldMkLst>
          <pc:docMk/>
          <pc:sldMk cId="952924176" sldId="327"/>
        </pc:sldMkLst>
      </pc:sldChg>
      <pc:sldChg chg="modNotes">
        <pc:chgData name="יהודה טאוב" userId="80c2dbd02819b45c" providerId="LiveId" clId="{3AE02355-823B-4495-A460-B79C9B7099A5}" dt="2024-12-01T07:50:43.834" v="689"/>
        <pc:sldMkLst>
          <pc:docMk/>
          <pc:sldMk cId="944898816" sldId="329"/>
        </pc:sldMkLst>
      </pc:sldChg>
      <pc:sldChg chg="modNotes">
        <pc:chgData name="יהודה טאוב" userId="80c2dbd02819b45c" providerId="LiveId" clId="{3AE02355-823B-4495-A460-B79C9B7099A5}" dt="2024-12-01T07:50:43.834" v="689"/>
        <pc:sldMkLst>
          <pc:docMk/>
          <pc:sldMk cId="3285660641" sldId="330"/>
        </pc:sldMkLst>
      </pc:sldChg>
      <pc:sldChg chg="del mod modShow modNotes">
        <pc:chgData name="יהודה טאוב" userId="80c2dbd02819b45c" providerId="LiveId" clId="{3AE02355-823B-4495-A460-B79C9B7099A5}" dt="2024-12-02T10:10:09.622" v="1103" actId="47"/>
        <pc:sldMkLst>
          <pc:docMk/>
          <pc:sldMk cId="3250260478" sldId="332"/>
        </pc:sldMkLst>
      </pc:sldChg>
      <pc:sldChg chg="modSp modAnim modNotes">
        <pc:chgData name="יהודה טאוב" userId="80c2dbd02819b45c" providerId="LiveId" clId="{3AE02355-823B-4495-A460-B79C9B7099A5}" dt="2024-12-01T07:50:43.834" v="689"/>
        <pc:sldMkLst>
          <pc:docMk/>
          <pc:sldMk cId="2190451312" sldId="333"/>
        </pc:sldMkLst>
        <pc:spChg chg="mod">
          <ac:chgData name="יהודה טאוב" userId="80c2dbd02819b45c" providerId="LiveId" clId="{3AE02355-823B-4495-A460-B79C9B7099A5}" dt="2024-12-01T07:06:12.395" v="0" actId="6549"/>
          <ac:spMkLst>
            <pc:docMk/>
            <pc:sldMk cId="2190451312" sldId="333"/>
            <ac:spMk id="211" creationId="{DD123002-BF89-D40C-8AB1-2B35B94BE459}"/>
          </ac:spMkLst>
        </pc:spChg>
      </pc:sldChg>
      <pc:sldChg chg="modNotes">
        <pc:chgData name="יהודה טאוב" userId="80c2dbd02819b45c" providerId="LiveId" clId="{3AE02355-823B-4495-A460-B79C9B7099A5}" dt="2024-12-01T07:50:43.834" v="689"/>
        <pc:sldMkLst>
          <pc:docMk/>
          <pc:sldMk cId="1367330666" sldId="334"/>
        </pc:sldMkLst>
      </pc:sldChg>
      <pc:sldChg chg="modNotes">
        <pc:chgData name="יהודה טאוב" userId="80c2dbd02819b45c" providerId="LiveId" clId="{3AE02355-823B-4495-A460-B79C9B7099A5}" dt="2024-12-01T07:50:43.834" v="689"/>
        <pc:sldMkLst>
          <pc:docMk/>
          <pc:sldMk cId="1714805449" sldId="342"/>
        </pc:sldMkLst>
      </pc:sldChg>
      <pc:sldChg chg="modNotes">
        <pc:chgData name="יהודה טאוב" userId="80c2dbd02819b45c" providerId="LiveId" clId="{3AE02355-823B-4495-A460-B79C9B7099A5}" dt="2024-12-01T07:50:43.834" v="689"/>
        <pc:sldMkLst>
          <pc:docMk/>
          <pc:sldMk cId="3674230344" sldId="343"/>
        </pc:sldMkLst>
      </pc:sldChg>
      <pc:sldChg chg="del">
        <pc:chgData name="יהודה טאוב" userId="80c2dbd02819b45c" providerId="LiveId" clId="{3AE02355-823B-4495-A460-B79C9B7099A5}" dt="2024-12-01T07:11:33.743" v="64" actId="2696"/>
        <pc:sldMkLst>
          <pc:docMk/>
          <pc:sldMk cId="2935883938" sldId="344"/>
        </pc:sldMkLst>
      </pc:sldChg>
      <pc:sldChg chg="modNotes">
        <pc:chgData name="יהודה טאוב" userId="80c2dbd02819b45c" providerId="LiveId" clId="{3AE02355-823B-4495-A460-B79C9B7099A5}" dt="2024-12-01T07:50:43.834" v="689"/>
        <pc:sldMkLst>
          <pc:docMk/>
          <pc:sldMk cId="3474134002" sldId="345"/>
        </pc:sldMkLst>
      </pc:sldChg>
      <pc:sldChg chg="del">
        <pc:chgData name="יהודה טאוב" userId="80c2dbd02819b45c" providerId="LiveId" clId="{3AE02355-823B-4495-A460-B79C9B7099A5}" dt="2024-12-01T07:10:54.748" v="62" actId="47"/>
        <pc:sldMkLst>
          <pc:docMk/>
          <pc:sldMk cId="930781133" sldId="348"/>
        </pc:sldMkLst>
      </pc:sldChg>
      <pc:sldChg chg="modNotes modNotesTx">
        <pc:chgData name="יהודה טאוב" userId="80c2dbd02819b45c" providerId="LiveId" clId="{3AE02355-823B-4495-A460-B79C9B7099A5}" dt="2024-12-03T03:10:56.636" v="1178" actId="20577"/>
        <pc:sldMkLst>
          <pc:docMk/>
          <pc:sldMk cId="2330325348" sldId="349"/>
        </pc:sldMkLst>
      </pc:sldChg>
      <pc:sldChg chg="del">
        <pc:chgData name="יהודה טאוב" userId="80c2dbd02819b45c" providerId="LiveId" clId="{3AE02355-823B-4495-A460-B79C9B7099A5}" dt="2024-12-01T07:09:39.621" v="34" actId="47"/>
        <pc:sldMkLst>
          <pc:docMk/>
          <pc:sldMk cId="1798976635" sldId="350"/>
        </pc:sldMkLst>
      </pc:sldChg>
      <pc:sldChg chg="del">
        <pc:chgData name="יהודה טאוב" userId="80c2dbd02819b45c" providerId="LiveId" clId="{3AE02355-823B-4495-A460-B79C9B7099A5}" dt="2024-12-01T07:08:46.540" v="31" actId="47"/>
        <pc:sldMkLst>
          <pc:docMk/>
          <pc:sldMk cId="693919696" sldId="351"/>
        </pc:sldMkLst>
      </pc:sldChg>
      <pc:sldChg chg="modSp mod modAnim modNotes">
        <pc:chgData name="יהודה טאוב" userId="80c2dbd02819b45c" providerId="LiveId" clId="{3AE02355-823B-4495-A460-B79C9B7099A5}" dt="2024-12-01T07:50:43.834" v="689"/>
        <pc:sldMkLst>
          <pc:docMk/>
          <pc:sldMk cId="2410915560" sldId="352"/>
        </pc:sldMkLst>
        <pc:spChg chg="mod">
          <ac:chgData name="יהודה טאוב" userId="80c2dbd02819b45c" providerId="LiveId" clId="{3AE02355-823B-4495-A460-B79C9B7099A5}" dt="2024-12-01T07:09:50.345" v="37" actId="5793"/>
          <ac:spMkLst>
            <pc:docMk/>
            <pc:sldMk cId="2410915560" sldId="352"/>
            <ac:spMk id="211" creationId="{469ADA04-B146-DDE6-516C-542F9C5A92DD}"/>
          </ac:spMkLst>
        </pc:spChg>
      </pc:sldChg>
      <pc:sldChg chg="modNotes">
        <pc:chgData name="יהודה טאוב" userId="80c2dbd02819b45c" providerId="LiveId" clId="{3AE02355-823B-4495-A460-B79C9B7099A5}" dt="2024-12-01T07:50:43.834" v="689"/>
        <pc:sldMkLst>
          <pc:docMk/>
          <pc:sldMk cId="2574523743" sldId="353"/>
        </pc:sldMkLst>
      </pc:sldChg>
      <pc:sldChg chg="modNotes">
        <pc:chgData name="יהודה טאוב" userId="80c2dbd02819b45c" providerId="LiveId" clId="{3AE02355-823B-4495-A460-B79C9B7099A5}" dt="2024-12-01T07:50:43.834" v="689"/>
        <pc:sldMkLst>
          <pc:docMk/>
          <pc:sldMk cId="2199291817" sldId="354"/>
        </pc:sldMkLst>
      </pc:sldChg>
      <pc:sldChg chg="modNotes">
        <pc:chgData name="יהודה טאוב" userId="80c2dbd02819b45c" providerId="LiveId" clId="{3AE02355-823B-4495-A460-B79C9B7099A5}" dt="2024-12-01T07:50:43.834" v="689"/>
        <pc:sldMkLst>
          <pc:docMk/>
          <pc:sldMk cId="2220825668" sldId="361"/>
        </pc:sldMkLst>
      </pc:sldChg>
      <pc:sldChg chg="modNotes">
        <pc:chgData name="יהודה טאוב" userId="80c2dbd02819b45c" providerId="LiveId" clId="{3AE02355-823B-4495-A460-B79C9B7099A5}" dt="2024-12-01T07:50:43.834" v="689"/>
        <pc:sldMkLst>
          <pc:docMk/>
          <pc:sldMk cId="3376831072" sldId="362"/>
        </pc:sldMkLst>
      </pc:sldChg>
      <pc:sldChg chg="delSp del mod delAnim">
        <pc:chgData name="יהודה טאוב" userId="80c2dbd02819b45c" providerId="LiveId" clId="{3AE02355-823B-4495-A460-B79C9B7099A5}" dt="2024-12-01T07:09:28.370" v="33" actId="47"/>
        <pc:sldMkLst>
          <pc:docMk/>
          <pc:sldMk cId="144720956" sldId="703"/>
        </pc:sldMkLst>
        <pc:picChg chg="del">
          <ac:chgData name="יהודה טאוב" userId="80c2dbd02819b45c" providerId="LiveId" clId="{3AE02355-823B-4495-A460-B79C9B7099A5}" dt="2024-12-01T07:09:10.936" v="32" actId="478"/>
          <ac:picMkLst>
            <pc:docMk/>
            <pc:sldMk cId="144720956" sldId="703"/>
            <ac:picMk id="7" creationId="{2C175B6E-08F2-845E-4AB8-D1F3E0F46481}"/>
          </ac:picMkLst>
        </pc:picChg>
      </pc:sldChg>
      <pc:sldChg chg="modSp mod modAnim modNotes">
        <pc:chgData name="יהודה טאוב" userId="80c2dbd02819b45c" providerId="LiveId" clId="{3AE02355-823B-4495-A460-B79C9B7099A5}" dt="2024-12-02T10:36:01.420" v="1161" actId="1076"/>
        <pc:sldMkLst>
          <pc:docMk/>
          <pc:sldMk cId="4020507049" sldId="705"/>
        </pc:sldMkLst>
        <pc:spChg chg="mod">
          <ac:chgData name="יהודה טאוב" userId="80c2dbd02819b45c" providerId="LiveId" clId="{3AE02355-823B-4495-A460-B79C9B7099A5}" dt="2024-12-02T10:35:57.409" v="1160" actId="20577"/>
          <ac:spMkLst>
            <pc:docMk/>
            <pc:sldMk cId="4020507049" sldId="705"/>
            <ac:spMk id="211" creationId="{5328B06E-C190-F440-8CC4-3049A8263207}"/>
          </ac:spMkLst>
        </pc:spChg>
        <pc:picChg chg="mod">
          <ac:chgData name="יהודה טאוב" userId="80c2dbd02819b45c" providerId="LiveId" clId="{3AE02355-823B-4495-A460-B79C9B7099A5}" dt="2024-12-02T10:36:01.420" v="1161" actId="1076"/>
          <ac:picMkLst>
            <pc:docMk/>
            <pc:sldMk cId="4020507049" sldId="705"/>
            <ac:picMk id="3" creationId="{B7DDFCF8-2856-524B-457A-CB8B7990671C}"/>
          </ac:picMkLst>
        </pc:picChg>
      </pc:sldChg>
      <pc:sldChg chg="delSp modSp mod modNotes">
        <pc:chgData name="יהודה טאוב" userId="80c2dbd02819b45c" providerId="LiveId" clId="{3AE02355-823B-4495-A460-B79C9B7099A5}" dt="2024-12-02T10:10:35.361" v="1108" actId="478"/>
        <pc:sldMkLst>
          <pc:docMk/>
          <pc:sldMk cId="3297587618" sldId="706"/>
        </pc:sldMkLst>
        <pc:spChg chg="mod">
          <ac:chgData name="יהודה טאוב" userId="80c2dbd02819b45c" providerId="LiveId" clId="{3AE02355-823B-4495-A460-B79C9B7099A5}" dt="2024-12-02T10:06:14.218" v="1096" actId="6549"/>
          <ac:spMkLst>
            <pc:docMk/>
            <pc:sldMk cId="3297587618" sldId="706"/>
            <ac:spMk id="150" creationId="{5D0177A9-1C4C-6B04-DAEC-C63E41709196}"/>
          </ac:spMkLst>
        </pc:spChg>
        <pc:picChg chg="del">
          <ac:chgData name="יהודה טאוב" userId="80c2dbd02819b45c" providerId="LiveId" clId="{3AE02355-823B-4495-A460-B79C9B7099A5}" dt="2024-12-02T10:10:35.361" v="1108" actId="478"/>
          <ac:picMkLst>
            <pc:docMk/>
            <pc:sldMk cId="3297587618" sldId="706"/>
            <ac:picMk id="7" creationId="{B7E2DCED-E90D-812B-001E-3BBFB86DEA42}"/>
          </ac:picMkLst>
        </pc:picChg>
      </pc:sldChg>
      <pc:sldChg chg="del mod modShow modNotes">
        <pc:chgData name="יהודה טאוב" userId="80c2dbd02819b45c" providerId="LiveId" clId="{3AE02355-823B-4495-A460-B79C9B7099A5}" dt="2024-12-02T10:10:17.052" v="1105" actId="47"/>
        <pc:sldMkLst>
          <pc:docMk/>
          <pc:sldMk cId="3746276165" sldId="707"/>
        </pc:sldMkLst>
      </pc:sldChg>
      <pc:sldChg chg="modNotes">
        <pc:chgData name="יהודה טאוב" userId="80c2dbd02819b45c" providerId="LiveId" clId="{3AE02355-823B-4495-A460-B79C9B7099A5}" dt="2024-12-01T07:50:43.834" v="689"/>
        <pc:sldMkLst>
          <pc:docMk/>
          <pc:sldMk cId="2202604283" sldId="708"/>
        </pc:sldMkLst>
      </pc:sldChg>
      <pc:sldChg chg="modNotes">
        <pc:chgData name="יהודה טאוב" userId="80c2dbd02819b45c" providerId="LiveId" clId="{3AE02355-823B-4495-A460-B79C9B7099A5}" dt="2024-12-01T07:50:43.834" v="689"/>
        <pc:sldMkLst>
          <pc:docMk/>
          <pc:sldMk cId="4141836111" sldId="709"/>
        </pc:sldMkLst>
      </pc:sldChg>
      <pc:sldChg chg="modNotes">
        <pc:chgData name="יהודה טאוב" userId="80c2dbd02819b45c" providerId="LiveId" clId="{3AE02355-823B-4495-A460-B79C9B7099A5}" dt="2024-12-01T07:50:43.834" v="689"/>
        <pc:sldMkLst>
          <pc:docMk/>
          <pc:sldMk cId="702347717" sldId="710"/>
        </pc:sldMkLst>
      </pc:sldChg>
      <pc:sldChg chg="modSp mod modNotes">
        <pc:chgData name="יהודה טאוב" userId="80c2dbd02819b45c" providerId="LiveId" clId="{3AE02355-823B-4495-A460-B79C9B7099A5}" dt="2024-12-02T10:11:05.080" v="1116" actId="14100"/>
        <pc:sldMkLst>
          <pc:docMk/>
          <pc:sldMk cId="4018540282" sldId="712"/>
        </pc:sldMkLst>
        <pc:spChg chg="mod">
          <ac:chgData name="יהודה טאוב" userId="80c2dbd02819b45c" providerId="LiveId" clId="{3AE02355-823B-4495-A460-B79C9B7099A5}" dt="2024-12-02T10:11:05.080" v="1116" actId="14100"/>
          <ac:spMkLst>
            <pc:docMk/>
            <pc:sldMk cId="4018540282" sldId="712"/>
            <ac:spMk id="150" creationId="{F8C6A7AD-28C8-2BE5-3C7B-75B7E22A721D}"/>
          </ac:spMkLst>
        </pc:spChg>
      </pc:sldChg>
      <pc:sldChg chg="modNotes">
        <pc:chgData name="יהודה טאוב" userId="80c2dbd02819b45c" providerId="LiveId" clId="{3AE02355-823B-4495-A460-B79C9B7099A5}" dt="2024-12-01T07:50:43.834" v="689"/>
        <pc:sldMkLst>
          <pc:docMk/>
          <pc:sldMk cId="1117747502" sldId="714"/>
        </pc:sldMkLst>
      </pc:sldChg>
      <pc:sldChg chg="del mod modShow modNotes">
        <pc:chgData name="יהודה טאוב" userId="80c2dbd02819b45c" providerId="LiveId" clId="{3AE02355-823B-4495-A460-B79C9B7099A5}" dt="2024-12-02T10:10:14.831" v="1104" actId="47"/>
        <pc:sldMkLst>
          <pc:docMk/>
          <pc:sldMk cId="663149701" sldId="715"/>
        </pc:sldMkLst>
      </pc:sldChg>
      <pc:sldChg chg="modNotes">
        <pc:chgData name="יהודה טאוב" userId="80c2dbd02819b45c" providerId="LiveId" clId="{3AE02355-823B-4495-A460-B79C9B7099A5}" dt="2024-12-01T07:50:43.834" v="689"/>
        <pc:sldMkLst>
          <pc:docMk/>
          <pc:sldMk cId="749526787" sldId="716"/>
        </pc:sldMkLst>
      </pc:sldChg>
      <pc:sldChg chg="addSp delSp modSp add mod modClrScheme modAnim chgLayout modNotes">
        <pc:chgData name="יהודה טאוב" userId="80c2dbd02819b45c" providerId="LiveId" clId="{3AE02355-823B-4495-A460-B79C9B7099A5}" dt="2024-12-02T09:59:18.032" v="1074" actId="6549"/>
        <pc:sldMkLst>
          <pc:docMk/>
          <pc:sldMk cId="4257088779" sldId="717"/>
        </pc:sldMkLst>
        <pc:spChg chg="mod">
          <ac:chgData name="יהודה טאוב" userId="80c2dbd02819b45c" providerId="LiveId" clId="{3AE02355-823B-4495-A460-B79C9B7099A5}" dt="2024-12-02T09:59:18.032" v="1074" actId="6549"/>
          <ac:spMkLst>
            <pc:docMk/>
            <pc:sldMk cId="4257088779" sldId="717"/>
            <ac:spMk id="205" creationId="{BAF0F8FE-4399-E37A-E7B9-DDCD1FA5928F}"/>
          </ac:spMkLst>
        </pc:spChg>
        <pc:picChg chg="add del">
          <ac:chgData name="יהודה טאוב" userId="80c2dbd02819b45c" providerId="LiveId" clId="{3AE02355-823B-4495-A460-B79C9B7099A5}" dt="2024-12-01T07:44:21.248" v="391" actId="22"/>
          <ac:picMkLst>
            <pc:docMk/>
            <pc:sldMk cId="4257088779" sldId="717"/>
            <ac:picMk id="3" creationId="{5DA823C7-1D5F-C4EE-BA95-2F5C36A6280C}"/>
          </ac:picMkLst>
        </pc:picChg>
        <pc:picChg chg="del">
          <ac:chgData name="יהודה טאוב" userId="80c2dbd02819b45c" providerId="LiveId" clId="{3AE02355-823B-4495-A460-B79C9B7099A5}" dt="2024-12-01T07:33:55.703" v="104" actId="478"/>
          <ac:picMkLst>
            <pc:docMk/>
            <pc:sldMk cId="4257088779" sldId="717"/>
            <ac:picMk id="206" creationId="{05123D3F-AE8F-6B3B-D794-6EDB783D25D9}"/>
          </ac:picMkLst>
        </pc:picChg>
        <pc:picChg chg="add mod">
          <ac:chgData name="יהודה טאוב" userId="80c2dbd02819b45c" providerId="LiveId" clId="{3AE02355-823B-4495-A460-B79C9B7099A5}" dt="2024-12-01T07:34:02.686" v="106" actId="1076"/>
          <ac:picMkLst>
            <pc:docMk/>
            <pc:sldMk cId="4257088779" sldId="717"/>
            <ac:picMk id="1026" creationId="{2B0AFC06-06C1-D8A2-BF47-168E0BD06EF4}"/>
          </ac:picMkLst>
        </pc:picChg>
      </pc:sldChg>
      <pc:sldChg chg="modSp add modAnim">
        <pc:chgData name="יהודה טאוב" userId="80c2dbd02819b45c" providerId="LiveId" clId="{3AE02355-823B-4495-A460-B79C9B7099A5}" dt="2024-12-02T09:59:10.879" v="1073" actId="6549"/>
        <pc:sldMkLst>
          <pc:docMk/>
          <pc:sldMk cId="1639568737" sldId="718"/>
        </pc:sldMkLst>
        <pc:spChg chg="mod">
          <ac:chgData name="יהודה טאוב" userId="80c2dbd02819b45c" providerId="LiveId" clId="{3AE02355-823B-4495-A460-B79C9B7099A5}" dt="2024-12-02T09:59:10.879" v="1073" actId="6549"/>
          <ac:spMkLst>
            <pc:docMk/>
            <pc:sldMk cId="1639568737" sldId="718"/>
            <ac:spMk id="205" creationId="{3FAFA14B-D0E1-034C-E116-EB6029AD00DB}"/>
          </ac:spMkLst>
        </pc:spChg>
      </pc:sldChg>
      <pc:sldChg chg="new del">
        <pc:chgData name="יהודה טאוב" userId="80c2dbd02819b45c" providerId="LiveId" clId="{3AE02355-823B-4495-A460-B79C9B7099A5}" dt="2024-12-02T15:15:48.104" v="1163" actId="680"/>
        <pc:sldMkLst>
          <pc:docMk/>
          <pc:sldMk cId="808998001" sldId="719"/>
        </pc:sldMkLst>
      </pc:sldChg>
      <pc:sldChg chg="addSp modSp add del modAnim">
        <pc:chgData name="יהודה טאוב" userId="80c2dbd02819b45c" providerId="LiveId" clId="{3AE02355-823B-4495-A460-B79C9B7099A5}" dt="2024-12-02T15:16:41.230" v="1173" actId="2890"/>
        <pc:sldMkLst>
          <pc:docMk/>
          <pc:sldMk cId="1872290033" sldId="719"/>
        </pc:sldMkLst>
        <pc:spChg chg="add">
          <ac:chgData name="יהודה טאוב" userId="80c2dbd02819b45c" providerId="LiveId" clId="{3AE02355-823B-4495-A460-B79C9B7099A5}" dt="2024-12-02T15:15:59.378" v="1165"/>
          <ac:spMkLst>
            <pc:docMk/>
            <pc:sldMk cId="1872290033" sldId="719"/>
            <ac:spMk id="2" creationId="{A5427108-FB39-4535-BCC3-BE6F22AA6929}"/>
          </ac:spMkLst>
        </pc:spChg>
        <pc:spChg chg="add">
          <ac:chgData name="יהודה טאוב" userId="80c2dbd02819b45c" providerId="LiveId" clId="{3AE02355-823B-4495-A460-B79C9B7099A5}" dt="2024-12-02T15:16:12.166" v="1168"/>
          <ac:spMkLst>
            <pc:docMk/>
            <pc:sldMk cId="1872290033" sldId="719"/>
            <ac:spMk id="3" creationId="{F2345EBF-A437-C422-D68F-871C31FA377F}"/>
          </ac:spMkLst>
        </pc:spChg>
        <pc:spChg chg="add">
          <ac:chgData name="יהודה טאוב" userId="80c2dbd02819b45c" providerId="LiveId" clId="{3AE02355-823B-4495-A460-B79C9B7099A5}" dt="2024-12-02T15:16:26.861" v="1170"/>
          <ac:spMkLst>
            <pc:docMk/>
            <pc:sldMk cId="1872290033" sldId="719"/>
            <ac:spMk id="4" creationId="{77DADF85-22F2-227F-6562-E9203E847608}"/>
          </ac:spMkLst>
        </pc:spChg>
        <pc:spChg chg="mod">
          <ac:chgData name="יהודה טאוב" userId="80c2dbd02819b45c" providerId="LiveId" clId="{3AE02355-823B-4495-A460-B79C9B7099A5}" dt="2024-12-02T15:16:26.001" v="1169" actId="20577"/>
          <ac:spMkLst>
            <pc:docMk/>
            <pc:sldMk cId="1872290033" sldId="719"/>
            <ac:spMk id="211" creationId="{52F7B931-59A6-A9ED-3948-528670BF8DCD}"/>
          </ac:spMkLst>
        </pc:spChg>
      </pc:sldChg>
      <pc:sldMasterChg chg="addSldLayout modSldLayout">
        <pc:chgData name="יהודה טאוב" userId="80c2dbd02819b45c" providerId="LiveId" clId="{3AE02355-823B-4495-A460-B79C9B7099A5}" dt="2024-12-01T07:42:44.048" v="380" actId="14100"/>
        <pc:sldMasterMkLst>
          <pc:docMk/>
          <pc:sldMasterMk cId="0" sldId="2147483673"/>
        </pc:sldMasterMkLst>
        <pc:sldLayoutChg chg="addSp delSp modSp add mod modTransition setBg">
          <pc:chgData name="יהודה טאוב" userId="80c2dbd02819b45c" providerId="LiveId" clId="{3AE02355-823B-4495-A460-B79C9B7099A5}" dt="2024-12-01T07:42:44.048" v="380" actId="14100"/>
          <pc:sldLayoutMkLst>
            <pc:docMk/>
            <pc:sldMasterMk cId="0" sldId="2147483673"/>
            <pc:sldLayoutMk cId="251170722" sldId="2147483672"/>
          </pc:sldLayoutMkLst>
          <pc:spChg chg="add del">
            <ac:chgData name="יהודה טאוב" userId="80c2dbd02819b45c" providerId="LiveId" clId="{3AE02355-823B-4495-A460-B79C9B7099A5}" dt="2024-12-01T07:42:04.818" v="376"/>
            <ac:spMkLst>
              <pc:docMk/>
              <pc:sldMasterMk cId="0" sldId="2147483673"/>
              <pc:sldLayoutMk cId="251170722" sldId="2147483672"/>
              <ac:spMk id="5" creationId="{587C5490-3E68-9C1F-E6D0-594E3797173C}"/>
            </ac:spMkLst>
          </pc:spChg>
          <pc:spChg chg="add del">
            <ac:chgData name="יהודה טאוב" userId="80c2dbd02819b45c" providerId="LiveId" clId="{3AE02355-823B-4495-A460-B79C9B7099A5}" dt="2024-12-01T07:42:04.818" v="376"/>
            <ac:spMkLst>
              <pc:docMk/>
              <pc:sldMasterMk cId="0" sldId="2147483673"/>
              <pc:sldLayoutMk cId="251170722" sldId="2147483672"/>
              <ac:spMk id="6" creationId="{18F76027-883F-8D5D-7034-8BF307037C40}"/>
            </ac:spMkLst>
          </pc:spChg>
          <pc:spChg chg="add del">
            <ac:chgData name="יהודה טאוב" userId="80c2dbd02819b45c" providerId="LiveId" clId="{3AE02355-823B-4495-A460-B79C9B7099A5}" dt="2024-12-01T07:42:04.818" v="376"/>
            <ac:spMkLst>
              <pc:docMk/>
              <pc:sldMasterMk cId="0" sldId="2147483673"/>
              <pc:sldLayoutMk cId="251170722" sldId="2147483672"/>
              <ac:spMk id="7" creationId="{BB4B44BA-FD38-B2B7-C8BC-7F3351CA5463}"/>
            </ac:spMkLst>
          </pc:spChg>
          <pc:picChg chg="add del mod">
            <ac:chgData name="יהודה טאוב" userId="80c2dbd02819b45c" providerId="LiveId" clId="{3AE02355-823B-4495-A460-B79C9B7099A5}" dt="2024-12-01T07:42:44.048" v="380" actId="14100"/>
            <ac:picMkLst>
              <pc:docMk/>
              <pc:sldMasterMk cId="0" sldId="2147483673"/>
              <pc:sldLayoutMk cId="251170722" sldId="2147483672"/>
              <ac:picMk id="3" creationId="{54E57510-2DF4-A760-48E6-CF4C0AA0E5F8}"/>
            </ac:picMkLst>
          </pc:picChg>
        </pc:sldLayoutChg>
      </pc:sldMasterChg>
      <pc:sldMasterChg chg="new del mod addSldLayout delSldLayout">
        <pc:chgData name="יהודה טאוב" userId="80c2dbd02819b45c" providerId="LiveId" clId="{3AE02355-823B-4495-A460-B79C9B7099A5}" dt="2024-12-01T07:39:48.896" v="368" actId="6938"/>
        <pc:sldMasterMkLst>
          <pc:docMk/>
          <pc:sldMasterMk cId="3426995896" sldId="2147483674"/>
        </pc:sldMasterMkLst>
        <pc:sldLayoutChg chg="new del replId">
          <pc:chgData name="יהודה טאוב" userId="80c2dbd02819b45c" providerId="LiveId" clId="{3AE02355-823B-4495-A460-B79C9B7099A5}" dt="2024-12-01T07:39:48.896" v="368" actId="6938"/>
          <pc:sldLayoutMkLst>
            <pc:docMk/>
            <pc:sldMasterMk cId="3426995896" sldId="2147483674"/>
            <pc:sldLayoutMk cId="3061401551" sldId="2147483675"/>
          </pc:sldLayoutMkLst>
        </pc:sldLayoutChg>
        <pc:sldLayoutChg chg="new del replId">
          <pc:chgData name="יהודה טאוב" userId="80c2dbd02819b45c" providerId="LiveId" clId="{3AE02355-823B-4495-A460-B79C9B7099A5}" dt="2024-12-01T07:39:48.896" v="368" actId="6938"/>
          <pc:sldLayoutMkLst>
            <pc:docMk/>
            <pc:sldMasterMk cId="3426995896" sldId="2147483674"/>
            <pc:sldLayoutMk cId="1940269937" sldId="2147483676"/>
          </pc:sldLayoutMkLst>
        </pc:sldLayoutChg>
        <pc:sldLayoutChg chg="new del replId">
          <pc:chgData name="יהודה טאוב" userId="80c2dbd02819b45c" providerId="LiveId" clId="{3AE02355-823B-4495-A460-B79C9B7099A5}" dt="2024-12-01T07:39:48.896" v="368" actId="6938"/>
          <pc:sldLayoutMkLst>
            <pc:docMk/>
            <pc:sldMasterMk cId="3426995896" sldId="2147483674"/>
            <pc:sldLayoutMk cId="1305619905" sldId="2147483677"/>
          </pc:sldLayoutMkLst>
        </pc:sldLayoutChg>
        <pc:sldLayoutChg chg="new del replId">
          <pc:chgData name="יהודה טאוב" userId="80c2dbd02819b45c" providerId="LiveId" clId="{3AE02355-823B-4495-A460-B79C9B7099A5}" dt="2024-12-01T07:39:48.896" v="368" actId="6938"/>
          <pc:sldLayoutMkLst>
            <pc:docMk/>
            <pc:sldMasterMk cId="3426995896" sldId="2147483674"/>
            <pc:sldLayoutMk cId="2482029775" sldId="2147483678"/>
          </pc:sldLayoutMkLst>
        </pc:sldLayoutChg>
        <pc:sldLayoutChg chg="new del replId">
          <pc:chgData name="יהודה טאוב" userId="80c2dbd02819b45c" providerId="LiveId" clId="{3AE02355-823B-4495-A460-B79C9B7099A5}" dt="2024-12-01T07:39:48.896" v="368" actId="6938"/>
          <pc:sldLayoutMkLst>
            <pc:docMk/>
            <pc:sldMasterMk cId="3426995896" sldId="2147483674"/>
            <pc:sldLayoutMk cId="2433213410" sldId="2147483679"/>
          </pc:sldLayoutMkLst>
        </pc:sldLayoutChg>
        <pc:sldLayoutChg chg="new del replId">
          <pc:chgData name="יהודה טאוב" userId="80c2dbd02819b45c" providerId="LiveId" clId="{3AE02355-823B-4495-A460-B79C9B7099A5}" dt="2024-12-01T07:39:48.896" v="368" actId="6938"/>
          <pc:sldLayoutMkLst>
            <pc:docMk/>
            <pc:sldMasterMk cId="3426995896" sldId="2147483674"/>
            <pc:sldLayoutMk cId="2455189478" sldId="2147483680"/>
          </pc:sldLayoutMkLst>
        </pc:sldLayoutChg>
        <pc:sldLayoutChg chg="new del replId">
          <pc:chgData name="יהודה טאוב" userId="80c2dbd02819b45c" providerId="LiveId" clId="{3AE02355-823B-4495-A460-B79C9B7099A5}" dt="2024-12-01T07:39:48.896" v="368" actId="6938"/>
          <pc:sldLayoutMkLst>
            <pc:docMk/>
            <pc:sldMasterMk cId="3426995896" sldId="2147483674"/>
            <pc:sldLayoutMk cId="1645408501" sldId="2147483681"/>
          </pc:sldLayoutMkLst>
        </pc:sldLayoutChg>
        <pc:sldLayoutChg chg="new del replId">
          <pc:chgData name="יהודה טאוב" userId="80c2dbd02819b45c" providerId="LiveId" clId="{3AE02355-823B-4495-A460-B79C9B7099A5}" dt="2024-12-01T07:39:48.896" v="368" actId="6938"/>
          <pc:sldLayoutMkLst>
            <pc:docMk/>
            <pc:sldMasterMk cId="3426995896" sldId="2147483674"/>
            <pc:sldLayoutMk cId="3098097334" sldId="2147483682"/>
          </pc:sldLayoutMkLst>
        </pc:sldLayoutChg>
        <pc:sldLayoutChg chg="new del replId">
          <pc:chgData name="יהודה טאוב" userId="80c2dbd02819b45c" providerId="LiveId" clId="{3AE02355-823B-4495-A460-B79C9B7099A5}" dt="2024-12-01T07:39:48.896" v="368" actId="6938"/>
          <pc:sldLayoutMkLst>
            <pc:docMk/>
            <pc:sldMasterMk cId="3426995896" sldId="2147483674"/>
            <pc:sldLayoutMk cId="3490739385" sldId="2147483683"/>
          </pc:sldLayoutMkLst>
        </pc:sldLayoutChg>
        <pc:sldLayoutChg chg="new del replId">
          <pc:chgData name="יהודה טאוב" userId="80c2dbd02819b45c" providerId="LiveId" clId="{3AE02355-823B-4495-A460-B79C9B7099A5}" dt="2024-12-01T07:39:48.896" v="368" actId="6938"/>
          <pc:sldLayoutMkLst>
            <pc:docMk/>
            <pc:sldMasterMk cId="3426995896" sldId="2147483674"/>
            <pc:sldLayoutMk cId="3355899735" sldId="2147483684"/>
          </pc:sldLayoutMkLst>
        </pc:sldLayoutChg>
        <pc:sldLayoutChg chg="new del replId">
          <pc:chgData name="יהודה טאוב" userId="80c2dbd02819b45c" providerId="LiveId" clId="{3AE02355-823B-4495-A460-B79C9B7099A5}" dt="2024-12-01T07:39:48.896" v="368" actId="6938"/>
          <pc:sldLayoutMkLst>
            <pc:docMk/>
            <pc:sldMasterMk cId="3426995896" sldId="2147483674"/>
            <pc:sldLayoutMk cId="223551679" sldId="2147483685"/>
          </pc:sldLayoutMkLst>
        </pc:sldLayoutChg>
      </pc:sldMasterChg>
      <pc:sldMasterChg chg="new del mod addSldLayout delSldLayout">
        <pc:chgData name="יהודה טאוב" userId="80c2dbd02819b45c" providerId="LiveId" clId="{3AE02355-823B-4495-A460-B79C9B7099A5}" dt="2024-12-01T07:39:06.830" v="364" actId="6938"/>
        <pc:sldMasterMkLst>
          <pc:docMk/>
          <pc:sldMasterMk cId="3745189753" sldId="2147483674"/>
        </pc:sldMasterMkLst>
        <pc:sldLayoutChg chg="new del replId">
          <pc:chgData name="יהודה טאוב" userId="80c2dbd02819b45c" providerId="LiveId" clId="{3AE02355-823B-4495-A460-B79C9B7099A5}" dt="2024-12-01T07:39:06.830" v="364" actId="6938"/>
          <pc:sldLayoutMkLst>
            <pc:docMk/>
            <pc:sldMasterMk cId="3745189753" sldId="2147483674"/>
            <pc:sldLayoutMk cId="4085433407" sldId="2147483675"/>
          </pc:sldLayoutMkLst>
        </pc:sldLayoutChg>
        <pc:sldLayoutChg chg="new del replId">
          <pc:chgData name="יהודה טאוב" userId="80c2dbd02819b45c" providerId="LiveId" clId="{3AE02355-823B-4495-A460-B79C9B7099A5}" dt="2024-12-01T07:39:06.830" v="364" actId="6938"/>
          <pc:sldLayoutMkLst>
            <pc:docMk/>
            <pc:sldMasterMk cId="3745189753" sldId="2147483674"/>
            <pc:sldLayoutMk cId="2522964749" sldId="2147483676"/>
          </pc:sldLayoutMkLst>
        </pc:sldLayoutChg>
        <pc:sldLayoutChg chg="new del replId">
          <pc:chgData name="יהודה טאוב" userId="80c2dbd02819b45c" providerId="LiveId" clId="{3AE02355-823B-4495-A460-B79C9B7099A5}" dt="2024-12-01T07:39:06.830" v="364" actId="6938"/>
          <pc:sldLayoutMkLst>
            <pc:docMk/>
            <pc:sldMasterMk cId="3745189753" sldId="2147483674"/>
            <pc:sldLayoutMk cId="3185894781" sldId="2147483677"/>
          </pc:sldLayoutMkLst>
        </pc:sldLayoutChg>
        <pc:sldLayoutChg chg="new del replId">
          <pc:chgData name="יהודה טאוב" userId="80c2dbd02819b45c" providerId="LiveId" clId="{3AE02355-823B-4495-A460-B79C9B7099A5}" dt="2024-12-01T07:39:06.830" v="364" actId="6938"/>
          <pc:sldLayoutMkLst>
            <pc:docMk/>
            <pc:sldMasterMk cId="3745189753" sldId="2147483674"/>
            <pc:sldLayoutMk cId="1607084225" sldId="2147483678"/>
          </pc:sldLayoutMkLst>
        </pc:sldLayoutChg>
        <pc:sldLayoutChg chg="new del replId">
          <pc:chgData name="יהודה טאוב" userId="80c2dbd02819b45c" providerId="LiveId" clId="{3AE02355-823B-4495-A460-B79C9B7099A5}" dt="2024-12-01T07:39:06.830" v="364" actId="6938"/>
          <pc:sldLayoutMkLst>
            <pc:docMk/>
            <pc:sldMasterMk cId="3745189753" sldId="2147483674"/>
            <pc:sldLayoutMk cId="300674666" sldId="2147483679"/>
          </pc:sldLayoutMkLst>
        </pc:sldLayoutChg>
        <pc:sldLayoutChg chg="new del replId">
          <pc:chgData name="יהודה טאוב" userId="80c2dbd02819b45c" providerId="LiveId" clId="{3AE02355-823B-4495-A460-B79C9B7099A5}" dt="2024-12-01T07:39:06.830" v="364" actId="6938"/>
          <pc:sldLayoutMkLst>
            <pc:docMk/>
            <pc:sldMasterMk cId="3745189753" sldId="2147483674"/>
            <pc:sldLayoutMk cId="1811660983" sldId="2147483680"/>
          </pc:sldLayoutMkLst>
        </pc:sldLayoutChg>
        <pc:sldLayoutChg chg="new del replId">
          <pc:chgData name="יהודה טאוב" userId="80c2dbd02819b45c" providerId="LiveId" clId="{3AE02355-823B-4495-A460-B79C9B7099A5}" dt="2024-12-01T07:39:06.830" v="364" actId="6938"/>
          <pc:sldLayoutMkLst>
            <pc:docMk/>
            <pc:sldMasterMk cId="3745189753" sldId="2147483674"/>
            <pc:sldLayoutMk cId="785720311" sldId="2147483681"/>
          </pc:sldLayoutMkLst>
        </pc:sldLayoutChg>
        <pc:sldLayoutChg chg="new del replId">
          <pc:chgData name="יהודה טאוב" userId="80c2dbd02819b45c" providerId="LiveId" clId="{3AE02355-823B-4495-A460-B79C9B7099A5}" dt="2024-12-01T07:39:06.830" v="364" actId="6938"/>
          <pc:sldLayoutMkLst>
            <pc:docMk/>
            <pc:sldMasterMk cId="3745189753" sldId="2147483674"/>
            <pc:sldLayoutMk cId="4204537572" sldId="2147483682"/>
          </pc:sldLayoutMkLst>
        </pc:sldLayoutChg>
        <pc:sldLayoutChg chg="new del replId">
          <pc:chgData name="יהודה טאוב" userId="80c2dbd02819b45c" providerId="LiveId" clId="{3AE02355-823B-4495-A460-B79C9B7099A5}" dt="2024-12-01T07:39:06.830" v="364" actId="6938"/>
          <pc:sldLayoutMkLst>
            <pc:docMk/>
            <pc:sldMasterMk cId="3745189753" sldId="2147483674"/>
            <pc:sldLayoutMk cId="2172832085" sldId="2147483683"/>
          </pc:sldLayoutMkLst>
        </pc:sldLayoutChg>
        <pc:sldLayoutChg chg="new del replId">
          <pc:chgData name="יהודה טאוב" userId="80c2dbd02819b45c" providerId="LiveId" clId="{3AE02355-823B-4495-A460-B79C9B7099A5}" dt="2024-12-01T07:39:06.830" v="364" actId="6938"/>
          <pc:sldLayoutMkLst>
            <pc:docMk/>
            <pc:sldMasterMk cId="3745189753" sldId="2147483674"/>
            <pc:sldLayoutMk cId="2820161456" sldId="2147483684"/>
          </pc:sldLayoutMkLst>
        </pc:sldLayoutChg>
        <pc:sldLayoutChg chg="new del replId">
          <pc:chgData name="יהודה טאוב" userId="80c2dbd02819b45c" providerId="LiveId" clId="{3AE02355-823B-4495-A460-B79C9B7099A5}" dt="2024-12-01T07:39:06.830" v="364" actId="6938"/>
          <pc:sldLayoutMkLst>
            <pc:docMk/>
            <pc:sldMasterMk cId="3745189753" sldId="2147483674"/>
            <pc:sldLayoutMk cId="1996251403" sldId="2147483685"/>
          </pc:sldLayoutMkLst>
        </pc:sldLayoutChg>
      </pc:sldMasterChg>
      <pc:sldMasterChg chg="add del mod addSldLayout delSldLayout modSldLayout">
        <pc:chgData name="יהודה טאוב" userId="80c2dbd02819b45c" providerId="LiveId" clId="{3AE02355-823B-4495-A460-B79C9B7099A5}" dt="2024-12-01T07:39:20.597" v="366" actId="2890"/>
        <pc:sldMasterMkLst>
          <pc:docMk/>
          <pc:sldMasterMk cId="3982129524" sldId="2147483674"/>
        </pc:sldMasterMkLst>
        <pc:sldLayoutChg chg="add del mod replId">
          <pc:chgData name="יהודה טאוב" userId="80c2dbd02819b45c" providerId="LiveId" clId="{3AE02355-823B-4495-A460-B79C9B7099A5}" dt="2024-12-01T07:39:20.597" v="366" actId="2890"/>
          <pc:sldLayoutMkLst>
            <pc:docMk/>
            <pc:sldMasterMk cId="3982129524" sldId="2147483674"/>
            <pc:sldLayoutMk cId="3833091509" sldId="2147483675"/>
          </pc:sldLayoutMkLst>
        </pc:sldLayoutChg>
        <pc:sldLayoutChg chg="add del mod replId">
          <pc:chgData name="יהודה טאוב" userId="80c2dbd02819b45c" providerId="LiveId" clId="{3AE02355-823B-4495-A460-B79C9B7099A5}" dt="2024-12-01T07:39:20.597" v="366" actId="2890"/>
          <pc:sldLayoutMkLst>
            <pc:docMk/>
            <pc:sldMasterMk cId="3982129524" sldId="2147483674"/>
            <pc:sldLayoutMk cId="1279975637" sldId="2147483676"/>
          </pc:sldLayoutMkLst>
        </pc:sldLayoutChg>
        <pc:sldLayoutChg chg="add del mod replId">
          <pc:chgData name="יהודה טאוב" userId="80c2dbd02819b45c" providerId="LiveId" clId="{3AE02355-823B-4495-A460-B79C9B7099A5}" dt="2024-12-01T07:39:20.597" v="366" actId="2890"/>
          <pc:sldLayoutMkLst>
            <pc:docMk/>
            <pc:sldMasterMk cId="3982129524" sldId="2147483674"/>
            <pc:sldLayoutMk cId="702491368" sldId="2147483677"/>
          </pc:sldLayoutMkLst>
        </pc:sldLayoutChg>
        <pc:sldLayoutChg chg="add del mod replId">
          <pc:chgData name="יהודה טאוב" userId="80c2dbd02819b45c" providerId="LiveId" clId="{3AE02355-823B-4495-A460-B79C9B7099A5}" dt="2024-12-01T07:39:20.597" v="366" actId="2890"/>
          <pc:sldLayoutMkLst>
            <pc:docMk/>
            <pc:sldMasterMk cId="3982129524" sldId="2147483674"/>
            <pc:sldLayoutMk cId="1542771347" sldId="2147483678"/>
          </pc:sldLayoutMkLst>
        </pc:sldLayoutChg>
        <pc:sldLayoutChg chg="add del mod replId">
          <pc:chgData name="יהודה טאוב" userId="80c2dbd02819b45c" providerId="LiveId" clId="{3AE02355-823B-4495-A460-B79C9B7099A5}" dt="2024-12-01T07:39:20.597" v="366" actId="2890"/>
          <pc:sldLayoutMkLst>
            <pc:docMk/>
            <pc:sldMasterMk cId="3982129524" sldId="2147483674"/>
            <pc:sldLayoutMk cId="844906008" sldId="2147483679"/>
          </pc:sldLayoutMkLst>
        </pc:sldLayoutChg>
        <pc:sldLayoutChg chg="add del mod replId">
          <pc:chgData name="יהודה טאוב" userId="80c2dbd02819b45c" providerId="LiveId" clId="{3AE02355-823B-4495-A460-B79C9B7099A5}" dt="2024-12-01T07:39:20.597" v="366" actId="2890"/>
          <pc:sldLayoutMkLst>
            <pc:docMk/>
            <pc:sldMasterMk cId="3982129524" sldId="2147483674"/>
            <pc:sldLayoutMk cId="3665445636" sldId="2147483680"/>
          </pc:sldLayoutMkLst>
        </pc:sldLayoutChg>
        <pc:sldLayoutChg chg="add del mod replId">
          <pc:chgData name="יהודה טאוב" userId="80c2dbd02819b45c" providerId="LiveId" clId="{3AE02355-823B-4495-A460-B79C9B7099A5}" dt="2024-12-01T07:39:20.597" v="366" actId="2890"/>
          <pc:sldLayoutMkLst>
            <pc:docMk/>
            <pc:sldMasterMk cId="3982129524" sldId="2147483674"/>
            <pc:sldLayoutMk cId="1798326566" sldId="2147483681"/>
          </pc:sldLayoutMkLst>
        </pc:sldLayoutChg>
        <pc:sldLayoutChg chg="add del mod replId">
          <pc:chgData name="יהודה טאוב" userId="80c2dbd02819b45c" providerId="LiveId" clId="{3AE02355-823B-4495-A460-B79C9B7099A5}" dt="2024-12-01T07:39:20.597" v="366" actId="2890"/>
          <pc:sldLayoutMkLst>
            <pc:docMk/>
            <pc:sldMasterMk cId="3982129524" sldId="2147483674"/>
            <pc:sldLayoutMk cId="3678516734" sldId="2147483682"/>
          </pc:sldLayoutMkLst>
        </pc:sldLayoutChg>
        <pc:sldLayoutChg chg="add del mod replId">
          <pc:chgData name="יהודה טאוב" userId="80c2dbd02819b45c" providerId="LiveId" clId="{3AE02355-823B-4495-A460-B79C9B7099A5}" dt="2024-12-01T07:39:20.597" v="366" actId="2890"/>
          <pc:sldLayoutMkLst>
            <pc:docMk/>
            <pc:sldMasterMk cId="3982129524" sldId="2147483674"/>
            <pc:sldLayoutMk cId="4078953919" sldId="2147483683"/>
          </pc:sldLayoutMkLst>
        </pc:sldLayoutChg>
        <pc:sldLayoutChg chg="add del mod replId">
          <pc:chgData name="יהודה טאוב" userId="80c2dbd02819b45c" providerId="LiveId" clId="{3AE02355-823B-4495-A460-B79C9B7099A5}" dt="2024-12-01T07:39:20.597" v="366" actId="2890"/>
          <pc:sldLayoutMkLst>
            <pc:docMk/>
            <pc:sldMasterMk cId="3982129524" sldId="2147483674"/>
            <pc:sldLayoutMk cId="1420885911" sldId="2147483684"/>
          </pc:sldLayoutMkLst>
        </pc:sldLayoutChg>
        <pc:sldLayoutChg chg="add del mod replId">
          <pc:chgData name="יהודה טאוב" userId="80c2dbd02819b45c" providerId="LiveId" clId="{3AE02355-823B-4495-A460-B79C9B7099A5}" dt="2024-12-01T07:39:20.597" v="366" actId="2890"/>
          <pc:sldLayoutMkLst>
            <pc:docMk/>
            <pc:sldMasterMk cId="3982129524" sldId="2147483674"/>
            <pc:sldLayoutMk cId="4096431721" sldId="2147483685"/>
          </pc:sldLayoutMkLst>
        </pc:sldLayoutChg>
        <pc:sldLayoutChg chg="add del mod replId">
          <pc:chgData name="יהודה טאוב" userId="80c2dbd02819b45c" providerId="LiveId" clId="{3AE02355-823B-4495-A460-B79C9B7099A5}" dt="2024-12-01T07:39:20.597" v="366" actId="2890"/>
          <pc:sldLayoutMkLst>
            <pc:docMk/>
            <pc:sldMasterMk cId="3982129524" sldId="2147483674"/>
            <pc:sldLayoutMk cId="150461480" sldId="2147483686"/>
          </pc:sldLayoutMkLst>
        </pc:sldLayoutChg>
      </pc:sldMasterChg>
    </pc:docChg>
  </pc:docChgLst>
  <pc:docChgLst>
    <pc:chgData name="יהודה טאוב" userId="80c2dbd02819b45c" providerId="LiveId" clId="{BDB3DA73-EC0D-453E-8664-70E8F5BA2E10}"/>
    <pc:docChg chg="undo custSel addSld modSld sldOrd addSection modSection">
      <pc:chgData name="יהודה טאוב" userId="80c2dbd02819b45c" providerId="LiveId" clId="{BDB3DA73-EC0D-453E-8664-70E8F5BA2E10}" dt="2024-12-10T23:56:40.938" v="1058"/>
      <pc:docMkLst>
        <pc:docMk/>
      </pc:docMkLst>
      <pc:sldChg chg="addSp delSp modSp mod modTransition modAnim">
        <pc:chgData name="יהודה טאוב" userId="80c2dbd02819b45c" providerId="LiveId" clId="{BDB3DA73-EC0D-453E-8664-70E8F5BA2E10}" dt="2024-12-10T23:56:40.938" v="1058"/>
        <pc:sldMkLst>
          <pc:docMk/>
          <pc:sldMk cId="0" sldId="256"/>
        </pc:sldMkLst>
        <pc:picChg chg="add del mod">
          <ac:chgData name="יהודה טאוב" userId="80c2dbd02819b45c" providerId="LiveId" clId="{BDB3DA73-EC0D-453E-8664-70E8F5BA2E10}" dt="2024-12-10T09:19:07.932" v="1042"/>
          <ac:picMkLst>
            <pc:docMk/>
            <pc:sldMk cId="0" sldId="256"/>
            <ac:picMk id="2" creationId="{DC5F40D4-8369-0118-7D14-611BEB30C123}"/>
          </ac:picMkLst>
        </pc:picChg>
        <pc:picChg chg="add del mod">
          <ac:chgData name="יהודה טאוב" userId="80c2dbd02819b45c" providerId="LiveId" clId="{BDB3DA73-EC0D-453E-8664-70E8F5BA2E10}" dt="2024-12-10T10:26:56.846" v="1057"/>
          <ac:picMkLst>
            <pc:docMk/>
            <pc:sldMk cId="0" sldId="256"/>
            <ac:picMk id="3" creationId="{BF016572-6082-62CD-58F6-F0EE715CEE67}"/>
          </ac:picMkLst>
        </pc:picChg>
        <pc:picChg chg="add del mod">
          <ac:chgData name="יהודה טאוב" userId="80c2dbd02819b45c" providerId="LiveId" clId="{BDB3DA73-EC0D-453E-8664-70E8F5BA2E10}" dt="2024-12-10T23:56:40.938" v="1058"/>
          <ac:picMkLst>
            <pc:docMk/>
            <pc:sldMk cId="0" sldId="256"/>
            <ac:picMk id="5" creationId="{E5C50CA2-FB50-2C1E-FFC7-814C75B8A915}"/>
          </ac:picMkLst>
        </pc:picChg>
      </pc:sldChg>
      <pc:sldChg chg="addSp modSp mod modTransition">
        <pc:chgData name="יהודה טאוב" userId="80c2dbd02819b45c" providerId="LiveId" clId="{BDB3DA73-EC0D-453E-8664-70E8F5BA2E10}" dt="2024-12-10T23:56:40.938" v="1058"/>
        <pc:sldMkLst>
          <pc:docMk/>
          <pc:sldMk cId="0" sldId="257"/>
        </pc:sldMkLst>
        <pc:picChg chg="add mod">
          <ac:chgData name="יהודה טאוב" userId="80c2dbd02819b45c" providerId="LiveId" clId="{BDB3DA73-EC0D-453E-8664-70E8F5BA2E10}" dt="2024-12-10T07:00:57.236" v="1032" actId="34819"/>
          <ac:picMkLst>
            <pc:docMk/>
            <pc:sldMk cId="0" sldId="257"/>
            <ac:picMk id="2" creationId="{93152EF5-BDBD-EB06-3C82-903AFB5A8A4B}"/>
          </ac:picMkLst>
        </pc:picChg>
      </pc:sldChg>
      <pc:sldChg chg="addSp delSp modSp mod modTransition modAnim">
        <pc:chgData name="יהודה טאוב" userId="80c2dbd02819b45c" providerId="LiveId" clId="{BDB3DA73-EC0D-453E-8664-70E8F5BA2E10}" dt="2024-12-10T23:56:40.938" v="1058"/>
        <pc:sldMkLst>
          <pc:docMk/>
          <pc:sldMk cId="0" sldId="259"/>
        </pc:sldMkLst>
        <pc:spChg chg="mod">
          <ac:chgData name="יהודה טאוב" userId="80c2dbd02819b45c" providerId="LiveId" clId="{BDB3DA73-EC0D-453E-8664-70E8F5BA2E10}" dt="2024-12-10T01:39:57.171" v="435" actId="20577"/>
          <ac:spMkLst>
            <pc:docMk/>
            <pc:sldMk cId="0" sldId="259"/>
            <ac:spMk id="156" creationId="{00000000-0000-0000-0000-000000000000}"/>
          </ac:spMkLst>
        </pc:spChg>
        <pc:picChg chg="add del mod">
          <ac:chgData name="יהודה טאוב" userId="80c2dbd02819b45c" providerId="LiveId" clId="{BDB3DA73-EC0D-453E-8664-70E8F5BA2E10}" dt="2024-12-10T10:26:56.846" v="1057"/>
          <ac:picMkLst>
            <pc:docMk/>
            <pc:sldMk cId="0" sldId="259"/>
            <ac:picMk id="2" creationId="{8AE08AF9-BC31-A64D-8442-E884480E4876}"/>
          </ac:picMkLst>
        </pc:picChg>
        <pc:picChg chg="add del mod">
          <ac:chgData name="יהודה טאוב" userId="80c2dbd02819b45c" providerId="LiveId" clId="{BDB3DA73-EC0D-453E-8664-70E8F5BA2E10}" dt="2024-12-10T23:56:40.938" v="1058"/>
          <ac:picMkLst>
            <pc:docMk/>
            <pc:sldMk cId="0" sldId="259"/>
            <ac:picMk id="4" creationId="{BD912BF4-9E8E-9D9A-93F8-69F18AD624A9}"/>
          </ac:picMkLst>
        </pc:picChg>
      </pc:sldChg>
      <pc:sldChg chg="addSp delSp modSp mod ord modTransition modAnim">
        <pc:chgData name="יהודה טאוב" userId="80c2dbd02819b45c" providerId="LiveId" clId="{BDB3DA73-EC0D-453E-8664-70E8F5BA2E10}" dt="2024-12-10T23:56:40.938" v="1058"/>
        <pc:sldMkLst>
          <pc:docMk/>
          <pc:sldMk cId="1423508796" sldId="261"/>
        </pc:sldMkLst>
        <pc:spChg chg="mod">
          <ac:chgData name="יהודה טאוב" userId="80c2dbd02819b45c" providerId="LiveId" clId="{BDB3DA73-EC0D-453E-8664-70E8F5BA2E10}" dt="2024-12-10T02:10:32.800" v="633" actId="20577"/>
          <ac:spMkLst>
            <pc:docMk/>
            <pc:sldMk cId="1423508796" sldId="261"/>
            <ac:spMk id="168" creationId="{00000000-0000-0000-0000-000000000000}"/>
          </ac:spMkLst>
        </pc:spChg>
        <pc:picChg chg="add del mod">
          <ac:chgData name="יהודה טאוב" userId="80c2dbd02819b45c" providerId="LiveId" clId="{BDB3DA73-EC0D-453E-8664-70E8F5BA2E10}" dt="2024-12-10T10:26:56.846" v="1057"/>
          <ac:picMkLst>
            <pc:docMk/>
            <pc:sldMk cId="1423508796" sldId="261"/>
            <ac:picMk id="2" creationId="{A0D8DE5E-DBD1-8298-E7D7-C152D4A4B0AF}"/>
          </ac:picMkLst>
        </pc:picChg>
        <pc:picChg chg="add del mod">
          <ac:chgData name="יהודה טאוב" userId="80c2dbd02819b45c" providerId="LiveId" clId="{BDB3DA73-EC0D-453E-8664-70E8F5BA2E10}" dt="2024-12-10T23:56:40.938" v="1058"/>
          <ac:picMkLst>
            <pc:docMk/>
            <pc:sldMk cId="1423508796" sldId="261"/>
            <ac:picMk id="3" creationId="{19357A9A-2708-60AD-8376-65E06D510FBF}"/>
          </ac:picMkLst>
        </pc:picChg>
      </pc:sldChg>
      <pc:sldChg chg="addSp delSp modSp mod ord modTransition modAnim">
        <pc:chgData name="יהודה טאוב" userId="80c2dbd02819b45c" providerId="LiveId" clId="{BDB3DA73-EC0D-453E-8664-70E8F5BA2E10}" dt="2024-12-10T23:56:40.938" v="1058"/>
        <pc:sldMkLst>
          <pc:docMk/>
          <pc:sldMk cId="573793437" sldId="262"/>
        </pc:sldMkLst>
        <pc:spChg chg="mod">
          <ac:chgData name="יהודה טאוב" userId="80c2dbd02819b45c" providerId="LiveId" clId="{BDB3DA73-EC0D-453E-8664-70E8F5BA2E10}" dt="2024-12-10T02:18:10.772" v="779" actId="13926"/>
          <ac:spMkLst>
            <pc:docMk/>
            <pc:sldMk cId="573793437" sldId="262"/>
            <ac:spMk id="176" creationId="{00000000-0000-0000-0000-000000000000}"/>
          </ac:spMkLst>
        </pc:spChg>
        <pc:picChg chg="add del mod">
          <ac:chgData name="יהודה טאוב" userId="80c2dbd02819b45c" providerId="LiveId" clId="{BDB3DA73-EC0D-453E-8664-70E8F5BA2E10}" dt="2024-12-10T10:26:56.846" v="1057"/>
          <ac:picMkLst>
            <pc:docMk/>
            <pc:sldMk cId="573793437" sldId="262"/>
            <ac:picMk id="2" creationId="{8189A57B-2B28-4FD9-3F5B-AC8F956E0814}"/>
          </ac:picMkLst>
        </pc:picChg>
        <pc:picChg chg="add del mod">
          <ac:chgData name="יהודה טאוב" userId="80c2dbd02819b45c" providerId="LiveId" clId="{BDB3DA73-EC0D-453E-8664-70E8F5BA2E10}" dt="2024-12-10T23:56:40.938" v="1058"/>
          <ac:picMkLst>
            <pc:docMk/>
            <pc:sldMk cId="573793437" sldId="262"/>
            <ac:picMk id="3" creationId="{E914DA38-423A-C157-A332-A1E8A24CB345}"/>
          </ac:picMkLst>
        </pc:picChg>
      </pc:sldChg>
      <pc:sldChg chg="addSp modSp mod ord modTransition">
        <pc:chgData name="יהודה טאוב" userId="80c2dbd02819b45c" providerId="LiveId" clId="{BDB3DA73-EC0D-453E-8664-70E8F5BA2E10}" dt="2024-12-10T23:56:40.938" v="1058"/>
        <pc:sldMkLst>
          <pc:docMk/>
          <pc:sldMk cId="1075242321" sldId="263"/>
        </pc:sldMkLst>
        <pc:picChg chg="add mod">
          <ac:chgData name="יהודה טאוב" userId="80c2dbd02819b45c" providerId="LiveId" clId="{BDB3DA73-EC0D-453E-8664-70E8F5BA2E10}" dt="2024-12-10T07:00:57.236" v="1032" actId="34819"/>
          <ac:picMkLst>
            <pc:docMk/>
            <pc:sldMk cId="1075242321" sldId="263"/>
            <ac:picMk id="2" creationId="{21E9D004-6276-56E4-1DE9-F5A0288FD606}"/>
          </ac:picMkLst>
        </pc:picChg>
      </pc:sldChg>
      <pc:sldChg chg="addSp delSp modSp mod modTransition modAnim">
        <pc:chgData name="יהודה טאוב" userId="80c2dbd02819b45c" providerId="LiveId" clId="{BDB3DA73-EC0D-453E-8664-70E8F5BA2E10}" dt="2024-12-10T23:56:40.938" v="1058"/>
        <pc:sldMkLst>
          <pc:docMk/>
          <pc:sldMk cId="3292252197" sldId="264"/>
        </pc:sldMkLst>
        <pc:picChg chg="add del mod">
          <ac:chgData name="יהודה טאוב" userId="80c2dbd02819b45c" providerId="LiveId" clId="{BDB3DA73-EC0D-453E-8664-70E8F5BA2E10}" dt="2024-12-10T10:26:56.846" v="1057"/>
          <ac:picMkLst>
            <pc:docMk/>
            <pc:sldMk cId="3292252197" sldId="264"/>
            <ac:picMk id="2" creationId="{0A7584E8-3E15-78F1-E68F-3DBE1EC107BA}"/>
          </ac:picMkLst>
        </pc:picChg>
        <pc:picChg chg="add del mod">
          <ac:chgData name="יהודה טאוב" userId="80c2dbd02819b45c" providerId="LiveId" clId="{BDB3DA73-EC0D-453E-8664-70E8F5BA2E10}" dt="2024-12-10T23:56:40.938" v="1058"/>
          <ac:picMkLst>
            <pc:docMk/>
            <pc:sldMk cId="3292252197" sldId="264"/>
            <ac:picMk id="3" creationId="{45C84A6C-9846-D1D4-2864-C7F893D173DD}"/>
          </ac:picMkLst>
        </pc:picChg>
      </pc:sldChg>
      <pc:sldChg chg="addSp modSp mod ord modTransition">
        <pc:chgData name="יהודה טאוב" userId="80c2dbd02819b45c" providerId="LiveId" clId="{BDB3DA73-EC0D-453E-8664-70E8F5BA2E10}" dt="2024-12-10T23:56:40.938" v="1058"/>
        <pc:sldMkLst>
          <pc:docMk/>
          <pc:sldMk cId="388074681" sldId="265"/>
        </pc:sldMkLst>
        <pc:picChg chg="add mod">
          <ac:chgData name="יהודה טאוב" userId="80c2dbd02819b45c" providerId="LiveId" clId="{BDB3DA73-EC0D-453E-8664-70E8F5BA2E10}" dt="2024-12-10T07:00:57.236" v="1032" actId="34819"/>
          <ac:picMkLst>
            <pc:docMk/>
            <pc:sldMk cId="388074681" sldId="265"/>
            <ac:picMk id="2" creationId="{949F9FA3-D36A-12DE-43EC-C1D7637EA11E}"/>
          </ac:picMkLst>
        </pc:picChg>
      </pc:sldChg>
      <pc:sldChg chg="addSp delSp modSp mod modTransition modAnim">
        <pc:chgData name="יהודה טאוב" userId="80c2dbd02819b45c" providerId="LiveId" clId="{BDB3DA73-EC0D-453E-8664-70E8F5BA2E10}" dt="2024-12-10T23:56:40.938" v="1058"/>
        <pc:sldMkLst>
          <pc:docMk/>
          <pc:sldMk cId="0" sldId="266"/>
        </pc:sldMkLst>
        <pc:spChg chg="mod">
          <ac:chgData name="יהודה טאוב" userId="80c2dbd02819b45c" providerId="LiveId" clId="{BDB3DA73-EC0D-453E-8664-70E8F5BA2E10}" dt="2024-12-10T01:24:35.581" v="317" actId="6549"/>
          <ac:spMkLst>
            <pc:docMk/>
            <pc:sldMk cId="0" sldId="266"/>
            <ac:spMk id="199" creationId="{00000000-0000-0000-0000-000000000000}"/>
          </ac:spMkLst>
        </pc:spChg>
        <pc:picChg chg="add del mod">
          <ac:chgData name="יהודה טאוב" userId="80c2dbd02819b45c" providerId="LiveId" clId="{BDB3DA73-EC0D-453E-8664-70E8F5BA2E10}" dt="2024-12-10T10:26:56.846" v="1057"/>
          <ac:picMkLst>
            <pc:docMk/>
            <pc:sldMk cId="0" sldId="266"/>
            <ac:picMk id="3" creationId="{E803B673-DDE4-76A8-A490-A32C5D6B014F}"/>
          </ac:picMkLst>
        </pc:picChg>
        <pc:picChg chg="add del mod">
          <ac:chgData name="יהודה טאוב" userId="80c2dbd02819b45c" providerId="LiveId" clId="{BDB3DA73-EC0D-453E-8664-70E8F5BA2E10}" dt="2024-12-10T23:56:40.938" v="1058"/>
          <ac:picMkLst>
            <pc:docMk/>
            <pc:sldMk cId="0" sldId="266"/>
            <ac:picMk id="4" creationId="{5F5E4347-3F9E-5107-BBEE-EB4C2A6AD9FF}"/>
          </ac:picMkLst>
        </pc:picChg>
      </pc:sldChg>
      <pc:sldChg chg="addSp modSp mod ord modTransition">
        <pc:chgData name="יהודה טאוב" userId="80c2dbd02819b45c" providerId="LiveId" clId="{BDB3DA73-EC0D-453E-8664-70E8F5BA2E10}" dt="2024-12-10T23:56:40.938" v="1058"/>
        <pc:sldMkLst>
          <pc:docMk/>
          <pc:sldMk cId="2432655180" sldId="267"/>
        </pc:sldMkLst>
        <pc:picChg chg="add mod">
          <ac:chgData name="יהודה טאוב" userId="80c2dbd02819b45c" providerId="LiveId" clId="{BDB3DA73-EC0D-453E-8664-70E8F5BA2E10}" dt="2024-12-10T07:00:57.236" v="1032" actId="34819"/>
          <ac:picMkLst>
            <pc:docMk/>
            <pc:sldMk cId="2432655180" sldId="267"/>
            <ac:picMk id="2" creationId="{D64F3E83-2940-CCDA-7C97-2AFE9EB79E3B}"/>
          </ac:picMkLst>
        </pc:picChg>
      </pc:sldChg>
      <pc:sldChg chg="addSp delSp modSp mod modTransition modAnim">
        <pc:chgData name="יהודה טאוב" userId="80c2dbd02819b45c" providerId="LiveId" clId="{BDB3DA73-EC0D-453E-8664-70E8F5BA2E10}" dt="2024-12-10T23:56:40.938" v="1058"/>
        <pc:sldMkLst>
          <pc:docMk/>
          <pc:sldMk cId="2036192443" sldId="268"/>
        </pc:sldMkLst>
        <pc:picChg chg="add del mod">
          <ac:chgData name="יהודה טאוב" userId="80c2dbd02819b45c" providerId="LiveId" clId="{BDB3DA73-EC0D-453E-8664-70E8F5BA2E10}" dt="2024-12-10T10:26:56.846" v="1057"/>
          <ac:picMkLst>
            <pc:docMk/>
            <pc:sldMk cId="2036192443" sldId="268"/>
            <ac:picMk id="2" creationId="{87E5BF25-5B28-10CC-EE22-AF7C0D8B478D}"/>
          </ac:picMkLst>
        </pc:picChg>
        <pc:picChg chg="add del mod">
          <ac:chgData name="יהודה טאוב" userId="80c2dbd02819b45c" providerId="LiveId" clId="{BDB3DA73-EC0D-453E-8664-70E8F5BA2E10}" dt="2024-12-10T23:56:40.938" v="1058"/>
          <ac:picMkLst>
            <pc:docMk/>
            <pc:sldMk cId="2036192443" sldId="268"/>
            <ac:picMk id="3" creationId="{BA6937A4-C624-DAF9-368D-12B5FA4DCEC0}"/>
          </ac:picMkLst>
        </pc:picChg>
      </pc:sldChg>
      <pc:sldChg chg="addSp delSp modSp mod modTransition modAnim">
        <pc:chgData name="יהודה טאוב" userId="80c2dbd02819b45c" providerId="LiveId" clId="{BDB3DA73-EC0D-453E-8664-70E8F5BA2E10}" dt="2024-12-10T23:56:40.938" v="1058"/>
        <pc:sldMkLst>
          <pc:docMk/>
          <pc:sldMk cId="0" sldId="269"/>
        </pc:sldMkLst>
        <pc:picChg chg="add del mod">
          <ac:chgData name="יהודה טאוב" userId="80c2dbd02819b45c" providerId="LiveId" clId="{BDB3DA73-EC0D-453E-8664-70E8F5BA2E10}" dt="2024-12-10T10:26:56.846" v="1057"/>
          <ac:picMkLst>
            <pc:docMk/>
            <pc:sldMk cId="0" sldId="269"/>
            <ac:picMk id="2" creationId="{405D0BD4-D1B1-DF85-18E0-17C4EA104F7A}"/>
          </ac:picMkLst>
        </pc:picChg>
        <pc:picChg chg="add del mod">
          <ac:chgData name="יהודה טאוב" userId="80c2dbd02819b45c" providerId="LiveId" clId="{BDB3DA73-EC0D-453E-8664-70E8F5BA2E10}" dt="2024-12-10T23:56:40.938" v="1058"/>
          <ac:picMkLst>
            <pc:docMk/>
            <pc:sldMk cId="0" sldId="269"/>
            <ac:picMk id="3" creationId="{E4C5A448-6B42-AB5E-2DD3-6B39D412628B}"/>
          </ac:picMkLst>
        </pc:picChg>
      </pc:sldChg>
      <pc:sldChg chg="addSp delSp modSp mod modTransition modAnim">
        <pc:chgData name="יהודה טאוב" userId="80c2dbd02819b45c" providerId="LiveId" clId="{BDB3DA73-EC0D-453E-8664-70E8F5BA2E10}" dt="2024-12-10T23:56:40.938" v="1058"/>
        <pc:sldMkLst>
          <pc:docMk/>
          <pc:sldMk cId="0" sldId="270"/>
        </pc:sldMkLst>
        <pc:picChg chg="add del mod">
          <ac:chgData name="יהודה טאוב" userId="80c2dbd02819b45c" providerId="LiveId" clId="{BDB3DA73-EC0D-453E-8664-70E8F5BA2E10}" dt="2024-12-10T10:26:56.846" v="1057"/>
          <ac:picMkLst>
            <pc:docMk/>
            <pc:sldMk cId="0" sldId="270"/>
            <ac:picMk id="2" creationId="{296BD448-A458-2189-D771-69767928AF3C}"/>
          </ac:picMkLst>
        </pc:picChg>
        <pc:picChg chg="add del mod">
          <ac:chgData name="יהודה טאוב" userId="80c2dbd02819b45c" providerId="LiveId" clId="{BDB3DA73-EC0D-453E-8664-70E8F5BA2E10}" dt="2024-12-10T23:56:40.938" v="1058"/>
          <ac:picMkLst>
            <pc:docMk/>
            <pc:sldMk cId="0" sldId="270"/>
            <ac:picMk id="4" creationId="{8C4AB58D-E8EE-C118-5B8F-E69083656842}"/>
          </ac:picMkLst>
        </pc:picChg>
      </pc:sldChg>
      <pc:sldChg chg="addSp modSp mod modTransition">
        <pc:chgData name="יהודה טאוב" userId="80c2dbd02819b45c" providerId="LiveId" clId="{BDB3DA73-EC0D-453E-8664-70E8F5BA2E10}" dt="2024-12-10T23:56:40.938" v="1058"/>
        <pc:sldMkLst>
          <pc:docMk/>
          <pc:sldMk cId="0" sldId="271"/>
        </pc:sldMkLst>
        <pc:picChg chg="add mod">
          <ac:chgData name="יהודה טאוב" userId="80c2dbd02819b45c" providerId="LiveId" clId="{BDB3DA73-EC0D-453E-8664-70E8F5BA2E10}" dt="2024-12-10T07:00:57.236" v="1032" actId="34819"/>
          <ac:picMkLst>
            <pc:docMk/>
            <pc:sldMk cId="0" sldId="271"/>
            <ac:picMk id="2" creationId="{3B22FD0F-6B0F-4D79-4AC2-62080CE9FD0F}"/>
          </ac:picMkLst>
        </pc:picChg>
      </pc:sldChg>
      <pc:sldChg chg="addSp modSp mod ord modTransition">
        <pc:chgData name="יהודה טאוב" userId="80c2dbd02819b45c" providerId="LiveId" clId="{BDB3DA73-EC0D-453E-8664-70E8F5BA2E10}" dt="2024-12-10T23:56:40.938" v="1058"/>
        <pc:sldMkLst>
          <pc:docMk/>
          <pc:sldMk cId="0" sldId="272"/>
        </pc:sldMkLst>
        <pc:picChg chg="add mod">
          <ac:chgData name="יהודה טאוב" userId="80c2dbd02819b45c" providerId="LiveId" clId="{BDB3DA73-EC0D-453E-8664-70E8F5BA2E10}" dt="2024-12-10T07:00:57.236" v="1032" actId="34819"/>
          <ac:picMkLst>
            <pc:docMk/>
            <pc:sldMk cId="0" sldId="272"/>
            <ac:picMk id="2" creationId="{636C68C6-2119-4398-FF98-B46AE7DD0BF6}"/>
          </ac:picMkLst>
        </pc:picChg>
      </pc:sldChg>
      <pc:sldChg chg="addSp modSp mod modTransition">
        <pc:chgData name="יהודה טאוב" userId="80c2dbd02819b45c" providerId="LiveId" clId="{BDB3DA73-EC0D-453E-8664-70E8F5BA2E10}" dt="2024-12-10T23:56:40.938" v="1058"/>
        <pc:sldMkLst>
          <pc:docMk/>
          <pc:sldMk cId="0" sldId="273"/>
        </pc:sldMkLst>
        <pc:picChg chg="add mod">
          <ac:chgData name="יהודה טאוב" userId="80c2dbd02819b45c" providerId="LiveId" clId="{BDB3DA73-EC0D-453E-8664-70E8F5BA2E10}" dt="2024-12-10T07:00:57.236" v="1032" actId="34819"/>
          <ac:picMkLst>
            <pc:docMk/>
            <pc:sldMk cId="0" sldId="273"/>
            <ac:picMk id="2" creationId="{AFDEC174-FF3E-07D9-9EF0-AF51B7E54A58}"/>
          </ac:picMkLst>
        </pc:picChg>
      </pc:sldChg>
      <pc:sldChg chg="addSp modSp mod modTransition">
        <pc:chgData name="יהודה טאוב" userId="80c2dbd02819b45c" providerId="LiveId" clId="{BDB3DA73-EC0D-453E-8664-70E8F5BA2E10}" dt="2024-12-10T23:56:40.938" v="1058"/>
        <pc:sldMkLst>
          <pc:docMk/>
          <pc:sldMk cId="0" sldId="274"/>
        </pc:sldMkLst>
        <pc:picChg chg="add mod">
          <ac:chgData name="יהודה טאוב" userId="80c2dbd02819b45c" providerId="LiveId" clId="{BDB3DA73-EC0D-453E-8664-70E8F5BA2E10}" dt="2024-12-10T07:00:57.236" v="1032" actId="34819"/>
          <ac:picMkLst>
            <pc:docMk/>
            <pc:sldMk cId="0" sldId="274"/>
            <ac:picMk id="2" creationId="{1DFB24CC-FC28-3E96-5E5D-CA5B315B8F6B}"/>
          </ac:picMkLst>
        </pc:picChg>
      </pc:sldChg>
      <pc:sldChg chg="addSp modSp mod modTransition">
        <pc:chgData name="יהודה טאוב" userId="80c2dbd02819b45c" providerId="LiveId" clId="{BDB3DA73-EC0D-453E-8664-70E8F5BA2E10}" dt="2024-12-10T23:56:40.938" v="1058"/>
        <pc:sldMkLst>
          <pc:docMk/>
          <pc:sldMk cId="0" sldId="275"/>
        </pc:sldMkLst>
        <pc:picChg chg="add mod">
          <ac:chgData name="יהודה טאוב" userId="80c2dbd02819b45c" providerId="LiveId" clId="{BDB3DA73-EC0D-453E-8664-70E8F5BA2E10}" dt="2024-12-10T07:00:57.236" v="1032" actId="34819"/>
          <ac:picMkLst>
            <pc:docMk/>
            <pc:sldMk cId="0" sldId="275"/>
            <ac:picMk id="2" creationId="{9EAF8B7B-AA61-A943-F721-7960D64DBC8E}"/>
          </ac:picMkLst>
        </pc:picChg>
      </pc:sldChg>
      <pc:sldChg chg="addSp modSp mod modTransition">
        <pc:chgData name="יהודה טאוב" userId="80c2dbd02819b45c" providerId="LiveId" clId="{BDB3DA73-EC0D-453E-8664-70E8F5BA2E10}" dt="2024-12-10T23:56:40.938" v="1058"/>
        <pc:sldMkLst>
          <pc:docMk/>
          <pc:sldMk cId="0" sldId="276"/>
        </pc:sldMkLst>
        <pc:picChg chg="add mod">
          <ac:chgData name="יהודה טאוב" userId="80c2dbd02819b45c" providerId="LiveId" clId="{BDB3DA73-EC0D-453E-8664-70E8F5BA2E10}" dt="2024-12-10T07:00:57.236" v="1032" actId="34819"/>
          <ac:picMkLst>
            <pc:docMk/>
            <pc:sldMk cId="0" sldId="276"/>
            <ac:picMk id="2" creationId="{761AC0B2-20A2-510E-BBA6-CE1E5C6DB504}"/>
          </ac:picMkLst>
        </pc:picChg>
      </pc:sldChg>
      <pc:sldChg chg="addSp delSp modSp mod ord modTransition modAnim">
        <pc:chgData name="יהודה טאוב" userId="80c2dbd02819b45c" providerId="LiveId" clId="{BDB3DA73-EC0D-453E-8664-70E8F5BA2E10}" dt="2024-12-10T23:56:40.938" v="1058"/>
        <pc:sldMkLst>
          <pc:docMk/>
          <pc:sldMk cId="0" sldId="277"/>
        </pc:sldMkLst>
        <pc:spChg chg="mod">
          <ac:chgData name="יהודה טאוב" userId="80c2dbd02819b45c" providerId="LiveId" clId="{BDB3DA73-EC0D-453E-8664-70E8F5BA2E10}" dt="2024-12-10T02:30:34.704" v="857" actId="404"/>
          <ac:spMkLst>
            <pc:docMk/>
            <pc:sldMk cId="0" sldId="277"/>
            <ac:spMk id="267" creationId="{00000000-0000-0000-0000-000000000000}"/>
          </ac:spMkLst>
        </pc:spChg>
        <pc:picChg chg="add del mod">
          <ac:chgData name="יהודה טאוב" userId="80c2dbd02819b45c" providerId="LiveId" clId="{BDB3DA73-EC0D-453E-8664-70E8F5BA2E10}" dt="2024-12-10T10:26:56.846" v="1057"/>
          <ac:picMkLst>
            <pc:docMk/>
            <pc:sldMk cId="0" sldId="277"/>
            <ac:picMk id="2" creationId="{1E4C60D5-74A3-D26B-C9DD-47787B51ED6C}"/>
          </ac:picMkLst>
        </pc:picChg>
        <pc:picChg chg="add del mod">
          <ac:chgData name="יהודה טאוב" userId="80c2dbd02819b45c" providerId="LiveId" clId="{BDB3DA73-EC0D-453E-8664-70E8F5BA2E10}" dt="2024-12-10T23:56:40.938" v="1058"/>
          <ac:picMkLst>
            <pc:docMk/>
            <pc:sldMk cId="0" sldId="277"/>
            <ac:picMk id="3" creationId="{F0C61FE4-D94C-0449-42C8-70C47D877E62}"/>
          </ac:picMkLst>
        </pc:picChg>
        <pc:picChg chg="add mod">
          <ac:chgData name="יהודה טאוב" userId="80c2dbd02819b45c" providerId="LiveId" clId="{BDB3DA73-EC0D-453E-8664-70E8F5BA2E10}" dt="2024-12-10T02:29:15.284" v="827" actId="1076"/>
          <ac:picMkLst>
            <pc:docMk/>
            <pc:sldMk cId="0" sldId="277"/>
            <ac:picMk id="2050" creationId="{7EC7EA70-8315-19F2-4633-11C90B6AF371}"/>
          </ac:picMkLst>
        </pc:picChg>
        <pc:picChg chg="add mod">
          <ac:chgData name="יהודה טאוב" userId="80c2dbd02819b45c" providerId="LiveId" clId="{BDB3DA73-EC0D-453E-8664-70E8F5BA2E10}" dt="2024-12-10T02:29:35.980" v="847" actId="1076"/>
          <ac:picMkLst>
            <pc:docMk/>
            <pc:sldMk cId="0" sldId="277"/>
            <ac:picMk id="2052" creationId="{CAF1A0AB-6D4F-FC08-61F3-0B3E9BA42897}"/>
          </ac:picMkLst>
        </pc:picChg>
      </pc:sldChg>
      <pc:sldChg chg="addSp delSp modSp mod modTransition modAnim">
        <pc:chgData name="יהודה טאוב" userId="80c2dbd02819b45c" providerId="LiveId" clId="{BDB3DA73-EC0D-453E-8664-70E8F5BA2E10}" dt="2024-12-10T23:56:40.938" v="1058"/>
        <pc:sldMkLst>
          <pc:docMk/>
          <pc:sldMk cId="0" sldId="278"/>
        </pc:sldMkLst>
        <pc:picChg chg="add del mod">
          <ac:chgData name="יהודה טאוב" userId="80c2dbd02819b45c" providerId="LiveId" clId="{BDB3DA73-EC0D-453E-8664-70E8F5BA2E10}" dt="2024-12-10T10:26:56.846" v="1057"/>
          <ac:picMkLst>
            <pc:docMk/>
            <pc:sldMk cId="0" sldId="278"/>
            <ac:picMk id="2" creationId="{9032D4BF-0054-6C6F-9796-FC7E6E2FF2AC}"/>
          </ac:picMkLst>
        </pc:picChg>
        <pc:picChg chg="add del mod">
          <ac:chgData name="יהודה טאוב" userId="80c2dbd02819b45c" providerId="LiveId" clId="{BDB3DA73-EC0D-453E-8664-70E8F5BA2E10}" dt="2024-12-10T23:56:40.938" v="1058"/>
          <ac:picMkLst>
            <pc:docMk/>
            <pc:sldMk cId="0" sldId="278"/>
            <ac:picMk id="4" creationId="{941E088B-8BC3-B637-581F-43A45BDC9CF2}"/>
          </ac:picMkLst>
        </pc:picChg>
      </pc:sldChg>
      <pc:sldChg chg="addSp delSp modSp mod modTransition modAnim">
        <pc:chgData name="יהודה טאוב" userId="80c2dbd02819b45c" providerId="LiveId" clId="{BDB3DA73-EC0D-453E-8664-70E8F5BA2E10}" dt="2024-12-10T23:56:40.938" v="1058"/>
        <pc:sldMkLst>
          <pc:docMk/>
          <pc:sldMk cId="0" sldId="279"/>
        </pc:sldMkLst>
        <pc:picChg chg="add del mod">
          <ac:chgData name="יהודה טאוב" userId="80c2dbd02819b45c" providerId="LiveId" clId="{BDB3DA73-EC0D-453E-8664-70E8F5BA2E10}" dt="2024-12-10T10:26:56.846" v="1057"/>
          <ac:picMkLst>
            <pc:docMk/>
            <pc:sldMk cId="0" sldId="279"/>
            <ac:picMk id="2" creationId="{E238AD91-E237-16D7-5D83-1CE85A516556}"/>
          </ac:picMkLst>
        </pc:picChg>
        <pc:picChg chg="add del mod">
          <ac:chgData name="יהודה טאוב" userId="80c2dbd02819b45c" providerId="LiveId" clId="{BDB3DA73-EC0D-453E-8664-70E8F5BA2E10}" dt="2024-12-10T23:56:40.938" v="1058"/>
          <ac:picMkLst>
            <pc:docMk/>
            <pc:sldMk cId="0" sldId="279"/>
            <ac:picMk id="5" creationId="{3CC3AB47-2F1E-2DF4-D81E-2A8AB6D38672}"/>
          </ac:picMkLst>
        </pc:picChg>
      </pc:sldChg>
      <pc:sldChg chg="addSp delSp modSp mod ord modTransition modAnim">
        <pc:chgData name="יהודה טאוב" userId="80c2dbd02819b45c" providerId="LiveId" clId="{BDB3DA73-EC0D-453E-8664-70E8F5BA2E10}" dt="2024-12-10T23:56:40.938" v="1058"/>
        <pc:sldMkLst>
          <pc:docMk/>
          <pc:sldMk cId="1464029829" sldId="287"/>
        </pc:sldMkLst>
        <pc:spChg chg="mod">
          <ac:chgData name="יהודה טאוב" userId="80c2dbd02819b45c" providerId="LiveId" clId="{BDB3DA73-EC0D-453E-8664-70E8F5BA2E10}" dt="2024-12-10T04:52:17.534" v="910" actId="20577"/>
          <ac:spMkLst>
            <pc:docMk/>
            <pc:sldMk cId="1464029829" sldId="287"/>
            <ac:spMk id="211" creationId="{C5B0AC4D-FD18-0DD1-A191-A0FECB67C461}"/>
          </ac:spMkLst>
        </pc:spChg>
        <pc:picChg chg="add del mod">
          <ac:chgData name="יהודה טאוב" userId="80c2dbd02819b45c" providerId="LiveId" clId="{BDB3DA73-EC0D-453E-8664-70E8F5BA2E10}" dt="2024-12-10T10:26:56.846" v="1057"/>
          <ac:picMkLst>
            <pc:docMk/>
            <pc:sldMk cId="1464029829" sldId="287"/>
            <ac:picMk id="2" creationId="{D08D069A-92A0-B47E-1A74-858EF65F6336}"/>
          </ac:picMkLst>
        </pc:picChg>
        <pc:picChg chg="add del mod">
          <ac:chgData name="יהודה טאוב" userId="80c2dbd02819b45c" providerId="LiveId" clId="{BDB3DA73-EC0D-453E-8664-70E8F5BA2E10}" dt="2024-12-10T23:56:40.938" v="1058"/>
          <ac:picMkLst>
            <pc:docMk/>
            <pc:sldMk cId="1464029829" sldId="287"/>
            <ac:picMk id="3" creationId="{845727D6-AE6B-4584-08A9-9B18381CD12E}"/>
          </ac:picMkLst>
        </pc:picChg>
      </pc:sldChg>
      <pc:sldChg chg="addSp delSp modSp mod ord modTransition modAnim">
        <pc:chgData name="יהודה טאוב" userId="80c2dbd02819b45c" providerId="LiveId" clId="{BDB3DA73-EC0D-453E-8664-70E8F5BA2E10}" dt="2024-12-10T23:56:40.938" v="1058"/>
        <pc:sldMkLst>
          <pc:docMk/>
          <pc:sldMk cId="3348972316" sldId="288"/>
        </pc:sldMkLst>
        <pc:spChg chg="mod">
          <ac:chgData name="יהודה טאוב" userId="80c2dbd02819b45c" providerId="LiveId" clId="{BDB3DA73-EC0D-453E-8664-70E8F5BA2E10}" dt="2024-12-10T04:54:25.600" v="928" actId="404"/>
          <ac:spMkLst>
            <pc:docMk/>
            <pc:sldMk cId="3348972316" sldId="288"/>
            <ac:spMk id="211" creationId="{9B9F2087-AB93-77F2-F48F-11C220CBC1AF}"/>
          </ac:spMkLst>
        </pc:spChg>
        <pc:picChg chg="add del mod">
          <ac:chgData name="יהודה טאוב" userId="80c2dbd02819b45c" providerId="LiveId" clId="{BDB3DA73-EC0D-453E-8664-70E8F5BA2E10}" dt="2024-12-10T10:26:56.846" v="1057"/>
          <ac:picMkLst>
            <pc:docMk/>
            <pc:sldMk cId="3348972316" sldId="288"/>
            <ac:picMk id="2" creationId="{299D260F-A872-EE30-2853-A00023003139}"/>
          </ac:picMkLst>
        </pc:picChg>
        <pc:picChg chg="add del mod">
          <ac:chgData name="יהודה טאוב" userId="80c2dbd02819b45c" providerId="LiveId" clId="{BDB3DA73-EC0D-453E-8664-70E8F5BA2E10}" dt="2024-12-10T23:56:40.938" v="1058"/>
          <ac:picMkLst>
            <pc:docMk/>
            <pc:sldMk cId="3348972316" sldId="288"/>
            <ac:picMk id="3" creationId="{F2574AEE-8427-B80E-E638-F37F6D9A5AC3}"/>
          </ac:picMkLst>
        </pc:picChg>
      </pc:sldChg>
      <pc:sldChg chg="addSp delSp modSp mod ord modTransition modAnim">
        <pc:chgData name="יהודה טאוב" userId="80c2dbd02819b45c" providerId="LiveId" clId="{BDB3DA73-EC0D-453E-8664-70E8F5BA2E10}" dt="2024-12-10T23:56:40.938" v="1058"/>
        <pc:sldMkLst>
          <pc:docMk/>
          <pc:sldMk cId="837026279" sldId="289"/>
        </pc:sldMkLst>
        <pc:spChg chg="mod">
          <ac:chgData name="יהודה טאוב" userId="80c2dbd02819b45c" providerId="LiveId" clId="{BDB3DA73-EC0D-453E-8664-70E8F5BA2E10}" dt="2024-12-10T04:55:34.792" v="958" actId="20577"/>
          <ac:spMkLst>
            <pc:docMk/>
            <pc:sldMk cId="837026279" sldId="289"/>
            <ac:spMk id="211" creationId="{736092FF-7E01-771E-CC94-374A06D8377E}"/>
          </ac:spMkLst>
        </pc:spChg>
        <pc:picChg chg="add del mod">
          <ac:chgData name="יהודה טאוב" userId="80c2dbd02819b45c" providerId="LiveId" clId="{BDB3DA73-EC0D-453E-8664-70E8F5BA2E10}" dt="2024-12-10T10:26:56.846" v="1057"/>
          <ac:picMkLst>
            <pc:docMk/>
            <pc:sldMk cId="837026279" sldId="289"/>
            <ac:picMk id="2" creationId="{AE2D94C2-07F3-9FFF-265A-8A2D3D5D5921}"/>
          </ac:picMkLst>
        </pc:picChg>
        <pc:picChg chg="add del mod">
          <ac:chgData name="יהודה טאוב" userId="80c2dbd02819b45c" providerId="LiveId" clId="{BDB3DA73-EC0D-453E-8664-70E8F5BA2E10}" dt="2024-12-10T23:56:40.938" v="1058"/>
          <ac:picMkLst>
            <pc:docMk/>
            <pc:sldMk cId="837026279" sldId="289"/>
            <ac:picMk id="3" creationId="{8312A110-7304-822D-64E1-94876238A207}"/>
          </ac:picMkLst>
        </pc:picChg>
      </pc:sldChg>
      <pc:sldChg chg="addSp delSp modSp mod ord modTransition modAnim">
        <pc:chgData name="יהודה טאוב" userId="80c2dbd02819b45c" providerId="LiveId" clId="{BDB3DA73-EC0D-453E-8664-70E8F5BA2E10}" dt="2024-12-10T23:56:40.938" v="1058"/>
        <pc:sldMkLst>
          <pc:docMk/>
          <pc:sldMk cId="2991001443" sldId="292"/>
        </pc:sldMkLst>
        <pc:picChg chg="add del mod">
          <ac:chgData name="יהודה טאוב" userId="80c2dbd02819b45c" providerId="LiveId" clId="{BDB3DA73-EC0D-453E-8664-70E8F5BA2E10}" dt="2024-12-10T10:26:56.846" v="1057"/>
          <ac:picMkLst>
            <pc:docMk/>
            <pc:sldMk cId="2991001443" sldId="292"/>
            <ac:picMk id="2" creationId="{B28C595E-4ACD-E6A3-C0D4-899D2C2FBC41}"/>
          </ac:picMkLst>
        </pc:picChg>
        <pc:picChg chg="add del mod">
          <ac:chgData name="יהודה טאוב" userId="80c2dbd02819b45c" providerId="LiveId" clId="{BDB3DA73-EC0D-453E-8664-70E8F5BA2E10}" dt="2024-12-10T23:56:40.938" v="1058"/>
          <ac:picMkLst>
            <pc:docMk/>
            <pc:sldMk cId="2991001443" sldId="292"/>
            <ac:picMk id="3" creationId="{3922D2DA-1959-74BB-15BB-3BDF4F5C51B0}"/>
          </ac:picMkLst>
        </pc:picChg>
      </pc:sldChg>
      <pc:sldChg chg="addSp delSp modSp mod ord modTransition modAnim">
        <pc:chgData name="יהודה טאוב" userId="80c2dbd02819b45c" providerId="LiveId" clId="{BDB3DA73-EC0D-453E-8664-70E8F5BA2E10}" dt="2024-12-10T23:56:40.938" v="1058"/>
        <pc:sldMkLst>
          <pc:docMk/>
          <pc:sldMk cId="852955777" sldId="293"/>
        </pc:sldMkLst>
        <pc:picChg chg="add del mod">
          <ac:chgData name="יהודה טאוב" userId="80c2dbd02819b45c" providerId="LiveId" clId="{BDB3DA73-EC0D-453E-8664-70E8F5BA2E10}" dt="2024-12-10T10:26:56.846" v="1057"/>
          <ac:picMkLst>
            <pc:docMk/>
            <pc:sldMk cId="852955777" sldId="293"/>
            <ac:picMk id="2" creationId="{94B1ED8F-AE3C-0483-33C0-196059DCDAB2}"/>
          </ac:picMkLst>
        </pc:picChg>
        <pc:picChg chg="add del mod">
          <ac:chgData name="יהודה טאוב" userId="80c2dbd02819b45c" providerId="LiveId" clId="{BDB3DA73-EC0D-453E-8664-70E8F5BA2E10}" dt="2024-12-10T23:56:40.938" v="1058"/>
          <ac:picMkLst>
            <pc:docMk/>
            <pc:sldMk cId="852955777" sldId="293"/>
            <ac:picMk id="3" creationId="{78D69586-599E-5FDF-6461-7180D6505732}"/>
          </ac:picMkLst>
        </pc:picChg>
      </pc:sldChg>
      <pc:sldChg chg="addSp delSp modSp mod ord modTransition modAnim">
        <pc:chgData name="יהודה טאוב" userId="80c2dbd02819b45c" providerId="LiveId" clId="{BDB3DA73-EC0D-453E-8664-70E8F5BA2E10}" dt="2024-12-10T23:56:40.938" v="1058"/>
        <pc:sldMkLst>
          <pc:docMk/>
          <pc:sldMk cId="2666803823" sldId="294"/>
        </pc:sldMkLst>
        <pc:picChg chg="add del mod">
          <ac:chgData name="יהודה טאוב" userId="80c2dbd02819b45c" providerId="LiveId" clId="{BDB3DA73-EC0D-453E-8664-70E8F5BA2E10}" dt="2024-12-10T10:26:56.846" v="1057"/>
          <ac:picMkLst>
            <pc:docMk/>
            <pc:sldMk cId="2666803823" sldId="294"/>
            <ac:picMk id="2" creationId="{EE3E4699-F514-1B50-6F59-D2C9DFECB12B}"/>
          </ac:picMkLst>
        </pc:picChg>
        <pc:picChg chg="add del mod">
          <ac:chgData name="יהודה טאוב" userId="80c2dbd02819b45c" providerId="LiveId" clId="{BDB3DA73-EC0D-453E-8664-70E8F5BA2E10}" dt="2024-12-10T23:56:40.938" v="1058"/>
          <ac:picMkLst>
            <pc:docMk/>
            <pc:sldMk cId="2666803823" sldId="294"/>
            <ac:picMk id="3" creationId="{CDC69F21-71F5-11A2-ED0A-2381CAFE264C}"/>
          </ac:picMkLst>
        </pc:picChg>
      </pc:sldChg>
      <pc:sldChg chg="addSp delSp modSp mod modTransition modAnim">
        <pc:chgData name="יהודה טאוב" userId="80c2dbd02819b45c" providerId="LiveId" clId="{BDB3DA73-EC0D-453E-8664-70E8F5BA2E10}" dt="2024-12-10T23:56:40.938" v="1058"/>
        <pc:sldMkLst>
          <pc:docMk/>
          <pc:sldMk cId="2806048929" sldId="296"/>
        </pc:sldMkLst>
        <pc:picChg chg="add del mod">
          <ac:chgData name="יהודה טאוב" userId="80c2dbd02819b45c" providerId="LiveId" clId="{BDB3DA73-EC0D-453E-8664-70E8F5BA2E10}" dt="2024-12-10T10:26:56.846" v="1057"/>
          <ac:picMkLst>
            <pc:docMk/>
            <pc:sldMk cId="2806048929" sldId="296"/>
            <ac:picMk id="2" creationId="{AA04397A-24C4-1BC9-5046-958140D2F500}"/>
          </ac:picMkLst>
        </pc:picChg>
        <pc:picChg chg="add del mod">
          <ac:chgData name="יהודה טאוב" userId="80c2dbd02819b45c" providerId="LiveId" clId="{BDB3DA73-EC0D-453E-8664-70E8F5BA2E10}" dt="2024-12-10T23:56:40.938" v="1058"/>
          <ac:picMkLst>
            <pc:docMk/>
            <pc:sldMk cId="2806048929" sldId="296"/>
            <ac:picMk id="3" creationId="{C1EE84DB-8671-7188-EB42-F2EDCCDF9491}"/>
          </ac:picMkLst>
        </pc:picChg>
      </pc:sldChg>
      <pc:sldChg chg="addSp delSp modSp mod modTransition modAnim">
        <pc:chgData name="יהודה טאוב" userId="80c2dbd02819b45c" providerId="LiveId" clId="{BDB3DA73-EC0D-453E-8664-70E8F5BA2E10}" dt="2024-12-10T23:56:40.938" v="1058"/>
        <pc:sldMkLst>
          <pc:docMk/>
          <pc:sldMk cId="1354508134" sldId="297"/>
        </pc:sldMkLst>
        <pc:picChg chg="add del mod">
          <ac:chgData name="יהודה טאוב" userId="80c2dbd02819b45c" providerId="LiveId" clId="{BDB3DA73-EC0D-453E-8664-70E8F5BA2E10}" dt="2024-12-10T10:26:56.846" v="1057"/>
          <ac:picMkLst>
            <pc:docMk/>
            <pc:sldMk cId="1354508134" sldId="297"/>
            <ac:picMk id="2" creationId="{E3F17028-421A-4862-9871-D7905CDD4820}"/>
          </ac:picMkLst>
        </pc:picChg>
        <pc:picChg chg="add del mod">
          <ac:chgData name="יהודה טאוב" userId="80c2dbd02819b45c" providerId="LiveId" clId="{BDB3DA73-EC0D-453E-8664-70E8F5BA2E10}" dt="2024-12-10T23:56:40.938" v="1058"/>
          <ac:picMkLst>
            <pc:docMk/>
            <pc:sldMk cId="1354508134" sldId="297"/>
            <ac:picMk id="3" creationId="{76899BC2-3BA1-E4B9-C89C-98B8DE873837}"/>
          </ac:picMkLst>
        </pc:picChg>
      </pc:sldChg>
      <pc:sldChg chg="addSp delSp modSp mod modTransition modAnim">
        <pc:chgData name="יהודה טאוב" userId="80c2dbd02819b45c" providerId="LiveId" clId="{BDB3DA73-EC0D-453E-8664-70E8F5BA2E10}" dt="2024-12-10T23:56:40.938" v="1058"/>
        <pc:sldMkLst>
          <pc:docMk/>
          <pc:sldMk cId="4088364783" sldId="299"/>
        </pc:sldMkLst>
        <pc:picChg chg="add del mod">
          <ac:chgData name="יהודה טאוב" userId="80c2dbd02819b45c" providerId="LiveId" clId="{BDB3DA73-EC0D-453E-8664-70E8F5BA2E10}" dt="2024-12-10T10:26:56.846" v="1057"/>
          <ac:picMkLst>
            <pc:docMk/>
            <pc:sldMk cId="4088364783" sldId="299"/>
            <ac:picMk id="2" creationId="{30EFDA43-72FC-74E0-8394-10AFC69DE2AA}"/>
          </ac:picMkLst>
        </pc:picChg>
        <pc:picChg chg="add del mod">
          <ac:chgData name="יהודה טאוב" userId="80c2dbd02819b45c" providerId="LiveId" clId="{BDB3DA73-EC0D-453E-8664-70E8F5BA2E10}" dt="2024-12-10T23:56:40.938" v="1058"/>
          <ac:picMkLst>
            <pc:docMk/>
            <pc:sldMk cId="4088364783" sldId="299"/>
            <ac:picMk id="3" creationId="{534CB2D0-AD19-95B9-175C-19A306EF4C1D}"/>
          </ac:picMkLst>
        </pc:picChg>
      </pc:sldChg>
      <pc:sldChg chg="addSp delSp modSp mod modTransition modAnim">
        <pc:chgData name="יהודה טאוב" userId="80c2dbd02819b45c" providerId="LiveId" clId="{BDB3DA73-EC0D-453E-8664-70E8F5BA2E10}" dt="2024-12-10T23:56:40.938" v="1058"/>
        <pc:sldMkLst>
          <pc:docMk/>
          <pc:sldMk cId="348774496" sldId="300"/>
        </pc:sldMkLst>
        <pc:picChg chg="add del mod">
          <ac:chgData name="יהודה טאוב" userId="80c2dbd02819b45c" providerId="LiveId" clId="{BDB3DA73-EC0D-453E-8664-70E8F5BA2E10}" dt="2024-12-10T10:26:56.846" v="1057"/>
          <ac:picMkLst>
            <pc:docMk/>
            <pc:sldMk cId="348774496" sldId="300"/>
            <ac:picMk id="2" creationId="{FCC0EB3F-0B66-24AE-61A4-51F349D97CBD}"/>
          </ac:picMkLst>
        </pc:picChg>
        <pc:picChg chg="add del mod">
          <ac:chgData name="יהודה טאוב" userId="80c2dbd02819b45c" providerId="LiveId" clId="{BDB3DA73-EC0D-453E-8664-70E8F5BA2E10}" dt="2024-12-10T23:56:40.938" v="1058"/>
          <ac:picMkLst>
            <pc:docMk/>
            <pc:sldMk cId="348774496" sldId="300"/>
            <ac:picMk id="3" creationId="{BA4030BF-23B5-5E30-0B87-2F73537E559F}"/>
          </ac:picMkLst>
        </pc:picChg>
      </pc:sldChg>
      <pc:sldChg chg="addSp modSp mod modTransition">
        <pc:chgData name="יהודה טאוב" userId="80c2dbd02819b45c" providerId="LiveId" clId="{BDB3DA73-EC0D-453E-8664-70E8F5BA2E10}" dt="2024-12-10T23:56:40.938" v="1058"/>
        <pc:sldMkLst>
          <pc:docMk/>
          <pc:sldMk cId="1577647846" sldId="301"/>
        </pc:sldMkLst>
        <pc:picChg chg="add mod">
          <ac:chgData name="יהודה טאוב" userId="80c2dbd02819b45c" providerId="LiveId" clId="{BDB3DA73-EC0D-453E-8664-70E8F5BA2E10}" dt="2024-12-10T07:00:57.236" v="1032" actId="34819"/>
          <ac:picMkLst>
            <pc:docMk/>
            <pc:sldMk cId="1577647846" sldId="301"/>
            <ac:picMk id="2" creationId="{34F9A31F-9F89-C77E-8911-5158024CA253}"/>
          </ac:picMkLst>
        </pc:picChg>
      </pc:sldChg>
      <pc:sldChg chg="addSp delSp modSp mod modTransition modAnim">
        <pc:chgData name="יהודה טאוב" userId="80c2dbd02819b45c" providerId="LiveId" clId="{BDB3DA73-EC0D-453E-8664-70E8F5BA2E10}" dt="2024-12-10T23:56:40.938" v="1058"/>
        <pc:sldMkLst>
          <pc:docMk/>
          <pc:sldMk cId="4255348496" sldId="302"/>
        </pc:sldMkLst>
        <pc:picChg chg="add del mod">
          <ac:chgData name="יהודה טאוב" userId="80c2dbd02819b45c" providerId="LiveId" clId="{BDB3DA73-EC0D-453E-8664-70E8F5BA2E10}" dt="2024-12-10T10:26:56.846" v="1057"/>
          <ac:picMkLst>
            <pc:docMk/>
            <pc:sldMk cId="4255348496" sldId="302"/>
            <ac:picMk id="2" creationId="{CDD5020D-BFD2-CB18-7168-44B36F66E3EA}"/>
          </ac:picMkLst>
        </pc:picChg>
        <pc:picChg chg="add del mod">
          <ac:chgData name="יהודה טאוב" userId="80c2dbd02819b45c" providerId="LiveId" clId="{BDB3DA73-EC0D-453E-8664-70E8F5BA2E10}" dt="2024-12-10T23:56:40.938" v="1058"/>
          <ac:picMkLst>
            <pc:docMk/>
            <pc:sldMk cId="4255348496" sldId="302"/>
            <ac:picMk id="3" creationId="{68EC3F44-3188-5CE2-4F42-76A249831D44}"/>
          </ac:picMkLst>
        </pc:picChg>
      </pc:sldChg>
      <pc:sldChg chg="addSp delSp modSp mod modTransition modAnim">
        <pc:chgData name="יהודה טאוב" userId="80c2dbd02819b45c" providerId="LiveId" clId="{BDB3DA73-EC0D-453E-8664-70E8F5BA2E10}" dt="2024-12-10T23:56:40.938" v="1058"/>
        <pc:sldMkLst>
          <pc:docMk/>
          <pc:sldMk cId="3739328927" sldId="303"/>
        </pc:sldMkLst>
        <pc:picChg chg="add del mod">
          <ac:chgData name="יהודה טאוב" userId="80c2dbd02819b45c" providerId="LiveId" clId="{BDB3DA73-EC0D-453E-8664-70E8F5BA2E10}" dt="2024-12-10T10:26:56.846" v="1057"/>
          <ac:picMkLst>
            <pc:docMk/>
            <pc:sldMk cId="3739328927" sldId="303"/>
            <ac:picMk id="2" creationId="{505362C8-8F74-5928-B7DC-294B41C472CC}"/>
          </ac:picMkLst>
        </pc:picChg>
        <pc:picChg chg="add del mod">
          <ac:chgData name="יהודה טאוב" userId="80c2dbd02819b45c" providerId="LiveId" clId="{BDB3DA73-EC0D-453E-8664-70E8F5BA2E10}" dt="2024-12-10T23:56:40.938" v="1058"/>
          <ac:picMkLst>
            <pc:docMk/>
            <pc:sldMk cId="3739328927" sldId="303"/>
            <ac:picMk id="3" creationId="{36D87B8F-D384-ABD5-FDB5-9FC4614550E7}"/>
          </ac:picMkLst>
        </pc:picChg>
      </pc:sldChg>
      <pc:sldChg chg="addSp delSp modSp mod modTransition modAnim">
        <pc:chgData name="יהודה טאוב" userId="80c2dbd02819b45c" providerId="LiveId" clId="{BDB3DA73-EC0D-453E-8664-70E8F5BA2E10}" dt="2024-12-10T23:56:40.938" v="1058"/>
        <pc:sldMkLst>
          <pc:docMk/>
          <pc:sldMk cId="2170016582" sldId="304"/>
        </pc:sldMkLst>
        <pc:picChg chg="add del mod">
          <ac:chgData name="יהודה טאוב" userId="80c2dbd02819b45c" providerId="LiveId" clId="{BDB3DA73-EC0D-453E-8664-70E8F5BA2E10}" dt="2024-12-10T10:26:56.846" v="1057"/>
          <ac:picMkLst>
            <pc:docMk/>
            <pc:sldMk cId="2170016582" sldId="304"/>
            <ac:picMk id="2" creationId="{3EDBA4B3-0159-D6B6-CCAF-FCADC8A9974E}"/>
          </ac:picMkLst>
        </pc:picChg>
        <pc:picChg chg="add del mod">
          <ac:chgData name="יהודה טאוב" userId="80c2dbd02819b45c" providerId="LiveId" clId="{BDB3DA73-EC0D-453E-8664-70E8F5BA2E10}" dt="2024-12-10T23:56:40.938" v="1058"/>
          <ac:picMkLst>
            <pc:docMk/>
            <pc:sldMk cId="2170016582" sldId="304"/>
            <ac:picMk id="4" creationId="{30EF8B10-2644-5059-47B7-85078A677F81}"/>
          </ac:picMkLst>
        </pc:picChg>
      </pc:sldChg>
      <pc:sldChg chg="addSp delSp modSp mod modTransition modAnim">
        <pc:chgData name="יהודה טאוב" userId="80c2dbd02819b45c" providerId="LiveId" clId="{BDB3DA73-EC0D-453E-8664-70E8F5BA2E10}" dt="2024-12-10T23:56:40.938" v="1058"/>
        <pc:sldMkLst>
          <pc:docMk/>
          <pc:sldMk cId="2650565487" sldId="306"/>
        </pc:sldMkLst>
        <pc:picChg chg="add del mod">
          <ac:chgData name="יהודה טאוב" userId="80c2dbd02819b45c" providerId="LiveId" clId="{BDB3DA73-EC0D-453E-8664-70E8F5BA2E10}" dt="2024-12-10T10:26:56.846" v="1057"/>
          <ac:picMkLst>
            <pc:docMk/>
            <pc:sldMk cId="2650565487" sldId="306"/>
            <ac:picMk id="2" creationId="{ADEF3246-9667-2CDB-EF84-AE5F45B74F0C}"/>
          </ac:picMkLst>
        </pc:picChg>
        <pc:picChg chg="add del mod">
          <ac:chgData name="יהודה טאוב" userId="80c2dbd02819b45c" providerId="LiveId" clId="{BDB3DA73-EC0D-453E-8664-70E8F5BA2E10}" dt="2024-12-10T23:56:40.938" v="1058"/>
          <ac:picMkLst>
            <pc:docMk/>
            <pc:sldMk cId="2650565487" sldId="306"/>
            <ac:picMk id="3" creationId="{CA580DB3-2289-DB1A-BE62-9CEA2BFA1EC7}"/>
          </ac:picMkLst>
        </pc:picChg>
      </pc:sldChg>
      <pc:sldChg chg="addSp delSp modSp mod modTransition modAnim">
        <pc:chgData name="יהודה טאוב" userId="80c2dbd02819b45c" providerId="LiveId" clId="{BDB3DA73-EC0D-453E-8664-70E8F5BA2E10}" dt="2024-12-10T23:56:40.938" v="1058"/>
        <pc:sldMkLst>
          <pc:docMk/>
          <pc:sldMk cId="2811311462" sldId="307"/>
        </pc:sldMkLst>
        <pc:picChg chg="add del mod">
          <ac:chgData name="יהודה טאוב" userId="80c2dbd02819b45c" providerId="LiveId" clId="{BDB3DA73-EC0D-453E-8664-70E8F5BA2E10}" dt="2024-12-10T10:26:56.846" v="1057"/>
          <ac:picMkLst>
            <pc:docMk/>
            <pc:sldMk cId="2811311462" sldId="307"/>
            <ac:picMk id="2" creationId="{8AC1A2BD-6A2D-B13F-641A-0D1E6C38093E}"/>
          </ac:picMkLst>
        </pc:picChg>
        <pc:picChg chg="add del mod">
          <ac:chgData name="יהודה טאוב" userId="80c2dbd02819b45c" providerId="LiveId" clId="{BDB3DA73-EC0D-453E-8664-70E8F5BA2E10}" dt="2024-12-10T23:56:40.938" v="1058"/>
          <ac:picMkLst>
            <pc:docMk/>
            <pc:sldMk cId="2811311462" sldId="307"/>
            <ac:picMk id="3" creationId="{D7E9F0DE-C29A-E222-1D83-FC35F4EF7629}"/>
          </ac:picMkLst>
        </pc:picChg>
      </pc:sldChg>
      <pc:sldChg chg="addSp delSp modSp mod modTransition modAnim">
        <pc:chgData name="יהודה טאוב" userId="80c2dbd02819b45c" providerId="LiveId" clId="{BDB3DA73-EC0D-453E-8664-70E8F5BA2E10}" dt="2024-12-10T23:56:40.938" v="1058"/>
        <pc:sldMkLst>
          <pc:docMk/>
          <pc:sldMk cId="869142853" sldId="309"/>
        </pc:sldMkLst>
        <pc:picChg chg="add del mod">
          <ac:chgData name="יהודה טאוב" userId="80c2dbd02819b45c" providerId="LiveId" clId="{BDB3DA73-EC0D-453E-8664-70E8F5BA2E10}" dt="2024-12-10T10:26:56.846" v="1057"/>
          <ac:picMkLst>
            <pc:docMk/>
            <pc:sldMk cId="869142853" sldId="309"/>
            <ac:picMk id="2" creationId="{457EB3FC-3E89-C4FA-0F06-3B9A1E6194F0}"/>
          </ac:picMkLst>
        </pc:picChg>
        <pc:picChg chg="add del mod">
          <ac:chgData name="יהודה טאוב" userId="80c2dbd02819b45c" providerId="LiveId" clId="{BDB3DA73-EC0D-453E-8664-70E8F5BA2E10}" dt="2024-12-10T23:56:40.938" v="1058"/>
          <ac:picMkLst>
            <pc:docMk/>
            <pc:sldMk cId="869142853" sldId="309"/>
            <ac:picMk id="3" creationId="{77E8E5FC-F7F8-6FA5-1358-DDB540AAED90}"/>
          </ac:picMkLst>
        </pc:picChg>
      </pc:sldChg>
      <pc:sldChg chg="addSp delSp modSp mod modTransition modAnim">
        <pc:chgData name="יהודה טאוב" userId="80c2dbd02819b45c" providerId="LiveId" clId="{BDB3DA73-EC0D-453E-8664-70E8F5BA2E10}" dt="2024-12-10T23:56:40.938" v="1058"/>
        <pc:sldMkLst>
          <pc:docMk/>
          <pc:sldMk cId="1345958045" sldId="310"/>
        </pc:sldMkLst>
        <pc:picChg chg="add del mod">
          <ac:chgData name="יהודה טאוב" userId="80c2dbd02819b45c" providerId="LiveId" clId="{BDB3DA73-EC0D-453E-8664-70E8F5BA2E10}" dt="2024-12-10T09:19:07.932" v="1042"/>
          <ac:picMkLst>
            <pc:docMk/>
            <pc:sldMk cId="1345958045" sldId="310"/>
            <ac:picMk id="4" creationId="{278B526B-0E15-B1B2-2269-C0D1EDC7BD12}"/>
          </ac:picMkLst>
        </pc:picChg>
        <pc:picChg chg="add del mod">
          <ac:chgData name="יהודה טאוב" userId="80c2dbd02819b45c" providerId="LiveId" clId="{BDB3DA73-EC0D-453E-8664-70E8F5BA2E10}" dt="2024-12-10T10:26:56.846" v="1057"/>
          <ac:picMkLst>
            <pc:docMk/>
            <pc:sldMk cId="1345958045" sldId="310"/>
            <ac:picMk id="5" creationId="{00DF68BB-4C25-724C-9F56-FF576C67B349}"/>
          </ac:picMkLst>
        </pc:picChg>
        <pc:picChg chg="add del mod">
          <ac:chgData name="יהודה טאוב" userId="80c2dbd02819b45c" providerId="LiveId" clId="{BDB3DA73-EC0D-453E-8664-70E8F5BA2E10}" dt="2024-12-10T23:56:40.938" v="1058"/>
          <ac:picMkLst>
            <pc:docMk/>
            <pc:sldMk cId="1345958045" sldId="310"/>
            <ac:picMk id="6" creationId="{4B4E3A25-E601-FBBE-1D7E-C7D22C303BF3}"/>
          </ac:picMkLst>
        </pc:picChg>
      </pc:sldChg>
      <pc:sldChg chg="addSp delSp modSp mod modTransition modAnim">
        <pc:chgData name="יהודה טאוב" userId="80c2dbd02819b45c" providerId="LiveId" clId="{BDB3DA73-EC0D-453E-8664-70E8F5BA2E10}" dt="2024-12-10T23:56:40.938" v="1058"/>
        <pc:sldMkLst>
          <pc:docMk/>
          <pc:sldMk cId="3865475823" sldId="311"/>
        </pc:sldMkLst>
        <pc:picChg chg="add del mod">
          <ac:chgData name="יהודה טאוב" userId="80c2dbd02819b45c" providerId="LiveId" clId="{BDB3DA73-EC0D-453E-8664-70E8F5BA2E10}" dt="2024-12-10T09:19:07.932" v="1042"/>
          <ac:picMkLst>
            <pc:docMk/>
            <pc:sldMk cId="3865475823" sldId="311"/>
            <ac:picMk id="4" creationId="{B098B6F0-91F2-B240-5BA9-8DBBB9B3F4DC}"/>
          </ac:picMkLst>
        </pc:picChg>
        <pc:picChg chg="add del mod">
          <ac:chgData name="יהודה טאוב" userId="80c2dbd02819b45c" providerId="LiveId" clId="{BDB3DA73-EC0D-453E-8664-70E8F5BA2E10}" dt="2024-12-10T10:26:56.846" v="1057"/>
          <ac:picMkLst>
            <pc:docMk/>
            <pc:sldMk cId="3865475823" sldId="311"/>
            <ac:picMk id="5" creationId="{5AE4C75C-81D3-3790-5A8A-86CEE987E573}"/>
          </ac:picMkLst>
        </pc:picChg>
        <pc:picChg chg="add del mod">
          <ac:chgData name="יהודה טאוב" userId="80c2dbd02819b45c" providerId="LiveId" clId="{BDB3DA73-EC0D-453E-8664-70E8F5BA2E10}" dt="2024-12-10T23:56:40.938" v="1058"/>
          <ac:picMkLst>
            <pc:docMk/>
            <pc:sldMk cId="3865475823" sldId="311"/>
            <ac:picMk id="6" creationId="{F4A42B6A-D27D-62FE-0E26-B99EE19B3D73}"/>
          </ac:picMkLst>
        </pc:picChg>
      </pc:sldChg>
      <pc:sldChg chg="addSp delSp modSp mod modTransition modAnim">
        <pc:chgData name="יהודה טאוב" userId="80c2dbd02819b45c" providerId="LiveId" clId="{BDB3DA73-EC0D-453E-8664-70E8F5BA2E10}" dt="2024-12-10T23:56:40.938" v="1058"/>
        <pc:sldMkLst>
          <pc:docMk/>
          <pc:sldMk cId="4033009894" sldId="312"/>
        </pc:sldMkLst>
        <pc:picChg chg="add del mod">
          <ac:chgData name="יהודה טאוב" userId="80c2dbd02819b45c" providerId="LiveId" clId="{BDB3DA73-EC0D-453E-8664-70E8F5BA2E10}" dt="2024-12-10T09:19:07.932" v="1042"/>
          <ac:picMkLst>
            <pc:docMk/>
            <pc:sldMk cId="4033009894" sldId="312"/>
            <ac:picMk id="2" creationId="{949EC91C-0E08-DA71-C93D-294A997DE104}"/>
          </ac:picMkLst>
        </pc:picChg>
        <pc:picChg chg="add del mod">
          <ac:chgData name="יהודה טאוב" userId="80c2dbd02819b45c" providerId="LiveId" clId="{BDB3DA73-EC0D-453E-8664-70E8F5BA2E10}" dt="2024-12-10T10:26:56.846" v="1057"/>
          <ac:picMkLst>
            <pc:docMk/>
            <pc:sldMk cId="4033009894" sldId="312"/>
            <ac:picMk id="4" creationId="{09B2E707-61C9-5B08-B2B2-7C01A1CB1EF4}"/>
          </ac:picMkLst>
        </pc:picChg>
        <pc:picChg chg="add del mod">
          <ac:chgData name="יהודה טאוב" userId="80c2dbd02819b45c" providerId="LiveId" clId="{BDB3DA73-EC0D-453E-8664-70E8F5BA2E10}" dt="2024-12-10T23:56:40.938" v="1058"/>
          <ac:picMkLst>
            <pc:docMk/>
            <pc:sldMk cId="4033009894" sldId="312"/>
            <ac:picMk id="5" creationId="{A2DB87D0-71A4-80BE-36AB-5F44B6690E3C}"/>
          </ac:picMkLst>
        </pc:picChg>
      </pc:sldChg>
      <pc:sldChg chg="addSp delSp modSp mod modTransition modAnim">
        <pc:chgData name="יהודה טאוב" userId="80c2dbd02819b45c" providerId="LiveId" clId="{BDB3DA73-EC0D-453E-8664-70E8F5BA2E10}" dt="2024-12-10T23:56:40.938" v="1058"/>
        <pc:sldMkLst>
          <pc:docMk/>
          <pc:sldMk cId="3058225220" sldId="313"/>
        </pc:sldMkLst>
        <pc:picChg chg="add del mod">
          <ac:chgData name="יהודה טאוב" userId="80c2dbd02819b45c" providerId="LiveId" clId="{BDB3DA73-EC0D-453E-8664-70E8F5BA2E10}" dt="2024-12-10T10:26:56.846" v="1057"/>
          <ac:picMkLst>
            <pc:docMk/>
            <pc:sldMk cId="3058225220" sldId="313"/>
            <ac:picMk id="3" creationId="{8EF2B2C7-4A42-F183-8636-77A739722852}"/>
          </ac:picMkLst>
        </pc:picChg>
        <pc:picChg chg="add del mod">
          <ac:chgData name="יהודה טאוב" userId="80c2dbd02819b45c" providerId="LiveId" clId="{BDB3DA73-EC0D-453E-8664-70E8F5BA2E10}" dt="2024-12-10T23:56:40.938" v="1058"/>
          <ac:picMkLst>
            <pc:docMk/>
            <pc:sldMk cId="3058225220" sldId="313"/>
            <ac:picMk id="4" creationId="{A9784113-0672-4A42-D59A-C2314160153F}"/>
          </ac:picMkLst>
        </pc:picChg>
      </pc:sldChg>
      <pc:sldChg chg="addSp delSp modSp mod ord modTransition modAnim modNotesTx">
        <pc:chgData name="יהודה טאוב" userId="80c2dbd02819b45c" providerId="LiveId" clId="{BDB3DA73-EC0D-453E-8664-70E8F5BA2E10}" dt="2024-12-10T23:56:40.938" v="1058"/>
        <pc:sldMkLst>
          <pc:docMk/>
          <pc:sldMk cId="739927724" sldId="315"/>
        </pc:sldMkLst>
        <pc:picChg chg="add del mod">
          <ac:chgData name="יהודה טאוב" userId="80c2dbd02819b45c" providerId="LiveId" clId="{BDB3DA73-EC0D-453E-8664-70E8F5BA2E10}" dt="2024-12-10T10:26:56.846" v="1057"/>
          <ac:picMkLst>
            <pc:docMk/>
            <pc:sldMk cId="739927724" sldId="315"/>
            <ac:picMk id="2" creationId="{16DD2576-51AF-4B52-84C7-08C90E22A24F}"/>
          </ac:picMkLst>
        </pc:picChg>
        <pc:picChg chg="add del mod">
          <ac:chgData name="יהודה טאוב" userId="80c2dbd02819b45c" providerId="LiveId" clId="{BDB3DA73-EC0D-453E-8664-70E8F5BA2E10}" dt="2024-12-10T23:56:40.938" v="1058"/>
          <ac:picMkLst>
            <pc:docMk/>
            <pc:sldMk cId="739927724" sldId="315"/>
            <ac:picMk id="3" creationId="{0364AE8A-F186-4AD0-CCB9-F4FFA1FEA32E}"/>
          </ac:picMkLst>
        </pc:picChg>
      </pc:sldChg>
      <pc:sldChg chg="addSp delSp modSp mod ord modTransition modAnim">
        <pc:chgData name="יהודה טאוב" userId="80c2dbd02819b45c" providerId="LiveId" clId="{BDB3DA73-EC0D-453E-8664-70E8F5BA2E10}" dt="2024-12-10T23:56:40.938" v="1058"/>
        <pc:sldMkLst>
          <pc:docMk/>
          <pc:sldMk cId="2960976631" sldId="316"/>
        </pc:sldMkLst>
        <pc:picChg chg="add del mod">
          <ac:chgData name="יהודה טאוב" userId="80c2dbd02819b45c" providerId="LiveId" clId="{BDB3DA73-EC0D-453E-8664-70E8F5BA2E10}" dt="2024-12-10T10:26:56.846" v="1057"/>
          <ac:picMkLst>
            <pc:docMk/>
            <pc:sldMk cId="2960976631" sldId="316"/>
            <ac:picMk id="2" creationId="{518E50CF-3B3C-80B3-B3C9-02F2D4DEBA40}"/>
          </ac:picMkLst>
        </pc:picChg>
        <pc:picChg chg="add del mod">
          <ac:chgData name="יהודה טאוב" userId="80c2dbd02819b45c" providerId="LiveId" clId="{BDB3DA73-EC0D-453E-8664-70E8F5BA2E10}" dt="2024-12-10T23:56:40.938" v="1058"/>
          <ac:picMkLst>
            <pc:docMk/>
            <pc:sldMk cId="2960976631" sldId="316"/>
            <ac:picMk id="3" creationId="{3191F072-0C8F-3EC5-3023-A92F879770B5}"/>
          </ac:picMkLst>
        </pc:picChg>
      </pc:sldChg>
      <pc:sldChg chg="addSp delSp modSp mod ord modTransition modAnim">
        <pc:chgData name="יהודה טאוב" userId="80c2dbd02819b45c" providerId="LiveId" clId="{BDB3DA73-EC0D-453E-8664-70E8F5BA2E10}" dt="2024-12-10T23:56:40.938" v="1058"/>
        <pc:sldMkLst>
          <pc:docMk/>
          <pc:sldMk cId="4096399609" sldId="317"/>
        </pc:sldMkLst>
        <pc:picChg chg="add del mod">
          <ac:chgData name="יהודה טאוב" userId="80c2dbd02819b45c" providerId="LiveId" clId="{BDB3DA73-EC0D-453E-8664-70E8F5BA2E10}" dt="2024-12-10T10:26:56.846" v="1057"/>
          <ac:picMkLst>
            <pc:docMk/>
            <pc:sldMk cId="4096399609" sldId="317"/>
            <ac:picMk id="2" creationId="{11BBA259-C2BD-8EF6-C0E9-B1B8F8EA1C34}"/>
          </ac:picMkLst>
        </pc:picChg>
        <pc:picChg chg="add del mod">
          <ac:chgData name="יהודה טאוב" userId="80c2dbd02819b45c" providerId="LiveId" clId="{BDB3DA73-EC0D-453E-8664-70E8F5BA2E10}" dt="2024-12-10T23:56:40.938" v="1058"/>
          <ac:picMkLst>
            <pc:docMk/>
            <pc:sldMk cId="4096399609" sldId="317"/>
            <ac:picMk id="3" creationId="{67B79F27-8233-97F4-FC38-AF50280A6383}"/>
          </ac:picMkLst>
        </pc:picChg>
      </pc:sldChg>
      <pc:sldChg chg="addSp delSp modSp mod ord modTransition modAnim modNotesTx">
        <pc:chgData name="יהודה טאוב" userId="80c2dbd02819b45c" providerId="LiveId" clId="{BDB3DA73-EC0D-453E-8664-70E8F5BA2E10}" dt="2024-12-10T23:56:40.938" v="1058"/>
        <pc:sldMkLst>
          <pc:docMk/>
          <pc:sldMk cId="2670357317" sldId="318"/>
        </pc:sldMkLst>
        <pc:spChg chg="mod">
          <ac:chgData name="יהודה טאוב" userId="80c2dbd02819b45c" providerId="LiveId" clId="{BDB3DA73-EC0D-453E-8664-70E8F5BA2E10}" dt="2024-12-10T04:53:46.942" v="921" actId="20577"/>
          <ac:spMkLst>
            <pc:docMk/>
            <pc:sldMk cId="2670357317" sldId="318"/>
            <ac:spMk id="211" creationId="{B86056BA-BBCA-394E-FE14-B24EEB4FAE3A}"/>
          </ac:spMkLst>
        </pc:spChg>
        <pc:picChg chg="add del mod">
          <ac:chgData name="יהודה טאוב" userId="80c2dbd02819b45c" providerId="LiveId" clId="{BDB3DA73-EC0D-453E-8664-70E8F5BA2E10}" dt="2024-12-10T10:26:56.846" v="1057"/>
          <ac:picMkLst>
            <pc:docMk/>
            <pc:sldMk cId="2670357317" sldId="318"/>
            <ac:picMk id="2" creationId="{3638C382-6315-52D5-F418-A2D71EBA585D}"/>
          </ac:picMkLst>
        </pc:picChg>
        <pc:picChg chg="add del mod">
          <ac:chgData name="יהודה טאוב" userId="80c2dbd02819b45c" providerId="LiveId" clId="{BDB3DA73-EC0D-453E-8664-70E8F5BA2E10}" dt="2024-12-10T23:56:40.938" v="1058"/>
          <ac:picMkLst>
            <pc:docMk/>
            <pc:sldMk cId="2670357317" sldId="318"/>
            <ac:picMk id="3" creationId="{2EED2626-130D-3185-18BF-5B23818478A1}"/>
          </ac:picMkLst>
        </pc:picChg>
      </pc:sldChg>
      <pc:sldChg chg="addSp delSp modSp mod modTransition modAnim">
        <pc:chgData name="יהודה טאוב" userId="80c2dbd02819b45c" providerId="LiveId" clId="{BDB3DA73-EC0D-453E-8664-70E8F5BA2E10}" dt="2024-12-10T23:56:40.938" v="1058"/>
        <pc:sldMkLst>
          <pc:docMk/>
          <pc:sldMk cId="2407315953" sldId="319"/>
        </pc:sldMkLst>
        <pc:picChg chg="add del mod">
          <ac:chgData name="יהודה טאוב" userId="80c2dbd02819b45c" providerId="LiveId" clId="{BDB3DA73-EC0D-453E-8664-70E8F5BA2E10}" dt="2024-12-10T10:26:56.846" v="1057"/>
          <ac:picMkLst>
            <pc:docMk/>
            <pc:sldMk cId="2407315953" sldId="319"/>
            <ac:picMk id="2" creationId="{EC15F267-D370-4303-C108-6FED2F4EDFD6}"/>
          </ac:picMkLst>
        </pc:picChg>
        <pc:picChg chg="add del mod">
          <ac:chgData name="יהודה טאוב" userId="80c2dbd02819b45c" providerId="LiveId" clId="{BDB3DA73-EC0D-453E-8664-70E8F5BA2E10}" dt="2024-12-10T23:56:40.938" v="1058"/>
          <ac:picMkLst>
            <pc:docMk/>
            <pc:sldMk cId="2407315953" sldId="319"/>
            <ac:picMk id="4" creationId="{79300F9D-0695-D10A-20B4-4E656370E259}"/>
          </ac:picMkLst>
        </pc:picChg>
      </pc:sldChg>
      <pc:sldChg chg="addSp delSp modSp mod modTransition modAnim">
        <pc:chgData name="יהודה טאוב" userId="80c2dbd02819b45c" providerId="LiveId" clId="{BDB3DA73-EC0D-453E-8664-70E8F5BA2E10}" dt="2024-12-10T23:56:40.938" v="1058"/>
        <pc:sldMkLst>
          <pc:docMk/>
          <pc:sldMk cId="4042682231" sldId="320"/>
        </pc:sldMkLst>
        <pc:picChg chg="add del mod">
          <ac:chgData name="יהודה טאוב" userId="80c2dbd02819b45c" providerId="LiveId" clId="{BDB3DA73-EC0D-453E-8664-70E8F5BA2E10}" dt="2024-12-10T10:26:56.846" v="1057"/>
          <ac:picMkLst>
            <pc:docMk/>
            <pc:sldMk cId="4042682231" sldId="320"/>
            <ac:picMk id="2" creationId="{2FF84497-D4BE-ADC4-A6C2-EFE48722C35B}"/>
          </ac:picMkLst>
        </pc:picChg>
        <pc:picChg chg="add del mod">
          <ac:chgData name="יהודה טאוב" userId="80c2dbd02819b45c" providerId="LiveId" clId="{BDB3DA73-EC0D-453E-8664-70E8F5BA2E10}" dt="2024-12-10T23:56:40.938" v="1058"/>
          <ac:picMkLst>
            <pc:docMk/>
            <pc:sldMk cId="4042682231" sldId="320"/>
            <ac:picMk id="3" creationId="{9A6D0A15-DEF2-ED4C-3128-277A2D88BED0}"/>
          </ac:picMkLst>
        </pc:picChg>
      </pc:sldChg>
      <pc:sldChg chg="addSp delSp modSp mod ord modTransition modAnim">
        <pc:chgData name="יהודה טאוב" userId="80c2dbd02819b45c" providerId="LiveId" clId="{BDB3DA73-EC0D-453E-8664-70E8F5BA2E10}" dt="2024-12-10T23:56:40.938" v="1058"/>
        <pc:sldMkLst>
          <pc:docMk/>
          <pc:sldMk cId="351408908" sldId="321"/>
        </pc:sldMkLst>
        <pc:picChg chg="add del mod">
          <ac:chgData name="יהודה טאוב" userId="80c2dbd02819b45c" providerId="LiveId" clId="{BDB3DA73-EC0D-453E-8664-70E8F5BA2E10}" dt="2024-12-10T10:26:56.846" v="1057"/>
          <ac:picMkLst>
            <pc:docMk/>
            <pc:sldMk cId="351408908" sldId="321"/>
            <ac:picMk id="2" creationId="{95C03649-72BA-E7ED-8AD4-FFEA9C53E149}"/>
          </ac:picMkLst>
        </pc:picChg>
        <pc:picChg chg="add del mod">
          <ac:chgData name="יהודה טאוב" userId="80c2dbd02819b45c" providerId="LiveId" clId="{BDB3DA73-EC0D-453E-8664-70E8F5BA2E10}" dt="2024-12-10T23:56:40.938" v="1058"/>
          <ac:picMkLst>
            <pc:docMk/>
            <pc:sldMk cId="351408908" sldId="321"/>
            <ac:picMk id="4" creationId="{22E17DC1-917B-EF1C-D697-A38E2CF7C6D4}"/>
          </ac:picMkLst>
        </pc:picChg>
      </pc:sldChg>
      <pc:sldChg chg="addSp delSp modSp mod ord modTransition modAnim">
        <pc:chgData name="יהודה טאוב" userId="80c2dbd02819b45c" providerId="LiveId" clId="{BDB3DA73-EC0D-453E-8664-70E8F5BA2E10}" dt="2024-12-10T23:56:40.938" v="1058"/>
        <pc:sldMkLst>
          <pc:docMk/>
          <pc:sldMk cId="3480096192" sldId="322"/>
        </pc:sldMkLst>
        <pc:picChg chg="add del mod">
          <ac:chgData name="יהודה טאוב" userId="80c2dbd02819b45c" providerId="LiveId" clId="{BDB3DA73-EC0D-453E-8664-70E8F5BA2E10}" dt="2024-12-10T10:26:56.846" v="1057"/>
          <ac:picMkLst>
            <pc:docMk/>
            <pc:sldMk cId="3480096192" sldId="322"/>
            <ac:picMk id="2" creationId="{5408A5B2-74A7-AD05-7ACF-23AAB2C278DA}"/>
          </ac:picMkLst>
        </pc:picChg>
        <pc:picChg chg="add del mod">
          <ac:chgData name="יהודה טאוב" userId="80c2dbd02819b45c" providerId="LiveId" clId="{BDB3DA73-EC0D-453E-8664-70E8F5BA2E10}" dt="2024-12-10T23:56:40.938" v="1058"/>
          <ac:picMkLst>
            <pc:docMk/>
            <pc:sldMk cId="3480096192" sldId="322"/>
            <ac:picMk id="3" creationId="{89C9E32C-BF6B-9857-5DFD-C50465F193AD}"/>
          </ac:picMkLst>
        </pc:picChg>
      </pc:sldChg>
      <pc:sldChg chg="addSp delSp modSp mod modTransition modAnim">
        <pc:chgData name="יהודה טאוב" userId="80c2dbd02819b45c" providerId="LiveId" clId="{BDB3DA73-EC0D-453E-8664-70E8F5BA2E10}" dt="2024-12-10T23:56:40.938" v="1058"/>
        <pc:sldMkLst>
          <pc:docMk/>
          <pc:sldMk cId="1893181697" sldId="323"/>
        </pc:sldMkLst>
        <pc:picChg chg="add del mod">
          <ac:chgData name="יהודה טאוב" userId="80c2dbd02819b45c" providerId="LiveId" clId="{BDB3DA73-EC0D-453E-8664-70E8F5BA2E10}" dt="2024-12-10T10:26:56.846" v="1057"/>
          <ac:picMkLst>
            <pc:docMk/>
            <pc:sldMk cId="1893181697" sldId="323"/>
            <ac:picMk id="2" creationId="{766F3AF8-A8AC-666D-5984-3994D6E1BD24}"/>
          </ac:picMkLst>
        </pc:picChg>
        <pc:picChg chg="add del mod">
          <ac:chgData name="יהודה טאוב" userId="80c2dbd02819b45c" providerId="LiveId" clId="{BDB3DA73-EC0D-453E-8664-70E8F5BA2E10}" dt="2024-12-10T23:56:40.938" v="1058"/>
          <ac:picMkLst>
            <pc:docMk/>
            <pc:sldMk cId="1893181697" sldId="323"/>
            <ac:picMk id="3" creationId="{6B77E3BD-EC83-B572-9E7D-902456FC0628}"/>
          </ac:picMkLst>
        </pc:picChg>
      </pc:sldChg>
      <pc:sldChg chg="addSp delSp modSp mod modTransition modAnim">
        <pc:chgData name="יהודה טאוב" userId="80c2dbd02819b45c" providerId="LiveId" clId="{BDB3DA73-EC0D-453E-8664-70E8F5BA2E10}" dt="2024-12-10T23:56:40.938" v="1058"/>
        <pc:sldMkLst>
          <pc:docMk/>
          <pc:sldMk cId="1716703135" sldId="324"/>
        </pc:sldMkLst>
        <pc:picChg chg="add del mod">
          <ac:chgData name="יהודה טאוב" userId="80c2dbd02819b45c" providerId="LiveId" clId="{BDB3DA73-EC0D-453E-8664-70E8F5BA2E10}" dt="2024-12-10T10:26:56.846" v="1057"/>
          <ac:picMkLst>
            <pc:docMk/>
            <pc:sldMk cId="1716703135" sldId="324"/>
            <ac:picMk id="3" creationId="{314DF50E-2EC4-0F5C-EF9F-2C3F5FC84C37}"/>
          </ac:picMkLst>
        </pc:picChg>
        <pc:picChg chg="add del mod">
          <ac:chgData name="יהודה טאוב" userId="80c2dbd02819b45c" providerId="LiveId" clId="{BDB3DA73-EC0D-453E-8664-70E8F5BA2E10}" dt="2024-12-10T23:56:40.938" v="1058"/>
          <ac:picMkLst>
            <pc:docMk/>
            <pc:sldMk cId="1716703135" sldId="324"/>
            <ac:picMk id="4" creationId="{439B3F80-15BC-3874-8941-7F854D9154ED}"/>
          </ac:picMkLst>
        </pc:picChg>
      </pc:sldChg>
      <pc:sldChg chg="addSp delSp modSp mod modTransition modAnim">
        <pc:chgData name="יהודה טאוב" userId="80c2dbd02819b45c" providerId="LiveId" clId="{BDB3DA73-EC0D-453E-8664-70E8F5BA2E10}" dt="2024-12-10T23:56:40.938" v="1058"/>
        <pc:sldMkLst>
          <pc:docMk/>
          <pc:sldMk cId="1986899173" sldId="325"/>
        </pc:sldMkLst>
        <pc:picChg chg="add del mod">
          <ac:chgData name="יהודה טאוב" userId="80c2dbd02819b45c" providerId="LiveId" clId="{BDB3DA73-EC0D-453E-8664-70E8F5BA2E10}" dt="2024-12-10T10:26:56.846" v="1057"/>
          <ac:picMkLst>
            <pc:docMk/>
            <pc:sldMk cId="1986899173" sldId="325"/>
            <ac:picMk id="2" creationId="{48B9B410-D643-7EAA-24F1-1BD0075A685C}"/>
          </ac:picMkLst>
        </pc:picChg>
        <pc:picChg chg="add del mod">
          <ac:chgData name="יהודה טאוב" userId="80c2dbd02819b45c" providerId="LiveId" clId="{BDB3DA73-EC0D-453E-8664-70E8F5BA2E10}" dt="2024-12-10T23:56:40.938" v="1058"/>
          <ac:picMkLst>
            <pc:docMk/>
            <pc:sldMk cId="1986899173" sldId="325"/>
            <ac:picMk id="3" creationId="{909C5E61-3374-04EA-32B3-809798159C4C}"/>
          </ac:picMkLst>
        </pc:picChg>
      </pc:sldChg>
      <pc:sldChg chg="addSp delSp modSp mod modTransition modAnim">
        <pc:chgData name="יהודה טאוב" userId="80c2dbd02819b45c" providerId="LiveId" clId="{BDB3DA73-EC0D-453E-8664-70E8F5BA2E10}" dt="2024-12-10T23:56:40.938" v="1058"/>
        <pc:sldMkLst>
          <pc:docMk/>
          <pc:sldMk cId="431109954" sldId="326"/>
        </pc:sldMkLst>
        <pc:picChg chg="add del mod">
          <ac:chgData name="יהודה טאוב" userId="80c2dbd02819b45c" providerId="LiveId" clId="{BDB3DA73-EC0D-453E-8664-70E8F5BA2E10}" dt="2024-12-10T10:26:56.846" v="1057"/>
          <ac:picMkLst>
            <pc:docMk/>
            <pc:sldMk cId="431109954" sldId="326"/>
            <ac:picMk id="2" creationId="{7A1803C7-1867-C3BC-CDFB-4B061695F1AB}"/>
          </ac:picMkLst>
        </pc:picChg>
        <pc:picChg chg="add del mod">
          <ac:chgData name="יהודה טאוב" userId="80c2dbd02819b45c" providerId="LiveId" clId="{BDB3DA73-EC0D-453E-8664-70E8F5BA2E10}" dt="2024-12-10T23:56:40.938" v="1058"/>
          <ac:picMkLst>
            <pc:docMk/>
            <pc:sldMk cId="431109954" sldId="326"/>
            <ac:picMk id="3" creationId="{2FA8F09D-6DC3-4F89-2AE2-202F1108D1F8}"/>
          </ac:picMkLst>
        </pc:picChg>
      </pc:sldChg>
      <pc:sldChg chg="addSp delSp modSp mod modTransition modAnim">
        <pc:chgData name="יהודה טאוב" userId="80c2dbd02819b45c" providerId="LiveId" clId="{BDB3DA73-EC0D-453E-8664-70E8F5BA2E10}" dt="2024-12-10T23:56:40.938" v="1058"/>
        <pc:sldMkLst>
          <pc:docMk/>
          <pc:sldMk cId="952924176" sldId="327"/>
        </pc:sldMkLst>
        <pc:picChg chg="add del mod">
          <ac:chgData name="יהודה טאוב" userId="80c2dbd02819b45c" providerId="LiveId" clId="{BDB3DA73-EC0D-453E-8664-70E8F5BA2E10}" dt="2024-12-10T10:26:56.846" v="1057"/>
          <ac:picMkLst>
            <pc:docMk/>
            <pc:sldMk cId="952924176" sldId="327"/>
            <ac:picMk id="2" creationId="{88713E04-4F6D-4E61-6ED6-EAFBC4076994}"/>
          </ac:picMkLst>
        </pc:picChg>
        <pc:picChg chg="add del mod">
          <ac:chgData name="יהודה טאוב" userId="80c2dbd02819b45c" providerId="LiveId" clId="{BDB3DA73-EC0D-453E-8664-70E8F5BA2E10}" dt="2024-12-10T23:56:40.938" v="1058"/>
          <ac:picMkLst>
            <pc:docMk/>
            <pc:sldMk cId="952924176" sldId="327"/>
            <ac:picMk id="5" creationId="{9A834A12-9AC2-E6B0-1CD5-46001FD11B59}"/>
          </ac:picMkLst>
        </pc:picChg>
      </pc:sldChg>
      <pc:sldChg chg="addSp delSp modSp mod modTransition modAnim">
        <pc:chgData name="יהודה טאוב" userId="80c2dbd02819b45c" providerId="LiveId" clId="{BDB3DA73-EC0D-453E-8664-70E8F5BA2E10}" dt="2024-12-10T23:56:40.938" v="1058"/>
        <pc:sldMkLst>
          <pc:docMk/>
          <pc:sldMk cId="944898816" sldId="329"/>
        </pc:sldMkLst>
        <pc:picChg chg="add del mod">
          <ac:chgData name="יהודה טאוב" userId="80c2dbd02819b45c" providerId="LiveId" clId="{BDB3DA73-EC0D-453E-8664-70E8F5BA2E10}" dt="2024-12-10T10:26:56.846" v="1057"/>
          <ac:picMkLst>
            <pc:docMk/>
            <pc:sldMk cId="944898816" sldId="329"/>
            <ac:picMk id="2" creationId="{F3A29B76-94AC-229F-88A1-59A97B845FCD}"/>
          </ac:picMkLst>
        </pc:picChg>
        <pc:picChg chg="add del mod">
          <ac:chgData name="יהודה טאוב" userId="80c2dbd02819b45c" providerId="LiveId" clId="{BDB3DA73-EC0D-453E-8664-70E8F5BA2E10}" dt="2024-12-10T23:56:40.938" v="1058"/>
          <ac:picMkLst>
            <pc:docMk/>
            <pc:sldMk cId="944898816" sldId="329"/>
            <ac:picMk id="3" creationId="{22FC1FB5-E461-54D8-68E5-30DA1A65A687}"/>
          </ac:picMkLst>
        </pc:picChg>
      </pc:sldChg>
      <pc:sldChg chg="addSp delSp modSp mod modTransition modAnim">
        <pc:chgData name="יהודה טאוב" userId="80c2dbd02819b45c" providerId="LiveId" clId="{BDB3DA73-EC0D-453E-8664-70E8F5BA2E10}" dt="2024-12-10T23:56:40.938" v="1058"/>
        <pc:sldMkLst>
          <pc:docMk/>
          <pc:sldMk cId="3285660641" sldId="330"/>
        </pc:sldMkLst>
        <pc:picChg chg="add del mod">
          <ac:chgData name="יהודה טאוב" userId="80c2dbd02819b45c" providerId="LiveId" clId="{BDB3DA73-EC0D-453E-8664-70E8F5BA2E10}" dt="2024-12-10T10:26:56.846" v="1057"/>
          <ac:picMkLst>
            <pc:docMk/>
            <pc:sldMk cId="3285660641" sldId="330"/>
            <ac:picMk id="3" creationId="{EBA959DE-29EC-3726-FB53-F1B8CA5E744A}"/>
          </ac:picMkLst>
        </pc:picChg>
        <pc:picChg chg="add del mod">
          <ac:chgData name="יהודה טאוב" userId="80c2dbd02819b45c" providerId="LiveId" clId="{BDB3DA73-EC0D-453E-8664-70E8F5BA2E10}" dt="2024-12-10T23:56:40.938" v="1058"/>
          <ac:picMkLst>
            <pc:docMk/>
            <pc:sldMk cId="3285660641" sldId="330"/>
            <ac:picMk id="4" creationId="{1A80CDE1-2CD7-AA74-E672-EE0E669BFA35}"/>
          </ac:picMkLst>
        </pc:picChg>
      </pc:sldChg>
      <pc:sldChg chg="addSp delSp modSp mod modTransition modAnim">
        <pc:chgData name="יהודה טאוב" userId="80c2dbd02819b45c" providerId="LiveId" clId="{BDB3DA73-EC0D-453E-8664-70E8F5BA2E10}" dt="2024-12-10T23:56:40.938" v="1058"/>
        <pc:sldMkLst>
          <pc:docMk/>
          <pc:sldMk cId="4156275944" sldId="331"/>
        </pc:sldMkLst>
        <pc:picChg chg="add del mod">
          <ac:chgData name="יהודה טאוב" userId="80c2dbd02819b45c" providerId="LiveId" clId="{BDB3DA73-EC0D-453E-8664-70E8F5BA2E10}" dt="2024-12-10T09:19:07.932" v="1042"/>
          <ac:picMkLst>
            <pc:docMk/>
            <pc:sldMk cId="4156275944" sldId="331"/>
            <ac:picMk id="2" creationId="{6BA57FCD-B798-B0C9-F923-794F1EEC9CCC}"/>
          </ac:picMkLst>
        </pc:picChg>
        <pc:picChg chg="add del mod">
          <ac:chgData name="יהודה טאוב" userId="80c2dbd02819b45c" providerId="LiveId" clId="{BDB3DA73-EC0D-453E-8664-70E8F5BA2E10}" dt="2024-12-10T10:26:56.846" v="1057"/>
          <ac:picMkLst>
            <pc:docMk/>
            <pc:sldMk cId="4156275944" sldId="331"/>
            <ac:picMk id="3" creationId="{228BD10D-7AD3-6A96-E0E4-4543F15E07B5}"/>
          </ac:picMkLst>
        </pc:picChg>
        <pc:picChg chg="add del mod">
          <ac:chgData name="יהודה טאוב" userId="80c2dbd02819b45c" providerId="LiveId" clId="{BDB3DA73-EC0D-453E-8664-70E8F5BA2E10}" dt="2024-12-10T23:56:40.938" v="1058"/>
          <ac:picMkLst>
            <pc:docMk/>
            <pc:sldMk cId="4156275944" sldId="331"/>
            <ac:picMk id="4" creationId="{5E217859-D34F-E942-19AB-334D7E22139E}"/>
          </ac:picMkLst>
        </pc:picChg>
      </pc:sldChg>
      <pc:sldChg chg="addSp delSp modSp mod ord modTransition modAnim">
        <pc:chgData name="יהודה טאוב" userId="80c2dbd02819b45c" providerId="LiveId" clId="{BDB3DA73-EC0D-453E-8664-70E8F5BA2E10}" dt="2024-12-10T23:56:40.938" v="1058"/>
        <pc:sldMkLst>
          <pc:docMk/>
          <pc:sldMk cId="2190451312" sldId="333"/>
        </pc:sldMkLst>
        <pc:picChg chg="add del mod">
          <ac:chgData name="יהודה טאוב" userId="80c2dbd02819b45c" providerId="LiveId" clId="{BDB3DA73-EC0D-453E-8664-70E8F5BA2E10}" dt="2024-12-10T10:26:56.846" v="1057"/>
          <ac:picMkLst>
            <pc:docMk/>
            <pc:sldMk cId="2190451312" sldId="333"/>
            <ac:picMk id="2" creationId="{D17A7498-02AB-7228-AB04-9181063DDDD0}"/>
          </ac:picMkLst>
        </pc:picChg>
        <pc:picChg chg="add del mod">
          <ac:chgData name="יהודה טאוב" userId="80c2dbd02819b45c" providerId="LiveId" clId="{BDB3DA73-EC0D-453E-8664-70E8F5BA2E10}" dt="2024-12-10T23:56:40.938" v="1058"/>
          <ac:picMkLst>
            <pc:docMk/>
            <pc:sldMk cId="2190451312" sldId="333"/>
            <ac:picMk id="3" creationId="{3791456E-F155-6D8B-D619-68C39DA475DC}"/>
          </ac:picMkLst>
        </pc:picChg>
      </pc:sldChg>
      <pc:sldChg chg="addSp delSp modSp mod ord modTransition modAnim">
        <pc:chgData name="יהודה טאוב" userId="80c2dbd02819b45c" providerId="LiveId" clId="{BDB3DA73-EC0D-453E-8664-70E8F5BA2E10}" dt="2024-12-10T23:56:40.938" v="1058"/>
        <pc:sldMkLst>
          <pc:docMk/>
          <pc:sldMk cId="1367330666" sldId="334"/>
        </pc:sldMkLst>
        <pc:picChg chg="add del mod">
          <ac:chgData name="יהודה טאוב" userId="80c2dbd02819b45c" providerId="LiveId" clId="{BDB3DA73-EC0D-453E-8664-70E8F5BA2E10}" dt="2024-12-10T10:26:56.846" v="1057"/>
          <ac:picMkLst>
            <pc:docMk/>
            <pc:sldMk cId="1367330666" sldId="334"/>
            <ac:picMk id="2" creationId="{27016EF5-8516-83FE-F975-479623C75B43}"/>
          </ac:picMkLst>
        </pc:picChg>
        <pc:picChg chg="add del mod">
          <ac:chgData name="יהודה טאוב" userId="80c2dbd02819b45c" providerId="LiveId" clId="{BDB3DA73-EC0D-453E-8664-70E8F5BA2E10}" dt="2024-12-10T23:56:40.938" v="1058"/>
          <ac:picMkLst>
            <pc:docMk/>
            <pc:sldMk cId="1367330666" sldId="334"/>
            <ac:picMk id="3" creationId="{6DB417B1-2B69-9CE4-0B60-2B5665FB6DDC}"/>
          </ac:picMkLst>
        </pc:picChg>
      </pc:sldChg>
      <pc:sldChg chg="addSp delSp modSp mod modTransition modAnim">
        <pc:chgData name="יהודה טאוב" userId="80c2dbd02819b45c" providerId="LiveId" clId="{BDB3DA73-EC0D-453E-8664-70E8F5BA2E10}" dt="2024-12-10T23:56:40.938" v="1058"/>
        <pc:sldMkLst>
          <pc:docMk/>
          <pc:sldMk cId="2149671468" sldId="335"/>
        </pc:sldMkLst>
        <pc:picChg chg="add del mod">
          <ac:chgData name="יהודה טאוב" userId="80c2dbd02819b45c" providerId="LiveId" clId="{BDB3DA73-EC0D-453E-8664-70E8F5BA2E10}" dt="2024-12-10T09:19:07.932" v="1042"/>
          <ac:picMkLst>
            <pc:docMk/>
            <pc:sldMk cId="2149671468" sldId="335"/>
            <ac:picMk id="4" creationId="{936235FB-4144-6678-A40A-E86514A4C5FD}"/>
          </ac:picMkLst>
        </pc:picChg>
        <pc:picChg chg="add del mod">
          <ac:chgData name="יהודה טאוב" userId="80c2dbd02819b45c" providerId="LiveId" clId="{BDB3DA73-EC0D-453E-8664-70E8F5BA2E10}" dt="2024-12-10T10:26:56.846" v="1057"/>
          <ac:picMkLst>
            <pc:docMk/>
            <pc:sldMk cId="2149671468" sldId="335"/>
            <ac:picMk id="6" creationId="{A21A338A-1596-4786-082E-E4D0F44EC689}"/>
          </ac:picMkLst>
        </pc:picChg>
        <pc:picChg chg="add del mod">
          <ac:chgData name="יהודה טאוב" userId="80c2dbd02819b45c" providerId="LiveId" clId="{BDB3DA73-EC0D-453E-8664-70E8F5BA2E10}" dt="2024-12-10T23:56:40.938" v="1058"/>
          <ac:picMkLst>
            <pc:docMk/>
            <pc:sldMk cId="2149671468" sldId="335"/>
            <ac:picMk id="7" creationId="{F268F1ED-34CD-E40E-8E14-59097C41B6EF}"/>
          </ac:picMkLst>
        </pc:picChg>
      </pc:sldChg>
      <pc:sldChg chg="addSp delSp modSp mod modTransition modAnim">
        <pc:chgData name="יהודה טאוב" userId="80c2dbd02819b45c" providerId="LiveId" clId="{BDB3DA73-EC0D-453E-8664-70E8F5BA2E10}" dt="2024-12-10T23:56:40.938" v="1058"/>
        <pc:sldMkLst>
          <pc:docMk/>
          <pc:sldMk cId="3087291951" sldId="337"/>
        </pc:sldMkLst>
        <pc:picChg chg="add del mod">
          <ac:chgData name="יהודה טאוב" userId="80c2dbd02819b45c" providerId="LiveId" clId="{BDB3DA73-EC0D-453E-8664-70E8F5BA2E10}" dt="2024-12-10T09:19:07.932" v="1042"/>
          <ac:picMkLst>
            <pc:docMk/>
            <pc:sldMk cId="3087291951" sldId="337"/>
            <ac:picMk id="2" creationId="{4E5F86F5-C463-8FCE-332D-F8E1C53716BE}"/>
          </ac:picMkLst>
        </pc:picChg>
        <pc:picChg chg="add del mod">
          <ac:chgData name="יהודה טאוב" userId="80c2dbd02819b45c" providerId="LiveId" clId="{BDB3DA73-EC0D-453E-8664-70E8F5BA2E10}" dt="2024-12-10T10:26:56.846" v="1057"/>
          <ac:picMkLst>
            <pc:docMk/>
            <pc:sldMk cId="3087291951" sldId="337"/>
            <ac:picMk id="7" creationId="{8E249B26-7901-BBCE-BD9D-CF619073E876}"/>
          </ac:picMkLst>
        </pc:picChg>
        <pc:picChg chg="add del mod">
          <ac:chgData name="יהודה טאוב" userId="80c2dbd02819b45c" providerId="LiveId" clId="{BDB3DA73-EC0D-453E-8664-70E8F5BA2E10}" dt="2024-12-10T23:56:40.938" v="1058"/>
          <ac:picMkLst>
            <pc:docMk/>
            <pc:sldMk cId="3087291951" sldId="337"/>
            <ac:picMk id="10" creationId="{CCD717BA-1ECD-7BA6-FF88-70CBFE2AA8B3}"/>
          </ac:picMkLst>
        </pc:picChg>
      </pc:sldChg>
      <pc:sldChg chg="addSp delSp modSp mod modTransition modAnim">
        <pc:chgData name="יהודה טאוב" userId="80c2dbd02819b45c" providerId="LiveId" clId="{BDB3DA73-EC0D-453E-8664-70E8F5BA2E10}" dt="2024-12-10T23:56:40.938" v="1058"/>
        <pc:sldMkLst>
          <pc:docMk/>
          <pc:sldMk cId="3487679431" sldId="338"/>
        </pc:sldMkLst>
        <pc:picChg chg="add del mod">
          <ac:chgData name="יהודה טאוב" userId="80c2dbd02819b45c" providerId="LiveId" clId="{BDB3DA73-EC0D-453E-8664-70E8F5BA2E10}" dt="2024-12-10T09:19:07.932" v="1042"/>
          <ac:picMkLst>
            <pc:docMk/>
            <pc:sldMk cId="3487679431" sldId="338"/>
            <ac:picMk id="4" creationId="{95962E08-AE04-33E3-5901-E830F4D26DC9}"/>
          </ac:picMkLst>
        </pc:picChg>
        <pc:picChg chg="add del mod">
          <ac:chgData name="יהודה טאוב" userId="80c2dbd02819b45c" providerId="LiveId" clId="{BDB3DA73-EC0D-453E-8664-70E8F5BA2E10}" dt="2024-12-10T10:26:56.846" v="1057"/>
          <ac:picMkLst>
            <pc:docMk/>
            <pc:sldMk cId="3487679431" sldId="338"/>
            <ac:picMk id="6" creationId="{3395E35C-FE2A-60C9-1EB9-35CC428ABD51}"/>
          </ac:picMkLst>
        </pc:picChg>
        <pc:picChg chg="add del mod">
          <ac:chgData name="יהודה טאוב" userId="80c2dbd02819b45c" providerId="LiveId" clId="{BDB3DA73-EC0D-453E-8664-70E8F5BA2E10}" dt="2024-12-10T23:56:40.938" v="1058"/>
          <ac:picMkLst>
            <pc:docMk/>
            <pc:sldMk cId="3487679431" sldId="338"/>
            <ac:picMk id="7" creationId="{D2037EA1-FBD8-0F46-B07E-B3416C3D6A53}"/>
          </ac:picMkLst>
        </pc:picChg>
      </pc:sldChg>
      <pc:sldChg chg="addSp delSp modSp mod modTransition modAnim">
        <pc:chgData name="יהודה טאוב" userId="80c2dbd02819b45c" providerId="LiveId" clId="{BDB3DA73-EC0D-453E-8664-70E8F5BA2E10}" dt="2024-12-10T23:56:40.938" v="1058"/>
        <pc:sldMkLst>
          <pc:docMk/>
          <pc:sldMk cId="3907528013" sldId="339"/>
        </pc:sldMkLst>
        <pc:spChg chg="mod">
          <ac:chgData name="יהודה טאוב" userId="80c2dbd02819b45c" providerId="LiveId" clId="{BDB3DA73-EC0D-453E-8664-70E8F5BA2E10}" dt="2024-12-10T01:20:51.552" v="314" actId="207"/>
          <ac:spMkLst>
            <pc:docMk/>
            <pc:sldMk cId="3907528013" sldId="339"/>
            <ac:spMk id="3" creationId="{D937458E-6E8C-C0E8-2704-885E94A2BFB0}"/>
          </ac:spMkLst>
        </pc:spChg>
        <pc:picChg chg="add del mod">
          <ac:chgData name="יהודה טאוב" userId="80c2dbd02819b45c" providerId="LiveId" clId="{BDB3DA73-EC0D-453E-8664-70E8F5BA2E10}" dt="2024-12-10T09:19:07.932" v="1042"/>
          <ac:picMkLst>
            <pc:docMk/>
            <pc:sldMk cId="3907528013" sldId="339"/>
            <ac:picMk id="4" creationId="{D444A9B9-F1A4-6761-3F1E-BA72AE34C614}"/>
          </ac:picMkLst>
        </pc:picChg>
        <pc:picChg chg="add del mod">
          <ac:chgData name="יהודה טאוב" userId="80c2dbd02819b45c" providerId="LiveId" clId="{BDB3DA73-EC0D-453E-8664-70E8F5BA2E10}" dt="2024-12-10T10:26:56.846" v="1057"/>
          <ac:picMkLst>
            <pc:docMk/>
            <pc:sldMk cId="3907528013" sldId="339"/>
            <ac:picMk id="5" creationId="{104BE78B-BC99-8F27-B76D-CA0559E4D071}"/>
          </ac:picMkLst>
        </pc:picChg>
        <pc:picChg chg="add del mod">
          <ac:chgData name="יהודה טאוב" userId="80c2dbd02819b45c" providerId="LiveId" clId="{BDB3DA73-EC0D-453E-8664-70E8F5BA2E10}" dt="2024-12-10T23:56:40.938" v="1058"/>
          <ac:picMkLst>
            <pc:docMk/>
            <pc:sldMk cId="3907528013" sldId="339"/>
            <ac:picMk id="6" creationId="{53D909CC-9606-FA56-B538-3B79692BA3BD}"/>
          </ac:picMkLst>
        </pc:picChg>
      </pc:sldChg>
      <pc:sldChg chg="addSp delSp modSp mod modTransition modAnim">
        <pc:chgData name="יהודה טאוב" userId="80c2dbd02819b45c" providerId="LiveId" clId="{BDB3DA73-EC0D-453E-8664-70E8F5BA2E10}" dt="2024-12-10T23:56:40.938" v="1058"/>
        <pc:sldMkLst>
          <pc:docMk/>
          <pc:sldMk cId="1662924854" sldId="340"/>
        </pc:sldMkLst>
        <pc:picChg chg="add del mod">
          <ac:chgData name="יהודה טאוב" userId="80c2dbd02819b45c" providerId="LiveId" clId="{BDB3DA73-EC0D-453E-8664-70E8F5BA2E10}" dt="2024-12-10T09:19:07.932" v="1042"/>
          <ac:picMkLst>
            <pc:docMk/>
            <pc:sldMk cId="1662924854" sldId="340"/>
            <ac:picMk id="2" creationId="{D6C24018-02D2-57AB-B5CA-2885BB6FF3E3}"/>
          </ac:picMkLst>
        </pc:picChg>
        <pc:picChg chg="add del mod">
          <ac:chgData name="יהודה טאוב" userId="80c2dbd02819b45c" providerId="LiveId" clId="{BDB3DA73-EC0D-453E-8664-70E8F5BA2E10}" dt="2024-12-10T10:26:56.846" v="1057"/>
          <ac:picMkLst>
            <pc:docMk/>
            <pc:sldMk cId="1662924854" sldId="340"/>
            <ac:picMk id="3" creationId="{906B6938-8DEE-41F0-6E02-A024542B227A}"/>
          </ac:picMkLst>
        </pc:picChg>
        <pc:picChg chg="add del mod">
          <ac:chgData name="יהודה טאוב" userId="80c2dbd02819b45c" providerId="LiveId" clId="{BDB3DA73-EC0D-453E-8664-70E8F5BA2E10}" dt="2024-12-10T23:56:40.938" v="1058"/>
          <ac:picMkLst>
            <pc:docMk/>
            <pc:sldMk cId="1662924854" sldId="340"/>
            <ac:picMk id="4" creationId="{4A6F5F35-C25F-5C31-55B3-835DC5252372}"/>
          </ac:picMkLst>
        </pc:picChg>
      </pc:sldChg>
      <pc:sldChg chg="addSp delSp modSp mod modTransition modAnim">
        <pc:chgData name="יהודה טאוב" userId="80c2dbd02819b45c" providerId="LiveId" clId="{BDB3DA73-EC0D-453E-8664-70E8F5BA2E10}" dt="2024-12-10T23:56:40.938" v="1058"/>
        <pc:sldMkLst>
          <pc:docMk/>
          <pc:sldMk cId="2101696945" sldId="341"/>
        </pc:sldMkLst>
        <pc:spChg chg="mod">
          <ac:chgData name="יהודה טאוב" userId="80c2dbd02819b45c" providerId="LiveId" clId="{BDB3DA73-EC0D-453E-8664-70E8F5BA2E10}" dt="2024-12-10T00:03:18.573" v="33" actId="113"/>
          <ac:spMkLst>
            <pc:docMk/>
            <pc:sldMk cId="2101696945" sldId="341"/>
            <ac:spMk id="3" creationId="{E0CCE137-E8AD-C11C-D945-77A0C32541D7}"/>
          </ac:spMkLst>
        </pc:spChg>
        <pc:picChg chg="add del mod">
          <ac:chgData name="יהודה טאוב" userId="80c2dbd02819b45c" providerId="LiveId" clId="{BDB3DA73-EC0D-453E-8664-70E8F5BA2E10}" dt="2024-12-10T09:19:07.932" v="1042"/>
          <ac:picMkLst>
            <pc:docMk/>
            <pc:sldMk cId="2101696945" sldId="341"/>
            <ac:picMk id="4" creationId="{9D9B40EF-CD73-1E2C-879B-F8E194BBCCDD}"/>
          </ac:picMkLst>
        </pc:picChg>
        <pc:picChg chg="add del mod">
          <ac:chgData name="יהודה טאוב" userId="80c2dbd02819b45c" providerId="LiveId" clId="{BDB3DA73-EC0D-453E-8664-70E8F5BA2E10}" dt="2024-12-10T10:26:56.846" v="1057"/>
          <ac:picMkLst>
            <pc:docMk/>
            <pc:sldMk cId="2101696945" sldId="341"/>
            <ac:picMk id="5" creationId="{087E28F3-2BDB-65F2-AE9D-C8051CA4AFD9}"/>
          </ac:picMkLst>
        </pc:picChg>
        <pc:picChg chg="add del mod">
          <ac:chgData name="יהודה טאוב" userId="80c2dbd02819b45c" providerId="LiveId" clId="{BDB3DA73-EC0D-453E-8664-70E8F5BA2E10}" dt="2024-12-10T23:56:40.938" v="1058"/>
          <ac:picMkLst>
            <pc:docMk/>
            <pc:sldMk cId="2101696945" sldId="341"/>
            <ac:picMk id="6" creationId="{0EE4F7F0-EBAE-56EB-9EC1-465241C68F9A}"/>
          </ac:picMkLst>
        </pc:picChg>
      </pc:sldChg>
      <pc:sldChg chg="addSp delSp modSp mod ord modTransition modAnim">
        <pc:chgData name="יהודה טאוב" userId="80c2dbd02819b45c" providerId="LiveId" clId="{BDB3DA73-EC0D-453E-8664-70E8F5BA2E10}" dt="2024-12-10T23:56:40.938" v="1058"/>
        <pc:sldMkLst>
          <pc:docMk/>
          <pc:sldMk cId="1714805449" sldId="342"/>
        </pc:sldMkLst>
        <pc:picChg chg="add del mod">
          <ac:chgData name="יהודה טאוב" userId="80c2dbd02819b45c" providerId="LiveId" clId="{BDB3DA73-EC0D-453E-8664-70E8F5BA2E10}" dt="2024-12-10T10:26:56.846" v="1057"/>
          <ac:picMkLst>
            <pc:docMk/>
            <pc:sldMk cId="1714805449" sldId="342"/>
            <ac:picMk id="2" creationId="{1E5617A0-F39B-FEC7-3E06-4675CEBDF590}"/>
          </ac:picMkLst>
        </pc:picChg>
        <pc:picChg chg="add del mod">
          <ac:chgData name="יהודה טאוב" userId="80c2dbd02819b45c" providerId="LiveId" clId="{BDB3DA73-EC0D-453E-8664-70E8F5BA2E10}" dt="2024-12-10T23:56:40.938" v="1058"/>
          <ac:picMkLst>
            <pc:docMk/>
            <pc:sldMk cId="1714805449" sldId="342"/>
            <ac:picMk id="3" creationId="{3B7EDAE5-9C5A-B2BD-FFED-D8ED0FDB1EC2}"/>
          </ac:picMkLst>
        </pc:picChg>
      </pc:sldChg>
      <pc:sldChg chg="addSp delSp modSp mod ord modTransition modAnim">
        <pc:chgData name="יהודה טאוב" userId="80c2dbd02819b45c" providerId="LiveId" clId="{BDB3DA73-EC0D-453E-8664-70E8F5BA2E10}" dt="2024-12-10T23:56:40.938" v="1058"/>
        <pc:sldMkLst>
          <pc:docMk/>
          <pc:sldMk cId="3674230344" sldId="343"/>
        </pc:sldMkLst>
        <pc:spChg chg="mod">
          <ac:chgData name="יהודה טאוב" userId="80c2dbd02819b45c" providerId="LiveId" clId="{BDB3DA73-EC0D-453E-8664-70E8F5BA2E10}" dt="2024-12-10T01:47:22.179" v="440" actId="6549"/>
          <ac:spMkLst>
            <pc:docMk/>
            <pc:sldMk cId="3674230344" sldId="343"/>
            <ac:spMk id="211" creationId="{A57BF2DC-7501-2DF0-7B39-D3CB486FBEA1}"/>
          </ac:spMkLst>
        </pc:spChg>
        <pc:picChg chg="add del mod">
          <ac:chgData name="יהודה טאוב" userId="80c2dbd02819b45c" providerId="LiveId" clId="{BDB3DA73-EC0D-453E-8664-70E8F5BA2E10}" dt="2024-12-10T10:26:56.846" v="1057"/>
          <ac:picMkLst>
            <pc:docMk/>
            <pc:sldMk cId="3674230344" sldId="343"/>
            <ac:picMk id="2" creationId="{91A666CC-C1B9-A8C1-6887-85F6226AAB5B}"/>
          </ac:picMkLst>
        </pc:picChg>
        <pc:picChg chg="add del mod">
          <ac:chgData name="יהודה טאוב" userId="80c2dbd02819b45c" providerId="LiveId" clId="{BDB3DA73-EC0D-453E-8664-70E8F5BA2E10}" dt="2024-12-10T23:56:40.938" v="1058"/>
          <ac:picMkLst>
            <pc:docMk/>
            <pc:sldMk cId="3674230344" sldId="343"/>
            <ac:picMk id="3" creationId="{58C69E76-2070-E706-1B8F-8CC2D3ABC72A}"/>
          </ac:picMkLst>
        </pc:picChg>
      </pc:sldChg>
      <pc:sldChg chg="addSp modSp mod modTransition">
        <pc:chgData name="יהודה טאוב" userId="80c2dbd02819b45c" providerId="LiveId" clId="{BDB3DA73-EC0D-453E-8664-70E8F5BA2E10}" dt="2024-12-10T23:56:40.938" v="1058"/>
        <pc:sldMkLst>
          <pc:docMk/>
          <pc:sldMk cId="3474134002" sldId="345"/>
        </pc:sldMkLst>
        <pc:picChg chg="add mod">
          <ac:chgData name="יהודה טאוב" userId="80c2dbd02819b45c" providerId="LiveId" clId="{BDB3DA73-EC0D-453E-8664-70E8F5BA2E10}" dt="2024-12-10T07:00:57.236" v="1032" actId="34819"/>
          <ac:picMkLst>
            <pc:docMk/>
            <pc:sldMk cId="3474134002" sldId="345"/>
            <ac:picMk id="2" creationId="{6BEAD676-B601-870B-C435-E3467F4188DC}"/>
          </ac:picMkLst>
        </pc:picChg>
      </pc:sldChg>
      <pc:sldChg chg="addSp modSp mod ord modTransition">
        <pc:chgData name="יהודה טאוב" userId="80c2dbd02819b45c" providerId="LiveId" clId="{BDB3DA73-EC0D-453E-8664-70E8F5BA2E10}" dt="2024-12-10T23:56:40.938" v="1058"/>
        <pc:sldMkLst>
          <pc:docMk/>
          <pc:sldMk cId="1740952458" sldId="346"/>
        </pc:sldMkLst>
        <pc:picChg chg="add mod">
          <ac:chgData name="יהודה טאוב" userId="80c2dbd02819b45c" providerId="LiveId" clId="{BDB3DA73-EC0D-453E-8664-70E8F5BA2E10}" dt="2024-12-10T07:00:57.236" v="1032" actId="34819"/>
          <ac:picMkLst>
            <pc:docMk/>
            <pc:sldMk cId="1740952458" sldId="346"/>
            <ac:picMk id="2" creationId="{38822DA1-349A-2783-4E63-2982493AC974}"/>
          </ac:picMkLst>
        </pc:picChg>
      </pc:sldChg>
      <pc:sldChg chg="addSp delSp modSp mod modTransition modAnim">
        <pc:chgData name="יהודה טאוב" userId="80c2dbd02819b45c" providerId="LiveId" clId="{BDB3DA73-EC0D-453E-8664-70E8F5BA2E10}" dt="2024-12-10T23:56:40.938" v="1058"/>
        <pc:sldMkLst>
          <pc:docMk/>
          <pc:sldMk cId="450073286" sldId="347"/>
        </pc:sldMkLst>
        <pc:picChg chg="add del mod">
          <ac:chgData name="יהודה טאוב" userId="80c2dbd02819b45c" providerId="LiveId" clId="{BDB3DA73-EC0D-453E-8664-70E8F5BA2E10}" dt="2024-12-10T10:26:56.846" v="1057"/>
          <ac:picMkLst>
            <pc:docMk/>
            <pc:sldMk cId="450073286" sldId="347"/>
            <ac:picMk id="2" creationId="{E1D43A9B-03A0-3161-62B6-CE7FB8D91C31}"/>
          </ac:picMkLst>
        </pc:picChg>
        <pc:picChg chg="add del mod">
          <ac:chgData name="יהודה טאוב" userId="80c2dbd02819b45c" providerId="LiveId" clId="{BDB3DA73-EC0D-453E-8664-70E8F5BA2E10}" dt="2024-12-10T23:56:40.938" v="1058"/>
          <ac:picMkLst>
            <pc:docMk/>
            <pc:sldMk cId="450073286" sldId="347"/>
            <ac:picMk id="3" creationId="{D6D38035-485F-C088-7ADD-3A4B04C45CEF}"/>
          </ac:picMkLst>
        </pc:picChg>
      </pc:sldChg>
      <pc:sldChg chg="addSp delSp modSp mod modTransition modAnim">
        <pc:chgData name="יהודה טאוב" userId="80c2dbd02819b45c" providerId="LiveId" clId="{BDB3DA73-EC0D-453E-8664-70E8F5BA2E10}" dt="2024-12-10T23:56:40.938" v="1058"/>
        <pc:sldMkLst>
          <pc:docMk/>
          <pc:sldMk cId="2330325348" sldId="349"/>
        </pc:sldMkLst>
        <pc:picChg chg="add del mod">
          <ac:chgData name="יהודה טאוב" userId="80c2dbd02819b45c" providerId="LiveId" clId="{BDB3DA73-EC0D-453E-8664-70E8F5BA2E10}" dt="2024-12-10T10:26:56.846" v="1057"/>
          <ac:picMkLst>
            <pc:docMk/>
            <pc:sldMk cId="2330325348" sldId="349"/>
            <ac:picMk id="2" creationId="{1748B8CE-874F-A1E8-E3B6-9B5E7A71D848}"/>
          </ac:picMkLst>
        </pc:picChg>
        <pc:picChg chg="add del mod">
          <ac:chgData name="יהודה טאוב" userId="80c2dbd02819b45c" providerId="LiveId" clId="{BDB3DA73-EC0D-453E-8664-70E8F5BA2E10}" dt="2024-12-10T23:56:40.938" v="1058"/>
          <ac:picMkLst>
            <pc:docMk/>
            <pc:sldMk cId="2330325348" sldId="349"/>
            <ac:picMk id="3" creationId="{076569F3-86EB-EA27-5BA9-7D85D6394D7B}"/>
          </ac:picMkLst>
        </pc:picChg>
      </pc:sldChg>
      <pc:sldChg chg="addSp delSp modSp mod modTransition modAnim">
        <pc:chgData name="יהודה טאוב" userId="80c2dbd02819b45c" providerId="LiveId" clId="{BDB3DA73-EC0D-453E-8664-70E8F5BA2E10}" dt="2024-12-10T23:56:40.938" v="1058"/>
        <pc:sldMkLst>
          <pc:docMk/>
          <pc:sldMk cId="2410915560" sldId="352"/>
        </pc:sldMkLst>
        <pc:picChg chg="add del mod">
          <ac:chgData name="יהודה טאוב" userId="80c2dbd02819b45c" providerId="LiveId" clId="{BDB3DA73-EC0D-453E-8664-70E8F5BA2E10}" dt="2024-12-10T10:26:56.846" v="1057"/>
          <ac:picMkLst>
            <pc:docMk/>
            <pc:sldMk cId="2410915560" sldId="352"/>
            <ac:picMk id="2" creationId="{A37933B9-1B6F-A243-4D50-AC4BD99CBB19}"/>
          </ac:picMkLst>
        </pc:picChg>
        <pc:picChg chg="add del mod">
          <ac:chgData name="יהודה טאוב" userId="80c2dbd02819b45c" providerId="LiveId" clId="{BDB3DA73-EC0D-453E-8664-70E8F5BA2E10}" dt="2024-12-10T23:56:40.938" v="1058"/>
          <ac:picMkLst>
            <pc:docMk/>
            <pc:sldMk cId="2410915560" sldId="352"/>
            <ac:picMk id="3" creationId="{EEA36C35-55CD-C9E2-FA7D-9B976CA43AAF}"/>
          </ac:picMkLst>
        </pc:picChg>
      </pc:sldChg>
      <pc:sldChg chg="addSp modSp mod modTransition">
        <pc:chgData name="יהודה טאוב" userId="80c2dbd02819b45c" providerId="LiveId" clId="{BDB3DA73-EC0D-453E-8664-70E8F5BA2E10}" dt="2024-12-10T23:56:40.938" v="1058"/>
        <pc:sldMkLst>
          <pc:docMk/>
          <pc:sldMk cId="2574523743" sldId="353"/>
        </pc:sldMkLst>
        <pc:picChg chg="add mod">
          <ac:chgData name="יהודה טאוב" userId="80c2dbd02819b45c" providerId="LiveId" clId="{BDB3DA73-EC0D-453E-8664-70E8F5BA2E10}" dt="2024-12-10T07:00:57.236" v="1032" actId="34819"/>
          <ac:picMkLst>
            <pc:docMk/>
            <pc:sldMk cId="2574523743" sldId="353"/>
            <ac:picMk id="2" creationId="{83D69542-5C47-94F6-1941-F3DB28917923}"/>
          </ac:picMkLst>
        </pc:picChg>
      </pc:sldChg>
      <pc:sldChg chg="addSp modSp mod modTransition">
        <pc:chgData name="יהודה טאוב" userId="80c2dbd02819b45c" providerId="LiveId" clId="{BDB3DA73-EC0D-453E-8664-70E8F5BA2E10}" dt="2024-12-10T23:56:40.938" v="1058"/>
        <pc:sldMkLst>
          <pc:docMk/>
          <pc:sldMk cId="2199291817" sldId="354"/>
        </pc:sldMkLst>
        <pc:picChg chg="add mod">
          <ac:chgData name="יהודה טאוב" userId="80c2dbd02819b45c" providerId="LiveId" clId="{BDB3DA73-EC0D-453E-8664-70E8F5BA2E10}" dt="2024-12-10T07:00:57.236" v="1032" actId="34819"/>
          <ac:picMkLst>
            <pc:docMk/>
            <pc:sldMk cId="2199291817" sldId="354"/>
            <ac:picMk id="2" creationId="{8B2533B8-2CD6-062D-40D2-47F056994A86}"/>
          </ac:picMkLst>
        </pc:picChg>
      </pc:sldChg>
      <pc:sldChg chg="addSp modSp mod modTransition">
        <pc:chgData name="יהודה טאוב" userId="80c2dbd02819b45c" providerId="LiveId" clId="{BDB3DA73-EC0D-453E-8664-70E8F5BA2E10}" dt="2024-12-10T23:56:40.938" v="1058"/>
        <pc:sldMkLst>
          <pc:docMk/>
          <pc:sldMk cId="2220825668" sldId="361"/>
        </pc:sldMkLst>
        <pc:picChg chg="add mod">
          <ac:chgData name="יהודה טאוב" userId="80c2dbd02819b45c" providerId="LiveId" clId="{BDB3DA73-EC0D-453E-8664-70E8F5BA2E10}" dt="2024-12-10T07:00:57.236" v="1032" actId="34819"/>
          <ac:picMkLst>
            <pc:docMk/>
            <pc:sldMk cId="2220825668" sldId="361"/>
            <ac:picMk id="3" creationId="{A93BD3A6-5FF1-E4B2-554D-6A1C48097C72}"/>
          </ac:picMkLst>
        </pc:picChg>
      </pc:sldChg>
      <pc:sldChg chg="addSp modSp mod modTransition">
        <pc:chgData name="יהודה טאוב" userId="80c2dbd02819b45c" providerId="LiveId" clId="{BDB3DA73-EC0D-453E-8664-70E8F5BA2E10}" dt="2024-12-10T23:56:40.938" v="1058"/>
        <pc:sldMkLst>
          <pc:docMk/>
          <pc:sldMk cId="3376831072" sldId="362"/>
        </pc:sldMkLst>
        <pc:picChg chg="add mod">
          <ac:chgData name="יהודה טאוב" userId="80c2dbd02819b45c" providerId="LiveId" clId="{BDB3DA73-EC0D-453E-8664-70E8F5BA2E10}" dt="2024-12-10T07:00:57.236" v="1032" actId="34819"/>
          <ac:picMkLst>
            <pc:docMk/>
            <pc:sldMk cId="3376831072" sldId="362"/>
            <ac:picMk id="3" creationId="{831F8433-A4B2-13A6-3C36-6354FA3D926E}"/>
          </ac:picMkLst>
        </pc:picChg>
      </pc:sldChg>
      <pc:sldChg chg="addSp modSp mod modTransition">
        <pc:chgData name="יהודה טאוב" userId="80c2dbd02819b45c" providerId="LiveId" clId="{BDB3DA73-EC0D-453E-8664-70E8F5BA2E10}" dt="2024-12-10T23:56:40.938" v="1058"/>
        <pc:sldMkLst>
          <pc:docMk/>
          <pc:sldMk cId="1858094413" sldId="700"/>
        </pc:sldMkLst>
        <pc:picChg chg="add mod">
          <ac:chgData name="יהודה טאוב" userId="80c2dbd02819b45c" providerId="LiveId" clId="{BDB3DA73-EC0D-453E-8664-70E8F5BA2E10}" dt="2024-12-10T07:00:57.236" v="1032" actId="34819"/>
          <ac:picMkLst>
            <pc:docMk/>
            <pc:sldMk cId="1858094413" sldId="700"/>
            <ac:picMk id="6" creationId="{1645F666-6ABD-F565-2131-533CDFDA191C}"/>
          </ac:picMkLst>
        </pc:picChg>
      </pc:sldChg>
      <pc:sldChg chg="addSp modSp mod modTransition">
        <pc:chgData name="יהודה טאוב" userId="80c2dbd02819b45c" providerId="LiveId" clId="{BDB3DA73-EC0D-453E-8664-70E8F5BA2E10}" dt="2024-12-10T23:56:40.938" v="1058"/>
        <pc:sldMkLst>
          <pc:docMk/>
          <pc:sldMk cId="3098675432" sldId="701"/>
        </pc:sldMkLst>
        <pc:picChg chg="add mod">
          <ac:chgData name="יהודה טאוב" userId="80c2dbd02819b45c" providerId="LiveId" clId="{BDB3DA73-EC0D-453E-8664-70E8F5BA2E10}" dt="2024-12-10T07:00:57.236" v="1032" actId="34819"/>
          <ac:picMkLst>
            <pc:docMk/>
            <pc:sldMk cId="3098675432" sldId="701"/>
            <ac:picMk id="6" creationId="{27C32B32-31EA-3195-68D4-F2A9739368C1}"/>
          </ac:picMkLst>
        </pc:picChg>
      </pc:sldChg>
      <pc:sldChg chg="addSp modSp mod modTransition">
        <pc:chgData name="יהודה טאוב" userId="80c2dbd02819b45c" providerId="LiveId" clId="{BDB3DA73-EC0D-453E-8664-70E8F5BA2E10}" dt="2024-12-10T23:56:40.938" v="1058"/>
        <pc:sldMkLst>
          <pc:docMk/>
          <pc:sldMk cId="2315735507" sldId="702"/>
        </pc:sldMkLst>
        <pc:picChg chg="add mod">
          <ac:chgData name="יהודה טאוב" userId="80c2dbd02819b45c" providerId="LiveId" clId="{BDB3DA73-EC0D-453E-8664-70E8F5BA2E10}" dt="2024-12-10T07:00:57.236" v="1032" actId="34819"/>
          <ac:picMkLst>
            <pc:docMk/>
            <pc:sldMk cId="2315735507" sldId="702"/>
            <ac:picMk id="6" creationId="{0C53CAE6-E9E2-BF2D-A4DA-3B5E22D132DA}"/>
          </ac:picMkLst>
        </pc:picChg>
      </pc:sldChg>
      <pc:sldChg chg="addSp delSp modSp mod modTransition modAnim modNotesTx">
        <pc:chgData name="יהודה טאוב" userId="80c2dbd02819b45c" providerId="LiveId" clId="{BDB3DA73-EC0D-453E-8664-70E8F5BA2E10}" dt="2024-12-10T23:56:40.938" v="1058"/>
        <pc:sldMkLst>
          <pc:docMk/>
          <pc:sldMk cId="4020507049" sldId="705"/>
        </pc:sldMkLst>
        <pc:picChg chg="add del mod">
          <ac:chgData name="יהודה טאוב" userId="80c2dbd02819b45c" providerId="LiveId" clId="{BDB3DA73-EC0D-453E-8664-70E8F5BA2E10}" dt="2024-12-10T10:26:56.846" v="1057"/>
          <ac:picMkLst>
            <pc:docMk/>
            <pc:sldMk cId="4020507049" sldId="705"/>
            <ac:picMk id="2" creationId="{508BDCC0-AF0F-26B5-733B-28E693982C64}"/>
          </ac:picMkLst>
        </pc:picChg>
        <pc:picChg chg="add del mod">
          <ac:chgData name="יהודה טאוב" userId="80c2dbd02819b45c" providerId="LiveId" clId="{BDB3DA73-EC0D-453E-8664-70E8F5BA2E10}" dt="2024-12-10T23:56:40.938" v="1058"/>
          <ac:picMkLst>
            <pc:docMk/>
            <pc:sldMk cId="4020507049" sldId="705"/>
            <ac:picMk id="5" creationId="{58C0FBA0-6AB0-BF9A-9E4F-2BAB4F86BBB1}"/>
          </ac:picMkLst>
        </pc:picChg>
      </pc:sldChg>
      <pc:sldChg chg="addSp delSp modSp mod modTransition modAnim">
        <pc:chgData name="יהודה טאוב" userId="80c2dbd02819b45c" providerId="LiveId" clId="{BDB3DA73-EC0D-453E-8664-70E8F5BA2E10}" dt="2024-12-10T23:56:40.938" v="1058"/>
        <pc:sldMkLst>
          <pc:docMk/>
          <pc:sldMk cId="3297587618" sldId="706"/>
        </pc:sldMkLst>
        <pc:picChg chg="add del mod">
          <ac:chgData name="יהודה טאוב" userId="80c2dbd02819b45c" providerId="LiveId" clId="{BDB3DA73-EC0D-453E-8664-70E8F5BA2E10}" dt="2024-12-10T10:26:56.846" v="1057"/>
          <ac:picMkLst>
            <pc:docMk/>
            <pc:sldMk cId="3297587618" sldId="706"/>
            <ac:picMk id="2" creationId="{2FDB10F4-C0EB-1FD0-6B86-99C206CB0C73}"/>
          </ac:picMkLst>
        </pc:picChg>
        <pc:picChg chg="add del mod">
          <ac:chgData name="יהודה טאוב" userId="80c2dbd02819b45c" providerId="LiveId" clId="{BDB3DA73-EC0D-453E-8664-70E8F5BA2E10}" dt="2024-12-10T23:56:40.938" v="1058"/>
          <ac:picMkLst>
            <pc:docMk/>
            <pc:sldMk cId="3297587618" sldId="706"/>
            <ac:picMk id="3" creationId="{29CB4DDE-0C45-DF86-3272-B9813A9DDEA9}"/>
          </ac:picMkLst>
        </pc:picChg>
      </pc:sldChg>
      <pc:sldChg chg="addSp delSp modSp mod modTransition modAnim">
        <pc:chgData name="יהודה טאוב" userId="80c2dbd02819b45c" providerId="LiveId" clId="{BDB3DA73-EC0D-453E-8664-70E8F5BA2E10}" dt="2024-12-10T23:56:40.938" v="1058"/>
        <pc:sldMkLst>
          <pc:docMk/>
          <pc:sldMk cId="2202604283" sldId="708"/>
        </pc:sldMkLst>
        <pc:picChg chg="add del mod">
          <ac:chgData name="יהודה טאוב" userId="80c2dbd02819b45c" providerId="LiveId" clId="{BDB3DA73-EC0D-453E-8664-70E8F5BA2E10}" dt="2024-12-10T10:26:56.846" v="1057"/>
          <ac:picMkLst>
            <pc:docMk/>
            <pc:sldMk cId="2202604283" sldId="708"/>
            <ac:picMk id="2" creationId="{44233310-50C5-5851-C8AB-2DFC668174E1}"/>
          </ac:picMkLst>
        </pc:picChg>
        <pc:picChg chg="add del mod">
          <ac:chgData name="יהודה טאוב" userId="80c2dbd02819b45c" providerId="LiveId" clId="{BDB3DA73-EC0D-453E-8664-70E8F5BA2E10}" dt="2024-12-10T23:56:40.938" v="1058"/>
          <ac:picMkLst>
            <pc:docMk/>
            <pc:sldMk cId="2202604283" sldId="708"/>
            <ac:picMk id="3" creationId="{A43162F3-B216-38D1-9BBB-A25F4F0637FB}"/>
          </ac:picMkLst>
        </pc:picChg>
      </pc:sldChg>
      <pc:sldChg chg="addSp delSp modSp mod modTransition modAnim">
        <pc:chgData name="יהודה טאוב" userId="80c2dbd02819b45c" providerId="LiveId" clId="{BDB3DA73-EC0D-453E-8664-70E8F5BA2E10}" dt="2024-12-10T23:56:40.938" v="1058"/>
        <pc:sldMkLst>
          <pc:docMk/>
          <pc:sldMk cId="4141836111" sldId="709"/>
        </pc:sldMkLst>
        <pc:spChg chg="mod">
          <ac:chgData name="יהודה טאוב" userId="80c2dbd02819b45c" providerId="LiveId" clId="{BDB3DA73-EC0D-453E-8664-70E8F5BA2E10}" dt="2024-12-10T01:45:11.817" v="438" actId="20577"/>
          <ac:spMkLst>
            <pc:docMk/>
            <pc:sldMk cId="4141836111" sldId="709"/>
            <ac:spMk id="156" creationId="{7B073208-9529-729C-9F83-C1B8F3B7BBF6}"/>
          </ac:spMkLst>
        </pc:spChg>
        <pc:picChg chg="add del mod">
          <ac:chgData name="יהודה טאוב" userId="80c2dbd02819b45c" providerId="LiveId" clId="{BDB3DA73-EC0D-453E-8664-70E8F5BA2E10}" dt="2024-12-10T10:26:56.846" v="1057"/>
          <ac:picMkLst>
            <pc:docMk/>
            <pc:sldMk cId="4141836111" sldId="709"/>
            <ac:picMk id="2" creationId="{3A0D1904-A58D-D215-8ADC-BA978F3815E7}"/>
          </ac:picMkLst>
        </pc:picChg>
        <pc:picChg chg="add del mod">
          <ac:chgData name="יהודה טאוב" userId="80c2dbd02819b45c" providerId="LiveId" clId="{BDB3DA73-EC0D-453E-8664-70E8F5BA2E10}" dt="2024-12-10T23:56:40.938" v="1058"/>
          <ac:picMkLst>
            <pc:docMk/>
            <pc:sldMk cId="4141836111" sldId="709"/>
            <ac:picMk id="4" creationId="{ADE90E5B-D96B-AA75-8A2E-ECE3C4DDEEBE}"/>
          </ac:picMkLst>
        </pc:picChg>
      </pc:sldChg>
      <pc:sldChg chg="addSp delSp modSp mod modTransition modAnim">
        <pc:chgData name="יהודה טאוב" userId="80c2dbd02819b45c" providerId="LiveId" clId="{BDB3DA73-EC0D-453E-8664-70E8F5BA2E10}" dt="2024-12-10T23:56:40.938" v="1058"/>
        <pc:sldMkLst>
          <pc:docMk/>
          <pc:sldMk cId="702347717" sldId="710"/>
        </pc:sldMkLst>
        <pc:spChg chg="mod">
          <ac:chgData name="יהודה טאוב" userId="80c2dbd02819b45c" providerId="LiveId" clId="{BDB3DA73-EC0D-453E-8664-70E8F5BA2E10}" dt="2024-12-10T01:52:19.575" v="457" actId="20578"/>
          <ac:spMkLst>
            <pc:docMk/>
            <pc:sldMk cId="702347717" sldId="710"/>
            <ac:spMk id="211" creationId="{19BD8760-0C8C-B751-2E53-10887F950AA6}"/>
          </ac:spMkLst>
        </pc:spChg>
        <pc:picChg chg="add del mod">
          <ac:chgData name="יהודה טאוב" userId="80c2dbd02819b45c" providerId="LiveId" clId="{BDB3DA73-EC0D-453E-8664-70E8F5BA2E10}" dt="2024-12-10T10:26:56.846" v="1057"/>
          <ac:picMkLst>
            <pc:docMk/>
            <pc:sldMk cId="702347717" sldId="710"/>
            <ac:picMk id="2" creationId="{439BE64F-9311-BD92-D931-BADECD0DFCC9}"/>
          </ac:picMkLst>
        </pc:picChg>
        <pc:picChg chg="add del mod">
          <ac:chgData name="יהודה טאוב" userId="80c2dbd02819b45c" providerId="LiveId" clId="{BDB3DA73-EC0D-453E-8664-70E8F5BA2E10}" dt="2024-12-10T23:56:40.938" v="1058"/>
          <ac:picMkLst>
            <pc:docMk/>
            <pc:sldMk cId="702347717" sldId="710"/>
            <ac:picMk id="3" creationId="{542EAA73-333C-1D7E-6773-23EAB8147062}"/>
          </ac:picMkLst>
        </pc:picChg>
      </pc:sldChg>
      <pc:sldChg chg="addSp modSp mod modTransition">
        <pc:chgData name="יהודה טאוב" userId="80c2dbd02819b45c" providerId="LiveId" clId="{BDB3DA73-EC0D-453E-8664-70E8F5BA2E10}" dt="2024-12-10T23:56:40.938" v="1058"/>
        <pc:sldMkLst>
          <pc:docMk/>
          <pc:sldMk cId="3312647672" sldId="711"/>
        </pc:sldMkLst>
        <pc:picChg chg="add mod">
          <ac:chgData name="יהודה טאוב" userId="80c2dbd02819b45c" providerId="LiveId" clId="{BDB3DA73-EC0D-453E-8664-70E8F5BA2E10}" dt="2024-12-10T07:00:57.236" v="1032" actId="34819"/>
          <ac:picMkLst>
            <pc:docMk/>
            <pc:sldMk cId="3312647672" sldId="711"/>
            <ac:picMk id="4" creationId="{879366C1-9E9C-2E5B-ACD6-5D3B91E96E6B}"/>
          </ac:picMkLst>
        </pc:picChg>
      </pc:sldChg>
      <pc:sldChg chg="addSp delSp modSp mod modTransition modAnim modNotesTx">
        <pc:chgData name="יהודה טאוב" userId="80c2dbd02819b45c" providerId="LiveId" clId="{BDB3DA73-EC0D-453E-8664-70E8F5BA2E10}" dt="2024-12-10T23:56:40.938" v="1058"/>
        <pc:sldMkLst>
          <pc:docMk/>
          <pc:sldMk cId="4018540282" sldId="712"/>
        </pc:sldMkLst>
        <pc:spChg chg="mod">
          <ac:chgData name="יהודה טאוב" userId="80c2dbd02819b45c" providerId="LiveId" clId="{BDB3DA73-EC0D-453E-8664-70E8F5BA2E10}" dt="2024-12-10T01:37:58.956" v="420" actId="20577"/>
          <ac:spMkLst>
            <pc:docMk/>
            <pc:sldMk cId="4018540282" sldId="712"/>
            <ac:spMk id="150" creationId="{F8C6A7AD-28C8-2BE5-3C7B-75B7E22A721D}"/>
          </ac:spMkLst>
        </pc:spChg>
        <pc:picChg chg="add del mod">
          <ac:chgData name="יהודה טאוב" userId="80c2dbd02819b45c" providerId="LiveId" clId="{BDB3DA73-EC0D-453E-8664-70E8F5BA2E10}" dt="2024-12-10T10:26:56.846" v="1057"/>
          <ac:picMkLst>
            <pc:docMk/>
            <pc:sldMk cId="4018540282" sldId="712"/>
            <ac:picMk id="2" creationId="{9521AB6D-F377-0B6C-1843-67711358DBC5}"/>
          </ac:picMkLst>
        </pc:picChg>
        <pc:picChg chg="add del mod">
          <ac:chgData name="יהודה טאוב" userId="80c2dbd02819b45c" providerId="LiveId" clId="{BDB3DA73-EC0D-453E-8664-70E8F5BA2E10}" dt="2024-12-10T23:56:40.938" v="1058"/>
          <ac:picMkLst>
            <pc:docMk/>
            <pc:sldMk cId="4018540282" sldId="712"/>
            <ac:picMk id="3" creationId="{518951DF-D863-7362-10D6-A050A946AD88}"/>
          </ac:picMkLst>
        </pc:picChg>
      </pc:sldChg>
      <pc:sldChg chg="addSp delSp modSp mod modTransition modAnim">
        <pc:chgData name="יהודה טאוב" userId="80c2dbd02819b45c" providerId="LiveId" clId="{BDB3DA73-EC0D-453E-8664-70E8F5BA2E10}" dt="2024-12-10T23:56:40.938" v="1058"/>
        <pc:sldMkLst>
          <pc:docMk/>
          <pc:sldMk cId="1117747502" sldId="714"/>
        </pc:sldMkLst>
        <pc:picChg chg="add del mod">
          <ac:chgData name="יהודה טאוב" userId="80c2dbd02819b45c" providerId="LiveId" clId="{BDB3DA73-EC0D-453E-8664-70E8F5BA2E10}" dt="2024-12-10T10:26:56.846" v="1057"/>
          <ac:picMkLst>
            <pc:docMk/>
            <pc:sldMk cId="1117747502" sldId="714"/>
            <ac:picMk id="2" creationId="{FD26510F-5103-90E0-125F-FFBBA5FC4323}"/>
          </ac:picMkLst>
        </pc:picChg>
        <pc:picChg chg="add del mod">
          <ac:chgData name="יהודה טאוב" userId="80c2dbd02819b45c" providerId="LiveId" clId="{BDB3DA73-EC0D-453E-8664-70E8F5BA2E10}" dt="2024-12-10T23:56:40.938" v="1058"/>
          <ac:picMkLst>
            <pc:docMk/>
            <pc:sldMk cId="1117747502" sldId="714"/>
            <ac:picMk id="3" creationId="{64744B5A-A2CB-7102-390D-AD8EF7B95924}"/>
          </ac:picMkLst>
        </pc:picChg>
      </pc:sldChg>
      <pc:sldChg chg="addSp delSp modSp mod modTransition modAnim">
        <pc:chgData name="יהודה טאוב" userId="80c2dbd02819b45c" providerId="LiveId" clId="{BDB3DA73-EC0D-453E-8664-70E8F5BA2E10}" dt="2024-12-10T23:56:40.938" v="1058"/>
        <pc:sldMkLst>
          <pc:docMk/>
          <pc:sldMk cId="749526787" sldId="716"/>
        </pc:sldMkLst>
        <pc:picChg chg="add del mod">
          <ac:chgData name="יהודה טאוב" userId="80c2dbd02819b45c" providerId="LiveId" clId="{BDB3DA73-EC0D-453E-8664-70E8F5BA2E10}" dt="2024-12-10T10:26:56.846" v="1057"/>
          <ac:picMkLst>
            <pc:docMk/>
            <pc:sldMk cId="749526787" sldId="716"/>
            <ac:picMk id="2" creationId="{F41EF86E-A82D-0EE0-1B58-4AB27B3AED64}"/>
          </ac:picMkLst>
        </pc:picChg>
        <pc:picChg chg="add del mod">
          <ac:chgData name="יהודה טאוב" userId="80c2dbd02819b45c" providerId="LiveId" clId="{BDB3DA73-EC0D-453E-8664-70E8F5BA2E10}" dt="2024-12-10T23:56:40.938" v="1058"/>
          <ac:picMkLst>
            <pc:docMk/>
            <pc:sldMk cId="749526787" sldId="716"/>
            <ac:picMk id="3" creationId="{142EBE36-C3AF-1D92-C232-4D8B8A01495A}"/>
          </ac:picMkLst>
        </pc:picChg>
      </pc:sldChg>
      <pc:sldChg chg="addSp delSp modSp mod ord modTransition modAnim">
        <pc:chgData name="יהודה טאוב" userId="80c2dbd02819b45c" providerId="LiveId" clId="{BDB3DA73-EC0D-453E-8664-70E8F5BA2E10}" dt="2024-12-10T23:56:40.938" v="1058"/>
        <pc:sldMkLst>
          <pc:docMk/>
          <pc:sldMk cId="4257088779" sldId="717"/>
        </pc:sldMkLst>
        <pc:picChg chg="add del mod">
          <ac:chgData name="יהודה טאוב" userId="80c2dbd02819b45c" providerId="LiveId" clId="{BDB3DA73-EC0D-453E-8664-70E8F5BA2E10}" dt="2024-12-10T10:26:56.846" v="1057"/>
          <ac:picMkLst>
            <pc:docMk/>
            <pc:sldMk cId="4257088779" sldId="717"/>
            <ac:picMk id="2" creationId="{D0D9A290-3519-D7B8-A2B4-616C031DF69F}"/>
          </ac:picMkLst>
        </pc:picChg>
        <pc:picChg chg="add del mod">
          <ac:chgData name="יהודה טאוב" userId="80c2dbd02819b45c" providerId="LiveId" clId="{BDB3DA73-EC0D-453E-8664-70E8F5BA2E10}" dt="2024-12-10T23:56:40.938" v="1058"/>
          <ac:picMkLst>
            <pc:docMk/>
            <pc:sldMk cId="4257088779" sldId="717"/>
            <ac:picMk id="3" creationId="{2B1DC25A-A7F5-983E-902A-7A36C67F76B7}"/>
          </ac:picMkLst>
        </pc:picChg>
      </pc:sldChg>
      <pc:sldChg chg="addSp delSp modSp mod ord modTransition modAnim">
        <pc:chgData name="יהודה טאוב" userId="80c2dbd02819b45c" providerId="LiveId" clId="{BDB3DA73-EC0D-453E-8664-70E8F5BA2E10}" dt="2024-12-10T23:56:40.938" v="1058"/>
        <pc:sldMkLst>
          <pc:docMk/>
          <pc:sldMk cId="1639568737" sldId="718"/>
        </pc:sldMkLst>
        <pc:picChg chg="add del mod">
          <ac:chgData name="יהודה טאוב" userId="80c2dbd02819b45c" providerId="LiveId" clId="{BDB3DA73-EC0D-453E-8664-70E8F5BA2E10}" dt="2024-12-10T10:26:56.846" v="1057"/>
          <ac:picMkLst>
            <pc:docMk/>
            <pc:sldMk cId="1639568737" sldId="718"/>
            <ac:picMk id="2" creationId="{0CFE90F7-A8A1-76E5-A47A-3164CA463FF9}"/>
          </ac:picMkLst>
        </pc:picChg>
        <pc:picChg chg="add del mod">
          <ac:chgData name="יהודה טאוב" userId="80c2dbd02819b45c" providerId="LiveId" clId="{BDB3DA73-EC0D-453E-8664-70E8F5BA2E10}" dt="2024-12-10T23:56:40.938" v="1058"/>
          <ac:picMkLst>
            <pc:docMk/>
            <pc:sldMk cId="1639568737" sldId="718"/>
            <ac:picMk id="3" creationId="{F844814C-B199-9D9F-9DF2-A545F4B6BBC0}"/>
          </ac:picMkLst>
        </pc:picChg>
      </pc:sldChg>
      <pc:sldChg chg="addSp delSp modSp add mod ord modTransition modAnim">
        <pc:chgData name="יהודה טאוב" userId="80c2dbd02819b45c" providerId="LiveId" clId="{BDB3DA73-EC0D-453E-8664-70E8F5BA2E10}" dt="2024-12-10T23:56:40.938" v="1058"/>
        <pc:sldMkLst>
          <pc:docMk/>
          <pc:sldMk cId="4011411874" sldId="719"/>
        </pc:sldMkLst>
        <pc:spChg chg="mod">
          <ac:chgData name="יהודה טאוב" userId="80c2dbd02819b45c" providerId="LiveId" clId="{BDB3DA73-EC0D-453E-8664-70E8F5BA2E10}" dt="2024-12-10T01:01:09.805" v="51" actId="20577"/>
          <ac:spMkLst>
            <pc:docMk/>
            <pc:sldMk cId="4011411874" sldId="719"/>
            <ac:spMk id="2" creationId="{8846D40C-9B85-16F2-A36B-9BC4A7C7D97D}"/>
          </ac:spMkLst>
        </pc:spChg>
        <pc:spChg chg="mod">
          <ac:chgData name="יהודה טאוב" userId="80c2dbd02819b45c" providerId="LiveId" clId="{BDB3DA73-EC0D-453E-8664-70E8F5BA2E10}" dt="2024-12-10T06:53:50.863" v="1009" actId="20577"/>
          <ac:spMkLst>
            <pc:docMk/>
            <pc:sldMk cId="4011411874" sldId="719"/>
            <ac:spMk id="3" creationId="{4AA0C20B-8199-6C17-8891-256A695FFB8C}"/>
          </ac:spMkLst>
        </pc:spChg>
        <pc:picChg chg="add del mod">
          <ac:chgData name="יהודה טאוב" userId="80c2dbd02819b45c" providerId="LiveId" clId="{BDB3DA73-EC0D-453E-8664-70E8F5BA2E10}" dt="2024-12-10T09:19:07.932" v="1042"/>
          <ac:picMkLst>
            <pc:docMk/>
            <pc:sldMk cId="4011411874" sldId="719"/>
            <ac:picMk id="4" creationId="{C5E07B1C-09A2-101A-488E-B6F607C3B7BF}"/>
          </ac:picMkLst>
        </pc:picChg>
        <pc:picChg chg="add del mod">
          <ac:chgData name="יהודה טאוב" userId="80c2dbd02819b45c" providerId="LiveId" clId="{BDB3DA73-EC0D-453E-8664-70E8F5BA2E10}" dt="2024-12-10T10:26:56.846" v="1057"/>
          <ac:picMkLst>
            <pc:docMk/>
            <pc:sldMk cId="4011411874" sldId="719"/>
            <ac:picMk id="6" creationId="{B34A86A8-F308-660E-67AB-58B14CB2429A}"/>
          </ac:picMkLst>
        </pc:picChg>
        <pc:picChg chg="add del mod">
          <ac:chgData name="יהודה טאוב" userId="80c2dbd02819b45c" providerId="LiveId" clId="{BDB3DA73-EC0D-453E-8664-70E8F5BA2E10}" dt="2024-12-10T23:56:40.938" v="1058"/>
          <ac:picMkLst>
            <pc:docMk/>
            <pc:sldMk cId="4011411874" sldId="719"/>
            <ac:picMk id="7" creationId="{B50B87C7-CEFF-11D3-2A7B-8C38122F2394}"/>
          </ac:picMkLst>
        </pc:picChg>
        <pc:picChg chg="add mod">
          <ac:chgData name="יהודה טאוב" userId="80c2dbd02819b45c" providerId="LiveId" clId="{BDB3DA73-EC0D-453E-8664-70E8F5BA2E10}" dt="2024-12-10T01:02:48.400" v="84" actId="1076"/>
          <ac:picMkLst>
            <pc:docMk/>
            <pc:sldMk cId="4011411874" sldId="719"/>
            <ac:picMk id="1026" creationId="{621694DF-9C78-DF7D-62F9-DDF95E8EFAC3}"/>
          </ac:picMkLst>
        </pc:picChg>
        <pc:picChg chg="add mod">
          <ac:chgData name="יהודה טאוב" userId="80c2dbd02819b45c" providerId="LiveId" clId="{BDB3DA73-EC0D-453E-8664-70E8F5BA2E10}" dt="2024-12-10T01:05:47.043" v="116" actId="1076"/>
          <ac:picMkLst>
            <pc:docMk/>
            <pc:sldMk cId="4011411874" sldId="719"/>
            <ac:picMk id="1028" creationId="{2250ED61-5034-95DF-3599-3F207335DC2E}"/>
          </ac:picMkLst>
        </pc:picChg>
        <pc:picChg chg="del">
          <ac:chgData name="יהודה טאוב" userId="80c2dbd02819b45c" providerId="LiveId" clId="{BDB3DA73-EC0D-453E-8664-70E8F5BA2E10}" dt="2024-12-10T01:01:21.109" v="53" actId="478"/>
          <ac:picMkLst>
            <pc:docMk/>
            <pc:sldMk cId="4011411874" sldId="719"/>
            <ac:picMk id="15364" creationId="{7D6AEED3-5851-AF94-92F9-0B628F6D9CE0}"/>
          </ac:picMkLst>
        </pc:picChg>
        <pc:inkChg chg="add del">
          <ac:chgData name="יהודה טאוב" userId="80c2dbd02819b45c" providerId="LiveId" clId="{BDB3DA73-EC0D-453E-8664-70E8F5BA2E10}" dt="2024-12-10T10:08:00.206" v="1055"/>
          <ac:inkMkLst>
            <pc:docMk/>
            <pc:sldMk cId="4011411874" sldId="719"/>
            <ac:inkMk id="5" creationId="{18276290-111D-9CE7-25C8-BFC746BD9DC4}"/>
          </ac:inkMkLst>
        </pc:inkChg>
      </pc:sldChg>
      <pc:sldChg chg="addSp delSp modSp add mod ord modTransition modAnim">
        <pc:chgData name="יהודה טאוב" userId="80c2dbd02819b45c" providerId="LiveId" clId="{BDB3DA73-EC0D-453E-8664-70E8F5BA2E10}" dt="2024-12-10T23:56:40.938" v="1058"/>
        <pc:sldMkLst>
          <pc:docMk/>
          <pc:sldMk cId="4238778806" sldId="720"/>
        </pc:sldMkLst>
        <pc:spChg chg="mod">
          <ac:chgData name="יהודה טאוב" userId="80c2dbd02819b45c" providerId="LiveId" clId="{BDB3DA73-EC0D-453E-8664-70E8F5BA2E10}" dt="2024-12-10T01:50:15.136" v="452" actId="6549"/>
          <ac:spMkLst>
            <pc:docMk/>
            <pc:sldMk cId="4238778806" sldId="720"/>
            <ac:spMk id="211" creationId="{BF09CB26-271A-7D1F-1408-4EA2A4296D64}"/>
          </ac:spMkLst>
        </pc:spChg>
        <pc:picChg chg="add del mod">
          <ac:chgData name="יהודה טאוב" userId="80c2dbd02819b45c" providerId="LiveId" clId="{BDB3DA73-EC0D-453E-8664-70E8F5BA2E10}" dt="2024-12-10T10:26:56.846" v="1057"/>
          <ac:picMkLst>
            <pc:docMk/>
            <pc:sldMk cId="4238778806" sldId="720"/>
            <ac:picMk id="2" creationId="{304A057F-24FA-4CA6-E810-1BAAC6B62144}"/>
          </ac:picMkLst>
        </pc:picChg>
        <pc:picChg chg="add del mod">
          <ac:chgData name="יהודה טאוב" userId="80c2dbd02819b45c" providerId="LiveId" clId="{BDB3DA73-EC0D-453E-8664-70E8F5BA2E10}" dt="2024-12-10T23:56:40.938" v="1058"/>
          <ac:picMkLst>
            <pc:docMk/>
            <pc:sldMk cId="4238778806" sldId="720"/>
            <ac:picMk id="3" creationId="{D3A5F0F9-9F0D-528E-38BA-10F90DCBE202}"/>
          </ac:picMkLst>
        </pc:picChg>
      </pc:sldChg>
      <pc:sldChg chg="addSp delSp modSp add mod ord modTransition modAnim">
        <pc:chgData name="יהודה טאוב" userId="80c2dbd02819b45c" providerId="LiveId" clId="{BDB3DA73-EC0D-453E-8664-70E8F5BA2E10}" dt="2024-12-10T23:56:40.938" v="1058"/>
        <pc:sldMkLst>
          <pc:docMk/>
          <pc:sldMk cId="29621805" sldId="721"/>
        </pc:sldMkLst>
        <pc:spChg chg="mod">
          <ac:chgData name="יהודה טאוב" userId="80c2dbd02819b45c" providerId="LiveId" clId="{BDB3DA73-EC0D-453E-8664-70E8F5BA2E10}" dt="2024-12-10T02:14:49.418" v="721" actId="20577"/>
          <ac:spMkLst>
            <pc:docMk/>
            <pc:sldMk cId="29621805" sldId="721"/>
            <ac:spMk id="168" creationId="{349C1947-070A-CE44-DDBF-254A930B7E83}"/>
          </ac:spMkLst>
        </pc:spChg>
        <pc:picChg chg="add del mod">
          <ac:chgData name="יהודה טאוב" userId="80c2dbd02819b45c" providerId="LiveId" clId="{BDB3DA73-EC0D-453E-8664-70E8F5BA2E10}" dt="2024-12-10T10:26:56.846" v="1057"/>
          <ac:picMkLst>
            <pc:docMk/>
            <pc:sldMk cId="29621805" sldId="721"/>
            <ac:picMk id="2" creationId="{0905E896-EC71-CF7D-DBC0-0CB272EE2BA9}"/>
          </ac:picMkLst>
        </pc:picChg>
        <pc:picChg chg="add del mod">
          <ac:chgData name="יהודה טאוב" userId="80c2dbd02819b45c" providerId="LiveId" clId="{BDB3DA73-EC0D-453E-8664-70E8F5BA2E10}" dt="2024-12-10T23:56:40.938" v="1058"/>
          <ac:picMkLst>
            <pc:docMk/>
            <pc:sldMk cId="29621805" sldId="721"/>
            <ac:picMk id="3" creationId="{F5F87724-6B71-A4FE-2D26-8E4FEDF1FB65}"/>
          </ac:picMkLst>
        </pc:picChg>
      </pc:sldChg>
      <pc:sldChg chg="addSp modSp add mod ord modTransition">
        <pc:chgData name="יהודה טאוב" userId="80c2dbd02819b45c" providerId="LiveId" clId="{BDB3DA73-EC0D-453E-8664-70E8F5BA2E10}" dt="2024-12-10T23:56:40.938" v="1058"/>
        <pc:sldMkLst>
          <pc:docMk/>
          <pc:sldMk cId="4064297974" sldId="722"/>
        </pc:sldMkLst>
        <pc:picChg chg="add mod">
          <ac:chgData name="יהודה טאוב" userId="80c2dbd02819b45c" providerId="LiveId" clId="{BDB3DA73-EC0D-453E-8664-70E8F5BA2E10}" dt="2024-12-10T07:00:57.236" v="1032" actId="34819"/>
          <ac:picMkLst>
            <pc:docMk/>
            <pc:sldMk cId="4064297974" sldId="722"/>
            <ac:picMk id="2" creationId="{4BBBF4E4-BDE9-DFCE-1522-E6B8B4003390}"/>
          </ac:picMkLst>
        </pc:picChg>
      </pc:sldChg>
      <pc:sldChg chg="addSp modSp add mod ord modTransition">
        <pc:chgData name="יהודה טאוב" userId="80c2dbd02819b45c" providerId="LiveId" clId="{BDB3DA73-EC0D-453E-8664-70E8F5BA2E10}" dt="2024-12-10T23:56:40.938" v="1058"/>
        <pc:sldMkLst>
          <pc:docMk/>
          <pc:sldMk cId="588583200" sldId="723"/>
        </pc:sldMkLst>
        <pc:picChg chg="add mod">
          <ac:chgData name="יהודה טאוב" userId="80c2dbd02819b45c" providerId="LiveId" clId="{BDB3DA73-EC0D-453E-8664-70E8F5BA2E10}" dt="2024-12-10T07:00:57.236" v="1032" actId="34819"/>
          <ac:picMkLst>
            <pc:docMk/>
            <pc:sldMk cId="588583200" sldId="723"/>
            <ac:picMk id="3" creationId="{0F42BB2A-C633-52DC-8A76-8F5BAA3E94BA}"/>
          </ac:picMkLst>
        </pc:picChg>
      </pc:sldChg>
      <pc:sldChg chg="addSp delSp modSp new mod modTransition modAnim">
        <pc:chgData name="יהודה טאוב" userId="80c2dbd02819b45c" providerId="LiveId" clId="{BDB3DA73-EC0D-453E-8664-70E8F5BA2E10}" dt="2024-12-10T23:56:40.938" v="1058"/>
        <pc:sldMkLst>
          <pc:docMk/>
          <pc:sldMk cId="1854347375" sldId="724"/>
        </pc:sldMkLst>
        <pc:picChg chg="add mod">
          <ac:chgData name="יהודה טאוב" userId="80c2dbd02819b45c" providerId="LiveId" clId="{BDB3DA73-EC0D-453E-8664-70E8F5BA2E10}" dt="2024-12-10T06:16:27.626" v="1002"/>
          <ac:picMkLst>
            <pc:docMk/>
            <pc:sldMk cId="1854347375" sldId="724"/>
            <ac:picMk id="2" creationId="{0D990423-41FB-4CE8-B305-8ACCBDE27040}"/>
          </ac:picMkLst>
        </pc:picChg>
        <pc:picChg chg="add del mod">
          <ac:chgData name="יהודה טאוב" userId="80c2dbd02819b45c" providerId="LiveId" clId="{BDB3DA73-EC0D-453E-8664-70E8F5BA2E10}" dt="2024-12-10T10:26:56.846" v="1057"/>
          <ac:picMkLst>
            <pc:docMk/>
            <pc:sldMk cId="1854347375" sldId="724"/>
            <ac:picMk id="3" creationId="{85E30591-DBB3-43E5-4092-688196322F51}"/>
          </ac:picMkLst>
        </pc:picChg>
        <pc:picChg chg="add del mod">
          <ac:chgData name="יהודה טאוב" userId="80c2dbd02819b45c" providerId="LiveId" clId="{BDB3DA73-EC0D-453E-8664-70E8F5BA2E10}" dt="2024-12-10T23:56:40.938" v="1058"/>
          <ac:picMkLst>
            <pc:docMk/>
            <pc:sldMk cId="1854347375" sldId="724"/>
            <ac:picMk id="5" creationId="{BED03A47-309C-E12D-F2D8-FE1C563AE8A3}"/>
          </ac:picMkLst>
        </pc:picChg>
        <pc:inkChg chg="add">
          <ac:chgData name="יהודה טאוב" userId="80c2dbd02819b45c" providerId="LiveId" clId="{BDB3DA73-EC0D-453E-8664-70E8F5BA2E10}" dt="2024-12-10T10:08:03.331" v="1056"/>
          <ac:inkMkLst>
            <pc:docMk/>
            <pc:sldMk cId="1854347375" sldId="724"/>
            <ac:inkMk id="4" creationId="{430544D5-A092-A00C-ADC2-669F221668C0}"/>
          </ac:inkMkLst>
        </pc:inkChg>
      </pc:sldChg>
    </pc:docChg>
  </pc:docChgLst>
  <pc:docChgLst>
    <pc:chgData name="יהודה טאוב" userId="80c2dbd02819b45c" providerId="LiveId" clId="{9C42E4DE-A4EE-4899-912D-CC2AC8F5DB5D}"/>
    <pc:docChg chg="custSel modSld">
      <pc:chgData name="יהודה טאוב" userId="80c2dbd02819b45c" providerId="LiveId" clId="{9C42E4DE-A4EE-4899-912D-CC2AC8F5DB5D}" dt="2026-10-18T02:13:11.837" v="1"/>
      <pc:docMkLst>
        <pc:docMk/>
      </pc:docMkLst>
      <pc:sldChg chg="delSp mod delAnim modAnim">
        <pc:chgData name="יהודה טאוב" userId="80c2dbd02819b45c" providerId="LiveId" clId="{9C42E4DE-A4EE-4899-912D-CC2AC8F5DB5D}" dt="2026-10-18T02:13:11.837" v="1"/>
        <pc:sldMkLst>
          <pc:docMk/>
          <pc:sldMk cId="1854347375" sldId="724"/>
        </pc:sldMkLst>
        <pc:picChg chg="del">
          <ac:chgData name="יהודה טאוב" userId="80c2dbd02819b45c" providerId="LiveId" clId="{9C42E4DE-A4EE-4899-912D-CC2AC8F5DB5D}" dt="2026-10-18T02:13:11.837" v="1"/>
          <ac:picMkLst>
            <pc:docMk/>
            <pc:sldMk cId="1854347375" sldId="724"/>
            <ac:picMk id="2" creationId="{0D990423-41FB-4CE8-B305-8ACCBDE27040}"/>
          </ac:picMkLst>
        </pc:picChg>
      </pc:sldChg>
    </pc:docChg>
  </pc:docChgLst>
</pc:chgInfo>
</file>

<file path=ppt/comments/modernComment_13B_2C1A66AC.xml><?xml version="1.0" encoding="utf-8"?>
<p188:cmLst xmlns:a="http://schemas.openxmlformats.org/drawingml/2006/main" xmlns:r="http://schemas.openxmlformats.org/officeDocument/2006/relationships" xmlns:p188="http://schemas.microsoft.com/office/powerpoint/2018/8/main">
  <p188:cm id="{C5A0A7F8-69BB-481A-BA5F-AAC588E7A059}" authorId="{0578F7AD-D38C-7F6C-F4F4-A565DC105171}" created="2024-11-11T02:03:57.827">
    <ac:txMkLst xmlns:ac="http://schemas.microsoft.com/office/drawing/2013/main/command">
      <pc:docMk xmlns:pc="http://schemas.microsoft.com/office/powerpoint/2013/main/command"/>
      <pc:sldMk xmlns:pc="http://schemas.microsoft.com/office/powerpoint/2013/main/command" cId="739927724" sldId="315"/>
      <ac:spMk id="211" creationId="{0B5C5FD2-C5B4-B696-1173-8C2D19486A14}"/>
      <ac:txMk cp="110" len="22">
        <ac:context len="180" hash="716188551"/>
      </ac:txMk>
    </ac:txMkLst>
    <p188:pos x="3489669" y="2577562"/>
    <p188:txBody>
      <a:bodyPr/>
      <a:lstStyle/>
      <a:p>
        <a:r>
          <a:rPr lang="he-IL"/>
          <a:t>לחרפתנו ולצערנו, חלק ניכר מהציבור שלנו איננו מאמין במעשי ה' הנגלים לנו. כן, כדאי לומר פעם אחת דברים ברורים ולא להיות פוסחים על שתי הסעיפים: חוסר אמונה יש כאן, כפירה המתלבשת בלבוש של חרדיות וצדקנות, כופרים הקוראים לאחרים בשם זה, וכל הפוסל – במומו פוסל! זוהי כפירה בתורה שבכתב, בדברי נביאנו ובתורה שבע"פ, אשר בארו לנו מהו הקץ המגולה – בשעה שארץ ישראל נותנת פריה בעין יפה ובשפע, כיצד מעיזים הם פניהם ומתחצפים כנגד גדולי ישראל: האם היה ר' אלי' גוטמכר רמאי ח"ו?! אמר מי שאמר כי טיפש הוא מי שחושב שזוהי אתחלתא דגאולה; האם ר' יהושע מקוטנא היה טיפש?! כפירה במעשי ה' ובחסדיו עמנו, המתלבשת בלבוש של צדקות מרושעת – היא היא המעכבת את דבר ה' מלבוא ולהתגלות בעולם [...] אך עלינו לזכור: אמונה ללא ספקות – "הודאי שמו כן תהלתו".
הרב צבי יהודה - מזמור י"ט</a:t>
        </a:r>
      </a:p>
    </p188:txBody>
  </p188:cm>
  <p188:cm id="{769F57A6-D7ED-44C6-83E5-0C89FC18AF73}" authorId="{0578F7AD-D38C-7F6C-F4F4-A565DC105171}" created="2024-11-14T07:50:28.486">
    <ac:txMkLst xmlns:ac="http://schemas.microsoft.com/office/drawing/2013/main/command">
      <pc:docMk xmlns:pc="http://schemas.microsoft.com/office/powerpoint/2013/main/command"/>
      <pc:sldMk xmlns:pc="http://schemas.microsoft.com/office/powerpoint/2013/main/command" cId="739927724" sldId="315"/>
      <ac:spMk id="211" creationId="{0B5C5FD2-C5B4-B696-1173-8C2D19486A14}"/>
      <ac:txMk cp="65" len="17">
        <ac:context len="180" hash="716188551"/>
      </ac:txMk>
    </ac:txMkLst>
    <p188:pos x="4197965" y="1536822"/>
    <p188:txBody>
      <a:bodyPr/>
      <a:lstStyle/>
      <a:p>
        <a:r>
          <a:rPr lang="he-IL"/>
          <a:t>טעם הדבר: משום שגאולה גשמית ללא גאולה רוחנית אין לה שם של גאולה. ראה גם בדבריו של הרב נריה בספר ריבונות יהודית עמוד 115</a:t>
        </a:r>
      </a:p>
    </p188:txBody>
  </p188:cm>
</p188:cmLst>
</file>

<file path=ppt/comments/modernComment_13C_B07CEAF7.xml><?xml version="1.0" encoding="utf-8"?>
<p188:cmLst xmlns:a="http://schemas.openxmlformats.org/drawingml/2006/main" xmlns:r="http://schemas.openxmlformats.org/officeDocument/2006/relationships" xmlns:p188="http://schemas.microsoft.com/office/powerpoint/2018/8/main">
  <p188:cm id="{6C4B211D-42F7-41EB-A97B-9D2346072CBA}" authorId="{0578F7AD-D38C-7F6C-F4F4-A565DC105171}" created="2024-11-10T03:27:41.826">
    <ac:txMkLst xmlns:ac="http://schemas.microsoft.com/office/drawing/2013/main/command">
      <pc:docMk xmlns:pc="http://schemas.microsoft.com/office/powerpoint/2013/main/command"/>
      <pc:sldMk xmlns:pc="http://schemas.microsoft.com/office/powerpoint/2013/main/command" cId="2960976631" sldId="316"/>
      <ac:spMk id="211" creationId="{BAE86D1A-99DF-216D-B2ED-5365BBC3BA72}"/>
      <ac:txMk cp="100" len="24">
        <ac:context len="227" hash="1823123792"/>
      </ac:txMk>
    </ac:txMkLst>
    <p188:pos x="1589124" y="2579320"/>
    <p188:txBody>
      <a:bodyPr/>
      <a:lstStyle/>
      <a:p>
        <a:r>
          <a:rPr lang="he-IL"/>
          <a:t>בעשור האחרון קמו מספר בתי מדרש לעיסוק בשאלות מדינה: מרכז תורה ומדינה שביישוב ניצן, כולל ארץ חמדה, מכון תורת המדינה שבישיבת בית אורות, מכון משפטי ארץ, ותכנית ייעודית בישיבת ברכת משה והמכון לחקר המצוות.
</a:t>
        </a:r>
      </a:p>
    </p188:txBody>
  </p188:cm>
  <p188:cm id="{178599D8-B25F-4ECA-ABBC-0AA1FE88B8C9}" authorId="{0578F7AD-D38C-7F6C-F4F4-A565DC105171}" created="2024-11-10T03:30:09.437">
    <ac:txMkLst xmlns:ac="http://schemas.microsoft.com/office/drawing/2013/main/command">
      <pc:docMk xmlns:pc="http://schemas.microsoft.com/office/powerpoint/2013/main/command"/>
      <pc:sldMk xmlns:pc="http://schemas.microsoft.com/office/powerpoint/2013/main/command" cId="2960976631" sldId="316"/>
      <ac:spMk id="211" creationId="{BAE86D1A-99DF-216D-B2ED-5365BBC3BA72}"/>
      <ac:txMk cp="63" len="8">
        <ac:context len="227" hash="1823123792"/>
      </ac:txMk>
    </ac:txMkLst>
    <p188:pos x="2469762" y="1557654"/>
    <p188:txBody>
      <a:bodyPr/>
      <a:lstStyle/>
      <a:p>
        <a:r>
          <a:rPr lang="he-IL"/>
          <a:t>מקורות
https://iyun.org.il/sedersheni/danger-of-ideological-vacuum/</a:t>
        </a:r>
      </a:p>
    </p188:txBody>
  </p188:cm>
</p188:cmLst>
</file>

<file path=ppt/comments/modernComment_14E_517FCF6A.xml><?xml version="1.0" encoding="utf-8"?>
<p188:cmLst xmlns:a="http://schemas.openxmlformats.org/drawingml/2006/main" xmlns:r="http://schemas.openxmlformats.org/officeDocument/2006/relationships" xmlns:p188="http://schemas.microsoft.com/office/powerpoint/2018/8/main">
  <p188:cm id="{13BDE363-2022-417C-BFAF-231FE127A461}" authorId="{0578F7AD-D38C-7F6C-F4F4-A565DC105171}" created="2024-11-11T09:06:04.264">
    <ac:txMkLst xmlns:ac="http://schemas.microsoft.com/office/drawing/2013/main/command">
      <pc:docMk xmlns:pc="http://schemas.microsoft.com/office/powerpoint/2013/main/command"/>
      <pc:sldMk xmlns:pc="http://schemas.microsoft.com/office/powerpoint/2013/main/command" cId="1367330666" sldId="334"/>
      <ac:spMk id="211" creationId="{BCD5982B-8421-5BDF-FAEF-7E7E18C58FFC}"/>
      <ac:txMk cp="75" len="5">
        <ac:context len="148" hash="1797960805"/>
      </ac:txMk>
    </ac:txMkLst>
    <p188:pos x="3662663" y="2085192"/>
    <p188:txBody>
      <a:bodyPr/>
      <a:lstStyle/>
      <a:p>
        <a:r>
          <a:rPr lang="he-IL"/>
          <a:t>בהקשר הזה, קשה שלא לצטט את המשך מאמר המערכת יתד נאמן, המביא את עמדת הרב מבריסק זצ"ל בשאלה שרבים שואלים: כיצד היו החרדים מנהלים את המדינה אילו היו הופכים לרוב? תשובתו היתה כי:
אף אם אני עצמי אהיה שר הפנים ואף אם מרן הגר"י אברמסקי יכהן כשר הביטחון, כיון שמדובר בשאלה הרת גורל והכרעה על יציאה למלחמות – וזו שאלה של פיקוח נפש, ואין לנו ש"ך וט"ז בסוגיה זו, הרי שלא נוכל לנהל את המדינה ולקבל את האחריות.</a:t>
        </a:r>
      </a:p>
    </p188:txBody>
  </p188:cm>
</p188:cmLst>
</file>

<file path=ppt/comments/modernComment_135_33CE1145.xml><?xml version="1.0" encoding="utf-8"?>
<p188:cmLst xmlns:a="http://schemas.openxmlformats.org/drawingml/2006/main" xmlns:r="http://schemas.openxmlformats.org/officeDocument/2006/relationships" xmlns:p188="http://schemas.microsoft.com/office/powerpoint/2018/8/main">
  <p188:cm id="{688D0C0C-5D8C-43BD-885B-B302AB00F6EC}" authorId="{0578F7AD-D38C-7F6C-F4F4-A565DC105171}" created="2024-11-17T05:09:13.395">
    <ac:txMkLst xmlns:ac="http://schemas.microsoft.com/office/drawing/2013/main/command">
      <pc:docMk xmlns:pc="http://schemas.microsoft.com/office/powerpoint/2013/main/command"/>
      <pc:sldMk xmlns:pc="http://schemas.microsoft.com/office/powerpoint/2013/main/command" cId="869142853" sldId="309"/>
      <ac:spMk id="211" creationId="{E6112EC8-3014-0554-F933-3CED1639DCC2}"/>
      <ac:txMk cp="54" len="31">
        <ac:context len="263" hash="3009090099"/>
      </ac:txMk>
    </ac:txMkLst>
    <p188:pos x="5589208" y="1536822"/>
    <p188:txBody>
      <a:bodyPr/>
      <a:lstStyle/>
      <a:p>
        <a:r>
          <a:rPr lang="he-IL"/>
          <a:t>עלינו לדעת שבמקום המדינה החזון איש ועוד גדולי ישראל לא חשבו שהמדינה תחזיק יותר מכמה שנים, ולכן כמובן לא ראו בזה סימני גאולה. 
כמו שכתב הרב גנוט:
שבעים שנה למדינה. רבים מאיתנו, גם חלק מגדולי ישראל המובהקים (ואינני רוצה בכוונה לפרט את שמותיהם), לא האמינו שה"חאפלה הציונית" הזאת תחזיק מעמד זמן כה ממושך. ואכן, במתכונת ה'בן גוריונית' שבה היא הוקמה, המדינה השתנתה לחלוטין. החל מהמהפך השלטוני בתשל"ז וקבורת ההגמוניה ה'אדומה'. ניהול המדינה הועבר לקואליציה של הליכוד ובני עדות המזרח, ודברים רבים השתנו.
https://forum.otzar.org/viewtopic.php?f=51&amp;t=39697
</a:t>
        </a:r>
      </a:p>
    </p188:txBody>
  </p188:cm>
</p188:cmLst>
</file>

<file path=ppt/comments/modernComment_140_F0F66F77.xml><?xml version="1.0" encoding="utf-8"?>
<p188:cmLst xmlns:a="http://schemas.openxmlformats.org/drawingml/2006/main" xmlns:r="http://schemas.openxmlformats.org/officeDocument/2006/relationships" xmlns:p188="http://schemas.microsoft.com/office/powerpoint/2018/8/main">
  <p188:cm id="{5E215EB6-AB2B-45D3-B854-AC14BE0456BB}" authorId="{0578F7AD-D38C-7F6C-F4F4-A565DC105171}" created="2024-11-17T05:25:27.929">
    <ac:txMkLst xmlns:ac="http://schemas.microsoft.com/office/drawing/2013/main/command">
      <pc:docMk xmlns:pc="http://schemas.microsoft.com/office/powerpoint/2013/main/command"/>
      <pc:sldMk xmlns:pc="http://schemas.microsoft.com/office/powerpoint/2013/main/command" cId="4042682231" sldId="320"/>
      <ac:spMk id="211" creationId="{5977F846-6E54-CCC3-7D07-C98D01815B6A}"/>
      <ac:txMk cp="111" len="19">
        <ac:context len="136" hash="2037680050"/>
      </ac:txMk>
    </ac:txMkLst>
    <p188:pos x="5441878" y="3118486"/>
    <p188:txBody>
      <a:bodyPr/>
      <a:lstStyle/>
      <a:p>
        <a:r>
          <a:rPr lang="he-IL"/>
          <a:t>אמנם מקובל בשם מרנא הרב שך זי"ע שאין בינינו ובין סאטמר אלא האסטרטגיה. בכ"ז דומני שהוא זי"ע כיוון על העניין הכללי של דחיית הציונות והמדינה היות שהושתתו על אדני האפיקורסות והונהגו ע"י מרשיעי ברית.
עם זאת, סאטמר מאמינים שכל מעשה תקומת המדינה ובניינה כמו גם נצחון מלחמותיה הינם מעשה השטן והסט"א, מבחינתם, הניצחון הניסי להפליא של 'ששת הימים' היה מעשה הסט"א. ולא כן היתה עם רבותינו, שראו את המדינה ומלחמותיה כמעשה ה', כניסיון מאת ה' וככבשי דרחמנא המנהיג אותנו גם בתוך גלותינו, אמנם המדינה אינה חיובית מצד עצמה, בהיותה מדינת חילול ה' חילונית, ואעפ"כ גם היא מעשה ה' המנהיג אותנו אט אט בגלותינו, היא ניסיון מאת ה' (כמו שכתב מרן הרב שך זי"ע במכתביו "נס" מלשון ניסיון כדאי' ברש"י) הילכו בתורתי אם לא, יש בה בוודאי הרבה רע, אבל יש בה גם לא מעט טוב מהארת פני ה' המקדם אותנו בתהליך האלוקי המתמשך לקראת יום ה' הגדול והנורא. ביטויים בנוסח "מעשה שטן וסט"א" לא עלו על דל שפתותיהם של רבותינו בהקשר הזה. הן הגרמ"ש שפירא והן רבינו מוהר"ש וולבה זללה"ה העידו ששמעו באוזניהם מרבינו הגרי"ז מבריסק זי"ע את הביטוי "חיוך מאת ה'" (שמייכעל) אודות נס תקומת המדינה, והם העידו שהם שמעו זאת ממנו בהקשר החיובי של המושג, הוי אומר הבזק של הארת פנים מאת ה' לעמו הדווים והסחופים. אי"ז אומר שהגרי"ז חשב שמותר היה עפ"י הלכה להקים את המדינה, שכן כידוע דעתו בזה היתה לאיסור . אלא, שבסופו של דבר, עצם העובדה שמבוקשם של היהודים יושבי הארץ עלה בידם, שלא כדרך הטבע, עם נצחון המלחמה הפלאי נגד כל מדינות ערב הסובבות אותנו, הרי שהנס הפלאי הזה היה הארת פנים של ההשגחה העליונה (ולא 'מעשה שטן' חלילה), אף שהכרזת המדינה לכשעצמה היתה אסורה לדעתו עפ"י ההלכה (מפאת שפיכות הדמים שהיתה כרוכה בכך, גם אם המדינה היתה מתנהגת עפ"י התורה).
יתירה מזאת, דומני שסאטמר שללו מעיקרא באופן עקרוני עליה המונית של יהודים לאר"י קודם ביאת משיח צדקנו, ולא כן היתה עם רבותינו, שראו את העליה הגדולה לאר"י כחיובית מצד עצמה כל זמן שאין בה סכנה לקיום התורה והמצווה.</a:t>
        </a:r>
      </a:p>
    </p188:txBody>
  </p188:cm>
</p188:cmLst>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95855" units="1/cm"/>
          <inkml:channelProperty channel="T" name="resolution" value="1" units="1/dev"/>
        </inkml:channelProperties>
      </inkml:inkSource>
      <inkml:timestamp xml:id="ts0" timeString="2024-12-10T08:41:49.664"/>
    </inkml:context>
    <inkml:brush xml:id="br0">
      <inkml:brushProperty name="width" value="0.05292" units="cm"/>
      <inkml:brushProperty name="height" value="0.05292" units="cm"/>
      <inkml:brushProperty name="color" value="#FFFF00"/>
    </inkml:brush>
  </inkml:definitions>
  <inkml:trace contextRef="#ctx0" brushRef="#br0">10080 6588 0</inkml:trace>
  <inkml:trace contextRef="#ctx0" brushRef="#br0" timeOffset="1701">12082 8354 0</inkml:trace>
  <inkml:trace contextRef="#ctx0" brushRef="#br0" timeOffset="4411">11900 7025 0</inkml:trace>
  <inkml:trace contextRef="#ctx0" brushRef="#br0" timeOffset="7072">12718 5806 0</inkml:trace>
  <inkml:trace contextRef="#ctx0" brushRef="#br0" timeOffset="7239">12718 5806 0</inkml:trace>
  <inkml:trace contextRef="#ctx0" brushRef="#br0" timeOffset="7638">12700 5806 0</inkml:trace>
  <inkml:trace contextRef="#ctx0" brushRef="#br0" timeOffset="7820">12700 5806 0</inkml:trace>
  <inkml:trace contextRef="#ctx0" brushRef="#br0" timeOffset="9798">12973 7298 0</inkml:trace>
  <inkml:trace contextRef="#ctx0" brushRef="#br0" timeOffset="16223">9007 6243 0,'18'0'59,"18"0"-10</inkml:trace>
  <inkml:trace contextRef="#ctx0" brushRef="#br0" timeOffset="16388">9134 6243 0,'18'-19'49,"0"19"-48</inkml:trace>
  <inkml:trace contextRef="#ctx0" brushRef="#br0" timeOffset="16546">9189 6224 0,'0'0'16,"18"0"42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9931" y="4861441"/>
            <a:ext cx="5679440" cy="4605575"/>
          </a:xfrm>
          <a:prstGeom prst="rect">
            <a:avLst/>
          </a:prstGeom>
          <a:noFill/>
          <a:ln>
            <a:noFill/>
          </a:ln>
        </p:spPr>
        <p:txBody>
          <a:bodyPr spcFirstLastPara="1" wrap="square" lIns="95064" tIns="95064" rIns="95064" bIns="95064"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f8d3185f39_1_88:notes"/>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
        <p:nvSpPr>
          <p:cNvPr id="133" name="Google Shape;133;gf8d3185f39_1_88:notes"/>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a:extLst>
            <a:ext uri="{FF2B5EF4-FFF2-40B4-BE49-F238E27FC236}">
              <a16:creationId xmlns:a16="http://schemas.microsoft.com/office/drawing/2014/main" id="{748E60AA-5FF0-2B3E-743D-BFC38207D678}"/>
            </a:ext>
          </a:extLst>
        </p:cNvPr>
        <p:cNvGrpSpPr/>
        <p:nvPr/>
      </p:nvGrpSpPr>
      <p:grpSpPr>
        <a:xfrm>
          <a:off x="0" y="0"/>
          <a:ext cx="0" cy="0"/>
          <a:chOff x="0" y="0"/>
          <a:chExt cx="0" cy="0"/>
        </a:xfrm>
      </p:grpSpPr>
      <p:sp>
        <p:nvSpPr>
          <p:cNvPr id="147" name="Google Shape;147;gf8ba2d6d88_0_16:notes">
            <a:extLst>
              <a:ext uri="{FF2B5EF4-FFF2-40B4-BE49-F238E27FC236}">
                <a16:creationId xmlns:a16="http://schemas.microsoft.com/office/drawing/2014/main" id="{FF3203FC-005B-C62F-964C-0DCE7BB137B6}"/>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
        <p:nvSpPr>
          <p:cNvPr id="148" name="Google Shape;148;gf8ba2d6d88_0_16:notes">
            <a:extLst>
              <a:ext uri="{FF2B5EF4-FFF2-40B4-BE49-F238E27FC236}">
                <a16:creationId xmlns:a16="http://schemas.microsoft.com/office/drawing/2014/main" id="{5E100511-11F2-AAAC-3A9D-451B767BCD0C}"/>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53310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fbbaf91b08_0_214:notes"/>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fbbaf91b08_0_214:notes"/>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a:extLst>
            <a:ext uri="{FF2B5EF4-FFF2-40B4-BE49-F238E27FC236}">
              <a16:creationId xmlns:a16="http://schemas.microsoft.com/office/drawing/2014/main" id="{9B927FC1-5F65-D7E0-0ACC-94EC8CE865DA}"/>
            </a:ext>
          </a:extLst>
        </p:cNvPr>
        <p:cNvGrpSpPr/>
        <p:nvPr/>
      </p:nvGrpSpPr>
      <p:grpSpPr>
        <a:xfrm>
          <a:off x="0" y="0"/>
          <a:ext cx="0" cy="0"/>
          <a:chOff x="0" y="0"/>
          <a:chExt cx="0" cy="0"/>
        </a:xfrm>
      </p:grpSpPr>
      <p:sp>
        <p:nvSpPr>
          <p:cNvPr id="147" name="Google Shape;147;gf8ba2d6d88_0_16:notes">
            <a:extLst>
              <a:ext uri="{FF2B5EF4-FFF2-40B4-BE49-F238E27FC236}">
                <a16:creationId xmlns:a16="http://schemas.microsoft.com/office/drawing/2014/main" id="{F8F22431-D9E3-FF81-617E-9881BE8B59DC}"/>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
        <p:nvSpPr>
          <p:cNvPr id="148" name="Google Shape;148;gf8ba2d6d88_0_16:notes">
            <a:extLst>
              <a:ext uri="{FF2B5EF4-FFF2-40B4-BE49-F238E27FC236}">
                <a16:creationId xmlns:a16="http://schemas.microsoft.com/office/drawing/2014/main" id="{1E0FF848-0C4F-166A-2F0E-B27F395F19DA}"/>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77294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a:extLst>
            <a:ext uri="{FF2B5EF4-FFF2-40B4-BE49-F238E27FC236}">
              <a16:creationId xmlns:a16="http://schemas.microsoft.com/office/drawing/2014/main" id="{E431F519-2C2A-9ED9-F6ED-D883A148D998}"/>
            </a:ext>
          </a:extLst>
        </p:cNvPr>
        <p:cNvGrpSpPr/>
        <p:nvPr/>
      </p:nvGrpSpPr>
      <p:grpSpPr>
        <a:xfrm>
          <a:off x="0" y="0"/>
          <a:ext cx="0" cy="0"/>
          <a:chOff x="0" y="0"/>
          <a:chExt cx="0" cy="0"/>
        </a:xfrm>
      </p:grpSpPr>
      <p:sp>
        <p:nvSpPr>
          <p:cNvPr id="147" name="Google Shape;147;gf8ba2d6d88_0_16:notes">
            <a:extLst>
              <a:ext uri="{FF2B5EF4-FFF2-40B4-BE49-F238E27FC236}">
                <a16:creationId xmlns:a16="http://schemas.microsoft.com/office/drawing/2014/main" id="{3C74D6BB-14F7-9E25-7FF6-DB7058B65211}"/>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lgn="r">
              <a:buNone/>
            </a:pPr>
            <a:r>
              <a:rPr lang="he-IL" b="0" i="0" dirty="0">
                <a:solidFill>
                  <a:srgbClr val="141414"/>
                </a:solidFill>
                <a:effectLst/>
                <a:latin typeface="Segoe UI" panose="020B0502040204020203" pitchFamily="34" charset="0"/>
              </a:rPr>
              <a:t>שנתבונן נראה שברש"י הראשון</a:t>
            </a:r>
            <a:br>
              <a:rPr lang="he-IL" dirty="0"/>
            </a:br>
            <a:r>
              <a:rPr lang="he-IL" b="0" i="0" dirty="0">
                <a:solidFill>
                  <a:srgbClr val="141414"/>
                </a:solidFill>
                <a:effectLst/>
                <a:latin typeface="Segoe UI" panose="020B0502040204020203" pitchFamily="34" charset="0"/>
              </a:rPr>
              <a:t>יש יסוד עצום - בהבנת מהותה של ארץ ישראל.</a:t>
            </a:r>
            <a:br>
              <a:rPr lang="he-IL" dirty="0"/>
            </a:br>
            <a:br>
              <a:rPr lang="he-IL" dirty="0"/>
            </a:br>
            <a:r>
              <a:rPr lang="he-IL" b="0" i="0" dirty="0">
                <a:solidFill>
                  <a:srgbClr val="141414"/>
                </a:solidFill>
                <a:effectLst/>
                <a:latin typeface="Segoe UI" panose="020B0502040204020203" pitchFamily="34" charset="0"/>
              </a:rPr>
              <a:t>אם ארץ ישראל הייתה עוד מצווה</a:t>
            </a:r>
            <a:br>
              <a:rPr lang="he-IL" dirty="0"/>
            </a:br>
            <a:r>
              <a:rPr lang="he-IL" b="0" i="0" dirty="0">
                <a:solidFill>
                  <a:srgbClr val="141414"/>
                </a:solidFill>
                <a:effectLst/>
                <a:latin typeface="Segoe UI" panose="020B0502040204020203" pitchFamily="34" charset="0"/>
              </a:rPr>
              <a:t>אז מדוע צריך לפתוח בכל כך הרבה סיפורים בשביל להסבירה.</a:t>
            </a:r>
            <a:br>
              <a:rPr lang="he-IL" dirty="0"/>
            </a:br>
            <a:r>
              <a:rPr lang="he-IL" b="0" i="0" dirty="0">
                <a:solidFill>
                  <a:srgbClr val="141414"/>
                </a:solidFill>
                <a:effectLst/>
                <a:latin typeface="Segoe UI" panose="020B0502040204020203" pitchFamily="34" charset="0"/>
              </a:rPr>
              <a:t>במה היא עדיפה משאר המצוות - שלא זכו שחומש שלם </a:t>
            </a:r>
            <a:r>
              <a:rPr lang="he-IL" b="0" i="0" dirty="0" err="1">
                <a:solidFill>
                  <a:srgbClr val="141414"/>
                </a:solidFill>
                <a:effectLst/>
                <a:latin typeface="Segoe UI" panose="020B0502040204020203" pitchFamily="34" charset="0"/>
              </a:rPr>
              <a:t>יכתב</a:t>
            </a:r>
            <a:r>
              <a:rPr lang="he-IL" b="0" i="0" dirty="0">
                <a:solidFill>
                  <a:srgbClr val="141414"/>
                </a:solidFill>
                <a:effectLst/>
                <a:latin typeface="Segoe UI" panose="020B0502040204020203" pitchFamily="34" charset="0"/>
              </a:rPr>
              <a:t> בשבילם.</a:t>
            </a:r>
            <a:br>
              <a:rPr lang="he-IL" dirty="0"/>
            </a:br>
            <a:br>
              <a:rPr lang="he-IL" dirty="0"/>
            </a:br>
            <a:r>
              <a:rPr lang="he-IL" b="0" i="0" dirty="0">
                <a:solidFill>
                  <a:srgbClr val="141414"/>
                </a:solidFill>
                <a:effectLst/>
                <a:latin typeface="Segoe UI" panose="020B0502040204020203" pitchFamily="34" charset="0"/>
              </a:rPr>
              <a:t>מכאן רואים שארץ ישראל - אינה בגדר מצווה - היא בגדר מתנה טובה - היא בגדר שכר המצוות.</a:t>
            </a:r>
            <a:br>
              <a:rPr lang="he-IL" dirty="0"/>
            </a:br>
            <a:br>
              <a:rPr lang="he-IL" dirty="0"/>
            </a:br>
            <a:r>
              <a:rPr lang="he-IL" b="1" i="0" dirty="0">
                <a:solidFill>
                  <a:srgbClr val="141414"/>
                </a:solidFill>
                <a:effectLst/>
                <a:latin typeface="Segoe UI" panose="020B0502040204020203" pitchFamily="34" charset="0"/>
              </a:rPr>
              <a:t>נסביר את הדברים:</a:t>
            </a:r>
            <a:br>
              <a:rPr lang="he-IL" dirty="0"/>
            </a:br>
            <a:br>
              <a:rPr lang="he-IL" dirty="0"/>
            </a:br>
            <a:r>
              <a:rPr lang="he-IL" b="0" i="0" dirty="0">
                <a:solidFill>
                  <a:srgbClr val="141414"/>
                </a:solidFill>
                <a:effectLst/>
                <a:latin typeface="Segoe UI" panose="020B0502040204020203" pitchFamily="34" charset="0"/>
              </a:rPr>
              <a:t>נתאר לעצמנו חתן וכלה</a:t>
            </a:r>
            <a:br>
              <a:rPr lang="he-IL" dirty="0"/>
            </a:br>
            <a:r>
              <a:rPr lang="he-IL" b="0" i="0" dirty="0">
                <a:solidFill>
                  <a:srgbClr val="141414"/>
                </a:solidFill>
                <a:effectLst/>
                <a:latin typeface="Segoe UI" panose="020B0502040204020203" pitchFamily="34" charset="0"/>
              </a:rPr>
              <a:t>והכלה הנחמדה והנעימה - לא מסכימה לבוא לדור עם בעלה.</a:t>
            </a:r>
            <a:br>
              <a:rPr lang="he-IL" dirty="0"/>
            </a:br>
            <a:r>
              <a:rPr lang="he-IL" b="0" i="0" dirty="0">
                <a:solidFill>
                  <a:srgbClr val="141414"/>
                </a:solidFill>
                <a:effectLst/>
                <a:latin typeface="Segoe UI" panose="020B0502040204020203" pitchFamily="34" charset="0"/>
              </a:rPr>
              <a:t>בדירה המקסימה שהוא קנה לה.</a:t>
            </a:r>
            <a:br>
              <a:rPr lang="he-IL" dirty="0"/>
            </a:br>
            <a:br>
              <a:rPr lang="he-IL" dirty="0"/>
            </a:br>
            <a:r>
              <a:rPr lang="he-IL" b="0" i="0" dirty="0">
                <a:solidFill>
                  <a:srgbClr val="141414"/>
                </a:solidFill>
                <a:effectLst/>
                <a:latin typeface="Segoe UI" panose="020B0502040204020203" pitchFamily="34" charset="0"/>
              </a:rPr>
              <a:t>היא מסכימה לטייל </a:t>
            </a:r>
            <a:r>
              <a:rPr lang="he-IL" b="0" i="0" dirty="0" err="1">
                <a:solidFill>
                  <a:srgbClr val="141414"/>
                </a:solidFill>
                <a:effectLst/>
                <a:latin typeface="Segoe UI" panose="020B0502040204020203" pitchFamily="34" charset="0"/>
              </a:rPr>
              <a:t>איתו</a:t>
            </a:r>
            <a:r>
              <a:rPr lang="he-IL" b="0" i="0" dirty="0">
                <a:solidFill>
                  <a:srgbClr val="141414"/>
                </a:solidFill>
                <a:effectLst/>
                <a:latin typeface="Segoe UI" panose="020B0502040204020203" pitchFamily="34" charset="0"/>
              </a:rPr>
              <a:t> להכין לו ארוחת ערב באיזה מסעדה</a:t>
            </a:r>
            <a:br>
              <a:rPr lang="he-IL" dirty="0"/>
            </a:br>
            <a:r>
              <a:rPr lang="he-IL" b="0" i="0" dirty="0">
                <a:solidFill>
                  <a:srgbClr val="141414"/>
                </a:solidFill>
                <a:effectLst/>
                <a:latin typeface="Segoe UI" panose="020B0502040204020203" pitchFamily="34" charset="0"/>
              </a:rPr>
              <a:t>לבוא לבית שלהם - זה לא מוצא חן בעיניה.</a:t>
            </a:r>
            <a:br>
              <a:rPr lang="he-IL" dirty="0"/>
            </a:br>
            <a:br>
              <a:rPr lang="he-IL" dirty="0"/>
            </a:br>
            <a:r>
              <a:rPr lang="he-IL" b="0" i="0" dirty="0">
                <a:solidFill>
                  <a:srgbClr val="141414"/>
                </a:solidFill>
                <a:effectLst/>
                <a:latin typeface="Segoe UI" panose="020B0502040204020203" pitchFamily="34" charset="0"/>
              </a:rPr>
              <a:t>איזה עברה זו?</a:t>
            </a:r>
            <a:br>
              <a:rPr lang="he-IL" dirty="0"/>
            </a:br>
            <a:br>
              <a:rPr lang="he-IL" dirty="0"/>
            </a:br>
            <a:r>
              <a:rPr lang="he-IL" b="0" i="0" dirty="0">
                <a:solidFill>
                  <a:srgbClr val="141414"/>
                </a:solidFill>
                <a:effectLst/>
                <a:latin typeface="Segoe UI" panose="020B0502040204020203" pitchFamily="34" charset="0"/>
              </a:rPr>
              <a:t>מצטער זה לא עבירה - זה פשוט לא נישואין</a:t>
            </a:r>
            <a:br>
              <a:rPr lang="he-IL" dirty="0"/>
            </a:br>
            <a:r>
              <a:rPr lang="he-IL" b="0" i="0" dirty="0">
                <a:solidFill>
                  <a:srgbClr val="141414"/>
                </a:solidFill>
                <a:effectLst/>
                <a:latin typeface="Segoe UI" panose="020B0502040204020203" pitchFamily="34" charset="0"/>
              </a:rPr>
              <a:t>הבעל לא יכול להעניק לאשתו ולאהוב אותה ללא הבית.</a:t>
            </a:r>
            <a:br>
              <a:rPr lang="he-IL" dirty="0"/>
            </a:br>
            <a:br>
              <a:rPr lang="he-IL" dirty="0"/>
            </a:br>
            <a:r>
              <a:rPr lang="he-IL" b="0" i="0" dirty="0">
                <a:solidFill>
                  <a:srgbClr val="141414"/>
                </a:solidFill>
                <a:effectLst/>
                <a:latin typeface="Segoe UI" panose="020B0502040204020203" pitchFamily="34" charset="0"/>
              </a:rPr>
              <a:t>בורא עולם אומר לנו - שאת כל השפע הוא </a:t>
            </a:r>
            <a:r>
              <a:rPr lang="he-IL" b="0" i="0" dirty="0" err="1">
                <a:solidFill>
                  <a:srgbClr val="141414"/>
                </a:solidFill>
                <a:effectLst/>
                <a:latin typeface="Segoe UI" panose="020B0502040204020203" pitchFamily="34" charset="0"/>
              </a:rPr>
              <a:t>יתן</a:t>
            </a:r>
            <a:r>
              <a:rPr lang="he-IL" b="0" i="0" dirty="0">
                <a:solidFill>
                  <a:srgbClr val="141414"/>
                </a:solidFill>
                <a:effectLst/>
                <a:latin typeface="Segoe UI" panose="020B0502040204020203" pitchFamily="34" charset="0"/>
              </a:rPr>
              <a:t> לנו - כאשר נהיה בארץ ישראל.</a:t>
            </a:r>
            <a:br>
              <a:rPr lang="he-IL" dirty="0"/>
            </a:br>
            <a:r>
              <a:rPr lang="he-IL" b="0" i="0" dirty="0">
                <a:solidFill>
                  <a:srgbClr val="141414"/>
                </a:solidFill>
                <a:effectLst/>
                <a:latin typeface="Segoe UI" panose="020B0502040204020203" pitchFamily="34" charset="0"/>
              </a:rPr>
              <a:t>בחוץ לארץ זה רק - שיריים - זה כמו בטיול.</a:t>
            </a:r>
            <a:br>
              <a:rPr lang="he-IL" dirty="0"/>
            </a:br>
            <a:br>
              <a:rPr lang="he-IL" dirty="0"/>
            </a:br>
            <a:r>
              <a:rPr lang="he-IL" b="0" i="0" dirty="0">
                <a:solidFill>
                  <a:srgbClr val="141414"/>
                </a:solidFill>
                <a:effectLst/>
                <a:latin typeface="Segoe UI" panose="020B0502040204020203" pitchFamily="34" charset="0"/>
              </a:rPr>
              <a:t>אז אדם שלא בא לארץ ישראל - הוא פשוט לא מעוניין לקבל את כל השפע האלוקי.</a:t>
            </a:r>
            <a:br>
              <a:rPr lang="he-IL" dirty="0"/>
            </a:br>
            <a:br>
              <a:rPr lang="he-IL" dirty="0"/>
            </a:br>
            <a:r>
              <a:rPr lang="he-IL" b="0" i="0" dirty="0">
                <a:solidFill>
                  <a:srgbClr val="141414"/>
                </a:solidFill>
                <a:effectLst/>
                <a:latin typeface="Segoe UI" panose="020B0502040204020203" pitchFamily="34" charset="0"/>
              </a:rPr>
              <a:t>ובאמת אנו רואים בחוש</a:t>
            </a:r>
            <a:br>
              <a:rPr lang="he-IL" dirty="0"/>
            </a:br>
            <a:r>
              <a:rPr lang="he-IL" b="0" i="0" dirty="0">
                <a:solidFill>
                  <a:srgbClr val="141414"/>
                </a:solidFill>
                <a:effectLst/>
                <a:latin typeface="Segoe UI" panose="020B0502040204020203" pitchFamily="34" charset="0"/>
              </a:rPr>
              <a:t>מאז שעם ישראל הגיע לארץ</a:t>
            </a:r>
            <a:br>
              <a:rPr lang="he-IL" dirty="0"/>
            </a:br>
            <a:r>
              <a:rPr lang="he-IL" b="0" i="0" dirty="0">
                <a:solidFill>
                  <a:srgbClr val="141414"/>
                </a:solidFill>
                <a:effectLst/>
                <a:latin typeface="Segoe UI" panose="020B0502040204020203" pitchFamily="34" charset="0"/>
              </a:rPr>
              <a:t>הפריחה של עם ישראל היא פשוט בלתי נתפסת</a:t>
            </a:r>
            <a:br>
              <a:rPr lang="he-IL" dirty="0"/>
            </a:br>
            <a:r>
              <a:rPr lang="he-IL" b="0" i="0" dirty="0">
                <a:solidFill>
                  <a:srgbClr val="141414"/>
                </a:solidFill>
                <a:effectLst/>
                <a:latin typeface="Segoe UI" panose="020B0502040204020203" pitchFamily="34" charset="0"/>
              </a:rPr>
              <a:t>אמש הכו את המן הרשע בפרס - ולא הפילו אפילו מטוס אחד.</a:t>
            </a:r>
            <a:br>
              <a:rPr lang="he-IL" dirty="0"/>
            </a:br>
            <a:r>
              <a:rPr lang="he-IL" b="0" i="0" dirty="0">
                <a:solidFill>
                  <a:srgbClr val="141414"/>
                </a:solidFill>
                <a:effectLst/>
                <a:latin typeface="Segoe UI" panose="020B0502040204020203" pitchFamily="34" charset="0"/>
              </a:rPr>
              <a:t>התורה מתרבה מיום ליום - מאות ישיבות ואברכים</a:t>
            </a:r>
            <a:br>
              <a:rPr lang="he-IL" dirty="0"/>
            </a:br>
            <a:r>
              <a:rPr lang="he-IL" b="0" i="0" dirty="0">
                <a:solidFill>
                  <a:srgbClr val="141414"/>
                </a:solidFill>
                <a:effectLst/>
                <a:latin typeface="Segoe UI" panose="020B0502040204020203" pitchFamily="34" charset="0"/>
              </a:rPr>
              <a:t>ולא ניתן לספור - כמה ניסים אנו רואים בארץ ישראל.</a:t>
            </a:r>
            <a:br>
              <a:rPr lang="he-IL" dirty="0"/>
            </a:br>
            <a:br>
              <a:rPr lang="he-IL" dirty="0"/>
            </a:br>
            <a:r>
              <a:rPr lang="he-IL" b="1" i="0" dirty="0">
                <a:solidFill>
                  <a:srgbClr val="141414"/>
                </a:solidFill>
                <a:effectLst/>
                <a:latin typeface="Segoe UI" panose="020B0502040204020203" pitchFamily="34" charset="0"/>
              </a:rPr>
              <a:t>זה ארץ ישראל - על רגל אחת.</a:t>
            </a:r>
            <a:br>
              <a:rPr lang="he-IL" b="1" i="0" dirty="0">
                <a:solidFill>
                  <a:srgbClr val="141414"/>
                </a:solidFill>
                <a:effectLst/>
                <a:latin typeface="Segoe UI" panose="020B0502040204020203" pitchFamily="34" charset="0"/>
              </a:rPr>
            </a:br>
            <a:br>
              <a:rPr lang="he-IL" b="1" i="0" dirty="0">
                <a:solidFill>
                  <a:srgbClr val="141414"/>
                </a:solidFill>
                <a:effectLst/>
                <a:latin typeface="Segoe UI" panose="020B0502040204020203" pitchFamily="34" charset="0"/>
              </a:rPr>
            </a:br>
            <a:r>
              <a:rPr lang="he-IL" b="1" i="0" dirty="0">
                <a:solidFill>
                  <a:srgbClr val="141414"/>
                </a:solidFill>
                <a:effectLst/>
                <a:latin typeface="Segoe UI" panose="020B0502040204020203" pitchFamily="34" charset="0"/>
              </a:rPr>
              <a:t>לכן אומר רש"י - שכל חומש בראשית ועוד מיועד להסביר לנו ולגויים</a:t>
            </a:r>
            <a:br>
              <a:rPr lang="he-IL" b="1" i="0" dirty="0">
                <a:solidFill>
                  <a:srgbClr val="141414"/>
                </a:solidFill>
                <a:effectLst/>
                <a:latin typeface="Segoe UI" panose="020B0502040204020203" pitchFamily="34" charset="0"/>
              </a:rPr>
            </a:br>
            <a:r>
              <a:rPr lang="he-IL" b="1" i="0" dirty="0">
                <a:solidFill>
                  <a:srgbClr val="141414"/>
                </a:solidFill>
                <a:effectLst/>
                <a:latin typeface="Segoe UI" panose="020B0502040204020203" pitchFamily="34" charset="0"/>
              </a:rPr>
              <a:t>מדוע קיבלנו את המתנה היקרה ביותר של בורא עולם - ארץ ישראל.</a:t>
            </a:r>
            <a:br>
              <a:rPr lang="he-IL" b="1" i="0" dirty="0">
                <a:solidFill>
                  <a:srgbClr val="141414"/>
                </a:solidFill>
                <a:effectLst/>
                <a:latin typeface="Segoe UI" panose="020B0502040204020203" pitchFamily="34" charset="0"/>
              </a:rPr>
            </a:br>
            <a:r>
              <a:rPr lang="he-IL" b="1" i="0" dirty="0">
                <a:solidFill>
                  <a:srgbClr val="141414"/>
                </a:solidFill>
                <a:effectLst/>
                <a:latin typeface="Segoe UI" panose="020B0502040204020203" pitchFamily="34" charset="0"/>
              </a:rPr>
              <a:t>מתנה שבה מונח - להיות לזוג כביכול עם בורא עולם לנצח.</a:t>
            </a:r>
            <a:br>
              <a:rPr lang="he-IL" dirty="0"/>
            </a:br>
            <a:br>
              <a:rPr lang="he-IL" dirty="0"/>
            </a:br>
            <a:r>
              <a:rPr lang="he-IL" b="0" i="0" dirty="0">
                <a:solidFill>
                  <a:srgbClr val="141414"/>
                </a:solidFill>
                <a:effectLst/>
                <a:latin typeface="Segoe UI" panose="020B0502040204020203" pitchFamily="34" charset="0"/>
              </a:rPr>
              <a:t>זה לא בא להסביר עוד מצווה - זה בא להסביר את כל הבחירה לתת לנו</a:t>
            </a:r>
            <a:br>
              <a:rPr lang="he-IL" dirty="0"/>
            </a:br>
            <a:r>
              <a:rPr lang="he-IL" b="0" i="0" dirty="0">
                <a:solidFill>
                  <a:srgbClr val="141414"/>
                </a:solidFill>
                <a:effectLst/>
                <a:latin typeface="Segoe UI" panose="020B0502040204020203" pitchFamily="34" charset="0"/>
              </a:rPr>
              <a:t>את הדבר היקר מכול.</a:t>
            </a:r>
          </a:p>
          <a:p>
            <a:pPr marL="0" indent="0" algn="r">
              <a:buNone/>
            </a:pPr>
            <a:endParaRPr lang="he-IL" b="0" i="0" dirty="0">
              <a:solidFill>
                <a:srgbClr val="141414"/>
              </a:solidFill>
              <a:effectLst/>
              <a:latin typeface="Segoe UI" panose="020B0502040204020203" pitchFamily="34" charset="0"/>
            </a:endParaRPr>
          </a:p>
          <a:p>
            <a:pPr marL="0" indent="0" algn="r">
              <a:buNone/>
            </a:pPr>
            <a:r>
              <a:rPr lang="he-IL" b="1" i="0" dirty="0">
                <a:solidFill>
                  <a:srgbClr val="282829"/>
                </a:solidFill>
                <a:effectLst/>
                <a:latin typeface="-apple-system"/>
              </a:rPr>
              <a:t>אלוף (מיל') יצחק בריק מזהיר: "ישראל תקרוס בתוך לא יותר משנה" יצחק בריק: "אם תימשך מלחמת ההתשה מול חמאס וחיזבאללה, תקרוס ישראל בתוך לא יותר משנה". האם אין לישראל מה להפסיד לפי בריק, ולכן אפשר להתנהג בסגנון "בעל הבית השתגע" ?</a:t>
            </a:r>
            <a:endParaRPr lang="he-IL" dirty="0"/>
          </a:p>
        </p:txBody>
      </p:sp>
      <p:sp>
        <p:nvSpPr>
          <p:cNvPr id="148" name="Google Shape;148;gf8ba2d6d88_0_16:notes">
            <a:extLst>
              <a:ext uri="{FF2B5EF4-FFF2-40B4-BE49-F238E27FC236}">
                <a16:creationId xmlns:a16="http://schemas.microsoft.com/office/drawing/2014/main" id="{F6E0BE0C-B0E2-F2C1-77F1-00D7B59230A9}"/>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39918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fa59c8dd2a_0_5:notes"/>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fa59c8dd2a_0_5:notes"/>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a:extLst>
            <a:ext uri="{FF2B5EF4-FFF2-40B4-BE49-F238E27FC236}">
              <a16:creationId xmlns:a16="http://schemas.microsoft.com/office/drawing/2014/main" id="{5F4533B0-96F2-2A5D-FB7E-D51D5950900E}"/>
            </a:ext>
          </a:extLst>
        </p:cNvPr>
        <p:cNvGrpSpPr/>
        <p:nvPr/>
      </p:nvGrpSpPr>
      <p:grpSpPr>
        <a:xfrm>
          <a:off x="0" y="0"/>
          <a:ext cx="0" cy="0"/>
          <a:chOff x="0" y="0"/>
          <a:chExt cx="0" cy="0"/>
        </a:xfrm>
      </p:grpSpPr>
      <p:sp>
        <p:nvSpPr>
          <p:cNvPr id="152" name="Google Shape;152;gfa59c8dd2a_0_5:notes">
            <a:extLst>
              <a:ext uri="{FF2B5EF4-FFF2-40B4-BE49-F238E27FC236}">
                <a16:creationId xmlns:a16="http://schemas.microsoft.com/office/drawing/2014/main" id="{476543E2-498F-D4FE-8245-B5F08548D4A1}"/>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fa59c8dd2a_0_5:notes">
            <a:extLst>
              <a:ext uri="{FF2B5EF4-FFF2-40B4-BE49-F238E27FC236}">
                <a16:creationId xmlns:a16="http://schemas.microsoft.com/office/drawing/2014/main" id="{50FF57F8-6DE5-CEEB-ABE0-D39F09CD2EAB}"/>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14930788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a:extLst>
            <a:ext uri="{FF2B5EF4-FFF2-40B4-BE49-F238E27FC236}">
              <a16:creationId xmlns:a16="http://schemas.microsoft.com/office/drawing/2014/main" id="{144055DA-136F-61AB-6F83-56D445C6DECA}"/>
            </a:ext>
          </a:extLst>
        </p:cNvPr>
        <p:cNvGrpSpPr/>
        <p:nvPr/>
      </p:nvGrpSpPr>
      <p:grpSpPr>
        <a:xfrm>
          <a:off x="0" y="0"/>
          <a:ext cx="0" cy="0"/>
          <a:chOff x="0" y="0"/>
          <a:chExt cx="0" cy="0"/>
        </a:xfrm>
      </p:grpSpPr>
      <p:sp>
        <p:nvSpPr>
          <p:cNvPr id="152" name="Google Shape;152;gfa59c8dd2a_0_5:notes">
            <a:extLst>
              <a:ext uri="{FF2B5EF4-FFF2-40B4-BE49-F238E27FC236}">
                <a16:creationId xmlns:a16="http://schemas.microsoft.com/office/drawing/2014/main" id="{6C83C52F-9A91-32DF-CB4A-E8B8007F70C9}"/>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fa59c8dd2a_0_5:notes">
            <a:extLst>
              <a:ext uri="{FF2B5EF4-FFF2-40B4-BE49-F238E27FC236}">
                <a16:creationId xmlns:a16="http://schemas.microsoft.com/office/drawing/2014/main" id="{B51E47B0-9380-6F70-AB80-F6784522A77E}"/>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2422447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a:extLst>
            <a:ext uri="{FF2B5EF4-FFF2-40B4-BE49-F238E27FC236}">
              <a16:creationId xmlns:a16="http://schemas.microsoft.com/office/drawing/2014/main" id="{C9145887-E385-C343-6DB8-4A3B3C7AA0A7}"/>
            </a:ext>
          </a:extLst>
        </p:cNvPr>
        <p:cNvGrpSpPr/>
        <p:nvPr/>
      </p:nvGrpSpPr>
      <p:grpSpPr>
        <a:xfrm>
          <a:off x="0" y="0"/>
          <a:ext cx="0" cy="0"/>
          <a:chOff x="0" y="0"/>
          <a:chExt cx="0" cy="0"/>
        </a:xfrm>
      </p:grpSpPr>
      <p:sp>
        <p:nvSpPr>
          <p:cNvPr id="152" name="Google Shape;152;gfa59c8dd2a_0_5:notes">
            <a:extLst>
              <a:ext uri="{FF2B5EF4-FFF2-40B4-BE49-F238E27FC236}">
                <a16:creationId xmlns:a16="http://schemas.microsoft.com/office/drawing/2014/main" id="{342D1C67-88E1-2427-3ECE-1837A448F9EF}"/>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fa59c8dd2a_0_5:notes">
            <a:extLst>
              <a:ext uri="{FF2B5EF4-FFF2-40B4-BE49-F238E27FC236}">
                <a16:creationId xmlns:a16="http://schemas.microsoft.com/office/drawing/2014/main" id="{279E8167-C87F-676E-0107-4CFD4DADCEFB}"/>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22228176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a:extLst>
            <a:ext uri="{FF2B5EF4-FFF2-40B4-BE49-F238E27FC236}">
              <a16:creationId xmlns:a16="http://schemas.microsoft.com/office/drawing/2014/main" id="{694D6DA9-BF71-0B92-C912-025D699BBB4E}"/>
            </a:ext>
          </a:extLst>
        </p:cNvPr>
        <p:cNvGrpSpPr/>
        <p:nvPr/>
      </p:nvGrpSpPr>
      <p:grpSpPr>
        <a:xfrm>
          <a:off x="0" y="0"/>
          <a:ext cx="0" cy="0"/>
          <a:chOff x="0" y="0"/>
          <a:chExt cx="0" cy="0"/>
        </a:xfrm>
      </p:grpSpPr>
      <p:sp>
        <p:nvSpPr>
          <p:cNvPr id="152" name="Google Shape;152;gfa59c8dd2a_0_5:notes">
            <a:extLst>
              <a:ext uri="{FF2B5EF4-FFF2-40B4-BE49-F238E27FC236}">
                <a16:creationId xmlns:a16="http://schemas.microsoft.com/office/drawing/2014/main" id="{41D18999-32AE-DF7F-D33E-BB6D2DC11210}"/>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fa59c8dd2a_0_5:notes">
            <a:extLst>
              <a:ext uri="{FF2B5EF4-FFF2-40B4-BE49-F238E27FC236}">
                <a16:creationId xmlns:a16="http://schemas.microsoft.com/office/drawing/2014/main" id="{C30EA6CF-D0E3-7A97-6600-693B042AC1CF}"/>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24472353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a:extLst>
            <a:ext uri="{FF2B5EF4-FFF2-40B4-BE49-F238E27FC236}">
              <a16:creationId xmlns:a16="http://schemas.microsoft.com/office/drawing/2014/main" id="{E9066A37-9DEA-02FC-5705-0E4E841BF36C}"/>
            </a:ext>
          </a:extLst>
        </p:cNvPr>
        <p:cNvGrpSpPr/>
        <p:nvPr/>
      </p:nvGrpSpPr>
      <p:grpSpPr>
        <a:xfrm>
          <a:off x="0" y="0"/>
          <a:ext cx="0" cy="0"/>
          <a:chOff x="0" y="0"/>
          <a:chExt cx="0" cy="0"/>
        </a:xfrm>
      </p:grpSpPr>
      <p:sp>
        <p:nvSpPr>
          <p:cNvPr id="152" name="Google Shape;152;gfa59c8dd2a_0_5:notes">
            <a:extLst>
              <a:ext uri="{FF2B5EF4-FFF2-40B4-BE49-F238E27FC236}">
                <a16:creationId xmlns:a16="http://schemas.microsoft.com/office/drawing/2014/main" id="{725477D4-A60D-E45E-A7C1-331EEE09C945}"/>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fa59c8dd2a_0_5:notes">
            <a:extLst>
              <a:ext uri="{FF2B5EF4-FFF2-40B4-BE49-F238E27FC236}">
                <a16:creationId xmlns:a16="http://schemas.microsoft.com/office/drawing/2014/main" id="{3CB5A018-0A7B-5E95-2E29-B38BAEB410A9}"/>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40698190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3997F8BD-55D1-E95C-773C-B16FA2075F2C}"/>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A6395D36-BDAC-0FFD-9AAB-1FC9BBD7A610}"/>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7B1ED4E7-9928-78E9-7EEA-4A90885ECF39}"/>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23784736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3147D460-A3B6-1424-22B9-AD3FAEABDDC2}"/>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BF02858C-C7D9-57B9-2DDE-C72E173572D0}"/>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8A0B7950-8801-DDD9-9D23-C168FE803E87}"/>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dirty="0"/>
          </a:p>
        </p:txBody>
      </p:sp>
    </p:spTree>
    <p:extLst>
      <p:ext uri="{BB962C8B-B14F-4D97-AF65-F5344CB8AC3E}">
        <p14:creationId xmlns:p14="http://schemas.microsoft.com/office/powerpoint/2010/main" val="36187581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7E3478F9-C26A-4836-59D0-E23398758D6E}"/>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C54C479C-813D-9BCA-A294-046244EED710}"/>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E4438A78-1EFB-89E0-3BC9-F33C12C074AC}"/>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42634048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C322C046-CAB6-9EAC-A00D-8760DFB4F8B0}"/>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58500F26-0083-1289-AF5B-5C7D97EFB80A}"/>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D1001D19-A75C-09F4-BE22-071178E6AB3E}"/>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35356158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CCF50FEA-B892-A648-4BBA-D84ED5A76223}"/>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704CE7DA-6C47-86ED-1F6D-99BCAFF612C4}"/>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1971BD6B-285B-8D9B-C338-702B52420905}"/>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20775736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4B8B7620-5840-9601-A026-763DFA82394E}"/>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4DA94F38-446F-0872-6531-EC0A9BBF3957}"/>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C09DB35D-2197-7FE6-08F2-039E01187588}"/>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26149779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C3BEE57A-0463-A6A4-FDAF-F8E52A059CF5}"/>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06620254-76E4-476D-7718-F4C504E655A5}"/>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10D5320A-1367-04CE-4DD8-4559CAB8DEA8}"/>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41074004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E0FA3344-76F7-67EF-8351-BB0C7EF11317}"/>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C63D1798-8ADB-F436-A7E2-620674E97943}"/>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DEB32C0D-E195-0560-0B08-20E2550EBA7C}"/>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lgn="r">
              <a:buNone/>
            </a:pPr>
            <a:r>
              <a:rPr lang="he-IL" dirty="0"/>
              <a:t>מדוע לא רוצים לומר דעה?</a:t>
            </a:r>
          </a:p>
          <a:p>
            <a:pPr marL="0" indent="0" algn="r">
              <a:buNone/>
            </a:pPr>
            <a:r>
              <a:rPr lang="he-IL" dirty="0"/>
              <a:t>עלינו להגיע שוב לשאלה הראשונה של מה הערך העליון?</a:t>
            </a:r>
          </a:p>
          <a:p>
            <a:pPr marL="0" indent="0" algn="r">
              <a:buNone/>
            </a:pPr>
            <a:r>
              <a:rPr lang="he-IL" dirty="0"/>
              <a:t>א. שמירת המסורת היהודית – בשלימותה.</a:t>
            </a:r>
          </a:p>
          <a:p>
            <a:pPr marL="0" indent="0" algn="r">
              <a:buNone/>
            </a:pPr>
            <a:r>
              <a:rPr lang="he-IL" dirty="0"/>
              <a:t>ב. לא לוותר</a:t>
            </a:r>
            <a:r>
              <a:rPr lang="he-IL" b="1" i="0" dirty="0">
                <a:solidFill>
                  <a:srgbClr val="222222"/>
                </a:solidFill>
                <a:effectLst/>
                <a:latin typeface="Alef" panose="00000500000000000000" pitchFamily="2" charset="-79"/>
                <a:cs typeface="Alef" panose="00000500000000000000" pitchFamily="2" charset="-79"/>
              </a:rPr>
              <a:t> על מרכיבים יסודיים בתורה</a:t>
            </a:r>
            <a:endParaRPr lang="he-IL" b="0" i="0" dirty="0">
              <a:solidFill>
                <a:srgbClr val="222222"/>
              </a:solidFill>
              <a:effectLst/>
              <a:latin typeface="Alef" panose="00000500000000000000" pitchFamily="2" charset="-79"/>
              <a:cs typeface="Alef" panose="00000500000000000000" pitchFamily="2" charset="-79"/>
            </a:endParaRPr>
          </a:p>
          <a:p>
            <a:pPr algn="l" rtl="1">
              <a:lnSpc>
                <a:spcPts val="2025"/>
              </a:lnSpc>
            </a:pPr>
            <a:r>
              <a:rPr lang="he-IL" b="0" i="0" dirty="0">
                <a:solidFill>
                  <a:srgbClr val="222222"/>
                </a:solidFill>
                <a:effectLst/>
                <a:latin typeface="Alef" panose="00000500000000000000" pitchFamily="2" charset="-79"/>
                <a:cs typeface="Alef" panose="00000500000000000000" pitchFamily="2" charset="-79"/>
              </a:rPr>
              <a:t>בנוסף לכך, מי שטוען נגד החינוך הדתי מתעלם מהאתגר הגדול שעומד לפנינו. כדי לשמור על הילדים מחילון, הציבור החרדי ויתר על כמה מהיסודות החשובים ביותר בתורה. הוא ויתר על שותפות במצוות יישוב הארץ, על מצוות השירות בצבא ועל חלקים ממצוות ואהבת לרעך כמוך ואיסור המחלוקת. בוויתור על לימוד המדעים ועידוד עבודה הוא ויתר על השותפות ביישובו של עולם ותיקונו, ובנוסף לכך גזר עוני על רבים, בניגוד לכל מצוות התורה שנועדו לעזור לעניים להיחלץ מעוניָם. פרט לכל זה ויתר הציבור החרדי על האפשרות להבין את התורה בגדלות, וכפי שאמר </a:t>
            </a:r>
            <a:r>
              <a:rPr lang="he-IL" b="0" i="0" dirty="0" err="1">
                <a:solidFill>
                  <a:srgbClr val="222222"/>
                </a:solidFill>
                <a:effectLst/>
                <a:latin typeface="Alef" panose="00000500000000000000" pitchFamily="2" charset="-79"/>
                <a:cs typeface="Alef" panose="00000500000000000000" pitchFamily="2" charset="-79"/>
              </a:rPr>
              <a:t>הגר"א</a:t>
            </a:r>
            <a:r>
              <a:rPr lang="he-IL" b="0" i="0" dirty="0">
                <a:solidFill>
                  <a:srgbClr val="222222"/>
                </a:solidFill>
                <a:effectLst/>
                <a:latin typeface="Alef" panose="00000500000000000000" pitchFamily="2" charset="-79"/>
                <a:cs typeface="Alef" panose="00000500000000000000" pitchFamily="2" charset="-79"/>
              </a:rPr>
              <a:t> שכל מי שחסר לו יד אחת בחוכמות חסר לו כנגד זה מאה ידות בתורה, כי החוכמה והתורה נצמדים.</a:t>
            </a:r>
          </a:p>
          <a:p>
            <a:pPr algn="l" rtl="1">
              <a:lnSpc>
                <a:spcPts val="2025"/>
              </a:lnSpc>
            </a:pPr>
            <a:r>
              <a:rPr lang="he-IL" b="0" i="0" dirty="0">
                <a:solidFill>
                  <a:srgbClr val="222222"/>
                </a:solidFill>
                <a:effectLst/>
                <a:latin typeface="Alef" panose="00000500000000000000" pitchFamily="2" charset="-79"/>
                <a:cs typeface="Alef" panose="00000500000000000000" pitchFamily="2" charset="-79"/>
              </a:rPr>
              <a:t>אומנם כן, ההתמודדות עם כל האתגרים הללו קשה ומורכבת, אבל זו חובתנו על פי התורה, וכמה חמור עוונם של המרפים את ידם של מי שמשתדלים לקיים את התורה על כל חלקיה. ולכל הפחות ראוי שמי שטוענים שהציבור </a:t>
            </a:r>
            <a:r>
              <a:rPr lang="he-IL" b="0" i="0" dirty="0" err="1">
                <a:solidFill>
                  <a:srgbClr val="222222"/>
                </a:solidFill>
                <a:effectLst/>
                <a:latin typeface="Alef" panose="00000500000000000000" pitchFamily="2" charset="-79"/>
                <a:cs typeface="Alef" panose="00000500000000000000" pitchFamily="2" charset="-79"/>
              </a:rPr>
              <a:t>הדתי־לאומי</a:t>
            </a:r>
            <a:r>
              <a:rPr lang="he-IL" b="0" i="0" dirty="0">
                <a:solidFill>
                  <a:srgbClr val="222222"/>
                </a:solidFill>
                <a:effectLst/>
                <a:latin typeface="Alef" panose="00000500000000000000" pitchFamily="2" charset="-79"/>
                <a:cs typeface="Alef" panose="00000500000000000000" pitchFamily="2" charset="-79"/>
              </a:rPr>
              <a:t> צריך לאמץ את השיטה החרדית צריכים להוסיף שלשם כך עליו לוותר על חלקים נכבדים בתורה.</a:t>
            </a:r>
          </a:p>
          <a:p>
            <a:pPr marL="0" indent="0" algn="r">
              <a:buNone/>
            </a:pPr>
            <a:endParaRPr dirty="0"/>
          </a:p>
        </p:txBody>
      </p:sp>
    </p:spTree>
    <p:extLst>
      <p:ext uri="{BB962C8B-B14F-4D97-AF65-F5344CB8AC3E}">
        <p14:creationId xmlns:p14="http://schemas.microsoft.com/office/powerpoint/2010/main" val="37142621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61B4EF70-A62A-50DF-CD9D-2F1694DAEC71}"/>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9F4C6442-A0BB-2967-4412-40F40CA1375A}"/>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5557C8A7-ACAE-E558-4A51-5965CE57E657}"/>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1814793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07FFB55D-F294-8085-CB48-E51114C9E751}"/>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C8314A45-C14A-7446-E813-DE9703BD9786}"/>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5C4743E3-5612-CF20-72D5-626C375D77A1}"/>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lgn="r">
              <a:buNone/>
            </a:pPr>
            <a:r>
              <a:rPr lang="he-IL" b="0" i="0" dirty="0">
                <a:solidFill>
                  <a:srgbClr val="000000"/>
                </a:solidFill>
                <a:effectLst/>
                <a:latin typeface="Arial" panose="020B0604020202020204" pitchFamily="34" charset="0"/>
              </a:rPr>
              <a:t>השקפה זו אנו מוצאים בכתביו של הרב רפאל </a:t>
            </a:r>
            <a:r>
              <a:rPr lang="he-IL" b="0" i="0" dirty="0" err="1">
                <a:solidFill>
                  <a:srgbClr val="000000"/>
                </a:solidFill>
                <a:effectLst/>
                <a:latin typeface="Arial" panose="020B0604020202020204" pitchFamily="34" charset="0"/>
              </a:rPr>
              <a:t>קצנלבוגן</a:t>
            </a:r>
            <a:r>
              <a:rPr lang="he-IL" b="0" i="0" dirty="0">
                <a:solidFill>
                  <a:srgbClr val="000000"/>
                </a:solidFill>
                <a:effectLst/>
                <a:latin typeface="Arial" panose="020B0604020202020204" pitchFamily="34" charset="0"/>
              </a:rPr>
              <a:t>, ונצטט כמה קטעים </a:t>
            </a:r>
            <a:r>
              <a:rPr lang="he-IL" b="0" i="0">
                <a:solidFill>
                  <a:srgbClr val="000000"/>
                </a:solidFill>
                <a:effectLst/>
                <a:latin typeface="Arial" panose="020B0604020202020204" pitchFamily="34" charset="0"/>
              </a:rPr>
              <a:t>מתוך מאמרו:</a:t>
            </a:r>
          </a:p>
          <a:p>
            <a:pPr marL="0" indent="0" algn="r">
              <a:buNone/>
            </a:pPr>
            <a:r>
              <a:rPr lang="he-IL"/>
              <a:t>... </a:t>
            </a:r>
            <a:r>
              <a:rPr lang="he-IL" dirty="0"/>
              <a:t>מדינת ישראל, התכוננותה, מציאותה, </a:t>
            </a:r>
            <a:r>
              <a:rPr lang="he-IL" dirty="0" err="1"/>
              <a:t>תחוקתה</a:t>
            </a:r>
            <a:r>
              <a:rPr lang="he-IL" dirty="0"/>
              <a:t>, מוסדותיה וכל מהלך החיים שלה - בצורתה ובדרכה הנוכחית - הביאה לחילוקי וחילופי דעות שונים בחוגי היהדות שומרת תורה... הצד השווה ביניהם הוא, שתקומת ישראל זו אינה ה"גאולה" המקווה שאליה ציפו וחיכו בני ישראל זה אלפיים שנה, ואין במדינה זו משום התגשמות ייעודי נביאינו וחוזינו - ייעוד משיחי...... הרי ברור שאף צל או בבואה </a:t>
            </a:r>
            <a:r>
              <a:rPr lang="he-IL" dirty="0" err="1"/>
              <a:t>דבבואה</a:t>
            </a:r>
            <a:r>
              <a:rPr lang="he-IL" dirty="0"/>
              <a:t> של מלכות המשיח אין לראות במדינתנו זו. העומדים אנו לפני בנין המקדש? האם בכוחם ובאפשרותם של </a:t>
            </a:r>
            <a:r>
              <a:rPr lang="he-IL" dirty="0" err="1"/>
              <a:t>נדחי</a:t>
            </a:r>
            <a:r>
              <a:rPr lang="he-IL" dirty="0"/>
              <a:t> ישראל. בכל מקומות פזוריהם, להתקבץ לתוך מדינת ישראל? האם יש ברצונה של ממשלת מדינה זו להחזיר את כל המשפטים כמו שהיו קודם? האם עולה על הדעת שבימי ממשלת מדינה זו יקריבו </a:t>
            </a:r>
            <a:r>
              <a:rPr lang="he-IL" dirty="0" err="1"/>
              <a:t>קרבנות</a:t>
            </a:r>
            <a:r>
              <a:rPr lang="he-IL" dirty="0"/>
              <a:t>? האם ממשלת מדינה זו, או איזו ממשלה שהיא - שתקום במדינה כזו - תקבל עליה את התפקיד הגדול הזה: "שיעשו </a:t>
            </a:r>
            <a:r>
              <a:rPr lang="he-IL" dirty="0" err="1"/>
              <a:t>שמיטין</a:t>
            </a:r>
            <a:r>
              <a:rPr lang="he-IL" dirty="0"/>
              <a:t> ויובלות ככל </a:t>
            </a:r>
            <a:r>
              <a:rPr lang="he-IL" dirty="0" err="1"/>
              <a:t>מצותה</a:t>
            </a:r>
            <a:r>
              <a:rPr lang="he-IL" dirty="0"/>
              <a:t> האמורה בתורה"?</a:t>
            </a:r>
            <a:br>
              <a:rPr lang="he-IL" dirty="0"/>
            </a:br>
            <a:br>
              <a:rPr lang="he-IL" dirty="0"/>
            </a:br>
            <a:r>
              <a:rPr lang="he-IL" dirty="0"/>
              <a:t>האם יש סיכוים כל שהם שהעומד בראש הממשלה של מדינה זו יהא הוגה בתורה ועוסק </a:t>
            </a:r>
            <a:r>
              <a:rPr lang="he-IL" dirty="0" err="1"/>
              <a:t>במצוה</a:t>
            </a:r>
            <a:r>
              <a:rPr lang="he-IL" dirty="0"/>
              <a:t> כדוד אביו, כפי תורה שבכתב ושבעל פה, </a:t>
            </a:r>
            <a:r>
              <a:rPr lang="he-IL" dirty="0" err="1"/>
              <a:t>ויכוף</a:t>
            </a:r>
            <a:r>
              <a:rPr lang="he-IL" dirty="0"/>
              <a:t> את ישראל לילך בה ולחזק בדקה? ויהא </a:t>
            </a:r>
            <a:r>
              <a:rPr lang="he-IL" dirty="0" err="1"/>
              <a:t>האופטמיסט</a:t>
            </a:r>
            <a:r>
              <a:rPr lang="he-IL" dirty="0"/>
              <a:t> הכי גדול, ויהא מהוזי ההזיות הכי נשגבות לא יגיע לאמונה עיוורת כזו... לבושתנו ולכלימתנו הגדולה מוכרחים אנו לומר, שמאד מאד רחוקים אנו ממצב אידיאלי כזה.</a:t>
            </a:r>
            <a:endParaRPr dirty="0"/>
          </a:p>
        </p:txBody>
      </p:sp>
    </p:spTree>
    <p:extLst>
      <p:ext uri="{BB962C8B-B14F-4D97-AF65-F5344CB8AC3E}">
        <p14:creationId xmlns:p14="http://schemas.microsoft.com/office/powerpoint/2010/main" val="8198656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10B1F6E6-EAE7-B91B-ECA1-23A818E3C833}"/>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34C75783-4BB6-E1CC-FB1B-E8CDCD5C83FA}"/>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9685691C-F70F-5A8D-8F3D-3E4653D3EE23}"/>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12307114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FF4B3335-13AD-5378-3C65-DF4590AF3A9F}"/>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828EE5B4-602C-FA2E-3C03-911C11B44598}"/>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7FE89E83-74FA-2531-3BEB-FBF090016A5F}"/>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28854490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fd95aa6d2d_0_77:notes"/>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37601313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40F2B9AE-8EB4-85AF-267A-2A96DC77B3E8}"/>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A554F05E-8886-47F6-B38C-FB5907EF46ED}"/>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227CB75D-AC52-CD24-BC1C-8DA3440B7C99}"/>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40651932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F0C6532E-038F-F31D-3E33-3DADEAFA09EB}"/>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3CEAD6DA-6840-D929-7836-07CFC92C9622}"/>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2D3DCD60-4F5E-180D-0884-784984C31A0D}"/>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24191459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B6FCFFD9-EF9C-7C96-CA8C-95E757CC2A2A}"/>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3580342B-3255-C50B-07BB-890FE126CA5F}"/>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140044FC-46A4-9A83-1004-F1AFFDD84296}"/>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31186657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8F5CA186-D4C2-A4AD-86E1-453CC6E03058}"/>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F1BE1FC9-7AA9-48C9-86E5-231BDC695C5E}"/>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D7E876E1-66B2-EACD-6AB1-498EC4A706EA}"/>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algn="r"/>
            <a:r>
              <a:rPr lang="he-IL" sz="1800" dirty="0">
                <a:effectLst/>
                <a:latin typeface="Tahoma" panose="020B0604030504040204" pitchFamily="34" charset="0"/>
              </a:rPr>
              <a:t>"מקור הציונות הוא המקור הקדוש העליון, התנ"ך הנותן לה כל העומק וההוד המסורתי." </a:t>
            </a:r>
            <a:endParaRPr lang="he-IL" sz="1800" dirty="0">
              <a:effectLst/>
              <a:latin typeface="Arial" panose="020B0604020202020204" pitchFamily="34" charset="0"/>
            </a:endParaRPr>
          </a:p>
          <a:p>
            <a:pPr algn="r"/>
            <a:r>
              <a:rPr lang="he-IL" sz="1800" dirty="0">
                <a:effectLst/>
                <a:latin typeface="Tahoma" panose="020B0604030504040204" pitchFamily="34" charset="0"/>
              </a:rPr>
              <a:t>אליבא </a:t>
            </a:r>
            <a:r>
              <a:rPr lang="he-IL" sz="1800" dirty="0" err="1">
                <a:effectLst/>
                <a:latin typeface="Tahoma" panose="020B0604030504040204" pitchFamily="34" charset="0"/>
              </a:rPr>
              <a:t>דהרב</a:t>
            </a:r>
            <a:r>
              <a:rPr lang="he-IL" sz="1800" dirty="0">
                <a:effectLst/>
                <a:latin typeface="Tahoma" panose="020B0604030504040204" pitchFamily="34" charset="0"/>
              </a:rPr>
              <a:t> קוק, הוא התנ"ך, שהוא המקור לזכויות הנצחיות של עם ישראל בארצו.</a:t>
            </a:r>
            <a:endParaRPr lang="he-IL" sz="1800" dirty="0">
              <a:effectLst/>
              <a:latin typeface="Arial" panose="020B0604020202020204" pitchFamily="34" charset="0"/>
            </a:endParaRPr>
          </a:p>
          <a:p>
            <a:pPr algn="r"/>
            <a:r>
              <a:rPr lang="he-IL" sz="1800" dirty="0">
                <a:effectLst/>
                <a:latin typeface="Tahoma" panose="020B0604030504040204" pitchFamily="34" charset="0"/>
              </a:rPr>
              <a:t>כך גם הצהרת בלפור; זו אינה נובעת מרצונה הטוב של בריטניה, "ידעו כל באי עולם כי לא איזה ממלכת גויים נתנה לנו יד ושם על אדמת הקודש, כי רק יד קדוש ישראל אלוקי כל הארץ, שדברו נאמן וקיים לעד, היא אשר נתנה לנו את אדמת הקודש לירושת עולם" </a:t>
            </a:r>
            <a:endParaRPr lang="he-IL" sz="1800" dirty="0">
              <a:effectLst/>
              <a:latin typeface="Arial" panose="020B0604020202020204" pitchFamily="34" charset="0"/>
            </a:endParaRPr>
          </a:p>
          <a:p>
            <a:pPr marL="0" indent="0">
              <a:buNone/>
            </a:pPr>
            <a:endParaRPr dirty="0"/>
          </a:p>
        </p:txBody>
      </p:sp>
    </p:spTree>
    <p:extLst>
      <p:ext uri="{BB962C8B-B14F-4D97-AF65-F5344CB8AC3E}">
        <p14:creationId xmlns:p14="http://schemas.microsoft.com/office/powerpoint/2010/main" val="17978170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51759221-8454-D4CE-6AE1-60D77F571229}"/>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FFA09C68-0F3E-57E0-3856-C43FC019C1AD}"/>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826D8D77-7996-9A42-5661-7A675FCD2845}"/>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algn="l" rtl="1"/>
            <a:r>
              <a:rPr lang="he-IL" b="0" i="0" dirty="0">
                <a:solidFill>
                  <a:srgbClr val="222222"/>
                </a:solidFill>
                <a:effectLst/>
                <a:latin typeface="Helvetica Neue" panose="020B0604020202020204" charset="0"/>
              </a:rPr>
              <a:t>אמר רבנו הרב צבי יהודה: "תלמיד אחד של ישיבתנו ניגש אלי. אמרתי לו: "בהתחלה לא הכרתי אותך". הוא היה לבוש במדים. אתם יודעים שאני מתייחס למדים האלה בקדושה. בא בחור נחמד ויקר מלא יראת-שמים וקדושה, ולבוש בגדי צבא.</a:t>
            </a:r>
          </a:p>
          <a:p>
            <a:pPr algn="l" rtl="1"/>
            <a:r>
              <a:rPr lang="he-IL" b="0" i="0" dirty="0">
                <a:solidFill>
                  <a:srgbClr val="222222"/>
                </a:solidFill>
                <a:effectLst/>
                <a:latin typeface="Helvetica Neue" panose="020B0604020202020204" charset="0"/>
              </a:rPr>
              <a:t>באותה הזדמנות הזכרתי מה שאמרתי בחתונה אחת, כאשר החתן הגיע לבוש מדי צבא [חתונת הרב שאר ישוב כהן]. היו שהעירו שאין זה מתאים שחתן יעמוד תחת החופה עם מדי צבא. בירושלים עיר הקודש נהוג שבאים עם בגדי שבת, בגדי קודש, כגון שטריימל. אגיד לכם את האמת: קדושת השטריימל, איני יודע אם היא כל-כך ברורה במאה אחוזים. היא </a:t>
            </a:r>
            <a:r>
              <a:rPr lang="he-IL" b="0" i="0" dirty="0" err="1">
                <a:solidFill>
                  <a:srgbClr val="222222"/>
                </a:solidFill>
                <a:effectLst/>
                <a:latin typeface="Helvetica Neue" panose="020B0604020202020204" charset="0"/>
              </a:rPr>
              <a:t>נתקדשה</a:t>
            </a:r>
            <a:r>
              <a:rPr lang="he-IL" b="0" i="0" dirty="0">
                <a:solidFill>
                  <a:srgbClr val="222222"/>
                </a:solidFill>
                <a:effectLst/>
                <a:latin typeface="Helvetica Neue" panose="020B0604020202020204" charset="0"/>
              </a:rPr>
              <a:t> בדיעבד. ודאי הרבה גאונים צדיקים וקדושים חבשו אותו. ודאי, כל-כך חרדת קודש כלפיהם, ועפר אנו תחת כפות רגליהם, ומתוך-כך נתקדש השטריימל. גם היידיש, שפת הגלות, </a:t>
            </a:r>
            <a:r>
              <a:rPr lang="he-IL" b="0" i="0" dirty="0" err="1">
                <a:solidFill>
                  <a:srgbClr val="222222"/>
                </a:solidFill>
                <a:effectLst/>
                <a:latin typeface="Helvetica Neue" panose="020B0604020202020204" charset="0"/>
              </a:rPr>
              <a:t>נתקדשה</a:t>
            </a:r>
            <a:r>
              <a:rPr lang="he-IL" b="0" i="0" dirty="0">
                <a:solidFill>
                  <a:srgbClr val="222222"/>
                </a:solidFill>
                <a:effectLst/>
                <a:latin typeface="Helvetica Neue" panose="020B0604020202020204" charset="0"/>
              </a:rPr>
              <a:t>, מתוך השימוש הרב בדברים שבקדושה. אך מתחילה - אין זה כל-כך מוחלט.</a:t>
            </a:r>
          </a:p>
          <a:p>
            <a:pPr algn="l" rtl="1"/>
            <a:r>
              <a:rPr lang="he-IL" b="0" i="0" dirty="0">
                <a:solidFill>
                  <a:srgbClr val="222222"/>
                </a:solidFill>
                <a:effectLst/>
                <a:latin typeface="Helvetica Neue" panose="020B0604020202020204" charset="0"/>
              </a:rPr>
              <a:t>לעומת זאת, קדושת מדי הצבא בישראל היא קדושה עצמית מקורית. זו קדושת כל מכשירי המצווה, מכל הצדדים, מכל הטנקים, קדושת הטנק שלנו שיופיע מחר [במצעד הצבאי]" (שיחת רבנו, יום העצמאות תשכ"ז, מזמור י"ט למדינת ישראל, סע' 11, עמ' 76. שיחות הרב צבי יהודה   ארץ ישראל עמ' 268. ס' רבנו עמ' 278-277. טל חרמון   מועדים עמ' 135).</a:t>
            </a:r>
          </a:p>
          <a:p>
            <a:pPr marL="0" indent="0">
              <a:buNone/>
            </a:pPr>
            <a:endParaRPr dirty="0"/>
          </a:p>
        </p:txBody>
      </p:sp>
    </p:spTree>
    <p:extLst>
      <p:ext uri="{BB962C8B-B14F-4D97-AF65-F5344CB8AC3E}">
        <p14:creationId xmlns:p14="http://schemas.microsoft.com/office/powerpoint/2010/main" val="24617044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26D0612D-2D52-7604-BD08-EFBACE82676E}"/>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624EEF99-C6C0-7BA3-B010-5DC74714E877}"/>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31A61DD4-2CE3-D43B-6677-BBFDC77DBA1A}"/>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40100350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D72F02D2-50D1-CCAF-129A-305D6E228F4A}"/>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C2C6F940-862A-71C0-01FB-33BCD66E9448}"/>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67AA66AA-4873-C995-7ECD-CEB5D9406A89}"/>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2048096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201C9E5E-FD18-7F8D-10B0-3BE4C34F3DE1}"/>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6E2B28CB-251F-85E7-54A7-39E613047469}"/>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DC9B5301-F91A-A34F-D094-3C46D69CA49C}"/>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39603815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AD0B24B2-1166-15E7-8651-DA59CFCB4CD2}"/>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728DEF0A-39F2-03AE-71CA-48012A0EB410}"/>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A2767010-09F9-1C45-7847-CA294B3C94C6}"/>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r>
              <a:rPr lang="he-IL" dirty="0"/>
              <a:t>תלמוד בבלי מסכת סוטה דף מח עמוד ב</a:t>
            </a:r>
          </a:p>
          <a:p>
            <a:pPr marL="0" indent="0">
              <a:buNone/>
            </a:pPr>
            <a:r>
              <a:rPr lang="he-IL" dirty="0"/>
              <a:t>ופסקו אנשי אמנה. אמר רבי יצחק: אלו בני אדם שהן </a:t>
            </a:r>
            <a:r>
              <a:rPr lang="he-IL" dirty="0" err="1"/>
              <a:t>מאמינין</a:t>
            </a:r>
            <a:r>
              <a:rPr lang="he-IL" dirty="0"/>
              <a:t> בהקב"ה; </a:t>
            </a:r>
            <a:r>
              <a:rPr lang="he-IL" dirty="0" err="1"/>
              <a:t>דתניא</a:t>
            </a:r>
            <a:r>
              <a:rPr lang="he-IL" dirty="0"/>
              <a:t>, רבי אליעזר הגדול אומר: כל מי שיש לו פת בסלו ואומר מה אוכל למחר - אינו אלא מקטני אמנה. והיינו </a:t>
            </a:r>
            <a:r>
              <a:rPr lang="he-IL" dirty="0" err="1"/>
              <a:t>דאמר</a:t>
            </a:r>
            <a:r>
              <a:rPr lang="he-IL" dirty="0"/>
              <a:t> ר' אלעזר, מאי </a:t>
            </a:r>
            <a:r>
              <a:rPr lang="he-IL" dirty="0" err="1"/>
              <a:t>דכתיב</a:t>
            </a:r>
            <a:r>
              <a:rPr lang="he-IL" dirty="0"/>
              <a:t>: כי מי בז ליום קטנות? מי גרם לצדיקים שיתבזבז שולחנן לעתיד לבא? קטנות שהיה בהן, שלא האמינו בהקב"ה. </a:t>
            </a:r>
            <a:endParaRPr dirty="0"/>
          </a:p>
        </p:txBody>
      </p:sp>
    </p:spTree>
    <p:extLst>
      <p:ext uri="{BB962C8B-B14F-4D97-AF65-F5344CB8AC3E}">
        <p14:creationId xmlns:p14="http://schemas.microsoft.com/office/powerpoint/2010/main" val="25457942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343287CF-1786-D54A-75B7-E565D7B538F9}"/>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DE215F24-ACBC-95FC-73D0-7D690C741AAE}"/>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7BF1CD1F-31A4-3562-27C0-480EAA77F2E1}"/>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15866932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8221C942-2D62-B109-3FEC-89EFBF60F526}"/>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EBFE8CFB-F0A3-D9CA-4558-370DFE40437A}"/>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D634E578-78B7-3348-848E-EAD014EE015C}"/>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2190830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F7FF09A5-96CF-0D5E-84D8-C5BA3C9C8976}"/>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6D21336C-47C1-E40F-AB06-9709A0F14C16}"/>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BEC91DFD-9C18-A874-2EF2-ADFD509FA0BF}"/>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21474935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52840D43-30E0-E617-F745-3DFCAC975CCE}"/>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CBE63A56-59D9-CD1D-99CA-F5ACF1E2C6E2}"/>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792A6580-6041-4B9C-2A2F-D2714AEC17CE}"/>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lgn="r">
              <a:buNone/>
            </a:pPr>
            <a:r>
              <a:rPr lang="he-IL" dirty="0"/>
              <a:t>בציבור החרדי: בנוסף הקמת מדינת הלכה תכיר בכך שכל המדינה שהוקמה על ידי החילונים </a:t>
            </a:r>
            <a:r>
              <a:rPr lang="he-IL" dirty="0" err="1"/>
              <a:t>היתה</a:t>
            </a:r>
            <a:r>
              <a:rPr lang="he-IL" dirty="0"/>
              <a:t> לטובה, כדי שנוכל בהמשך להקים מדינת הלכה. </a:t>
            </a:r>
          </a:p>
          <a:p>
            <a:pPr marL="0" indent="0" algn="r">
              <a:buNone/>
            </a:pPr>
            <a:r>
              <a:rPr lang="he-IL" dirty="0"/>
              <a:t>ויש רצון פנימי שלא להכיר שכל היסוד הוא לגאולה. </a:t>
            </a:r>
            <a:endParaRPr dirty="0"/>
          </a:p>
        </p:txBody>
      </p:sp>
    </p:spTree>
    <p:extLst>
      <p:ext uri="{BB962C8B-B14F-4D97-AF65-F5344CB8AC3E}">
        <p14:creationId xmlns:p14="http://schemas.microsoft.com/office/powerpoint/2010/main" val="25249525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65A79B52-59EE-9AFD-C9BA-21260A923B82}"/>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2BA1BA6A-3A84-67BD-B306-9D2DDD9EFAED}"/>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9613B13D-C2A7-6FAE-C674-41054BBDAA64}"/>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lgn="r">
              <a:buNone/>
            </a:pPr>
            <a:endParaRPr dirty="0"/>
          </a:p>
        </p:txBody>
      </p:sp>
    </p:spTree>
    <p:extLst>
      <p:ext uri="{BB962C8B-B14F-4D97-AF65-F5344CB8AC3E}">
        <p14:creationId xmlns:p14="http://schemas.microsoft.com/office/powerpoint/2010/main" val="41180340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D5476162-AD9C-E07C-D128-5F3F7293FCDF}"/>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1809A433-6E6C-B224-6D4C-C6C1F3691737}"/>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8CCD0822-D0A6-9E5A-B004-98D42C9737BA}"/>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lgn="r">
              <a:buNone/>
            </a:pPr>
            <a:endParaRPr dirty="0"/>
          </a:p>
        </p:txBody>
      </p:sp>
    </p:spTree>
    <p:extLst>
      <p:ext uri="{BB962C8B-B14F-4D97-AF65-F5344CB8AC3E}">
        <p14:creationId xmlns:p14="http://schemas.microsoft.com/office/powerpoint/2010/main" val="24562840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936ADD49-0582-036B-A86E-A8281513DAD1}"/>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39B6588C-AD96-F604-634D-1B30EFB48FC8}"/>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F4A8D676-37D9-176B-DBC1-1D4EC4661286}"/>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lgn="r">
              <a:buNone/>
            </a:pPr>
            <a:endParaRPr dirty="0"/>
          </a:p>
        </p:txBody>
      </p:sp>
    </p:spTree>
    <p:extLst>
      <p:ext uri="{BB962C8B-B14F-4D97-AF65-F5344CB8AC3E}">
        <p14:creationId xmlns:p14="http://schemas.microsoft.com/office/powerpoint/2010/main" val="15314802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102c4d19fb2_0_80:notes"/>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
        <p:nvSpPr>
          <p:cNvPr id="264" name="Google Shape;264;g102c4d19fb2_0_80:notes"/>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21E64C14-7F19-7B49-FE56-6EBCA9DB04D1}"/>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CAB57DF5-8821-018D-6B49-E49AFFDB10F3}"/>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8A365855-80BC-FF33-26AE-7E94DCF16F38}"/>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dirty="0"/>
          </a:p>
        </p:txBody>
      </p:sp>
    </p:spTree>
    <p:extLst>
      <p:ext uri="{BB962C8B-B14F-4D97-AF65-F5344CB8AC3E}">
        <p14:creationId xmlns:p14="http://schemas.microsoft.com/office/powerpoint/2010/main" val="17742348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44C63360-C68E-9153-3176-78A899AA9859}"/>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9155EA91-3A5D-1B30-2532-CCBF9397FF2C}"/>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84248CED-0B16-A528-AA77-098A24E99F48}"/>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38225560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12172ED6-FDC6-0F79-5840-4546D385AC5E}"/>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B885804F-500E-6166-620B-F679FD264089}"/>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F02E4AB1-9454-E1C7-CEAE-29B88AA5D6F6}"/>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9794580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a:extLst>
            <a:ext uri="{FF2B5EF4-FFF2-40B4-BE49-F238E27FC236}">
              <a16:creationId xmlns:a16="http://schemas.microsoft.com/office/drawing/2014/main" id="{B00ECB61-3925-674A-9E30-50F4050B4D78}"/>
            </a:ext>
          </a:extLst>
        </p:cNvPr>
        <p:cNvGrpSpPr/>
        <p:nvPr/>
      </p:nvGrpSpPr>
      <p:grpSpPr>
        <a:xfrm>
          <a:off x="0" y="0"/>
          <a:ext cx="0" cy="0"/>
          <a:chOff x="0" y="0"/>
          <a:chExt cx="0" cy="0"/>
        </a:xfrm>
      </p:grpSpPr>
      <p:sp>
        <p:nvSpPr>
          <p:cNvPr id="152" name="Google Shape;152;gfa59c8dd2a_0_5:notes">
            <a:extLst>
              <a:ext uri="{FF2B5EF4-FFF2-40B4-BE49-F238E27FC236}">
                <a16:creationId xmlns:a16="http://schemas.microsoft.com/office/drawing/2014/main" id="{0C3DCD97-A03D-F497-5B0E-0099502B9973}"/>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fa59c8dd2a_0_5:notes">
            <a:extLst>
              <a:ext uri="{FF2B5EF4-FFF2-40B4-BE49-F238E27FC236}">
                <a16:creationId xmlns:a16="http://schemas.microsoft.com/office/drawing/2014/main" id="{C18BAAE5-7F1A-28D9-949F-289F6F5B8F5C}"/>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36943168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E2D40547-FFD2-A3BA-09F5-5D79617C5AD9}"/>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80089B3F-9A9E-C4B0-0807-589DFBF70E3D}"/>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00EFB733-F44A-DEA2-0368-CF64151F1890}"/>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7308535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9BC9E426-7777-5386-C451-FC19C94A1F66}"/>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BDFDE386-4707-C630-003A-9D9D3D81DBF2}"/>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30A08EBE-BFE2-AC6D-457A-F599CA93C19A}"/>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435475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00FA209F-AC30-24CB-A5F0-697A59E34579}"/>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F12CF506-32DE-75FC-98CD-D017360A9971}"/>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68A1E1A8-2934-60AD-ED4A-2BCAB9E2ED6D}"/>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dirty="0"/>
          </a:p>
        </p:txBody>
      </p:sp>
    </p:spTree>
    <p:extLst>
      <p:ext uri="{BB962C8B-B14F-4D97-AF65-F5344CB8AC3E}">
        <p14:creationId xmlns:p14="http://schemas.microsoft.com/office/powerpoint/2010/main" val="31130451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a:extLst>
            <a:ext uri="{FF2B5EF4-FFF2-40B4-BE49-F238E27FC236}">
              <a16:creationId xmlns:a16="http://schemas.microsoft.com/office/drawing/2014/main" id="{313C8C4F-4429-F14E-3D55-B9B14D23AD5D}"/>
            </a:ext>
          </a:extLst>
        </p:cNvPr>
        <p:cNvGrpSpPr/>
        <p:nvPr/>
      </p:nvGrpSpPr>
      <p:grpSpPr>
        <a:xfrm>
          <a:off x="0" y="0"/>
          <a:ext cx="0" cy="0"/>
          <a:chOff x="0" y="0"/>
          <a:chExt cx="0" cy="0"/>
        </a:xfrm>
      </p:grpSpPr>
      <p:sp>
        <p:nvSpPr>
          <p:cNvPr id="147" name="Google Shape;147;gf8ba2d6d88_0_16:notes">
            <a:extLst>
              <a:ext uri="{FF2B5EF4-FFF2-40B4-BE49-F238E27FC236}">
                <a16:creationId xmlns:a16="http://schemas.microsoft.com/office/drawing/2014/main" id="{80F4B601-A009-1120-3BDC-62FE1D33F4E9}"/>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
        <p:nvSpPr>
          <p:cNvPr id="148" name="Google Shape;148;gf8ba2d6d88_0_16:notes">
            <a:extLst>
              <a:ext uri="{FF2B5EF4-FFF2-40B4-BE49-F238E27FC236}">
                <a16:creationId xmlns:a16="http://schemas.microsoft.com/office/drawing/2014/main" id="{B773DDE4-181E-9F74-D69A-D47BFF120EC0}"/>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632596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a:extLst>
            <a:ext uri="{FF2B5EF4-FFF2-40B4-BE49-F238E27FC236}">
              <a16:creationId xmlns:a16="http://schemas.microsoft.com/office/drawing/2014/main" id="{40D1A782-509B-1C37-3A53-FD631394CD65}"/>
            </a:ext>
          </a:extLst>
        </p:cNvPr>
        <p:cNvGrpSpPr/>
        <p:nvPr/>
      </p:nvGrpSpPr>
      <p:grpSpPr>
        <a:xfrm>
          <a:off x="0" y="0"/>
          <a:ext cx="0" cy="0"/>
          <a:chOff x="0" y="0"/>
          <a:chExt cx="0" cy="0"/>
        </a:xfrm>
      </p:grpSpPr>
      <p:sp>
        <p:nvSpPr>
          <p:cNvPr id="147" name="Google Shape;147;gf8ba2d6d88_0_16:notes">
            <a:extLst>
              <a:ext uri="{FF2B5EF4-FFF2-40B4-BE49-F238E27FC236}">
                <a16:creationId xmlns:a16="http://schemas.microsoft.com/office/drawing/2014/main" id="{596F1C1D-A251-336D-BD10-D2C3ADBEE33B}"/>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
        <p:nvSpPr>
          <p:cNvPr id="148" name="Google Shape;148;gf8ba2d6d88_0_16:notes">
            <a:extLst>
              <a:ext uri="{FF2B5EF4-FFF2-40B4-BE49-F238E27FC236}">
                <a16:creationId xmlns:a16="http://schemas.microsoft.com/office/drawing/2014/main" id="{1828EBD5-7286-D6B5-24EF-EB3C1F7A42F7}"/>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026145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fb8e31f6a8_0_7:notes"/>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fb8e31f6a8_0_7:notes"/>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1073bf8918a_0_0:notes"/>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
        <p:nvSpPr>
          <p:cNvPr id="276" name="Google Shape;276;g1073bf8918a_0_0:notes"/>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102c4d19fb2_0_30:notes"/>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102c4d19fb2_0_30:notes"/>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102c4d19fb2_0_35:notes"/>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102c4d19fb2_0_35:notes"/>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102c4d19fb2_0_13:notes"/>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102c4d19fb2_0_13:notes"/>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38791723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AF0D15EE-CE00-ED59-5C46-4A83FC10A3E6}"/>
            </a:ext>
          </a:extLst>
        </p:cNvPr>
        <p:cNvGrpSpPr/>
        <p:nvPr/>
      </p:nvGrpSpPr>
      <p:grpSpPr>
        <a:xfrm>
          <a:off x="0" y="0"/>
          <a:ext cx="0" cy="0"/>
          <a:chOff x="0" y="0"/>
          <a:chExt cx="0" cy="0"/>
        </a:xfrm>
      </p:grpSpPr>
      <p:sp>
        <p:nvSpPr>
          <p:cNvPr id="202" name="Google Shape;202;gf73dc74f23_0_44:notes">
            <a:extLst>
              <a:ext uri="{FF2B5EF4-FFF2-40B4-BE49-F238E27FC236}">
                <a16:creationId xmlns:a16="http://schemas.microsoft.com/office/drawing/2014/main" id="{6F40280C-AE46-FB0A-D318-8342E1E4D0FF}"/>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
        <p:nvSpPr>
          <p:cNvPr id="203" name="Google Shape;203;gf73dc74f23_0_44:notes">
            <a:extLst>
              <a:ext uri="{FF2B5EF4-FFF2-40B4-BE49-F238E27FC236}">
                <a16:creationId xmlns:a16="http://schemas.microsoft.com/office/drawing/2014/main" id="{0E78881F-9260-14A5-52EF-08E33A36C827}"/>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194635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72007D86-29CA-C19A-E10B-069C7A762ADD}"/>
            </a:ext>
          </a:extLst>
        </p:cNvPr>
        <p:cNvGrpSpPr/>
        <p:nvPr/>
      </p:nvGrpSpPr>
      <p:grpSpPr>
        <a:xfrm>
          <a:off x="0" y="0"/>
          <a:ext cx="0" cy="0"/>
          <a:chOff x="0" y="0"/>
          <a:chExt cx="0" cy="0"/>
        </a:xfrm>
      </p:grpSpPr>
      <p:sp>
        <p:nvSpPr>
          <p:cNvPr id="202" name="Google Shape;202;gf73dc74f23_0_44:notes">
            <a:extLst>
              <a:ext uri="{FF2B5EF4-FFF2-40B4-BE49-F238E27FC236}">
                <a16:creationId xmlns:a16="http://schemas.microsoft.com/office/drawing/2014/main" id="{4E5E341F-FD35-54DD-B111-E8390AF0406B}"/>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
        <p:nvSpPr>
          <p:cNvPr id="203" name="Google Shape;203;gf73dc74f23_0_44:notes">
            <a:extLst>
              <a:ext uri="{FF2B5EF4-FFF2-40B4-BE49-F238E27FC236}">
                <a16:creationId xmlns:a16="http://schemas.microsoft.com/office/drawing/2014/main" id="{347AAC4D-5954-A309-5C67-A1B5390BE857}"/>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87165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fbbaf91b08_0_238:notes"/>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fbbaf91b08_0_238:notes"/>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362244740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a:extLst>
            <a:ext uri="{FF2B5EF4-FFF2-40B4-BE49-F238E27FC236}">
              <a16:creationId xmlns:a16="http://schemas.microsoft.com/office/drawing/2014/main" id="{42933AA1-EB78-8399-74DF-17FB766806B2}"/>
            </a:ext>
          </a:extLst>
        </p:cNvPr>
        <p:cNvGrpSpPr/>
        <p:nvPr/>
      </p:nvGrpSpPr>
      <p:grpSpPr>
        <a:xfrm>
          <a:off x="0" y="0"/>
          <a:ext cx="0" cy="0"/>
          <a:chOff x="0" y="0"/>
          <a:chExt cx="0" cy="0"/>
        </a:xfrm>
      </p:grpSpPr>
      <p:sp>
        <p:nvSpPr>
          <p:cNvPr id="164" name="Google Shape;164;gfbbaf91b08_0_238:notes">
            <a:extLst>
              <a:ext uri="{FF2B5EF4-FFF2-40B4-BE49-F238E27FC236}">
                <a16:creationId xmlns:a16="http://schemas.microsoft.com/office/drawing/2014/main" id="{6777F7F1-A879-6EC5-FD43-AB4A6E2F6A6B}"/>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fbbaf91b08_0_238:notes">
            <a:extLst>
              <a:ext uri="{FF2B5EF4-FFF2-40B4-BE49-F238E27FC236}">
                <a16:creationId xmlns:a16="http://schemas.microsoft.com/office/drawing/2014/main" id="{6D093AB5-B10D-54CC-BFA9-20304F3C9D45}"/>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77224396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fbbaf91b08_0_191:notes"/>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fbbaf91b08_0_191:notes"/>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43485764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a:extLst>
            <a:ext uri="{FF2B5EF4-FFF2-40B4-BE49-F238E27FC236}">
              <a16:creationId xmlns:a16="http://schemas.microsoft.com/office/drawing/2014/main" id="{F170EFBC-066D-4DCC-03DA-16EC48D5C5A1}"/>
            </a:ext>
          </a:extLst>
        </p:cNvPr>
        <p:cNvGrpSpPr/>
        <p:nvPr/>
      </p:nvGrpSpPr>
      <p:grpSpPr>
        <a:xfrm>
          <a:off x="0" y="0"/>
          <a:ext cx="0" cy="0"/>
          <a:chOff x="0" y="0"/>
          <a:chExt cx="0" cy="0"/>
        </a:xfrm>
      </p:grpSpPr>
      <p:sp>
        <p:nvSpPr>
          <p:cNvPr id="196" name="Google Shape;196;gfbbaf91b08_0_214:notes">
            <a:extLst>
              <a:ext uri="{FF2B5EF4-FFF2-40B4-BE49-F238E27FC236}">
                <a16:creationId xmlns:a16="http://schemas.microsoft.com/office/drawing/2014/main" id="{7D3AA58F-F689-1103-042A-2C6898A81645}"/>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fbbaf91b08_0_214:notes">
            <a:extLst>
              <a:ext uri="{FF2B5EF4-FFF2-40B4-BE49-F238E27FC236}">
                <a16:creationId xmlns:a16="http://schemas.microsoft.com/office/drawing/2014/main" id="{97E303F0-F351-8942-4C7C-99508DE23873}"/>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80446841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a:extLst>
            <a:ext uri="{FF2B5EF4-FFF2-40B4-BE49-F238E27FC236}">
              <a16:creationId xmlns:a16="http://schemas.microsoft.com/office/drawing/2014/main" id="{6D3D34AB-3302-AE39-DFDF-2A4542CD944D}"/>
            </a:ext>
          </a:extLst>
        </p:cNvPr>
        <p:cNvGrpSpPr/>
        <p:nvPr/>
      </p:nvGrpSpPr>
      <p:grpSpPr>
        <a:xfrm>
          <a:off x="0" y="0"/>
          <a:ext cx="0" cy="0"/>
          <a:chOff x="0" y="0"/>
          <a:chExt cx="0" cy="0"/>
        </a:xfrm>
      </p:grpSpPr>
      <p:sp>
        <p:nvSpPr>
          <p:cNvPr id="170" name="Google Shape;170;gfbbaf91b08_0_191:notes">
            <a:extLst>
              <a:ext uri="{FF2B5EF4-FFF2-40B4-BE49-F238E27FC236}">
                <a16:creationId xmlns:a16="http://schemas.microsoft.com/office/drawing/2014/main" id="{A01C3D6F-0D18-F508-C4C1-3D171CB95E1C}"/>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fbbaf91b08_0_191:notes">
            <a:extLst>
              <a:ext uri="{FF2B5EF4-FFF2-40B4-BE49-F238E27FC236}">
                <a16:creationId xmlns:a16="http://schemas.microsoft.com/office/drawing/2014/main" id="{C2C7D1B9-B145-8188-7A77-E281CCF810EC}"/>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66050942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102c4d19fb2_0_8:notes"/>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
        <p:nvSpPr>
          <p:cNvPr id="179" name="Google Shape;179;g102c4d19fb2_0_8:notes"/>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335404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102c4d19fb2_0_18:notes"/>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
        <p:nvSpPr>
          <p:cNvPr id="191" name="Google Shape;191;g102c4d19fb2_0_18:notes"/>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91518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f73dc74f23_0_44:notes"/>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
        <p:nvSpPr>
          <p:cNvPr id="203" name="Google Shape;203;gf73dc74f23_0_44:notes"/>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72225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102c4d19fb2_0_45:notes"/>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
        <p:nvSpPr>
          <p:cNvPr id="233" name="Google Shape;233;g102c4d19fb2_0_45:notes"/>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102c4d19fb2_0_50:notes"/>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102c4d19fb2_0_50:notes"/>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102c4d19fb2_0_55:notes"/>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
        <p:nvSpPr>
          <p:cNvPr id="245" name="Google Shape;245;g102c4d19fb2_0_55:notes"/>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fd95aa6d2d_0_0:notes"/>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fd95aa6d2d_0_0:notes"/>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f8d3185f39_1_335:notes"/>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
        <p:nvSpPr>
          <p:cNvPr id="142" name="Google Shape;142;gf8d3185f39_1_335:notes"/>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fb51269141_0_13:notes"/>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fb51269141_0_13:notes"/>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a:extLst>
            <a:ext uri="{FF2B5EF4-FFF2-40B4-BE49-F238E27FC236}">
              <a16:creationId xmlns:a16="http://schemas.microsoft.com/office/drawing/2014/main" id="{BDCECD95-FAA5-D25C-E01F-C601F8D27FEE}"/>
            </a:ext>
          </a:extLst>
        </p:cNvPr>
        <p:cNvGrpSpPr/>
        <p:nvPr/>
      </p:nvGrpSpPr>
      <p:grpSpPr>
        <a:xfrm>
          <a:off x="0" y="0"/>
          <a:ext cx="0" cy="0"/>
          <a:chOff x="0" y="0"/>
          <a:chExt cx="0" cy="0"/>
        </a:xfrm>
      </p:grpSpPr>
      <p:sp>
        <p:nvSpPr>
          <p:cNvPr id="250" name="Google Shape;250;gfd95aa6d2d_0_0:notes">
            <a:extLst>
              <a:ext uri="{FF2B5EF4-FFF2-40B4-BE49-F238E27FC236}">
                <a16:creationId xmlns:a16="http://schemas.microsoft.com/office/drawing/2014/main" id="{8748C543-2CCB-5315-459C-2B7895DA71A8}"/>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fd95aa6d2d_0_0:notes">
            <a:extLst>
              <a:ext uri="{FF2B5EF4-FFF2-40B4-BE49-F238E27FC236}">
                <a16:creationId xmlns:a16="http://schemas.microsoft.com/office/drawing/2014/main" id="{5192D662-C4CC-F177-788B-562F6E012EA3}"/>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Tree>
    <p:extLst>
      <p:ext uri="{BB962C8B-B14F-4D97-AF65-F5344CB8AC3E}">
        <p14:creationId xmlns:p14="http://schemas.microsoft.com/office/powerpoint/2010/main" val="172682046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102c4d19fb2_0_65:notes"/>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buNone/>
            </a:pPr>
            <a:endParaRPr/>
          </a:p>
        </p:txBody>
      </p:sp>
      <p:sp>
        <p:nvSpPr>
          <p:cNvPr id="258" name="Google Shape;258;g102c4d19fb2_0_65:notes"/>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966247A5-B889-6BBB-4B42-BD89CCE30A53}"/>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525F658F-F923-2E06-73BA-B00ED219D438}"/>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549A8CEB-C270-EA43-9931-3122BF0579F2}"/>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algn="l" rtl="1"/>
            <a:r>
              <a:rPr lang="he-IL" b="0" i="0" dirty="0">
                <a:solidFill>
                  <a:srgbClr val="222222"/>
                </a:solidFill>
                <a:effectLst/>
                <a:latin typeface="Helvetica Neue" panose="020B0604020202020204" charset="0"/>
              </a:rPr>
              <a:t>אמר רבנו הרב צבי יהודה: "תלמיד אחד של ישיבתנו ניגש אלי. אמרתי לו: "בהתחלה לא הכרתי אותך". הוא היה לבוש במדים. אתם יודעים שאני מתייחס למדים האלה בקדושה. בא בחור נחמד ויקר מלא יראת-שמים וקדושה, ולבוש בגדי צבא.</a:t>
            </a:r>
          </a:p>
          <a:p>
            <a:pPr algn="l" rtl="1"/>
            <a:r>
              <a:rPr lang="he-IL" b="0" i="0" dirty="0">
                <a:solidFill>
                  <a:srgbClr val="222222"/>
                </a:solidFill>
                <a:effectLst/>
                <a:latin typeface="Helvetica Neue" panose="020B0604020202020204" charset="0"/>
              </a:rPr>
              <a:t>באותה הזדמנות הזכרתי מה שאמרתי בחתונה אחת, כאשר החתן הגיע לבוש מדי צבא [חתונת הרב שאר ישוב כהן]. היו שהעירו שאין זה מתאים שחתן יעמוד תחת החופה עם מדי צבא. בירושלים עיר הקודש נהוג שבאים עם בגדי שבת, בגדי קודש, כגון שטריימל. אגיד לכם את האמת: קדושת השטריימל, איני יודע אם היא כל-כך ברורה במאה אחוזים. היא </a:t>
            </a:r>
            <a:r>
              <a:rPr lang="he-IL" b="0" i="0" dirty="0" err="1">
                <a:solidFill>
                  <a:srgbClr val="222222"/>
                </a:solidFill>
                <a:effectLst/>
                <a:latin typeface="Helvetica Neue" panose="020B0604020202020204" charset="0"/>
              </a:rPr>
              <a:t>נתקדשה</a:t>
            </a:r>
            <a:r>
              <a:rPr lang="he-IL" b="0" i="0" dirty="0">
                <a:solidFill>
                  <a:srgbClr val="222222"/>
                </a:solidFill>
                <a:effectLst/>
                <a:latin typeface="Helvetica Neue" panose="020B0604020202020204" charset="0"/>
              </a:rPr>
              <a:t> בדיעבד. ודאי הרבה גאונים צדיקים וקדושים חבשו אותו. ודאי, כל-כך חרדת קודש כלפיהם, ועפר אנו תחת כפות רגליהם, ומתוך-כך נתקדש השטריימל. גם היידיש, שפת הגלות, </a:t>
            </a:r>
            <a:r>
              <a:rPr lang="he-IL" b="0" i="0" dirty="0" err="1">
                <a:solidFill>
                  <a:srgbClr val="222222"/>
                </a:solidFill>
                <a:effectLst/>
                <a:latin typeface="Helvetica Neue" panose="020B0604020202020204" charset="0"/>
              </a:rPr>
              <a:t>נתקדשה</a:t>
            </a:r>
            <a:r>
              <a:rPr lang="he-IL" b="0" i="0" dirty="0">
                <a:solidFill>
                  <a:srgbClr val="222222"/>
                </a:solidFill>
                <a:effectLst/>
                <a:latin typeface="Helvetica Neue" panose="020B0604020202020204" charset="0"/>
              </a:rPr>
              <a:t>, מתוך השימוש הרב בדברים שבקדושה. אך מתחילה - אין זה כל-כך מוחלט.</a:t>
            </a:r>
          </a:p>
          <a:p>
            <a:pPr algn="l" rtl="1"/>
            <a:r>
              <a:rPr lang="he-IL" b="0" i="0" dirty="0">
                <a:solidFill>
                  <a:srgbClr val="222222"/>
                </a:solidFill>
                <a:effectLst/>
                <a:latin typeface="Helvetica Neue" panose="020B0604020202020204" charset="0"/>
              </a:rPr>
              <a:t>לעומת זאת, קדושת מדי הצבא בישראל היא קדושה עצמית מקורית. זו קדושת כל מכשירי המצווה, מכל הצדדים, מכל הטנקים, קדושת הטנק שלנו שיופיע מחר [במצעד הצבאי]" (שיחת רבנו, יום העצמאות תשכ"ז, מזמור י"ט למדינת ישראל, סע' 11, עמ' 76. שיחות הרב צבי יהודה   ארץ ישראל עמ' 268. ס' רבנו עמ' 278-277. טל חרמון   מועדים עמ' 135).</a:t>
            </a:r>
          </a:p>
          <a:p>
            <a:pPr marL="0" indent="0">
              <a:buNone/>
            </a:pPr>
            <a:endParaRPr dirty="0"/>
          </a:p>
        </p:txBody>
      </p:sp>
    </p:spTree>
    <p:extLst>
      <p:ext uri="{BB962C8B-B14F-4D97-AF65-F5344CB8AC3E}">
        <p14:creationId xmlns:p14="http://schemas.microsoft.com/office/powerpoint/2010/main" val="377374537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3C63143B-87CA-F173-1573-ADBF3D9EC5A4}"/>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8FF2CB6F-8B5B-19E3-DF8F-3971B031419F}"/>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2F635F1B-3110-FC0C-A87C-A792CDF67109}"/>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algn="l" rtl="1"/>
            <a:r>
              <a:rPr lang="he-IL" b="0" i="0" dirty="0">
                <a:solidFill>
                  <a:srgbClr val="222222"/>
                </a:solidFill>
                <a:effectLst/>
                <a:latin typeface="Helvetica Neue" panose="020B0604020202020204" charset="0"/>
              </a:rPr>
              <a:t>אמר רבנו הרב צבי יהודה: "תלמיד אחד של ישיבתנו ניגש אלי. אמרתי לו: "בהתחלה לא הכרתי אותך". הוא היה לבוש במדים. אתם יודעים שאני מתייחס למדים האלה בקדושה. בא בחור נחמד ויקר מלא יראת-שמים וקדושה, ולבוש בגדי צבא.</a:t>
            </a:r>
          </a:p>
          <a:p>
            <a:pPr algn="l" rtl="1"/>
            <a:r>
              <a:rPr lang="he-IL" b="0" i="0" dirty="0">
                <a:solidFill>
                  <a:srgbClr val="222222"/>
                </a:solidFill>
                <a:effectLst/>
                <a:latin typeface="Helvetica Neue" panose="020B0604020202020204" charset="0"/>
              </a:rPr>
              <a:t>באותה הזדמנות הזכרתי מה שאמרתי בחתונה אחת, כאשר החתן הגיע לבוש מדי צבא [חתונת הרב שאר ישוב כהן]. היו שהעירו שאין זה מתאים שחתן יעמוד תחת החופה עם מדי צבא. בירושלים עיר הקודש נהוג שבאים עם בגדי שבת, בגדי קודש, כגון שטריימל. אגיד לכם את האמת: קדושת השטריימל, איני יודע אם היא כל-כך ברורה במאה אחוזים. היא </a:t>
            </a:r>
            <a:r>
              <a:rPr lang="he-IL" b="0" i="0" dirty="0" err="1">
                <a:solidFill>
                  <a:srgbClr val="222222"/>
                </a:solidFill>
                <a:effectLst/>
                <a:latin typeface="Helvetica Neue" panose="020B0604020202020204" charset="0"/>
              </a:rPr>
              <a:t>נתקדשה</a:t>
            </a:r>
            <a:r>
              <a:rPr lang="he-IL" b="0" i="0" dirty="0">
                <a:solidFill>
                  <a:srgbClr val="222222"/>
                </a:solidFill>
                <a:effectLst/>
                <a:latin typeface="Helvetica Neue" panose="020B0604020202020204" charset="0"/>
              </a:rPr>
              <a:t> בדיעבד. ודאי הרבה גאונים צדיקים וקדושים חבשו אותו. ודאי, כל-כך חרדת קודש כלפיהם, ועפר אנו תחת כפות רגליהם, ומתוך-כך נתקדש השטריימל. גם היידיש, שפת הגלות, </a:t>
            </a:r>
            <a:r>
              <a:rPr lang="he-IL" b="0" i="0" dirty="0" err="1">
                <a:solidFill>
                  <a:srgbClr val="222222"/>
                </a:solidFill>
                <a:effectLst/>
                <a:latin typeface="Helvetica Neue" panose="020B0604020202020204" charset="0"/>
              </a:rPr>
              <a:t>נתקדשה</a:t>
            </a:r>
            <a:r>
              <a:rPr lang="he-IL" b="0" i="0" dirty="0">
                <a:solidFill>
                  <a:srgbClr val="222222"/>
                </a:solidFill>
                <a:effectLst/>
                <a:latin typeface="Helvetica Neue" panose="020B0604020202020204" charset="0"/>
              </a:rPr>
              <a:t>, מתוך השימוש הרב בדברים שבקדושה. אך מתחילה - אין זה כל-כך מוחלט.</a:t>
            </a:r>
          </a:p>
          <a:p>
            <a:pPr algn="l" rtl="1"/>
            <a:r>
              <a:rPr lang="he-IL" b="0" i="0" dirty="0">
                <a:solidFill>
                  <a:srgbClr val="222222"/>
                </a:solidFill>
                <a:effectLst/>
                <a:latin typeface="Helvetica Neue" panose="020B0604020202020204" charset="0"/>
              </a:rPr>
              <a:t>לעומת זאת, קדושת מדי הצבא בישראל היא קדושה עצמית מקורית. זו קדושת כל מכשירי המצווה, מכל הצדדים, מכל הטנקים, קדושת הטנק שלנו שיופיע מחר [במצעד הצבאי]" (שיחת רבנו, יום העצמאות תשכ"ז, מזמור י"ט למדינת ישראל, סע' 11, עמ' 76. שיחות הרב צבי יהודה   ארץ ישראל עמ' 268. ס' רבנו עמ' 278-277. טל חרמון   מועדים עמ' 135).</a:t>
            </a:r>
          </a:p>
          <a:p>
            <a:pPr marL="0" indent="0">
              <a:buNone/>
            </a:pPr>
            <a:endParaRPr dirty="0"/>
          </a:p>
        </p:txBody>
      </p:sp>
    </p:spTree>
    <p:extLst>
      <p:ext uri="{BB962C8B-B14F-4D97-AF65-F5344CB8AC3E}">
        <p14:creationId xmlns:p14="http://schemas.microsoft.com/office/powerpoint/2010/main" val="190481257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D7847D7F-7AD0-E41B-FCCB-65D9A20316CA}"/>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38C3151D-3B30-B52C-C149-5CF6303CF0BA}"/>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15C0FCD2-942E-A12C-5968-2E6859D80AD2}"/>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lgn="r">
              <a:buNone/>
            </a:pPr>
            <a:r>
              <a:rPr lang="he-IL" dirty="0"/>
              <a:t>יתכן וזה קשור לנושא האם לתת הכשר לבית מלון שמרשה לאנשים לקבל גלידה אחרי סעודה בשרית. </a:t>
            </a:r>
          </a:p>
          <a:p>
            <a:pPr marL="0" indent="0" algn="r">
              <a:buNone/>
            </a:pPr>
            <a:r>
              <a:rPr lang="he-IL" dirty="0"/>
              <a:t>שהרב </a:t>
            </a:r>
            <a:r>
              <a:rPr lang="he-IL" dirty="0" err="1"/>
              <a:t>וולנדברג</a:t>
            </a:r>
            <a:r>
              <a:rPr lang="he-IL" dirty="0"/>
              <a:t> אסר דבר זה היות ובזה אתה נותן הכשר לדבר אסור. </a:t>
            </a:r>
          </a:p>
          <a:p>
            <a:pPr marL="0" indent="0" algn="r">
              <a:buNone/>
            </a:pPr>
            <a:r>
              <a:rPr lang="he-IL" dirty="0"/>
              <a:t>ואילו הרב עובדיה יוסף סבר שאני צריך להציל את אלו שאינם רוצים כלל לאכול איסור. ואני לא נותן הכשר לאיסור כלל, ולא רוצה להציל אותו. </a:t>
            </a:r>
            <a:endParaRPr dirty="0"/>
          </a:p>
        </p:txBody>
      </p:sp>
    </p:spTree>
    <p:extLst>
      <p:ext uri="{BB962C8B-B14F-4D97-AF65-F5344CB8AC3E}">
        <p14:creationId xmlns:p14="http://schemas.microsoft.com/office/powerpoint/2010/main" val="333034476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8C131FA6-E13D-9E0B-FE0B-630E8E8FD3E1}"/>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0A102024-C073-4FA7-DD29-3A7784FAA0BE}"/>
              </a:ext>
            </a:extLst>
          </p:cNvPr>
          <p:cNvSpPr>
            <a:spLocks noGrp="1" noRot="1" noChangeAspect="1"/>
          </p:cNvSpPr>
          <p:nvPr>
            <p:ph type="sldImg" idx="2"/>
          </p:nvPr>
        </p:nvSpPr>
        <p:spPr>
          <a:xfrm>
            <a:off x="136525" y="766763"/>
            <a:ext cx="6826250" cy="38401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9627D9CA-6625-EB0C-BAAA-54801AD418E5}"/>
              </a:ext>
            </a:extLst>
          </p:cNvPr>
          <p:cNvSpPr txBox="1">
            <a:spLocks noGrp="1"/>
          </p:cNvSpPr>
          <p:nvPr>
            <p:ph type="body" idx="1"/>
          </p:nvPr>
        </p:nvSpPr>
        <p:spPr>
          <a:xfrm>
            <a:off x="709931" y="4861441"/>
            <a:ext cx="5679440" cy="4605575"/>
          </a:xfrm>
          <a:prstGeom prst="rect">
            <a:avLst/>
          </a:prstGeom>
        </p:spPr>
        <p:txBody>
          <a:bodyPr spcFirstLastPara="1" wrap="square" lIns="95064" tIns="95064" rIns="95064" bIns="95064" anchor="t" anchorCtr="0">
            <a:noAutofit/>
          </a:bodyPr>
          <a:lstStyle/>
          <a:p>
            <a:pPr marL="0" indent="0" algn="r">
              <a:buNone/>
            </a:pPr>
            <a:endParaRPr dirty="0"/>
          </a:p>
        </p:txBody>
      </p:sp>
    </p:spTree>
    <p:extLst>
      <p:ext uri="{BB962C8B-B14F-4D97-AF65-F5344CB8AC3E}">
        <p14:creationId xmlns:p14="http://schemas.microsoft.com/office/powerpoint/2010/main" val="25982623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ריק" type="blank">
  <p:cSld name="BLANK">
    <p:spTree>
      <p:nvGrpSpPr>
        <p:cNvPr id="1" name="Shape 56"/>
        <p:cNvGrpSpPr/>
        <p:nvPr/>
      </p:nvGrpSpPr>
      <p:grpSpPr>
        <a:xfrm>
          <a:off x="0" y="0"/>
          <a:ext cx="0" cy="0"/>
          <a:chOff x="0" y="0"/>
          <a:chExt cx="0" cy="0"/>
        </a:xfrm>
      </p:grpSpPr>
      <p:sp>
        <p:nvSpPr>
          <p:cNvPr id="5" name="מציין מיקום של תאריך 4">
            <a:extLst>
              <a:ext uri="{FF2B5EF4-FFF2-40B4-BE49-F238E27FC236}">
                <a16:creationId xmlns:a16="http://schemas.microsoft.com/office/drawing/2014/main" id="{587C5490-3E68-9C1F-E6D0-594E3797173C}"/>
              </a:ext>
            </a:extLst>
          </p:cNvPr>
          <p:cNvSpPr>
            <a:spLocks noGrp="1"/>
          </p:cNvSpPr>
          <p:nvPr>
            <p:ph type="dt" idx="10"/>
          </p:nvPr>
        </p:nvSpPr>
        <p:spPr/>
        <p:txBody>
          <a:bodyPr/>
          <a:lstStyle/>
          <a:p>
            <a:endParaRPr lang="he-IL"/>
          </a:p>
        </p:txBody>
      </p:sp>
      <p:sp>
        <p:nvSpPr>
          <p:cNvPr id="6" name="מציין מיקום של כותרת תחתונה 5">
            <a:extLst>
              <a:ext uri="{FF2B5EF4-FFF2-40B4-BE49-F238E27FC236}">
                <a16:creationId xmlns:a16="http://schemas.microsoft.com/office/drawing/2014/main" id="{18F76027-883F-8D5D-7034-8BF307037C40}"/>
              </a:ext>
            </a:extLst>
          </p:cNvPr>
          <p:cNvSpPr>
            <a:spLocks noGrp="1"/>
          </p:cNvSpPr>
          <p:nvPr>
            <p:ph type="ft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B4B44BA-FD38-B2B7-C8BC-7F3351CA5463}"/>
              </a:ext>
            </a:extLst>
          </p:cNvPr>
          <p:cNvSpPr>
            <a:spLocks noGrp="1"/>
          </p:cNvSpPr>
          <p:nvPr>
            <p:ph type="sldNum" idx="12"/>
          </p:nvPr>
        </p:nvSpPr>
        <p:spPr/>
        <p:txBody>
          <a:bodyPr/>
          <a:lstStyle/>
          <a:p>
            <a:pPr marL="0" lvl="0" indent="0" algn="l" rtl="1">
              <a:spcBef>
                <a:spcPts val="0"/>
              </a:spcBef>
              <a:spcAft>
                <a:spcPts val="0"/>
              </a:spcAft>
              <a:buNone/>
            </a:pPr>
            <a:fld id="{00000000-1234-1234-1234-123412341234}" type="slidenum">
              <a:rPr lang="he" smtClean="0"/>
              <a:t>‹#›</a:t>
            </a:fld>
            <a:endParaRPr lang="he"/>
          </a:p>
        </p:txBody>
      </p:sp>
      <p:pic>
        <p:nvPicPr>
          <p:cNvPr id="3" name="תמונה 2" descr="תמונה שמכילה טקסט, גופן, עיגול, לוגו&#10;&#10;התיאור נוצר באופן אוטומטי">
            <a:extLst>
              <a:ext uri="{FF2B5EF4-FFF2-40B4-BE49-F238E27FC236}">
                <a16:creationId xmlns:a16="http://schemas.microsoft.com/office/drawing/2014/main" id="{54E57510-2DF4-A760-48E6-CF4C0AA0E5F8}"/>
              </a:ext>
            </a:extLst>
          </p:cNvPr>
          <p:cNvPicPr>
            <a:picLocks noChangeAspect="1"/>
          </p:cNvPicPr>
          <p:nvPr userDrawn="1"/>
        </p:nvPicPr>
        <p:blipFill>
          <a:blip r:embed="rId2"/>
          <a:stretch>
            <a:fillRect/>
          </a:stretch>
        </p:blipFill>
        <p:spPr>
          <a:xfrm>
            <a:off x="7536872" y="3599584"/>
            <a:ext cx="1543915" cy="154391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ריק" type="blank" preserve="1">
  <p:cSld name="1_ריק">
    <p:spTree>
      <p:nvGrpSpPr>
        <p:cNvPr id="1" name="Shape 56"/>
        <p:cNvGrpSpPr/>
        <p:nvPr/>
      </p:nvGrpSpPr>
      <p:grpSpPr>
        <a:xfrm>
          <a:off x="0" y="0"/>
          <a:ext cx="0" cy="0"/>
          <a:chOff x="0" y="0"/>
          <a:chExt cx="0" cy="0"/>
        </a:xfrm>
      </p:grpSpPr>
      <p:sp>
        <p:nvSpPr>
          <p:cNvPr id="5" name="מציין מיקום של תאריך 4">
            <a:extLst>
              <a:ext uri="{FF2B5EF4-FFF2-40B4-BE49-F238E27FC236}">
                <a16:creationId xmlns:a16="http://schemas.microsoft.com/office/drawing/2014/main" id="{587C5490-3E68-9C1F-E6D0-594E3797173C}"/>
              </a:ext>
            </a:extLst>
          </p:cNvPr>
          <p:cNvSpPr>
            <a:spLocks noGrp="1"/>
          </p:cNvSpPr>
          <p:nvPr>
            <p:ph type="dt" idx="10"/>
          </p:nvPr>
        </p:nvSpPr>
        <p:spPr/>
        <p:txBody>
          <a:bodyPr/>
          <a:lstStyle/>
          <a:p>
            <a:endParaRPr lang="he-IL"/>
          </a:p>
        </p:txBody>
      </p:sp>
      <p:sp>
        <p:nvSpPr>
          <p:cNvPr id="6" name="מציין מיקום של כותרת תחתונה 5">
            <a:extLst>
              <a:ext uri="{FF2B5EF4-FFF2-40B4-BE49-F238E27FC236}">
                <a16:creationId xmlns:a16="http://schemas.microsoft.com/office/drawing/2014/main" id="{18F76027-883F-8D5D-7034-8BF307037C40}"/>
              </a:ext>
            </a:extLst>
          </p:cNvPr>
          <p:cNvSpPr>
            <a:spLocks noGrp="1"/>
          </p:cNvSpPr>
          <p:nvPr>
            <p:ph type="ft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B4B44BA-FD38-B2B7-C8BC-7F3351CA5463}"/>
              </a:ext>
            </a:extLst>
          </p:cNvPr>
          <p:cNvSpPr>
            <a:spLocks noGrp="1"/>
          </p:cNvSpPr>
          <p:nvPr>
            <p:ph type="sldNum" idx="12"/>
          </p:nvPr>
        </p:nvSpPr>
        <p:spPr/>
        <p:txBody>
          <a:bodyPr/>
          <a:lstStyle/>
          <a:p>
            <a:pPr marL="0" lvl="0" indent="0" algn="l" rtl="1">
              <a:spcBef>
                <a:spcPts val="0"/>
              </a:spcBef>
              <a:spcAft>
                <a:spcPts val="0"/>
              </a:spcAft>
              <a:buNone/>
            </a:pPr>
            <a:fld id="{00000000-1234-1234-1234-123412341234}" type="slidenum">
              <a:rPr lang="he" smtClean="0"/>
              <a:t>‹#›</a:t>
            </a:fld>
            <a:endParaRPr lang="he"/>
          </a:p>
        </p:txBody>
      </p:sp>
      <p:pic>
        <p:nvPicPr>
          <p:cNvPr id="3" name="תמונה 2" descr="תמונה שמכילה טקסט, גופן, עיגול, לוגו&#10;&#10;התיאור נוצר באופן אוטומטי">
            <a:extLst>
              <a:ext uri="{FF2B5EF4-FFF2-40B4-BE49-F238E27FC236}">
                <a16:creationId xmlns:a16="http://schemas.microsoft.com/office/drawing/2014/main" id="{54E57510-2DF4-A760-48E6-CF4C0AA0E5F8}"/>
              </a:ext>
            </a:extLst>
          </p:cNvPr>
          <p:cNvPicPr>
            <a:picLocks noChangeAspect="1"/>
          </p:cNvPicPr>
          <p:nvPr userDrawn="1"/>
        </p:nvPicPr>
        <p:blipFill>
          <a:blip r:embed="rId2"/>
          <a:stretch>
            <a:fillRect/>
          </a:stretch>
        </p:blipFill>
        <p:spPr>
          <a:xfrm>
            <a:off x="8118764" y="4426527"/>
            <a:ext cx="962023" cy="716972"/>
          </a:xfrm>
          <a:prstGeom prst="rect">
            <a:avLst/>
          </a:prstGeom>
        </p:spPr>
      </p:pic>
    </p:spTree>
    <p:extLst>
      <p:ext uri="{BB962C8B-B14F-4D97-AF65-F5344CB8AC3E}">
        <p14:creationId xmlns:p14="http://schemas.microsoft.com/office/powerpoint/2010/main" val="251170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כותרת ותוכן" type="obj">
  <p:cSld name="OBJECT">
    <p:spTree>
      <p:nvGrpSpPr>
        <p:cNvPr id="1" name="Shape 66"/>
        <p:cNvGrpSpPr/>
        <p:nvPr/>
      </p:nvGrpSpPr>
      <p:grpSpPr>
        <a:xfrm>
          <a:off x="0" y="0"/>
          <a:ext cx="0" cy="0"/>
          <a:chOff x="0" y="0"/>
          <a:chExt cx="0" cy="0"/>
        </a:xfrm>
      </p:grpSpPr>
      <p:sp>
        <p:nvSpPr>
          <p:cNvPr id="67" name="Google Shape;67;p1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r" rtl="1">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8" name="Google Shape;68;p16"/>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r" rtl="1">
              <a:lnSpc>
                <a:spcPct val="90000"/>
              </a:lnSpc>
              <a:spcBef>
                <a:spcPts val="800"/>
              </a:spcBef>
              <a:spcAft>
                <a:spcPts val="0"/>
              </a:spcAft>
              <a:buClr>
                <a:schemeClr val="dk1"/>
              </a:buClr>
              <a:buSzPts val="1400"/>
              <a:buChar char="•"/>
              <a:defRPr/>
            </a:lvl1pPr>
            <a:lvl2pPr marL="914400" lvl="1" indent="-317500" algn="r" rtl="1">
              <a:lnSpc>
                <a:spcPct val="90000"/>
              </a:lnSpc>
              <a:spcBef>
                <a:spcPts val="400"/>
              </a:spcBef>
              <a:spcAft>
                <a:spcPts val="0"/>
              </a:spcAft>
              <a:buClr>
                <a:schemeClr val="dk1"/>
              </a:buClr>
              <a:buSzPts val="1400"/>
              <a:buChar char="•"/>
              <a:defRPr/>
            </a:lvl2pPr>
            <a:lvl3pPr marL="1371600" lvl="2" indent="-317500" algn="r" rtl="1">
              <a:lnSpc>
                <a:spcPct val="90000"/>
              </a:lnSpc>
              <a:spcBef>
                <a:spcPts val="400"/>
              </a:spcBef>
              <a:spcAft>
                <a:spcPts val="0"/>
              </a:spcAft>
              <a:buClr>
                <a:schemeClr val="dk1"/>
              </a:buClr>
              <a:buSzPts val="1400"/>
              <a:buChar char="•"/>
              <a:defRPr/>
            </a:lvl3pPr>
            <a:lvl4pPr marL="1828800" lvl="3" indent="-317500" algn="r" rtl="1">
              <a:lnSpc>
                <a:spcPct val="90000"/>
              </a:lnSpc>
              <a:spcBef>
                <a:spcPts val="400"/>
              </a:spcBef>
              <a:spcAft>
                <a:spcPts val="0"/>
              </a:spcAft>
              <a:buClr>
                <a:schemeClr val="dk1"/>
              </a:buClr>
              <a:buSzPts val="1400"/>
              <a:buChar char="•"/>
              <a:defRPr/>
            </a:lvl4pPr>
            <a:lvl5pPr marL="2286000" lvl="4" indent="-317500" algn="r" rtl="1">
              <a:lnSpc>
                <a:spcPct val="90000"/>
              </a:lnSpc>
              <a:spcBef>
                <a:spcPts val="400"/>
              </a:spcBef>
              <a:spcAft>
                <a:spcPts val="0"/>
              </a:spcAft>
              <a:buClr>
                <a:schemeClr val="dk1"/>
              </a:buClr>
              <a:buSzPts val="1400"/>
              <a:buChar char="•"/>
              <a:defRPr/>
            </a:lvl5pPr>
            <a:lvl6pPr marL="2743200" lvl="5" indent="-317500" algn="r" rtl="1">
              <a:lnSpc>
                <a:spcPct val="90000"/>
              </a:lnSpc>
              <a:spcBef>
                <a:spcPts val="400"/>
              </a:spcBef>
              <a:spcAft>
                <a:spcPts val="0"/>
              </a:spcAft>
              <a:buClr>
                <a:schemeClr val="dk1"/>
              </a:buClr>
              <a:buSzPts val="1400"/>
              <a:buChar char="•"/>
              <a:defRPr/>
            </a:lvl6pPr>
            <a:lvl7pPr marL="3200400" lvl="6" indent="-317500" algn="r" rtl="1">
              <a:lnSpc>
                <a:spcPct val="90000"/>
              </a:lnSpc>
              <a:spcBef>
                <a:spcPts val="400"/>
              </a:spcBef>
              <a:spcAft>
                <a:spcPts val="0"/>
              </a:spcAft>
              <a:buClr>
                <a:schemeClr val="dk1"/>
              </a:buClr>
              <a:buSzPts val="1400"/>
              <a:buChar char="•"/>
              <a:defRPr/>
            </a:lvl7pPr>
            <a:lvl8pPr marL="3657600" lvl="7" indent="-317500" algn="r" rtl="1">
              <a:lnSpc>
                <a:spcPct val="90000"/>
              </a:lnSpc>
              <a:spcBef>
                <a:spcPts val="400"/>
              </a:spcBef>
              <a:spcAft>
                <a:spcPts val="0"/>
              </a:spcAft>
              <a:buClr>
                <a:schemeClr val="dk1"/>
              </a:buClr>
              <a:buSzPts val="1400"/>
              <a:buChar char="•"/>
              <a:defRPr/>
            </a:lvl8pPr>
            <a:lvl9pPr marL="4114800" lvl="8" indent="-317500" algn="r" rtl="1">
              <a:lnSpc>
                <a:spcPct val="90000"/>
              </a:lnSpc>
              <a:spcBef>
                <a:spcPts val="400"/>
              </a:spcBef>
              <a:spcAft>
                <a:spcPts val="0"/>
              </a:spcAft>
              <a:buClr>
                <a:schemeClr val="dk1"/>
              </a:buClr>
              <a:buSzPts val="1400"/>
              <a:buChar char="•"/>
              <a:defRPr/>
            </a:lvl9pPr>
          </a:lstStyle>
          <a:p>
            <a:endParaRPr/>
          </a:p>
        </p:txBody>
      </p:sp>
      <p:sp>
        <p:nvSpPr>
          <p:cNvPr id="69" name="Google Shape;69;p16"/>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70" name="Google Shape;70;p1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71" name="Google Shape;71;p16"/>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כותרת מקטע עליונה" type="secHead">
  <p:cSld name="SECTION_HEADER">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623888" y="1282304"/>
            <a:ext cx="7886700" cy="2139600"/>
          </a:xfrm>
          <a:prstGeom prst="rect">
            <a:avLst/>
          </a:prstGeom>
          <a:noFill/>
          <a:ln>
            <a:noFill/>
          </a:ln>
        </p:spPr>
        <p:txBody>
          <a:bodyPr spcFirstLastPara="1" wrap="square" lIns="68575" tIns="34275" rIns="68575" bIns="34275" anchor="b" anchorCtr="0">
            <a:normAutofit/>
          </a:bodyPr>
          <a:lstStyle>
            <a:lvl1pPr lvl="0" algn="r" rtl="1">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74" name="Google Shape;74;p17"/>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r" rtl="1">
              <a:lnSpc>
                <a:spcPct val="90000"/>
              </a:lnSpc>
              <a:spcBef>
                <a:spcPts val="800"/>
              </a:spcBef>
              <a:spcAft>
                <a:spcPts val="0"/>
              </a:spcAft>
              <a:buClr>
                <a:srgbClr val="888888"/>
              </a:buClr>
              <a:buSzPts val="1800"/>
              <a:buNone/>
              <a:defRPr sz="1800">
                <a:solidFill>
                  <a:srgbClr val="888888"/>
                </a:solidFill>
              </a:defRPr>
            </a:lvl1pPr>
            <a:lvl2pPr marL="914400" lvl="1" indent="-228600" algn="r" rtl="1">
              <a:lnSpc>
                <a:spcPct val="90000"/>
              </a:lnSpc>
              <a:spcBef>
                <a:spcPts val="400"/>
              </a:spcBef>
              <a:spcAft>
                <a:spcPts val="0"/>
              </a:spcAft>
              <a:buClr>
                <a:srgbClr val="888888"/>
              </a:buClr>
              <a:buSzPts val="1500"/>
              <a:buNone/>
              <a:defRPr sz="1500">
                <a:solidFill>
                  <a:srgbClr val="888888"/>
                </a:solidFill>
              </a:defRPr>
            </a:lvl2pPr>
            <a:lvl3pPr marL="1371600" lvl="2" indent="-228600" algn="r" rtl="1">
              <a:lnSpc>
                <a:spcPct val="90000"/>
              </a:lnSpc>
              <a:spcBef>
                <a:spcPts val="400"/>
              </a:spcBef>
              <a:spcAft>
                <a:spcPts val="0"/>
              </a:spcAft>
              <a:buClr>
                <a:srgbClr val="888888"/>
              </a:buClr>
              <a:buSzPts val="1400"/>
              <a:buNone/>
              <a:defRPr sz="1400">
                <a:solidFill>
                  <a:srgbClr val="888888"/>
                </a:solidFill>
              </a:defRPr>
            </a:lvl3pPr>
            <a:lvl4pPr marL="1828800" lvl="3" indent="-228600" algn="r" rtl="1">
              <a:lnSpc>
                <a:spcPct val="90000"/>
              </a:lnSpc>
              <a:spcBef>
                <a:spcPts val="400"/>
              </a:spcBef>
              <a:spcAft>
                <a:spcPts val="0"/>
              </a:spcAft>
              <a:buClr>
                <a:srgbClr val="888888"/>
              </a:buClr>
              <a:buSzPts val="1200"/>
              <a:buNone/>
              <a:defRPr sz="1200">
                <a:solidFill>
                  <a:srgbClr val="888888"/>
                </a:solidFill>
              </a:defRPr>
            </a:lvl4pPr>
            <a:lvl5pPr marL="2286000" lvl="4" indent="-228600" algn="r" rtl="1">
              <a:lnSpc>
                <a:spcPct val="90000"/>
              </a:lnSpc>
              <a:spcBef>
                <a:spcPts val="400"/>
              </a:spcBef>
              <a:spcAft>
                <a:spcPts val="0"/>
              </a:spcAft>
              <a:buClr>
                <a:srgbClr val="888888"/>
              </a:buClr>
              <a:buSzPts val="1200"/>
              <a:buNone/>
              <a:defRPr sz="1200">
                <a:solidFill>
                  <a:srgbClr val="888888"/>
                </a:solidFill>
              </a:defRPr>
            </a:lvl5pPr>
            <a:lvl6pPr marL="2743200" lvl="5" indent="-228600" algn="r" rtl="1">
              <a:lnSpc>
                <a:spcPct val="90000"/>
              </a:lnSpc>
              <a:spcBef>
                <a:spcPts val="400"/>
              </a:spcBef>
              <a:spcAft>
                <a:spcPts val="0"/>
              </a:spcAft>
              <a:buClr>
                <a:srgbClr val="888888"/>
              </a:buClr>
              <a:buSzPts val="1200"/>
              <a:buNone/>
              <a:defRPr sz="1200">
                <a:solidFill>
                  <a:srgbClr val="888888"/>
                </a:solidFill>
              </a:defRPr>
            </a:lvl6pPr>
            <a:lvl7pPr marL="3200400" lvl="6" indent="-228600" algn="r" rtl="1">
              <a:lnSpc>
                <a:spcPct val="90000"/>
              </a:lnSpc>
              <a:spcBef>
                <a:spcPts val="400"/>
              </a:spcBef>
              <a:spcAft>
                <a:spcPts val="0"/>
              </a:spcAft>
              <a:buClr>
                <a:srgbClr val="888888"/>
              </a:buClr>
              <a:buSzPts val="1200"/>
              <a:buNone/>
              <a:defRPr sz="1200">
                <a:solidFill>
                  <a:srgbClr val="888888"/>
                </a:solidFill>
              </a:defRPr>
            </a:lvl7pPr>
            <a:lvl8pPr marL="3657600" lvl="7" indent="-228600" algn="r" rtl="1">
              <a:lnSpc>
                <a:spcPct val="90000"/>
              </a:lnSpc>
              <a:spcBef>
                <a:spcPts val="400"/>
              </a:spcBef>
              <a:spcAft>
                <a:spcPts val="0"/>
              </a:spcAft>
              <a:buClr>
                <a:srgbClr val="888888"/>
              </a:buClr>
              <a:buSzPts val="1200"/>
              <a:buNone/>
              <a:defRPr sz="1200">
                <a:solidFill>
                  <a:srgbClr val="888888"/>
                </a:solidFill>
              </a:defRPr>
            </a:lvl8pPr>
            <a:lvl9pPr marL="4114800" lvl="8" indent="-228600" algn="r" rtl="1">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5" name="Google Shape;75;p17"/>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76" name="Google Shape;76;p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77" name="Google Shape;77;p17"/>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שני תכנים" type="twoObj">
  <p:cSld name="TWO_OBJECTS">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r" rtl="1">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0" name="Google Shape;80;p18"/>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r" rtl="1">
              <a:lnSpc>
                <a:spcPct val="90000"/>
              </a:lnSpc>
              <a:spcBef>
                <a:spcPts val="800"/>
              </a:spcBef>
              <a:spcAft>
                <a:spcPts val="0"/>
              </a:spcAft>
              <a:buClr>
                <a:schemeClr val="dk1"/>
              </a:buClr>
              <a:buSzPts val="1400"/>
              <a:buChar char="•"/>
              <a:defRPr/>
            </a:lvl1pPr>
            <a:lvl2pPr marL="914400" lvl="1" indent="-317500" algn="r" rtl="1">
              <a:lnSpc>
                <a:spcPct val="90000"/>
              </a:lnSpc>
              <a:spcBef>
                <a:spcPts val="400"/>
              </a:spcBef>
              <a:spcAft>
                <a:spcPts val="0"/>
              </a:spcAft>
              <a:buClr>
                <a:schemeClr val="dk1"/>
              </a:buClr>
              <a:buSzPts val="1400"/>
              <a:buChar char="•"/>
              <a:defRPr/>
            </a:lvl2pPr>
            <a:lvl3pPr marL="1371600" lvl="2" indent="-317500" algn="r" rtl="1">
              <a:lnSpc>
                <a:spcPct val="90000"/>
              </a:lnSpc>
              <a:spcBef>
                <a:spcPts val="400"/>
              </a:spcBef>
              <a:spcAft>
                <a:spcPts val="0"/>
              </a:spcAft>
              <a:buClr>
                <a:schemeClr val="dk1"/>
              </a:buClr>
              <a:buSzPts val="1400"/>
              <a:buChar char="•"/>
              <a:defRPr/>
            </a:lvl3pPr>
            <a:lvl4pPr marL="1828800" lvl="3" indent="-317500" algn="r" rtl="1">
              <a:lnSpc>
                <a:spcPct val="90000"/>
              </a:lnSpc>
              <a:spcBef>
                <a:spcPts val="400"/>
              </a:spcBef>
              <a:spcAft>
                <a:spcPts val="0"/>
              </a:spcAft>
              <a:buClr>
                <a:schemeClr val="dk1"/>
              </a:buClr>
              <a:buSzPts val="1400"/>
              <a:buChar char="•"/>
              <a:defRPr/>
            </a:lvl4pPr>
            <a:lvl5pPr marL="2286000" lvl="4" indent="-317500" algn="r" rtl="1">
              <a:lnSpc>
                <a:spcPct val="90000"/>
              </a:lnSpc>
              <a:spcBef>
                <a:spcPts val="400"/>
              </a:spcBef>
              <a:spcAft>
                <a:spcPts val="0"/>
              </a:spcAft>
              <a:buClr>
                <a:schemeClr val="dk1"/>
              </a:buClr>
              <a:buSzPts val="1400"/>
              <a:buChar char="•"/>
              <a:defRPr/>
            </a:lvl5pPr>
            <a:lvl6pPr marL="2743200" lvl="5" indent="-317500" algn="r" rtl="1">
              <a:lnSpc>
                <a:spcPct val="90000"/>
              </a:lnSpc>
              <a:spcBef>
                <a:spcPts val="400"/>
              </a:spcBef>
              <a:spcAft>
                <a:spcPts val="0"/>
              </a:spcAft>
              <a:buClr>
                <a:schemeClr val="dk1"/>
              </a:buClr>
              <a:buSzPts val="1400"/>
              <a:buChar char="•"/>
              <a:defRPr/>
            </a:lvl6pPr>
            <a:lvl7pPr marL="3200400" lvl="6" indent="-317500" algn="r" rtl="1">
              <a:lnSpc>
                <a:spcPct val="90000"/>
              </a:lnSpc>
              <a:spcBef>
                <a:spcPts val="400"/>
              </a:spcBef>
              <a:spcAft>
                <a:spcPts val="0"/>
              </a:spcAft>
              <a:buClr>
                <a:schemeClr val="dk1"/>
              </a:buClr>
              <a:buSzPts val="1400"/>
              <a:buChar char="•"/>
              <a:defRPr/>
            </a:lvl7pPr>
            <a:lvl8pPr marL="3657600" lvl="7" indent="-317500" algn="r" rtl="1">
              <a:lnSpc>
                <a:spcPct val="90000"/>
              </a:lnSpc>
              <a:spcBef>
                <a:spcPts val="400"/>
              </a:spcBef>
              <a:spcAft>
                <a:spcPts val="0"/>
              </a:spcAft>
              <a:buClr>
                <a:schemeClr val="dk1"/>
              </a:buClr>
              <a:buSzPts val="1400"/>
              <a:buChar char="•"/>
              <a:defRPr/>
            </a:lvl8pPr>
            <a:lvl9pPr marL="4114800" lvl="8" indent="-317500" algn="r" rtl="1">
              <a:lnSpc>
                <a:spcPct val="90000"/>
              </a:lnSpc>
              <a:spcBef>
                <a:spcPts val="400"/>
              </a:spcBef>
              <a:spcAft>
                <a:spcPts val="0"/>
              </a:spcAft>
              <a:buClr>
                <a:schemeClr val="dk1"/>
              </a:buClr>
              <a:buSzPts val="1400"/>
              <a:buChar char="•"/>
              <a:defRPr/>
            </a:lvl9pPr>
          </a:lstStyle>
          <a:p>
            <a:endParaRPr/>
          </a:p>
        </p:txBody>
      </p:sp>
      <p:sp>
        <p:nvSpPr>
          <p:cNvPr id="81" name="Google Shape;81;p18"/>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r" rtl="1">
              <a:lnSpc>
                <a:spcPct val="90000"/>
              </a:lnSpc>
              <a:spcBef>
                <a:spcPts val="800"/>
              </a:spcBef>
              <a:spcAft>
                <a:spcPts val="0"/>
              </a:spcAft>
              <a:buClr>
                <a:schemeClr val="dk1"/>
              </a:buClr>
              <a:buSzPts val="1400"/>
              <a:buChar char="•"/>
              <a:defRPr/>
            </a:lvl1pPr>
            <a:lvl2pPr marL="914400" lvl="1" indent="-317500" algn="r" rtl="1">
              <a:lnSpc>
                <a:spcPct val="90000"/>
              </a:lnSpc>
              <a:spcBef>
                <a:spcPts val="400"/>
              </a:spcBef>
              <a:spcAft>
                <a:spcPts val="0"/>
              </a:spcAft>
              <a:buClr>
                <a:schemeClr val="dk1"/>
              </a:buClr>
              <a:buSzPts val="1400"/>
              <a:buChar char="•"/>
              <a:defRPr/>
            </a:lvl2pPr>
            <a:lvl3pPr marL="1371600" lvl="2" indent="-317500" algn="r" rtl="1">
              <a:lnSpc>
                <a:spcPct val="90000"/>
              </a:lnSpc>
              <a:spcBef>
                <a:spcPts val="400"/>
              </a:spcBef>
              <a:spcAft>
                <a:spcPts val="0"/>
              </a:spcAft>
              <a:buClr>
                <a:schemeClr val="dk1"/>
              </a:buClr>
              <a:buSzPts val="1400"/>
              <a:buChar char="•"/>
              <a:defRPr/>
            </a:lvl3pPr>
            <a:lvl4pPr marL="1828800" lvl="3" indent="-317500" algn="r" rtl="1">
              <a:lnSpc>
                <a:spcPct val="90000"/>
              </a:lnSpc>
              <a:spcBef>
                <a:spcPts val="400"/>
              </a:spcBef>
              <a:spcAft>
                <a:spcPts val="0"/>
              </a:spcAft>
              <a:buClr>
                <a:schemeClr val="dk1"/>
              </a:buClr>
              <a:buSzPts val="1400"/>
              <a:buChar char="•"/>
              <a:defRPr/>
            </a:lvl4pPr>
            <a:lvl5pPr marL="2286000" lvl="4" indent="-317500" algn="r" rtl="1">
              <a:lnSpc>
                <a:spcPct val="90000"/>
              </a:lnSpc>
              <a:spcBef>
                <a:spcPts val="400"/>
              </a:spcBef>
              <a:spcAft>
                <a:spcPts val="0"/>
              </a:spcAft>
              <a:buClr>
                <a:schemeClr val="dk1"/>
              </a:buClr>
              <a:buSzPts val="1400"/>
              <a:buChar char="•"/>
              <a:defRPr/>
            </a:lvl5pPr>
            <a:lvl6pPr marL="2743200" lvl="5" indent="-317500" algn="r" rtl="1">
              <a:lnSpc>
                <a:spcPct val="90000"/>
              </a:lnSpc>
              <a:spcBef>
                <a:spcPts val="400"/>
              </a:spcBef>
              <a:spcAft>
                <a:spcPts val="0"/>
              </a:spcAft>
              <a:buClr>
                <a:schemeClr val="dk1"/>
              </a:buClr>
              <a:buSzPts val="1400"/>
              <a:buChar char="•"/>
              <a:defRPr/>
            </a:lvl6pPr>
            <a:lvl7pPr marL="3200400" lvl="6" indent="-317500" algn="r" rtl="1">
              <a:lnSpc>
                <a:spcPct val="90000"/>
              </a:lnSpc>
              <a:spcBef>
                <a:spcPts val="400"/>
              </a:spcBef>
              <a:spcAft>
                <a:spcPts val="0"/>
              </a:spcAft>
              <a:buClr>
                <a:schemeClr val="dk1"/>
              </a:buClr>
              <a:buSzPts val="1400"/>
              <a:buChar char="•"/>
              <a:defRPr/>
            </a:lvl7pPr>
            <a:lvl8pPr marL="3657600" lvl="7" indent="-317500" algn="r" rtl="1">
              <a:lnSpc>
                <a:spcPct val="90000"/>
              </a:lnSpc>
              <a:spcBef>
                <a:spcPts val="400"/>
              </a:spcBef>
              <a:spcAft>
                <a:spcPts val="0"/>
              </a:spcAft>
              <a:buClr>
                <a:schemeClr val="dk1"/>
              </a:buClr>
              <a:buSzPts val="1400"/>
              <a:buChar char="•"/>
              <a:defRPr/>
            </a:lvl8pPr>
            <a:lvl9pPr marL="4114800" lvl="8" indent="-317500" algn="r" rtl="1">
              <a:lnSpc>
                <a:spcPct val="90000"/>
              </a:lnSpc>
              <a:spcBef>
                <a:spcPts val="400"/>
              </a:spcBef>
              <a:spcAft>
                <a:spcPts val="0"/>
              </a:spcAft>
              <a:buClr>
                <a:schemeClr val="dk1"/>
              </a:buClr>
              <a:buSzPts val="1400"/>
              <a:buChar char="•"/>
              <a:defRPr/>
            </a:lvl9pPr>
          </a:lstStyle>
          <a:p>
            <a:endParaRPr/>
          </a:p>
        </p:txBody>
      </p:sp>
      <p:sp>
        <p:nvSpPr>
          <p:cNvPr id="82" name="Google Shape;82;p18"/>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83" name="Google Shape;83;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84" name="Google Shape;84;p18"/>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השוואה" type="twoTxTwoObj">
  <p:cSld name="TWO_OBJECTS_WITH_TEXT">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r" rtl="1">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7" name="Google Shape;87;p19"/>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r" rtl="1">
              <a:lnSpc>
                <a:spcPct val="90000"/>
              </a:lnSpc>
              <a:spcBef>
                <a:spcPts val="800"/>
              </a:spcBef>
              <a:spcAft>
                <a:spcPts val="0"/>
              </a:spcAft>
              <a:buClr>
                <a:schemeClr val="dk1"/>
              </a:buClr>
              <a:buSzPts val="1800"/>
              <a:buNone/>
              <a:defRPr sz="1800" b="1"/>
            </a:lvl1pPr>
            <a:lvl2pPr marL="914400" lvl="1" indent="-228600" algn="r" rtl="1">
              <a:lnSpc>
                <a:spcPct val="90000"/>
              </a:lnSpc>
              <a:spcBef>
                <a:spcPts val="400"/>
              </a:spcBef>
              <a:spcAft>
                <a:spcPts val="0"/>
              </a:spcAft>
              <a:buClr>
                <a:schemeClr val="dk1"/>
              </a:buClr>
              <a:buSzPts val="1500"/>
              <a:buNone/>
              <a:defRPr sz="1500" b="1"/>
            </a:lvl2pPr>
            <a:lvl3pPr marL="1371600" lvl="2" indent="-228600" algn="r" rtl="1">
              <a:lnSpc>
                <a:spcPct val="90000"/>
              </a:lnSpc>
              <a:spcBef>
                <a:spcPts val="400"/>
              </a:spcBef>
              <a:spcAft>
                <a:spcPts val="0"/>
              </a:spcAft>
              <a:buClr>
                <a:schemeClr val="dk1"/>
              </a:buClr>
              <a:buSzPts val="1400"/>
              <a:buNone/>
              <a:defRPr sz="1400" b="1"/>
            </a:lvl3pPr>
            <a:lvl4pPr marL="1828800" lvl="3" indent="-228600" algn="r" rtl="1">
              <a:lnSpc>
                <a:spcPct val="90000"/>
              </a:lnSpc>
              <a:spcBef>
                <a:spcPts val="400"/>
              </a:spcBef>
              <a:spcAft>
                <a:spcPts val="0"/>
              </a:spcAft>
              <a:buClr>
                <a:schemeClr val="dk1"/>
              </a:buClr>
              <a:buSzPts val="1200"/>
              <a:buNone/>
              <a:defRPr sz="1200" b="1"/>
            </a:lvl4pPr>
            <a:lvl5pPr marL="2286000" lvl="4" indent="-228600" algn="r" rtl="1">
              <a:lnSpc>
                <a:spcPct val="90000"/>
              </a:lnSpc>
              <a:spcBef>
                <a:spcPts val="400"/>
              </a:spcBef>
              <a:spcAft>
                <a:spcPts val="0"/>
              </a:spcAft>
              <a:buClr>
                <a:schemeClr val="dk1"/>
              </a:buClr>
              <a:buSzPts val="1200"/>
              <a:buNone/>
              <a:defRPr sz="1200" b="1"/>
            </a:lvl5pPr>
            <a:lvl6pPr marL="2743200" lvl="5" indent="-228600" algn="r" rtl="1">
              <a:lnSpc>
                <a:spcPct val="90000"/>
              </a:lnSpc>
              <a:spcBef>
                <a:spcPts val="400"/>
              </a:spcBef>
              <a:spcAft>
                <a:spcPts val="0"/>
              </a:spcAft>
              <a:buClr>
                <a:schemeClr val="dk1"/>
              </a:buClr>
              <a:buSzPts val="1200"/>
              <a:buNone/>
              <a:defRPr sz="1200" b="1"/>
            </a:lvl6pPr>
            <a:lvl7pPr marL="3200400" lvl="6" indent="-228600" algn="r" rtl="1">
              <a:lnSpc>
                <a:spcPct val="90000"/>
              </a:lnSpc>
              <a:spcBef>
                <a:spcPts val="400"/>
              </a:spcBef>
              <a:spcAft>
                <a:spcPts val="0"/>
              </a:spcAft>
              <a:buClr>
                <a:schemeClr val="dk1"/>
              </a:buClr>
              <a:buSzPts val="1200"/>
              <a:buNone/>
              <a:defRPr sz="1200" b="1"/>
            </a:lvl7pPr>
            <a:lvl8pPr marL="3657600" lvl="7" indent="-228600" algn="r" rtl="1">
              <a:lnSpc>
                <a:spcPct val="90000"/>
              </a:lnSpc>
              <a:spcBef>
                <a:spcPts val="400"/>
              </a:spcBef>
              <a:spcAft>
                <a:spcPts val="0"/>
              </a:spcAft>
              <a:buClr>
                <a:schemeClr val="dk1"/>
              </a:buClr>
              <a:buSzPts val="1200"/>
              <a:buNone/>
              <a:defRPr sz="1200" b="1"/>
            </a:lvl8pPr>
            <a:lvl9pPr marL="4114800" lvl="8" indent="-228600" algn="r" rtl="1">
              <a:lnSpc>
                <a:spcPct val="90000"/>
              </a:lnSpc>
              <a:spcBef>
                <a:spcPts val="400"/>
              </a:spcBef>
              <a:spcAft>
                <a:spcPts val="0"/>
              </a:spcAft>
              <a:buClr>
                <a:schemeClr val="dk1"/>
              </a:buClr>
              <a:buSzPts val="1200"/>
              <a:buNone/>
              <a:defRPr sz="1200" b="1"/>
            </a:lvl9pPr>
          </a:lstStyle>
          <a:p>
            <a:endParaRPr/>
          </a:p>
        </p:txBody>
      </p:sp>
      <p:sp>
        <p:nvSpPr>
          <p:cNvPr id="88" name="Google Shape;88;p19"/>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r" rtl="1">
              <a:lnSpc>
                <a:spcPct val="90000"/>
              </a:lnSpc>
              <a:spcBef>
                <a:spcPts val="800"/>
              </a:spcBef>
              <a:spcAft>
                <a:spcPts val="0"/>
              </a:spcAft>
              <a:buClr>
                <a:schemeClr val="dk1"/>
              </a:buClr>
              <a:buSzPts val="1400"/>
              <a:buChar char="•"/>
              <a:defRPr/>
            </a:lvl1pPr>
            <a:lvl2pPr marL="914400" lvl="1" indent="-317500" algn="r" rtl="1">
              <a:lnSpc>
                <a:spcPct val="90000"/>
              </a:lnSpc>
              <a:spcBef>
                <a:spcPts val="400"/>
              </a:spcBef>
              <a:spcAft>
                <a:spcPts val="0"/>
              </a:spcAft>
              <a:buClr>
                <a:schemeClr val="dk1"/>
              </a:buClr>
              <a:buSzPts val="1400"/>
              <a:buChar char="•"/>
              <a:defRPr/>
            </a:lvl2pPr>
            <a:lvl3pPr marL="1371600" lvl="2" indent="-317500" algn="r" rtl="1">
              <a:lnSpc>
                <a:spcPct val="90000"/>
              </a:lnSpc>
              <a:spcBef>
                <a:spcPts val="400"/>
              </a:spcBef>
              <a:spcAft>
                <a:spcPts val="0"/>
              </a:spcAft>
              <a:buClr>
                <a:schemeClr val="dk1"/>
              </a:buClr>
              <a:buSzPts val="1400"/>
              <a:buChar char="•"/>
              <a:defRPr/>
            </a:lvl3pPr>
            <a:lvl4pPr marL="1828800" lvl="3" indent="-317500" algn="r" rtl="1">
              <a:lnSpc>
                <a:spcPct val="90000"/>
              </a:lnSpc>
              <a:spcBef>
                <a:spcPts val="400"/>
              </a:spcBef>
              <a:spcAft>
                <a:spcPts val="0"/>
              </a:spcAft>
              <a:buClr>
                <a:schemeClr val="dk1"/>
              </a:buClr>
              <a:buSzPts val="1400"/>
              <a:buChar char="•"/>
              <a:defRPr/>
            </a:lvl4pPr>
            <a:lvl5pPr marL="2286000" lvl="4" indent="-317500" algn="r" rtl="1">
              <a:lnSpc>
                <a:spcPct val="90000"/>
              </a:lnSpc>
              <a:spcBef>
                <a:spcPts val="400"/>
              </a:spcBef>
              <a:spcAft>
                <a:spcPts val="0"/>
              </a:spcAft>
              <a:buClr>
                <a:schemeClr val="dk1"/>
              </a:buClr>
              <a:buSzPts val="1400"/>
              <a:buChar char="•"/>
              <a:defRPr/>
            </a:lvl5pPr>
            <a:lvl6pPr marL="2743200" lvl="5" indent="-317500" algn="r" rtl="1">
              <a:lnSpc>
                <a:spcPct val="90000"/>
              </a:lnSpc>
              <a:spcBef>
                <a:spcPts val="400"/>
              </a:spcBef>
              <a:spcAft>
                <a:spcPts val="0"/>
              </a:spcAft>
              <a:buClr>
                <a:schemeClr val="dk1"/>
              </a:buClr>
              <a:buSzPts val="1400"/>
              <a:buChar char="•"/>
              <a:defRPr/>
            </a:lvl6pPr>
            <a:lvl7pPr marL="3200400" lvl="6" indent="-317500" algn="r" rtl="1">
              <a:lnSpc>
                <a:spcPct val="90000"/>
              </a:lnSpc>
              <a:spcBef>
                <a:spcPts val="400"/>
              </a:spcBef>
              <a:spcAft>
                <a:spcPts val="0"/>
              </a:spcAft>
              <a:buClr>
                <a:schemeClr val="dk1"/>
              </a:buClr>
              <a:buSzPts val="1400"/>
              <a:buChar char="•"/>
              <a:defRPr/>
            </a:lvl7pPr>
            <a:lvl8pPr marL="3657600" lvl="7" indent="-317500" algn="r" rtl="1">
              <a:lnSpc>
                <a:spcPct val="90000"/>
              </a:lnSpc>
              <a:spcBef>
                <a:spcPts val="400"/>
              </a:spcBef>
              <a:spcAft>
                <a:spcPts val="0"/>
              </a:spcAft>
              <a:buClr>
                <a:schemeClr val="dk1"/>
              </a:buClr>
              <a:buSzPts val="1400"/>
              <a:buChar char="•"/>
              <a:defRPr/>
            </a:lvl8pPr>
            <a:lvl9pPr marL="4114800" lvl="8" indent="-317500" algn="r" rtl="1">
              <a:lnSpc>
                <a:spcPct val="90000"/>
              </a:lnSpc>
              <a:spcBef>
                <a:spcPts val="400"/>
              </a:spcBef>
              <a:spcAft>
                <a:spcPts val="0"/>
              </a:spcAft>
              <a:buClr>
                <a:schemeClr val="dk1"/>
              </a:buClr>
              <a:buSzPts val="1400"/>
              <a:buChar char="•"/>
              <a:defRPr/>
            </a:lvl9pPr>
          </a:lstStyle>
          <a:p>
            <a:endParaRPr/>
          </a:p>
        </p:txBody>
      </p:sp>
      <p:sp>
        <p:nvSpPr>
          <p:cNvPr id="89" name="Google Shape;89;p19"/>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r" rtl="1">
              <a:lnSpc>
                <a:spcPct val="90000"/>
              </a:lnSpc>
              <a:spcBef>
                <a:spcPts val="800"/>
              </a:spcBef>
              <a:spcAft>
                <a:spcPts val="0"/>
              </a:spcAft>
              <a:buClr>
                <a:schemeClr val="dk1"/>
              </a:buClr>
              <a:buSzPts val="1800"/>
              <a:buNone/>
              <a:defRPr sz="1800" b="1"/>
            </a:lvl1pPr>
            <a:lvl2pPr marL="914400" lvl="1" indent="-228600" algn="r" rtl="1">
              <a:lnSpc>
                <a:spcPct val="90000"/>
              </a:lnSpc>
              <a:spcBef>
                <a:spcPts val="400"/>
              </a:spcBef>
              <a:spcAft>
                <a:spcPts val="0"/>
              </a:spcAft>
              <a:buClr>
                <a:schemeClr val="dk1"/>
              </a:buClr>
              <a:buSzPts val="1500"/>
              <a:buNone/>
              <a:defRPr sz="1500" b="1"/>
            </a:lvl2pPr>
            <a:lvl3pPr marL="1371600" lvl="2" indent="-228600" algn="r" rtl="1">
              <a:lnSpc>
                <a:spcPct val="90000"/>
              </a:lnSpc>
              <a:spcBef>
                <a:spcPts val="400"/>
              </a:spcBef>
              <a:spcAft>
                <a:spcPts val="0"/>
              </a:spcAft>
              <a:buClr>
                <a:schemeClr val="dk1"/>
              </a:buClr>
              <a:buSzPts val="1400"/>
              <a:buNone/>
              <a:defRPr sz="1400" b="1"/>
            </a:lvl3pPr>
            <a:lvl4pPr marL="1828800" lvl="3" indent="-228600" algn="r" rtl="1">
              <a:lnSpc>
                <a:spcPct val="90000"/>
              </a:lnSpc>
              <a:spcBef>
                <a:spcPts val="400"/>
              </a:spcBef>
              <a:spcAft>
                <a:spcPts val="0"/>
              </a:spcAft>
              <a:buClr>
                <a:schemeClr val="dk1"/>
              </a:buClr>
              <a:buSzPts val="1200"/>
              <a:buNone/>
              <a:defRPr sz="1200" b="1"/>
            </a:lvl4pPr>
            <a:lvl5pPr marL="2286000" lvl="4" indent="-228600" algn="r" rtl="1">
              <a:lnSpc>
                <a:spcPct val="90000"/>
              </a:lnSpc>
              <a:spcBef>
                <a:spcPts val="400"/>
              </a:spcBef>
              <a:spcAft>
                <a:spcPts val="0"/>
              </a:spcAft>
              <a:buClr>
                <a:schemeClr val="dk1"/>
              </a:buClr>
              <a:buSzPts val="1200"/>
              <a:buNone/>
              <a:defRPr sz="1200" b="1"/>
            </a:lvl5pPr>
            <a:lvl6pPr marL="2743200" lvl="5" indent="-228600" algn="r" rtl="1">
              <a:lnSpc>
                <a:spcPct val="90000"/>
              </a:lnSpc>
              <a:spcBef>
                <a:spcPts val="400"/>
              </a:spcBef>
              <a:spcAft>
                <a:spcPts val="0"/>
              </a:spcAft>
              <a:buClr>
                <a:schemeClr val="dk1"/>
              </a:buClr>
              <a:buSzPts val="1200"/>
              <a:buNone/>
              <a:defRPr sz="1200" b="1"/>
            </a:lvl6pPr>
            <a:lvl7pPr marL="3200400" lvl="6" indent="-228600" algn="r" rtl="1">
              <a:lnSpc>
                <a:spcPct val="90000"/>
              </a:lnSpc>
              <a:spcBef>
                <a:spcPts val="400"/>
              </a:spcBef>
              <a:spcAft>
                <a:spcPts val="0"/>
              </a:spcAft>
              <a:buClr>
                <a:schemeClr val="dk1"/>
              </a:buClr>
              <a:buSzPts val="1200"/>
              <a:buNone/>
              <a:defRPr sz="1200" b="1"/>
            </a:lvl7pPr>
            <a:lvl8pPr marL="3657600" lvl="7" indent="-228600" algn="r" rtl="1">
              <a:lnSpc>
                <a:spcPct val="90000"/>
              </a:lnSpc>
              <a:spcBef>
                <a:spcPts val="400"/>
              </a:spcBef>
              <a:spcAft>
                <a:spcPts val="0"/>
              </a:spcAft>
              <a:buClr>
                <a:schemeClr val="dk1"/>
              </a:buClr>
              <a:buSzPts val="1200"/>
              <a:buNone/>
              <a:defRPr sz="1200" b="1"/>
            </a:lvl8pPr>
            <a:lvl9pPr marL="4114800" lvl="8" indent="-228600" algn="r" rtl="1">
              <a:lnSpc>
                <a:spcPct val="90000"/>
              </a:lnSpc>
              <a:spcBef>
                <a:spcPts val="400"/>
              </a:spcBef>
              <a:spcAft>
                <a:spcPts val="0"/>
              </a:spcAft>
              <a:buClr>
                <a:schemeClr val="dk1"/>
              </a:buClr>
              <a:buSzPts val="1200"/>
              <a:buNone/>
              <a:defRPr sz="1200" b="1"/>
            </a:lvl9pPr>
          </a:lstStyle>
          <a:p>
            <a:endParaRPr/>
          </a:p>
        </p:txBody>
      </p:sp>
      <p:sp>
        <p:nvSpPr>
          <p:cNvPr id="90" name="Google Shape;90;p19"/>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r" rtl="1">
              <a:lnSpc>
                <a:spcPct val="90000"/>
              </a:lnSpc>
              <a:spcBef>
                <a:spcPts val="800"/>
              </a:spcBef>
              <a:spcAft>
                <a:spcPts val="0"/>
              </a:spcAft>
              <a:buClr>
                <a:schemeClr val="dk1"/>
              </a:buClr>
              <a:buSzPts val="1400"/>
              <a:buChar char="•"/>
              <a:defRPr/>
            </a:lvl1pPr>
            <a:lvl2pPr marL="914400" lvl="1" indent="-317500" algn="r" rtl="1">
              <a:lnSpc>
                <a:spcPct val="90000"/>
              </a:lnSpc>
              <a:spcBef>
                <a:spcPts val="400"/>
              </a:spcBef>
              <a:spcAft>
                <a:spcPts val="0"/>
              </a:spcAft>
              <a:buClr>
                <a:schemeClr val="dk1"/>
              </a:buClr>
              <a:buSzPts val="1400"/>
              <a:buChar char="•"/>
              <a:defRPr/>
            </a:lvl2pPr>
            <a:lvl3pPr marL="1371600" lvl="2" indent="-317500" algn="r" rtl="1">
              <a:lnSpc>
                <a:spcPct val="90000"/>
              </a:lnSpc>
              <a:spcBef>
                <a:spcPts val="400"/>
              </a:spcBef>
              <a:spcAft>
                <a:spcPts val="0"/>
              </a:spcAft>
              <a:buClr>
                <a:schemeClr val="dk1"/>
              </a:buClr>
              <a:buSzPts val="1400"/>
              <a:buChar char="•"/>
              <a:defRPr/>
            </a:lvl3pPr>
            <a:lvl4pPr marL="1828800" lvl="3" indent="-317500" algn="r" rtl="1">
              <a:lnSpc>
                <a:spcPct val="90000"/>
              </a:lnSpc>
              <a:spcBef>
                <a:spcPts val="400"/>
              </a:spcBef>
              <a:spcAft>
                <a:spcPts val="0"/>
              </a:spcAft>
              <a:buClr>
                <a:schemeClr val="dk1"/>
              </a:buClr>
              <a:buSzPts val="1400"/>
              <a:buChar char="•"/>
              <a:defRPr/>
            </a:lvl4pPr>
            <a:lvl5pPr marL="2286000" lvl="4" indent="-317500" algn="r" rtl="1">
              <a:lnSpc>
                <a:spcPct val="90000"/>
              </a:lnSpc>
              <a:spcBef>
                <a:spcPts val="400"/>
              </a:spcBef>
              <a:spcAft>
                <a:spcPts val="0"/>
              </a:spcAft>
              <a:buClr>
                <a:schemeClr val="dk1"/>
              </a:buClr>
              <a:buSzPts val="1400"/>
              <a:buChar char="•"/>
              <a:defRPr/>
            </a:lvl5pPr>
            <a:lvl6pPr marL="2743200" lvl="5" indent="-317500" algn="r" rtl="1">
              <a:lnSpc>
                <a:spcPct val="90000"/>
              </a:lnSpc>
              <a:spcBef>
                <a:spcPts val="400"/>
              </a:spcBef>
              <a:spcAft>
                <a:spcPts val="0"/>
              </a:spcAft>
              <a:buClr>
                <a:schemeClr val="dk1"/>
              </a:buClr>
              <a:buSzPts val="1400"/>
              <a:buChar char="•"/>
              <a:defRPr/>
            </a:lvl6pPr>
            <a:lvl7pPr marL="3200400" lvl="6" indent="-317500" algn="r" rtl="1">
              <a:lnSpc>
                <a:spcPct val="90000"/>
              </a:lnSpc>
              <a:spcBef>
                <a:spcPts val="400"/>
              </a:spcBef>
              <a:spcAft>
                <a:spcPts val="0"/>
              </a:spcAft>
              <a:buClr>
                <a:schemeClr val="dk1"/>
              </a:buClr>
              <a:buSzPts val="1400"/>
              <a:buChar char="•"/>
              <a:defRPr/>
            </a:lvl7pPr>
            <a:lvl8pPr marL="3657600" lvl="7" indent="-317500" algn="r" rtl="1">
              <a:lnSpc>
                <a:spcPct val="90000"/>
              </a:lnSpc>
              <a:spcBef>
                <a:spcPts val="400"/>
              </a:spcBef>
              <a:spcAft>
                <a:spcPts val="0"/>
              </a:spcAft>
              <a:buClr>
                <a:schemeClr val="dk1"/>
              </a:buClr>
              <a:buSzPts val="1400"/>
              <a:buChar char="•"/>
              <a:defRPr/>
            </a:lvl8pPr>
            <a:lvl9pPr marL="4114800" lvl="8" indent="-317500" algn="r" rtl="1">
              <a:lnSpc>
                <a:spcPct val="90000"/>
              </a:lnSpc>
              <a:spcBef>
                <a:spcPts val="400"/>
              </a:spcBef>
              <a:spcAft>
                <a:spcPts val="0"/>
              </a:spcAft>
              <a:buClr>
                <a:schemeClr val="dk1"/>
              </a:buClr>
              <a:buSzPts val="1400"/>
              <a:buChar char="•"/>
              <a:defRPr/>
            </a:lvl9pPr>
          </a:lstStyle>
          <a:p>
            <a:endParaRPr/>
          </a:p>
        </p:txBody>
      </p:sp>
      <p:sp>
        <p:nvSpPr>
          <p:cNvPr id="91" name="Google Shape;91;p19"/>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92" name="Google Shape;92;p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93" name="Google Shape;93;p19"/>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כותרת בלבד" type="titleOnly">
  <p:cSld name="TITLE_ONLY">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r" rtl="1">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96" name="Google Shape;96;p20"/>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97" name="Google Shape;97;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98" name="Google Shape;98;p20"/>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תוכן עם כיתוב"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r" rtl="1">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1" name="Google Shape;101;p21"/>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r" rtl="1">
              <a:lnSpc>
                <a:spcPct val="90000"/>
              </a:lnSpc>
              <a:spcBef>
                <a:spcPts val="800"/>
              </a:spcBef>
              <a:spcAft>
                <a:spcPts val="0"/>
              </a:spcAft>
              <a:buClr>
                <a:schemeClr val="dk1"/>
              </a:buClr>
              <a:buSzPts val="2400"/>
              <a:buChar char="•"/>
              <a:defRPr sz="2400"/>
            </a:lvl1pPr>
            <a:lvl2pPr marL="914400" lvl="1" indent="-361950" algn="r" rtl="1">
              <a:lnSpc>
                <a:spcPct val="90000"/>
              </a:lnSpc>
              <a:spcBef>
                <a:spcPts val="400"/>
              </a:spcBef>
              <a:spcAft>
                <a:spcPts val="0"/>
              </a:spcAft>
              <a:buClr>
                <a:schemeClr val="dk1"/>
              </a:buClr>
              <a:buSzPts val="2100"/>
              <a:buChar char="•"/>
              <a:defRPr sz="2100"/>
            </a:lvl2pPr>
            <a:lvl3pPr marL="1371600" lvl="2" indent="-342900" algn="r" rtl="1">
              <a:lnSpc>
                <a:spcPct val="90000"/>
              </a:lnSpc>
              <a:spcBef>
                <a:spcPts val="400"/>
              </a:spcBef>
              <a:spcAft>
                <a:spcPts val="0"/>
              </a:spcAft>
              <a:buClr>
                <a:schemeClr val="dk1"/>
              </a:buClr>
              <a:buSzPts val="1800"/>
              <a:buChar char="•"/>
              <a:defRPr sz="1800"/>
            </a:lvl3pPr>
            <a:lvl4pPr marL="1828800" lvl="3" indent="-323850" algn="r" rtl="1">
              <a:lnSpc>
                <a:spcPct val="90000"/>
              </a:lnSpc>
              <a:spcBef>
                <a:spcPts val="400"/>
              </a:spcBef>
              <a:spcAft>
                <a:spcPts val="0"/>
              </a:spcAft>
              <a:buClr>
                <a:schemeClr val="dk1"/>
              </a:buClr>
              <a:buSzPts val="1500"/>
              <a:buChar char="•"/>
              <a:defRPr sz="1500"/>
            </a:lvl4pPr>
            <a:lvl5pPr marL="2286000" lvl="4" indent="-323850" algn="r" rtl="1">
              <a:lnSpc>
                <a:spcPct val="90000"/>
              </a:lnSpc>
              <a:spcBef>
                <a:spcPts val="400"/>
              </a:spcBef>
              <a:spcAft>
                <a:spcPts val="0"/>
              </a:spcAft>
              <a:buClr>
                <a:schemeClr val="dk1"/>
              </a:buClr>
              <a:buSzPts val="1500"/>
              <a:buChar char="•"/>
              <a:defRPr sz="1500"/>
            </a:lvl5pPr>
            <a:lvl6pPr marL="2743200" lvl="5" indent="-323850" algn="r" rtl="1">
              <a:lnSpc>
                <a:spcPct val="90000"/>
              </a:lnSpc>
              <a:spcBef>
                <a:spcPts val="400"/>
              </a:spcBef>
              <a:spcAft>
                <a:spcPts val="0"/>
              </a:spcAft>
              <a:buClr>
                <a:schemeClr val="dk1"/>
              </a:buClr>
              <a:buSzPts val="1500"/>
              <a:buChar char="•"/>
              <a:defRPr sz="1500"/>
            </a:lvl6pPr>
            <a:lvl7pPr marL="3200400" lvl="6" indent="-323850" algn="r" rtl="1">
              <a:lnSpc>
                <a:spcPct val="90000"/>
              </a:lnSpc>
              <a:spcBef>
                <a:spcPts val="400"/>
              </a:spcBef>
              <a:spcAft>
                <a:spcPts val="0"/>
              </a:spcAft>
              <a:buClr>
                <a:schemeClr val="dk1"/>
              </a:buClr>
              <a:buSzPts val="1500"/>
              <a:buChar char="•"/>
              <a:defRPr sz="1500"/>
            </a:lvl7pPr>
            <a:lvl8pPr marL="3657600" lvl="7" indent="-323850" algn="r" rtl="1">
              <a:lnSpc>
                <a:spcPct val="90000"/>
              </a:lnSpc>
              <a:spcBef>
                <a:spcPts val="400"/>
              </a:spcBef>
              <a:spcAft>
                <a:spcPts val="0"/>
              </a:spcAft>
              <a:buClr>
                <a:schemeClr val="dk1"/>
              </a:buClr>
              <a:buSzPts val="1500"/>
              <a:buChar char="•"/>
              <a:defRPr sz="1500"/>
            </a:lvl8pPr>
            <a:lvl9pPr marL="4114800" lvl="8" indent="-323850" algn="r" rtl="1">
              <a:lnSpc>
                <a:spcPct val="90000"/>
              </a:lnSpc>
              <a:spcBef>
                <a:spcPts val="400"/>
              </a:spcBef>
              <a:spcAft>
                <a:spcPts val="0"/>
              </a:spcAft>
              <a:buClr>
                <a:schemeClr val="dk1"/>
              </a:buClr>
              <a:buSzPts val="1500"/>
              <a:buChar char="•"/>
              <a:defRPr sz="1500"/>
            </a:lvl9pPr>
          </a:lstStyle>
          <a:p>
            <a:endParaRPr/>
          </a:p>
        </p:txBody>
      </p:sp>
      <p:sp>
        <p:nvSpPr>
          <p:cNvPr id="102" name="Google Shape;102;p21"/>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r" rtl="1">
              <a:lnSpc>
                <a:spcPct val="90000"/>
              </a:lnSpc>
              <a:spcBef>
                <a:spcPts val="800"/>
              </a:spcBef>
              <a:spcAft>
                <a:spcPts val="0"/>
              </a:spcAft>
              <a:buClr>
                <a:schemeClr val="dk1"/>
              </a:buClr>
              <a:buSzPts val="1200"/>
              <a:buNone/>
              <a:defRPr sz="1200"/>
            </a:lvl1pPr>
            <a:lvl2pPr marL="914400" lvl="1" indent="-228600" algn="r" rtl="1">
              <a:lnSpc>
                <a:spcPct val="90000"/>
              </a:lnSpc>
              <a:spcBef>
                <a:spcPts val="400"/>
              </a:spcBef>
              <a:spcAft>
                <a:spcPts val="0"/>
              </a:spcAft>
              <a:buClr>
                <a:schemeClr val="dk1"/>
              </a:buClr>
              <a:buSzPts val="1100"/>
              <a:buNone/>
              <a:defRPr sz="1100"/>
            </a:lvl2pPr>
            <a:lvl3pPr marL="1371600" lvl="2" indent="-228600" algn="r" rtl="1">
              <a:lnSpc>
                <a:spcPct val="90000"/>
              </a:lnSpc>
              <a:spcBef>
                <a:spcPts val="400"/>
              </a:spcBef>
              <a:spcAft>
                <a:spcPts val="0"/>
              </a:spcAft>
              <a:buClr>
                <a:schemeClr val="dk1"/>
              </a:buClr>
              <a:buSzPts val="900"/>
              <a:buNone/>
              <a:defRPr sz="900"/>
            </a:lvl3pPr>
            <a:lvl4pPr marL="1828800" lvl="3" indent="-228600" algn="r" rtl="1">
              <a:lnSpc>
                <a:spcPct val="90000"/>
              </a:lnSpc>
              <a:spcBef>
                <a:spcPts val="400"/>
              </a:spcBef>
              <a:spcAft>
                <a:spcPts val="0"/>
              </a:spcAft>
              <a:buClr>
                <a:schemeClr val="dk1"/>
              </a:buClr>
              <a:buSzPts val="800"/>
              <a:buNone/>
              <a:defRPr sz="800"/>
            </a:lvl4pPr>
            <a:lvl5pPr marL="2286000" lvl="4" indent="-228600" algn="r" rtl="1">
              <a:lnSpc>
                <a:spcPct val="90000"/>
              </a:lnSpc>
              <a:spcBef>
                <a:spcPts val="400"/>
              </a:spcBef>
              <a:spcAft>
                <a:spcPts val="0"/>
              </a:spcAft>
              <a:buClr>
                <a:schemeClr val="dk1"/>
              </a:buClr>
              <a:buSzPts val="800"/>
              <a:buNone/>
              <a:defRPr sz="800"/>
            </a:lvl5pPr>
            <a:lvl6pPr marL="2743200" lvl="5" indent="-228600" algn="r" rtl="1">
              <a:lnSpc>
                <a:spcPct val="90000"/>
              </a:lnSpc>
              <a:spcBef>
                <a:spcPts val="400"/>
              </a:spcBef>
              <a:spcAft>
                <a:spcPts val="0"/>
              </a:spcAft>
              <a:buClr>
                <a:schemeClr val="dk1"/>
              </a:buClr>
              <a:buSzPts val="800"/>
              <a:buNone/>
              <a:defRPr sz="800"/>
            </a:lvl6pPr>
            <a:lvl7pPr marL="3200400" lvl="6" indent="-228600" algn="r" rtl="1">
              <a:lnSpc>
                <a:spcPct val="90000"/>
              </a:lnSpc>
              <a:spcBef>
                <a:spcPts val="400"/>
              </a:spcBef>
              <a:spcAft>
                <a:spcPts val="0"/>
              </a:spcAft>
              <a:buClr>
                <a:schemeClr val="dk1"/>
              </a:buClr>
              <a:buSzPts val="800"/>
              <a:buNone/>
              <a:defRPr sz="800"/>
            </a:lvl7pPr>
            <a:lvl8pPr marL="3657600" lvl="7" indent="-228600" algn="r" rtl="1">
              <a:lnSpc>
                <a:spcPct val="90000"/>
              </a:lnSpc>
              <a:spcBef>
                <a:spcPts val="400"/>
              </a:spcBef>
              <a:spcAft>
                <a:spcPts val="0"/>
              </a:spcAft>
              <a:buClr>
                <a:schemeClr val="dk1"/>
              </a:buClr>
              <a:buSzPts val="800"/>
              <a:buNone/>
              <a:defRPr sz="800"/>
            </a:lvl8pPr>
            <a:lvl9pPr marL="4114800" lvl="8" indent="-228600" algn="r" rtl="1">
              <a:lnSpc>
                <a:spcPct val="90000"/>
              </a:lnSpc>
              <a:spcBef>
                <a:spcPts val="400"/>
              </a:spcBef>
              <a:spcAft>
                <a:spcPts val="0"/>
              </a:spcAft>
              <a:buClr>
                <a:schemeClr val="dk1"/>
              </a:buClr>
              <a:buSzPts val="800"/>
              <a:buNone/>
              <a:defRPr sz="800"/>
            </a:lvl9pPr>
          </a:lstStyle>
          <a:p>
            <a:endParaRPr/>
          </a:p>
        </p:txBody>
      </p:sp>
      <p:sp>
        <p:nvSpPr>
          <p:cNvPr id="103" name="Google Shape;103;p21"/>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104" name="Google Shape;104;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105" name="Google Shape;105;p21"/>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תמונה עם כיתוב"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r" rtl="1">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8" name="Google Shape;108;p22"/>
          <p:cNvSpPr>
            <a:spLocks noGrp="1"/>
          </p:cNvSpPr>
          <p:nvPr>
            <p:ph type="pic" idx="2"/>
          </p:nvPr>
        </p:nvSpPr>
        <p:spPr>
          <a:xfrm>
            <a:off x="3887391" y="740569"/>
            <a:ext cx="4629300" cy="3655200"/>
          </a:xfrm>
          <a:prstGeom prst="rect">
            <a:avLst/>
          </a:prstGeom>
          <a:noFill/>
          <a:ln>
            <a:noFill/>
          </a:ln>
        </p:spPr>
      </p:sp>
      <p:sp>
        <p:nvSpPr>
          <p:cNvPr id="109" name="Google Shape;109;p22"/>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r" rtl="1">
              <a:lnSpc>
                <a:spcPct val="90000"/>
              </a:lnSpc>
              <a:spcBef>
                <a:spcPts val="800"/>
              </a:spcBef>
              <a:spcAft>
                <a:spcPts val="0"/>
              </a:spcAft>
              <a:buClr>
                <a:schemeClr val="dk1"/>
              </a:buClr>
              <a:buSzPts val="1200"/>
              <a:buNone/>
              <a:defRPr sz="1200"/>
            </a:lvl1pPr>
            <a:lvl2pPr marL="914400" lvl="1" indent="-228600" algn="r" rtl="1">
              <a:lnSpc>
                <a:spcPct val="90000"/>
              </a:lnSpc>
              <a:spcBef>
                <a:spcPts val="400"/>
              </a:spcBef>
              <a:spcAft>
                <a:spcPts val="0"/>
              </a:spcAft>
              <a:buClr>
                <a:schemeClr val="dk1"/>
              </a:buClr>
              <a:buSzPts val="1100"/>
              <a:buNone/>
              <a:defRPr sz="1100"/>
            </a:lvl2pPr>
            <a:lvl3pPr marL="1371600" lvl="2" indent="-228600" algn="r" rtl="1">
              <a:lnSpc>
                <a:spcPct val="90000"/>
              </a:lnSpc>
              <a:spcBef>
                <a:spcPts val="400"/>
              </a:spcBef>
              <a:spcAft>
                <a:spcPts val="0"/>
              </a:spcAft>
              <a:buClr>
                <a:schemeClr val="dk1"/>
              </a:buClr>
              <a:buSzPts val="900"/>
              <a:buNone/>
              <a:defRPr sz="900"/>
            </a:lvl3pPr>
            <a:lvl4pPr marL="1828800" lvl="3" indent="-228600" algn="r" rtl="1">
              <a:lnSpc>
                <a:spcPct val="90000"/>
              </a:lnSpc>
              <a:spcBef>
                <a:spcPts val="400"/>
              </a:spcBef>
              <a:spcAft>
                <a:spcPts val="0"/>
              </a:spcAft>
              <a:buClr>
                <a:schemeClr val="dk1"/>
              </a:buClr>
              <a:buSzPts val="800"/>
              <a:buNone/>
              <a:defRPr sz="800"/>
            </a:lvl4pPr>
            <a:lvl5pPr marL="2286000" lvl="4" indent="-228600" algn="r" rtl="1">
              <a:lnSpc>
                <a:spcPct val="90000"/>
              </a:lnSpc>
              <a:spcBef>
                <a:spcPts val="400"/>
              </a:spcBef>
              <a:spcAft>
                <a:spcPts val="0"/>
              </a:spcAft>
              <a:buClr>
                <a:schemeClr val="dk1"/>
              </a:buClr>
              <a:buSzPts val="800"/>
              <a:buNone/>
              <a:defRPr sz="800"/>
            </a:lvl5pPr>
            <a:lvl6pPr marL="2743200" lvl="5" indent="-228600" algn="r" rtl="1">
              <a:lnSpc>
                <a:spcPct val="90000"/>
              </a:lnSpc>
              <a:spcBef>
                <a:spcPts val="400"/>
              </a:spcBef>
              <a:spcAft>
                <a:spcPts val="0"/>
              </a:spcAft>
              <a:buClr>
                <a:schemeClr val="dk1"/>
              </a:buClr>
              <a:buSzPts val="800"/>
              <a:buNone/>
              <a:defRPr sz="800"/>
            </a:lvl6pPr>
            <a:lvl7pPr marL="3200400" lvl="6" indent="-228600" algn="r" rtl="1">
              <a:lnSpc>
                <a:spcPct val="90000"/>
              </a:lnSpc>
              <a:spcBef>
                <a:spcPts val="400"/>
              </a:spcBef>
              <a:spcAft>
                <a:spcPts val="0"/>
              </a:spcAft>
              <a:buClr>
                <a:schemeClr val="dk1"/>
              </a:buClr>
              <a:buSzPts val="800"/>
              <a:buNone/>
              <a:defRPr sz="800"/>
            </a:lvl7pPr>
            <a:lvl8pPr marL="3657600" lvl="7" indent="-228600" algn="r" rtl="1">
              <a:lnSpc>
                <a:spcPct val="90000"/>
              </a:lnSpc>
              <a:spcBef>
                <a:spcPts val="400"/>
              </a:spcBef>
              <a:spcAft>
                <a:spcPts val="0"/>
              </a:spcAft>
              <a:buClr>
                <a:schemeClr val="dk1"/>
              </a:buClr>
              <a:buSzPts val="800"/>
              <a:buNone/>
              <a:defRPr sz="800"/>
            </a:lvl8pPr>
            <a:lvl9pPr marL="4114800" lvl="8" indent="-228600" algn="r" rtl="1">
              <a:lnSpc>
                <a:spcPct val="90000"/>
              </a:lnSpc>
              <a:spcBef>
                <a:spcPts val="400"/>
              </a:spcBef>
              <a:spcAft>
                <a:spcPts val="0"/>
              </a:spcAft>
              <a:buClr>
                <a:schemeClr val="dk1"/>
              </a:buClr>
              <a:buSzPts val="800"/>
              <a:buNone/>
              <a:defRPr sz="800"/>
            </a:lvl9pPr>
          </a:lstStyle>
          <a:p>
            <a:endParaRPr/>
          </a:p>
        </p:txBody>
      </p:sp>
      <p:sp>
        <p:nvSpPr>
          <p:cNvPr id="110" name="Google Shape;110;p22"/>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111" name="Google Shape;111;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112" name="Google Shape;112;p22"/>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כותרת וטקסט אנכי"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r" rtl="1">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15" name="Google Shape;115;p23"/>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r" rtl="1">
              <a:lnSpc>
                <a:spcPct val="90000"/>
              </a:lnSpc>
              <a:spcBef>
                <a:spcPts val="800"/>
              </a:spcBef>
              <a:spcAft>
                <a:spcPts val="0"/>
              </a:spcAft>
              <a:buClr>
                <a:schemeClr val="dk1"/>
              </a:buClr>
              <a:buSzPts val="1400"/>
              <a:buChar char="•"/>
              <a:defRPr/>
            </a:lvl1pPr>
            <a:lvl2pPr marL="914400" lvl="1" indent="-317500" algn="r" rtl="1">
              <a:lnSpc>
                <a:spcPct val="90000"/>
              </a:lnSpc>
              <a:spcBef>
                <a:spcPts val="400"/>
              </a:spcBef>
              <a:spcAft>
                <a:spcPts val="0"/>
              </a:spcAft>
              <a:buClr>
                <a:schemeClr val="dk1"/>
              </a:buClr>
              <a:buSzPts val="1400"/>
              <a:buChar char="•"/>
              <a:defRPr/>
            </a:lvl2pPr>
            <a:lvl3pPr marL="1371600" lvl="2" indent="-317500" algn="r" rtl="1">
              <a:lnSpc>
                <a:spcPct val="90000"/>
              </a:lnSpc>
              <a:spcBef>
                <a:spcPts val="400"/>
              </a:spcBef>
              <a:spcAft>
                <a:spcPts val="0"/>
              </a:spcAft>
              <a:buClr>
                <a:schemeClr val="dk1"/>
              </a:buClr>
              <a:buSzPts val="1400"/>
              <a:buChar char="•"/>
              <a:defRPr/>
            </a:lvl3pPr>
            <a:lvl4pPr marL="1828800" lvl="3" indent="-317500" algn="r" rtl="1">
              <a:lnSpc>
                <a:spcPct val="90000"/>
              </a:lnSpc>
              <a:spcBef>
                <a:spcPts val="400"/>
              </a:spcBef>
              <a:spcAft>
                <a:spcPts val="0"/>
              </a:spcAft>
              <a:buClr>
                <a:schemeClr val="dk1"/>
              </a:buClr>
              <a:buSzPts val="1400"/>
              <a:buChar char="•"/>
              <a:defRPr/>
            </a:lvl4pPr>
            <a:lvl5pPr marL="2286000" lvl="4" indent="-317500" algn="r" rtl="1">
              <a:lnSpc>
                <a:spcPct val="90000"/>
              </a:lnSpc>
              <a:spcBef>
                <a:spcPts val="400"/>
              </a:spcBef>
              <a:spcAft>
                <a:spcPts val="0"/>
              </a:spcAft>
              <a:buClr>
                <a:schemeClr val="dk1"/>
              </a:buClr>
              <a:buSzPts val="1400"/>
              <a:buChar char="•"/>
              <a:defRPr/>
            </a:lvl5pPr>
            <a:lvl6pPr marL="2743200" lvl="5" indent="-317500" algn="r" rtl="1">
              <a:lnSpc>
                <a:spcPct val="90000"/>
              </a:lnSpc>
              <a:spcBef>
                <a:spcPts val="400"/>
              </a:spcBef>
              <a:spcAft>
                <a:spcPts val="0"/>
              </a:spcAft>
              <a:buClr>
                <a:schemeClr val="dk1"/>
              </a:buClr>
              <a:buSzPts val="1400"/>
              <a:buChar char="•"/>
              <a:defRPr/>
            </a:lvl6pPr>
            <a:lvl7pPr marL="3200400" lvl="6" indent="-317500" algn="r" rtl="1">
              <a:lnSpc>
                <a:spcPct val="90000"/>
              </a:lnSpc>
              <a:spcBef>
                <a:spcPts val="400"/>
              </a:spcBef>
              <a:spcAft>
                <a:spcPts val="0"/>
              </a:spcAft>
              <a:buClr>
                <a:schemeClr val="dk1"/>
              </a:buClr>
              <a:buSzPts val="1400"/>
              <a:buChar char="•"/>
              <a:defRPr/>
            </a:lvl7pPr>
            <a:lvl8pPr marL="3657600" lvl="7" indent="-317500" algn="r" rtl="1">
              <a:lnSpc>
                <a:spcPct val="90000"/>
              </a:lnSpc>
              <a:spcBef>
                <a:spcPts val="400"/>
              </a:spcBef>
              <a:spcAft>
                <a:spcPts val="0"/>
              </a:spcAft>
              <a:buClr>
                <a:schemeClr val="dk1"/>
              </a:buClr>
              <a:buSzPts val="1400"/>
              <a:buChar char="•"/>
              <a:defRPr/>
            </a:lvl8pPr>
            <a:lvl9pPr marL="4114800" lvl="8" indent="-317500" algn="r" rtl="1">
              <a:lnSpc>
                <a:spcPct val="90000"/>
              </a:lnSpc>
              <a:spcBef>
                <a:spcPts val="400"/>
              </a:spcBef>
              <a:spcAft>
                <a:spcPts val="0"/>
              </a:spcAft>
              <a:buClr>
                <a:schemeClr val="dk1"/>
              </a:buClr>
              <a:buSzPts val="1400"/>
              <a:buChar char="•"/>
              <a:defRPr/>
            </a:lvl9pPr>
          </a:lstStyle>
          <a:p>
            <a:endParaRPr/>
          </a:p>
        </p:txBody>
      </p:sp>
      <p:sp>
        <p:nvSpPr>
          <p:cNvPr id="116" name="Google Shape;116;p23"/>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כותרת אנכית וטקסט"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r" rtl="1">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r" rtl="1">
              <a:lnSpc>
                <a:spcPct val="90000"/>
              </a:lnSpc>
              <a:spcBef>
                <a:spcPts val="800"/>
              </a:spcBef>
              <a:spcAft>
                <a:spcPts val="0"/>
              </a:spcAft>
              <a:buClr>
                <a:schemeClr val="dk1"/>
              </a:buClr>
              <a:buSzPts val="1400"/>
              <a:buChar char="•"/>
              <a:defRPr/>
            </a:lvl1pPr>
            <a:lvl2pPr marL="914400" lvl="1" indent="-317500" algn="r" rtl="1">
              <a:lnSpc>
                <a:spcPct val="90000"/>
              </a:lnSpc>
              <a:spcBef>
                <a:spcPts val="400"/>
              </a:spcBef>
              <a:spcAft>
                <a:spcPts val="0"/>
              </a:spcAft>
              <a:buClr>
                <a:schemeClr val="dk1"/>
              </a:buClr>
              <a:buSzPts val="1400"/>
              <a:buChar char="•"/>
              <a:defRPr/>
            </a:lvl2pPr>
            <a:lvl3pPr marL="1371600" lvl="2" indent="-317500" algn="r" rtl="1">
              <a:lnSpc>
                <a:spcPct val="90000"/>
              </a:lnSpc>
              <a:spcBef>
                <a:spcPts val="400"/>
              </a:spcBef>
              <a:spcAft>
                <a:spcPts val="0"/>
              </a:spcAft>
              <a:buClr>
                <a:schemeClr val="dk1"/>
              </a:buClr>
              <a:buSzPts val="1400"/>
              <a:buChar char="•"/>
              <a:defRPr/>
            </a:lvl3pPr>
            <a:lvl4pPr marL="1828800" lvl="3" indent="-317500" algn="r" rtl="1">
              <a:lnSpc>
                <a:spcPct val="90000"/>
              </a:lnSpc>
              <a:spcBef>
                <a:spcPts val="400"/>
              </a:spcBef>
              <a:spcAft>
                <a:spcPts val="0"/>
              </a:spcAft>
              <a:buClr>
                <a:schemeClr val="dk1"/>
              </a:buClr>
              <a:buSzPts val="1400"/>
              <a:buChar char="•"/>
              <a:defRPr/>
            </a:lvl4pPr>
            <a:lvl5pPr marL="2286000" lvl="4" indent="-317500" algn="r" rtl="1">
              <a:lnSpc>
                <a:spcPct val="90000"/>
              </a:lnSpc>
              <a:spcBef>
                <a:spcPts val="400"/>
              </a:spcBef>
              <a:spcAft>
                <a:spcPts val="0"/>
              </a:spcAft>
              <a:buClr>
                <a:schemeClr val="dk1"/>
              </a:buClr>
              <a:buSzPts val="1400"/>
              <a:buChar char="•"/>
              <a:defRPr/>
            </a:lvl5pPr>
            <a:lvl6pPr marL="2743200" lvl="5" indent="-317500" algn="r" rtl="1">
              <a:lnSpc>
                <a:spcPct val="90000"/>
              </a:lnSpc>
              <a:spcBef>
                <a:spcPts val="400"/>
              </a:spcBef>
              <a:spcAft>
                <a:spcPts val="0"/>
              </a:spcAft>
              <a:buClr>
                <a:schemeClr val="dk1"/>
              </a:buClr>
              <a:buSzPts val="1400"/>
              <a:buChar char="•"/>
              <a:defRPr/>
            </a:lvl6pPr>
            <a:lvl7pPr marL="3200400" lvl="6" indent="-317500" algn="r" rtl="1">
              <a:lnSpc>
                <a:spcPct val="90000"/>
              </a:lnSpc>
              <a:spcBef>
                <a:spcPts val="400"/>
              </a:spcBef>
              <a:spcAft>
                <a:spcPts val="0"/>
              </a:spcAft>
              <a:buClr>
                <a:schemeClr val="dk1"/>
              </a:buClr>
              <a:buSzPts val="1400"/>
              <a:buChar char="•"/>
              <a:defRPr/>
            </a:lvl7pPr>
            <a:lvl8pPr marL="3657600" lvl="7" indent="-317500" algn="r" rtl="1">
              <a:lnSpc>
                <a:spcPct val="90000"/>
              </a:lnSpc>
              <a:spcBef>
                <a:spcPts val="400"/>
              </a:spcBef>
              <a:spcAft>
                <a:spcPts val="0"/>
              </a:spcAft>
              <a:buClr>
                <a:schemeClr val="dk1"/>
              </a:buClr>
              <a:buSzPts val="1400"/>
              <a:buChar char="•"/>
              <a:defRPr/>
            </a:lvl8pPr>
            <a:lvl9pPr marL="4114800" lvl="8" indent="-317500" algn="r" rtl="1">
              <a:lnSpc>
                <a:spcPct val="90000"/>
              </a:lnSpc>
              <a:spcBef>
                <a:spcPts val="4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_HEADER_1">
  <p:cSld name="SECTION_HEADER_1">
    <p:spTree>
      <p:nvGrpSpPr>
        <p:cNvPr id="1" name="Shape 125"/>
        <p:cNvGrpSpPr/>
        <p:nvPr/>
      </p:nvGrpSpPr>
      <p:grpSpPr>
        <a:xfrm>
          <a:off x="0" y="0"/>
          <a:ext cx="0" cy="0"/>
          <a:chOff x="0" y="0"/>
          <a:chExt cx="0" cy="0"/>
        </a:xfrm>
      </p:grpSpPr>
      <p:sp>
        <p:nvSpPr>
          <p:cNvPr id="126" name="Google Shape;126;p25"/>
          <p:cNvSpPr txBox="1">
            <a:spLocks noGrp="1"/>
          </p:cNvSpPr>
          <p:nvPr>
            <p:ph type="title"/>
          </p:nvPr>
        </p:nvSpPr>
        <p:spPr>
          <a:xfrm>
            <a:off x="311700" y="2150850"/>
            <a:ext cx="8520600" cy="841800"/>
          </a:xfrm>
          <a:prstGeom prst="rect">
            <a:avLst/>
          </a:prstGeom>
        </p:spPr>
        <p:txBody>
          <a:bodyPr spcFirstLastPara="1" wrap="square" lIns="68575" tIns="34275" rIns="68575" bIns="3427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27" name="Google Shape;127;p25"/>
          <p:cNvSpPr txBox="1">
            <a:spLocks noGrp="1"/>
          </p:cNvSpPr>
          <p:nvPr>
            <p:ph type="sldNum" idx="12"/>
          </p:nvPr>
        </p:nvSpPr>
        <p:spPr>
          <a:xfrm>
            <a:off x="8472458" y="4663217"/>
            <a:ext cx="548700" cy="393600"/>
          </a:xfrm>
          <a:prstGeom prst="rect">
            <a:avLst/>
          </a:prstGeom>
        </p:spPr>
        <p:txBody>
          <a:bodyPr spcFirstLastPara="1" wrap="square" lIns="68575" tIns="34275" rIns="68575" bIns="3427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_HEADER_2">
  <p:cSld name="SECTION_HEADER_2">
    <p:spTree>
      <p:nvGrpSpPr>
        <p:cNvPr id="1" name="Shape 128"/>
        <p:cNvGrpSpPr/>
        <p:nvPr/>
      </p:nvGrpSpPr>
      <p:grpSpPr>
        <a:xfrm>
          <a:off x="0" y="0"/>
          <a:ext cx="0" cy="0"/>
          <a:chOff x="0" y="0"/>
          <a:chExt cx="0" cy="0"/>
        </a:xfrm>
      </p:grpSpPr>
      <p:sp>
        <p:nvSpPr>
          <p:cNvPr id="129" name="Google Shape;129;p26"/>
          <p:cNvSpPr txBox="1">
            <a:spLocks noGrp="1"/>
          </p:cNvSpPr>
          <p:nvPr>
            <p:ph type="title"/>
          </p:nvPr>
        </p:nvSpPr>
        <p:spPr>
          <a:xfrm>
            <a:off x="3359700" y="1524350"/>
            <a:ext cx="1275900" cy="5388900"/>
          </a:xfrm>
          <a:prstGeom prst="rect">
            <a:avLst/>
          </a:prstGeom>
        </p:spPr>
        <p:txBody>
          <a:bodyPr spcFirstLastPara="1" wrap="square" lIns="68575" tIns="34275" rIns="68575" bIns="34275" anchor="ctr" anchorCtr="0">
            <a:normAutofit/>
          </a:bodyPr>
          <a:lstStyle>
            <a:lvl1pPr lvl="0" rtl="0">
              <a:spcBef>
                <a:spcPts val="0"/>
              </a:spcBef>
              <a:spcAft>
                <a:spcPts val="0"/>
              </a:spcAft>
              <a:buSzPts val="3600"/>
              <a:buFont typeface="Helvetica Neue"/>
              <a:buNone/>
              <a:defRPr sz="4800">
                <a:solidFill>
                  <a:srgbClr val="002060"/>
                </a:solidFill>
                <a:latin typeface="Helvetica Neue"/>
                <a:ea typeface="Helvetica Neue"/>
                <a:cs typeface="Helvetica Neue"/>
                <a:sym typeface="Helvetica Neue"/>
              </a:defRPr>
            </a:lvl1pPr>
            <a:lvl2pPr lvl="1" algn="ctr" rtl="0">
              <a:spcBef>
                <a:spcPts val="0"/>
              </a:spcBef>
              <a:spcAft>
                <a:spcPts val="0"/>
              </a:spcAft>
              <a:buSzPts val="3600"/>
              <a:buFont typeface="Helvetica Neue"/>
              <a:buNone/>
              <a:defRPr sz="3600">
                <a:latin typeface="Helvetica Neue"/>
                <a:ea typeface="Helvetica Neue"/>
                <a:cs typeface="Helvetica Neue"/>
                <a:sym typeface="Helvetica Neue"/>
              </a:defRPr>
            </a:lvl2pPr>
            <a:lvl3pPr lvl="2" algn="ctr" rtl="0">
              <a:spcBef>
                <a:spcPts val="0"/>
              </a:spcBef>
              <a:spcAft>
                <a:spcPts val="0"/>
              </a:spcAft>
              <a:buSzPts val="3600"/>
              <a:buFont typeface="Helvetica Neue"/>
              <a:buNone/>
              <a:defRPr sz="3600">
                <a:latin typeface="Helvetica Neue"/>
                <a:ea typeface="Helvetica Neue"/>
                <a:cs typeface="Helvetica Neue"/>
                <a:sym typeface="Helvetica Neue"/>
              </a:defRPr>
            </a:lvl3pPr>
            <a:lvl4pPr lvl="3" algn="ctr" rtl="0">
              <a:spcBef>
                <a:spcPts val="0"/>
              </a:spcBef>
              <a:spcAft>
                <a:spcPts val="0"/>
              </a:spcAft>
              <a:buSzPts val="3600"/>
              <a:buFont typeface="Helvetica Neue"/>
              <a:buNone/>
              <a:defRPr sz="3600">
                <a:latin typeface="Helvetica Neue"/>
                <a:ea typeface="Helvetica Neue"/>
                <a:cs typeface="Helvetica Neue"/>
                <a:sym typeface="Helvetica Neue"/>
              </a:defRPr>
            </a:lvl4pPr>
            <a:lvl5pPr lvl="4" algn="ctr" rtl="0">
              <a:spcBef>
                <a:spcPts val="0"/>
              </a:spcBef>
              <a:spcAft>
                <a:spcPts val="0"/>
              </a:spcAft>
              <a:buSzPts val="3600"/>
              <a:buFont typeface="Helvetica Neue"/>
              <a:buNone/>
              <a:defRPr sz="3600">
                <a:latin typeface="Helvetica Neue"/>
                <a:ea typeface="Helvetica Neue"/>
                <a:cs typeface="Helvetica Neue"/>
                <a:sym typeface="Helvetica Neue"/>
              </a:defRPr>
            </a:lvl5pPr>
            <a:lvl6pPr lvl="5" algn="ctr" rtl="0">
              <a:spcBef>
                <a:spcPts val="0"/>
              </a:spcBef>
              <a:spcAft>
                <a:spcPts val="0"/>
              </a:spcAft>
              <a:buSzPts val="3600"/>
              <a:buFont typeface="Helvetica Neue"/>
              <a:buNone/>
              <a:defRPr sz="3600">
                <a:latin typeface="Helvetica Neue"/>
                <a:ea typeface="Helvetica Neue"/>
                <a:cs typeface="Helvetica Neue"/>
                <a:sym typeface="Helvetica Neue"/>
              </a:defRPr>
            </a:lvl6pPr>
            <a:lvl7pPr lvl="6" algn="ctr" rtl="0">
              <a:spcBef>
                <a:spcPts val="0"/>
              </a:spcBef>
              <a:spcAft>
                <a:spcPts val="0"/>
              </a:spcAft>
              <a:buSzPts val="3600"/>
              <a:buFont typeface="Helvetica Neue"/>
              <a:buNone/>
              <a:defRPr sz="3600">
                <a:latin typeface="Helvetica Neue"/>
                <a:ea typeface="Helvetica Neue"/>
                <a:cs typeface="Helvetica Neue"/>
                <a:sym typeface="Helvetica Neue"/>
              </a:defRPr>
            </a:lvl7pPr>
            <a:lvl8pPr lvl="7" algn="ctr" rtl="0">
              <a:spcBef>
                <a:spcPts val="0"/>
              </a:spcBef>
              <a:spcAft>
                <a:spcPts val="0"/>
              </a:spcAft>
              <a:buSzPts val="3600"/>
              <a:buFont typeface="Helvetica Neue"/>
              <a:buNone/>
              <a:defRPr sz="3600">
                <a:latin typeface="Helvetica Neue"/>
                <a:ea typeface="Helvetica Neue"/>
                <a:cs typeface="Helvetica Neue"/>
                <a:sym typeface="Helvetica Neue"/>
              </a:defRPr>
            </a:lvl8pPr>
            <a:lvl9pPr lvl="8" algn="ctr" rtl="0">
              <a:spcBef>
                <a:spcPts val="0"/>
              </a:spcBef>
              <a:spcAft>
                <a:spcPts val="0"/>
              </a:spcAft>
              <a:buSzPts val="3600"/>
              <a:buFont typeface="Helvetica Neue"/>
              <a:buNone/>
              <a:defRPr sz="3600">
                <a:latin typeface="Helvetica Neue"/>
                <a:ea typeface="Helvetica Neue"/>
                <a:cs typeface="Helvetica Neue"/>
                <a:sym typeface="Helvetica Neue"/>
              </a:defRPr>
            </a:lvl9pPr>
          </a:lstStyle>
          <a:p>
            <a:endParaRPr/>
          </a:p>
        </p:txBody>
      </p:sp>
      <p:sp>
        <p:nvSpPr>
          <p:cNvPr id="130" name="Google Shape;130;p26"/>
          <p:cNvSpPr txBox="1">
            <a:spLocks noGrp="1"/>
          </p:cNvSpPr>
          <p:nvPr>
            <p:ph type="sldNum" idx="12"/>
          </p:nvPr>
        </p:nvSpPr>
        <p:spPr>
          <a:xfrm>
            <a:off x="8472458" y="4663217"/>
            <a:ext cx="548700" cy="393600"/>
          </a:xfrm>
          <a:prstGeom prst="rect">
            <a:avLst/>
          </a:prstGeom>
        </p:spPr>
        <p:txBody>
          <a:bodyPr spcFirstLastPara="1" wrap="square" lIns="68575" tIns="34275" rIns="68575" bIns="3427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5">
            <a:alphaModFix/>
          </a:blip>
          <a:stretch>
            <a:fillRect/>
          </a:stretch>
        </a:blip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r" rtl="1">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r" rtl="1">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r" rtl="1">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r" rtl="1">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r" rtl="1">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r" rtl="1">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r" rtl="1">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r" rtl="1">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r" rtl="1">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r" rtl="1">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R="0" lvl="0" algn="r" rtl="1">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1">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l" rtl="1">
              <a:spcBef>
                <a:spcPts val="0"/>
              </a:spcBef>
              <a:buNone/>
              <a:defRPr sz="900" b="0" i="0" u="none" strike="noStrike" cap="none">
                <a:solidFill>
                  <a:srgbClr val="888888"/>
                </a:solidFill>
                <a:latin typeface="Calibri"/>
                <a:ea typeface="Calibri"/>
                <a:cs typeface="Calibri"/>
                <a:sym typeface="Calibri"/>
              </a:defRPr>
            </a:lvl1pPr>
            <a:lvl2pPr marL="0" marR="0" lvl="1" indent="0" algn="l" rtl="1">
              <a:spcBef>
                <a:spcPts val="0"/>
              </a:spcBef>
              <a:buNone/>
              <a:defRPr sz="900" b="0" i="0" u="none" strike="noStrike" cap="none">
                <a:solidFill>
                  <a:srgbClr val="888888"/>
                </a:solidFill>
                <a:latin typeface="Calibri"/>
                <a:ea typeface="Calibri"/>
                <a:cs typeface="Calibri"/>
                <a:sym typeface="Calibri"/>
              </a:defRPr>
            </a:lvl2pPr>
            <a:lvl3pPr marL="0" marR="0" lvl="2" indent="0" algn="l" rtl="1">
              <a:spcBef>
                <a:spcPts val="0"/>
              </a:spcBef>
              <a:buNone/>
              <a:defRPr sz="900" b="0" i="0" u="none" strike="noStrike" cap="none">
                <a:solidFill>
                  <a:srgbClr val="888888"/>
                </a:solidFill>
                <a:latin typeface="Calibri"/>
                <a:ea typeface="Calibri"/>
                <a:cs typeface="Calibri"/>
                <a:sym typeface="Calibri"/>
              </a:defRPr>
            </a:lvl3pPr>
            <a:lvl4pPr marL="0" marR="0" lvl="3" indent="0" algn="l" rtl="1">
              <a:spcBef>
                <a:spcPts val="0"/>
              </a:spcBef>
              <a:buNone/>
              <a:defRPr sz="900" b="0" i="0" u="none" strike="noStrike" cap="none">
                <a:solidFill>
                  <a:srgbClr val="888888"/>
                </a:solidFill>
                <a:latin typeface="Calibri"/>
                <a:ea typeface="Calibri"/>
                <a:cs typeface="Calibri"/>
                <a:sym typeface="Calibri"/>
              </a:defRPr>
            </a:lvl4pPr>
            <a:lvl5pPr marL="0" marR="0" lvl="4" indent="0" algn="l" rtl="1">
              <a:spcBef>
                <a:spcPts val="0"/>
              </a:spcBef>
              <a:buNone/>
              <a:defRPr sz="900" b="0" i="0" u="none" strike="noStrike" cap="none">
                <a:solidFill>
                  <a:srgbClr val="888888"/>
                </a:solidFill>
                <a:latin typeface="Calibri"/>
                <a:ea typeface="Calibri"/>
                <a:cs typeface="Calibri"/>
                <a:sym typeface="Calibri"/>
              </a:defRPr>
            </a:lvl5pPr>
            <a:lvl6pPr marL="0" marR="0" lvl="5" indent="0" algn="l" rtl="1">
              <a:spcBef>
                <a:spcPts val="0"/>
              </a:spcBef>
              <a:buNone/>
              <a:defRPr sz="900" b="0" i="0" u="none" strike="noStrike" cap="none">
                <a:solidFill>
                  <a:srgbClr val="888888"/>
                </a:solidFill>
                <a:latin typeface="Calibri"/>
                <a:ea typeface="Calibri"/>
                <a:cs typeface="Calibri"/>
                <a:sym typeface="Calibri"/>
              </a:defRPr>
            </a:lvl6pPr>
            <a:lvl7pPr marL="0" marR="0" lvl="6" indent="0" algn="l" rtl="1">
              <a:spcBef>
                <a:spcPts val="0"/>
              </a:spcBef>
              <a:buNone/>
              <a:defRPr sz="900" b="0" i="0" u="none" strike="noStrike" cap="none">
                <a:solidFill>
                  <a:srgbClr val="888888"/>
                </a:solidFill>
                <a:latin typeface="Calibri"/>
                <a:ea typeface="Calibri"/>
                <a:cs typeface="Calibri"/>
                <a:sym typeface="Calibri"/>
              </a:defRPr>
            </a:lvl7pPr>
            <a:lvl8pPr marL="0" marR="0" lvl="7" indent="0" algn="l" rtl="1">
              <a:spcBef>
                <a:spcPts val="0"/>
              </a:spcBef>
              <a:buNone/>
              <a:defRPr sz="900" b="0" i="0" u="none" strike="noStrike" cap="none">
                <a:solidFill>
                  <a:srgbClr val="888888"/>
                </a:solidFill>
                <a:latin typeface="Calibri"/>
                <a:ea typeface="Calibri"/>
                <a:cs typeface="Calibri"/>
                <a:sym typeface="Calibri"/>
              </a:defRPr>
            </a:lvl8pPr>
            <a:lvl9pPr marL="0" marR="0" lvl="8" indent="0" algn="l" rtl="1">
              <a:spcBef>
                <a:spcPts val="0"/>
              </a:spcBef>
              <a:buNone/>
              <a:defRPr sz="900" b="0" i="0" u="none" strike="noStrike" cap="none">
                <a:solidFill>
                  <a:srgbClr val="888888"/>
                </a:solidFill>
                <a:latin typeface="Calibri"/>
                <a:ea typeface="Calibri"/>
                <a:cs typeface="Calibri"/>
                <a:sym typeface="Calibri"/>
              </a:defRPr>
            </a:lvl9pPr>
          </a:lstStyle>
          <a:p>
            <a:pPr marL="0" lvl="0" indent="0" algn="l" rtl="1">
              <a:spcBef>
                <a:spcPts val="0"/>
              </a:spcBef>
              <a:spcAft>
                <a:spcPts val="0"/>
              </a:spcAft>
              <a:buNone/>
            </a:pPr>
            <a:fld id="{00000000-1234-1234-1234-123412341234}" type="slidenum">
              <a:rPr lang="iw"/>
              <a:t>‹#›</a:t>
            </a:fld>
            <a:endParaRPr/>
          </a:p>
        </p:txBody>
      </p:sp>
    </p:spTree>
  </p:cSld>
  <p:clrMap bg1="lt1" tx1="dk1" bg2="dk2" tx2="lt2" accent1="accent1" accent2="accent2" accent3="accent3" accent4="accent4" accent5="accent5" accent6="accent6" hlink="hlink" folHlink="folHlink"/>
  <p:sldLayoutIdLst>
    <p:sldLayoutId id="2147483659" r:id="rId1"/>
    <p:sldLayoutId id="2147483672"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xml"/><Relationship Id="rId4" Type="http://schemas.openxmlformats.org/officeDocument/2006/relationships/image" Target="../media/image29.jpeg"/></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customXml" Target="../ink/ink1.xml"/><Relationship Id="rId7" Type="http://schemas.openxmlformats.org/officeDocument/2006/relationships/image" Target="../media/image33.png"/><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31.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32.jpeg"/></Relationships>
</file>

<file path=ppt/slides/_rels/slide2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image" Target="../media/image35.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10.xml"/><Relationship Id="rId4" Type="http://schemas.openxmlformats.org/officeDocument/2006/relationships/image" Target="../media/image35.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1.xml"/><Relationship Id="rId4" Type="http://schemas.openxmlformats.org/officeDocument/2006/relationships/image" Target="../media/image36.jp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12.xml"/><Relationship Id="rId5" Type="http://schemas.openxmlformats.org/officeDocument/2006/relationships/image" Target="../media/image38.jpeg"/><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36.jp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4.xml"/><Relationship Id="rId4" Type="http://schemas.openxmlformats.org/officeDocument/2006/relationships/image" Target="../media/image39.jpeg"/></Relationships>
</file>

<file path=ppt/slides/_rels/slide2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3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42.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7.xml"/><Relationship Id="rId6" Type="http://schemas.openxmlformats.org/officeDocument/2006/relationships/image" Target="../media/image44.jpeg"/><Relationship Id="rId5" Type="http://schemas.openxmlformats.org/officeDocument/2006/relationships/image" Target="../media/image43.jpeg"/><Relationship Id="rId4" Type="http://schemas.microsoft.com/office/2018/10/relationships/comments" Target="../comments/modernComment_140_F0F66F77.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8.xml"/><Relationship Id="rId5" Type="http://schemas.openxmlformats.org/officeDocument/2006/relationships/image" Target="../media/image46.png"/><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19.xml"/><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20.xml"/><Relationship Id="rId4" Type="http://schemas.openxmlformats.org/officeDocument/2006/relationships/image" Target="../media/image48.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21.xml"/><Relationship Id="rId5" Type="http://schemas.openxmlformats.org/officeDocument/2006/relationships/image" Target="../media/image49.jpeg"/><Relationship Id="rId4" Type="http://schemas.microsoft.com/office/2018/10/relationships/comments" Target="../comments/modernComment_135_33CE1145.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22.xml"/></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23.xml"/><Relationship Id="rId4" Type="http://schemas.openxmlformats.org/officeDocument/2006/relationships/image" Target="../media/image50.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24.xml"/><Relationship Id="rId4" Type="http://schemas.openxmlformats.org/officeDocument/2006/relationships/image" Target="../media/image51.jpe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tags" Target="../tags/tag25.xml"/><Relationship Id="rId4" Type="http://schemas.openxmlformats.org/officeDocument/2006/relationships/image" Target="../media/image51.jpe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tags" Target="../tags/tag26.xml"/><Relationship Id="rId4" Type="http://schemas.openxmlformats.org/officeDocument/2006/relationships/image" Target="../media/image50.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tags" Target="../tags/tag27.xml"/><Relationship Id="rId4" Type="http://schemas.openxmlformats.org/officeDocument/2006/relationships/image" Target="../media/image39.jpe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xml"/><Relationship Id="rId1" Type="http://schemas.openxmlformats.org/officeDocument/2006/relationships/tags" Target="../tags/tag28.xml"/><Relationship Id="rId4" Type="http://schemas.openxmlformats.org/officeDocument/2006/relationships/image" Target="../media/image39.jpe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xml"/><Relationship Id="rId1" Type="http://schemas.openxmlformats.org/officeDocument/2006/relationships/tags" Target="../tags/tag29.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xml"/><Relationship Id="rId1" Type="http://schemas.openxmlformats.org/officeDocument/2006/relationships/tags" Target="../tags/tag30.xml"/><Relationship Id="rId4" Type="http://schemas.openxmlformats.org/officeDocument/2006/relationships/image" Target="../media/image55.jpe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xml"/><Relationship Id="rId1" Type="http://schemas.openxmlformats.org/officeDocument/2006/relationships/tags" Target="../tags/tag31.xml"/><Relationship Id="rId4" Type="http://schemas.openxmlformats.org/officeDocument/2006/relationships/image" Target="../media/image56.jpe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xml"/><Relationship Id="rId1" Type="http://schemas.openxmlformats.org/officeDocument/2006/relationships/tags" Target="../tags/tag32.xml"/><Relationship Id="rId4" Type="http://schemas.openxmlformats.org/officeDocument/2006/relationships/image" Target="../media/image57.jpe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xml"/><Relationship Id="rId1" Type="http://schemas.openxmlformats.org/officeDocument/2006/relationships/tags" Target="../tags/tag33.xml"/><Relationship Id="rId6" Type="http://schemas.openxmlformats.org/officeDocument/2006/relationships/image" Target="../media/image59.jpeg"/><Relationship Id="rId5" Type="http://schemas.openxmlformats.org/officeDocument/2006/relationships/image" Target="../media/image58.jpeg"/><Relationship Id="rId4" Type="http://schemas.microsoft.com/office/2018/10/relationships/comments" Target="../comments/modernComment_13B_2C1A66AC.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xml"/><Relationship Id="rId1" Type="http://schemas.openxmlformats.org/officeDocument/2006/relationships/tags" Target="../tags/tag34.xml"/><Relationship Id="rId4" Type="http://schemas.openxmlformats.org/officeDocument/2006/relationships/image" Target="../media/image60.jpe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xml"/><Relationship Id="rId1" Type="http://schemas.openxmlformats.org/officeDocument/2006/relationships/tags" Target="../tags/tag35.xml"/><Relationship Id="rId4" Type="http://schemas.openxmlformats.org/officeDocument/2006/relationships/image" Target="../media/image61.jpe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xml"/><Relationship Id="rId1" Type="http://schemas.openxmlformats.org/officeDocument/2006/relationships/tags" Target="../tags/tag36.xml"/><Relationship Id="rId4" Type="http://schemas.openxmlformats.org/officeDocument/2006/relationships/image" Target="../media/image62.jpe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xml"/><Relationship Id="rId1" Type="http://schemas.openxmlformats.org/officeDocument/2006/relationships/tags" Target="../tags/tag37.xml"/><Relationship Id="rId5" Type="http://schemas.openxmlformats.org/officeDocument/2006/relationships/image" Target="../media/image63.jpeg"/><Relationship Id="rId4" Type="http://schemas.microsoft.com/office/2018/10/relationships/comments" Target="../comments/modernComment_13C_B07CEAF7.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xml"/><Relationship Id="rId1" Type="http://schemas.openxmlformats.org/officeDocument/2006/relationships/tags" Target="../tags/tag38.xml"/><Relationship Id="rId4" Type="http://schemas.openxmlformats.org/officeDocument/2006/relationships/image" Target="../media/image64.jpe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xml"/><Relationship Id="rId1" Type="http://schemas.openxmlformats.org/officeDocument/2006/relationships/tags" Target="../tags/tag39.xml"/><Relationship Id="rId5" Type="http://schemas.openxmlformats.org/officeDocument/2006/relationships/image" Target="../media/image65.jpeg"/><Relationship Id="rId4" Type="http://schemas.microsoft.com/office/2018/10/relationships/comments" Target="../comments/modernComment_14E_517FCF6A.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xml"/><Relationship Id="rId1" Type="http://schemas.openxmlformats.org/officeDocument/2006/relationships/tags" Target="../tags/tag40.xml"/><Relationship Id="rId4" Type="http://schemas.openxmlformats.org/officeDocument/2006/relationships/image" Target="../media/image66.jpeg"/></Relationships>
</file>

<file path=ppt/slides/_rels/slide5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68.jpeg"/></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xml"/><Relationship Id="rId1" Type="http://schemas.openxmlformats.org/officeDocument/2006/relationships/tags" Target="../tags/tag41.xml"/><Relationship Id="rId4" Type="http://schemas.openxmlformats.org/officeDocument/2006/relationships/image" Target="../media/image40.jpe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xml"/><Relationship Id="rId1" Type="http://schemas.openxmlformats.org/officeDocument/2006/relationships/tags" Target="../tags/tag42.xml"/><Relationship Id="rId4" Type="http://schemas.openxmlformats.org/officeDocument/2006/relationships/image" Target="../media/image69.jpe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xml"/><Relationship Id="rId1" Type="http://schemas.openxmlformats.org/officeDocument/2006/relationships/tags" Target="../tags/tag43.xml"/><Relationship Id="rId4" Type="http://schemas.openxmlformats.org/officeDocument/2006/relationships/image" Target="../media/image70.jpe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xml"/><Relationship Id="rId1" Type="http://schemas.openxmlformats.org/officeDocument/2006/relationships/tags" Target="../tags/tag44.xml"/><Relationship Id="rId4" Type="http://schemas.openxmlformats.org/officeDocument/2006/relationships/image" Target="../media/image36.jpg"/></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xml"/><Relationship Id="rId1" Type="http://schemas.openxmlformats.org/officeDocument/2006/relationships/tags" Target="../tags/tag45.xml"/><Relationship Id="rId4" Type="http://schemas.openxmlformats.org/officeDocument/2006/relationships/image" Target="../media/image71.jpe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xml"/><Relationship Id="rId1" Type="http://schemas.openxmlformats.org/officeDocument/2006/relationships/tags" Target="../tags/tag46.xml"/><Relationship Id="rId4" Type="http://schemas.openxmlformats.org/officeDocument/2006/relationships/image" Target="../media/image72.jpeg"/></Relationships>
</file>

<file path=ppt/slides/_rels/slide6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13.svg"/></Relationships>
</file>

<file path=ppt/slides/_rels/slide6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26.jpeg"/></Relationships>
</file>

<file path=ppt/slides/_rels/slide6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26.jpeg"/></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xml"/><Relationship Id="rId1" Type="http://schemas.openxmlformats.org/officeDocument/2006/relationships/tags" Target="../tags/tag47.xml"/><Relationship Id="rId4" Type="http://schemas.openxmlformats.org/officeDocument/2006/relationships/image" Target="../media/image74.jpg"/></Relationships>
</file>

<file path=ppt/slides/_rels/slide6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tags" Target="../tags/tag48.xml"/><Relationship Id="rId4" Type="http://schemas.openxmlformats.org/officeDocument/2006/relationships/image" Target="../media/image79.jpeg"/></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tags" Target="../tags/tag49.xml"/><Relationship Id="rId4" Type="http://schemas.openxmlformats.org/officeDocument/2006/relationships/image" Target="../media/image79.jpeg"/></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1.xml"/><Relationship Id="rId1" Type="http://schemas.openxmlformats.org/officeDocument/2006/relationships/tags" Target="../tags/tag50.xml"/><Relationship Id="rId4" Type="http://schemas.openxmlformats.org/officeDocument/2006/relationships/image" Target="../media/image80.jpg"/></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1.xml"/><Relationship Id="rId1" Type="http://schemas.openxmlformats.org/officeDocument/2006/relationships/tags" Target="../tags/tag51.xml"/><Relationship Id="rId4" Type="http://schemas.openxmlformats.org/officeDocument/2006/relationships/image" Target="../media/image80.jpg"/></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1.xml"/><Relationship Id="rId1" Type="http://schemas.openxmlformats.org/officeDocument/2006/relationships/tags" Target="../tags/tag52.xml"/><Relationship Id="rId4" Type="http://schemas.openxmlformats.org/officeDocument/2006/relationships/image" Target="../media/image81.jpg"/></Relationships>
</file>

<file path=ppt/slides/_rels/slide7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82.jp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1.xml"/><Relationship Id="rId1" Type="http://schemas.openxmlformats.org/officeDocument/2006/relationships/slideLayout" Target="../slideLayouts/slideLayout1.xml"/><Relationship Id="rId4" Type="http://schemas.openxmlformats.org/officeDocument/2006/relationships/image" Target="../media/image13.svg"/></Relationships>
</file>

<file path=ppt/slides/_rels/slide80.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2.xml"/><Relationship Id="rId1" Type="http://schemas.openxmlformats.org/officeDocument/2006/relationships/slideLayout" Target="../slideLayouts/slideLayout1.xml"/><Relationship Id="rId4" Type="http://schemas.openxmlformats.org/officeDocument/2006/relationships/image" Target="../media/image13.svg"/></Relationships>
</file>

<file path=ppt/slides/_rels/slide8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3.xml"/><Relationship Id="rId1" Type="http://schemas.openxmlformats.org/officeDocument/2006/relationships/slideLayout" Target="../slideLayouts/slideLayout1.xml"/><Relationship Id="rId4" Type="http://schemas.openxmlformats.org/officeDocument/2006/relationships/image" Target="../media/image13.svg"/></Relationships>
</file>

<file path=ppt/slides/_rels/slide82.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4.xml"/><Relationship Id="rId1" Type="http://schemas.openxmlformats.org/officeDocument/2006/relationships/slideLayout" Target="../slideLayouts/slideLayout1.xml"/><Relationship Id="rId4" Type="http://schemas.openxmlformats.org/officeDocument/2006/relationships/image" Target="../media/image13.svg"/></Relationships>
</file>

<file path=ppt/slides/_rels/slide8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5.xml"/><Relationship Id="rId1" Type="http://schemas.openxmlformats.org/officeDocument/2006/relationships/slideLayout" Target="../slideLayouts/slideLayout1.xml"/><Relationship Id="rId4" Type="http://schemas.openxmlformats.org/officeDocument/2006/relationships/image" Target="../media/image13.svg"/></Relationships>
</file>

<file path=ppt/slides/_rels/slide8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6.xml"/><Relationship Id="rId1" Type="http://schemas.openxmlformats.org/officeDocument/2006/relationships/slideLayout" Target="../slideLayouts/slideLayout1.xml"/><Relationship Id="rId4" Type="http://schemas.openxmlformats.org/officeDocument/2006/relationships/image" Target="../media/image13.svg"/></Relationships>
</file>

<file path=ppt/slides/_rels/slide8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8.xml"/><Relationship Id="rId1" Type="http://schemas.openxmlformats.org/officeDocument/2006/relationships/slideLayout" Target="../slideLayouts/slideLayout1.xml"/><Relationship Id="rId4" Type="http://schemas.openxmlformats.org/officeDocument/2006/relationships/image" Target="../media/image13.svg"/></Relationships>
</file>

<file path=ppt/slides/_rels/slide8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9.xml"/><Relationship Id="rId1" Type="http://schemas.openxmlformats.org/officeDocument/2006/relationships/slideLayout" Target="../slideLayouts/slideLayout1.xml"/><Relationship Id="rId4" Type="http://schemas.openxmlformats.org/officeDocument/2006/relationships/image" Target="../media/image13.svg"/></Relationships>
</file>

<file path=ppt/slides/_rels/slide8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0.xml"/><Relationship Id="rId1" Type="http://schemas.openxmlformats.org/officeDocument/2006/relationships/slideLayout" Target="../slideLayouts/slideLayout1.xml"/><Relationship Id="rId4" Type="http://schemas.openxmlformats.org/officeDocument/2006/relationships/image" Target="../media/image13.svg"/></Relationships>
</file>

<file path=ppt/slides/_rels/slide8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2.xml"/><Relationship Id="rId1" Type="http://schemas.openxmlformats.org/officeDocument/2006/relationships/slideLayout" Target="../slideLayouts/slideLayout1.xml"/><Relationship Id="rId4" Type="http://schemas.openxmlformats.org/officeDocument/2006/relationships/image" Target="../media/image13.svg"/></Relationships>
</file>

<file path=ppt/slides/_rels/slide9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3.xml"/><Relationship Id="rId1" Type="http://schemas.openxmlformats.org/officeDocument/2006/relationships/slideLayout" Target="../slideLayouts/slideLayout1.xml"/><Relationship Id="rId4" Type="http://schemas.openxmlformats.org/officeDocument/2006/relationships/image" Target="../media/image13.svg"/></Relationships>
</file>

<file path=ppt/slides/_rels/slide92.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hyperlink" Target="https://he.wikipedia.org/wiki/%D7%94%D7%9E%D7%96%D7%A8%D7%97%D7%99" TargetMode="External"/><Relationship Id="rId7" Type="http://schemas.openxmlformats.org/officeDocument/2006/relationships/hyperlink" Target="https://he.wikipedia.org/wiki/%D7%90%D7%91%D7%99%D7%A2%D7%96%D7%A8_%D7%A8%D7%91%D7%99%D7%A6%D7%A7%D7%99" TargetMode="External"/><Relationship Id="rId2" Type="http://schemas.openxmlformats.org/officeDocument/2006/relationships/hyperlink" Target="https://he.wikipedia.org/wiki/%D7%A1%D7%95%D7%A6%D7%99%D7%90%D7%9C%D7%99%D7%96%D7%9D" TargetMode="External"/><Relationship Id="rId1" Type="http://schemas.openxmlformats.org/officeDocument/2006/relationships/slideLayout" Target="../slideLayouts/slideLayout3.xml"/><Relationship Id="rId6" Type="http://schemas.openxmlformats.org/officeDocument/2006/relationships/hyperlink" Target="https://he.wikipedia.org/wiki/%D7%91%D7%A2%D7%9C_%D7%A4%D7%A2%D7%95%D7%A8" TargetMode="External"/><Relationship Id="rId5" Type="http://schemas.openxmlformats.org/officeDocument/2006/relationships/hyperlink" Target="https://he.wikipedia.org/wiki/%D7%94%D7%A6%D7%94%D7%A8%D7%AA_%D7%91%D7%9C%D7%A4%D7%95%D7%A8" TargetMode="External"/><Relationship Id="rId4" Type="http://schemas.openxmlformats.org/officeDocument/2006/relationships/hyperlink" Target="https://he.wikipedia.org/wiki/%D7%97%D7%99%D7%99%D7%9D_%D7%90%D7%9C%D7%A2%D7%96%D7%A8_%D7%A9%D7%A4%D7%99%D7%A8%D7%90#cite_note-10" TargetMode="External"/></Relationships>
</file>

<file path=ppt/slides/_rels/slide93.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3" Type="http://schemas.openxmlformats.org/officeDocument/2006/relationships/image" Target="../media/image86.svg"/><Relationship Id="rId2" Type="http://schemas.openxmlformats.org/officeDocument/2006/relationships/notesSlide" Target="../notesSlides/notesSlide74.xml"/><Relationship Id="rId1" Type="http://schemas.openxmlformats.org/officeDocument/2006/relationships/slideLayout" Target="../slideLayouts/slideLayout1.xml"/><Relationship Id="rId4" Type="http://schemas.openxmlformats.org/officeDocument/2006/relationships/image" Target="../media/image13.svg"/></Relationships>
</file>

<file path=ppt/slides/_rels/slide95.xml.rels><?xml version="1.0" encoding="UTF-8" standalone="yes"?>
<Relationships xmlns="http://schemas.openxmlformats.org/package/2006/relationships"><Relationship Id="rId3" Type="http://schemas.openxmlformats.org/officeDocument/2006/relationships/image" Target="../media/image86.svg"/><Relationship Id="rId2" Type="http://schemas.openxmlformats.org/officeDocument/2006/relationships/notesSlide" Target="../notesSlides/notesSlide75.xml"/><Relationship Id="rId1" Type="http://schemas.openxmlformats.org/officeDocument/2006/relationships/slideLayout" Target="../slideLayouts/slideLayout1.xml"/><Relationship Id="rId4" Type="http://schemas.openxmlformats.org/officeDocument/2006/relationships/image" Target="../media/image13.svg"/></Relationships>
</file>

<file path=ppt/slides/_rels/slide96.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6.xml"/><Relationship Id="rId1" Type="http://schemas.openxmlformats.org/officeDocument/2006/relationships/slideLayout" Target="../slideLayouts/slideLayout1.xml"/><Relationship Id="rId4" Type="http://schemas.openxmlformats.org/officeDocument/2006/relationships/image" Target="../media/image13.svg"/></Relationships>
</file>

<file path=ppt/slides/_rels/slide9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7.xml"/><Relationship Id="rId1" Type="http://schemas.openxmlformats.org/officeDocument/2006/relationships/slideLayout" Target="../slideLayouts/slideLayout1.xml"/><Relationship Id="rId4" Type="http://schemas.openxmlformats.org/officeDocument/2006/relationships/image" Target="../media/image1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4" name="תמונה 3" descr="תמונה שמכילה לבוש, בחוץ, קרקע, אדם&#10;&#10;התיאור נוצר באופן אוטומטי">
            <a:extLst>
              <a:ext uri="{FF2B5EF4-FFF2-40B4-BE49-F238E27FC236}">
                <a16:creationId xmlns:a16="http://schemas.microsoft.com/office/drawing/2014/main" id="{EB9C744A-E1B8-9162-0A9A-1CE53B0F0FBE}"/>
              </a:ext>
            </a:extLst>
          </p:cNvPr>
          <p:cNvPicPr>
            <a:picLocks noChangeAspect="1"/>
          </p:cNvPicPr>
          <p:nvPr/>
        </p:nvPicPr>
        <p:blipFill>
          <a:blip r:embed="rId3"/>
          <a:stretch>
            <a:fillRect/>
          </a:stretch>
        </p:blipFill>
        <p:spPr>
          <a:xfrm>
            <a:off x="6200679" y="0"/>
            <a:ext cx="2943321" cy="1655618"/>
          </a:xfrm>
          <a:prstGeom prst="rect">
            <a:avLst/>
          </a:prstGeom>
        </p:spPr>
      </p:pic>
      <p:sp>
        <p:nvSpPr>
          <p:cNvPr id="135" name="Google Shape;135;p27"/>
          <p:cNvSpPr txBox="1"/>
          <p:nvPr/>
        </p:nvSpPr>
        <p:spPr>
          <a:xfrm>
            <a:off x="1711036" y="443345"/>
            <a:ext cx="7432964" cy="1884219"/>
          </a:xfrm>
          <a:prstGeom prst="rect">
            <a:avLst/>
          </a:prstGeom>
          <a:noFill/>
          <a:ln>
            <a:noFill/>
          </a:ln>
        </p:spPr>
        <p:txBody>
          <a:bodyPr spcFirstLastPara="1" wrap="square" lIns="68575" tIns="34275" rIns="68575" bIns="34275" anchor="t" anchorCtr="0">
            <a:noAutofit/>
          </a:bodyPr>
          <a:lstStyle/>
          <a:p>
            <a:pPr marL="0" marR="0" lvl="0" indent="0" algn="ctr" rtl="1">
              <a:spcBef>
                <a:spcPts val="0"/>
              </a:spcBef>
              <a:spcAft>
                <a:spcPts val="0"/>
              </a:spcAft>
              <a:buNone/>
            </a:pPr>
            <a:r>
              <a:rPr lang="he-IL" sz="6000" b="1" i="0" u="none" strike="noStrike" cap="none" dirty="0">
                <a:solidFill>
                  <a:srgbClr val="002060"/>
                </a:solidFill>
                <a:latin typeface="Helvetica Neue"/>
                <a:ea typeface="Helvetica Neue"/>
                <a:cs typeface="Helvetica Neue"/>
                <a:sym typeface="Helvetica Neue"/>
              </a:rPr>
              <a:t>הרצאת היכרות</a:t>
            </a:r>
            <a:endParaRPr sz="6000" b="1" i="0" u="none" strike="noStrike" cap="none" dirty="0">
              <a:solidFill>
                <a:srgbClr val="002060"/>
              </a:solidFill>
              <a:latin typeface="Helvetica Neue"/>
              <a:ea typeface="Helvetica Neue"/>
              <a:cs typeface="Helvetica Neue"/>
              <a:sym typeface="Helvetica Neue"/>
            </a:endParaRPr>
          </a:p>
          <a:p>
            <a:pPr marL="0" marR="0" lvl="0" indent="0" algn="ctr" rtl="1">
              <a:spcBef>
                <a:spcPts val="0"/>
              </a:spcBef>
              <a:spcAft>
                <a:spcPts val="0"/>
              </a:spcAft>
              <a:buNone/>
            </a:pPr>
            <a:r>
              <a:rPr lang="he-IL" sz="6000" b="1" i="0" u="none" strike="noStrike" cap="none" dirty="0">
                <a:solidFill>
                  <a:srgbClr val="002060"/>
                </a:solidFill>
                <a:latin typeface="Helvetica Neue"/>
                <a:ea typeface="Helvetica Neue"/>
                <a:cs typeface="Helvetica Neue"/>
                <a:sym typeface="Helvetica Neue"/>
              </a:rPr>
              <a:t>עם ארגון קדושת ציון</a:t>
            </a:r>
            <a:endParaRPr sz="6000" b="1" dirty="0">
              <a:latin typeface="Helvetica Neue"/>
              <a:ea typeface="Helvetica Neue"/>
              <a:cs typeface="Helvetica Neue"/>
              <a:sym typeface="Helvetica Neue"/>
            </a:endParaRPr>
          </a:p>
        </p:txBody>
      </p:sp>
      <p:sp>
        <p:nvSpPr>
          <p:cNvPr id="136" name="Google Shape;136;p27"/>
          <p:cNvSpPr txBox="1"/>
          <p:nvPr/>
        </p:nvSpPr>
        <p:spPr>
          <a:xfrm flipH="1">
            <a:off x="2084200" y="3247400"/>
            <a:ext cx="5051700" cy="561900"/>
          </a:xfrm>
          <a:prstGeom prst="rect">
            <a:avLst/>
          </a:prstGeom>
          <a:noFill/>
          <a:ln>
            <a:noFill/>
          </a:ln>
        </p:spPr>
        <p:txBody>
          <a:bodyPr spcFirstLastPara="1" wrap="square" lIns="68575" tIns="34275" rIns="68575" bIns="34275" anchor="t" anchorCtr="0">
            <a:spAutoFit/>
          </a:bodyPr>
          <a:lstStyle/>
          <a:p>
            <a:pPr marL="0" marR="0" lvl="0" indent="0" algn="ctr" rtl="1">
              <a:spcBef>
                <a:spcPts val="0"/>
              </a:spcBef>
              <a:spcAft>
                <a:spcPts val="0"/>
              </a:spcAft>
              <a:buNone/>
            </a:pPr>
            <a:r>
              <a:rPr lang="he-IL" sz="3200" dirty="0">
                <a:solidFill>
                  <a:srgbClr val="002060"/>
                </a:solidFill>
                <a:latin typeface="Helvetica Neue"/>
                <a:ea typeface="Helvetica Neue"/>
                <a:cs typeface="Helvetica Neue"/>
                <a:sym typeface="Helvetica Neue"/>
              </a:rPr>
              <a:t>הרב יהודה טאוב</a:t>
            </a:r>
            <a:endParaRPr sz="3200" i="0" u="none" strike="noStrike" cap="none" dirty="0">
              <a:solidFill>
                <a:srgbClr val="002060"/>
              </a:solidFill>
              <a:latin typeface="Helvetica Neue"/>
              <a:ea typeface="Helvetica Neue"/>
              <a:cs typeface="Helvetica Neue"/>
              <a:sym typeface="Helvetica Neue"/>
            </a:endParaRPr>
          </a:p>
        </p:txBody>
      </p:sp>
      <p:sp>
        <p:nvSpPr>
          <p:cNvPr id="137" name="Google Shape;137;p27"/>
          <p:cNvSpPr txBox="1"/>
          <p:nvPr/>
        </p:nvSpPr>
        <p:spPr>
          <a:xfrm>
            <a:off x="3180844" y="2318400"/>
            <a:ext cx="2858400" cy="506700"/>
          </a:xfrm>
          <a:prstGeom prst="rect">
            <a:avLst/>
          </a:prstGeom>
          <a:noFill/>
          <a:ln>
            <a:noFill/>
          </a:ln>
        </p:spPr>
        <p:txBody>
          <a:bodyPr spcFirstLastPara="1" wrap="square" lIns="68575" tIns="34275" rIns="68575" bIns="34275" anchor="t" anchorCtr="0">
            <a:noAutofit/>
          </a:bodyPr>
          <a:lstStyle/>
          <a:p>
            <a:pPr marL="0" marR="0" lvl="0" indent="0" algn="ctr" rtl="1">
              <a:spcBef>
                <a:spcPts val="0"/>
              </a:spcBef>
              <a:spcAft>
                <a:spcPts val="0"/>
              </a:spcAft>
              <a:buNone/>
            </a:pPr>
            <a:r>
              <a:rPr lang="he-IL" sz="3700" i="0" u="none" strike="noStrike" cap="none" dirty="0">
                <a:solidFill>
                  <a:srgbClr val="002060"/>
                </a:solidFill>
                <a:latin typeface="Helvetica Neue"/>
                <a:ea typeface="Helvetica Neue"/>
                <a:cs typeface="Helvetica Neue"/>
                <a:sym typeface="Helvetica Neue"/>
              </a:rPr>
              <a:t>מרצה</a:t>
            </a:r>
            <a:endParaRPr sz="2600" dirty="0">
              <a:latin typeface="Helvetica Neue"/>
              <a:ea typeface="Helvetica Neue"/>
              <a:cs typeface="Helvetica Neue"/>
              <a:sym typeface="Helvetica Neue"/>
            </a:endParaRPr>
          </a:p>
          <a:p>
            <a:pPr marL="0" marR="0" lvl="0" indent="0" algn="ctr" rtl="1">
              <a:spcBef>
                <a:spcPts val="0"/>
              </a:spcBef>
              <a:spcAft>
                <a:spcPts val="0"/>
              </a:spcAft>
              <a:buNone/>
            </a:pPr>
            <a:endParaRPr sz="3200" i="0" u="none" strike="noStrike" cap="none" dirty="0">
              <a:solidFill>
                <a:schemeClr val="dk1"/>
              </a:solidFill>
              <a:latin typeface="Tahoma"/>
              <a:ea typeface="Tahoma"/>
              <a:cs typeface="Tahoma"/>
              <a:sym typeface="Tahoma"/>
            </a:endParaRPr>
          </a:p>
        </p:txBody>
      </p:sp>
      <p:cxnSp>
        <p:nvCxnSpPr>
          <p:cNvPr id="138" name="Google Shape;138;p27"/>
          <p:cNvCxnSpPr/>
          <p:nvPr/>
        </p:nvCxnSpPr>
        <p:spPr>
          <a:xfrm>
            <a:off x="2451375" y="3131225"/>
            <a:ext cx="4149600" cy="25800"/>
          </a:xfrm>
          <a:prstGeom prst="straightConnector1">
            <a:avLst/>
          </a:prstGeom>
          <a:noFill/>
          <a:ln w="9525" cap="flat" cmpd="sng">
            <a:solidFill>
              <a:schemeClr val="accent1"/>
            </a:solidFill>
            <a:prstDash val="solid"/>
            <a:miter lim="800000"/>
            <a:headEnd type="none" w="sm" len="sm"/>
            <a:tailEnd type="none" w="sm" len="sm"/>
          </a:ln>
        </p:spPr>
      </p:cxnSp>
      <p:cxnSp>
        <p:nvCxnSpPr>
          <p:cNvPr id="139" name="Google Shape;139;p27"/>
          <p:cNvCxnSpPr/>
          <p:nvPr/>
        </p:nvCxnSpPr>
        <p:spPr>
          <a:xfrm>
            <a:off x="2451375" y="3969425"/>
            <a:ext cx="4149600" cy="25800"/>
          </a:xfrm>
          <a:prstGeom prst="straightConnector1">
            <a:avLst/>
          </a:prstGeom>
          <a:noFill/>
          <a:ln w="9525" cap="flat" cmpd="sng">
            <a:solidFill>
              <a:schemeClr val="accent1"/>
            </a:solidFill>
            <a:prstDash val="solid"/>
            <a:miter lim="800000"/>
            <a:headEnd type="none" w="sm" len="sm"/>
            <a:tailEnd type="none" w="sm" len="sm"/>
          </a:ln>
        </p:spPr>
      </p:cxnSp>
      <p:pic>
        <p:nvPicPr>
          <p:cNvPr id="3074" name="Picture 2" descr="אגודת קדושת ציון – המכלול">
            <a:extLst>
              <a:ext uri="{FF2B5EF4-FFF2-40B4-BE49-F238E27FC236}">
                <a16:creationId xmlns:a16="http://schemas.microsoft.com/office/drawing/2014/main" id="{5C8661FC-E45D-147F-9715-4C961F7FFC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857500" cy="155257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תוכן הענינים">
            <a:extLst>
              <a:ext uri="{FF2B5EF4-FFF2-40B4-BE49-F238E27FC236}">
                <a16:creationId xmlns:a16="http://schemas.microsoft.com/office/drawing/2014/main" id="{68611805-E864-F11B-67BF-1F6FCDFCFD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590800"/>
            <a:ext cx="1790700" cy="25527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B3B54-57BD-CBAE-D380-76FDBFAA6B7A}"/>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8846D40C-9B85-16F2-A36B-9BC4A7C7D97D}"/>
              </a:ext>
            </a:extLst>
          </p:cNvPr>
          <p:cNvSpPr>
            <a:spLocks noGrp="1"/>
          </p:cNvSpPr>
          <p:nvPr>
            <p:ph type="title" idx="4294967295"/>
          </p:nvPr>
        </p:nvSpPr>
        <p:spPr>
          <a:xfrm>
            <a:off x="2228850" y="274638"/>
            <a:ext cx="6915150" cy="993775"/>
          </a:xfrm>
        </p:spPr>
        <p:txBody>
          <a:bodyPr/>
          <a:lstStyle/>
          <a:p>
            <a:pPr algn="ctr"/>
            <a:r>
              <a:rPr lang="he-IL" dirty="0"/>
              <a:t>עם מה נצא בסוף?</a:t>
            </a:r>
          </a:p>
        </p:txBody>
      </p:sp>
      <p:sp>
        <p:nvSpPr>
          <p:cNvPr id="3" name="מציין מיקום טקסט 2">
            <a:extLst>
              <a:ext uri="{FF2B5EF4-FFF2-40B4-BE49-F238E27FC236}">
                <a16:creationId xmlns:a16="http://schemas.microsoft.com/office/drawing/2014/main" id="{4AA0C20B-8199-6C17-8891-256A695FFB8C}"/>
              </a:ext>
            </a:extLst>
          </p:cNvPr>
          <p:cNvSpPr>
            <a:spLocks noGrp="1"/>
          </p:cNvSpPr>
          <p:nvPr>
            <p:ph type="body" idx="4294967295"/>
          </p:nvPr>
        </p:nvSpPr>
        <p:spPr>
          <a:xfrm>
            <a:off x="1479884" y="1551709"/>
            <a:ext cx="7549816" cy="3080616"/>
          </a:xfrm>
        </p:spPr>
        <p:txBody>
          <a:bodyPr>
            <a:normAutofit/>
          </a:bodyPr>
          <a:lstStyle/>
          <a:p>
            <a:pPr algn="just"/>
            <a:r>
              <a:rPr lang="he-IL" dirty="0">
                <a:highlight>
                  <a:srgbClr val="FFFF00"/>
                </a:highlight>
              </a:rPr>
              <a:t>להכיר את </a:t>
            </a:r>
            <a:r>
              <a:rPr lang="he-IL" dirty="0" err="1">
                <a:highlight>
                  <a:srgbClr val="FFFF00"/>
                </a:highlight>
              </a:rPr>
              <a:t>האוכלסיה</a:t>
            </a:r>
            <a:r>
              <a:rPr lang="he-IL" dirty="0">
                <a:highlight>
                  <a:srgbClr val="FFFF00"/>
                </a:highlight>
              </a:rPr>
              <a:t> ואת המציאות בשטח </a:t>
            </a:r>
            <a:r>
              <a:rPr lang="he-IL" dirty="0"/>
              <a:t>ואת העתיד. </a:t>
            </a:r>
          </a:p>
          <a:p>
            <a:pPr algn="just"/>
            <a:r>
              <a:rPr lang="he-IL" dirty="0">
                <a:highlight>
                  <a:srgbClr val="FFFF00"/>
                </a:highlight>
              </a:rPr>
              <a:t>אהבת ישראל</a:t>
            </a:r>
            <a:r>
              <a:rPr lang="he-IL" dirty="0"/>
              <a:t>. </a:t>
            </a:r>
          </a:p>
          <a:p>
            <a:pPr algn="just"/>
            <a:r>
              <a:rPr lang="he-IL" dirty="0"/>
              <a:t>מהי מחלוקת?</a:t>
            </a:r>
          </a:p>
          <a:p>
            <a:pPr algn="just"/>
            <a:r>
              <a:rPr lang="he-IL" dirty="0"/>
              <a:t>שחור ולבן – טועה וצודק. </a:t>
            </a:r>
          </a:p>
          <a:p>
            <a:pPr algn="just"/>
            <a:r>
              <a:rPr lang="he-IL" dirty="0"/>
              <a:t>או העדפת ערך מסוים על ערך אחר. </a:t>
            </a:r>
          </a:p>
          <a:p>
            <a:pPr algn="just"/>
            <a:r>
              <a:rPr lang="he-IL" dirty="0"/>
              <a:t>          בכדי </a:t>
            </a:r>
            <a:r>
              <a:rPr lang="he-IL" dirty="0">
                <a:highlight>
                  <a:srgbClr val="FFFF00"/>
                </a:highlight>
              </a:rPr>
              <a:t>להשפיע על הזולת </a:t>
            </a:r>
            <a:r>
              <a:rPr lang="he-IL" dirty="0"/>
              <a:t>– צריך להכיר אותו. </a:t>
            </a:r>
          </a:p>
          <a:p>
            <a:pPr algn="just"/>
            <a:endParaRPr lang="he-IL" dirty="0"/>
          </a:p>
        </p:txBody>
      </p:sp>
      <p:pic>
        <p:nvPicPr>
          <p:cNvPr id="1026" name="Picture 2" descr="פרסומים – מכון ירושלים למחקרי מדיניות">
            <a:extLst>
              <a:ext uri="{FF2B5EF4-FFF2-40B4-BE49-F238E27FC236}">
                <a16:creationId xmlns:a16="http://schemas.microsoft.com/office/drawing/2014/main" id="{621694DF-9C78-DF7D-62F9-DDF95E8EFA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819275" cy="25146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הרצאה מתומללת: שימוש מושכל באיסוף לחקר צבאות סדירים - Nziv.net">
            <a:extLst>
              <a:ext uri="{FF2B5EF4-FFF2-40B4-BE49-F238E27FC236}">
                <a16:creationId xmlns:a16="http://schemas.microsoft.com/office/drawing/2014/main" id="{2250ED61-5034-95DF-3599-3F207335DC2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53349"/>
          <a:stretch/>
        </p:blipFill>
        <p:spPr bwMode="auto">
          <a:xfrm>
            <a:off x="0" y="3781628"/>
            <a:ext cx="3792365" cy="136187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011411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133226D8-1D2A-9519-39E7-D43BD264B9CA}"/>
              </a:ext>
            </a:extLst>
          </p:cNvPr>
          <p:cNvPicPr>
            <a:picLocks noChangeAspect="1"/>
          </p:cNvPicPr>
          <p:nvPr/>
        </p:nvPicPr>
        <p:blipFill>
          <a:blip r:embed="rId2"/>
          <a:stretch>
            <a:fillRect/>
          </a:stretch>
        </p:blipFill>
        <p:spPr>
          <a:xfrm>
            <a:off x="1694435" y="-48491"/>
            <a:ext cx="5810547" cy="5143500"/>
          </a:xfrm>
          <a:prstGeom prst="rect">
            <a:avLst/>
          </a:prstGeom>
        </p:spPr>
      </p:pic>
      <p:pic>
        <p:nvPicPr>
          <p:cNvPr id="6" name="תמונה 5">
            <a:extLst>
              <a:ext uri="{FF2B5EF4-FFF2-40B4-BE49-F238E27FC236}">
                <a16:creationId xmlns:a16="http://schemas.microsoft.com/office/drawing/2014/main" id="{FD0C7D65-39DF-C6A7-581D-381EBBB6D69D}"/>
              </a:ext>
            </a:extLst>
          </p:cNvPr>
          <p:cNvPicPr>
            <a:picLocks noChangeAspect="1"/>
          </p:cNvPicPr>
          <p:nvPr/>
        </p:nvPicPr>
        <p:blipFill>
          <a:blip r:embed="rId3"/>
          <a:stretch>
            <a:fillRect/>
          </a:stretch>
        </p:blipFill>
        <p:spPr>
          <a:xfrm>
            <a:off x="-473012" y="-796636"/>
            <a:ext cx="3619952" cy="5143500"/>
          </a:xfrm>
          <a:prstGeom prst="rect">
            <a:avLst/>
          </a:prstGeom>
        </p:spPr>
      </p:pic>
    </p:spTree>
    <p:extLst>
      <p:ext uri="{BB962C8B-B14F-4D97-AF65-F5344CB8AC3E}">
        <p14:creationId xmlns:p14="http://schemas.microsoft.com/office/powerpoint/2010/main" val="1662924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63B1E-6605-03C2-100C-1468E882D539}"/>
            </a:ext>
          </a:extLst>
        </p:cNvPr>
        <p:cNvGrpSpPr/>
        <p:nvPr/>
      </p:nvGrpSpPr>
      <p:grpSpPr>
        <a:xfrm>
          <a:off x="0" y="0"/>
          <a:ext cx="0" cy="0"/>
          <a:chOff x="0" y="0"/>
          <a:chExt cx="0" cy="0"/>
        </a:xfrm>
      </p:grpSpPr>
      <p:sp>
        <p:nvSpPr>
          <p:cNvPr id="3" name="מציין מיקום טקסט 2">
            <a:extLst>
              <a:ext uri="{FF2B5EF4-FFF2-40B4-BE49-F238E27FC236}">
                <a16:creationId xmlns:a16="http://schemas.microsoft.com/office/drawing/2014/main" id="{3C8A45C8-2935-2FE1-BE3E-A272F5B838DB}"/>
              </a:ext>
            </a:extLst>
          </p:cNvPr>
          <p:cNvSpPr>
            <a:spLocks noGrp="1"/>
          </p:cNvSpPr>
          <p:nvPr>
            <p:ph type="body" idx="4294967295"/>
          </p:nvPr>
        </p:nvSpPr>
        <p:spPr>
          <a:xfrm>
            <a:off x="2473036" y="464128"/>
            <a:ext cx="6556663" cy="4679372"/>
          </a:xfrm>
        </p:spPr>
        <p:txBody>
          <a:bodyPr>
            <a:normAutofit fontScale="92500" lnSpcReduction="10000"/>
          </a:bodyPr>
          <a:lstStyle/>
          <a:p>
            <a:r>
              <a:rPr lang="he-IL" sz="1600" b="1" dirty="0"/>
              <a:t>בעבר כולם השתוקקו לארץ ישראל. </a:t>
            </a:r>
          </a:p>
          <a:p>
            <a:pPr algn="just" rtl="1">
              <a:lnSpc>
                <a:spcPct val="107000"/>
              </a:lnSpc>
              <a:spcAft>
                <a:spcPts val="800"/>
              </a:spcAft>
            </a:pPr>
            <a:r>
              <a:rPr lang="he-IL" sz="1400" dirty="0">
                <a:effectLst/>
                <a:latin typeface="Calibri" panose="020F0502020204030204" pitchFamily="34" charset="0"/>
                <a:ea typeface="Calibri" panose="020F0502020204030204" pitchFamily="34" charset="0"/>
                <a:cs typeface="Arial" panose="020B0604020202020204" pitchFamily="34" charset="0"/>
              </a:rPr>
              <a:t>סיפר החזון איש: </a:t>
            </a:r>
            <a:r>
              <a:rPr lang="he-IL" sz="1400" dirty="0" err="1">
                <a:effectLst/>
                <a:latin typeface="Calibri" panose="020F0502020204030204" pitchFamily="34" charset="0"/>
                <a:ea typeface="Calibri" panose="020F0502020204030204" pitchFamily="34" charset="0"/>
                <a:cs typeface="Arial" panose="020B0604020202020204" pitchFamily="34" charset="0"/>
              </a:rPr>
              <a:t>בזכרוני</a:t>
            </a:r>
            <a:r>
              <a:rPr lang="he-IL" sz="1400" dirty="0">
                <a:effectLst/>
                <a:latin typeface="Calibri" panose="020F0502020204030204" pitchFamily="34" charset="0"/>
                <a:ea typeface="Calibri" panose="020F0502020204030204" pitchFamily="34" charset="0"/>
                <a:cs typeface="Arial" panose="020B0604020202020204" pitchFamily="34" charset="0"/>
              </a:rPr>
              <a:t> עיירה קטנה, ליטאית, שניזונו בה בקושי כמה מאות משפחות יהודיות. שלשה רובל בשבוע הספיקו, אם כי בצמצום, למשפחה יהודית שלמה. היהודים בעיירה חיו חיי לחץ ועבדו את השם. </a:t>
            </a:r>
          </a:p>
          <a:p>
            <a:pPr algn="just" rtl="1">
              <a:lnSpc>
                <a:spcPct val="107000"/>
              </a:lnSpc>
              <a:spcAft>
                <a:spcPts val="800"/>
              </a:spcAft>
            </a:pPr>
            <a:r>
              <a:rPr lang="he-IL" sz="1400" dirty="0">
                <a:effectLst/>
                <a:latin typeface="Calibri" panose="020F0502020204030204" pitchFamily="34" charset="0"/>
                <a:ea typeface="Calibri" panose="020F0502020204030204" pitchFamily="34" charset="0"/>
                <a:cs typeface="Arial" panose="020B0604020202020204" pitchFamily="34" charset="0"/>
              </a:rPr>
              <a:t>והנה בא משולח של ישיבה, התיישב בעיר כמה ימים, הלהיב את הלבבות, דרש ונאם, הלך מבית לבית וכשהצליח אסף שמונה רובל. אם היה המשולח אחד מהמעולים שבמקצועו, שפעל למען ישיבה שכבר יצאו לה מוניטין, הרי הוא היה מצליח לאסוף אפילו 15 רובלים שלמים.</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400" dirty="0">
                <a:effectLst/>
                <a:latin typeface="Calibri" panose="020F0502020204030204" pitchFamily="34" charset="0"/>
                <a:ea typeface="Calibri" panose="020F0502020204030204" pitchFamily="34" charset="0"/>
                <a:cs typeface="Arial" panose="020B0604020202020204" pitchFamily="34" charset="0"/>
              </a:rPr>
              <a:t>והנה בא לעיירה משולח לעניי ארץ ישראל. לפני עשרות שנים התקין רבי חיים </a:t>
            </a:r>
            <a:r>
              <a:rPr lang="he-IL" sz="1400" dirty="0" err="1">
                <a:effectLst/>
                <a:latin typeface="Calibri" panose="020F0502020204030204" pitchFamily="34" charset="0"/>
                <a:ea typeface="Calibri" panose="020F0502020204030204" pitchFamily="34" charset="0"/>
                <a:cs typeface="Arial" panose="020B0604020202020204" pitchFamily="34" charset="0"/>
              </a:rPr>
              <a:t>מוולוז'ין</a:t>
            </a:r>
            <a:r>
              <a:rPr lang="he-IL" sz="1400" dirty="0">
                <a:effectLst/>
                <a:latin typeface="Calibri" panose="020F0502020204030204" pitchFamily="34" charset="0"/>
                <a:ea typeface="Calibri" panose="020F0502020204030204" pitchFamily="34" charset="0"/>
                <a:cs typeface="Arial" panose="020B0604020202020204" pitchFamily="34" charset="0"/>
              </a:rPr>
              <a:t> את קופת רבי מאיר בעל הנס. מקופה זו ניזונו אלפים ורבבות מתושבי ארץ הקדש. המשולח בא לעיירה ולא היה לו שום צורך להלהיב את הלבבות, לעורר לנדבות, וכדומה. מלאכתו נעשית מאליה. </a:t>
            </a:r>
          </a:p>
          <a:p>
            <a:pPr marL="1476000" algn="just" rtl="1">
              <a:lnSpc>
                <a:spcPct val="107000"/>
              </a:lnSpc>
              <a:spcAft>
                <a:spcPts val="800"/>
              </a:spcAft>
            </a:pPr>
            <a:r>
              <a:rPr lang="he-IL" sz="1400" dirty="0">
                <a:effectLst/>
                <a:latin typeface="Calibri" panose="020F0502020204030204" pitchFamily="34" charset="0"/>
                <a:ea typeface="Calibri" panose="020F0502020204030204" pitchFamily="34" charset="0"/>
                <a:cs typeface="Arial" panose="020B0604020202020204" pitchFamily="34" charset="0"/>
              </a:rPr>
              <a:t>הוא הלך מבית לבית, והוטל עליו רק לצבור את הפרוטות, למנותן ולסכמן. והסכום היוצא מעיירה זו היה, מדי שנה בשנה, 300 רובל. אם נבוא לתרגם סכום זה לסכומים שבימינו, הרי נאספו אז בעיירות קטנות ובפינות נדחות מיליוני לירות לטובת ארץ ישראל - ומהם נוסד הישוב, ובהם נבנה. - והם עוד מתיימרים ואומרים עלינו שאין לנו חיבה לארץ ישראל...</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1872000" algn="just" rtl="1">
              <a:lnSpc>
                <a:spcPct val="107000"/>
              </a:lnSpc>
              <a:spcAft>
                <a:spcPts val="800"/>
              </a:spcAft>
            </a:pPr>
            <a:r>
              <a:rPr lang="he-IL" sz="14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והיאך ייתכן אחרת? האם זה אפשרי, שיהודי שומר תורה לא יהיה חובב הארץ? </a:t>
            </a:r>
            <a:endParaRPr lang="en-US" sz="14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p>
            <a:endParaRPr lang="he-IL" sz="1600" dirty="0"/>
          </a:p>
        </p:txBody>
      </p:sp>
      <p:pic>
        <p:nvPicPr>
          <p:cNvPr id="9218" name="Picture 2" descr="כל סוגי הקופות - צדקת ארץ ישראל">
            <a:extLst>
              <a:ext uri="{FF2B5EF4-FFF2-40B4-BE49-F238E27FC236}">
                <a16:creationId xmlns:a16="http://schemas.microsoft.com/office/drawing/2014/main" id="{C22A5336-2647-9073-B68D-1E3F031A76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48" y="1"/>
            <a:ext cx="1622280" cy="2025832"/>
          </a:xfrm>
          <a:prstGeom prst="rect">
            <a:avLst/>
          </a:prstGeom>
          <a:noFill/>
          <a:extLst>
            <a:ext uri="{909E8E84-426E-40DD-AFC4-6F175D3DCCD1}">
              <a14:hiddenFill xmlns:a14="http://schemas.microsoft.com/office/drawing/2010/main">
                <a:solidFill>
                  <a:srgbClr val="FFFFFF"/>
                </a:solidFill>
              </a14:hiddenFill>
            </a:ext>
          </a:extLst>
        </p:spPr>
      </p:pic>
      <p:pic>
        <p:nvPicPr>
          <p:cNvPr id="7" name="תמונה 6" descr="תמונה שמכילה אומנות, טקסט&#10;&#10;התיאור נוצר באופן אוטומטי">
            <a:extLst>
              <a:ext uri="{FF2B5EF4-FFF2-40B4-BE49-F238E27FC236}">
                <a16:creationId xmlns:a16="http://schemas.microsoft.com/office/drawing/2014/main" id="{B2864243-EFDE-314B-57FA-D08FBE3E3BC3}"/>
              </a:ext>
            </a:extLst>
          </p:cNvPr>
          <p:cNvPicPr>
            <a:picLocks noChangeAspect="1"/>
          </p:cNvPicPr>
          <p:nvPr/>
        </p:nvPicPr>
        <p:blipFill>
          <a:blip r:embed="rId3"/>
          <a:stretch>
            <a:fillRect/>
          </a:stretch>
        </p:blipFill>
        <p:spPr>
          <a:xfrm>
            <a:off x="-473977" y="-755074"/>
            <a:ext cx="3621881" cy="5143500"/>
          </a:xfrm>
          <a:prstGeom prst="rect">
            <a:avLst/>
          </a:prstGeom>
        </p:spPr>
      </p:pic>
    </p:spTree>
    <p:extLst>
      <p:ext uri="{BB962C8B-B14F-4D97-AF65-F5344CB8AC3E}">
        <p14:creationId xmlns:p14="http://schemas.microsoft.com/office/powerpoint/2010/main" val="4033009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A796D91-0D06-5344-D08C-144C4FA5AC84}"/>
              </a:ext>
            </a:extLst>
          </p:cNvPr>
          <p:cNvSpPr>
            <a:spLocks noGrp="1"/>
          </p:cNvSpPr>
          <p:nvPr>
            <p:ph type="title" idx="4294967295"/>
          </p:nvPr>
        </p:nvSpPr>
        <p:spPr>
          <a:xfrm>
            <a:off x="2228850" y="274638"/>
            <a:ext cx="6915150" cy="993775"/>
          </a:xfrm>
        </p:spPr>
        <p:txBody>
          <a:bodyPr/>
          <a:lstStyle/>
          <a:p>
            <a:pPr algn="ctr"/>
            <a:br>
              <a:rPr lang="he-IL" dirty="0"/>
            </a:br>
            <a:r>
              <a:rPr lang="he-IL" dirty="0"/>
              <a:t>הֶן עָם לְבָדָד יִשְׁכֹּן </a:t>
            </a:r>
          </a:p>
        </p:txBody>
      </p:sp>
      <p:sp>
        <p:nvSpPr>
          <p:cNvPr id="3" name="מציין מיקום טקסט 2">
            <a:extLst>
              <a:ext uri="{FF2B5EF4-FFF2-40B4-BE49-F238E27FC236}">
                <a16:creationId xmlns:a16="http://schemas.microsoft.com/office/drawing/2014/main" id="{269ABA67-991F-548A-97F0-36613010DD98}"/>
              </a:ext>
            </a:extLst>
          </p:cNvPr>
          <p:cNvSpPr>
            <a:spLocks noGrp="1"/>
          </p:cNvSpPr>
          <p:nvPr>
            <p:ph type="body" idx="4294967295"/>
          </p:nvPr>
        </p:nvSpPr>
        <p:spPr>
          <a:xfrm>
            <a:off x="1479884" y="1551709"/>
            <a:ext cx="7549816" cy="3080616"/>
          </a:xfrm>
        </p:spPr>
        <p:txBody>
          <a:bodyPr>
            <a:normAutofit/>
          </a:bodyPr>
          <a:lstStyle/>
          <a:p>
            <a:pPr algn="just"/>
            <a:r>
              <a:rPr lang="he-IL" dirty="0"/>
              <a:t>לכל אורך ההיסטוריה היהודית תמיד </a:t>
            </a:r>
            <a:r>
              <a:rPr lang="he-IL" dirty="0" err="1"/>
              <a:t>היתה</a:t>
            </a:r>
            <a:r>
              <a:rPr lang="he-IL" dirty="0"/>
              <a:t> קבוצה שהתבדלה ושמרה בקנאות על חיי הרוח, קבוצה שנקטה אסטרטגיה ייחודית של התבדלות, ודווקא היא הצליחה לשמר את היהדות ולהעבירה מדור לדור. </a:t>
            </a:r>
          </a:p>
          <a:p>
            <a:pPr algn="just"/>
            <a:r>
              <a:rPr lang="he-IL" dirty="0"/>
              <a:t>בכל תקופה היה את איום ההיטמעות בתרבויות האחרות, חרדו מפניו, ותמיד נתנו לאיום מענה בדמות התבדלות תרבותית.</a:t>
            </a:r>
          </a:p>
          <a:p>
            <a:pPr marL="1080000" algn="just"/>
            <a:r>
              <a:rPr lang="he-IL" dirty="0"/>
              <a:t>בדור האחרון נושא הדגל היה החתם סופר שכדי לשמר את המעט שעדין לא התבולל קבע את הכלל חדש אסור מן התורה. </a:t>
            </a:r>
          </a:p>
        </p:txBody>
      </p:sp>
    </p:spTree>
    <p:extLst>
      <p:ext uri="{BB962C8B-B14F-4D97-AF65-F5344CB8AC3E}">
        <p14:creationId xmlns:p14="http://schemas.microsoft.com/office/powerpoint/2010/main" val="1345958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902E1-F8CD-B5EA-5A52-D1456193C5E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AACB1841-15BE-7C54-370E-77EAC0162E52}"/>
              </a:ext>
            </a:extLst>
          </p:cNvPr>
          <p:cNvSpPr>
            <a:spLocks noGrp="1"/>
          </p:cNvSpPr>
          <p:nvPr>
            <p:ph type="title" idx="4294967295"/>
          </p:nvPr>
        </p:nvSpPr>
        <p:spPr>
          <a:xfrm>
            <a:off x="2228850" y="274638"/>
            <a:ext cx="6915150" cy="993775"/>
          </a:xfrm>
        </p:spPr>
        <p:txBody>
          <a:bodyPr/>
          <a:lstStyle/>
          <a:p>
            <a:pPr algn="ctr"/>
            <a:r>
              <a:rPr lang="he-IL" dirty="0"/>
              <a:t>שורשי ההתבדלות</a:t>
            </a:r>
          </a:p>
        </p:txBody>
      </p:sp>
      <p:sp>
        <p:nvSpPr>
          <p:cNvPr id="3" name="מציין מיקום טקסט 2">
            <a:extLst>
              <a:ext uri="{FF2B5EF4-FFF2-40B4-BE49-F238E27FC236}">
                <a16:creationId xmlns:a16="http://schemas.microsoft.com/office/drawing/2014/main" id="{D937458E-6E8C-C0E8-2704-885E94A2BFB0}"/>
              </a:ext>
            </a:extLst>
          </p:cNvPr>
          <p:cNvSpPr>
            <a:spLocks noGrp="1"/>
          </p:cNvSpPr>
          <p:nvPr>
            <p:ph type="body" idx="4294967295"/>
          </p:nvPr>
        </p:nvSpPr>
        <p:spPr>
          <a:xfrm>
            <a:off x="1479884" y="1551709"/>
            <a:ext cx="7549816" cy="3080616"/>
          </a:xfrm>
        </p:spPr>
        <p:txBody>
          <a:bodyPr>
            <a:normAutofit/>
          </a:bodyPr>
          <a:lstStyle/>
          <a:p>
            <a:pPr algn="just"/>
            <a:r>
              <a:rPr lang="he-IL" dirty="0"/>
              <a:t>שלא שינו את שמם לשונם ולבושם. </a:t>
            </a:r>
          </a:p>
          <a:p>
            <a:pPr algn="just"/>
            <a:r>
              <a:rPr lang="he-IL" dirty="0"/>
              <a:t>לא תחונן מתנת חינם, חן.</a:t>
            </a:r>
          </a:p>
          <a:p>
            <a:pPr algn="just"/>
            <a:r>
              <a:rPr lang="he-IL" dirty="0"/>
              <a:t>גזרו על יינם, חלב </a:t>
            </a:r>
            <a:r>
              <a:rPr lang="he-IL" dirty="0" err="1"/>
              <a:t>נכרי</a:t>
            </a:r>
            <a:r>
              <a:rPr lang="he-IL" dirty="0"/>
              <a:t>, פת עכו"ם.</a:t>
            </a:r>
          </a:p>
          <a:p>
            <a:pPr algn="just"/>
            <a:r>
              <a:rPr lang="he-IL" dirty="0"/>
              <a:t>כיום זה התבדלות מסוג אחר – יהודי מיהודי טועה. </a:t>
            </a:r>
          </a:p>
          <a:p>
            <a:pPr algn="just"/>
            <a:r>
              <a:rPr lang="he-IL" b="1" dirty="0">
                <a:highlight>
                  <a:srgbClr val="FFFF00"/>
                </a:highlight>
              </a:rPr>
              <a:t>להתבדלות יש מחיר </a:t>
            </a:r>
            <a:r>
              <a:rPr lang="he-IL" dirty="0"/>
              <a:t>– אבל הערך העליון הוא לשמור על מורשת הדורות. </a:t>
            </a:r>
          </a:p>
          <a:p>
            <a:pPr algn="just"/>
            <a:r>
              <a:rPr lang="he-IL" dirty="0"/>
              <a:t>            </a:t>
            </a:r>
            <a:r>
              <a:rPr lang="he-IL" dirty="0">
                <a:solidFill>
                  <a:schemeClr val="accent6">
                    <a:lumMod val="75000"/>
                  </a:schemeClr>
                </a:solidFill>
              </a:rPr>
              <a:t>אף קבוצה לא תאמר – אני משלמת מחיר כבד על הערכים שלי. </a:t>
            </a:r>
          </a:p>
        </p:txBody>
      </p:sp>
      <p:pic>
        <p:nvPicPr>
          <p:cNvPr id="15364" name="Picture 4" descr="הֶן עָם לְבָדָד יִשְׁכֹּן - שער ברסלב">
            <a:extLst>
              <a:ext uri="{FF2B5EF4-FFF2-40B4-BE49-F238E27FC236}">
                <a16:creationId xmlns:a16="http://schemas.microsoft.com/office/drawing/2014/main" id="{7AED8CDC-82E4-6E6A-1C2A-2D9EE74C0C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714625" cy="168592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907528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6A7606B-36D7-E472-E9B1-BE0CF06D7018}"/>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36FD3B3-D533-F361-825D-ABB2AB10406E}"/>
              </a:ext>
            </a:extLst>
          </p:cNvPr>
          <p:cNvSpPr>
            <a:spLocks noGrp="1"/>
          </p:cNvSpPr>
          <p:nvPr>
            <p:ph type="title" idx="4294967295"/>
          </p:nvPr>
        </p:nvSpPr>
        <p:spPr>
          <a:xfrm>
            <a:off x="2228850" y="274638"/>
            <a:ext cx="6915150" cy="993775"/>
          </a:xfrm>
        </p:spPr>
        <p:txBody>
          <a:bodyPr/>
          <a:lstStyle/>
          <a:p>
            <a:pPr algn="ctr"/>
            <a:r>
              <a:rPr lang="he-IL" dirty="0"/>
              <a:t>שורשי ההתבדלות</a:t>
            </a:r>
          </a:p>
        </p:txBody>
      </p:sp>
      <p:sp>
        <p:nvSpPr>
          <p:cNvPr id="3" name="מציין מיקום טקסט 2">
            <a:extLst>
              <a:ext uri="{FF2B5EF4-FFF2-40B4-BE49-F238E27FC236}">
                <a16:creationId xmlns:a16="http://schemas.microsoft.com/office/drawing/2014/main" id="{51116BC3-7DA9-7822-A8F9-2905E8B85D5A}"/>
              </a:ext>
            </a:extLst>
          </p:cNvPr>
          <p:cNvSpPr>
            <a:spLocks noGrp="1"/>
          </p:cNvSpPr>
          <p:nvPr>
            <p:ph type="body" idx="4294967295"/>
          </p:nvPr>
        </p:nvSpPr>
        <p:spPr>
          <a:xfrm>
            <a:off x="1479884" y="1551709"/>
            <a:ext cx="7549816" cy="3080616"/>
          </a:xfrm>
        </p:spPr>
        <p:txBody>
          <a:bodyPr>
            <a:normAutofit fontScale="92500"/>
          </a:bodyPr>
          <a:lstStyle/>
          <a:p>
            <a:pPr algn="just"/>
            <a:r>
              <a:rPr lang="he-IL" dirty="0"/>
              <a:t>וחמושים עלו בני ישראל מארץ מצרים.   אחד מחמישה. </a:t>
            </a:r>
          </a:p>
          <a:p>
            <a:pPr algn="just"/>
            <a:r>
              <a:rPr lang="he-IL" dirty="0"/>
              <a:t>שלא שינו את שמם לשונם ולבושם. </a:t>
            </a:r>
          </a:p>
          <a:p>
            <a:pPr algn="just"/>
            <a:r>
              <a:rPr lang="he-IL" dirty="0"/>
              <a:t>לא תחונן   מתנת חינם, חן.</a:t>
            </a:r>
          </a:p>
          <a:p>
            <a:pPr algn="just"/>
            <a:r>
              <a:rPr lang="he-IL" dirty="0"/>
              <a:t>גזרו על יינם, חלב </a:t>
            </a:r>
            <a:r>
              <a:rPr lang="he-IL" dirty="0" err="1"/>
              <a:t>נכרי</a:t>
            </a:r>
            <a:r>
              <a:rPr lang="he-IL" dirty="0"/>
              <a:t>, פת עכו"ם.</a:t>
            </a:r>
          </a:p>
          <a:p>
            <a:pPr algn="just"/>
            <a:r>
              <a:rPr lang="he-IL" dirty="0"/>
              <a:t>היכן הם עשרת השבטים?</a:t>
            </a:r>
          </a:p>
          <a:p>
            <a:pPr algn="just"/>
            <a:r>
              <a:rPr lang="he-IL" dirty="0"/>
              <a:t>נס חנוכה.   מתיונים, צדוקים, פירושים, איסיים. </a:t>
            </a:r>
          </a:p>
          <a:p>
            <a:pPr marL="1080000" algn="just"/>
            <a:r>
              <a:rPr lang="he-IL" dirty="0"/>
              <a:t>במשך שנים   מי שלא מתחבר לקהילה   צריך לעבור לצד השני. </a:t>
            </a:r>
          </a:p>
          <a:p>
            <a:pPr marL="1080000" algn="just"/>
            <a:r>
              <a:rPr lang="he-IL" dirty="0"/>
              <a:t>      תקופת ההשכלה   צורך להתבדל מיהודים מודרניים. ללא הצלחה.  </a:t>
            </a:r>
          </a:p>
        </p:txBody>
      </p:sp>
      <p:pic>
        <p:nvPicPr>
          <p:cNvPr id="15364" name="Picture 4" descr="הֶן עָם לְבָדָד יִשְׁכֹּן - שער ברסלב">
            <a:extLst>
              <a:ext uri="{FF2B5EF4-FFF2-40B4-BE49-F238E27FC236}">
                <a16:creationId xmlns:a16="http://schemas.microsoft.com/office/drawing/2014/main" id="{843EC985-83DB-BB07-25DD-E0AE5A1E34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714625" cy="1685925"/>
          </a:xfrm>
          <a:prstGeom prst="rect">
            <a:avLst/>
          </a:prstGeom>
          <a:noFill/>
          <a:extLst>
            <a:ext uri="{909E8E84-426E-40DD-AFC4-6F175D3DCCD1}">
              <a14:hiddenFill xmlns:a14="http://schemas.microsoft.com/office/drawing/2010/main">
                <a:solidFill>
                  <a:srgbClr val="FFFFFF"/>
                </a:solidFill>
              </a14:hiddenFill>
            </a:ext>
          </a:extLst>
        </p:spPr>
      </p:pic>
      <p:pic>
        <p:nvPicPr>
          <p:cNvPr id="4" name="מצלמה 3">
            <a:extLst>
              <a:ext uri="{FF2B5EF4-FFF2-40B4-BE49-F238E27FC236}">
                <a16:creationId xmlns:a16="http://schemas.microsoft.com/office/drawing/2014/main" id="{879366C1-9E9C-2E5B-ACD6-5D3B91E96E6B}"/>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3"/>
              </a:ext>
            </a:extLst>
          </a:blip>
          <a:stretch>
            <a:fillRect/>
          </a:stretch>
        </p:blipFill>
        <p:spPr>
          <a:xfrm>
            <a:off x="128164" y="4762844"/>
            <a:ext cx="380655" cy="380655"/>
          </a:xfrm>
          <a:prstGeom prst="ellipse">
            <a:avLst/>
          </a:prstGeom>
        </p:spPr>
      </p:pic>
    </p:spTree>
    <p:extLst>
      <p:ext uri="{BB962C8B-B14F-4D97-AF65-F5344CB8AC3E}">
        <p14:creationId xmlns:p14="http://schemas.microsoft.com/office/powerpoint/2010/main" val="33126476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6E894-A70B-0D31-C2B9-CB22D657AEAC}"/>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BAF51D10-46E3-7399-019D-E9407EA7A26F}"/>
              </a:ext>
            </a:extLst>
          </p:cNvPr>
          <p:cNvSpPr>
            <a:spLocks noGrp="1"/>
          </p:cNvSpPr>
          <p:nvPr>
            <p:ph type="title" idx="4294967295"/>
          </p:nvPr>
        </p:nvSpPr>
        <p:spPr>
          <a:xfrm>
            <a:off x="2228850" y="274638"/>
            <a:ext cx="6915150" cy="993775"/>
          </a:xfrm>
        </p:spPr>
        <p:txBody>
          <a:bodyPr/>
          <a:lstStyle/>
          <a:p>
            <a:pPr algn="ctr"/>
            <a:r>
              <a:rPr lang="he-IL" dirty="0"/>
              <a:t>מציונות לציון</a:t>
            </a:r>
          </a:p>
        </p:txBody>
      </p:sp>
      <p:sp>
        <p:nvSpPr>
          <p:cNvPr id="3" name="מציין מיקום טקסט 2">
            <a:extLst>
              <a:ext uri="{FF2B5EF4-FFF2-40B4-BE49-F238E27FC236}">
                <a16:creationId xmlns:a16="http://schemas.microsoft.com/office/drawing/2014/main" id="{E0CCE137-E8AD-C11C-D945-77A0C32541D7}"/>
              </a:ext>
            </a:extLst>
          </p:cNvPr>
          <p:cNvSpPr>
            <a:spLocks noGrp="1"/>
          </p:cNvSpPr>
          <p:nvPr>
            <p:ph type="body" idx="4294967295"/>
          </p:nvPr>
        </p:nvSpPr>
        <p:spPr>
          <a:xfrm>
            <a:off x="1024647" y="1551709"/>
            <a:ext cx="8005053" cy="3080616"/>
          </a:xfrm>
        </p:spPr>
        <p:txBody>
          <a:bodyPr>
            <a:normAutofit/>
          </a:bodyPr>
          <a:lstStyle/>
          <a:p>
            <a:pPr algn="just"/>
            <a:r>
              <a:rPr lang="he-IL" dirty="0"/>
              <a:t>הרצון להתרחק מההשכלה ולהקים ציבור ירא שמים גרם להתרחק מכל נושא הציונות. </a:t>
            </a:r>
          </a:p>
          <a:p>
            <a:pPr algn="just"/>
            <a:r>
              <a:rPr lang="he-IL" dirty="0"/>
              <a:t>עד שכל מה שקשור לארץ ישראל נהפך כביכול לציונות ופסול. </a:t>
            </a:r>
          </a:p>
          <a:p>
            <a:pPr algn="just"/>
            <a:r>
              <a:rPr lang="he-IL" dirty="0"/>
              <a:t>כמו שאמר ר' דב יפה זצ"ל: "שמעתי מאחד הגדולים, שחשוב להבהיר שהמאבק של גדולי התורה בציונות ובהשקפות לאומיות הסותרות את דעת התורה, אסור שיגרע כי הוא זה מאהבתנו את הארץ הקדושה ומהכרת גודל מעלת הישיבה בה. </a:t>
            </a:r>
            <a:r>
              <a:rPr lang="he-IL" b="1" dirty="0"/>
              <a:t>ואסור בשום אופן להשלים עם טשטוש מושגים </a:t>
            </a:r>
            <a:r>
              <a:rPr lang="he-IL" b="1" dirty="0" err="1"/>
              <a:t>בענין</a:t>
            </a:r>
            <a:r>
              <a:rPr lang="he-IL" b="1" dirty="0"/>
              <a:t> זה</a:t>
            </a:r>
            <a:r>
              <a:rPr lang="he-IL" dirty="0"/>
              <a:t>.</a:t>
            </a:r>
          </a:p>
        </p:txBody>
      </p:sp>
      <p:pic>
        <p:nvPicPr>
          <p:cNvPr id="12290" name="Picture 2" descr="‫תולדות החברה החרדית עם ד״ר מנחם קרן-קרץ - פרק 4: החברה החרדית בעשורים  הראשונים למדינת ישראל. - YouTube‬‎">
            <a:extLst>
              <a:ext uri="{FF2B5EF4-FFF2-40B4-BE49-F238E27FC236}">
                <a16:creationId xmlns:a16="http://schemas.microsoft.com/office/drawing/2014/main" id="{4BB3148D-B394-D74A-AAB8-1F11CF13AF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1696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7AB87-D6DC-6A81-5B82-5FB09167BD60}"/>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F2D6715-2C27-1AC8-5473-86B6DD0C04EB}"/>
              </a:ext>
            </a:extLst>
          </p:cNvPr>
          <p:cNvSpPr>
            <a:spLocks noGrp="1"/>
          </p:cNvSpPr>
          <p:nvPr>
            <p:ph type="title" idx="4294967295"/>
          </p:nvPr>
        </p:nvSpPr>
        <p:spPr>
          <a:xfrm>
            <a:off x="4059382" y="274638"/>
            <a:ext cx="5084618" cy="993775"/>
          </a:xfrm>
        </p:spPr>
        <p:txBody>
          <a:bodyPr/>
          <a:lstStyle/>
          <a:p>
            <a:pPr algn="ctr"/>
            <a:r>
              <a:rPr lang="he-IL" dirty="0"/>
              <a:t>האסון האידאולוגי </a:t>
            </a:r>
            <a:br>
              <a:rPr lang="he-IL" dirty="0"/>
            </a:br>
            <a:r>
              <a:rPr lang="he-IL" dirty="0"/>
              <a:t>שקרה לציבור החרדי</a:t>
            </a:r>
          </a:p>
        </p:txBody>
      </p:sp>
      <p:sp>
        <p:nvSpPr>
          <p:cNvPr id="3" name="מציין מיקום טקסט 2">
            <a:extLst>
              <a:ext uri="{FF2B5EF4-FFF2-40B4-BE49-F238E27FC236}">
                <a16:creationId xmlns:a16="http://schemas.microsoft.com/office/drawing/2014/main" id="{C0E5F370-38CD-0FB8-5062-12AAEA9A33FF}"/>
              </a:ext>
            </a:extLst>
          </p:cNvPr>
          <p:cNvSpPr>
            <a:spLocks noGrp="1"/>
          </p:cNvSpPr>
          <p:nvPr>
            <p:ph type="body" idx="4294967295"/>
          </p:nvPr>
        </p:nvSpPr>
        <p:spPr>
          <a:xfrm>
            <a:off x="4918364" y="1370013"/>
            <a:ext cx="4111336" cy="3262312"/>
          </a:xfrm>
        </p:spPr>
        <p:txBody>
          <a:bodyPr>
            <a:normAutofit/>
          </a:bodyPr>
          <a:lstStyle/>
          <a:p>
            <a:r>
              <a:rPr lang="he-IL" dirty="0"/>
              <a:t>בסוף זה נהפך לאידאולוגיה: התורה ניתנה במדבר. </a:t>
            </a:r>
          </a:p>
          <a:p>
            <a:r>
              <a:rPr lang="he-IL" dirty="0"/>
              <a:t>באמריקה גם אפשר ללמוד תורה. ועוד </a:t>
            </a:r>
            <a:r>
              <a:rPr lang="he-IL" dirty="0" err="1"/>
              <a:t>ועוד</a:t>
            </a:r>
            <a:r>
              <a:rPr lang="he-IL" dirty="0"/>
              <a:t>.</a:t>
            </a:r>
          </a:p>
        </p:txBody>
      </p:sp>
      <p:pic>
        <p:nvPicPr>
          <p:cNvPr id="1030" name="Picture 6">
            <a:extLst>
              <a:ext uri="{FF2B5EF4-FFF2-40B4-BE49-F238E27FC236}">
                <a16:creationId xmlns:a16="http://schemas.microsoft.com/office/drawing/2014/main" id="{87FCECC6-4146-2B80-13CC-4990C6F658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53695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5" name="תמונה 4">
            <a:extLst>
              <a:ext uri="{FF2B5EF4-FFF2-40B4-BE49-F238E27FC236}">
                <a16:creationId xmlns:a16="http://schemas.microsoft.com/office/drawing/2014/main" id="{908AD4E2-AE23-F52A-7CE7-2AD2120E6C8D}"/>
              </a:ext>
            </a:extLst>
          </p:cNvPr>
          <p:cNvPicPr>
            <a:picLocks noChangeAspect="1"/>
          </p:cNvPicPr>
          <p:nvPr/>
        </p:nvPicPr>
        <p:blipFill>
          <a:blip r:embed="rId3"/>
          <a:stretch>
            <a:fillRect/>
          </a:stretch>
        </p:blipFill>
        <p:spPr>
          <a:xfrm>
            <a:off x="0" y="0"/>
            <a:ext cx="4854540" cy="5143500"/>
          </a:xfrm>
          <a:prstGeom prst="rect">
            <a:avLst/>
          </a:prstGeom>
        </p:spPr>
      </p:pic>
    </p:spTree>
    <p:extLst>
      <p:ext uri="{BB962C8B-B14F-4D97-AF65-F5344CB8AC3E}">
        <p14:creationId xmlns:p14="http://schemas.microsoft.com/office/powerpoint/2010/main" val="2149671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FA73F-458A-5665-A443-C1BFE39D068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2258FBC5-3D4E-2F7C-134F-F24F585AFA7D}"/>
              </a:ext>
            </a:extLst>
          </p:cNvPr>
          <p:cNvSpPr>
            <a:spLocks noGrp="1"/>
          </p:cNvSpPr>
          <p:nvPr>
            <p:ph type="title" idx="4294967295"/>
          </p:nvPr>
        </p:nvSpPr>
        <p:spPr>
          <a:xfrm>
            <a:off x="2228850" y="274638"/>
            <a:ext cx="6915150" cy="993775"/>
          </a:xfrm>
        </p:spPr>
        <p:txBody>
          <a:bodyPr/>
          <a:lstStyle/>
          <a:p>
            <a:pPr algn="ctr"/>
            <a:r>
              <a:rPr lang="he-IL" dirty="0"/>
              <a:t>הגיע הזמן להחזיר את הכבוד לארץ</a:t>
            </a:r>
          </a:p>
        </p:txBody>
      </p:sp>
      <p:sp>
        <p:nvSpPr>
          <p:cNvPr id="3" name="מציין מיקום טקסט 2">
            <a:extLst>
              <a:ext uri="{FF2B5EF4-FFF2-40B4-BE49-F238E27FC236}">
                <a16:creationId xmlns:a16="http://schemas.microsoft.com/office/drawing/2014/main" id="{A0FB43FE-E265-705C-4974-DEDAB9E6BCDB}"/>
              </a:ext>
            </a:extLst>
          </p:cNvPr>
          <p:cNvSpPr>
            <a:spLocks noGrp="1"/>
          </p:cNvSpPr>
          <p:nvPr>
            <p:ph type="body" idx="4294967295"/>
          </p:nvPr>
        </p:nvSpPr>
        <p:spPr>
          <a:xfrm>
            <a:off x="5116748" y="1370013"/>
            <a:ext cx="3912951" cy="3262312"/>
          </a:xfrm>
        </p:spPr>
        <p:txBody>
          <a:bodyPr>
            <a:normAutofit fontScale="92500"/>
          </a:bodyPr>
          <a:lstStyle/>
          <a:p>
            <a:r>
              <a:rPr lang="he-IL" dirty="0"/>
              <a:t>הרב חיים נבון: </a:t>
            </a:r>
            <a:r>
              <a:rPr lang="he-IL" b="0" i="0" dirty="0">
                <a:solidFill>
                  <a:srgbClr val="2D2D2D"/>
                </a:solidFill>
                <a:effectLst/>
                <a:highlight>
                  <a:srgbClr val="FFFF00"/>
                </a:highlight>
                <a:latin typeface="__Open_Sans_dcd956"/>
              </a:rPr>
              <a:t>הציונות מתה</a:t>
            </a:r>
            <a:r>
              <a:rPr lang="he-IL" b="0" i="0" dirty="0">
                <a:solidFill>
                  <a:srgbClr val="2D2D2D"/>
                </a:solidFill>
                <a:effectLst/>
                <a:latin typeface="__Open_Sans_dcd956"/>
              </a:rPr>
              <a:t>. היא מתה בשיבה טובה, כשאת מיטתה מקיפים ארבעה דורות של צאצאים. הציונות </a:t>
            </a:r>
            <a:r>
              <a:rPr lang="he-IL" b="0" i="0" dirty="0" err="1">
                <a:solidFill>
                  <a:srgbClr val="2D2D2D"/>
                </a:solidFill>
                <a:effectLst/>
                <a:latin typeface="__Open_Sans_dcd956"/>
              </a:rPr>
              <a:t>היתה</a:t>
            </a:r>
            <a:r>
              <a:rPr lang="he-IL" b="0" i="0" dirty="0">
                <a:solidFill>
                  <a:srgbClr val="2D2D2D"/>
                </a:solidFill>
                <a:effectLst/>
                <a:latin typeface="__Open_Sans_dcd956"/>
              </a:rPr>
              <a:t> התנועה הלאומית של העם היהודי במאה ה-20 והיא השיגה את מטרתה: הקמת בית לאומי לעם היהודי בארץ ישראל. את מקומה של הציונות </a:t>
            </a:r>
            <a:r>
              <a:rPr lang="he-IL" b="0" i="0" dirty="0" err="1">
                <a:solidFill>
                  <a:srgbClr val="2D2D2D"/>
                </a:solidFill>
                <a:effectLst/>
                <a:latin typeface="__Open_Sans_dcd956"/>
              </a:rPr>
              <a:t>היתה</a:t>
            </a:r>
            <a:r>
              <a:rPr lang="he-IL" b="0" i="0" dirty="0">
                <a:solidFill>
                  <a:srgbClr val="2D2D2D"/>
                </a:solidFill>
                <a:effectLst/>
                <a:latin typeface="__Open_Sans_dcd956"/>
              </a:rPr>
              <a:t> אמורה לרשת....</a:t>
            </a:r>
            <a:endParaRPr lang="he-IL" dirty="0"/>
          </a:p>
          <a:p>
            <a:endParaRPr lang="he-IL" dirty="0"/>
          </a:p>
          <a:p>
            <a:r>
              <a:rPr lang="he-IL" dirty="0"/>
              <a:t>לכן צריכים להתעורר ולהסביר בחזרה על חשיבות ארץ ישראל. </a:t>
            </a:r>
          </a:p>
        </p:txBody>
      </p:sp>
      <p:pic>
        <p:nvPicPr>
          <p:cNvPr id="5" name="תמונה 4">
            <a:extLst>
              <a:ext uri="{FF2B5EF4-FFF2-40B4-BE49-F238E27FC236}">
                <a16:creationId xmlns:a16="http://schemas.microsoft.com/office/drawing/2014/main" id="{FD874E04-ECE0-255D-F9A3-CA061AF59794}"/>
              </a:ext>
            </a:extLst>
          </p:cNvPr>
          <p:cNvPicPr>
            <a:picLocks noChangeAspect="1"/>
          </p:cNvPicPr>
          <p:nvPr/>
        </p:nvPicPr>
        <p:blipFill>
          <a:blip r:embed="rId2"/>
          <a:stretch>
            <a:fillRect/>
          </a:stretch>
        </p:blipFill>
        <p:spPr>
          <a:xfrm>
            <a:off x="149157" y="1582888"/>
            <a:ext cx="3968153" cy="3194778"/>
          </a:xfrm>
          <a:prstGeom prst="rect">
            <a:avLst/>
          </a:prstGeom>
        </p:spPr>
      </p:pic>
    </p:spTree>
    <p:extLst>
      <p:ext uri="{BB962C8B-B14F-4D97-AF65-F5344CB8AC3E}">
        <p14:creationId xmlns:p14="http://schemas.microsoft.com/office/powerpoint/2010/main" val="3487679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AD34CC5-8273-52EC-C9ED-E6FE6696D9A9}"/>
              </a:ext>
            </a:extLst>
          </p:cNvPr>
          <p:cNvSpPr>
            <a:spLocks noGrp="1"/>
          </p:cNvSpPr>
          <p:nvPr>
            <p:ph type="title"/>
          </p:nvPr>
        </p:nvSpPr>
        <p:spPr/>
        <p:txBody>
          <a:bodyPr>
            <a:normAutofit/>
          </a:bodyPr>
          <a:lstStyle/>
          <a:p>
            <a:r>
              <a:rPr lang="he-IL" sz="2800" dirty="0"/>
              <a:t>ארגונים שהתעוררו לארץ ישראל</a:t>
            </a:r>
          </a:p>
        </p:txBody>
      </p:sp>
      <p:sp>
        <p:nvSpPr>
          <p:cNvPr id="3" name="מציין מיקום טקסט 2">
            <a:extLst>
              <a:ext uri="{FF2B5EF4-FFF2-40B4-BE49-F238E27FC236}">
                <a16:creationId xmlns:a16="http://schemas.microsoft.com/office/drawing/2014/main" id="{55660AFE-BE10-B0CB-308F-24109475404D}"/>
              </a:ext>
            </a:extLst>
          </p:cNvPr>
          <p:cNvSpPr>
            <a:spLocks noGrp="1"/>
          </p:cNvSpPr>
          <p:nvPr>
            <p:ph type="body" idx="1"/>
          </p:nvPr>
        </p:nvSpPr>
        <p:spPr/>
        <p:txBody>
          <a:bodyPr/>
          <a:lstStyle/>
          <a:p>
            <a:r>
              <a:rPr lang="he-IL" dirty="0"/>
              <a:t>קול הלשון</a:t>
            </a:r>
          </a:p>
          <a:p>
            <a:r>
              <a:rPr lang="he-IL" dirty="0"/>
              <a:t>עלון נחלת ה'. </a:t>
            </a:r>
          </a:p>
          <a:p>
            <a:endParaRPr lang="he-IL" dirty="0"/>
          </a:p>
        </p:txBody>
      </p:sp>
      <p:pic>
        <p:nvPicPr>
          <p:cNvPr id="8" name="תמונה 7">
            <a:extLst>
              <a:ext uri="{FF2B5EF4-FFF2-40B4-BE49-F238E27FC236}">
                <a16:creationId xmlns:a16="http://schemas.microsoft.com/office/drawing/2014/main" id="{E8517F92-08E7-DD24-188C-6E7C0BAC4AF7}"/>
              </a:ext>
            </a:extLst>
          </p:cNvPr>
          <p:cNvPicPr>
            <a:picLocks noChangeAspect="1"/>
          </p:cNvPicPr>
          <p:nvPr/>
        </p:nvPicPr>
        <p:blipFill>
          <a:blip r:embed="rId2"/>
          <a:stretch>
            <a:fillRect/>
          </a:stretch>
        </p:blipFill>
        <p:spPr>
          <a:xfrm>
            <a:off x="0" y="0"/>
            <a:ext cx="3981674" cy="5143500"/>
          </a:xfrm>
          <a:prstGeom prst="rect">
            <a:avLst/>
          </a:prstGeom>
        </p:spPr>
      </p:pic>
      <p:pic>
        <p:nvPicPr>
          <p:cNvPr id="4098" name="Picture 2" descr="HebrewBooks.org Sefer Detail: נחלת ה' - גליונות 1-32 --">
            <a:extLst>
              <a:ext uri="{FF2B5EF4-FFF2-40B4-BE49-F238E27FC236}">
                <a16:creationId xmlns:a16="http://schemas.microsoft.com/office/drawing/2014/main" id="{3F8F8E7F-6E56-22C3-EBAC-A0E7E366CD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3775" y="2600325"/>
            <a:ext cx="1800225" cy="254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54758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descr="תמונה שמכילה עיצוב גרפי, גרפיקה, גופן, פוסטר&#10;&#10;התיאור נוצר באופן אוטומטי">
            <a:extLst>
              <a:ext uri="{FF2B5EF4-FFF2-40B4-BE49-F238E27FC236}">
                <a16:creationId xmlns:a16="http://schemas.microsoft.com/office/drawing/2014/main" id="{BD99EAD4-69C8-FAEB-B19D-5442EE2033F2}"/>
              </a:ext>
            </a:extLst>
          </p:cNvPr>
          <p:cNvPicPr>
            <a:picLocks noChangeAspect="1"/>
          </p:cNvPicPr>
          <p:nvPr/>
        </p:nvPicPr>
        <p:blipFill>
          <a:blip r:embed="rId2"/>
          <a:stretch>
            <a:fillRect/>
          </a:stretch>
        </p:blipFill>
        <p:spPr>
          <a:xfrm>
            <a:off x="2711470" y="543858"/>
            <a:ext cx="4132789" cy="3803006"/>
          </a:xfrm>
          <a:prstGeom prst="rect">
            <a:avLst/>
          </a:prstGeom>
        </p:spPr>
      </p:pic>
    </p:spTree>
    <p:extLst>
      <p:ext uri="{BB962C8B-B14F-4D97-AF65-F5344CB8AC3E}">
        <p14:creationId xmlns:p14="http://schemas.microsoft.com/office/powerpoint/2010/main" val="41562759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תמונה 8">
            <a:extLst>
              <a:ext uri="{FF2B5EF4-FFF2-40B4-BE49-F238E27FC236}">
                <a16:creationId xmlns:a16="http://schemas.microsoft.com/office/drawing/2014/main" id="{DA90B935-4C27-A332-BA2F-F7591813A486}"/>
              </a:ext>
            </a:extLst>
          </p:cNvPr>
          <p:cNvPicPr>
            <a:picLocks noChangeAspect="1"/>
          </p:cNvPicPr>
          <p:nvPr/>
        </p:nvPicPr>
        <p:blipFill>
          <a:blip r:embed="rId3"/>
          <a:stretch>
            <a:fillRect/>
          </a:stretch>
        </p:blipFill>
        <p:spPr>
          <a:xfrm>
            <a:off x="0" y="0"/>
            <a:ext cx="9144000" cy="2229159"/>
          </a:xfrm>
          <a:prstGeom prst="rect">
            <a:avLst/>
          </a:prstGeom>
        </p:spPr>
      </p:pic>
      <p:pic>
        <p:nvPicPr>
          <p:cNvPr id="3" name="תמונה 2">
            <a:extLst>
              <a:ext uri="{FF2B5EF4-FFF2-40B4-BE49-F238E27FC236}">
                <a16:creationId xmlns:a16="http://schemas.microsoft.com/office/drawing/2014/main" id="{99C95A1C-911F-1A59-0EE3-2DFEAB592314}"/>
              </a:ext>
            </a:extLst>
          </p:cNvPr>
          <p:cNvPicPr>
            <a:picLocks noChangeAspect="1"/>
          </p:cNvPicPr>
          <p:nvPr/>
        </p:nvPicPr>
        <p:blipFill>
          <a:blip r:embed="rId4"/>
          <a:stretch>
            <a:fillRect/>
          </a:stretch>
        </p:blipFill>
        <p:spPr>
          <a:xfrm>
            <a:off x="1" y="9742"/>
            <a:ext cx="3865418" cy="5133758"/>
          </a:xfrm>
          <a:prstGeom prst="rect">
            <a:avLst/>
          </a:prstGeom>
        </p:spPr>
      </p:pic>
      <p:pic>
        <p:nvPicPr>
          <p:cNvPr id="6" name="תמונה 5" descr="תמונה שמכילה בחוץ, שמיים, לבוש, קרקע&#10;&#10;התיאור נוצר באופן אוטומטי">
            <a:extLst>
              <a:ext uri="{FF2B5EF4-FFF2-40B4-BE49-F238E27FC236}">
                <a16:creationId xmlns:a16="http://schemas.microsoft.com/office/drawing/2014/main" id="{06E67623-116A-EFB4-44C6-0BD194C18F87}"/>
              </a:ext>
            </a:extLst>
          </p:cNvPr>
          <p:cNvPicPr>
            <a:picLocks noChangeAspect="1"/>
          </p:cNvPicPr>
          <p:nvPr/>
        </p:nvPicPr>
        <p:blipFill>
          <a:blip r:embed="rId5"/>
          <a:stretch>
            <a:fillRect/>
          </a:stretch>
        </p:blipFill>
        <p:spPr>
          <a:xfrm>
            <a:off x="3936891" y="2239028"/>
            <a:ext cx="3870145" cy="2904472"/>
          </a:xfrm>
          <a:prstGeom prst="rect">
            <a:avLst/>
          </a:prstGeom>
        </p:spPr>
      </p:pic>
      <p:pic>
        <p:nvPicPr>
          <p:cNvPr id="8" name="תמונה 7">
            <a:extLst>
              <a:ext uri="{FF2B5EF4-FFF2-40B4-BE49-F238E27FC236}">
                <a16:creationId xmlns:a16="http://schemas.microsoft.com/office/drawing/2014/main" id="{C2CCB81E-C6BC-ACE4-A065-6D8EA5C27A50}"/>
              </a:ext>
            </a:extLst>
          </p:cNvPr>
          <p:cNvPicPr>
            <a:picLocks noChangeAspect="1"/>
          </p:cNvPicPr>
          <p:nvPr/>
        </p:nvPicPr>
        <p:blipFill>
          <a:blip r:embed="rId6"/>
          <a:stretch>
            <a:fillRect/>
          </a:stretch>
        </p:blipFill>
        <p:spPr>
          <a:xfrm>
            <a:off x="0" y="0"/>
            <a:ext cx="9144000" cy="5143500"/>
          </a:xfrm>
          <a:prstGeom prst="rect">
            <a:avLst/>
          </a:prstGeom>
        </p:spPr>
      </p:pic>
    </p:spTree>
    <p:custDataLst>
      <p:tags r:id="rId1"/>
    </p:custDataLst>
    <p:extLst>
      <p:ext uri="{BB962C8B-B14F-4D97-AF65-F5344CB8AC3E}">
        <p14:creationId xmlns:p14="http://schemas.microsoft.com/office/powerpoint/2010/main" val="3087291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nodeType="clickEffect">
                                  <p:stCondLst>
                                    <p:cond delay="0"/>
                                  </p:stCondLst>
                                  <p:childTnLst>
                                    <p:animEffect transition="out" filter="wipe(down)">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9C3678BC-73C4-4AB1-3338-5E74B1BDB5C2}"/>
            </a:ext>
          </a:extLst>
        </p:cNvPr>
        <p:cNvGrpSpPr/>
        <p:nvPr/>
      </p:nvGrpSpPr>
      <p:grpSpPr>
        <a:xfrm>
          <a:off x="0" y="0"/>
          <a:ext cx="0" cy="0"/>
          <a:chOff x="0" y="0"/>
          <a:chExt cx="0" cy="0"/>
        </a:xfrm>
      </p:grpSpPr>
      <p:pic>
        <p:nvPicPr>
          <p:cNvPr id="3074" name="Picture 2">
            <a:extLst>
              <a:ext uri="{FF2B5EF4-FFF2-40B4-BE49-F238E27FC236}">
                <a16:creationId xmlns:a16="http://schemas.microsoft.com/office/drawing/2014/main" id="{297B35E8-DFE5-1C91-A6C5-457A4B752D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97944" cy="4433454"/>
          </a:xfrm>
          <a:prstGeom prst="rect">
            <a:avLst/>
          </a:prstGeom>
          <a:noFill/>
          <a:extLst>
            <a:ext uri="{909E8E84-426E-40DD-AFC4-6F175D3DCCD1}">
              <a14:hiddenFill xmlns:a14="http://schemas.microsoft.com/office/drawing/2010/main">
                <a:solidFill>
                  <a:srgbClr val="FFFFFF"/>
                </a:solidFill>
              </a14:hiddenFill>
            </a:ext>
          </a:extLst>
        </p:spPr>
      </p:pic>
      <p:sp>
        <p:nvSpPr>
          <p:cNvPr id="150" name="Google Shape;150;p29">
            <a:extLst>
              <a:ext uri="{FF2B5EF4-FFF2-40B4-BE49-F238E27FC236}">
                <a16:creationId xmlns:a16="http://schemas.microsoft.com/office/drawing/2014/main" id="{1407B529-1A43-EF99-FAA9-A8227E659D77}"/>
              </a:ext>
            </a:extLst>
          </p:cNvPr>
          <p:cNvSpPr txBox="1"/>
          <p:nvPr/>
        </p:nvSpPr>
        <p:spPr>
          <a:xfrm>
            <a:off x="-83128" y="311210"/>
            <a:ext cx="9012381" cy="4832290"/>
          </a:xfrm>
          <a:prstGeom prst="rect">
            <a:avLst/>
          </a:prstGeom>
          <a:noFill/>
          <a:ln>
            <a:noFill/>
          </a:ln>
        </p:spPr>
        <p:txBody>
          <a:bodyPr spcFirstLastPara="1" wrap="square" lIns="68575" tIns="34275" rIns="68575" bIns="34275" anchor="t" anchorCtr="0">
            <a:noAutofit/>
          </a:bodyPr>
          <a:lstStyle/>
          <a:p>
            <a:pPr marL="0" marR="0" lvl="0" indent="0" algn="r" rtl="1">
              <a:lnSpc>
                <a:spcPct val="150000"/>
              </a:lnSpc>
              <a:spcBef>
                <a:spcPts val="0"/>
              </a:spcBef>
              <a:spcAft>
                <a:spcPts val="0"/>
              </a:spcAft>
              <a:buNone/>
            </a:pPr>
            <a:r>
              <a:rPr lang="he-IL" sz="3000" b="1" i="0" u="sng" strike="noStrike" cap="none" dirty="0">
                <a:solidFill>
                  <a:srgbClr val="002060"/>
                </a:solidFill>
                <a:latin typeface="Helvetica Neue"/>
                <a:ea typeface="Helvetica Neue"/>
                <a:cs typeface="Helvetica Neue"/>
                <a:sym typeface="Helvetica Neue"/>
              </a:rPr>
              <a:t>מדוע מתנגדים רק לארגון קדושת ציון?</a:t>
            </a:r>
            <a:endParaRPr sz="3000" b="1" i="0" u="sng" strike="noStrike" cap="none" dirty="0">
              <a:solidFill>
                <a:srgbClr val="002060"/>
              </a:solidFill>
              <a:latin typeface="Helvetica Neue"/>
              <a:ea typeface="Helvetica Neue"/>
              <a:cs typeface="Helvetica Neue"/>
              <a:sym typeface="Helvetica Neue"/>
            </a:endParaRPr>
          </a:p>
          <a:p>
            <a:pPr marL="457200" lvl="0" indent="-400050" algn="r" rtl="1">
              <a:lnSpc>
                <a:spcPct val="150000"/>
              </a:lnSpc>
              <a:spcBef>
                <a:spcPts val="0"/>
              </a:spcBef>
              <a:spcAft>
                <a:spcPts val="0"/>
              </a:spcAft>
              <a:buClr>
                <a:srgbClr val="002060"/>
              </a:buClr>
              <a:buSzPts val="2700"/>
              <a:buFont typeface="Helvetica Neue"/>
              <a:buChar char="●"/>
            </a:pPr>
            <a:endParaRPr sz="2700"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None/>
            </a:pPr>
            <a:endParaRPr sz="2800" dirty="0">
              <a:solidFill>
                <a:srgbClr val="002060"/>
              </a:solidFill>
              <a:latin typeface="Helvetica Neue"/>
              <a:ea typeface="Helvetica Neue"/>
              <a:cs typeface="Helvetica Neue"/>
              <a:sym typeface="Helvetica Neue"/>
            </a:endParaRPr>
          </a:p>
          <a:p>
            <a:pPr marL="457200" lvl="0" indent="0" algn="r" rtl="1">
              <a:lnSpc>
                <a:spcPct val="115000"/>
              </a:lnSpc>
              <a:spcBef>
                <a:spcPts val="0"/>
              </a:spcBef>
              <a:spcAft>
                <a:spcPts val="0"/>
              </a:spcAft>
              <a:buNone/>
            </a:pPr>
            <a:endParaRPr sz="2700" dirty="0">
              <a:solidFill>
                <a:srgbClr val="FF0000"/>
              </a:solidFill>
              <a:latin typeface="Helvetica Neue"/>
              <a:ea typeface="Helvetica Neue"/>
              <a:cs typeface="Helvetica Neue"/>
              <a:sym typeface="Helvetica Neue"/>
            </a:endParaRPr>
          </a:p>
        </p:txBody>
      </p:sp>
      <p:pic>
        <p:nvPicPr>
          <p:cNvPr id="2" name="Picture 2">
            <a:extLst>
              <a:ext uri="{FF2B5EF4-FFF2-40B4-BE49-F238E27FC236}">
                <a16:creationId xmlns:a16="http://schemas.microsoft.com/office/drawing/2014/main" id="{E73DED13-6573-90DD-33F7-20B2BBCE3D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9891" y="1140002"/>
            <a:ext cx="3880802" cy="28570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82252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649CEBA6-679E-9B0B-E14E-4AB8FC21FA06}"/>
              </a:ext>
            </a:extLst>
          </p:cNvPr>
          <p:cNvPicPr>
            <a:picLocks noChangeAspect="1"/>
          </p:cNvPicPr>
          <p:nvPr/>
        </p:nvPicPr>
        <p:blipFill>
          <a:blip r:embed="rId2"/>
          <a:stretch>
            <a:fillRect/>
          </a:stretch>
        </p:blipFill>
        <p:spPr>
          <a:xfrm>
            <a:off x="0" y="265155"/>
            <a:ext cx="9144000" cy="4613189"/>
          </a:xfrm>
          <a:prstGeom prst="rect">
            <a:avLst/>
          </a:prstGeom>
        </p:spPr>
      </p:pic>
      <p:pic>
        <p:nvPicPr>
          <p:cNvPr id="5122" name="Picture 2">
            <a:extLst>
              <a:ext uri="{FF2B5EF4-FFF2-40B4-BE49-F238E27FC236}">
                <a16:creationId xmlns:a16="http://schemas.microsoft.com/office/drawing/2014/main" id="{4D2EFFB1-7179-E4E5-046F-738EE0959C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8862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D89099BB-FBB8-B5DF-DDC5-F926BA71B4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6982" y="0"/>
            <a:ext cx="3808413"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31816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E6F7E16D-0F36-A21D-6643-921B8C81DA50}"/>
              </a:ext>
            </a:extLst>
          </p:cNvPr>
          <p:cNvPicPr>
            <a:picLocks noChangeAspect="1"/>
          </p:cNvPicPr>
          <p:nvPr/>
        </p:nvPicPr>
        <p:blipFill>
          <a:blip r:embed="rId2"/>
          <a:stretch>
            <a:fillRect/>
          </a:stretch>
        </p:blipFill>
        <p:spPr>
          <a:xfrm>
            <a:off x="-45396" y="928291"/>
            <a:ext cx="9144000" cy="1873164"/>
          </a:xfrm>
          <a:prstGeom prst="rect">
            <a:avLst/>
          </a:prstGeom>
        </p:spPr>
      </p:pic>
    </p:spTree>
    <p:extLst>
      <p:ext uri="{BB962C8B-B14F-4D97-AF65-F5344CB8AC3E}">
        <p14:creationId xmlns:p14="http://schemas.microsoft.com/office/powerpoint/2010/main" val="4500732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3">
            <p14:nvContentPartPr>
              <p14:cNvPr id="4" name="דיו 3">
                <a:extLst>
                  <a:ext uri="{FF2B5EF4-FFF2-40B4-BE49-F238E27FC236}">
                    <a16:creationId xmlns:a16="http://schemas.microsoft.com/office/drawing/2014/main" id="{430544D5-A092-A00C-ADC2-669F221668C0}"/>
                  </a:ext>
                </a:extLst>
              </p14:cNvPr>
              <p14:cNvContentPartPr/>
              <p14:nvPr/>
            </p14:nvContentPartPr>
            <p14:xfrm>
              <a:off x="3242520" y="2090160"/>
              <a:ext cx="1428120" cy="917640"/>
            </p14:xfrm>
          </p:contentPart>
        </mc:Choice>
        <mc:Fallback xmlns="">
          <p:pic>
            <p:nvPicPr>
              <p:cNvPr id="4" name="דיו 3">
                <a:extLst>
                  <a:ext uri="{FF2B5EF4-FFF2-40B4-BE49-F238E27FC236}">
                    <a16:creationId xmlns:a16="http://schemas.microsoft.com/office/drawing/2014/main" id="{430544D5-A092-A00C-ADC2-669F221668C0}"/>
                  </a:ext>
                </a:extLst>
              </p:cNvPr>
              <p:cNvPicPr/>
              <p:nvPr/>
            </p:nvPicPr>
            <p:blipFill>
              <a:blip r:embed="rId7"/>
              <a:stretch>
                <a:fillRect/>
              </a:stretch>
            </p:blipFill>
            <p:spPr>
              <a:xfrm>
                <a:off x="3233160" y="2080800"/>
                <a:ext cx="1446840" cy="936360"/>
              </a:xfrm>
              <a:prstGeom prst="rect">
                <a:avLst/>
              </a:prstGeom>
            </p:spPr>
          </p:pic>
        </mc:Fallback>
      </mc:AlternateContent>
    </p:spTree>
    <p:custDataLst>
      <p:tags r:id="rId1"/>
    </p:custDataLst>
    <p:extLst>
      <p:ext uri="{BB962C8B-B14F-4D97-AF65-F5344CB8AC3E}">
        <p14:creationId xmlns:p14="http://schemas.microsoft.com/office/powerpoint/2010/main" val="18543473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7"/>
          <p:cNvSpPr txBox="1"/>
          <p:nvPr/>
        </p:nvSpPr>
        <p:spPr>
          <a:xfrm>
            <a:off x="3734972" y="804750"/>
            <a:ext cx="5409103" cy="2571900"/>
          </a:xfrm>
          <a:prstGeom prst="rect">
            <a:avLst/>
          </a:prstGeom>
          <a:noFill/>
          <a:ln>
            <a:noFill/>
          </a:ln>
        </p:spPr>
        <p:txBody>
          <a:bodyPr spcFirstLastPara="1" wrap="square" lIns="91425" tIns="91425" rIns="91425" bIns="91425" anchor="t" anchorCtr="0">
            <a:noAutofit/>
          </a:bodyPr>
          <a:lstStyle/>
          <a:p>
            <a:pPr marL="0" lvl="0" indent="0" algn="ctr" rtl="1">
              <a:lnSpc>
                <a:spcPct val="115000"/>
              </a:lnSpc>
              <a:spcBef>
                <a:spcPts val="0"/>
              </a:spcBef>
              <a:spcAft>
                <a:spcPts val="0"/>
              </a:spcAft>
              <a:buNone/>
            </a:pPr>
            <a:r>
              <a:rPr lang="he-IL" sz="5400" dirty="0">
                <a:solidFill>
                  <a:srgbClr val="002060"/>
                </a:solidFill>
                <a:latin typeface="Helvetica Neue"/>
                <a:ea typeface="Helvetica Neue"/>
                <a:cs typeface="Helvetica Neue"/>
                <a:sym typeface="Helvetica Neue"/>
              </a:rPr>
              <a:t>מה זה קדושת ציון?</a:t>
            </a:r>
          </a:p>
          <a:p>
            <a:pPr marL="0" lvl="0" indent="0" algn="ctr" rtl="1">
              <a:lnSpc>
                <a:spcPct val="115000"/>
              </a:lnSpc>
              <a:spcBef>
                <a:spcPts val="0"/>
              </a:spcBef>
              <a:spcAft>
                <a:spcPts val="0"/>
              </a:spcAft>
              <a:buNone/>
            </a:pPr>
            <a:r>
              <a:rPr lang="he-IL" sz="3800" b="1" dirty="0">
                <a:solidFill>
                  <a:srgbClr val="002060"/>
                </a:solidFill>
                <a:latin typeface="Helvetica Neue"/>
                <a:ea typeface="Helvetica Neue"/>
                <a:cs typeface="Helvetica Neue"/>
                <a:sym typeface="Helvetica Neue"/>
              </a:rPr>
              <a:t>חשיבותה של ארץ ישראל</a:t>
            </a:r>
          </a:p>
          <a:p>
            <a:pPr marL="0" lvl="0" indent="0" algn="ctr" rtl="1">
              <a:lnSpc>
                <a:spcPct val="115000"/>
              </a:lnSpc>
              <a:spcBef>
                <a:spcPts val="0"/>
              </a:spcBef>
              <a:spcAft>
                <a:spcPts val="0"/>
              </a:spcAft>
              <a:buNone/>
            </a:pPr>
            <a:r>
              <a:rPr lang="he-IL" sz="3800" b="1" dirty="0">
                <a:solidFill>
                  <a:srgbClr val="002060"/>
                </a:solidFill>
                <a:latin typeface="Helvetica Neue"/>
                <a:ea typeface="Helvetica Neue"/>
                <a:cs typeface="Helvetica Neue"/>
                <a:sym typeface="Helvetica Neue"/>
              </a:rPr>
              <a:t> </a:t>
            </a:r>
            <a:r>
              <a:rPr lang="he-IL" sz="3500" dirty="0">
                <a:solidFill>
                  <a:srgbClr val="002060"/>
                </a:solidFill>
                <a:latin typeface="Helvetica Neue"/>
                <a:ea typeface="Helvetica Neue"/>
                <a:cs typeface="Helvetica Neue"/>
                <a:sym typeface="Helvetica Neue"/>
              </a:rPr>
              <a:t>היחס לתקופתנו כשיבת ציון</a:t>
            </a:r>
          </a:p>
          <a:p>
            <a:pPr marL="0" lvl="0" indent="0" algn="ctr" rtl="1">
              <a:lnSpc>
                <a:spcPct val="115000"/>
              </a:lnSpc>
              <a:spcBef>
                <a:spcPts val="0"/>
              </a:spcBef>
              <a:spcAft>
                <a:spcPts val="0"/>
              </a:spcAft>
              <a:buNone/>
            </a:pPr>
            <a:r>
              <a:rPr lang="he-IL" sz="3500" dirty="0">
                <a:solidFill>
                  <a:srgbClr val="002060"/>
                </a:solidFill>
                <a:latin typeface="Helvetica Neue"/>
                <a:ea typeface="Helvetica Neue"/>
                <a:cs typeface="Helvetica Neue"/>
                <a:sym typeface="Helvetica Neue"/>
              </a:rPr>
              <a:t>הקמת ממלכת התורה</a:t>
            </a:r>
            <a:endParaRPr sz="2900" dirty="0">
              <a:solidFill>
                <a:srgbClr val="002060"/>
              </a:solidFill>
              <a:latin typeface="Helvetica Neue"/>
              <a:ea typeface="Helvetica Neue"/>
              <a:cs typeface="Helvetica Neue"/>
              <a:sym typeface="Helvetica Neue"/>
            </a:endParaRPr>
          </a:p>
        </p:txBody>
      </p:sp>
      <p:pic>
        <p:nvPicPr>
          <p:cNvPr id="2" name="תמונה 1">
            <a:extLst>
              <a:ext uri="{FF2B5EF4-FFF2-40B4-BE49-F238E27FC236}">
                <a16:creationId xmlns:a16="http://schemas.microsoft.com/office/drawing/2014/main" id="{BAA93EF5-D6B4-8459-07C7-507551AF5631}"/>
              </a:ext>
            </a:extLst>
          </p:cNvPr>
          <p:cNvPicPr>
            <a:picLocks noChangeAspect="1"/>
          </p:cNvPicPr>
          <p:nvPr/>
        </p:nvPicPr>
        <p:blipFill>
          <a:blip r:embed="rId4"/>
          <a:stretch>
            <a:fillRect/>
          </a:stretch>
        </p:blipFill>
        <p:spPr>
          <a:xfrm>
            <a:off x="0" y="0"/>
            <a:ext cx="3583667" cy="5143500"/>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9">
                                            <p:txEl>
                                              <p:pRg st="0" end="0"/>
                                            </p:txEl>
                                          </p:spTgt>
                                        </p:tgtEl>
                                        <p:attrNameLst>
                                          <p:attrName>style.visibility</p:attrName>
                                        </p:attrNameLst>
                                      </p:cBhvr>
                                      <p:to>
                                        <p:strVal val="visible"/>
                                      </p:to>
                                    </p:set>
                                    <p:animEffect transition="in" filter="fade">
                                      <p:cBhvr>
                                        <p:cTn id="7" dur="1000"/>
                                        <p:tgtEl>
                                          <p:spTgt spid="1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9">
                                            <p:txEl>
                                              <p:pRg st="1" end="1"/>
                                            </p:txEl>
                                          </p:spTgt>
                                        </p:tgtEl>
                                        <p:attrNameLst>
                                          <p:attrName>style.visibility</p:attrName>
                                        </p:attrNameLst>
                                      </p:cBhvr>
                                      <p:to>
                                        <p:strVal val="visible"/>
                                      </p:to>
                                    </p:set>
                                    <p:animEffect transition="in" filter="fade">
                                      <p:cBhvr>
                                        <p:cTn id="12" dur="1000"/>
                                        <p:tgtEl>
                                          <p:spTgt spid="1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9">
                                            <p:txEl>
                                              <p:pRg st="2" end="2"/>
                                            </p:txEl>
                                          </p:spTgt>
                                        </p:tgtEl>
                                        <p:attrNameLst>
                                          <p:attrName>style.visibility</p:attrName>
                                        </p:attrNameLst>
                                      </p:cBhvr>
                                      <p:to>
                                        <p:strVal val="visible"/>
                                      </p:to>
                                    </p:set>
                                    <p:animEffect transition="in" filter="fade">
                                      <p:cBhvr>
                                        <p:cTn id="17" dur="1000"/>
                                        <p:tgtEl>
                                          <p:spTgt spid="1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9">
                                            <p:txEl>
                                              <p:pRg st="3" end="3"/>
                                            </p:txEl>
                                          </p:spTgt>
                                        </p:tgtEl>
                                        <p:attrNameLst>
                                          <p:attrName>style.visibility</p:attrName>
                                        </p:attrNameLst>
                                      </p:cBhvr>
                                      <p:to>
                                        <p:strVal val="visible"/>
                                      </p:to>
                                    </p:set>
                                    <p:animEffect transition="in" filter="fade">
                                      <p:cBhvr>
                                        <p:cTn id="22" dur="1000"/>
                                        <p:tgtEl>
                                          <p:spTgt spid="1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1132349A-7B1D-9A8E-B6D6-09EF67D46726}"/>
            </a:ext>
          </a:extLst>
        </p:cNvPr>
        <p:cNvGrpSpPr/>
        <p:nvPr/>
      </p:nvGrpSpPr>
      <p:grpSpPr>
        <a:xfrm>
          <a:off x="0" y="0"/>
          <a:ext cx="0" cy="0"/>
          <a:chOff x="0" y="0"/>
          <a:chExt cx="0" cy="0"/>
        </a:xfrm>
      </p:grpSpPr>
      <p:sp>
        <p:nvSpPr>
          <p:cNvPr id="150" name="Google Shape;150;p29">
            <a:extLst>
              <a:ext uri="{FF2B5EF4-FFF2-40B4-BE49-F238E27FC236}">
                <a16:creationId xmlns:a16="http://schemas.microsoft.com/office/drawing/2014/main" id="{5D0177A9-1C4C-6B04-DAEC-C63E41709196}"/>
              </a:ext>
            </a:extLst>
          </p:cNvPr>
          <p:cNvSpPr txBox="1"/>
          <p:nvPr/>
        </p:nvSpPr>
        <p:spPr>
          <a:xfrm>
            <a:off x="-62345" y="207522"/>
            <a:ext cx="8155758" cy="4935977"/>
          </a:xfrm>
          <a:prstGeom prst="rect">
            <a:avLst/>
          </a:prstGeom>
          <a:noFill/>
          <a:ln>
            <a:noFill/>
          </a:ln>
        </p:spPr>
        <p:txBody>
          <a:bodyPr spcFirstLastPara="1" wrap="square" lIns="68575" tIns="34275" rIns="68575" bIns="34275" anchor="t" anchorCtr="0">
            <a:noAutofit/>
          </a:bodyPr>
          <a:lstStyle/>
          <a:p>
            <a:pPr marL="0" marR="0" lvl="0" indent="0" algn="r" rtl="1">
              <a:lnSpc>
                <a:spcPct val="150000"/>
              </a:lnSpc>
              <a:spcBef>
                <a:spcPts val="0"/>
              </a:spcBef>
              <a:spcAft>
                <a:spcPts val="0"/>
              </a:spcAft>
              <a:buNone/>
            </a:pPr>
            <a:r>
              <a:rPr lang="he-IL" sz="3000" b="1" i="0" u="sng" strike="noStrike" cap="none" dirty="0">
                <a:solidFill>
                  <a:srgbClr val="002060"/>
                </a:solidFill>
                <a:latin typeface="Helvetica Neue"/>
                <a:ea typeface="Helvetica Neue"/>
                <a:cs typeface="Helvetica Neue"/>
                <a:sym typeface="Helvetica Neue"/>
              </a:rPr>
              <a:t>מדוע חשובה ארץ ישראל?</a:t>
            </a:r>
            <a:endParaRPr sz="3000" b="1" i="0" u="sng" strike="noStrike" cap="none" dirty="0">
              <a:solidFill>
                <a:srgbClr val="002060"/>
              </a:solidFill>
              <a:latin typeface="Helvetica Neue"/>
              <a:ea typeface="Helvetica Neue"/>
              <a:cs typeface="Helvetica Neue"/>
              <a:sym typeface="Helvetica Neue"/>
            </a:endParaRP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הציבור הרגיל רואה את ארץ ישראל - בתור מדינת לאום בית יהודי לעם היהודי.</a:t>
            </a: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הציבור הדתי רואה את ארץ ישראל  - מצווה מהתורה בה להקים מדינה יהודית. </a:t>
            </a:r>
          </a:p>
          <a:p>
            <a:pPr marL="457200" lvl="0" indent="-400050" algn="r" rtl="1">
              <a:lnSpc>
                <a:spcPct val="150000"/>
              </a:lnSpc>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הציבור החרדי רואה את ארץ ישראל - בתור מצוות ישיבה גדולה וחשובה.</a:t>
            </a:r>
          </a:p>
          <a:p>
            <a:pPr marL="457200" lvl="0" indent="-400050" algn="r" rtl="1">
              <a:lnSpc>
                <a:spcPct val="150000"/>
              </a:lnSpc>
              <a:spcBef>
                <a:spcPts val="0"/>
              </a:spcBef>
              <a:spcAft>
                <a:spcPts val="0"/>
              </a:spcAft>
              <a:buClr>
                <a:srgbClr val="002060"/>
              </a:buClr>
              <a:buSzPts val="2700"/>
              <a:buFont typeface="Helvetica Neue"/>
              <a:buChar char="●"/>
            </a:pPr>
            <a:endParaRPr lang="he-IL" sz="2000" dirty="0">
              <a:solidFill>
                <a:srgbClr val="002060"/>
              </a:solidFill>
              <a:latin typeface="Helvetica Neue"/>
              <a:ea typeface="Helvetica Neue"/>
              <a:cs typeface="Helvetica Neue"/>
              <a:sym typeface="Helvetica Neue"/>
            </a:endParaRPr>
          </a:p>
        </p:txBody>
      </p:sp>
    </p:spTree>
    <p:custDataLst>
      <p:tags r:id="rId1"/>
    </p:custDataLst>
    <p:extLst>
      <p:ext uri="{BB962C8B-B14F-4D97-AF65-F5344CB8AC3E}">
        <p14:creationId xmlns:p14="http://schemas.microsoft.com/office/powerpoint/2010/main" val="3297587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3EE93AE4-B1D0-4373-EFA0-EBD5395DD3AA}"/>
            </a:ext>
          </a:extLst>
        </p:cNvPr>
        <p:cNvGrpSpPr/>
        <p:nvPr/>
      </p:nvGrpSpPr>
      <p:grpSpPr>
        <a:xfrm>
          <a:off x="0" y="0"/>
          <a:ext cx="0" cy="0"/>
          <a:chOff x="0" y="0"/>
          <a:chExt cx="0" cy="0"/>
        </a:xfrm>
      </p:grpSpPr>
      <p:sp>
        <p:nvSpPr>
          <p:cNvPr id="150" name="Google Shape;150;p29">
            <a:extLst>
              <a:ext uri="{FF2B5EF4-FFF2-40B4-BE49-F238E27FC236}">
                <a16:creationId xmlns:a16="http://schemas.microsoft.com/office/drawing/2014/main" id="{F8C6A7AD-28C8-2BE5-3C7B-75B7E22A721D}"/>
              </a:ext>
            </a:extLst>
          </p:cNvPr>
          <p:cNvSpPr txBox="1"/>
          <p:nvPr/>
        </p:nvSpPr>
        <p:spPr>
          <a:xfrm>
            <a:off x="-62346" y="149156"/>
            <a:ext cx="9023465" cy="4994343"/>
          </a:xfrm>
          <a:prstGeom prst="rect">
            <a:avLst/>
          </a:prstGeom>
          <a:noFill/>
          <a:ln>
            <a:noFill/>
          </a:ln>
        </p:spPr>
        <p:txBody>
          <a:bodyPr spcFirstLastPara="1" wrap="square" lIns="68575" tIns="34275" rIns="68575" bIns="34275" anchor="t" anchorCtr="0">
            <a:noAutofit/>
          </a:bodyPr>
          <a:lstStyle/>
          <a:p>
            <a:pPr marL="0" marR="0" lvl="0" indent="0" algn="r" rtl="1">
              <a:lnSpc>
                <a:spcPct val="150000"/>
              </a:lnSpc>
              <a:spcBef>
                <a:spcPts val="0"/>
              </a:spcBef>
              <a:spcAft>
                <a:spcPts val="0"/>
              </a:spcAft>
              <a:buNone/>
            </a:pPr>
            <a:r>
              <a:rPr lang="he-IL" sz="3000" b="1" i="0" u="sng" strike="noStrike" cap="none" dirty="0">
                <a:solidFill>
                  <a:srgbClr val="002060"/>
                </a:solidFill>
                <a:latin typeface="Helvetica Neue"/>
                <a:ea typeface="Helvetica Neue"/>
                <a:cs typeface="Helvetica Neue"/>
                <a:sym typeface="Helvetica Neue"/>
              </a:rPr>
              <a:t>מדוע חשובה ארץ ישראל </a:t>
            </a:r>
            <a:r>
              <a:rPr lang="he-IL" sz="3000" b="1" i="0" u="sng" strike="noStrike" cap="none" dirty="0" err="1">
                <a:solidFill>
                  <a:srgbClr val="002060"/>
                </a:solidFill>
                <a:latin typeface="Helvetica Neue"/>
                <a:ea typeface="Helvetica Neue"/>
                <a:cs typeface="Helvetica Neue"/>
                <a:sym typeface="Helvetica Neue"/>
              </a:rPr>
              <a:t>בקדו"צ</a:t>
            </a:r>
            <a:r>
              <a:rPr lang="he-IL" sz="3000" b="1" i="0" u="sng" strike="noStrike" cap="none" dirty="0">
                <a:solidFill>
                  <a:srgbClr val="002060"/>
                </a:solidFill>
                <a:latin typeface="Helvetica Neue"/>
                <a:ea typeface="Helvetica Neue"/>
                <a:cs typeface="Helvetica Neue"/>
                <a:sym typeface="Helvetica Neue"/>
              </a:rPr>
              <a:t>?</a:t>
            </a: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בחוץ לארץ כל אדם קיים את המצוות באופן פרטי. </a:t>
            </a: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בארץ ישראל המטרה היא להקים אומה שהקב"ה עומד במרכזה. </a:t>
            </a: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להקים מדינה שמתנהגת על פי התורה. </a:t>
            </a: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אומה שיש לה צבא על פי התורה. </a:t>
            </a: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אומה שיש לה הנהגות משפט על פי התורה. </a:t>
            </a: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בית מדרש חרדי למדינה יהודית.  </a:t>
            </a: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          סיכום: א. בית לאומי. ב. מצווה להקים מדינה. ג. ישיבה בארץ. ד. הקמת אומה. </a:t>
            </a:r>
            <a:endParaRPr lang="he-IL" sz="2700" dirty="0">
              <a:solidFill>
                <a:srgbClr val="FF0000"/>
              </a:solidFill>
              <a:latin typeface="Helvetica Neue"/>
              <a:ea typeface="Helvetica Neue"/>
              <a:cs typeface="Helvetica Neue"/>
              <a:sym typeface="Helvetica Neue"/>
            </a:endParaRPr>
          </a:p>
        </p:txBody>
      </p:sp>
      <p:pic>
        <p:nvPicPr>
          <p:cNvPr id="7" name="תמונה 6">
            <a:extLst>
              <a:ext uri="{FF2B5EF4-FFF2-40B4-BE49-F238E27FC236}">
                <a16:creationId xmlns:a16="http://schemas.microsoft.com/office/drawing/2014/main" id="{12FEDBEE-5A13-CF37-40D1-5D510BB0378D}"/>
              </a:ext>
            </a:extLst>
          </p:cNvPr>
          <p:cNvPicPr>
            <a:picLocks noChangeAspect="1"/>
          </p:cNvPicPr>
          <p:nvPr/>
        </p:nvPicPr>
        <p:blipFill>
          <a:blip r:embed="rId4"/>
          <a:stretch>
            <a:fillRect/>
          </a:stretch>
        </p:blipFill>
        <p:spPr>
          <a:xfrm>
            <a:off x="103910" y="1"/>
            <a:ext cx="3369964" cy="1005190"/>
          </a:xfrm>
          <a:prstGeom prst="rect">
            <a:avLst/>
          </a:prstGeom>
        </p:spPr>
      </p:pic>
    </p:spTree>
    <p:custDataLst>
      <p:tags r:id="rId1"/>
    </p:custDataLst>
    <p:extLst>
      <p:ext uri="{BB962C8B-B14F-4D97-AF65-F5344CB8AC3E}">
        <p14:creationId xmlns:p14="http://schemas.microsoft.com/office/powerpoint/2010/main" val="4018540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0">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0">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חלום הגאולה, הרבנית אודליה לוי - YouTube‬‎">
            <a:extLst>
              <a:ext uri="{FF2B5EF4-FFF2-40B4-BE49-F238E27FC236}">
                <a16:creationId xmlns:a16="http://schemas.microsoft.com/office/drawing/2014/main" id="{411FD3A9-64CC-0C13-A74B-34926BCA46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2658" y="858116"/>
            <a:ext cx="3907415" cy="2926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68991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6" name="Google Shape;156;p30"/>
          <p:cNvSpPr txBox="1"/>
          <p:nvPr/>
        </p:nvSpPr>
        <p:spPr>
          <a:xfrm>
            <a:off x="3507000" y="0"/>
            <a:ext cx="5637000" cy="2899075"/>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Clr>
                <a:schemeClr val="dk1"/>
              </a:buClr>
              <a:buSzPts val="1100"/>
              <a:buFont typeface="Arial"/>
              <a:buNone/>
            </a:pPr>
            <a:r>
              <a:rPr lang="he-IL" sz="5000" b="1" dirty="0">
                <a:solidFill>
                  <a:srgbClr val="002060"/>
                </a:solidFill>
                <a:latin typeface="Helvetica Neue"/>
                <a:ea typeface="Helvetica Neue"/>
                <a:cs typeface="Helvetica Neue"/>
                <a:sym typeface="Helvetica Neue"/>
              </a:rPr>
              <a:t>החלום</a:t>
            </a:r>
            <a:endParaRPr sz="5000" b="1" dirty="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החלום היה תם ושלם: יום יבוא ועם ישראל כולו ישוב ויתקבץ כאיש אחד אל ארצו השלמה ויכונן את חייו על פי תורת ה' תמימה. </a:t>
            </a:r>
          </a:p>
          <a:p>
            <a:pPr marL="0" lvl="0" indent="0" algn="ctr" rtl="1">
              <a:spcBef>
                <a:spcPts val="0"/>
              </a:spcBef>
              <a:spcAft>
                <a:spcPts val="0"/>
              </a:spcAft>
              <a:buClr>
                <a:schemeClr val="dk1"/>
              </a:buClr>
              <a:buSzPts val="1100"/>
              <a:buFont typeface="Arial"/>
              <a:buNone/>
            </a:pPr>
            <a:r>
              <a:rPr lang="he-IL" sz="2800" dirty="0">
                <a:solidFill>
                  <a:srgbClr val="002060"/>
                </a:solidFill>
                <a:latin typeface="Helvetica Neue"/>
                <a:ea typeface="Helvetica Neue"/>
                <a:cs typeface="Helvetica Neue"/>
                <a:sym typeface="Helvetica Neue"/>
              </a:rPr>
              <a:t>העם ישתחרר כליל משעבוד מלכויות, וכל משפחות האדמה יתברכו בו ובזרעו.  </a:t>
            </a: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גאולת ישראל תביא בעקבותיה גאולת ---------העולם כי מלאה הארץ דעה את ה'. </a:t>
            </a:r>
            <a:endParaRPr sz="2800" dirty="0">
              <a:solidFill>
                <a:srgbClr val="002060"/>
              </a:solidFill>
              <a:latin typeface="Helvetica Neue"/>
              <a:ea typeface="Helvetica Neue"/>
              <a:cs typeface="Helvetica Neue"/>
              <a:sym typeface="Helvetica Neue"/>
            </a:endParaRPr>
          </a:p>
          <a:p>
            <a:pPr marL="0" lvl="0" indent="0" algn="l" rtl="0">
              <a:spcBef>
                <a:spcPts val="0"/>
              </a:spcBef>
              <a:spcAft>
                <a:spcPts val="0"/>
              </a:spcAft>
              <a:buNone/>
            </a:pPr>
            <a:endParaRPr sz="1200" dirty="0">
              <a:solidFill>
                <a:srgbClr val="002060"/>
              </a:solidFill>
              <a:latin typeface="Helvetica Neue"/>
              <a:ea typeface="Helvetica Neue"/>
              <a:cs typeface="Helvetica Neue"/>
              <a:sym typeface="Helvetica Neue"/>
            </a:endParaRPr>
          </a:p>
        </p:txBody>
      </p:sp>
      <p:pic>
        <p:nvPicPr>
          <p:cNvPr id="3" name="תמונה 2">
            <a:extLst>
              <a:ext uri="{FF2B5EF4-FFF2-40B4-BE49-F238E27FC236}">
                <a16:creationId xmlns:a16="http://schemas.microsoft.com/office/drawing/2014/main" id="{8DEF5BD9-29C3-4DBD-B033-C7D0CBA41AF1}"/>
              </a:ext>
            </a:extLst>
          </p:cNvPr>
          <p:cNvPicPr>
            <a:picLocks noChangeAspect="1"/>
          </p:cNvPicPr>
          <p:nvPr/>
        </p:nvPicPr>
        <p:blipFill>
          <a:blip r:embed="rId4"/>
          <a:stretch>
            <a:fillRect/>
          </a:stretch>
        </p:blipFill>
        <p:spPr>
          <a:xfrm>
            <a:off x="0" y="0"/>
            <a:ext cx="3393176" cy="2994880"/>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6">
                                            <p:txEl>
                                              <p:pRg st="0" end="0"/>
                                            </p:txEl>
                                          </p:spTgt>
                                        </p:tgtEl>
                                        <p:attrNameLst>
                                          <p:attrName>style.visibility</p:attrName>
                                        </p:attrNameLst>
                                      </p:cBhvr>
                                      <p:to>
                                        <p:strVal val="visible"/>
                                      </p:to>
                                    </p:set>
                                    <p:animEffect transition="in" filter="fade">
                                      <p:cBhvr>
                                        <p:cTn id="7" dur="1000"/>
                                        <p:tgtEl>
                                          <p:spTgt spid="1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6">
                                            <p:txEl>
                                              <p:pRg st="1" end="1"/>
                                            </p:txEl>
                                          </p:spTgt>
                                        </p:tgtEl>
                                        <p:attrNameLst>
                                          <p:attrName>style.visibility</p:attrName>
                                        </p:attrNameLst>
                                      </p:cBhvr>
                                      <p:to>
                                        <p:strVal val="visible"/>
                                      </p:to>
                                    </p:set>
                                    <p:animEffect transition="in" filter="fade">
                                      <p:cBhvr>
                                        <p:cTn id="12" dur="1000"/>
                                        <p:tgtEl>
                                          <p:spTgt spid="1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6">
                                            <p:txEl>
                                              <p:pRg st="2" end="2"/>
                                            </p:txEl>
                                          </p:spTgt>
                                        </p:tgtEl>
                                        <p:attrNameLst>
                                          <p:attrName>style.visibility</p:attrName>
                                        </p:attrNameLst>
                                      </p:cBhvr>
                                      <p:to>
                                        <p:strVal val="visible"/>
                                      </p:to>
                                    </p:set>
                                    <p:animEffect transition="in" filter="fade">
                                      <p:cBhvr>
                                        <p:cTn id="17" dur="1000"/>
                                        <p:tgtEl>
                                          <p:spTgt spid="15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6">
                                            <p:txEl>
                                              <p:pRg st="3" end="3"/>
                                            </p:txEl>
                                          </p:spTgt>
                                        </p:tgtEl>
                                        <p:attrNameLst>
                                          <p:attrName>style.visibility</p:attrName>
                                        </p:attrNameLst>
                                      </p:cBhvr>
                                      <p:to>
                                        <p:strVal val="visible"/>
                                      </p:to>
                                    </p:set>
                                    <p:animEffect transition="in" filter="fade">
                                      <p:cBhvr>
                                        <p:cTn id="22" dur="1000"/>
                                        <p:tgtEl>
                                          <p:spTgt spid="15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4">
          <a:extLst>
            <a:ext uri="{FF2B5EF4-FFF2-40B4-BE49-F238E27FC236}">
              <a16:creationId xmlns:a16="http://schemas.microsoft.com/office/drawing/2014/main" id="{59EEE007-B009-7010-8942-EB17A3AA1F36}"/>
            </a:ext>
          </a:extLst>
        </p:cNvPr>
        <p:cNvGrpSpPr/>
        <p:nvPr/>
      </p:nvGrpSpPr>
      <p:grpSpPr>
        <a:xfrm>
          <a:off x="0" y="0"/>
          <a:ext cx="0" cy="0"/>
          <a:chOff x="0" y="0"/>
          <a:chExt cx="0" cy="0"/>
        </a:xfrm>
      </p:grpSpPr>
      <p:sp>
        <p:nvSpPr>
          <p:cNvPr id="156" name="Google Shape;156;p30">
            <a:extLst>
              <a:ext uri="{FF2B5EF4-FFF2-40B4-BE49-F238E27FC236}">
                <a16:creationId xmlns:a16="http://schemas.microsoft.com/office/drawing/2014/main" id="{1D0578FC-C50E-4F02-B402-C4EF360B757C}"/>
              </a:ext>
            </a:extLst>
          </p:cNvPr>
          <p:cNvSpPr txBox="1"/>
          <p:nvPr/>
        </p:nvSpPr>
        <p:spPr>
          <a:xfrm>
            <a:off x="3507000" y="0"/>
            <a:ext cx="5637000" cy="2899075"/>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Clr>
                <a:schemeClr val="dk1"/>
              </a:buClr>
              <a:buSzPts val="1100"/>
              <a:buFont typeface="Arial"/>
              <a:buNone/>
            </a:pPr>
            <a:r>
              <a:rPr lang="he-IL" sz="5000" b="1" dirty="0">
                <a:solidFill>
                  <a:srgbClr val="002060"/>
                </a:solidFill>
                <a:latin typeface="Helvetica Neue"/>
                <a:ea typeface="Helvetica Neue"/>
                <a:cs typeface="Helvetica Neue"/>
                <a:sym typeface="Helvetica Neue"/>
              </a:rPr>
              <a:t>המציאות</a:t>
            </a:r>
            <a:endParaRPr sz="5000" b="1" dirty="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רק חלקו של העם שב והתקבץ במדינת היהודים. </a:t>
            </a: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רק חלק מארץ אצלנו. </a:t>
            </a: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רק קצת מהעם דבק בתורה ובמצוות. מאבקים מדיניים לא פסקו מהארץ. </a:t>
            </a: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השלום לקוי והמוסר חסר, ותקנת העולם עוד נראית רחוקה. </a:t>
            </a:r>
            <a:endParaRPr sz="2800" dirty="0">
              <a:solidFill>
                <a:srgbClr val="002060"/>
              </a:solidFill>
              <a:latin typeface="Helvetica Neue"/>
              <a:ea typeface="Helvetica Neue"/>
              <a:cs typeface="Helvetica Neue"/>
              <a:sym typeface="Helvetica Neue"/>
            </a:endParaRPr>
          </a:p>
          <a:p>
            <a:pPr marL="0" lvl="0" indent="0" algn="l" rtl="0">
              <a:spcBef>
                <a:spcPts val="0"/>
              </a:spcBef>
              <a:spcAft>
                <a:spcPts val="0"/>
              </a:spcAft>
              <a:buNone/>
            </a:pPr>
            <a:endParaRPr sz="1200" dirty="0">
              <a:solidFill>
                <a:srgbClr val="002060"/>
              </a:solidFill>
              <a:latin typeface="Helvetica Neue"/>
              <a:ea typeface="Helvetica Neue"/>
              <a:cs typeface="Helvetica Neue"/>
              <a:sym typeface="Helvetica Neue"/>
            </a:endParaRPr>
          </a:p>
        </p:txBody>
      </p:sp>
      <p:pic>
        <p:nvPicPr>
          <p:cNvPr id="6" name="תמונה 5">
            <a:extLst>
              <a:ext uri="{FF2B5EF4-FFF2-40B4-BE49-F238E27FC236}">
                <a16:creationId xmlns:a16="http://schemas.microsoft.com/office/drawing/2014/main" id="{1C708AB7-569B-A430-0FAA-D0DCD0F7AE4B}"/>
              </a:ext>
            </a:extLst>
          </p:cNvPr>
          <p:cNvPicPr>
            <a:picLocks noChangeAspect="1"/>
          </p:cNvPicPr>
          <p:nvPr/>
        </p:nvPicPr>
        <p:blipFill>
          <a:blip r:embed="rId4"/>
          <a:stretch>
            <a:fillRect/>
          </a:stretch>
        </p:blipFill>
        <p:spPr>
          <a:xfrm>
            <a:off x="0" y="0"/>
            <a:ext cx="2875343" cy="2157046"/>
          </a:xfrm>
          <a:prstGeom prst="rect">
            <a:avLst/>
          </a:prstGeom>
        </p:spPr>
      </p:pic>
    </p:spTree>
    <p:custDataLst>
      <p:tags r:id="rId1"/>
    </p:custDataLst>
    <p:extLst>
      <p:ext uri="{BB962C8B-B14F-4D97-AF65-F5344CB8AC3E}">
        <p14:creationId xmlns:p14="http://schemas.microsoft.com/office/powerpoint/2010/main" val="4255348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6">
                                            <p:txEl>
                                              <p:pRg st="0" end="0"/>
                                            </p:txEl>
                                          </p:spTgt>
                                        </p:tgtEl>
                                        <p:attrNameLst>
                                          <p:attrName>style.visibility</p:attrName>
                                        </p:attrNameLst>
                                      </p:cBhvr>
                                      <p:to>
                                        <p:strVal val="visible"/>
                                      </p:to>
                                    </p:set>
                                    <p:animEffect transition="in" filter="fade">
                                      <p:cBhvr>
                                        <p:cTn id="7" dur="1000"/>
                                        <p:tgtEl>
                                          <p:spTgt spid="1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6">
                                            <p:txEl>
                                              <p:pRg st="1" end="1"/>
                                            </p:txEl>
                                          </p:spTgt>
                                        </p:tgtEl>
                                        <p:attrNameLst>
                                          <p:attrName>style.visibility</p:attrName>
                                        </p:attrNameLst>
                                      </p:cBhvr>
                                      <p:to>
                                        <p:strVal val="visible"/>
                                      </p:to>
                                    </p:set>
                                    <p:animEffect transition="in" filter="fade">
                                      <p:cBhvr>
                                        <p:cTn id="12" dur="1000"/>
                                        <p:tgtEl>
                                          <p:spTgt spid="1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6">
                                            <p:txEl>
                                              <p:pRg st="2" end="2"/>
                                            </p:txEl>
                                          </p:spTgt>
                                        </p:tgtEl>
                                        <p:attrNameLst>
                                          <p:attrName>style.visibility</p:attrName>
                                        </p:attrNameLst>
                                      </p:cBhvr>
                                      <p:to>
                                        <p:strVal val="visible"/>
                                      </p:to>
                                    </p:set>
                                    <p:animEffect transition="in" filter="fade">
                                      <p:cBhvr>
                                        <p:cTn id="17" dur="1000"/>
                                        <p:tgtEl>
                                          <p:spTgt spid="15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6">
                                            <p:txEl>
                                              <p:pRg st="3" end="3"/>
                                            </p:txEl>
                                          </p:spTgt>
                                        </p:tgtEl>
                                        <p:attrNameLst>
                                          <p:attrName>style.visibility</p:attrName>
                                        </p:attrNameLst>
                                      </p:cBhvr>
                                      <p:to>
                                        <p:strVal val="visible"/>
                                      </p:to>
                                    </p:set>
                                    <p:animEffect transition="in" filter="fade">
                                      <p:cBhvr>
                                        <p:cTn id="22" dur="1000"/>
                                        <p:tgtEl>
                                          <p:spTgt spid="15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6">
                                            <p:txEl>
                                              <p:pRg st="4" end="4"/>
                                            </p:txEl>
                                          </p:spTgt>
                                        </p:tgtEl>
                                        <p:attrNameLst>
                                          <p:attrName>style.visibility</p:attrName>
                                        </p:attrNameLst>
                                      </p:cBhvr>
                                      <p:to>
                                        <p:strVal val="visible"/>
                                      </p:to>
                                    </p:set>
                                    <p:animEffect transition="in" filter="fade">
                                      <p:cBhvr>
                                        <p:cTn id="27" dur="1000"/>
                                        <p:tgtEl>
                                          <p:spTgt spid="15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4">
          <a:extLst>
            <a:ext uri="{FF2B5EF4-FFF2-40B4-BE49-F238E27FC236}">
              <a16:creationId xmlns:a16="http://schemas.microsoft.com/office/drawing/2014/main" id="{DDB032B8-ECFA-94B4-2462-E10261C28C5B}"/>
            </a:ext>
          </a:extLst>
        </p:cNvPr>
        <p:cNvGrpSpPr/>
        <p:nvPr/>
      </p:nvGrpSpPr>
      <p:grpSpPr>
        <a:xfrm>
          <a:off x="0" y="0"/>
          <a:ext cx="0" cy="0"/>
          <a:chOff x="0" y="0"/>
          <a:chExt cx="0" cy="0"/>
        </a:xfrm>
      </p:grpSpPr>
      <p:sp>
        <p:nvSpPr>
          <p:cNvPr id="156" name="Google Shape;156;p30">
            <a:extLst>
              <a:ext uri="{FF2B5EF4-FFF2-40B4-BE49-F238E27FC236}">
                <a16:creationId xmlns:a16="http://schemas.microsoft.com/office/drawing/2014/main" id="{7978D081-1E09-DD0F-6CDB-EF0B6A93AFE7}"/>
              </a:ext>
            </a:extLst>
          </p:cNvPr>
          <p:cNvSpPr txBox="1"/>
          <p:nvPr/>
        </p:nvSpPr>
        <p:spPr>
          <a:xfrm>
            <a:off x="2936631" y="0"/>
            <a:ext cx="6207369" cy="2899075"/>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Clr>
                <a:schemeClr val="dk1"/>
              </a:buClr>
              <a:buSzPts val="1100"/>
              <a:buFont typeface="Arial"/>
              <a:buNone/>
            </a:pPr>
            <a:r>
              <a:rPr lang="he-IL" sz="5000" b="1" dirty="0">
                <a:solidFill>
                  <a:srgbClr val="002060"/>
                </a:solidFill>
                <a:latin typeface="Helvetica Neue"/>
                <a:ea typeface="Helvetica Neue"/>
                <a:cs typeface="Helvetica Neue"/>
                <a:sym typeface="Helvetica Neue"/>
              </a:rPr>
              <a:t>הדילמה</a:t>
            </a:r>
            <a:endParaRPr sz="5000" b="1" dirty="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מהו מעמדה של מציאות מקוטעת זו בתודעה הדתית ומהי הלגיטימיות שלה?</a:t>
            </a:r>
          </a:p>
          <a:p>
            <a:pPr marL="0" lvl="0" indent="0" algn="ctr" rtl="1">
              <a:spcBef>
                <a:spcPts val="0"/>
              </a:spcBef>
              <a:spcAft>
                <a:spcPts val="0"/>
              </a:spcAft>
              <a:buClr>
                <a:schemeClr val="dk1"/>
              </a:buClr>
              <a:buSzPts val="1100"/>
              <a:buFont typeface="Arial"/>
              <a:buNone/>
            </a:pPr>
            <a:r>
              <a:rPr lang="he-IL" sz="2400" dirty="0">
                <a:solidFill>
                  <a:srgbClr val="002060"/>
                </a:solidFill>
                <a:latin typeface="Helvetica Neue"/>
                <a:ea typeface="Helvetica Neue"/>
                <a:cs typeface="Helvetica Neue"/>
                <a:sym typeface="Helvetica Neue"/>
              </a:rPr>
              <a:t>האם היא חלק אורגני של השלם המיוחל, או שמא אין היא אלא שבירתו וניתוצו של השלם?</a:t>
            </a:r>
          </a:p>
          <a:p>
            <a:pPr marL="0" lvl="0" indent="0" algn="ctr" rtl="1">
              <a:spcBef>
                <a:spcPts val="0"/>
              </a:spcBef>
              <a:spcAft>
                <a:spcPts val="0"/>
              </a:spcAft>
              <a:buClr>
                <a:schemeClr val="dk1"/>
              </a:buClr>
              <a:buSzPts val="1100"/>
              <a:buFont typeface="Arial"/>
              <a:buNone/>
            </a:pPr>
            <a:endParaRPr lang="he-IL" sz="2400" dirty="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r>
              <a:rPr lang="he-IL" sz="2000" dirty="0">
                <a:solidFill>
                  <a:srgbClr val="002060"/>
                </a:solidFill>
                <a:latin typeface="Helvetica Neue"/>
                <a:ea typeface="Helvetica Neue"/>
                <a:cs typeface="Helvetica Neue"/>
                <a:sym typeface="Helvetica Neue"/>
              </a:rPr>
              <a:t>האם נגלית לעיננו ראשית האחרית, תחילת התגשמותם של היעודים הנבואיים, או שמא אין כאן אלא בגידה ביעודים הללו ועקירתם משלמותם המקורית?</a:t>
            </a:r>
            <a:endParaRPr sz="1800" dirty="0">
              <a:solidFill>
                <a:srgbClr val="002060"/>
              </a:solidFill>
              <a:latin typeface="Helvetica Neue"/>
              <a:ea typeface="Helvetica Neue"/>
              <a:cs typeface="Helvetica Neue"/>
              <a:sym typeface="Helvetica Neue"/>
            </a:endParaRPr>
          </a:p>
          <a:p>
            <a:pPr marL="0" lvl="0" indent="0" algn="l" rtl="0">
              <a:spcBef>
                <a:spcPts val="0"/>
              </a:spcBef>
              <a:spcAft>
                <a:spcPts val="0"/>
              </a:spcAft>
              <a:buNone/>
            </a:pPr>
            <a:endParaRPr sz="1200" dirty="0">
              <a:solidFill>
                <a:srgbClr val="002060"/>
              </a:solidFill>
              <a:latin typeface="Helvetica Neue"/>
              <a:ea typeface="Helvetica Neue"/>
              <a:cs typeface="Helvetica Neue"/>
              <a:sym typeface="Helvetica Neue"/>
            </a:endParaRPr>
          </a:p>
        </p:txBody>
      </p:sp>
      <p:pic>
        <p:nvPicPr>
          <p:cNvPr id="6" name="תמונה 5">
            <a:extLst>
              <a:ext uri="{FF2B5EF4-FFF2-40B4-BE49-F238E27FC236}">
                <a16:creationId xmlns:a16="http://schemas.microsoft.com/office/drawing/2014/main" id="{C45B0105-D745-F9F0-D98C-B2A16154C8F3}"/>
              </a:ext>
            </a:extLst>
          </p:cNvPr>
          <p:cNvPicPr>
            <a:picLocks noChangeAspect="1"/>
          </p:cNvPicPr>
          <p:nvPr/>
        </p:nvPicPr>
        <p:blipFill>
          <a:blip r:embed="rId4"/>
          <a:stretch>
            <a:fillRect/>
          </a:stretch>
        </p:blipFill>
        <p:spPr>
          <a:xfrm>
            <a:off x="0" y="0"/>
            <a:ext cx="2875343" cy="2157046"/>
          </a:xfrm>
          <a:prstGeom prst="rect">
            <a:avLst/>
          </a:prstGeom>
        </p:spPr>
      </p:pic>
    </p:spTree>
    <p:custDataLst>
      <p:tags r:id="rId1"/>
    </p:custDataLst>
    <p:extLst>
      <p:ext uri="{BB962C8B-B14F-4D97-AF65-F5344CB8AC3E}">
        <p14:creationId xmlns:p14="http://schemas.microsoft.com/office/powerpoint/2010/main" val="3739328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6">
                                            <p:txEl>
                                              <p:pRg st="0" end="0"/>
                                            </p:txEl>
                                          </p:spTgt>
                                        </p:tgtEl>
                                        <p:attrNameLst>
                                          <p:attrName>style.visibility</p:attrName>
                                        </p:attrNameLst>
                                      </p:cBhvr>
                                      <p:to>
                                        <p:strVal val="visible"/>
                                      </p:to>
                                    </p:set>
                                    <p:animEffect transition="in" filter="fade">
                                      <p:cBhvr>
                                        <p:cTn id="7" dur="1000"/>
                                        <p:tgtEl>
                                          <p:spTgt spid="1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6">
                                            <p:txEl>
                                              <p:pRg st="1" end="1"/>
                                            </p:txEl>
                                          </p:spTgt>
                                        </p:tgtEl>
                                        <p:attrNameLst>
                                          <p:attrName>style.visibility</p:attrName>
                                        </p:attrNameLst>
                                      </p:cBhvr>
                                      <p:to>
                                        <p:strVal val="visible"/>
                                      </p:to>
                                    </p:set>
                                    <p:animEffect transition="in" filter="fade">
                                      <p:cBhvr>
                                        <p:cTn id="12" dur="1000"/>
                                        <p:tgtEl>
                                          <p:spTgt spid="1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6">
                                            <p:txEl>
                                              <p:pRg st="2" end="2"/>
                                            </p:txEl>
                                          </p:spTgt>
                                        </p:tgtEl>
                                        <p:attrNameLst>
                                          <p:attrName>style.visibility</p:attrName>
                                        </p:attrNameLst>
                                      </p:cBhvr>
                                      <p:to>
                                        <p:strVal val="visible"/>
                                      </p:to>
                                    </p:set>
                                    <p:animEffect transition="in" filter="fade">
                                      <p:cBhvr>
                                        <p:cTn id="17" dur="1000"/>
                                        <p:tgtEl>
                                          <p:spTgt spid="15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6">
                                            <p:txEl>
                                              <p:pRg st="4" end="4"/>
                                            </p:txEl>
                                          </p:spTgt>
                                        </p:tgtEl>
                                        <p:attrNameLst>
                                          <p:attrName>style.visibility</p:attrName>
                                        </p:attrNameLst>
                                      </p:cBhvr>
                                      <p:to>
                                        <p:strVal val="visible"/>
                                      </p:to>
                                    </p:set>
                                    <p:animEffect transition="in" filter="fade">
                                      <p:cBhvr>
                                        <p:cTn id="22" dur="1000"/>
                                        <p:tgtEl>
                                          <p:spTgt spid="15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4">
          <a:extLst>
            <a:ext uri="{FF2B5EF4-FFF2-40B4-BE49-F238E27FC236}">
              <a16:creationId xmlns:a16="http://schemas.microsoft.com/office/drawing/2014/main" id="{6FF90E81-E28E-728A-5F21-B4104C02CF97}"/>
            </a:ext>
          </a:extLst>
        </p:cNvPr>
        <p:cNvGrpSpPr/>
        <p:nvPr/>
      </p:nvGrpSpPr>
      <p:grpSpPr>
        <a:xfrm>
          <a:off x="0" y="0"/>
          <a:ext cx="0" cy="0"/>
          <a:chOff x="0" y="0"/>
          <a:chExt cx="0" cy="0"/>
        </a:xfrm>
      </p:grpSpPr>
      <p:sp>
        <p:nvSpPr>
          <p:cNvPr id="156" name="Google Shape;156;p30">
            <a:extLst>
              <a:ext uri="{FF2B5EF4-FFF2-40B4-BE49-F238E27FC236}">
                <a16:creationId xmlns:a16="http://schemas.microsoft.com/office/drawing/2014/main" id="{AC6A8174-64E1-A4F6-0E36-D7573151584E}"/>
              </a:ext>
            </a:extLst>
          </p:cNvPr>
          <p:cNvSpPr txBox="1"/>
          <p:nvPr/>
        </p:nvSpPr>
        <p:spPr>
          <a:xfrm>
            <a:off x="2936631" y="0"/>
            <a:ext cx="6207369" cy="2899075"/>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Clr>
                <a:schemeClr val="dk1"/>
              </a:buClr>
              <a:buSzPts val="1100"/>
              <a:buFont typeface="Arial"/>
              <a:buNone/>
            </a:pPr>
            <a:r>
              <a:rPr lang="he-IL" sz="5000" b="1" dirty="0">
                <a:solidFill>
                  <a:srgbClr val="002060"/>
                </a:solidFill>
                <a:latin typeface="Helvetica Neue"/>
                <a:ea typeface="Helvetica Neue"/>
                <a:cs typeface="Helvetica Neue"/>
                <a:sym typeface="Helvetica Neue"/>
              </a:rPr>
              <a:t>גלות או גאולה</a:t>
            </a:r>
            <a:endParaRPr sz="5000" b="1" dirty="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מקורות ישראל ידעו בדרך כלל שני מושגים קוטביים, גלות או גאולה.</a:t>
            </a: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האם יש מקום במחשבה היהודית להכיר בדגם ביניים כלשהו (ושמא דגם כלאיים)? שאיננו גלות ואיננו גאולה?</a:t>
            </a:r>
            <a:r>
              <a:rPr lang="he-IL" sz="1200" dirty="0">
                <a:solidFill>
                  <a:srgbClr val="002060"/>
                </a:solidFill>
                <a:latin typeface="Helvetica Neue"/>
                <a:ea typeface="Helvetica Neue"/>
                <a:cs typeface="Helvetica Neue"/>
                <a:sym typeface="Helvetica Neue"/>
              </a:rPr>
              <a:t> </a:t>
            </a:r>
            <a:endParaRPr sz="1800" dirty="0">
              <a:solidFill>
                <a:srgbClr val="002060"/>
              </a:solidFill>
              <a:latin typeface="Helvetica Neue"/>
              <a:ea typeface="Helvetica Neue"/>
              <a:cs typeface="Helvetica Neue"/>
              <a:sym typeface="Helvetica Neue"/>
            </a:endParaRPr>
          </a:p>
        </p:txBody>
      </p:sp>
      <p:pic>
        <p:nvPicPr>
          <p:cNvPr id="3" name="תמונה 2">
            <a:extLst>
              <a:ext uri="{FF2B5EF4-FFF2-40B4-BE49-F238E27FC236}">
                <a16:creationId xmlns:a16="http://schemas.microsoft.com/office/drawing/2014/main" id="{EBCA6E0A-7832-C979-BBCD-924239F97617}"/>
              </a:ext>
            </a:extLst>
          </p:cNvPr>
          <p:cNvPicPr>
            <a:picLocks noChangeAspect="1"/>
          </p:cNvPicPr>
          <p:nvPr/>
        </p:nvPicPr>
        <p:blipFill>
          <a:blip r:embed="rId4"/>
          <a:stretch>
            <a:fillRect/>
          </a:stretch>
        </p:blipFill>
        <p:spPr>
          <a:xfrm>
            <a:off x="0" y="-64476"/>
            <a:ext cx="2983523" cy="1989016"/>
          </a:xfrm>
          <a:prstGeom prst="rect">
            <a:avLst/>
          </a:prstGeom>
        </p:spPr>
      </p:pic>
    </p:spTree>
    <p:custDataLst>
      <p:tags r:id="rId1"/>
    </p:custDataLst>
    <p:extLst>
      <p:ext uri="{BB962C8B-B14F-4D97-AF65-F5344CB8AC3E}">
        <p14:creationId xmlns:p14="http://schemas.microsoft.com/office/powerpoint/2010/main" val="2170016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6">
                                            <p:txEl>
                                              <p:pRg st="0" end="0"/>
                                            </p:txEl>
                                          </p:spTgt>
                                        </p:tgtEl>
                                        <p:attrNameLst>
                                          <p:attrName>style.visibility</p:attrName>
                                        </p:attrNameLst>
                                      </p:cBhvr>
                                      <p:to>
                                        <p:strVal val="visible"/>
                                      </p:to>
                                    </p:set>
                                    <p:animEffect transition="in" filter="fade">
                                      <p:cBhvr>
                                        <p:cTn id="7" dur="1000"/>
                                        <p:tgtEl>
                                          <p:spTgt spid="1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6">
                                            <p:txEl>
                                              <p:pRg st="1" end="1"/>
                                            </p:txEl>
                                          </p:spTgt>
                                        </p:tgtEl>
                                        <p:attrNameLst>
                                          <p:attrName>style.visibility</p:attrName>
                                        </p:attrNameLst>
                                      </p:cBhvr>
                                      <p:to>
                                        <p:strVal val="visible"/>
                                      </p:to>
                                    </p:set>
                                    <p:animEffect transition="in" filter="fade">
                                      <p:cBhvr>
                                        <p:cTn id="12" dur="1000"/>
                                        <p:tgtEl>
                                          <p:spTgt spid="1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6">
                                            <p:txEl>
                                              <p:pRg st="2" end="2"/>
                                            </p:txEl>
                                          </p:spTgt>
                                        </p:tgtEl>
                                        <p:attrNameLst>
                                          <p:attrName>style.visibility</p:attrName>
                                        </p:attrNameLst>
                                      </p:cBhvr>
                                      <p:to>
                                        <p:strVal val="visible"/>
                                      </p:to>
                                    </p:set>
                                    <p:animEffect transition="in" filter="fade">
                                      <p:cBhvr>
                                        <p:cTn id="17" dur="1000"/>
                                        <p:tgtEl>
                                          <p:spTgt spid="15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4">
          <a:extLst>
            <a:ext uri="{FF2B5EF4-FFF2-40B4-BE49-F238E27FC236}">
              <a16:creationId xmlns:a16="http://schemas.microsoft.com/office/drawing/2014/main" id="{92221F7B-2AC7-2A1A-BD8E-0DAC732E272A}"/>
            </a:ext>
          </a:extLst>
        </p:cNvPr>
        <p:cNvGrpSpPr/>
        <p:nvPr/>
      </p:nvGrpSpPr>
      <p:grpSpPr>
        <a:xfrm>
          <a:off x="0" y="0"/>
          <a:ext cx="0" cy="0"/>
          <a:chOff x="0" y="0"/>
          <a:chExt cx="0" cy="0"/>
        </a:xfrm>
      </p:grpSpPr>
      <p:sp>
        <p:nvSpPr>
          <p:cNvPr id="156" name="Google Shape;156;p30">
            <a:extLst>
              <a:ext uri="{FF2B5EF4-FFF2-40B4-BE49-F238E27FC236}">
                <a16:creationId xmlns:a16="http://schemas.microsoft.com/office/drawing/2014/main" id="{B9CF1049-6863-CCF3-996F-97289FC94EF0}"/>
              </a:ext>
            </a:extLst>
          </p:cNvPr>
          <p:cNvSpPr txBox="1"/>
          <p:nvPr/>
        </p:nvSpPr>
        <p:spPr>
          <a:xfrm>
            <a:off x="2936631" y="0"/>
            <a:ext cx="6207369" cy="2899075"/>
          </a:xfrm>
          <a:prstGeom prst="rect">
            <a:avLst/>
          </a:prstGeom>
          <a:noFill/>
          <a:ln>
            <a:noFill/>
          </a:ln>
        </p:spPr>
        <p:txBody>
          <a:bodyPr spcFirstLastPara="1" wrap="square" lIns="91425" tIns="91425" rIns="91425" bIns="91425" anchor="t" anchorCtr="0">
            <a:noAutofit/>
          </a:bodyPr>
          <a:lstStyle/>
          <a:p>
            <a:pPr marL="0" lvl="0" indent="0" algn="r" rtl="1">
              <a:spcBef>
                <a:spcPts val="0"/>
              </a:spcBef>
              <a:spcAft>
                <a:spcPts val="0"/>
              </a:spcAft>
              <a:buClr>
                <a:schemeClr val="dk1"/>
              </a:buClr>
              <a:buSzPts val="1100"/>
              <a:buFont typeface="Arial"/>
              <a:buNone/>
            </a:pPr>
            <a:r>
              <a:rPr lang="he-IL" sz="5000" b="1" dirty="0">
                <a:solidFill>
                  <a:srgbClr val="002060"/>
                </a:solidFill>
                <a:latin typeface="Helvetica Neue"/>
                <a:ea typeface="Helvetica Neue"/>
                <a:cs typeface="Helvetica Neue"/>
                <a:sym typeface="Helvetica Neue"/>
              </a:rPr>
              <a:t>גאולה או רשעים</a:t>
            </a:r>
            <a:endParaRPr sz="5000" b="1" dirty="0">
              <a:solidFill>
                <a:srgbClr val="002060"/>
              </a:solidFill>
              <a:latin typeface="Helvetica Neue"/>
              <a:ea typeface="Helvetica Neue"/>
              <a:cs typeface="Helvetica Neue"/>
              <a:sym typeface="Helvetica Neue"/>
            </a:endParaRPr>
          </a:p>
          <a:p>
            <a:pPr algn="r" rtl="1"/>
            <a:r>
              <a:rPr lang="he-IL" dirty="0"/>
              <a:t>ישנה קושיה שלכולם קשה מאז הקמת המדינה בניסים של כימי צאתך מארץ מצרים </a:t>
            </a:r>
            <a:r>
              <a:rPr lang="he-IL" dirty="0" err="1"/>
              <a:t>אראנו</a:t>
            </a:r>
            <a:r>
              <a:rPr lang="he-IL" dirty="0"/>
              <a:t> נפלאות. </a:t>
            </a:r>
            <a:r>
              <a:rPr lang="he-IL" b="1" dirty="0"/>
              <a:t>כיצד יתכן וה' עושה ניסי גאולה על ידי רשעים?</a:t>
            </a:r>
            <a:r>
              <a:rPr lang="en-US" b="1" dirty="0"/>
              <a:t>  </a:t>
            </a:r>
            <a:endParaRPr lang="he-IL" b="1" dirty="0"/>
          </a:p>
          <a:p>
            <a:pPr algn="r" rtl="1"/>
            <a:r>
              <a:rPr lang="he-IL" dirty="0"/>
              <a:t>הרי אלו לא סתם ניסים אלא זה גאולת עולם לנצח   האם יתכן משיח שלא חובש כיפה?</a:t>
            </a:r>
          </a:p>
          <a:p>
            <a:pPr algn="r" rtl="1"/>
            <a:endParaRPr lang="he-IL" dirty="0"/>
          </a:p>
          <a:p>
            <a:pPr algn="r" rtl="1"/>
            <a:r>
              <a:rPr lang="he-IL" dirty="0"/>
              <a:t>שיטה א: הם לא כל כך רשעים, בתוך ליבם הם כן מאמינים.</a:t>
            </a:r>
          </a:p>
          <a:p>
            <a:pPr algn="r" rtl="1"/>
            <a:r>
              <a:rPr lang="he-IL" b="1" dirty="0"/>
              <a:t>מקור הציונות, הוא המקור הקדוש העליון, התנ"ך, נותן לה, בכל העומק וההוד המסורתי' זה מקור הציונות – הרב קוק.</a:t>
            </a:r>
            <a:r>
              <a:rPr lang="he-IL" dirty="0"/>
              <a:t> </a:t>
            </a:r>
          </a:p>
          <a:p>
            <a:pPr algn="r" rtl="1"/>
            <a:endParaRPr lang="he-IL" dirty="0"/>
          </a:p>
          <a:p>
            <a:pPr algn="r" rtl="1"/>
            <a:r>
              <a:rPr lang="he-IL" dirty="0"/>
              <a:t>שיטה ב: זה לא גאולה, אולי ישועה זמנית, אבל עדיין אנחנו בגלות </a:t>
            </a:r>
            <a:r>
              <a:rPr lang="he-IL" sz="1050" dirty="0"/>
              <a:t>וממילא אין קושיה חזקה.</a:t>
            </a:r>
            <a:endParaRPr lang="en-US" dirty="0"/>
          </a:p>
          <a:p>
            <a:pPr algn="r" rtl="1"/>
            <a:endParaRPr lang="he-IL" dirty="0"/>
          </a:p>
        </p:txBody>
      </p:sp>
      <p:pic>
        <p:nvPicPr>
          <p:cNvPr id="6" name="תמונה 5">
            <a:extLst>
              <a:ext uri="{FF2B5EF4-FFF2-40B4-BE49-F238E27FC236}">
                <a16:creationId xmlns:a16="http://schemas.microsoft.com/office/drawing/2014/main" id="{674773B7-DC23-4740-97C8-CFD1A9AA6150}"/>
              </a:ext>
            </a:extLst>
          </p:cNvPr>
          <p:cNvPicPr>
            <a:picLocks noChangeAspect="1"/>
          </p:cNvPicPr>
          <p:nvPr/>
        </p:nvPicPr>
        <p:blipFill>
          <a:blip r:embed="rId4"/>
          <a:stretch>
            <a:fillRect/>
          </a:stretch>
        </p:blipFill>
        <p:spPr>
          <a:xfrm>
            <a:off x="90054" y="2865925"/>
            <a:ext cx="2150800" cy="2277575"/>
          </a:xfrm>
          <a:prstGeom prst="rect">
            <a:avLst/>
          </a:prstGeom>
        </p:spPr>
      </p:pic>
      <p:pic>
        <p:nvPicPr>
          <p:cNvPr id="36866" name="Picture 2" descr="כרוניקה של סכסוך ידוע מראש">
            <a:extLst>
              <a:ext uri="{FF2B5EF4-FFF2-40B4-BE49-F238E27FC236}">
                <a16:creationId xmlns:a16="http://schemas.microsoft.com/office/drawing/2014/main" id="{EC5B689C-DC33-275F-7C6A-0F769FC17D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0223"/>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202604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4">
          <a:extLst>
            <a:ext uri="{FF2B5EF4-FFF2-40B4-BE49-F238E27FC236}">
              <a16:creationId xmlns:a16="http://schemas.microsoft.com/office/drawing/2014/main" id="{494D8C95-8F87-D6BF-A62A-C02DC1B605E8}"/>
            </a:ext>
          </a:extLst>
        </p:cNvPr>
        <p:cNvGrpSpPr/>
        <p:nvPr/>
      </p:nvGrpSpPr>
      <p:grpSpPr>
        <a:xfrm>
          <a:off x="0" y="0"/>
          <a:ext cx="0" cy="0"/>
          <a:chOff x="0" y="0"/>
          <a:chExt cx="0" cy="0"/>
        </a:xfrm>
      </p:grpSpPr>
      <p:sp>
        <p:nvSpPr>
          <p:cNvPr id="156" name="Google Shape;156;p30">
            <a:extLst>
              <a:ext uri="{FF2B5EF4-FFF2-40B4-BE49-F238E27FC236}">
                <a16:creationId xmlns:a16="http://schemas.microsoft.com/office/drawing/2014/main" id="{7B073208-9529-729C-9F83-C1B8F3B7BBF6}"/>
              </a:ext>
            </a:extLst>
          </p:cNvPr>
          <p:cNvSpPr txBox="1"/>
          <p:nvPr/>
        </p:nvSpPr>
        <p:spPr>
          <a:xfrm>
            <a:off x="2936631" y="0"/>
            <a:ext cx="6207369" cy="2899075"/>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Clr>
                <a:schemeClr val="dk1"/>
              </a:buClr>
              <a:buSzPts val="1100"/>
              <a:buFont typeface="Arial"/>
              <a:buNone/>
            </a:pPr>
            <a:r>
              <a:rPr lang="he-IL" sz="5000" b="1" dirty="0">
                <a:solidFill>
                  <a:srgbClr val="002060"/>
                </a:solidFill>
                <a:latin typeface="Helvetica Neue"/>
                <a:ea typeface="Helvetica Neue"/>
                <a:cs typeface="Helvetica Neue"/>
                <a:sym typeface="Helvetica Neue"/>
              </a:rPr>
              <a:t>גאולה ע"י רשעים</a:t>
            </a:r>
            <a:endParaRPr sz="5000" b="1" dirty="0">
              <a:solidFill>
                <a:srgbClr val="002060"/>
              </a:solidFill>
              <a:latin typeface="Helvetica Neue"/>
              <a:ea typeface="Helvetica Neue"/>
              <a:cs typeface="Helvetica Neue"/>
              <a:sym typeface="Helvetica Neue"/>
            </a:endParaRPr>
          </a:p>
          <a:p>
            <a:pPr algn="r" rtl="1"/>
            <a:r>
              <a:rPr lang="he-IL" sz="3200" dirty="0"/>
              <a:t>לקדושת ציון וזה הולך ומתפשט בכל הציבור. </a:t>
            </a:r>
          </a:p>
          <a:p>
            <a:pPr algn="r" rtl="1"/>
            <a:r>
              <a:rPr lang="he-IL" sz="2400" dirty="0"/>
              <a:t>גישה חדשה </a:t>
            </a:r>
            <a:r>
              <a:rPr lang="he-IL" sz="2400" b="1" dirty="0"/>
              <a:t>צד שלישי</a:t>
            </a:r>
            <a:r>
              <a:rPr lang="he-IL" sz="2400" dirty="0"/>
              <a:t> אולי לא כל כך מקובל: </a:t>
            </a:r>
          </a:p>
          <a:p>
            <a:pPr algn="r" rtl="1"/>
            <a:r>
              <a:rPr lang="he-IL" sz="2400" dirty="0"/>
              <a:t>באמת זה תחילת גאולה אמיתית ובאמת הם גם רשעים אמיתיים. ואסור להתחבר אליהם</a:t>
            </a:r>
            <a:r>
              <a:rPr lang="en-US" sz="2400" dirty="0"/>
              <a:t>.  </a:t>
            </a:r>
          </a:p>
          <a:p>
            <a:pPr algn="r" rtl="1"/>
            <a:r>
              <a:rPr lang="he-IL" sz="1800" dirty="0"/>
              <a:t>כיצד מיישבים את הקושיה העצומה   כאן מחכה לנו פירוש חדש ומחודש שיש בו הרבה מאוד </a:t>
            </a:r>
            <a:r>
              <a:rPr lang="he-IL" sz="1800" dirty="0" err="1"/>
              <a:t>נפ"מ</a:t>
            </a:r>
            <a:r>
              <a:rPr lang="he-IL" sz="1800" dirty="0"/>
              <a:t> למעשה. </a:t>
            </a:r>
            <a:r>
              <a:rPr lang="en-US" sz="1800" dirty="0"/>
              <a:t> </a:t>
            </a:r>
          </a:p>
        </p:txBody>
      </p:sp>
      <p:pic>
        <p:nvPicPr>
          <p:cNvPr id="3" name="תמונה 2">
            <a:extLst>
              <a:ext uri="{FF2B5EF4-FFF2-40B4-BE49-F238E27FC236}">
                <a16:creationId xmlns:a16="http://schemas.microsoft.com/office/drawing/2014/main" id="{03849055-4A98-C1BD-5D95-911924222171}"/>
              </a:ext>
            </a:extLst>
          </p:cNvPr>
          <p:cNvPicPr>
            <a:picLocks noChangeAspect="1"/>
          </p:cNvPicPr>
          <p:nvPr/>
        </p:nvPicPr>
        <p:blipFill>
          <a:blip r:embed="rId4"/>
          <a:stretch>
            <a:fillRect/>
          </a:stretch>
        </p:blipFill>
        <p:spPr>
          <a:xfrm>
            <a:off x="0" y="-64476"/>
            <a:ext cx="2983523" cy="1989016"/>
          </a:xfrm>
          <a:prstGeom prst="rect">
            <a:avLst/>
          </a:prstGeom>
        </p:spPr>
      </p:pic>
    </p:spTree>
    <p:custDataLst>
      <p:tags r:id="rId1"/>
    </p:custDataLst>
    <p:extLst>
      <p:ext uri="{BB962C8B-B14F-4D97-AF65-F5344CB8AC3E}">
        <p14:creationId xmlns:p14="http://schemas.microsoft.com/office/powerpoint/2010/main" val="4141836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6">
                                            <p:txEl>
                                              <p:pRg st="0" end="0"/>
                                            </p:txEl>
                                          </p:spTgt>
                                        </p:tgtEl>
                                        <p:attrNameLst>
                                          <p:attrName>style.visibility</p:attrName>
                                        </p:attrNameLst>
                                      </p:cBhvr>
                                      <p:to>
                                        <p:strVal val="visible"/>
                                      </p:to>
                                    </p:set>
                                    <p:animEffect transition="in" filter="fade">
                                      <p:cBhvr>
                                        <p:cTn id="7" dur="1000"/>
                                        <p:tgtEl>
                                          <p:spTgt spid="15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AD3781CE-E809-D5FA-65EB-85AE1C04C55C}"/>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A57BF2DC-7501-2DF0-7B39-D3CB486FBEA1}"/>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למה המדינה הוקמה בידי חילונים?</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1800" dirty="0">
                <a:solidFill>
                  <a:srgbClr val="002060"/>
                </a:solidFill>
                <a:latin typeface="Helvetica Neue"/>
                <a:ea typeface="Helvetica Neue"/>
                <a:cs typeface="Helvetica Neue"/>
                <a:sym typeface="Helvetica Neue"/>
              </a:rPr>
              <a:t>מאמר מערכת מביא לפי דעתו את עמדת הרב </a:t>
            </a:r>
            <a:r>
              <a:rPr lang="he-IL" sz="1800" dirty="0" err="1">
                <a:solidFill>
                  <a:srgbClr val="002060"/>
                </a:solidFill>
                <a:latin typeface="Helvetica Neue"/>
                <a:ea typeface="Helvetica Neue"/>
                <a:cs typeface="Helvetica Neue"/>
                <a:sym typeface="Helvetica Neue"/>
              </a:rPr>
              <a:t>מבריסק</a:t>
            </a:r>
            <a:r>
              <a:rPr lang="he-IL" sz="1800" dirty="0">
                <a:solidFill>
                  <a:srgbClr val="002060"/>
                </a:solidFill>
                <a:latin typeface="Helvetica Neue"/>
                <a:ea typeface="Helvetica Neue"/>
                <a:cs typeface="Helvetica Neue"/>
                <a:sym typeface="Helvetica Neue"/>
              </a:rPr>
              <a:t> זצ"ל בשאלה שרבים שואלים: </a:t>
            </a:r>
          </a:p>
          <a:p>
            <a:pPr marL="457200" lvl="0" indent="-419100" algn="r" rtl="1">
              <a:lnSpc>
                <a:spcPct val="115000"/>
              </a:lnSpc>
              <a:buClr>
                <a:srgbClr val="002060"/>
              </a:buClr>
              <a:buSzPts val="3000"/>
              <a:buFont typeface="Helvetica Neue"/>
              <a:buChar char="●"/>
            </a:pPr>
            <a:r>
              <a:rPr lang="he-IL" sz="1800" dirty="0">
                <a:solidFill>
                  <a:srgbClr val="002060"/>
                </a:solidFill>
                <a:latin typeface="Helvetica Neue"/>
                <a:ea typeface="Helvetica Neue"/>
                <a:cs typeface="Helvetica Neue"/>
                <a:sym typeface="Helvetica Neue"/>
              </a:rPr>
              <a:t>כיצד היו החרדים מנהלים את המדינה אילו היו הופכים לרוב?</a:t>
            </a:r>
          </a:p>
          <a:p>
            <a:pPr marL="457200" lvl="0" indent="-419100" algn="r" rtl="1">
              <a:lnSpc>
                <a:spcPct val="115000"/>
              </a:lnSpc>
              <a:buClr>
                <a:srgbClr val="002060"/>
              </a:buClr>
              <a:buSzPts val="3000"/>
              <a:buFont typeface="Helvetica Neue"/>
              <a:buChar char="●"/>
            </a:pPr>
            <a:r>
              <a:rPr lang="he-IL" sz="1800" dirty="0">
                <a:solidFill>
                  <a:srgbClr val="002060"/>
                </a:solidFill>
                <a:latin typeface="Helvetica Neue"/>
                <a:ea typeface="Helvetica Neue"/>
                <a:cs typeface="Helvetica Neue"/>
                <a:sym typeface="Helvetica Neue"/>
              </a:rPr>
              <a:t>תשובתו </a:t>
            </a:r>
            <a:r>
              <a:rPr lang="he-IL" sz="1800" dirty="0" err="1">
                <a:solidFill>
                  <a:srgbClr val="002060"/>
                </a:solidFill>
                <a:latin typeface="Helvetica Neue"/>
                <a:ea typeface="Helvetica Neue"/>
                <a:cs typeface="Helvetica Neue"/>
                <a:sym typeface="Helvetica Neue"/>
              </a:rPr>
              <a:t>היתה</a:t>
            </a:r>
            <a:r>
              <a:rPr lang="he-IL" sz="1800" dirty="0">
                <a:solidFill>
                  <a:srgbClr val="002060"/>
                </a:solidFill>
                <a:latin typeface="Helvetica Neue"/>
                <a:ea typeface="Helvetica Neue"/>
                <a:cs typeface="Helvetica Neue"/>
                <a:sym typeface="Helvetica Neue"/>
              </a:rPr>
              <a:t> כי: אף אם אני עצמי אהיה שר הפנים ואף אם מרן </a:t>
            </a:r>
            <a:r>
              <a:rPr lang="he-IL" sz="1800" dirty="0" err="1">
                <a:solidFill>
                  <a:srgbClr val="002060"/>
                </a:solidFill>
                <a:latin typeface="Helvetica Neue"/>
                <a:ea typeface="Helvetica Neue"/>
                <a:cs typeface="Helvetica Neue"/>
                <a:sym typeface="Helvetica Neue"/>
              </a:rPr>
              <a:t>הגר"י</a:t>
            </a:r>
            <a:r>
              <a:rPr lang="he-IL" sz="1800" dirty="0">
                <a:solidFill>
                  <a:srgbClr val="002060"/>
                </a:solidFill>
                <a:latin typeface="Helvetica Neue"/>
                <a:ea typeface="Helvetica Neue"/>
                <a:cs typeface="Helvetica Neue"/>
                <a:sym typeface="Helvetica Neue"/>
              </a:rPr>
              <a:t> </a:t>
            </a:r>
            <a:r>
              <a:rPr lang="he-IL" sz="1800" dirty="0" err="1">
                <a:solidFill>
                  <a:srgbClr val="002060"/>
                </a:solidFill>
                <a:latin typeface="Helvetica Neue"/>
                <a:ea typeface="Helvetica Neue"/>
                <a:cs typeface="Helvetica Neue"/>
                <a:sym typeface="Helvetica Neue"/>
              </a:rPr>
              <a:t>אברמסקי</a:t>
            </a:r>
            <a:r>
              <a:rPr lang="he-IL" sz="1800" dirty="0">
                <a:solidFill>
                  <a:srgbClr val="002060"/>
                </a:solidFill>
                <a:latin typeface="Helvetica Neue"/>
                <a:ea typeface="Helvetica Neue"/>
                <a:cs typeface="Helvetica Neue"/>
                <a:sym typeface="Helvetica Neue"/>
              </a:rPr>
              <a:t> יכהן כשר הביטחון, כיון שמדובר בשאלה הרת גורל והכרעה על יציאה למלחמות וזו שאלה של פיקוח נפש, ואין לנו </a:t>
            </a:r>
            <a:r>
              <a:rPr lang="he-IL" sz="1800" dirty="0" err="1">
                <a:solidFill>
                  <a:srgbClr val="002060"/>
                </a:solidFill>
                <a:latin typeface="Helvetica Neue"/>
                <a:ea typeface="Helvetica Neue"/>
                <a:cs typeface="Helvetica Neue"/>
                <a:sym typeface="Helvetica Neue"/>
              </a:rPr>
              <a:t>ש"ך</a:t>
            </a:r>
            <a:r>
              <a:rPr lang="he-IL" sz="1800" dirty="0">
                <a:solidFill>
                  <a:srgbClr val="002060"/>
                </a:solidFill>
                <a:latin typeface="Helvetica Neue"/>
                <a:ea typeface="Helvetica Neue"/>
                <a:cs typeface="Helvetica Neue"/>
                <a:sym typeface="Helvetica Neue"/>
              </a:rPr>
              <a:t> וט"ז בסוגיה זו, </a:t>
            </a:r>
            <a:r>
              <a:rPr lang="he-IL" sz="1800" b="1" dirty="0">
                <a:solidFill>
                  <a:srgbClr val="002060"/>
                </a:solidFill>
                <a:latin typeface="Helvetica Neue"/>
                <a:ea typeface="Helvetica Neue"/>
                <a:cs typeface="Helvetica Neue"/>
                <a:sym typeface="Helvetica Neue"/>
              </a:rPr>
              <a:t>הרי שלא נוכל לנהל את המדינה ולקבל את האחריות.</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050" name="Picture 2" descr="חנות גננות ומורות משקיעות - כל המוצרים - פלקט מדינת ישראל סוג 2">
            <a:extLst>
              <a:ext uri="{FF2B5EF4-FFF2-40B4-BE49-F238E27FC236}">
                <a16:creationId xmlns:a16="http://schemas.microsoft.com/office/drawing/2014/main" id="{4BF34499-C4F2-3230-B4A6-DA2A95D0A1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771650" cy="25812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674230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FA0E9303-EB5E-EC88-E88B-3D69D40F4611}"/>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BF09CB26-271A-7D1F-1408-4EA2A4296D64}"/>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מה העתיד?</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אנחנו נקים בקרוב מדינת הלכה.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9458" name="Picture 2" descr="הרב חיים אינהורן">
            <a:extLst>
              <a:ext uri="{FF2B5EF4-FFF2-40B4-BE49-F238E27FC236}">
                <a16:creationId xmlns:a16="http://schemas.microsoft.com/office/drawing/2014/main" id="{F81E84BE-358C-C328-0C63-18AF21D4F4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96733" cy="2396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87788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CEDA7D09-AD20-0697-85FE-553D94957825}"/>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19BD8760-0C8C-B751-2E53-10887F950AA6}"/>
              </a:ext>
            </a:extLst>
          </p:cNvPr>
          <p:cNvSpPr txBox="1"/>
          <p:nvPr/>
        </p:nvSpPr>
        <p:spPr>
          <a:xfrm>
            <a:off x="574964" y="209600"/>
            <a:ext cx="8569036"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הייחס ההלכתי כלפי החלטות המדינה</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לממשלה יש דין מלך. </a:t>
            </a:r>
          </a:p>
          <a:p>
            <a:pPr marL="45720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כדין ליסטים שתפס שילטון.  </a:t>
            </a: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בדברים ציבוריים </a:t>
            </a:r>
            <a:r>
              <a:rPr lang="he-IL" sz="3000" dirty="0" err="1">
                <a:solidFill>
                  <a:srgbClr val="002060"/>
                </a:solidFill>
                <a:latin typeface="Helvetica Neue"/>
                <a:ea typeface="Helvetica Neue"/>
                <a:cs typeface="Helvetica Neue"/>
                <a:sym typeface="Helvetica Neue"/>
              </a:rPr>
              <a:t>דינא</a:t>
            </a:r>
            <a:r>
              <a:rPr lang="he-IL" sz="3000" dirty="0">
                <a:solidFill>
                  <a:srgbClr val="002060"/>
                </a:solidFill>
                <a:latin typeface="Helvetica Neue"/>
                <a:ea typeface="Helvetica Neue"/>
                <a:cs typeface="Helvetica Neue"/>
                <a:sym typeface="Helvetica Neue"/>
              </a:rPr>
              <a:t> </a:t>
            </a:r>
            <a:r>
              <a:rPr lang="he-IL" sz="3000" dirty="0" err="1">
                <a:solidFill>
                  <a:srgbClr val="002060"/>
                </a:solidFill>
                <a:latin typeface="Helvetica Neue"/>
                <a:ea typeface="Helvetica Neue"/>
                <a:cs typeface="Helvetica Neue"/>
                <a:sym typeface="Helvetica Neue"/>
              </a:rPr>
              <a:t>דמלכותא</a:t>
            </a:r>
            <a:r>
              <a:rPr lang="he-IL" sz="3000" dirty="0">
                <a:solidFill>
                  <a:srgbClr val="002060"/>
                </a:solidFill>
                <a:latin typeface="Helvetica Neue"/>
                <a:ea typeface="Helvetica Neue"/>
                <a:cs typeface="Helvetica Neue"/>
                <a:sym typeface="Helvetica Neue"/>
              </a:rPr>
              <a:t> </a:t>
            </a:r>
            <a:r>
              <a:rPr lang="he-IL" sz="3000" dirty="0" err="1">
                <a:solidFill>
                  <a:srgbClr val="002060"/>
                </a:solidFill>
                <a:latin typeface="Helvetica Neue"/>
                <a:ea typeface="Helvetica Neue"/>
                <a:cs typeface="Helvetica Neue"/>
                <a:sym typeface="Helvetica Neue"/>
              </a:rPr>
              <a:t>דינא</a:t>
            </a:r>
            <a:r>
              <a:rPr lang="he-IL" sz="3000" dirty="0">
                <a:solidFill>
                  <a:srgbClr val="002060"/>
                </a:solidFill>
                <a:latin typeface="Helvetica Neue"/>
                <a:ea typeface="Helvetica Neue"/>
                <a:cs typeface="Helvetica Neue"/>
                <a:sym typeface="Helvetica Neue"/>
              </a:rPr>
              <a:t>.</a:t>
            </a:r>
          </a:p>
          <a:p>
            <a:pPr marL="38100" lvl="0" algn="r" rtl="1">
              <a:lnSpc>
                <a:spcPct val="115000"/>
              </a:lnSpc>
              <a:spcBef>
                <a:spcPts val="0"/>
              </a:spcBef>
              <a:spcAft>
                <a:spcPts val="0"/>
              </a:spcAft>
              <a:buClr>
                <a:srgbClr val="002060"/>
              </a:buClr>
              <a:buSzPts val="3000"/>
            </a:pP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spTree>
    <p:custDataLst>
      <p:tags r:id="rId1"/>
    </p:custDataLst>
    <p:extLst>
      <p:ext uri="{BB962C8B-B14F-4D97-AF65-F5344CB8AC3E}">
        <p14:creationId xmlns:p14="http://schemas.microsoft.com/office/powerpoint/2010/main" val="702347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הגאולה - חדשות, דעות, חדשות חב''ד, גאולה ומשיח | האם הקמת המדינה היא אתחלתא  דגאולה?">
            <a:extLst>
              <a:ext uri="{FF2B5EF4-FFF2-40B4-BE49-F238E27FC236}">
                <a16:creationId xmlns:a16="http://schemas.microsoft.com/office/drawing/2014/main" id="{940B29DE-5E08-1DDE-A547-25249F3203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8885" y="466928"/>
            <a:ext cx="4770531" cy="35732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11099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B2B4BF3D-A7A4-F708-9F28-D8D3832170AC}"/>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D83A830C-F791-44E8-ECA5-F7D0D239C3D1}"/>
              </a:ext>
            </a:extLst>
          </p:cNvPr>
          <p:cNvSpPr txBox="1"/>
          <p:nvPr/>
        </p:nvSpPr>
        <p:spPr>
          <a:xfrm>
            <a:off x="574964" y="209600"/>
            <a:ext cx="8569036"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שלוש גישות משיחיות כלפי התקופה</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אנטי הגאולה (דחיקת הקץ). </a:t>
            </a: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תחילת הגאולה. </a:t>
            </a: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ניטרלי. </a:t>
            </a:r>
            <a:endParaRPr sz="3000" dirty="0">
              <a:solidFill>
                <a:srgbClr val="002060"/>
              </a:solidFill>
              <a:latin typeface="Helvetica Neue"/>
              <a:ea typeface="Helvetica Neue"/>
              <a:cs typeface="Helvetica Neue"/>
              <a:sym typeface="Helvetica Neue"/>
            </a:endParaRPr>
          </a:p>
          <a:p>
            <a:pPr marL="38100" lvl="0" algn="r" rtl="1">
              <a:lnSpc>
                <a:spcPct val="115000"/>
              </a:lnSpc>
              <a:spcBef>
                <a:spcPts val="0"/>
              </a:spcBef>
              <a:spcAft>
                <a:spcPts val="0"/>
              </a:spcAft>
              <a:buClr>
                <a:srgbClr val="002060"/>
              </a:buClr>
              <a:buSzPts val="3000"/>
            </a:pP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3" name="תמונה 2">
            <a:extLst>
              <a:ext uri="{FF2B5EF4-FFF2-40B4-BE49-F238E27FC236}">
                <a16:creationId xmlns:a16="http://schemas.microsoft.com/office/drawing/2014/main" id="{78A1F582-FF47-C283-17C0-D503D4E5F349}"/>
              </a:ext>
            </a:extLst>
          </p:cNvPr>
          <p:cNvPicPr>
            <a:picLocks noChangeAspect="1"/>
          </p:cNvPicPr>
          <p:nvPr/>
        </p:nvPicPr>
        <p:blipFill>
          <a:blip r:embed="rId4"/>
          <a:stretch>
            <a:fillRect/>
          </a:stretch>
        </p:blipFill>
        <p:spPr>
          <a:xfrm>
            <a:off x="0" y="1000991"/>
            <a:ext cx="3630934" cy="4142509"/>
          </a:xfrm>
          <a:prstGeom prst="rect">
            <a:avLst/>
          </a:prstGeom>
        </p:spPr>
      </p:pic>
    </p:spTree>
    <p:custDataLst>
      <p:tags r:id="rId1"/>
    </p:custDataLst>
    <p:extLst>
      <p:ext uri="{BB962C8B-B14F-4D97-AF65-F5344CB8AC3E}">
        <p14:creationId xmlns:p14="http://schemas.microsoft.com/office/powerpoint/2010/main" val="2407315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0" end="0"/>
                                            </p:txEl>
                                          </p:spTgt>
                                        </p:tgtEl>
                                        <p:attrNameLst>
                                          <p:attrName>style.visibility</p:attrName>
                                        </p:attrNameLst>
                                      </p:cBhvr>
                                      <p:to>
                                        <p:strVal val="visible"/>
                                      </p:to>
                                    </p:set>
                                    <p:animEffect transition="in" filter="fade">
                                      <p:cBhvr>
                                        <p:cTn id="32" dur="1000"/>
                                        <p:tgtEl>
                                          <p:spTgt spid="21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1" end="1"/>
                                            </p:txEl>
                                          </p:spTgt>
                                        </p:tgtEl>
                                        <p:attrNameLst>
                                          <p:attrName>style.visibility</p:attrName>
                                        </p:attrNameLst>
                                      </p:cBhvr>
                                      <p:to>
                                        <p:strVal val="visible"/>
                                      </p:to>
                                    </p:set>
                                    <p:animEffect transition="in" filter="fade">
                                      <p:cBhvr>
                                        <p:cTn id="37" dur="1000"/>
                                        <p:tgtEl>
                                          <p:spTgt spid="2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2" end="2"/>
                                            </p:txEl>
                                          </p:spTgt>
                                        </p:tgtEl>
                                        <p:attrNameLst>
                                          <p:attrName>style.visibility</p:attrName>
                                        </p:attrNameLst>
                                      </p:cBhvr>
                                      <p:to>
                                        <p:strVal val="visible"/>
                                      </p:to>
                                    </p:set>
                                    <p:animEffect transition="in" filter="fade">
                                      <p:cBhvr>
                                        <p:cTn id="42" dur="1000"/>
                                        <p:tgtEl>
                                          <p:spTgt spid="2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3" end="3"/>
                                            </p:txEl>
                                          </p:spTgt>
                                        </p:tgtEl>
                                        <p:attrNameLst>
                                          <p:attrName>style.visibility</p:attrName>
                                        </p:attrNameLst>
                                      </p:cBhvr>
                                      <p:to>
                                        <p:strVal val="visible"/>
                                      </p:to>
                                    </p:set>
                                    <p:animEffect transition="in" filter="fade">
                                      <p:cBhvr>
                                        <p:cTn id="47" dur="1000"/>
                                        <p:tgtEl>
                                          <p:spTgt spid="211">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4" end="4"/>
                                            </p:txEl>
                                          </p:spTgt>
                                        </p:tgtEl>
                                        <p:attrNameLst>
                                          <p:attrName>style.visibility</p:attrName>
                                        </p:attrNameLst>
                                      </p:cBhvr>
                                      <p:to>
                                        <p:strVal val="visible"/>
                                      </p:to>
                                    </p:set>
                                    <p:animEffect transition="in" filter="fade">
                                      <p:cBhvr>
                                        <p:cTn id="52" dur="1000"/>
                                        <p:tgtEl>
                                          <p:spTgt spid="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1381E3A2-1145-CF8E-E98E-562B0F66FA60}"/>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5977F846-6E54-CCC3-7D07-C98D01815B6A}"/>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ספרים שיוצאים בהסבר התופעה</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ויואל משה. </a:t>
            </a: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הרב צבי יהודה קוק. והרב דרוקמן.</a:t>
            </a: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אין מידע?</a:t>
            </a: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וכשאין מידע התחיל להתפשט מאוד ספרו של הרבי </a:t>
            </a:r>
            <a:r>
              <a:rPr lang="he-IL" sz="3000" dirty="0" err="1">
                <a:solidFill>
                  <a:srgbClr val="002060"/>
                </a:solidFill>
                <a:latin typeface="Helvetica Neue"/>
                <a:ea typeface="Helvetica Neue"/>
                <a:cs typeface="Helvetica Neue"/>
                <a:sym typeface="Helvetica Neue"/>
              </a:rPr>
              <a:t>מסאטמר</a:t>
            </a:r>
            <a:r>
              <a:rPr lang="he-IL" sz="3000" dirty="0">
                <a:solidFill>
                  <a:srgbClr val="002060"/>
                </a:solidFill>
                <a:latin typeface="Helvetica Neue"/>
                <a:ea typeface="Helvetica Neue"/>
                <a:cs typeface="Helvetica Neue"/>
                <a:sym typeface="Helvetica Neue"/>
              </a:rPr>
              <a:t>. </a:t>
            </a:r>
            <a:endParaRPr sz="3000" dirty="0">
              <a:solidFill>
                <a:srgbClr val="002060"/>
              </a:solidFill>
              <a:latin typeface="Helvetica Neue"/>
              <a:ea typeface="Helvetica Neue"/>
              <a:cs typeface="Helvetica Neue"/>
              <a:sym typeface="Helvetica Neue"/>
            </a:endParaRPr>
          </a:p>
          <a:p>
            <a:pPr marL="38100" lvl="0" algn="r" rtl="1">
              <a:lnSpc>
                <a:spcPct val="115000"/>
              </a:lnSpc>
              <a:spcBef>
                <a:spcPts val="0"/>
              </a:spcBef>
              <a:spcAft>
                <a:spcPts val="0"/>
              </a:spcAft>
              <a:buClr>
                <a:srgbClr val="002060"/>
              </a:buClr>
              <a:buSzPts val="3000"/>
            </a:pP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1266" name="Picture 2" descr="ויואל משה – המכלול">
            <a:extLst>
              <a:ext uri="{FF2B5EF4-FFF2-40B4-BE49-F238E27FC236}">
                <a16:creationId xmlns:a16="http://schemas.microsoft.com/office/drawing/2014/main" id="{8C25F45D-556A-7E02-EBF0-A835D83A21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714500" cy="242887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קמעא קמעא - מדינת ישראל ראשית צמיחת גאולתינו - חיים דרוקמן">
            <a:extLst>
              <a:ext uri="{FF2B5EF4-FFF2-40B4-BE49-F238E27FC236}">
                <a16:creationId xmlns:a16="http://schemas.microsoft.com/office/drawing/2014/main" id="{DFBFAE20-BE4D-7CEE-E5FE-8F7E0C6A37B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288" y="2524125"/>
            <a:ext cx="1743075" cy="26193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042682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4"/>
    </p:ext>
  </p:extLs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A80C3457-7012-F8DD-486C-F85D15C8A721}"/>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2AE55830-2418-E3EA-039C-1ECA08AB2521}"/>
              </a:ext>
            </a:extLst>
          </p:cNvPr>
          <p:cNvSpPr txBox="1"/>
          <p:nvPr/>
        </p:nvSpPr>
        <p:spPr>
          <a:xfrm>
            <a:off x="1690255" y="209600"/>
            <a:ext cx="7453745"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הציבור החרדי למד לשונך לומד לא יודע</a:t>
            </a:r>
            <a:endParaRPr sz="2000" dirty="0">
              <a:solidFill>
                <a:srgbClr val="002060"/>
              </a:solidFill>
              <a:latin typeface="Helvetica Neue"/>
              <a:ea typeface="Helvetica Neue"/>
              <a:cs typeface="Helvetica Neue"/>
              <a:sym typeface="Helvetica Neue"/>
            </a:endParaRPr>
          </a:p>
          <a:p>
            <a:pPr marL="38100" lvl="0" algn="r" rtl="1">
              <a:lnSpc>
                <a:spcPct val="115000"/>
              </a:lnSpc>
              <a:spcBef>
                <a:spcPts val="0"/>
              </a:spcBef>
              <a:spcAft>
                <a:spcPts val="0"/>
              </a:spcAft>
              <a:buClr>
                <a:srgbClr val="002060"/>
              </a:buClr>
              <a:buSzPts val="3000"/>
            </a:pP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3" name="תמונה 2">
            <a:extLst>
              <a:ext uri="{FF2B5EF4-FFF2-40B4-BE49-F238E27FC236}">
                <a16:creationId xmlns:a16="http://schemas.microsoft.com/office/drawing/2014/main" id="{A9D0C76D-294A-1D69-FE18-5DE625D6E451}"/>
              </a:ext>
            </a:extLst>
          </p:cNvPr>
          <p:cNvPicPr>
            <a:picLocks noChangeAspect="1"/>
          </p:cNvPicPr>
          <p:nvPr/>
        </p:nvPicPr>
        <p:blipFill>
          <a:blip r:embed="rId4"/>
          <a:stretch>
            <a:fillRect/>
          </a:stretch>
        </p:blipFill>
        <p:spPr>
          <a:xfrm>
            <a:off x="900915" y="1418161"/>
            <a:ext cx="7106642" cy="2819794"/>
          </a:xfrm>
          <a:prstGeom prst="rect">
            <a:avLst/>
          </a:prstGeom>
        </p:spPr>
      </p:pic>
      <p:sp>
        <p:nvSpPr>
          <p:cNvPr id="4" name="תיבת טקסט 3">
            <a:extLst>
              <a:ext uri="{FF2B5EF4-FFF2-40B4-BE49-F238E27FC236}">
                <a16:creationId xmlns:a16="http://schemas.microsoft.com/office/drawing/2014/main" id="{2E9EED5A-B121-BB91-81CA-CFB51CB32345}"/>
              </a:ext>
            </a:extLst>
          </p:cNvPr>
          <p:cNvSpPr txBox="1"/>
          <p:nvPr/>
        </p:nvSpPr>
        <p:spPr>
          <a:xfrm>
            <a:off x="2202873" y="4419600"/>
            <a:ext cx="4378036" cy="307777"/>
          </a:xfrm>
          <a:prstGeom prst="rect">
            <a:avLst/>
          </a:prstGeom>
          <a:noFill/>
        </p:spPr>
        <p:txBody>
          <a:bodyPr wrap="square" rtlCol="1">
            <a:spAutoFit/>
          </a:bodyPr>
          <a:lstStyle/>
          <a:p>
            <a:r>
              <a:rPr lang="he-IL" dirty="0"/>
              <a:t>הרב אברהם </a:t>
            </a:r>
            <a:r>
              <a:rPr lang="he-IL" dirty="0" err="1"/>
              <a:t>וינפלד</a:t>
            </a:r>
            <a:r>
              <a:rPr lang="he-IL" dirty="0"/>
              <a:t>   ירחון המאור בשנת תשי"ז</a:t>
            </a:r>
          </a:p>
        </p:txBody>
      </p:sp>
      <p:pic>
        <p:nvPicPr>
          <p:cNvPr id="6" name="תמונה 5">
            <a:extLst>
              <a:ext uri="{FF2B5EF4-FFF2-40B4-BE49-F238E27FC236}">
                <a16:creationId xmlns:a16="http://schemas.microsoft.com/office/drawing/2014/main" id="{48B5CF0C-91E6-7DCE-1245-89E790462F49}"/>
              </a:ext>
            </a:extLst>
          </p:cNvPr>
          <p:cNvPicPr>
            <a:picLocks noChangeAspect="1"/>
          </p:cNvPicPr>
          <p:nvPr/>
        </p:nvPicPr>
        <p:blipFill>
          <a:blip r:embed="rId5"/>
          <a:stretch>
            <a:fillRect/>
          </a:stretch>
        </p:blipFill>
        <p:spPr>
          <a:xfrm>
            <a:off x="953488" y="1336964"/>
            <a:ext cx="7073427" cy="3020291"/>
          </a:xfrm>
          <a:prstGeom prst="rect">
            <a:avLst/>
          </a:prstGeom>
        </p:spPr>
      </p:pic>
    </p:spTree>
    <p:custDataLst>
      <p:tags r:id="rId1"/>
    </p:custDataLst>
    <p:extLst>
      <p:ext uri="{BB962C8B-B14F-4D97-AF65-F5344CB8AC3E}">
        <p14:creationId xmlns:p14="http://schemas.microsoft.com/office/powerpoint/2010/main" val="952924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0" end="0"/>
                                            </p:txEl>
                                          </p:spTgt>
                                        </p:tgtEl>
                                        <p:attrNameLst>
                                          <p:attrName>style.visibility</p:attrName>
                                        </p:attrNameLst>
                                      </p:cBhvr>
                                      <p:to>
                                        <p:strVal val="visible"/>
                                      </p:to>
                                    </p:set>
                                    <p:animEffect transition="in" filter="fade">
                                      <p:cBhvr>
                                        <p:cTn id="17" dur="1000"/>
                                        <p:tgtEl>
                                          <p:spTgt spid="2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1" end="1"/>
                                            </p:txEl>
                                          </p:spTgt>
                                        </p:tgtEl>
                                        <p:attrNameLst>
                                          <p:attrName>style.visibility</p:attrName>
                                        </p:attrNameLst>
                                      </p:cBhvr>
                                      <p:to>
                                        <p:strVal val="visible"/>
                                      </p:to>
                                    </p:set>
                                    <p:animEffect transition="in" filter="fade">
                                      <p:cBhvr>
                                        <p:cTn id="22" dur="1000"/>
                                        <p:tgtEl>
                                          <p:spTgt spid="211">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4" fill="hold" nodeType="clickEffect">
                                  <p:stCondLst>
                                    <p:cond delay="0"/>
                                  </p:stCondLst>
                                  <p:childTnLst>
                                    <p:animEffect transition="out" filter="wipe(down)">
                                      <p:cBhvr>
                                        <p:cTn id="26" dur="500"/>
                                        <p:tgtEl>
                                          <p:spTgt spid="6"/>
                                        </p:tgtEl>
                                      </p:cBhvr>
                                    </p:animEffect>
                                    <p:set>
                                      <p:cBhvr>
                                        <p:cTn id="2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412EA48D-EB25-633A-BDE0-C3946F207C08}"/>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A909F668-3907-A221-42F4-30A48C55EC00}"/>
              </a:ext>
            </a:extLst>
          </p:cNvPr>
          <p:cNvSpPr txBox="1"/>
          <p:nvPr/>
        </p:nvSpPr>
        <p:spPr>
          <a:xfrm>
            <a:off x="7633855" y="209600"/>
            <a:ext cx="1510145"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להכיר שיש כאן ספק</a:t>
            </a:r>
            <a:endParaRPr sz="2000" dirty="0">
              <a:solidFill>
                <a:srgbClr val="002060"/>
              </a:solidFill>
              <a:latin typeface="Helvetica Neue"/>
              <a:ea typeface="Helvetica Neue"/>
              <a:cs typeface="Helvetica Neue"/>
              <a:sym typeface="Helvetica Neue"/>
            </a:endParaRPr>
          </a:p>
          <a:p>
            <a:pPr marL="38100" lvl="0" algn="r" rtl="1">
              <a:lnSpc>
                <a:spcPct val="115000"/>
              </a:lnSpc>
              <a:spcBef>
                <a:spcPts val="0"/>
              </a:spcBef>
              <a:spcAft>
                <a:spcPts val="0"/>
              </a:spcAft>
              <a:buClr>
                <a:srgbClr val="002060"/>
              </a:buClr>
              <a:buSzPts val="3000"/>
            </a:pP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sp>
        <p:nvSpPr>
          <p:cNvPr id="4" name="תיבת טקסט 3">
            <a:extLst>
              <a:ext uri="{FF2B5EF4-FFF2-40B4-BE49-F238E27FC236}">
                <a16:creationId xmlns:a16="http://schemas.microsoft.com/office/drawing/2014/main" id="{62405159-E6B0-EF16-3DD4-A8ED927C7EDE}"/>
              </a:ext>
            </a:extLst>
          </p:cNvPr>
          <p:cNvSpPr txBox="1"/>
          <p:nvPr/>
        </p:nvSpPr>
        <p:spPr>
          <a:xfrm>
            <a:off x="2202873" y="4419600"/>
            <a:ext cx="4378036" cy="307777"/>
          </a:xfrm>
          <a:prstGeom prst="rect">
            <a:avLst/>
          </a:prstGeom>
          <a:noFill/>
        </p:spPr>
        <p:txBody>
          <a:bodyPr wrap="square" rtlCol="1">
            <a:spAutoFit/>
          </a:bodyPr>
          <a:lstStyle/>
          <a:p>
            <a:r>
              <a:rPr lang="he-IL" dirty="0"/>
              <a:t>הרב אברהם </a:t>
            </a:r>
            <a:r>
              <a:rPr lang="he-IL" dirty="0" err="1"/>
              <a:t>וינפלד</a:t>
            </a:r>
            <a:r>
              <a:rPr lang="he-IL" dirty="0"/>
              <a:t>   ירחון המאור בשנת תשי"ז</a:t>
            </a:r>
          </a:p>
        </p:txBody>
      </p:sp>
      <p:pic>
        <p:nvPicPr>
          <p:cNvPr id="5" name="תמונה 4">
            <a:extLst>
              <a:ext uri="{FF2B5EF4-FFF2-40B4-BE49-F238E27FC236}">
                <a16:creationId xmlns:a16="http://schemas.microsoft.com/office/drawing/2014/main" id="{7886B557-92BE-66B9-1C75-C00D250A879B}"/>
              </a:ext>
            </a:extLst>
          </p:cNvPr>
          <p:cNvPicPr>
            <a:picLocks noChangeAspect="1"/>
          </p:cNvPicPr>
          <p:nvPr/>
        </p:nvPicPr>
        <p:blipFill>
          <a:blip r:embed="rId4"/>
          <a:stretch>
            <a:fillRect/>
          </a:stretch>
        </p:blipFill>
        <p:spPr>
          <a:xfrm>
            <a:off x="220914" y="0"/>
            <a:ext cx="7372133" cy="5143500"/>
          </a:xfrm>
          <a:prstGeom prst="rect">
            <a:avLst/>
          </a:prstGeom>
        </p:spPr>
      </p:pic>
    </p:spTree>
    <p:custDataLst>
      <p:tags r:id="rId1"/>
    </p:custDataLst>
    <p:extLst>
      <p:ext uri="{BB962C8B-B14F-4D97-AF65-F5344CB8AC3E}">
        <p14:creationId xmlns:p14="http://schemas.microsoft.com/office/powerpoint/2010/main" val="944898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0" end="0"/>
                                            </p:txEl>
                                          </p:spTgt>
                                        </p:tgtEl>
                                        <p:attrNameLst>
                                          <p:attrName>style.visibility</p:attrName>
                                        </p:attrNameLst>
                                      </p:cBhvr>
                                      <p:to>
                                        <p:strVal val="visible"/>
                                      </p:to>
                                    </p:set>
                                    <p:animEffect transition="in" filter="fade">
                                      <p:cBhvr>
                                        <p:cTn id="17" dur="1000"/>
                                        <p:tgtEl>
                                          <p:spTgt spid="2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1" end="1"/>
                                            </p:txEl>
                                          </p:spTgt>
                                        </p:tgtEl>
                                        <p:attrNameLst>
                                          <p:attrName>style.visibility</p:attrName>
                                        </p:attrNameLst>
                                      </p:cBhvr>
                                      <p:to>
                                        <p:strVal val="visible"/>
                                      </p:to>
                                    </p:set>
                                    <p:animEffect transition="in" filter="fade">
                                      <p:cBhvr>
                                        <p:cTn id="22" dur="1000"/>
                                        <p:tgtEl>
                                          <p:spTgt spid="2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5B8F3769-0D70-0C26-DE55-1F379BF3C861}"/>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5328B06E-C190-F440-8CC4-3049A8263207}"/>
              </a:ext>
            </a:extLst>
          </p:cNvPr>
          <p:cNvSpPr txBox="1"/>
          <p:nvPr/>
        </p:nvSpPr>
        <p:spPr>
          <a:xfrm>
            <a:off x="6789907" y="209600"/>
            <a:ext cx="2354094"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err="1">
                <a:solidFill>
                  <a:srgbClr val="002060"/>
                </a:solidFill>
                <a:latin typeface="Helvetica Neue"/>
                <a:ea typeface="Helvetica Neue"/>
                <a:cs typeface="Helvetica Neue"/>
                <a:sym typeface="Helvetica Neue"/>
              </a:rPr>
              <a:t>חזון</a:t>
            </a:r>
            <a:r>
              <a:rPr lang="he-IL" sz="3200" b="1" dirty="0">
                <a:solidFill>
                  <a:srgbClr val="002060"/>
                </a:solidFill>
                <a:latin typeface="Helvetica Neue"/>
                <a:ea typeface="Helvetica Neue"/>
                <a:cs typeface="Helvetica Neue"/>
                <a:sym typeface="Helvetica Neue"/>
              </a:rPr>
              <a:t> איש</a:t>
            </a:r>
          </a:p>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אין שם לתינוק.</a:t>
            </a:r>
          </a:p>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ההחלטה שלא להחליט</a:t>
            </a:r>
            <a:endParaRPr sz="2000" dirty="0">
              <a:solidFill>
                <a:srgbClr val="002060"/>
              </a:solidFill>
              <a:latin typeface="Helvetica Neue"/>
              <a:ea typeface="Helvetica Neue"/>
              <a:cs typeface="Helvetica Neue"/>
              <a:sym typeface="Helvetica Neue"/>
            </a:endParaRPr>
          </a:p>
          <a:p>
            <a:pPr marL="38100" lvl="0" algn="r" rtl="1">
              <a:lnSpc>
                <a:spcPct val="115000"/>
              </a:lnSpc>
              <a:spcBef>
                <a:spcPts val="0"/>
              </a:spcBef>
              <a:spcAft>
                <a:spcPts val="0"/>
              </a:spcAft>
              <a:buClr>
                <a:srgbClr val="002060"/>
              </a:buClr>
              <a:buSzPts val="3000"/>
            </a:pP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sp>
        <p:nvSpPr>
          <p:cNvPr id="4" name="תיבת טקסט 3">
            <a:extLst>
              <a:ext uri="{FF2B5EF4-FFF2-40B4-BE49-F238E27FC236}">
                <a16:creationId xmlns:a16="http://schemas.microsoft.com/office/drawing/2014/main" id="{19C6B773-E612-01A6-2C5F-63C01E39878B}"/>
              </a:ext>
            </a:extLst>
          </p:cNvPr>
          <p:cNvSpPr txBox="1"/>
          <p:nvPr/>
        </p:nvSpPr>
        <p:spPr>
          <a:xfrm>
            <a:off x="2202873" y="4419600"/>
            <a:ext cx="4378036" cy="307777"/>
          </a:xfrm>
          <a:prstGeom prst="rect">
            <a:avLst/>
          </a:prstGeom>
          <a:noFill/>
        </p:spPr>
        <p:txBody>
          <a:bodyPr wrap="square" rtlCol="1">
            <a:spAutoFit/>
          </a:bodyPr>
          <a:lstStyle/>
          <a:p>
            <a:r>
              <a:rPr lang="he-IL" dirty="0"/>
              <a:t>הרב אברהם </a:t>
            </a:r>
            <a:r>
              <a:rPr lang="he-IL" dirty="0" err="1"/>
              <a:t>וינפלד</a:t>
            </a:r>
            <a:r>
              <a:rPr lang="he-IL" dirty="0"/>
              <a:t>   ירחון המאור בשנת תשי"ז</a:t>
            </a:r>
          </a:p>
        </p:txBody>
      </p:sp>
      <p:pic>
        <p:nvPicPr>
          <p:cNvPr id="3" name="תמונה 2">
            <a:extLst>
              <a:ext uri="{FF2B5EF4-FFF2-40B4-BE49-F238E27FC236}">
                <a16:creationId xmlns:a16="http://schemas.microsoft.com/office/drawing/2014/main" id="{B7DDFCF8-2856-524B-457A-CB8B7990671C}"/>
              </a:ext>
            </a:extLst>
          </p:cNvPr>
          <p:cNvPicPr>
            <a:picLocks noChangeAspect="1"/>
          </p:cNvPicPr>
          <p:nvPr/>
        </p:nvPicPr>
        <p:blipFill>
          <a:blip r:embed="rId4"/>
          <a:srcRect l="4569"/>
          <a:stretch/>
        </p:blipFill>
        <p:spPr>
          <a:xfrm>
            <a:off x="2483795" y="0"/>
            <a:ext cx="4427321" cy="5115639"/>
          </a:xfrm>
          <a:prstGeom prst="rect">
            <a:avLst/>
          </a:prstGeom>
        </p:spPr>
      </p:pic>
    </p:spTree>
    <p:custDataLst>
      <p:tags r:id="rId1"/>
    </p:custDataLst>
    <p:extLst>
      <p:ext uri="{BB962C8B-B14F-4D97-AF65-F5344CB8AC3E}">
        <p14:creationId xmlns:p14="http://schemas.microsoft.com/office/powerpoint/2010/main" val="4020507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0" end="0"/>
                                            </p:txEl>
                                          </p:spTgt>
                                        </p:tgtEl>
                                        <p:attrNameLst>
                                          <p:attrName>style.visibility</p:attrName>
                                        </p:attrNameLst>
                                      </p:cBhvr>
                                      <p:to>
                                        <p:strVal val="visible"/>
                                      </p:to>
                                    </p:set>
                                    <p:animEffect transition="in" filter="fade">
                                      <p:cBhvr>
                                        <p:cTn id="27" dur="1000"/>
                                        <p:tgtEl>
                                          <p:spTgt spid="2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1" end="1"/>
                                            </p:txEl>
                                          </p:spTgt>
                                        </p:tgtEl>
                                        <p:attrNameLst>
                                          <p:attrName>style.visibility</p:attrName>
                                        </p:attrNameLst>
                                      </p:cBhvr>
                                      <p:to>
                                        <p:strVal val="visible"/>
                                      </p:to>
                                    </p:set>
                                    <p:animEffect transition="in" filter="fade">
                                      <p:cBhvr>
                                        <p:cTn id="32" dur="1000"/>
                                        <p:tgtEl>
                                          <p:spTgt spid="211">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2" end="2"/>
                                            </p:txEl>
                                          </p:spTgt>
                                        </p:tgtEl>
                                        <p:attrNameLst>
                                          <p:attrName>style.visibility</p:attrName>
                                        </p:attrNameLst>
                                      </p:cBhvr>
                                      <p:to>
                                        <p:strVal val="visible"/>
                                      </p:to>
                                    </p:set>
                                    <p:animEffect transition="in" filter="fade">
                                      <p:cBhvr>
                                        <p:cTn id="37" dur="1000"/>
                                        <p:tgtEl>
                                          <p:spTgt spid="211">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3" end="3"/>
                                            </p:txEl>
                                          </p:spTgt>
                                        </p:tgtEl>
                                        <p:attrNameLst>
                                          <p:attrName>style.visibility</p:attrName>
                                        </p:attrNameLst>
                                      </p:cBhvr>
                                      <p:to>
                                        <p:strVal val="visible"/>
                                      </p:to>
                                    </p:set>
                                    <p:animEffect transition="in" filter="fade">
                                      <p:cBhvr>
                                        <p:cTn id="42" dur="1000"/>
                                        <p:tgtEl>
                                          <p:spTgt spid="2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10011E8E-512E-8062-6C64-D5DACE14E1EC}"/>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E6112EC8-3014-0554-F933-3CED1639DCC2}"/>
              </a:ext>
            </a:extLst>
          </p:cNvPr>
          <p:cNvSpPr txBox="1"/>
          <p:nvPr/>
        </p:nvSpPr>
        <p:spPr>
          <a:xfrm>
            <a:off x="3035808" y="209600"/>
            <a:ext cx="6108192"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מדוע הגישה </a:t>
            </a:r>
            <a:r>
              <a:rPr lang="he-IL" sz="3200" b="1" dirty="0" err="1">
                <a:solidFill>
                  <a:srgbClr val="002060"/>
                </a:solidFill>
                <a:latin typeface="Helvetica Neue"/>
                <a:ea typeface="Helvetica Neue"/>
                <a:cs typeface="Helvetica Neue"/>
                <a:sym typeface="Helvetica Neue"/>
              </a:rPr>
              <a:t>האנטית</a:t>
            </a:r>
            <a:r>
              <a:rPr lang="he-IL" sz="3200" b="1" dirty="0">
                <a:solidFill>
                  <a:srgbClr val="002060"/>
                </a:solidFill>
                <a:latin typeface="Helvetica Neue"/>
                <a:ea typeface="Helvetica Neue"/>
                <a:cs typeface="Helvetica Neue"/>
                <a:sym typeface="Helvetica Neue"/>
              </a:rPr>
              <a:t> השתנתה?</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err="1">
                <a:solidFill>
                  <a:srgbClr val="002060"/>
                </a:solidFill>
                <a:latin typeface="Helvetica Neue"/>
                <a:ea typeface="Helvetica Neue"/>
                <a:cs typeface="Helvetica Neue"/>
                <a:sym typeface="Helvetica Neue"/>
              </a:rPr>
              <a:t>העליה</a:t>
            </a:r>
            <a:r>
              <a:rPr lang="he-IL" sz="3000" dirty="0">
                <a:solidFill>
                  <a:srgbClr val="002060"/>
                </a:solidFill>
                <a:latin typeface="Helvetica Neue"/>
                <a:ea typeface="Helvetica Neue"/>
                <a:cs typeface="Helvetica Neue"/>
                <a:sym typeface="Helvetica Neue"/>
              </a:rPr>
              <a:t> הרוסית קיבוץ גלויות.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קיום המדינה למעלה מיובל ושגשוגה. </a:t>
            </a:r>
          </a:p>
          <a:p>
            <a:pPr marL="457200" lvl="0" indent="-419100" algn="r" rtl="1">
              <a:lnSpc>
                <a:spcPct val="115000"/>
              </a:lnSpc>
              <a:spcBef>
                <a:spcPts val="0"/>
              </a:spcBef>
              <a:spcAft>
                <a:spcPts val="0"/>
              </a:spcAft>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ארץ ישראל מקום הפריחה הגדול ביותר לתורה. </a:t>
            </a:r>
          </a:p>
          <a:p>
            <a:pPr marL="457200" lvl="0" indent="-419100" algn="r" rtl="1">
              <a:lnSpc>
                <a:spcPct val="115000"/>
              </a:lnSpc>
              <a:spcBef>
                <a:spcPts val="0"/>
              </a:spcBef>
              <a:spcAft>
                <a:spcPts val="0"/>
              </a:spcAft>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המצב שאין ממשלה ללא הציבור החרדי.</a:t>
            </a:r>
          </a:p>
          <a:p>
            <a:pPr marL="457200" lvl="0" indent="-419100" algn="r" rtl="1">
              <a:lnSpc>
                <a:spcPct val="115000"/>
              </a:lnSpc>
              <a:buClr>
                <a:srgbClr val="002060"/>
              </a:buClr>
              <a:buSzPts val="3000"/>
              <a:buFont typeface="Helvetica Neue"/>
              <a:buChar char="●"/>
            </a:pPr>
            <a:r>
              <a:rPr lang="he-IL" dirty="0"/>
              <a:t>רבבות הניסים האין סופיים מוכיחים שלא כוחם ועוצם ידם של פורקי העול עשתה כל זאת, אלא מעשי ה' הוא.</a:t>
            </a:r>
            <a:r>
              <a:rPr lang="he-IL" sz="2400" dirty="0">
                <a:solidFill>
                  <a:srgbClr val="174F86"/>
                </a:solidFill>
                <a:latin typeface="Helvetica Neue"/>
                <a:ea typeface="Helvetica Neue"/>
                <a:cs typeface="Helvetica Neue"/>
                <a:sym typeface="Helvetica Neue"/>
              </a:rPr>
              <a:t>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5" name="תמונה 4">
            <a:extLst>
              <a:ext uri="{FF2B5EF4-FFF2-40B4-BE49-F238E27FC236}">
                <a16:creationId xmlns:a16="http://schemas.microsoft.com/office/drawing/2014/main" id="{002044A2-FDAA-C854-D24F-9A98DD642DB4}"/>
              </a:ext>
            </a:extLst>
          </p:cNvPr>
          <p:cNvPicPr>
            <a:picLocks noChangeAspect="1"/>
          </p:cNvPicPr>
          <p:nvPr/>
        </p:nvPicPr>
        <p:blipFill>
          <a:blip r:embed="rId5"/>
          <a:stretch>
            <a:fillRect/>
          </a:stretch>
        </p:blipFill>
        <p:spPr>
          <a:xfrm>
            <a:off x="0" y="0"/>
            <a:ext cx="2477023" cy="1690255"/>
          </a:xfrm>
          <a:prstGeom prst="rect">
            <a:avLst/>
          </a:prstGeom>
        </p:spPr>
      </p:pic>
    </p:spTree>
    <p:custDataLst>
      <p:tags r:id="rId1"/>
    </p:custDataLst>
    <p:extLst>
      <p:ext uri="{BB962C8B-B14F-4D97-AF65-F5344CB8AC3E}">
        <p14:creationId xmlns:p14="http://schemas.microsoft.com/office/powerpoint/2010/main" val="869142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extLst>
    <p:ext uri="{6950BFC3-D8DA-4A85-94F7-54DA5524770B}">
      <p188:commentRel xmlns:p188="http://schemas.microsoft.com/office/powerpoint/2018/8/main" r:id="rId4"/>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F4939453-58F1-28AD-2588-3753F456AF40}"/>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16190681-0AC1-DA96-FA09-70912BE19129}"/>
              </a:ext>
            </a:extLst>
          </p:cNvPr>
          <p:cNvSpPr txBox="1"/>
          <p:nvPr/>
        </p:nvSpPr>
        <p:spPr>
          <a:xfrm>
            <a:off x="856034" y="209600"/>
            <a:ext cx="8287966"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מדינת ישראל והתמיכה בתורה</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dirty="0"/>
              <a:t>על פי חוק, </a:t>
            </a:r>
            <a:r>
              <a:rPr lang="he-IL" b="1" dirty="0"/>
              <a:t>מממנת המדינה את מוסדות החינוך הדתיים והחרדיים במימון מלא או חלקי</a:t>
            </a:r>
            <a:r>
              <a:rPr lang="he-IL" dirty="0"/>
              <a:t>. בשונה ממדינות רבות בחו"ל, בהם המדינה אינה מממנת מוסדות דתיים, הרי שבישראל אנו לא משלמים שכר לימוד למוסדות ה"בית יעקב" וגם זרם ה"חינוך העצמאי" ממומן על ידי המדינה. בתחילת דרכו מומן ה"חינוך העצמאי" על ידי המדינה בשיעור של 60%. שיעור השתתפות המדינה עלה במשך השנים, אולם בהמשך נקבע בתיקון לחוק יסודות התקציב כי החינוך העצמאי ומעיין החינוך התורני המזוהה עם מפלגת ש"ס, יקבלו תקצוב זהה לתקצוב החינוך הממלכתי בארץ, ולאור פסיקת בג"ץ נקבע בחוזר מנכ"ל משנת 2003 כי התקצוב המלא מותנה בכך שבית הספר עומד בתנאים של רישום אינטגרטיבי. זאת בשונה ממוסדות לא-רשמיים אחרים, המקבלים תקצוב מופחת.</a:t>
            </a:r>
            <a:br>
              <a:rPr lang="he-IL" sz="3200" dirty="0"/>
            </a:br>
            <a:r>
              <a:rPr lang="he-IL" dirty="0"/>
              <a:t>גם מוסדות בלתי-רשמיים אחרים, בהם </a:t>
            </a:r>
            <a:r>
              <a:rPr lang="he-IL" dirty="0" err="1"/>
              <a:t>החיידרים</a:t>
            </a:r>
            <a:r>
              <a:rPr lang="he-IL" dirty="0"/>
              <a:t> הפרטיים ומוסדות לימוד חרדיים שאינם חלק משתי הרשתות האמורות, מתוקצבים בשיעורים שבין 55% ל-75% מתקציבם של מוסדות רשמיים.</a:t>
            </a:r>
          </a:p>
          <a:p>
            <a:pPr marL="457200" lvl="0" indent="-419100" algn="r" rtl="1">
              <a:lnSpc>
                <a:spcPct val="115000"/>
              </a:lnSpc>
              <a:buClr>
                <a:srgbClr val="002060"/>
              </a:buClr>
              <a:buSzPts val="3000"/>
              <a:buFont typeface="Helvetica Neue"/>
              <a:buChar char="●"/>
            </a:pPr>
            <a:r>
              <a:rPr lang="he-IL" dirty="0"/>
              <a:t>מדינת ישראל </a:t>
            </a:r>
            <a:r>
              <a:rPr lang="he-IL" b="1" dirty="0"/>
              <a:t>מספקת לאזרחיה שורת שירותי דת בדרכים שונות באמצעות מוסדות דת המהווים חלק מן המנגנון הציבורי</a:t>
            </a:r>
            <a:r>
              <a:rPr lang="he-IL" dirty="0"/>
              <a:t>. תיאורם של השירותים והמוסדות כלולים בחוק שירותי הדת תשל"א, שמשמש מסגרת לריכוז נושא שירותי הדת. המשרד מממן את המועצות דתיות - האחראית על אספקת שירותי הדת הבאים: נישואין, מקוואות, עירובין וחלקות קבורה. את הרבנות הראשית, את בתי הדין הרבניים ועוד שירותי דת רבים, בכל עיר ומושב בישראל. בשונה מישראל, הרי שבכל המדינות בעולם, המדינות אינן משקיעות ולו דולר אחד בנושאי דת.</a:t>
            </a:r>
            <a:endParaRPr sz="2500" b="1" dirty="0">
              <a:solidFill>
                <a:srgbClr val="002060"/>
              </a:solidFill>
              <a:latin typeface="Helvetica Neue"/>
              <a:ea typeface="Helvetica Neue"/>
              <a:cs typeface="Helvetica Neue"/>
              <a:sym typeface="Helvetica Neue"/>
            </a:endParaRPr>
          </a:p>
        </p:txBody>
      </p:sp>
    </p:spTree>
    <p:custDataLst>
      <p:tags r:id="rId1"/>
    </p:custDataLst>
    <p:extLst>
      <p:ext uri="{BB962C8B-B14F-4D97-AF65-F5344CB8AC3E}">
        <p14:creationId xmlns:p14="http://schemas.microsoft.com/office/powerpoint/2010/main" val="2330325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C40ED12E-7793-79C9-CA76-69AB50CB33A3}"/>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469ADA04-B146-DDE6-516C-542F9C5A92DD}"/>
              </a:ext>
            </a:extLst>
          </p:cNvPr>
          <p:cNvSpPr txBox="1"/>
          <p:nvPr/>
        </p:nvSpPr>
        <p:spPr>
          <a:xfrm>
            <a:off x="2188029" y="209600"/>
            <a:ext cx="6955971"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שמות חדשים חרדים</a:t>
            </a:r>
            <a:endParaRPr sz="2800" dirty="0">
              <a:solidFill>
                <a:srgbClr val="002060"/>
              </a:solidFill>
              <a:latin typeface="Helvetica Neue"/>
              <a:ea typeface="Helvetica Neue"/>
              <a:cs typeface="Helvetica Neue"/>
              <a:sym typeface="Helvetica Neue"/>
            </a:endParaRPr>
          </a:p>
          <a:p>
            <a:pPr marL="45720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ניצוצות של גאולה. </a:t>
            </a:r>
          </a:p>
          <a:p>
            <a:pPr marL="45720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ניצני הגאולה. </a:t>
            </a:r>
          </a:p>
          <a:p>
            <a:pPr marL="45720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עשה עימנו אות לטובה...</a:t>
            </a:r>
            <a:endParaRPr lang="he-IL" sz="3200" dirty="0">
              <a:solidFill>
                <a:srgbClr val="002060"/>
              </a:solidFill>
              <a:latin typeface="Helvetica Neue"/>
              <a:ea typeface="Helvetica Neue"/>
              <a:cs typeface="Helvetica Neue"/>
              <a:sym typeface="Helvetica Neue"/>
            </a:endParaRPr>
          </a:p>
          <a:p>
            <a:pPr marL="38100" lvl="0" algn="r" rtl="1">
              <a:lnSpc>
                <a:spcPct val="115000"/>
              </a:lnSpc>
              <a:spcBef>
                <a:spcPts val="0"/>
              </a:spcBef>
              <a:spcAft>
                <a:spcPts val="0"/>
              </a:spcAft>
              <a:buClr>
                <a:srgbClr val="002060"/>
              </a:buClr>
              <a:buSzPts val="3000"/>
            </a:pP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1506" name="Picture 2" descr="סמל מדינת ישראל – ויקיפדיה">
            <a:extLst>
              <a:ext uri="{FF2B5EF4-FFF2-40B4-BE49-F238E27FC236}">
                <a16:creationId xmlns:a16="http://schemas.microsoft.com/office/drawing/2014/main" id="{AEDA4F8C-61CF-2664-ECCE-D1EA7C8CD8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14525"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09155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482DABFC-ED38-9BFC-937B-299893BE2F67}"/>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DF3F22CF-637E-9B9A-6B8C-21A5F8CF3C96}"/>
              </a:ext>
            </a:extLst>
          </p:cNvPr>
          <p:cNvSpPr txBox="1"/>
          <p:nvPr/>
        </p:nvSpPr>
        <p:spPr>
          <a:xfrm>
            <a:off x="1940459" y="183474"/>
            <a:ext cx="7151289"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השקפת קדושת ציון כלפי התקופה</a:t>
            </a:r>
            <a:endParaRPr sz="2800" dirty="0">
              <a:solidFill>
                <a:srgbClr val="002060"/>
              </a:solidFill>
              <a:latin typeface="Helvetica Neue"/>
              <a:ea typeface="Helvetica Neue"/>
              <a:cs typeface="Helvetica Neue"/>
              <a:sym typeface="Helvetica Neue"/>
            </a:endParaRPr>
          </a:p>
          <a:p>
            <a:pPr marL="45720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התקופה נקראה "אתחלתא </a:t>
            </a:r>
            <a:r>
              <a:rPr lang="he-IL" sz="2400" dirty="0" err="1">
                <a:solidFill>
                  <a:srgbClr val="174F86"/>
                </a:solidFill>
                <a:latin typeface="Helvetica Neue"/>
                <a:ea typeface="Helvetica Neue"/>
                <a:cs typeface="Helvetica Neue"/>
                <a:sym typeface="Helvetica Neue"/>
              </a:rPr>
              <a:t>דגאולה</a:t>
            </a:r>
            <a:r>
              <a:rPr lang="he-IL" sz="2400" dirty="0">
                <a:solidFill>
                  <a:srgbClr val="174F86"/>
                </a:solidFill>
                <a:latin typeface="Helvetica Neue"/>
                <a:ea typeface="Helvetica Neue"/>
                <a:cs typeface="Helvetica Neue"/>
                <a:sym typeface="Helvetica Neue"/>
              </a:rPr>
              <a:t>" כבר בעלית תלמידי </a:t>
            </a:r>
            <a:r>
              <a:rPr lang="he-IL" sz="2400" dirty="0" err="1">
                <a:solidFill>
                  <a:srgbClr val="174F86"/>
                </a:solidFill>
                <a:latin typeface="Helvetica Neue"/>
                <a:ea typeface="Helvetica Neue"/>
                <a:cs typeface="Helvetica Neue"/>
                <a:sym typeface="Helvetica Neue"/>
              </a:rPr>
              <a:t>הגר"א</a:t>
            </a:r>
            <a:r>
              <a:rPr lang="he-IL" sz="2400" dirty="0">
                <a:solidFill>
                  <a:srgbClr val="174F86"/>
                </a:solidFill>
                <a:latin typeface="Helvetica Neue"/>
                <a:ea typeface="Helvetica Neue"/>
                <a:cs typeface="Helvetica Neue"/>
                <a:sym typeface="Helvetica Neue"/>
              </a:rPr>
              <a:t>. </a:t>
            </a:r>
            <a:r>
              <a:rPr lang="he-IL" sz="2400" dirty="0" err="1">
                <a:solidFill>
                  <a:srgbClr val="174F86"/>
                </a:solidFill>
                <a:latin typeface="Helvetica Neue"/>
                <a:ea typeface="Helvetica Neue"/>
                <a:cs typeface="Helvetica Neue"/>
                <a:sym typeface="Helvetica Neue"/>
              </a:rPr>
              <a:t>וק"ו</a:t>
            </a:r>
            <a:r>
              <a:rPr lang="he-IL" sz="2400" dirty="0">
                <a:solidFill>
                  <a:srgbClr val="174F86"/>
                </a:solidFill>
                <a:latin typeface="Helvetica Neue"/>
                <a:ea typeface="Helvetica Neue"/>
                <a:cs typeface="Helvetica Neue"/>
                <a:sym typeface="Helvetica Neue"/>
              </a:rPr>
              <a:t> אח"כ שהארץ ממש פרחה. </a:t>
            </a:r>
          </a:p>
          <a:p>
            <a:pPr marL="45720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המדינה היא אולי לא ראשית צמיחת גאולתנו, אבל התקופה מלאה בקיום נבואות הגאולה. לכל המתבונן. </a:t>
            </a:r>
          </a:p>
          <a:p>
            <a:pPr marL="457200" indent="-419100" algn="r" rtl="1">
              <a:lnSpc>
                <a:spcPct val="115000"/>
              </a:lnSpc>
              <a:buClr>
                <a:srgbClr val="002060"/>
              </a:buClr>
              <a:buSzPts val="3000"/>
              <a:buFont typeface="Helvetica Neue"/>
              <a:buChar char="●"/>
            </a:pP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1506" name="Picture 2" descr="סמל מדינת ישראל – ויקיפדיה">
            <a:extLst>
              <a:ext uri="{FF2B5EF4-FFF2-40B4-BE49-F238E27FC236}">
                <a16:creationId xmlns:a16="http://schemas.microsoft.com/office/drawing/2014/main" id="{5E679114-B1FA-4921-359A-20C92ED038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914525" cy="238125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117747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9"/>
          <p:cNvSpPr txBox="1"/>
          <p:nvPr/>
        </p:nvSpPr>
        <p:spPr>
          <a:xfrm>
            <a:off x="2452255" y="209600"/>
            <a:ext cx="6691745"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גישות כיום כלפי המדינה</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וועד הבית  </a:t>
            </a:r>
            <a:r>
              <a:rPr lang="he-IL" sz="2000" dirty="0">
                <a:solidFill>
                  <a:srgbClr val="002060"/>
                </a:solidFill>
                <a:latin typeface="Helvetica Neue"/>
                <a:ea typeface="Helvetica Neue"/>
                <a:cs typeface="Helvetica Neue"/>
                <a:sym typeface="Helvetica Neue"/>
              </a:rPr>
              <a:t> </a:t>
            </a:r>
          </a:p>
          <a:p>
            <a:pPr marL="38100" algn="r" rtl="1">
              <a:lnSpc>
                <a:spcPct val="115000"/>
              </a:lnSpc>
              <a:buClr>
                <a:srgbClr val="002060"/>
              </a:buClr>
              <a:buSzPts val="3000"/>
            </a:pPr>
            <a:r>
              <a:rPr lang="he-IL" sz="2000" dirty="0">
                <a:solidFill>
                  <a:srgbClr val="002060"/>
                </a:solidFill>
                <a:latin typeface="Helvetica Neue"/>
                <a:ea typeface="Helvetica Neue"/>
                <a:cs typeface="Helvetica Neue"/>
                <a:sym typeface="Helvetica Neue"/>
              </a:rPr>
              <a:t>אמנם סכנתו גדולה </a:t>
            </a:r>
            <a:r>
              <a:rPr lang="he-IL" sz="1050" dirty="0">
                <a:solidFill>
                  <a:srgbClr val="002060"/>
                </a:solidFill>
                <a:latin typeface="Helvetica Neue"/>
                <a:ea typeface="Helvetica Neue"/>
                <a:cs typeface="Helvetica Neue"/>
                <a:sym typeface="Helvetica Neue"/>
              </a:rPr>
              <a:t>(במיוחד בתחילה) </a:t>
            </a:r>
            <a:r>
              <a:rPr lang="he-IL" sz="2000" dirty="0">
                <a:solidFill>
                  <a:srgbClr val="002060"/>
                </a:solidFill>
                <a:latin typeface="Helvetica Neue"/>
                <a:ea typeface="Helvetica Neue"/>
                <a:cs typeface="Helvetica Neue"/>
                <a:sym typeface="Helvetica Neue"/>
              </a:rPr>
              <a:t>לכן לפעמים יתייחסו כדעה של מעשה שטן (</a:t>
            </a:r>
            <a:r>
              <a:rPr lang="he-IL" sz="2000" dirty="0" err="1">
                <a:solidFill>
                  <a:srgbClr val="002060"/>
                </a:solidFill>
                <a:latin typeface="Helvetica Neue"/>
                <a:ea typeface="Helvetica Neue"/>
                <a:cs typeface="Helvetica Neue"/>
                <a:sym typeface="Helvetica Neue"/>
              </a:rPr>
              <a:t>סאטמר</a:t>
            </a:r>
            <a:r>
              <a:rPr lang="he-IL" sz="2000" dirty="0">
                <a:solidFill>
                  <a:srgbClr val="002060"/>
                </a:solidFill>
                <a:latin typeface="Helvetica Neue"/>
                <a:ea typeface="Helvetica Neue"/>
                <a:cs typeface="Helvetica Neue"/>
                <a:sym typeface="Helvetica Neue"/>
              </a:rPr>
              <a:t>) ולפעמים התייחסו כמדינת הגוף היהודי (בדיעבד).</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200" dirty="0">
                <a:solidFill>
                  <a:srgbClr val="002060"/>
                </a:solidFill>
                <a:latin typeface="Helvetica Neue"/>
                <a:ea typeface="Helvetica Neue"/>
                <a:cs typeface="Helvetica Neue"/>
                <a:sym typeface="Helvetica Neue"/>
              </a:rPr>
              <a:t>הרב קוק  - </a:t>
            </a:r>
            <a:r>
              <a:rPr lang="he-IL" sz="3200" dirty="0" err="1">
                <a:solidFill>
                  <a:srgbClr val="002060"/>
                </a:solidFill>
                <a:latin typeface="Helvetica Neue"/>
                <a:ea typeface="Helvetica Neue"/>
                <a:cs typeface="Helvetica Neue"/>
                <a:sym typeface="Helvetica Neue"/>
              </a:rPr>
              <a:t>כסא</a:t>
            </a:r>
            <a:r>
              <a:rPr lang="he-IL" sz="3200" dirty="0">
                <a:solidFill>
                  <a:srgbClr val="002060"/>
                </a:solidFill>
                <a:latin typeface="Helvetica Neue"/>
                <a:ea typeface="Helvetica Neue"/>
                <a:cs typeface="Helvetica Neue"/>
                <a:sym typeface="Helvetica Neue"/>
              </a:rPr>
              <a:t> ה' בעולם.</a:t>
            </a:r>
            <a:r>
              <a:rPr lang="he-IL" sz="3200" dirty="0">
                <a:solidFill>
                  <a:srgbClr val="002060"/>
                </a:solidFill>
                <a:highlight>
                  <a:srgbClr val="FFFF00"/>
                </a:highlight>
                <a:latin typeface="Helvetica Neue"/>
                <a:ea typeface="Helvetica Neue"/>
                <a:cs typeface="Helvetica Neue"/>
                <a:sym typeface="Helvetica Neue"/>
              </a:rPr>
              <a:t> </a:t>
            </a:r>
          </a:p>
          <a:p>
            <a:pPr marL="21600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 </a:t>
            </a:r>
            <a:r>
              <a:rPr lang="he-IL" sz="1100" dirty="0">
                <a:solidFill>
                  <a:srgbClr val="002060"/>
                </a:solidFill>
                <a:latin typeface="Helvetica Neue"/>
                <a:ea typeface="Helvetica Neue"/>
                <a:cs typeface="Helvetica Neue"/>
                <a:sym typeface="Helvetica Neue"/>
              </a:rPr>
              <a:t>מדינה זו היא באמת היותר עליונה בסולם האושר, ומדינה זו היא מדינתנו, מדינת ישראל, יסוד </a:t>
            </a:r>
            <a:r>
              <a:rPr lang="he-IL" sz="1100" dirty="0" err="1">
                <a:solidFill>
                  <a:srgbClr val="002060"/>
                </a:solidFill>
                <a:latin typeface="Helvetica Neue"/>
                <a:ea typeface="Helvetica Neue"/>
                <a:cs typeface="Helvetica Neue"/>
                <a:sym typeface="Helvetica Neue"/>
              </a:rPr>
              <a:t>כסא</a:t>
            </a:r>
            <a:r>
              <a:rPr lang="he-IL" sz="1100" dirty="0">
                <a:solidFill>
                  <a:srgbClr val="002060"/>
                </a:solidFill>
                <a:latin typeface="Helvetica Neue"/>
                <a:ea typeface="Helvetica Neue"/>
                <a:cs typeface="Helvetica Neue"/>
                <a:sym typeface="Helvetica Neue"/>
              </a:rPr>
              <a:t> ד' בעולם, שכל חפצה הוא שיהיה ד' אחד ושמו אחד, שזהו באמת האושר היותר עליון. אמת, שאושר נשגב זה צריך הוא לביאור ארוך כדי להעלות אורו בימי חושך, אבל לא מפני זה יחדל מלהיות האושר היותר גדול. </a:t>
            </a:r>
          </a:p>
          <a:p>
            <a:pPr marL="1080000" lvl="0" indent="-419100" algn="r" rtl="1">
              <a:lnSpc>
                <a:spcPct val="115000"/>
              </a:lnSpc>
              <a:buClr>
                <a:srgbClr val="002060"/>
              </a:buClr>
              <a:buSzPts val="3000"/>
              <a:buFont typeface="Helvetica Neue"/>
              <a:buChar char="●"/>
            </a:pPr>
            <a:endParaRPr sz="2500" b="1" dirty="0">
              <a:solidFill>
                <a:srgbClr val="002060"/>
              </a:solidFill>
              <a:latin typeface="Helvetica Neue"/>
              <a:ea typeface="Helvetica Neue"/>
              <a:cs typeface="Helvetica Neue"/>
              <a:sym typeface="Helvetica Neue"/>
            </a:endParaRPr>
          </a:p>
        </p:txBody>
      </p:sp>
      <p:pic>
        <p:nvPicPr>
          <p:cNvPr id="1026" name="Picture 2" descr="סניה ולדברג - מה הבעיה האמיתית עם החרדים? איך זה מאיים על מדינת ישראל? איך  לפתור את הבעיה, באמצעות פתרונות שכבר נוסו ועבדו? בפוסט הזה אני אתן את הכלים  להתמודד בכל ויכוח">
            <a:extLst>
              <a:ext uri="{FF2B5EF4-FFF2-40B4-BE49-F238E27FC236}">
                <a16:creationId xmlns:a16="http://schemas.microsoft.com/office/drawing/2014/main" id="{C0B27333-3347-BE07-457A-D92CF2166D1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9156"/>
          <a:stretch/>
        </p:blipFill>
        <p:spPr bwMode="auto">
          <a:xfrm>
            <a:off x="0" y="172183"/>
            <a:ext cx="2324100" cy="158627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036192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ADD9DDB3-7A33-B05A-D8B8-DE95D0391C27}"/>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AE0D96BC-78CC-54A7-2F68-A40E01EA80D4}"/>
              </a:ext>
            </a:extLst>
          </p:cNvPr>
          <p:cNvSpPr txBox="1"/>
          <p:nvPr/>
        </p:nvSpPr>
        <p:spPr>
          <a:xfrm>
            <a:off x="2452255" y="209600"/>
            <a:ext cx="6691745"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גישות כיום כלפי המדינה</a:t>
            </a:r>
            <a:endParaRPr sz="2800" dirty="0">
              <a:solidFill>
                <a:srgbClr val="002060"/>
              </a:solidFill>
              <a:latin typeface="Helvetica Neue"/>
              <a:ea typeface="Helvetica Neue"/>
              <a:cs typeface="Helvetica Neue"/>
              <a:sym typeface="Helvetica Neue"/>
            </a:endParaRPr>
          </a:p>
          <a:p>
            <a:pPr marL="45720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קדושת ציון:</a:t>
            </a:r>
            <a:endParaRPr lang="he-IL" sz="3200" dirty="0">
              <a:solidFill>
                <a:srgbClr val="002060"/>
              </a:solidFill>
              <a:highlight>
                <a:srgbClr val="FFFF00"/>
              </a:highlight>
              <a:latin typeface="Helvetica Neue"/>
              <a:ea typeface="Helvetica Neue"/>
              <a:cs typeface="Helvetica Neue"/>
              <a:sym typeface="Helvetica Neue"/>
            </a:endParaRPr>
          </a:p>
          <a:p>
            <a:pPr marL="10800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 </a:t>
            </a:r>
            <a:r>
              <a:rPr lang="he-IL" sz="3000" dirty="0">
                <a:solidFill>
                  <a:srgbClr val="002060"/>
                </a:solidFill>
                <a:highlight>
                  <a:srgbClr val="FFFF00"/>
                </a:highlight>
                <a:latin typeface="Helvetica Neue"/>
                <a:ea typeface="Helvetica Neue"/>
                <a:cs typeface="Helvetica Neue"/>
                <a:sym typeface="Helvetica Neue"/>
              </a:rPr>
              <a:t>מדינה שתתהפך להיות </a:t>
            </a:r>
            <a:r>
              <a:rPr lang="he-IL" sz="3000" dirty="0" err="1">
                <a:solidFill>
                  <a:srgbClr val="002060"/>
                </a:solidFill>
                <a:highlight>
                  <a:srgbClr val="FFFF00"/>
                </a:highlight>
                <a:latin typeface="Helvetica Neue"/>
                <a:ea typeface="Helvetica Neue"/>
                <a:cs typeface="Helvetica Neue"/>
                <a:sym typeface="Helvetica Neue"/>
              </a:rPr>
              <a:t>כסא</a:t>
            </a:r>
            <a:r>
              <a:rPr lang="he-IL" sz="3000" dirty="0">
                <a:solidFill>
                  <a:srgbClr val="002060"/>
                </a:solidFill>
                <a:highlight>
                  <a:srgbClr val="FFFF00"/>
                </a:highlight>
                <a:latin typeface="Helvetica Neue"/>
                <a:ea typeface="Helvetica Neue"/>
                <a:cs typeface="Helvetica Neue"/>
                <a:sym typeface="Helvetica Neue"/>
              </a:rPr>
              <a:t> ה'. </a:t>
            </a:r>
          </a:p>
          <a:p>
            <a:pPr marL="1440000" lvl="4" indent="-419100" algn="r" rtl="1">
              <a:lnSpc>
                <a:spcPct val="115000"/>
              </a:lnSpc>
              <a:buClr>
                <a:srgbClr val="002060"/>
              </a:buClr>
              <a:buSzPts val="3000"/>
              <a:buFont typeface="Helvetica Neue"/>
              <a:buChar char="●"/>
            </a:pPr>
            <a:r>
              <a:rPr lang="he-IL" sz="1600" dirty="0">
                <a:solidFill>
                  <a:srgbClr val="002060"/>
                </a:solidFill>
                <a:latin typeface="Helvetica Neue"/>
                <a:ea typeface="Helvetica Neue"/>
                <a:cs typeface="Helvetica Neue"/>
                <a:sym typeface="Helvetica Neue"/>
              </a:rPr>
              <a:t>         הכנה לימות המשיח בהם נאמר וְשֶׁכָּל הַטּוֹבוֹת שֶׁמִּתְנַבְּאִים בָּהֶם הַנְּבִיאִים לְיִשְׂרָאֵל אֵינָן אֶלָּא לִדְבָרִים שֶׁבַּגּוּף </a:t>
            </a:r>
            <a:r>
              <a:rPr lang="he-IL" sz="1600" dirty="0" err="1">
                <a:solidFill>
                  <a:srgbClr val="002060"/>
                </a:solidFill>
                <a:latin typeface="Helvetica Neue"/>
                <a:ea typeface="Helvetica Neue"/>
                <a:cs typeface="Helvetica Neue"/>
                <a:sym typeface="Helvetica Neue"/>
              </a:rPr>
              <a:t>שֶּׁנֶּהֱנִין</a:t>
            </a:r>
            <a:r>
              <a:rPr lang="he-IL" sz="1600" dirty="0">
                <a:solidFill>
                  <a:srgbClr val="002060"/>
                </a:solidFill>
                <a:latin typeface="Helvetica Neue"/>
                <a:ea typeface="Helvetica Neue"/>
                <a:cs typeface="Helvetica Neue"/>
                <a:sym typeface="Helvetica Neue"/>
              </a:rPr>
              <a:t> בָּהֶן יִשְׂרָאֵל לִימוֹת הַמָּשִׁיחַ </a:t>
            </a:r>
            <a:r>
              <a:rPr lang="he-IL" sz="1600" b="1" dirty="0">
                <a:solidFill>
                  <a:srgbClr val="002060"/>
                </a:solidFill>
                <a:latin typeface="Helvetica Neue"/>
                <a:ea typeface="Helvetica Neue"/>
                <a:cs typeface="Helvetica Neue"/>
                <a:sym typeface="Helvetica Neue"/>
              </a:rPr>
              <a:t>בִּזְמַן שֶׁתָּשׁוּב הַמֶּמְשָׁלָה לְיִשְׂרָאֵל.</a:t>
            </a:r>
            <a:br>
              <a:rPr lang="iw" b="1" dirty="0">
                <a:solidFill>
                  <a:srgbClr val="174F86"/>
                </a:solidFill>
                <a:latin typeface="Helvetica Neue"/>
                <a:ea typeface="Helvetica Neue"/>
                <a:cs typeface="Helvetica Neue"/>
                <a:sym typeface="Helvetica Neue"/>
              </a:rPr>
            </a:br>
            <a:endParaRPr b="1"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026" name="Picture 2" descr="סניה ולדברג - מה הבעיה האמיתית עם החרדים? איך זה מאיים על מדינת ישראל? איך  לפתור את הבעיה, באמצעות פתרונות שכבר נוסו ועבדו? בפוסט הזה אני אתן את הכלים  להתמודד בכל ויכוח">
            <a:extLst>
              <a:ext uri="{FF2B5EF4-FFF2-40B4-BE49-F238E27FC236}">
                <a16:creationId xmlns:a16="http://schemas.microsoft.com/office/drawing/2014/main" id="{D38D0161-349D-BDC0-00AF-17C5A5ECA64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9156"/>
          <a:stretch/>
        </p:blipFill>
        <p:spPr bwMode="auto">
          <a:xfrm>
            <a:off x="0" y="172183"/>
            <a:ext cx="2324100" cy="158627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749526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1">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AB24E47F-0B60-CC4F-0567-1DD09DDBFB9C}"/>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967B3B7A-0D2F-8827-5C61-C7D9B2CB3C3C}"/>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גישות כלפי המדינה</a:t>
            </a:r>
            <a:endParaRPr sz="2800" dirty="0">
              <a:solidFill>
                <a:srgbClr val="002060"/>
              </a:solidFill>
              <a:latin typeface="Helvetica Neue"/>
              <a:ea typeface="Helvetica Neue"/>
              <a:cs typeface="Helvetica Neue"/>
              <a:sym typeface="Helvetica Neue"/>
            </a:endParaRPr>
          </a:p>
          <a:p>
            <a:pPr marL="45720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דבר טכני בעצם - </a:t>
            </a:r>
            <a:r>
              <a:rPr lang="he-IL" sz="2400" dirty="0">
                <a:solidFill>
                  <a:srgbClr val="002060"/>
                </a:solidFill>
                <a:latin typeface="Helvetica Neue"/>
                <a:ea typeface="Helvetica Neue"/>
                <a:cs typeface="Helvetica Neue"/>
                <a:sym typeface="Helvetica Neue"/>
              </a:rPr>
              <a:t>מדינת ישראל בע"מ </a:t>
            </a:r>
            <a:endParaRPr lang="he-IL" sz="32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קדוש היום – </a:t>
            </a:r>
          </a:p>
          <a:p>
            <a:pPr marL="457200" lvl="0" indent="-419100" algn="r" rtl="1">
              <a:lnSpc>
                <a:spcPct val="115000"/>
              </a:lnSpc>
              <a:buClr>
                <a:srgbClr val="002060"/>
              </a:buClr>
              <a:buSzPts val="3000"/>
              <a:buFont typeface="Helvetica Neue"/>
              <a:buChar char="●"/>
            </a:pPr>
            <a:r>
              <a:rPr lang="he-IL" sz="2800" dirty="0">
                <a:solidFill>
                  <a:srgbClr val="002060"/>
                </a:solidFill>
                <a:highlight>
                  <a:srgbClr val="FFFF00"/>
                </a:highlight>
                <a:latin typeface="Helvetica Neue"/>
                <a:ea typeface="Helvetica Neue"/>
                <a:cs typeface="Helvetica Neue"/>
                <a:sym typeface="Helvetica Neue"/>
              </a:rPr>
              <a:t>קדוש בעתיד - </a:t>
            </a:r>
            <a:r>
              <a:rPr lang="he-IL" sz="2800" dirty="0">
                <a:solidFill>
                  <a:srgbClr val="002060"/>
                </a:solidFill>
                <a:latin typeface="Helvetica Neue"/>
                <a:ea typeface="Helvetica Neue"/>
                <a:cs typeface="Helvetica Neue"/>
                <a:sym typeface="Helvetica Neue"/>
              </a:rPr>
              <a:t> ומוטל עלינו: </a:t>
            </a:r>
          </a:p>
          <a:p>
            <a:pPr marL="457200" lvl="0" indent="-419100" algn="r" rtl="1">
              <a:lnSpc>
                <a:spcPct val="115000"/>
              </a:lnSpc>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 א. להכיר שזה דבר קדוש באמת.</a:t>
            </a:r>
          </a:p>
          <a:p>
            <a:pPr marL="457200" lvl="0" indent="-419100" algn="r" rtl="1">
              <a:lnSpc>
                <a:spcPct val="115000"/>
              </a:lnSpc>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 ב. להשתדל שזה יהיה תורני בב"א. </a:t>
            </a:r>
          </a:p>
          <a:p>
            <a:pPr marL="457200" lvl="0" indent="-419100" algn="r" rtl="1">
              <a:lnSpc>
                <a:spcPct val="115000"/>
              </a:lnSpc>
              <a:spcBef>
                <a:spcPts val="0"/>
              </a:spcBef>
              <a:spcAft>
                <a:spcPts val="0"/>
              </a:spcAft>
              <a:buClr>
                <a:srgbClr val="002060"/>
              </a:buClr>
              <a:buSzPts val="3000"/>
              <a:buFont typeface="Helvetica Neue"/>
              <a:buChar char="●"/>
            </a:pP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1506" name="Picture 2" descr="סמל מדינת ישראל – ויקיפדיה">
            <a:extLst>
              <a:ext uri="{FF2B5EF4-FFF2-40B4-BE49-F238E27FC236}">
                <a16:creationId xmlns:a16="http://schemas.microsoft.com/office/drawing/2014/main" id="{E772B747-1E37-E92D-5B02-9D34039AEF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914525" cy="238125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811311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34F62FC8-D8E4-242E-3102-0F8124DA3CD8}"/>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C5B0AC4D-FD18-0DD1-A191-A0FECB67C461}"/>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למה המדינה הוקמה בידי חילונים?</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כי יש בזה עבירה.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לצערנו בגלל ההשכלה.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הרב קוק ברור האור מתוך החושך. </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החרדים לא הכירו בחשיבות.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050" name="Picture 2" descr="חנות גננות ומורות משקיעות - כל המוצרים - פלקט מדינת ישראל סוג 2">
            <a:extLst>
              <a:ext uri="{FF2B5EF4-FFF2-40B4-BE49-F238E27FC236}">
                <a16:creationId xmlns:a16="http://schemas.microsoft.com/office/drawing/2014/main" id="{77D24790-39B1-931E-8669-07ED209822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771650" cy="25812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464029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F1D5AA88-178E-8F94-8FF4-04C9EB2A49CE}"/>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B86056BA-BBCA-394E-FE14-B24EEB4FAE3A}"/>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הייחס לתנועה הציונית ואנשיה</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err="1">
                <a:solidFill>
                  <a:srgbClr val="002060"/>
                </a:solidFill>
                <a:latin typeface="Helvetica Neue"/>
                <a:ea typeface="Helvetica Neue"/>
                <a:cs typeface="Helvetica Neue"/>
                <a:sym typeface="Helvetica Neue"/>
              </a:rPr>
              <a:t>יהרג</a:t>
            </a:r>
            <a:r>
              <a:rPr lang="he-IL" sz="3000" dirty="0">
                <a:solidFill>
                  <a:srgbClr val="002060"/>
                </a:solidFill>
                <a:latin typeface="Helvetica Neue"/>
                <a:ea typeface="Helvetica Neue"/>
                <a:cs typeface="Helvetica Neue"/>
                <a:sym typeface="Helvetica Neue"/>
              </a:rPr>
              <a:t> ואל יעבור.</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תנועה מחלנת ומסוכנת.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הרב קוק תנועה קדושה. </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המעשה מעולה האנשים גרועים.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050" name="Picture 2" descr="חנות גננות ומורות משקיעות - כל המוצרים - פלקט מדינת ישראל סוג 2">
            <a:extLst>
              <a:ext uri="{FF2B5EF4-FFF2-40B4-BE49-F238E27FC236}">
                <a16:creationId xmlns:a16="http://schemas.microsoft.com/office/drawing/2014/main" id="{8B3638BC-8CFA-8383-7038-C650507896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771650" cy="25812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670357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0A580BB5-4D4D-87F6-7667-7F619476E76D}"/>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9B9F2087-AB93-77F2-F48F-11C220CBC1AF}"/>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למה לא מתגייסים?</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err="1">
                <a:solidFill>
                  <a:srgbClr val="002060"/>
                </a:solidFill>
                <a:latin typeface="Helvetica Neue"/>
                <a:ea typeface="Helvetica Neue"/>
                <a:cs typeface="Helvetica Neue"/>
                <a:sym typeface="Helvetica Neue"/>
              </a:rPr>
              <a:t>יהרג</a:t>
            </a:r>
            <a:r>
              <a:rPr lang="he-IL" sz="3000" dirty="0">
                <a:solidFill>
                  <a:srgbClr val="002060"/>
                </a:solidFill>
                <a:latin typeface="Helvetica Neue"/>
                <a:ea typeface="Helvetica Neue"/>
                <a:cs typeface="Helvetica Neue"/>
                <a:sym typeface="Helvetica Neue"/>
              </a:rPr>
              <a:t> ואל יעבור. </a:t>
            </a:r>
            <a:r>
              <a:rPr lang="he-IL" sz="2000" dirty="0">
                <a:solidFill>
                  <a:srgbClr val="002060"/>
                </a:solidFill>
                <a:latin typeface="Helvetica Neue"/>
                <a:ea typeface="Helvetica Neue"/>
                <a:cs typeface="Helvetica Neue"/>
                <a:sym typeface="Helvetica Neue"/>
              </a:rPr>
              <a:t>או מי בכלל צריך מדינה.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אנחנו תורמים בלימוד התורה.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הרב קוק - בגדי כהונה כבגדי צה"ל. </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חובה להתגייס ברגע שיתאפשר כרגע זה בחשש חילון.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4098" name="Picture 2" descr="איחוד הישיבות לבג&quot;ץ: 'גיוס בעלי נאמנות כפולה בכפייה עלול לפגוע בביטחון  המדינה'">
            <a:extLst>
              <a:ext uri="{FF2B5EF4-FFF2-40B4-BE49-F238E27FC236}">
                <a16:creationId xmlns:a16="http://schemas.microsoft.com/office/drawing/2014/main" id="{BDC46AE6-B376-09F4-31EF-29E96A3242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1397"/>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עצומה - גיוס חרדים (בעד או נגד)">
            <a:extLst>
              <a:ext uri="{FF2B5EF4-FFF2-40B4-BE49-F238E27FC236}">
                <a16:creationId xmlns:a16="http://schemas.microsoft.com/office/drawing/2014/main" id="{5441948B-F314-EFFD-AB3F-D4035E9E45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836127"/>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מתייצבים בקלפי, לא בתל השומר: שש הערות על משבר גיוס החרדים והבחירות לרשויות">
            <a:extLst>
              <a:ext uri="{FF2B5EF4-FFF2-40B4-BE49-F238E27FC236}">
                <a16:creationId xmlns:a16="http://schemas.microsoft.com/office/drawing/2014/main" id="{80A11E1F-035D-3F28-C85F-0BAC4A1BBB1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400425"/>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348972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36D8B77D-315B-DCB5-4119-14C344E6C133}"/>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736092FF-7E01-771E-CC94-374A06D8377E}"/>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באיזה תקופה אנחנו?</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400" dirty="0">
                <a:solidFill>
                  <a:srgbClr val="002060"/>
                </a:solidFill>
                <a:latin typeface="Helvetica Neue"/>
                <a:ea typeface="Helvetica Neue"/>
                <a:cs typeface="Helvetica Neue"/>
                <a:sym typeface="Helvetica Neue"/>
              </a:rPr>
              <a:t>גלות קשה יותר מכל הגלויות. </a:t>
            </a:r>
          </a:p>
          <a:p>
            <a:pPr marL="457200" lvl="0" indent="-419100" algn="r" rtl="1">
              <a:lnSpc>
                <a:spcPct val="115000"/>
              </a:lnSpc>
              <a:buClr>
                <a:srgbClr val="002060"/>
              </a:buClr>
              <a:buSzPts val="3000"/>
              <a:buFont typeface="Helvetica Neue"/>
              <a:buChar char="●"/>
            </a:pPr>
            <a:r>
              <a:rPr lang="he-IL" sz="2400" dirty="0">
                <a:solidFill>
                  <a:srgbClr val="002060"/>
                </a:solidFill>
                <a:latin typeface="Helvetica Neue"/>
                <a:ea typeface="Helvetica Neue"/>
                <a:cs typeface="Helvetica Neue"/>
                <a:sym typeface="Helvetica Neue"/>
              </a:rPr>
              <a:t>עקבתא </a:t>
            </a:r>
            <a:r>
              <a:rPr lang="he-IL" sz="2400" dirty="0" err="1">
                <a:solidFill>
                  <a:srgbClr val="002060"/>
                </a:solidFill>
                <a:latin typeface="Helvetica Neue"/>
                <a:ea typeface="Helvetica Neue"/>
                <a:cs typeface="Helvetica Neue"/>
                <a:sym typeface="Helvetica Neue"/>
              </a:rPr>
              <a:t>דמשיחא</a:t>
            </a:r>
            <a:r>
              <a:rPr lang="he-IL" sz="2400" dirty="0">
                <a:solidFill>
                  <a:srgbClr val="002060"/>
                </a:solidFill>
                <a:latin typeface="Helvetica Neue"/>
                <a:ea typeface="Helvetica Neue"/>
                <a:cs typeface="Helvetica Neue"/>
                <a:sym typeface="Helvetica Neue"/>
              </a:rPr>
              <a:t> - גלות ישראל בארץ הקודש. </a:t>
            </a:r>
            <a:endParaRPr sz="24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200" dirty="0">
                <a:solidFill>
                  <a:srgbClr val="002060"/>
                </a:solidFill>
                <a:latin typeface="Helvetica Neue"/>
                <a:ea typeface="Helvetica Neue"/>
                <a:cs typeface="Helvetica Neue"/>
                <a:sym typeface="Helvetica Neue"/>
              </a:rPr>
              <a:t>הרב קוק  - אתחלתא היה מזמן. </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קיום הבטחת ה' להשיבנו לארצו ועלינו לדאוג להמשך. </a:t>
            </a:r>
            <a:br>
              <a:rPr lang="iw" sz="2400" dirty="0">
                <a:solidFill>
                  <a:srgbClr val="174F86"/>
                </a:solidFill>
                <a:highlight>
                  <a:srgbClr val="FFFF00"/>
                </a:highlight>
                <a:latin typeface="Helvetica Neue"/>
                <a:ea typeface="Helvetica Neue"/>
                <a:cs typeface="Helvetica Neue"/>
                <a:sym typeface="Helvetica Neue"/>
              </a:rPr>
            </a:br>
            <a:endParaRPr sz="2400" dirty="0">
              <a:solidFill>
                <a:srgbClr val="174F86"/>
              </a:solidFill>
              <a:highlight>
                <a:srgbClr val="FFFF00"/>
              </a:highlight>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3554" name="Picture 2" descr="התקופה הגדולה|ספר התקופה הגדולה עם ספר קול התור הרב מנחם מנדל כשר">
            <a:extLst>
              <a:ext uri="{FF2B5EF4-FFF2-40B4-BE49-F238E27FC236}">
                <a16:creationId xmlns:a16="http://schemas.microsoft.com/office/drawing/2014/main" id="{726A8778-C6D2-A16B-A819-95AE4793B0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800225" cy="25431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837026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0" end="0"/>
                                            </p:txEl>
                                          </p:spTgt>
                                        </p:tgtEl>
                                        <p:attrNameLst>
                                          <p:attrName>style.visibility</p:attrName>
                                        </p:attrNameLst>
                                      </p:cBhvr>
                                      <p:to>
                                        <p:strVal val="visible"/>
                                      </p:to>
                                    </p:set>
                                    <p:animEffect transition="in" filter="fade">
                                      <p:cBhvr>
                                        <p:cTn id="32" dur="1000"/>
                                        <p:tgtEl>
                                          <p:spTgt spid="21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1" end="1"/>
                                            </p:txEl>
                                          </p:spTgt>
                                        </p:tgtEl>
                                        <p:attrNameLst>
                                          <p:attrName>style.visibility</p:attrName>
                                        </p:attrNameLst>
                                      </p:cBhvr>
                                      <p:to>
                                        <p:strVal val="visible"/>
                                      </p:to>
                                    </p:set>
                                    <p:animEffect transition="in" filter="fade">
                                      <p:cBhvr>
                                        <p:cTn id="37" dur="1000"/>
                                        <p:tgtEl>
                                          <p:spTgt spid="2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2" end="2"/>
                                            </p:txEl>
                                          </p:spTgt>
                                        </p:tgtEl>
                                        <p:attrNameLst>
                                          <p:attrName>style.visibility</p:attrName>
                                        </p:attrNameLst>
                                      </p:cBhvr>
                                      <p:to>
                                        <p:strVal val="visible"/>
                                      </p:to>
                                    </p:set>
                                    <p:animEffect transition="in" filter="fade">
                                      <p:cBhvr>
                                        <p:cTn id="42" dur="1000"/>
                                        <p:tgtEl>
                                          <p:spTgt spid="2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3" end="3"/>
                                            </p:txEl>
                                          </p:spTgt>
                                        </p:tgtEl>
                                        <p:attrNameLst>
                                          <p:attrName>style.visibility</p:attrName>
                                        </p:attrNameLst>
                                      </p:cBhvr>
                                      <p:to>
                                        <p:strVal val="visible"/>
                                      </p:to>
                                    </p:set>
                                    <p:animEffect transition="in" filter="fade">
                                      <p:cBhvr>
                                        <p:cTn id="47" dur="1000"/>
                                        <p:tgtEl>
                                          <p:spTgt spid="211">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4" end="4"/>
                                            </p:txEl>
                                          </p:spTgt>
                                        </p:tgtEl>
                                        <p:attrNameLst>
                                          <p:attrName>style.visibility</p:attrName>
                                        </p:attrNameLst>
                                      </p:cBhvr>
                                      <p:to>
                                        <p:strVal val="visible"/>
                                      </p:to>
                                    </p:set>
                                    <p:animEffect transition="in" filter="fade">
                                      <p:cBhvr>
                                        <p:cTn id="52" dur="1000"/>
                                        <p:tgtEl>
                                          <p:spTgt spid="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D99C318F-9619-BF8A-B7AE-F55023A575C7}"/>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DD123002-BF89-D40C-8AB1-2B35B94BE459}"/>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למה באה השואה?</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400" dirty="0">
                <a:solidFill>
                  <a:srgbClr val="002060"/>
                </a:solidFill>
                <a:latin typeface="Helvetica Neue"/>
                <a:ea typeface="Helvetica Neue"/>
                <a:cs typeface="Helvetica Neue"/>
                <a:sym typeface="Helvetica Neue"/>
              </a:rPr>
              <a:t>בגלל שעזבו את הדת. </a:t>
            </a:r>
            <a:endParaRPr sz="24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בגלל שלא עלו לארץ. </a:t>
            </a: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highlight>
                  <a:srgbClr val="FFFF00"/>
                </a:highlight>
                <a:latin typeface="Helvetica Neue"/>
                <a:ea typeface="Helvetica Neue"/>
                <a:cs typeface="Helvetica Neue"/>
                <a:sym typeface="Helvetica Neue"/>
              </a:rPr>
              <a:t>בגלל שתי סיבות: עזיבת הדת ומאיסת הארץ.  </a:t>
            </a:r>
            <a:r>
              <a:rPr lang="he-IL" sz="2000" dirty="0">
                <a:solidFill>
                  <a:srgbClr val="002060"/>
                </a:solidFill>
                <a:latin typeface="Helvetica Neue"/>
                <a:ea typeface="Helvetica Neue"/>
                <a:cs typeface="Helvetica Neue"/>
                <a:sym typeface="Helvetica Neue"/>
              </a:rPr>
              <a:t>כמבואר באם הבנים שמחה.</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4578" name="Picture 2" descr="‫מה הייתה השואה? :: About Holocaust‬‎">
            <a:extLst>
              <a:ext uri="{FF2B5EF4-FFF2-40B4-BE49-F238E27FC236}">
                <a16:creationId xmlns:a16="http://schemas.microsoft.com/office/drawing/2014/main" id="{905F96A5-6B2D-7397-6255-4F9037CDC9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676525" cy="17145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190451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946F7815-997D-E347-8810-D66D73E02616}"/>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BC784938-B27D-ADE0-5449-168DA66780FB}"/>
              </a:ext>
            </a:extLst>
          </p:cNvPr>
          <p:cNvSpPr txBox="1"/>
          <p:nvPr/>
        </p:nvSpPr>
        <p:spPr>
          <a:xfrm>
            <a:off x="1759527" y="209600"/>
            <a:ext cx="7384473"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האם קראו ניסים במלחמות?</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מהשטן כניסיון ליהודים.</a:t>
            </a:r>
            <a:endParaRPr lang="he-IL"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ה' הציל וריחם על עמו.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002060"/>
                </a:solidFill>
                <a:highlight>
                  <a:srgbClr val="FFFF00"/>
                </a:highlight>
                <a:latin typeface="Helvetica Neue"/>
                <a:ea typeface="Helvetica Neue"/>
                <a:cs typeface="Helvetica Neue"/>
                <a:sym typeface="Helvetica Neue"/>
              </a:rPr>
              <a:t>הרב קוק   כימי צאתך מארץ מצרים. </a:t>
            </a: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מאוד, והם ראיה לחידוש הברית ביננו לבורא.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6626" name="Picture 2" descr="‫ניסי מלחמת ששת הימים. מאת הרב הראל פדידה כ&quot;ד אייר תשפ&quot;ג. נשמח שתכתבו משוב  פה - YouTube‬‎">
            <a:extLst>
              <a:ext uri="{FF2B5EF4-FFF2-40B4-BE49-F238E27FC236}">
                <a16:creationId xmlns:a16="http://schemas.microsoft.com/office/drawing/2014/main" id="{BE9A85BE-51F7-95DE-28E6-0CB36D4E09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91001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BE4AE785-B39D-FE19-0274-2D68E613E53F}"/>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0B5C5FD2-C5B4-B696-1173-8C2D19486A14}"/>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lvl="0" algn="r" rtl="1">
              <a:lnSpc>
                <a:spcPct val="150000"/>
              </a:lnSpc>
            </a:pPr>
            <a:r>
              <a:rPr lang="he-IL" sz="3200" b="1" dirty="0">
                <a:solidFill>
                  <a:srgbClr val="002060"/>
                </a:solidFill>
                <a:latin typeface="Helvetica Neue"/>
                <a:ea typeface="Helvetica Neue"/>
                <a:cs typeface="Helvetica Neue"/>
                <a:sym typeface="Helvetica Neue"/>
              </a:rPr>
              <a:t>הייחס ליום העצמאות ויום ירושלים</a:t>
            </a:r>
            <a:endParaRPr lang="he-IL"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יום אבל על הקמת המדינה.</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יום רגיל ועצובים על החילון.</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chemeClr val="accent2">
                    <a:lumMod val="50000"/>
                  </a:schemeClr>
                </a:solidFill>
                <a:latin typeface="Helvetica Neue"/>
                <a:ea typeface="Helvetica Neue"/>
                <a:cs typeface="Helvetica Neue"/>
                <a:sym typeface="Helvetica Neue"/>
              </a:rPr>
              <a:t>כמו בן גוריון.</a:t>
            </a:r>
            <a:endParaRPr sz="2800" dirty="0">
              <a:solidFill>
                <a:schemeClr val="accent2">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FFC000"/>
                </a:solidFill>
                <a:sym typeface="Helvetica Neue"/>
              </a:rPr>
              <a:t>שמחה עצומה ומי שאינו הרי הוא כופר.</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חובה להודות, אבל אפשר בכל צורה וזמן שתמצא.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9698" name="Picture 2" descr="‫שמחת יום העצמאות בישיבת מרכז הרב. צילום: נעם כובשי. - YouTube‬‎">
            <a:extLst>
              <a:ext uri="{FF2B5EF4-FFF2-40B4-BE49-F238E27FC236}">
                <a16:creationId xmlns:a16="http://schemas.microsoft.com/office/drawing/2014/main" id="{994D7C55-57BC-B0EA-8856-9BD85E7ED9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2847975" cy="1600200"/>
          </a:xfrm>
          <a:prstGeom prst="rect">
            <a:avLst/>
          </a:prstGeom>
          <a:noFill/>
          <a:extLst>
            <a:ext uri="{909E8E84-426E-40DD-AFC4-6F175D3DCCD1}">
              <a14:hiddenFill xmlns:a14="http://schemas.microsoft.com/office/drawing/2010/main">
                <a:solidFill>
                  <a:srgbClr val="FFFFFF"/>
                </a:solidFill>
              </a14:hiddenFill>
            </a:ext>
          </a:extLst>
        </p:spPr>
      </p:pic>
      <p:pic>
        <p:nvPicPr>
          <p:cNvPr id="29700" name="Picture 4" descr="מהצפון ועד הדרום: עדכון אירועי &quot;בר בי רב&quot; עצמאות 2023 - הידברות">
            <a:extLst>
              <a:ext uri="{FF2B5EF4-FFF2-40B4-BE49-F238E27FC236}">
                <a16:creationId xmlns:a16="http://schemas.microsoft.com/office/drawing/2014/main" id="{A71DE50A-7437-A7E2-EE52-4CF6AC0C267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273" y="2600325"/>
            <a:ext cx="1800225" cy="25431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739927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extLst>
    <p:ext uri="{6950BFC3-D8DA-4A85-94F7-54DA5524770B}">
      <p188:commentRel xmlns:p188="http://schemas.microsoft.com/office/powerpoint/2018/8/main" r:id="rId4"/>
    </p:ext>
  </p:extLs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5165991A-F168-9A09-92B4-8FDE7FE48DFC}"/>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D0D8B336-5FAE-CA1D-E3E4-F3D5AD6CDBB0}"/>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האם חובה לעלות לארץ?</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אין חובה ולפעמים אסור. </a:t>
            </a:r>
            <a:endParaRPr lang="he-IL"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מצווה גדולה.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002060"/>
                </a:solidFill>
                <a:highlight>
                  <a:srgbClr val="FFFF00"/>
                </a:highlight>
                <a:latin typeface="Helvetica Neue"/>
                <a:ea typeface="Helvetica Neue"/>
                <a:cs typeface="Helvetica Neue"/>
                <a:sym typeface="Helvetica Neue"/>
              </a:rPr>
              <a:t>הרב קוק   חובה גמורה. </a:t>
            </a: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אי עליה היא חמורה מהכול, ביטול הקשר ביננו לבורא.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7650" name="Picture 2" descr="‫יהונתן פולארד מנשק את אדמת ארץ ישראל ומברך שהחיינו - YouTube‬‎">
            <a:extLst>
              <a:ext uri="{FF2B5EF4-FFF2-40B4-BE49-F238E27FC236}">
                <a16:creationId xmlns:a16="http://schemas.microsoft.com/office/drawing/2014/main" id="{85207AE8-E738-46A2-613B-D2B7285207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852955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10A89783-4708-822D-6E83-A7AC1D14BFEB}"/>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C8BE4565-07A7-4FB2-61F8-CB5BBC3B423E}"/>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החזרת שטחים</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צריך להחזיר שלא להתגרות.</a:t>
            </a:r>
            <a:endParaRPr lang="he-IL"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בעד שלום אמיתי צריך.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אני שלום וכי אדבר המה למלחמה. </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002060"/>
                </a:solidFill>
                <a:highlight>
                  <a:srgbClr val="FFFF00"/>
                </a:highlight>
                <a:latin typeface="Helvetica Neue"/>
                <a:ea typeface="Helvetica Neue"/>
                <a:cs typeface="Helvetica Neue"/>
                <a:sym typeface="Helvetica Neue"/>
              </a:rPr>
              <a:t>הרב קוק   איסור חמור. </a:t>
            </a: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אלוקים נתן ואתה מחזיר?!?!</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8674" name="Picture 2" descr="שטחים תמורת חלום - חגי סגל">
            <a:extLst>
              <a:ext uri="{FF2B5EF4-FFF2-40B4-BE49-F238E27FC236}">
                <a16:creationId xmlns:a16="http://schemas.microsoft.com/office/drawing/2014/main" id="{5E95C32E-7178-9D06-8703-7F54309F90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704975" cy="268605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666803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9252EB49-91E4-B927-6028-A035666B10FE}"/>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C739381D-DCCA-E60C-F478-9961F8CB9AAC}"/>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lvl="0" algn="r" rtl="1">
              <a:lnSpc>
                <a:spcPct val="150000"/>
              </a:lnSpc>
            </a:pPr>
            <a:r>
              <a:rPr lang="he-IL" sz="3200" b="1" dirty="0">
                <a:solidFill>
                  <a:srgbClr val="002060"/>
                </a:solidFill>
                <a:latin typeface="Helvetica Neue"/>
                <a:ea typeface="Helvetica Neue"/>
                <a:cs typeface="Helvetica Neue"/>
                <a:sym typeface="Helvetica Neue"/>
              </a:rPr>
              <a:t>התגרות באומות</a:t>
            </a:r>
            <a:endParaRPr lang="he-IL"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איסור חמור עד ביאת המשיח. </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בגלות יש להשתדל שלא להרגיז.</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אין שום בעיה, אדרבה הן עם לבדד ישכון </a:t>
            </a:r>
            <a:r>
              <a:rPr lang="he-IL" sz="2400" b="1" dirty="0">
                <a:solidFill>
                  <a:srgbClr val="174F86"/>
                </a:solidFill>
                <a:latin typeface="Helvetica Neue"/>
                <a:ea typeface="Helvetica Neue"/>
                <a:cs typeface="Helvetica Neue"/>
                <a:sym typeface="Helvetica Neue"/>
              </a:rPr>
              <a:t>ובגויים לא יתחשב.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31746" name="Picture 2" descr="חב״ד און ליין - COL מרכז התקשורת החב״די - איסור העליה להר הבית אינו משום `התגרות  באומות` ○ מאמר">
            <a:extLst>
              <a:ext uri="{FF2B5EF4-FFF2-40B4-BE49-F238E27FC236}">
                <a16:creationId xmlns:a16="http://schemas.microsoft.com/office/drawing/2014/main" id="{0947B3E5-4929-9AAC-A688-47429B4A2F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628900" cy="17430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096399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0" end="0"/>
                                            </p:txEl>
                                          </p:spTgt>
                                        </p:tgtEl>
                                        <p:attrNameLst>
                                          <p:attrName>style.visibility</p:attrName>
                                        </p:attrNameLst>
                                      </p:cBhvr>
                                      <p:to>
                                        <p:strVal val="visible"/>
                                      </p:to>
                                    </p:set>
                                    <p:animEffect transition="in" filter="fade">
                                      <p:cBhvr>
                                        <p:cTn id="27" dur="1000"/>
                                        <p:tgtEl>
                                          <p:spTgt spid="2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1" end="1"/>
                                            </p:txEl>
                                          </p:spTgt>
                                        </p:tgtEl>
                                        <p:attrNameLst>
                                          <p:attrName>style.visibility</p:attrName>
                                        </p:attrNameLst>
                                      </p:cBhvr>
                                      <p:to>
                                        <p:strVal val="visible"/>
                                      </p:to>
                                    </p:set>
                                    <p:animEffect transition="in" filter="fade">
                                      <p:cBhvr>
                                        <p:cTn id="32" dur="1000"/>
                                        <p:tgtEl>
                                          <p:spTgt spid="211">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2" end="2"/>
                                            </p:txEl>
                                          </p:spTgt>
                                        </p:tgtEl>
                                        <p:attrNameLst>
                                          <p:attrName>style.visibility</p:attrName>
                                        </p:attrNameLst>
                                      </p:cBhvr>
                                      <p:to>
                                        <p:strVal val="visible"/>
                                      </p:to>
                                    </p:set>
                                    <p:animEffect transition="in" filter="fade">
                                      <p:cBhvr>
                                        <p:cTn id="37" dur="1000"/>
                                        <p:tgtEl>
                                          <p:spTgt spid="211">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3" end="3"/>
                                            </p:txEl>
                                          </p:spTgt>
                                        </p:tgtEl>
                                        <p:attrNameLst>
                                          <p:attrName>style.visibility</p:attrName>
                                        </p:attrNameLst>
                                      </p:cBhvr>
                                      <p:to>
                                        <p:strVal val="visible"/>
                                      </p:to>
                                    </p:set>
                                    <p:animEffect transition="in" filter="fade">
                                      <p:cBhvr>
                                        <p:cTn id="42" dur="1000"/>
                                        <p:tgtEl>
                                          <p:spTgt spid="2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E833CD70-C267-BE1E-DEAE-38AE9E825006}"/>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BAE86D1A-99DF-216D-B2ED-5365BBC3BA72}"/>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lvl="0" algn="r" rtl="1">
              <a:lnSpc>
                <a:spcPct val="150000"/>
              </a:lnSpc>
            </a:pPr>
            <a:r>
              <a:rPr lang="he-IL" sz="3200" b="1" dirty="0">
                <a:solidFill>
                  <a:srgbClr val="002060"/>
                </a:solidFill>
                <a:latin typeface="Helvetica Neue"/>
                <a:ea typeface="Helvetica Neue"/>
                <a:cs typeface="Helvetica Neue"/>
                <a:sym typeface="Helvetica Neue"/>
              </a:rPr>
              <a:t>הייחס למדינת הלכה</a:t>
            </a:r>
            <a:endParaRPr lang="he-IL"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איסור חמור עד ביאת המשיח. </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אנחנו בתודעת גלות לא בחזון. </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chemeClr val="accent2">
                    <a:lumMod val="50000"/>
                  </a:schemeClr>
                </a:solidFill>
                <a:latin typeface="Helvetica Neue"/>
                <a:ea typeface="Helvetica Neue"/>
                <a:cs typeface="Helvetica Neue"/>
                <a:sym typeface="Helvetica Neue"/>
              </a:rPr>
              <a:t>הלכתא </a:t>
            </a:r>
            <a:r>
              <a:rPr lang="he-IL" sz="2800" dirty="0" err="1">
                <a:solidFill>
                  <a:schemeClr val="accent2">
                    <a:lumMod val="50000"/>
                  </a:schemeClr>
                </a:solidFill>
                <a:latin typeface="Helvetica Neue"/>
                <a:ea typeface="Helvetica Neue"/>
                <a:cs typeface="Helvetica Neue"/>
                <a:sym typeface="Helvetica Neue"/>
              </a:rPr>
              <a:t>למשיחא</a:t>
            </a:r>
            <a:r>
              <a:rPr lang="he-IL" sz="2800" dirty="0">
                <a:solidFill>
                  <a:schemeClr val="accent2">
                    <a:lumMod val="50000"/>
                  </a:schemeClr>
                </a:solidFill>
                <a:latin typeface="Helvetica Neue"/>
                <a:ea typeface="Helvetica Neue"/>
                <a:cs typeface="Helvetica Neue"/>
                <a:sym typeface="Helvetica Neue"/>
              </a:rPr>
              <a:t>.</a:t>
            </a:r>
            <a:endParaRPr sz="2800" dirty="0">
              <a:solidFill>
                <a:schemeClr val="accent2">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err="1">
                <a:solidFill>
                  <a:srgbClr val="FFC000"/>
                </a:solidFill>
                <a:sym typeface="Helvetica Neue"/>
              </a:rPr>
              <a:t>חזון</a:t>
            </a:r>
            <a:r>
              <a:rPr lang="he-IL" sz="2800" dirty="0">
                <a:solidFill>
                  <a:srgbClr val="FFC000"/>
                </a:solidFill>
                <a:sym typeface="Helvetica Neue"/>
              </a:rPr>
              <a:t> שנחלש, ובשנים האחרונות יש שינוי. </a:t>
            </a:r>
            <a:r>
              <a:rPr lang="he-IL" sz="1800" dirty="0">
                <a:solidFill>
                  <a:srgbClr val="FFC000"/>
                </a:solidFill>
                <a:sym typeface="Helvetica Neue"/>
              </a:rPr>
              <a:t>לא לכונן מדינת הלכה אלא להפוך למדינת תורה. </a:t>
            </a:r>
            <a:endParaRPr lang="he-IL" sz="2800" dirty="0">
              <a:solidFill>
                <a:srgbClr val="FFC000"/>
              </a:solidFill>
              <a:sym typeface="Helvetica Neue"/>
            </a:endParaRPr>
          </a:p>
          <a:p>
            <a:pPr marL="457200" lvl="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חובה גמורה, ועלנו להכין את כל מה שצריך לכך כבר היום.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028" name="Picture 4">
            <a:extLst>
              <a:ext uri="{FF2B5EF4-FFF2-40B4-BE49-F238E27FC236}">
                <a16:creationId xmlns:a16="http://schemas.microsoft.com/office/drawing/2014/main" id="{741C0AF4-1012-1E11-A8DB-783E22FCA8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2129014" cy="294409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60976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4"/>
    </p:ext>
  </p:extLs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5A23BEF0-4E66-1DF0-BC21-51A8470B4935}"/>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6E735A09-54F8-9177-5275-022BC5C39B39}"/>
              </a:ext>
            </a:extLst>
          </p:cNvPr>
          <p:cNvSpPr txBox="1"/>
          <p:nvPr/>
        </p:nvSpPr>
        <p:spPr>
          <a:xfrm>
            <a:off x="2729345" y="209600"/>
            <a:ext cx="6414655" cy="3989100"/>
          </a:xfrm>
          <a:prstGeom prst="rect">
            <a:avLst/>
          </a:prstGeom>
          <a:noFill/>
          <a:ln>
            <a:noFill/>
          </a:ln>
        </p:spPr>
        <p:txBody>
          <a:bodyPr spcFirstLastPara="1" wrap="square" lIns="91425" tIns="91425" rIns="91425" bIns="91425" anchor="t" anchorCtr="0">
            <a:noAutofit/>
          </a:bodyPr>
          <a:lstStyle/>
          <a:p>
            <a:pPr lvl="0" algn="r" rtl="1">
              <a:lnSpc>
                <a:spcPct val="150000"/>
              </a:lnSpc>
            </a:pPr>
            <a:r>
              <a:rPr lang="he-IL" sz="3200" b="1" dirty="0">
                <a:solidFill>
                  <a:srgbClr val="002060"/>
                </a:solidFill>
                <a:latin typeface="Helvetica Neue"/>
                <a:ea typeface="Helvetica Neue"/>
                <a:cs typeface="Helvetica Neue"/>
                <a:sym typeface="Helvetica Neue"/>
              </a:rPr>
              <a:t>הייחס למדינת הלכה</a:t>
            </a:r>
            <a:endParaRPr lang="he-IL"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החילונים - לעקור את התורה מהמדינה. </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החרדים - לעקור את המדינה מהתורה. </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chemeClr val="accent2">
                    <a:lumMod val="50000"/>
                  </a:schemeClr>
                </a:solidFill>
                <a:latin typeface="Helvetica Neue"/>
                <a:ea typeface="Helvetica Neue"/>
                <a:cs typeface="Helvetica Neue"/>
                <a:sym typeface="Helvetica Neue"/>
              </a:rPr>
              <a:t>הלכתא </a:t>
            </a:r>
            <a:r>
              <a:rPr lang="he-IL" sz="2800" dirty="0" err="1">
                <a:solidFill>
                  <a:schemeClr val="accent2">
                    <a:lumMod val="50000"/>
                  </a:schemeClr>
                </a:solidFill>
                <a:latin typeface="Helvetica Neue"/>
                <a:ea typeface="Helvetica Neue"/>
                <a:cs typeface="Helvetica Neue"/>
                <a:sym typeface="Helvetica Neue"/>
              </a:rPr>
              <a:t>למשיחא</a:t>
            </a:r>
            <a:r>
              <a:rPr lang="he-IL" sz="2800" dirty="0">
                <a:solidFill>
                  <a:schemeClr val="accent2">
                    <a:lumMod val="50000"/>
                  </a:schemeClr>
                </a:solidFill>
                <a:latin typeface="Helvetica Neue"/>
                <a:ea typeface="Helvetica Neue"/>
                <a:cs typeface="Helvetica Neue"/>
                <a:sym typeface="Helvetica Neue"/>
              </a:rPr>
              <a:t>.</a:t>
            </a:r>
            <a:endParaRPr sz="2800" dirty="0">
              <a:solidFill>
                <a:schemeClr val="accent2">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FFC000"/>
                </a:solidFill>
                <a:sym typeface="Helvetica Neue"/>
              </a:rPr>
              <a:t>התורה אינה תיבת נח אלא מגדלור. </a:t>
            </a:r>
          </a:p>
          <a:p>
            <a:pPr marL="457200" lvl="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זה הסיבה העיקרית שלכן החילונים הקימו את המדינה ולכן חובה עלינו לתקן זאת. </a:t>
            </a: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050" name="Picture 2" descr="לינדסנס - Lindesnes - נורבגיה 2024">
            <a:extLst>
              <a:ext uri="{FF2B5EF4-FFF2-40B4-BE49-F238E27FC236}">
                <a16:creationId xmlns:a16="http://schemas.microsoft.com/office/drawing/2014/main" id="{45D9BDDE-32C7-248E-28E1-A87F2DBD9B9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5341" r="11818"/>
          <a:stretch/>
        </p:blipFill>
        <p:spPr bwMode="auto">
          <a:xfrm>
            <a:off x="0" y="0"/>
            <a:ext cx="2803436" cy="223058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480096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74CFD63A-8C7C-E66C-3694-8812771E969B}"/>
            </a:ext>
          </a:extLst>
        </p:cNvPr>
        <p:cNvGrpSpPr/>
        <p:nvPr/>
      </p:nvGrpSpPr>
      <p:grpSpPr>
        <a:xfrm>
          <a:off x="0" y="0"/>
          <a:ext cx="0" cy="0"/>
          <a:chOff x="0" y="0"/>
          <a:chExt cx="0" cy="0"/>
        </a:xfrm>
      </p:grpSpPr>
      <p:pic>
        <p:nvPicPr>
          <p:cNvPr id="17412" name="Picture 4">
            <a:extLst>
              <a:ext uri="{FF2B5EF4-FFF2-40B4-BE49-F238E27FC236}">
                <a16:creationId xmlns:a16="http://schemas.microsoft.com/office/drawing/2014/main" id="{75689509-DF3F-97CF-4A24-2D6B218920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578350" cy="5143500"/>
          </a:xfrm>
          <a:prstGeom prst="rect">
            <a:avLst/>
          </a:prstGeom>
          <a:noFill/>
          <a:extLst>
            <a:ext uri="{909E8E84-426E-40DD-AFC4-6F175D3DCCD1}">
              <a14:hiddenFill xmlns:a14="http://schemas.microsoft.com/office/drawing/2010/main">
                <a:solidFill>
                  <a:srgbClr val="FFFFFF"/>
                </a:solidFill>
              </a14:hiddenFill>
            </a:ext>
          </a:extLst>
        </p:spPr>
      </p:pic>
      <p:sp>
        <p:nvSpPr>
          <p:cNvPr id="211" name="Google Shape;211;p39">
            <a:extLst>
              <a:ext uri="{FF2B5EF4-FFF2-40B4-BE49-F238E27FC236}">
                <a16:creationId xmlns:a16="http://schemas.microsoft.com/office/drawing/2014/main" id="{BCD5982B-8421-5BDF-FAEF-7E7E18C58FFC}"/>
              </a:ext>
            </a:extLst>
          </p:cNvPr>
          <p:cNvSpPr txBox="1"/>
          <p:nvPr/>
        </p:nvSpPr>
        <p:spPr>
          <a:xfrm>
            <a:off x="2729345" y="209600"/>
            <a:ext cx="6414655" cy="3989100"/>
          </a:xfrm>
          <a:prstGeom prst="rect">
            <a:avLst/>
          </a:prstGeom>
          <a:noFill/>
          <a:ln>
            <a:noFill/>
          </a:ln>
        </p:spPr>
        <p:txBody>
          <a:bodyPr spcFirstLastPara="1" wrap="square" lIns="91425" tIns="91425" rIns="91425" bIns="91425" anchor="t" anchorCtr="0">
            <a:noAutofit/>
          </a:bodyPr>
          <a:lstStyle/>
          <a:p>
            <a:pPr lvl="0" algn="r" rtl="1">
              <a:lnSpc>
                <a:spcPct val="150000"/>
              </a:lnSpc>
            </a:pPr>
            <a:r>
              <a:rPr lang="he-IL" sz="3200" b="1" dirty="0">
                <a:solidFill>
                  <a:srgbClr val="002060"/>
                </a:solidFill>
                <a:latin typeface="Helvetica Neue"/>
                <a:ea typeface="Helvetica Neue"/>
                <a:cs typeface="Helvetica Neue"/>
                <a:sym typeface="Helvetica Neue"/>
              </a:rPr>
              <a:t>לימוד הלכות מדינה</a:t>
            </a:r>
            <a:endParaRPr lang="he-IL"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הלכתא </a:t>
            </a:r>
            <a:r>
              <a:rPr lang="he-IL" sz="3000" dirty="0" err="1">
                <a:solidFill>
                  <a:schemeClr val="tx1">
                    <a:lumMod val="95000"/>
                    <a:lumOff val="5000"/>
                  </a:schemeClr>
                </a:solidFill>
                <a:latin typeface="Helvetica Neue"/>
                <a:ea typeface="Helvetica Neue"/>
                <a:cs typeface="Helvetica Neue"/>
                <a:sym typeface="Helvetica Neue"/>
              </a:rPr>
              <a:t>למשיחא</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ארבע אמות של הלכה בלבד. </a:t>
            </a:r>
            <a:br>
              <a:rPr lang="en-US" sz="3000" dirty="0">
                <a:solidFill>
                  <a:schemeClr val="accent5">
                    <a:lumMod val="50000"/>
                  </a:schemeClr>
                </a:solidFill>
                <a:latin typeface="Helvetica Neue"/>
                <a:ea typeface="Helvetica Neue"/>
                <a:cs typeface="Helvetica Neue"/>
                <a:sym typeface="Helvetica Neue"/>
              </a:rPr>
            </a:br>
            <a:r>
              <a:rPr lang="he-IL" sz="3000" dirty="0">
                <a:solidFill>
                  <a:schemeClr val="accent5">
                    <a:lumMod val="50000"/>
                  </a:schemeClr>
                </a:solidFill>
                <a:latin typeface="Helvetica Neue"/>
                <a:ea typeface="Helvetica Neue"/>
                <a:cs typeface="Helvetica Neue"/>
                <a:sym typeface="Helvetica Neue"/>
              </a:rPr>
              <a:t>העולם נמצא רק בבית המדרש. </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FFC000"/>
                </a:solidFill>
                <a:sym typeface="Helvetica Neue"/>
              </a:rPr>
              <a:t>בשנים האחרונות נפתחו כמה מסגרות. </a:t>
            </a:r>
          </a:p>
          <a:p>
            <a:pPr marL="457200" lvl="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חובה גדולה לעורר על נושא זה. </a:t>
            </a: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spTree>
    <p:custDataLst>
      <p:tags r:id="rId1"/>
    </p:custDataLst>
    <p:extLst>
      <p:ext uri="{BB962C8B-B14F-4D97-AF65-F5344CB8AC3E}">
        <p14:creationId xmlns:p14="http://schemas.microsoft.com/office/powerpoint/2010/main" val="1367330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0" end="0"/>
                                            </p:txEl>
                                          </p:spTgt>
                                        </p:tgtEl>
                                        <p:attrNameLst>
                                          <p:attrName>style.visibility</p:attrName>
                                        </p:attrNameLst>
                                      </p:cBhvr>
                                      <p:to>
                                        <p:strVal val="visible"/>
                                      </p:to>
                                    </p:set>
                                    <p:animEffect transition="in" filter="fade">
                                      <p:cBhvr>
                                        <p:cTn id="32" dur="1000"/>
                                        <p:tgtEl>
                                          <p:spTgt spid="21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1" end="1"/>
                                            </p:txEl>
                                          </p:spTgt>
                                        </p:tgtEl>
                                        <p:attrNameLst>
                                          <p:attrName>style.visibility</p:attrName>
                                        </p:attrNameLst>
                                      </p:cBhvr>
                                      <p:to>
                                        <p:strVal val="visible"/>
                                      </p:to>
                                    </p:set>
                                    <p:animEffect transition="in" filter="fade">
                                      <p:cBhvr>
                                        <p:cTn id="37" dur="1000"/>
                                        <p:tgtEl>
                                          <p:spTgt spid="2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2" end="2"/>
                                            </p:txEl>
                                          </p:spTgt>
                                        </p:tgtEl>
                                        <p:attrNameLst>
                                          <p:attrName>style.visibility</p:attrName>
                                        </p:attrNameLst>
                                      </p:cBhvr>
                                      <p:to>
                                        <p:strVal val="visible"/>
                                      </p:to>
                                    </p:set>
                                    <p:animEffect transition="in" filter="fade">
                                      <p:cBhvr>
                                        <p:cTn id="42" dur="1000"/>
                                        <p:tgtEl>
                                          <p:spTgt spid="2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3" end="3"/>
                                            </p:txEl>
                                          </p:spTgt>
                                        </p:tgtEl>
                                        <p:attrNameLst>
                                          <p:attrName>style.visibility</p:attrName>
                                        </p:attrNameLst>
                                      </p:cBhvr>
                                      <p:to>
                                        <p:strVal val="visible"/>
                                      </p:to>
                                    </p:set>
                                    <p:animEffect transition="in" filter="fade">
                                      <p:cBhvr>
                                        <p:cTn id="47" dur="1000"/>
                                        <p:tgtEl>
                                          <p:spTgt spid="211">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4" end="4"/>
                                            </p:txEl>
                                          </p:spTgt>
                                        </p:tgtEl>
                                        <p:attrNameLst>
                                          <p:attrName>style.visibility</p:attrName>
                                        </p:attrNameLst>
                                      </p:cBhvr>
                                      <p:to>
                                        <p:strVal val="visible"/>
                                      </p:to>
                                    </p:set>
                                    <p:animEffect transition="in" filter="fade">
                                      <p:cBhvr>
                                        <p:cTn id="52" dur="1000"/>
                                        <p:tgtEl>
                                          <p:spTgt spid="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4"/>
    </p:ext>
  </p:extLs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E399E597-DEAD-2EA3-CC8C-85FC6324819A}"/>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4AF566C9-8622-E33A-E0AB-EBF3C2600677}"/>
              </a:ext>
            </a:extLst>
          </p:cNvPr>
          <p:cNvSpPr txBox="1"/>
          <p:nvPr/>
        </p:nvSpPr>
        <p:spPr>
          <a:xfrm>
            <a:off x="2729345" y="209600"/>
            <a:ext cx="6414655" cy="3989100"/>
          </a:xfrm>
          <a:prstGeom prst="rect">
            <a:avLst/>
          </a:prstGeom>
          <a:noFill/>
          <a:ln>
            <a:noFill/>
          </a:ln>
        </p:spPr>
        <p:txBody>
          <a:bodyPr spcFirstLastPara="1" wrap="square" lIns="91425" tIns="91425" rIns="91425" bIns="91425" anchor="t" anchorCtr="0">
            <a:noAutofit/>
          </a:bodyPr>
          <a:lstStyle/>
          <a:p>
            <a:pPr lvl="0" algn="r" rtl="1">
              <a:lnSpc>
                <a:spcPct val="150000"/>
              </a:lnSpc>
            </a:pPr>
            <a:r>
              <a:rPr lang="he-IL" sz="3200" b="1" dirty="0">
                <a:solidFill>
                  <a:srgbClr val="002060"/>
                </a:solidFill>
                <a:latin typeface="Helvetica Neue"/>
                <a:ea typeface="Helvetica Neue"/>
                <a:cs typeface="Helvetica Neue"/>
                <a:sym typeface="Helvetica Neue"/>
              </a:rPr>
              <a:t>פסיקה בנושאים חדשים</a:t>
            </a:r>
            <a:endParaRPr lang="he-IL"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שמרנות.</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מנסים לברוח מלהכריע. </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FFC000"/>
                </a:solidFill>
                <a:sym typeface="Helvetica Neue"/>
              </a:rPr>
              <a:t>ישנם גישות שונות. </a:t>
            </a:r>
          </a:p>
          <a:p>
            <a:pPr marL="457200" lvl="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חובה לדעת שהתורה חיה עם הזמן. </a:t>
            </a: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4338" name="Picture 2" descr="‪ShabbatHatekhelet - Ptil Tekhelet - פתיל תכלת‬‏">
            <a:extLst>
              <a:ext uri="{FF2B5EF4-FFF2-40B4-BE49-F238E27FC236}">
                <a16:creationId xmlns:a16="http://schemas.microsoft.com/office/drawing/2014/main" id="{388F89A1-308C-DC95-5709-95A14F2AE6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89"/>
            <a:ext cx="4177145" cy="2348194"/>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714805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0" end="0"/>
                                            </p:txEl>
                                          </p:spTgt>
                                        </p:tgtEl>
                                        <p:attrNameLst>
                                          <p:attrName>style.visibility</p:attrName>
                                        </p:attrNameLst>
                                      </p:cBhvr>
                                      <p:to>
                                        <p:strVal val="visible"/>
                                      </p:to>
                                    </p:set>
                                    <p:animEffect transition="in" filter="fade">
                                      <p:cBhvr>
                                        <p:cTn id="32" dur="1000"/>
                                        <p:tgtEl>
                                          <p:spTgt spid="21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1" end="1"/>
                                            </p:txEl>
                                          </p:spTgt>
                                        </p:tgtEl>
                                        <p:attrNameLst>
                                          <p:attrName>style.visibility</p:attrName>
                                        </p:attrNameLst>
                                      </p:cBhvr>
                                      <p:to>
                                        <p:strVal val="visible"/>
                                      </p:to>
                                    </p:set>
                                    <p:animEffect transition="in" filter="fade">
                                      <p:cBhvr>
                                        <p:cTn id="37" dur="1000"/>
                                        <p:tgtEl>
                                          <p:spTgt spid="2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2" end="2"/>
                                            </p:txEl>
                                          </p:spTgt>
                                        </p:tgtEl>
                                        <p:attrNameLst>
                                          <p:attrName>style.visibility</p:attrName>
                                        </p:attrNameLst>
                                      </p:cBhvr>
                                      <p:to>
                                        <p:strVal val="visible"/>
                                      </p:to>
                                    </p:set>
                                    <p:animEffect transition="in" filter="fade">
                                      <p:cBhvr>
                                        <p:cTn id="42" dur="1000"/>
                                        <p:tgtEl>
                                          <p:spTgt spid="2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3" end="3"/>
                                            </p:txEl>
                                          </p:spTgt>
                                        </p:tgtEl>
                                        <p:attrNameLst>
                                          <p:attrName>style.visibility</p:attrName>
                                        </p:attrNameLst>
                                      </p:cBhvr>
                                      <p:to>
                                        <p:strVal val="visible"/>
                                      </p:to>
                                    </p:set>
                                    <p:animEffect transition="in" filter="fade">
                                      <p:cBhvr>
                                        <p:cTn id="47" dur="1000"/>
                                        <p:tgtEl>
                                          <p:spTgt spid="211">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4" end="4"/>
                                            </p:txEl>
                                          </p:spTgt>
                                        </p:tgtEl>
                                        <p:attrNameLst>
                                          <p:attrName>style.visibility</p:attrName>
                                        </p:attrNameLst>
                                      </p:cBhvr>
                                      <p:to>
                                        <p:strVal val="visible"/>
                                      </p:to>
                                    </p:set>
                                    <p:animEffect transition="in" filter="fade">
                                      <p:cBhvr>
                                        <p:cTn id="52" dur="1000"/>
                                        <p:tgtEl>
                                          <p:spTgt spid="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7" name="Google Shape;267;p48"/>
          <p:cNvSpPr txBox="1"/>
          <p:nvPr/>
        </p:nvSpPr>
        <p:spPr>
          <a:xfrm>
            <a:off x="3140325" y="226979"/>
            <a:ext cx="6003600" cy="3464496"/>
          </a:xfrm>
          <a:prstGeom prst="rect">
            <a:avLst/>
          </a:prstGeom>
          <a:noFill/>
          <a:ln>
            <a:noFill/>
          </a:ln>
        </p:spPr>
        <p:txBody>
          <a:bodyPr spcFirstLastPara="1" wrap="square" lIns="68575" tIns="68575" rIns="68575" bIns="68575" anchor="t" anchorCtr="0">
            <a:noAutofit/>
          </a:bodyPr>
          <a:lstStyle/>
          <a:p>
            <a:pPr marL="0" lvl="0" indent="0" algn="ctr" rtl="1">
              <a:lnSpc>
                <a:spcPct val="115000"/>
              </a:lnSpc>
              <a:spcBef>
                <a:spcPts val="0"/>
              </a:spcBef>
              <a:spcAft>
                <a:spcPts val="0"/>
              </a:spcAft>
              <a:buClr>
                <a:schemeClr val="dk1"/>
              </a:buClr>
              <a:buSzPts val="1100"/>
              <a:buFont typeface="Arial"/>
              <a:buNone/>
            </a:pPr>
            <a:r>
              <a:rPr lang="he-IL" sz="6000" b="0" i="0" dirty="0">
                <a:solidFill>
                  <a:srgbClr val="000000"/>
                </a:solidFill>
                <a:effectLst/>
                <a:latin typeface="Times New Roman" panose="02020603050405020304" pitchFamily="18" charset="0"/>
              </a:rPr>
              <a:t>אָנָה פָּנַיִךְ מֻעָדוֹת </a:t>
            </a:r>
            <a:r>
              <a:rPr lang="he-IL" sz="2400" b="0" i="0" dirty="0">
                <a:solidFill>
                  <a:srgbClr val="000000"/>
                </a:solidFill>
                <a:effectLst/>
                <a:latin typeface="Times New Roman" panose="02020603050405020304" pitchFamily="18" charset="0"/>
              </a:rPr>
              <a:t>(יחזקאל </a:t>
            </a:r>
            <a:r>
              <a:rPr lang="he-IL" sz="2400" b="0" i="0" dirty="0" err="1">
                <a:solidFill>
                  <a:srgbClr val="000000"/>
                </a:solidFill>
                <a:effectLst/>
                <a:latin typeface="Times New Roman" panose="02020603050405020304" pitchFamily="18" charset="0"/>
              </a:rPr>
              <a:t>כא</a:t>
            </a:r>
            <a:r>
              <a:rPr lang="he-IL" sz="2400" b="0" i="0" dirty="0">
                <a:solidFill>
                  <a:srgbClr val="000000"/>
                </a:solidFill>
                <a:effectLst/>
                <a:latin typeface="Times New Roman" panose="02020603050405020304" pitchFamily="18" charset="0"/>
              </a:rPr>
              <a:t> </a:t>
            </a:r>
            <a:r>
              <a:rPr lang="he-IL" sz="2400" b="0" i="0" dirty="0" err="1">
                <a:solidFill>
                  <a:srgbClr val="000000"/>
                </a:solidFill>
                <a:effectLst/>
                <a:latin typeface="Times New Roman" panose="02020603050405020304" pitchFamily="18" charset="0"/>
              </a:rPr>
              <a:t>כא</a:t>
            </a:r>
            <a:r>
              <a:rPr lang="he-IL" sz="2400" b="0" i="0" dirty="0">
                <a:solidFill>
                  <a:srgbClr val="000000"/>
                </a:solidFill>
                <a:effectLst/>
                <a:latin typeface="Times New Roman" panose="02020603050405020304" pitchFamily="18" charset="0"/>
              </a:rPr>
              <a:t>).</a:t>
            </a:r>
            <a:br>
              <a:rPr lang="he-IL" sz="6000" dirty="0"/>
            </a:br>
            <a:endParaRPr sz="4500" dirty="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endParaRPr sz="3600" dirty="0">
              <a:solidFill>
                <a:srgbClr val="002060"/>
              </a:solidFill>
              <a:latin typeface="Helvetica Neue"/>
              <a:ea typeface="Helvetica Neue"/>
              <a:cs typeface="Helvetica Neue"/>
              <a:sym typeface="Helvetica Neue"/>
            </a:endParaRPr>
          </a:p>
          <a:p>
            <a:pPr marL="0" lvl="0" indent="0" algn="ctr" rtl="0">
              <a:spcBef>
                <a:spcPts val="0"/>
              </a:spcBef>
              <a:spcAft>
                <a:spcPts val="0"/>
              </a:spcAft>
              <a:buClr>
                <a:schemeClr val="dk1"/>
              </a:buClr>
              <a:buSzPts val="1100"/>
              <a:buFont typeface="Arial"/>
              <a:buNone/>
            </a:pPr>
            <a:endParaRPr sz="3600" dirty="0">
              <a:solidFill>
                <a:srgbClr val="002060"/>
              </a:solidFill>
              <a:latin typeface="Helvetica Neue"/>
              <a:ea typeface="Helvetica Neue"/>
              <a:cs typeface="Helvetica Neue"/>
              <a:sym typeface="Helvetica Neue"/>
            </a:endParaRPr>
          </a:p>
          <a:p>
            <a:pPr marL="0" lvl="0" indent="0" algn="ctr" rtl="0">
              <a:spcBef>
                <a:spcPts val="0"/>
              </a:spcBef>
              <a:spcAft>
                <a:spcPts val="0"/>
              </a:spcAft>
              <a:buNone/>
            </a:pPr>
            <a:endParaRPr sz="4100" b="1" dirty="0">
              <a:solidFill>
                <a:srgbClr val="002060"/>
              </a:solidFill>
              <a:latin typeface="Helvetica Neue"/>
              <a:ea typeface="Helvetica Neue"/>
              <a:cs typeface="Helvetica Neue"/>
              <a:sym typeface="Helvetica Neue"/>
            </a:endParaRPr>
          </a:p>
        </p:txBody>
      </p:sp>
      <p:pic>
        <p:nvPicPr>
          <p:cNvPr id="4" name="תמונה 3">
            <a:extLst>
              <a:ext uri="{FF2B5EF4-FFF2-40B4-BE49-F238E27FC236}">
                <a16:creationId xmlns:a16="http://schemas.microsoft.com/office/drawing/2014/main" id="{0EA96F62-E927-3BD3-7687-C124F170B8C7}"/>
              </a:ext>
            </a:extLst>
          </p:cNvPr>
          <p:cNvPicPr>
            <a:picLocks noChangeAspect="1"/>
          </p:cNvPicPr>
          <p:nvPr/>
        </p:nvPicPr>
        <p:blipFill>
          <a:blip r:embed="rId3"/>
          <a:stretch>
            <a:fillRect/>
          </a:stretch>
        </p:blipFill>
        <p:spPr>
          <a:xfrm>
            <a:off x="0" y="0"/>
            <a:ext cx="3304699" cy="5143500"/>
          </a:xfrm>
          <a:prstGeom prst="rect">
            <a:avLst/>
          </a:prstGeom>
        </p:spPr>
      </p:pic>
      <p:pic>
        <p:nvPicPr>
          <p:cNvPr id="2052" name="Picture 4" descr="יש עתיד, עובדי העתיד ואנשי העתיד – ד&quot;ר ירון כהן צמח">
            <a:extLst>
              <a:ext uri="{FF2B5EF4-FFF2-40B4-BE49-F238E27FC236}">
                <a16:creationId xmlns:a16="http://schemas.microsoft.com/office/drawing/2014/main" id="{CAF1A0AB-6D4F-FC08-61F3-0B3E9BA428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4274" y="2166430"/>
            <a:ext cx="5352979" cy="271036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C8578FAF-A7F0-7412-2B42-C652D952DB9C}"/>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7FAACE47-70C1-2352-CCD5-60B56D1A9616}"/>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מה העתיד?</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משיח יחריב ויבנה מחדש. </a:t>
            </a:r>
            <a:endParaRPr lang="he-IL"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משיח יחזיר את המדינה לחרדים.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החרדים והחילונים ימצאו דרך שילוב. </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400" dirty="0">
                <a:solidFill>
                  <a:srgbClr val="002060"/>
                </a:solidFill>
                <a:latin typeface="Helvetica Neue"/>
                <a:ea typeface="Helvetica Neue"/>
                <a:cs typeface="Helvetica Neue"/>
                <a:sym typeface="Helvetica Neue"/>
              </a:rPr>
              <a:t>הקליפה תסתלק ויתגלה הטוב שבישראל. </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אנחנו נקים בקרוב מדינת הלכה.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9458" name="Picture 2" descr="הרב חיים אינהורן">
            <a:extLst>
              <a:ext uri="{FF2B5EF4-FFF2-40B4-BE49-F238E27FC236}">
                <a16:creationId xmlns:a16="http://schemas.microsoft.com/office/drawing/2014/main" id="{F13BE0DA-2C9A-E2D5-9E38-4C9CA14FCC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3596733" cy="239683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806048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84F9A141-A450-F221-036D-4F018A4EF5FF}"/>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845A359D-FE8A-EC79-4CF3-F9342CF0DC1C}"/>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מה התפקיד שלנו כיום?</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להפסיק את השלטון במדינה. </a:t>
            </a:r>
            <a:endParaRPr lang="he-IL"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להתפלל לגאולה.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להחזיר את עם ישראל בתשובה. </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400" dirty="0">
                <a:solidFill>
                  <a:srgbClr val="002060"/>
                </a:solidFill>
                <a:latin typeface="Helvetica Neue"/>
                <a:ea typeface="Helvetica Neue"/>
                <a:cs typeface="Helvetica Neue"/>
                <a:sym typeface="Helvetica Neue"/>
              </a:rPr>
              <a:t>אהבת ישראל. </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להחדיר לציבור החרדי את החשיבות שיש להקים מדינה יהודית בארץ.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0482" name="Picture 2">
            <a:extLst>
              <a:ext uri="{FF2B5EF4-FFF2-40B4-BE49-F238E27FC236}">
                <a16:creationId xmlns:a16="http://schemas.microsoft.com/office/drawing/2014/main" id="{9E4B2976-8EC2-B1F4-FFCD-0C18E2373E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028825" cy="28956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354508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F147F583-6676-E40E-CF3A-80E8A1F67712}"/>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03F8CA4B-4EBE-C924-05FC-0DDBEA57FBF2}"/>
              </a:ext>
            </a:extLst>
          </p:cNvPr>
          <p:cNvSpPr txBox="1"/>
          <p:nvPr/>
        </p:nvSpPr>
        <p:spPr>
          <a:xfrm>
            <a:off x="0" y="209600"/>
            <a:ext cx="91440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כיצד תגיע הגאולה?</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על ידי משיח בלבד.</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תפילות ודמעות. </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chemeClr val="accent2">
                    <a:lumMod val="50000"/>
                  </a:schemeClr>
                </a:solidFill>
                <a:latin typeface="Helvetica Neue"/>
                <a:ea typeface="Helvetica Neue"/>
                <a:cs typeface="Helvetica Neue"/>
                <a:sym typeface="Helvetica Neue"/>
              </a:rPr>
              <a:t>חזרה בתשובה, לימוד תורה. </a:t>
            </a:r>
            <a:endParaRPr sz="2800" dirty="0">
              <a:solidFill>
                <a:schemeClr val="accent2">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FFC000"/>
                </a:solidFill>
                <a:sym typeface="Helvetica Neue"/>
              </a:rPr>
              <a:t>גאולת העם והארץ והר הבית (תיקון ארצי).</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מעשים שלנו והידיעה והרצון שלנו שיש להקים מדינת יהודים בארץ  (תיקון תודעתי). </a:t>
            </a:r>
          </a:p>
          <a:p>
            <a:pPr marL="457200" lvl="0" indent="-419100" algn="r" rtl="1">
              <a:lnSpc>
                <a:spcPct val="115000"/>
              </a:lnSpc>
              <a:buClr>
                <a:srgbClr val="002060"/>
              </a:buClr>
              <a:buSzPts val="3000"/>
              <a:buFont typeface="Helvetica Neue"/>
              <a:buChar char="●"/>
            </a:pPr>
            <a:r>
              <a:rPr lang="he-IL" sz="2800" dirty="0">
                <a:solidFill>
                  <a:srgbClr val="002060"/>
                </a:solidFill>
                <a:highlight>
                  <a:srgbClr val="FF0000"/>
                </a:highlight>
                <a:latin typeface="Helvetica Neue"/>
                <a:ea typeface="Helvetica Neue"/>
                <a:cs typeface="Helvetica Neue"/>
                <a:sym typeface="Helvetica Neue"/>
              </a:rPr>
              <a:t>לא המשיח יעשה את המהפכה  - אלא המהפכה תעשה משיח.</a:t>
            </a:r>
            <a:br>
              <a:rPr lang="iw" sz="2400" dirty="0">
                <a:solidFill>
                  <a:srgbClr val="174F86"/>
                </a:solidFill>
                <a:highlight>
                  <a:srgbClr val="FF0000"/>
                </a:highlight>
                <a:latin typeface="Helvetica Neue"/>
                <a:ea typeface="Helvetica Neue"/>
                <a:cs typeface="Helvetica Neue"/>
                <a:sym typeface="Helvetica Neue"/>
              </a:rPr>
            </a:br>
            <a:endParaRPr sz="2400" dirty="0">
              <a:solidFill>
                <a:srgbClr val="174F86"/>
              </a:solidFill>
              <a:highlight>
                <a:srgbClr val="FF0000"/>
              </a:highlight>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32774" name="Picture 6" descr="מפתח הגאולה - בירורים חידושים וביאורים בעניין פתק הגאולה ששלח רבינו נחמן  מברסלב לתלמידו היקר רבי ישראל בער אודסר זי&quot;ע / הרב חננאל סייג שליט&quot;א">
            <a:extLst>
              <a:ext uri="{FF2B5EF4-FFF2-40B4-BE49-F238E27FC236}">
                <a16:creationId xmlns:a16="http://schemas.microsoft.com/office/drawing/2014/main" id="{6A6BA13D-2B13-32A8-B0D9-57F39CEEC0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781175" cy="256222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088364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54">
          <a:extLst>
            <a:ext uri="{FF2B5EF4-FFF2-40B4-BE49-F238E27FC236}">
              <a16:creationId xmlns:a16="http://schemas.microsoft.com/office/drawing/2014/main" id="{C55EE39F-7243-2AF2-6A92-E6FDC5E99FFC}"/>
            </a:ext>
          </a:extLst>
        </p:cNvPr>
        <p:cNvGrpSpPr/>
        <p:nvPr/>
      </p:nvGrpSpPr>
      <p:grpSpPr>
        <a:xfrm>
          <a:off x="0" y="0"/>
          <a:ext cx="0" cy="0"/>
          <a:chOff x="0" y="0"/>
          <a:chExt cx="0" cy="0"/>
        </a:xfrm>
      </p:grpSpPr>
      <p:sp>
        <p:nvSpPr>
          <p:cNvPr id="156" name="Google Shape;156;p30">
            <a:extLst>
              <a:ext uri="{FF2B5EF4-FFF2-40B4-BE49-F238E27FC236}">
                <a16:creationId xmlns:a16="http://schemas.microsoft.com/office/drawing/2014/main" id="{29874C3C-6230-90E4-CF28-A60B3AD207DF}"/>
              </a:ext>
            </a:extLst>
          </p:cNvPr>
          <p:cNvSpPr txBox="1"/>
          <p:nvPr/>
        </p:nvSpPr>
        <p:spPr>
          <a:xfrm>
            <a:off x="2936631" y="0"/>
            <a:ext cx="6207369" cy="2899075"/>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Clr>
                <a:schemeClr val="dk1"/>
              </a:buClr>
              <a:buSzPts val="1100"/>
              <a:buFont typeface="Arial"/>
              <a:buNone/>
            </a:pPr>
            <a:r>
              <a:rPr lang="he-IL" sz="7200" b="1" dirty="0">
                <a:solidFill>
                  <a:srgbClr val="002060"/>
                </a:solidFill>
                <a:latin typeface="Helvetica Neue"/>
                <a:ea typeface="Helvetica Neue"/>
                <a:cs typeface="Helvetica Neue"/>
                <a:sym typeface="Helvetica Neue"/>
              </a:rPr>
              <a:t>הגאולה מהי?</a:t>
            </a:r>
          </a:p>
          <a:p>
            <a:pPr marL="0" lvl="0" indent="0" algn="ctr" rtl="1">
              <a:spcBef>
                <a:spcPts val="0"/>
              </a:spcBef>
              <a:spcAft>
                <a:spcPts val="0"/>
              </a:spcAft>
              <a:buClr>
                <a:schemeClr val="dk1"/>
              </a:buClr>
              <a:buSzPts val="1100"/>
              <a:buFont typeface="Arial"/>
              <a:buNone/>
            </a:pPr>
            <a:r>
              <a:rPr lang="he-IL" sz="5000" b="1" dirty="0">
                <a:solidFill>
                  <a:srgbClr val="002060"/>
                </a:solidFill>
                <a:latin typeface="Helvetica Neue"/>
                <a:ea typeface="Helvetica Neue"/>
                <a:cs typeface="Helvetica Neue"/>
                <a:sym typeface="Helvetica Neue"/>
              </a:rPr>
              <a:t>מאורע או תהליך?</a:t>
            </a:r>
          </a:p>
          <a:p>
            <a:pPr marL="0" lvl="0" indent="0" algn="ctr" rtl="1">
              <a:spcBef>
                <a:spcPts val="0"/>
              </a:spcBef>
              <a:spcAft>
                <a:spcPts val="0"/>
              </a:spcAft>
              <a:buClr>
                <a:schemeClr val="dk1"/>
              </a:buClr>
              <a:buSzPts val="1100"/>
              <a:buFont typeface="Arial"/>
              <a:buNone/>
            </a:pPr>
            <a:r>
              <a:rPr lang="he-IL" sz="5000" b="1" dirty="0">
                <a:solidFill>
                  <a:srgbClr val="002060"/>
                </a:solidFill>
                <a:latin typeface="Helvetica Neue"/>
                <a:ea typeface="Helvetica Neue"/>
                <a:cs typeface="Helvetica Neue"/>
                <a:sym typeface="Helvetica Neue"/>
              </a:rPr>
              <a:t>מהפכה או התפתחות?</a:t>
            </a:r>
          </a:p>
          <a:p>
            <a:pPr marL="0" lvl="0" indent="0" algn="ctr" rtl="1">
              <a:spcBef>
                <a:spcPts val="0"/>
              </a:spcBef>
              <a:spcAft>
                <a:spcPts val="0"/>
              </a:spcAft>
              <a:buClr>
                <a:schemeClr val="dk1"/>
              </a:buClr>
              <a:buSzPts val="1100"/>
              <a:buFont typeface="Arial"/>
              <a:buNone/>
            </a:pPr>
            <a:r>
              <a:rPr lang="he-IL" sz="5000" b="1" dirty="0">
                <a:solidFill>
                  <a:srgbClr val="002060"/>
                </a:solidFill>
                <a:latin typeface="Helvetica Neue"/>
                <a:ea typeface="Helvetica Neue"/>
                <a:cs typeface="Helvetica Neue"/>
                <a:sym typeface="Helvetica Neue"/>
              </a:rPr>
              <a:t>פריצה או צמיחה?</a:t>
            </a:r>
            <a:endParaRPr sz="5000" b="1" dirty="0">
              <a:solidFill>
                <a:srgbClr val="002060"/>
              </a:solidFill>
              <a:latin typeface="Helvetica Neue"/>
              <a:ea typeface="Helvetica Neue"/>
              <a:cs typeface="Helvetica Neue"/>
              <a:sym typeface="Helvetica Neue"/>
            </a:endParaRPr>
          </a:p>
        </p:txBody>
      </p:sp>
      <p:pic>
        <p:nvPicPr>
          <p:cNvPr id="3" name="תמונה 2">
            <a:extLst>
              <a:ext uri="{FF2B5EF4-FFF2-40B4-BE49-F238E27FC236}">
                <a16:creationId xmlns:a16="http://schemas.microsoft.com/office/drawing/2014/main" id="{AE9874BA-0002-A5AB-A0B2-3A94BA6ACB96}"/>
              </a:ext>
            </a:extLst>
          </p:cNvPr>
          <p:cNvPicPr>
            <a:picLocks noChangeAspect="1"/>
          </p:cNvPicPr>
          <p:nvPr/>
        </p:nvPicPr>
        <p:blipFill>
          <a:blip r:embed="rId4"/>
          <a:stretch>
            <a:fillRect/>
          </a:stretch>
        </p:blipFill>
        <p:spPr>
          <a:xfrm>
            <a:off x="0" y="-64476"/>
            <a:ext cx="2983523" cy="1989016"/>
          </a:xfrm>
          <a:prstGeom prst="rect">
            <a:avLst/>
          </a:prstGeom>
        </p:spPr>
      </p:pic>
    </p:spTree>
    <p:custDataLst>
      <p:tags r:id="rId1"/>
    </p:custDataLst>
    <p:extLst>
      <p:ext uri="{BB962C8B-B14F-4D97-AF65-F5344CB8AC3E}">
        <p14:creationId xmlns:p14="http://schemas.microsoft.com/office/powerpoint/2010/main" val="351408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6">
                                            <p:txEl>
                                              <p:pRg st="0" end="0"/>
                                            </p:txEl>
                                          </p:spTgt>
                                        </p:tgtEl>
                                        <p:attrNameLst>
                                          <p:attrName>style.visibility</p:attrName>
                                        </p:attrNameLst>
                                      </p:cBhvr>
                                      <p:to>
                                        <p:strVal val="visible"/>
                                      </p:to>
                                    </p:set>
                                    <p:animEffect transition="in" filter="fade">
                                      <p:cBhvr>
                                        <p:cTn id="7" dur="1000"/>
                                        <p:tgtEl>
                                          <p:spTgt spid="1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6">
                                            <p:txEl>
                                              <p:pRg st="1" end="1"/>
                                            </p:txEl>
                                          </p:spTgt>
                                        </p:tgtEl>
                                        <p:attrNameLst>
                                          <p:attrName>style.visibility</p:attrName>
                                        </p:attrNameLst>
                                      </p:cBhvr>
                                      <p:to>
                                        <p:strVal val="visible"/>
                                      </p:to>
                                    </p:set>
                                    <p:animEffect transition="in" filter="fade">
                                      <p:cBhvr>
                                        <p:cTn id="12" dur="1000"/>
                                        <p:tgtEl>
                                          <p:spTgt spid="1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6">
                                            <p:txEl>
                                              <p:pRg st="2" end="2"/>
                                            </p:txEl>
                                          </p:spTgt>
                                        </p:tgtEl>
                                        <p:attrNameLst>
                                          <p:attrName>style.visibility</p:attrName>
                                        </p:attrNameLst>
                                      </p:cBhvr>
                                      <p:to>
                                        <p:strVal val="visible"/>
                                      </p:to>
                                    </p:set>
                                    <p:animEffect transition="in" filter="fade">
                                      <p:cBhvr>
                                        <p:cTn id="17" dur="1000"/>
                                        <p:tgtEl>
                                          <p:spTgt spid="15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6">
                                            <p:txEl>
                                              <p:pRg st="3" end="3"/>
                                            </p:txEl>
                                          </p:spTgt>
                                        </p:tgtEl>
                                        <p:attrNameLst>
                                          <p:attrName>style.visibility</p:attrName>
                                        </p:attrNameLst>
                                      </p:cBhvr>
                                      <p:to>
                                        <p:strVal val="visible"/>
                                      </p:to>
                                    </p:set>
                                    <p:animEffect transition="in" filter="fade">
                                      <p:cBhvr>
                                        <p:cTn id="22" dur="1000"/>
                                        <p:tgtEl>
                                          <p:spTgt spid="15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7D273B07-6DA8-6922-CD11-25D01EBB9BF7}"/>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C9713A15-6096-5CEE-533D-C20BE388CC14}"/>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כיצד יבנה המקדש?</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על ידי משיח בלבד ירד משמים.</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תפילות ודמעות. </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FFC000"/>
                </a:solidFill>
                <a:sym typeface="Helvetica Neue"/>
              </a:rPr>
              <a:t>עליה להר הבית ובניה בפועל.</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אנחנו נבנה בעצמנו , יש להשיג ירושה בארץ ובהר הבית. להבין שאנחנו צריכים לפעול בשביל הבניין. </a:t>
            </a: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33794" name="Picture 2" descr="חוברת בונים את בית המקדש — חב''ד-שופ">
            <a:extLst>
              <a:ext uri="{FF2B5EF4-FFF2-40B4-BE49-F238E27FC236}">
                <a16:creationId xmlns:a16="http://schemas.microsoft.com/office/drawing/2014/main" id="{14F1D501-FC78-B9D2-B61D-0888DC4C81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074" y="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650565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04AEC101-9FC5-4328-3D8E-D3E98D7E1E61}"/>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B9F67D54-F28A-4BB4-59C0-2B74565C0E69}"/>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האם מותר לחדש מצוות (תכלת)?</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על ידי משיח בלבד.</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מותר אבל מסוכן וחדש אסור.</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chemeClr val="accent2">
                    <a:lumMod val="50000"/>
                  </a:schemeClr>
                </a:solidFill>
                <a:latin typeface="Helvetica Neue"/>
                <a:ea typeface="Helvetica Neue"/>
                <a:cs typeface="Helvetica Neue"/>
                <a:sym typeface="Helvetica Neue"/>
              </a:rPr>
              <a:t>לפי העניין. </a:t>
            </a:r>
            <a:endParaRPr sz="2800" dirty="0">
              <a:solidFill>
                <a:schemeClr val="accent2">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FFC000"/>
                </a:solidFill>
                <a:sym typeface="Helvetica Neue"/>
              </a:rPr>
              <a:t>תורת ארץ ישראל.</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תפקידנו לקדם את קיום כל המצוות שלא היה אפשר בגלות</a:t>
            </a:r>
            <a:r>
              <a:rPr lang="he-IL" sz="3000" dirty="0">
                <a:solidFill>
                  <a:srgbClr val="002060"/>
                </a:solidFill>
                <a:latin typeface="Helvetica Neue"/>
                <a:ea typeface="Helvetica Neue"/>
                <a:cs typeface="Helvetica Neue"/>
                <a:sym typeface="Helvetica Neue"/>
              </a:rPr>
              <a:t>.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34818" name="Picture 2" descr="‫הרב שמואל אריאל | חידוש מצוות התכלת | שיעור ראשון - היסטוריה של התכלת,  ראיות לזיהוי חילזון התכלת - YouTube‬‎">
            <a:extLst>
              <a:ext uri="{FF2B5EF4-FFF2-40B4-BE49-F238E27FC236}">
                <a16:creationId xmlns:a16="http://schemas.microsoft.com/office/drawing/2014/main" id="{BDF26BCF-101B-A4AE-1BD6-52A5907EB4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48774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Shape 210">
          <a:extLst>
            <a:ext uri="{FF2B5EF4-FFF2-40B4-BE49-F238E27FC236}">
              <a16:creationId xmlns:a16="http://schemas.microsoft.com/office/drawing/2014/main" id="{5B8E3565-BAF3-063A-99AF-9CE44D7DA30F}"/>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4E613D9C-EF0D-C7A9-F843-A6E216DA8677}"/>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הייחס לשפה העברית</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יש לדבר באידיש.</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אדרבה זה דבר מועיל.</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chemeClr val="accent2">
                    <a:lumMod val="50000"/>
                  </a:schemeClr>
                </a:solidFill>
                <a:latin typeface="Helvetica Neue"/>
                <a:ea typeface="Helvetica Neue"/>
                <a:cs typeface="Helvetica Neue"/>
                <a:sym typeface="Helvetica Neue"/>
              </a:rPr>
              <a:t>היינו צריכים בעצמנו לעשות זאת. </a:t>
            </a:r>
            <a:endParaRPr sz="2800" dirty="0">
              <a:solidFill>
                <a:schemeClr val="accent2">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000" dirty="0">
                <a:solidFill>
                  <a:srgbClr val="FFC000"/>
                </a:solidFill>
                <a:sym typeface="Helvetica Neue"/>
              </a:rPr>
              <a:t>סבורים הם שהפכו את העברית לשפה חילונית, אבל זאת אינה האמת... השפה האלוקית עוד תחזיר אותם בתשובה.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35842" name="Picture 2" descr="יום השפה העברית | המרחב הפדגוגי | פורטל עובדי הוראה">
            <a:extLst>
              <a:ext uri="{FF2B5EF4-FFF2-40B4-BE49-F238E27FC236}">
                <a16:creationId xmlns:a16="http://schemas.microsoft.com/office/drawing/2014/main" id="{77B92C03-675F-48F5-2B12-A7618E60F5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743200" cy="1666875"/>
          </a:xfrm>
          <a:prstGeom prst="rect">
            <a:avLst/>
          </a:prstGeom>
          <a:noFill/>
          <a:extLst>
            <a:ext uri="{909E8E84-426E-40DD-AFC4-6F175D3DCCD1}">
              <a14:hiddenFill xmlns:a14="http://schemas.microsoft.com/office/drawing/2010/main">
                <a:solidFill>
                  <a:srgbClr val="FFFFFF"/>
                </a:solidFill>
              </a14:hiddenFill>
            </a:ext>
          </a:extLst>
        </p:spPr>
      </p:pic>
      <p:pic>
        <p:nvPicPr>
          <p:cNvPr id="2" name="מצלמה 1">
            <a:extLst>
              <a:ext uri="{FF2B5EF4-FFF2-40B4-BE49-F238E27FC236}">
                <a16:creationId xmlns:a16="http://schemas.microsoft.com/office/drawing/2014/main" id="{34F9A31F-9F89-C77E-8911-5158024CA253}"/>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tretch>
            <a:fillRect/>
          </a:stretch>
        </p:blipFill>
        <p:spPr>
          <a:xfrm>
            <a:off x="128164" y="4762844"/>
            <a:ext cx="380655" cy="380655"/>
          </a:xfrm>
          <a:prstGeom prst="ellipse">
            <a:avLst/>
          </a:prstGeom>
        </p:spPr>
      </p:pic>
    </p:spTree>
    <p:extLst>
      <p:ext uri="{BB962C8B-B14F-4D97-AF65-F5344CB8AC3E}">
        <p14:creationId xmlns:p14="http://schemas.microsoft.com/office/powerpoint/2010/main" val="1577647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1" end="1"/>
                                            </p:txEl>
                                          </p:spTgt>
                                        </p:tgtEl>
                                        <p:attrNameLst>
                                          <p:attrName>style.visibility</p:attrName>
                                        </p:attrNameLst>
                                      </p:cBhvr>
                                      <p:to>
                                        <p:strVal val="visible"/>
                                      </p:to>
                                    </p:set>
                                    <p:animEffect transition="in" filter="fade">
                                      <p:cBhvr>
                                        <p:cTn id="7" dur="1000"/>
                                        <p:tgtEl>
                                          <p:spTgt spid="2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2" end="2"/>
                                            </p:txEl>
                                          </p:spTgt>
                                        </p:tgtEl>
                                        <p:attrNameLst>
                                          <p:attrName>style.visibility</p:attrName>
                                        </p:attrNameLst>
                                      </p:cBhvr>
                                      <p:to>
                                        <p:strVal val="visible"/>
                                      </p:to>
                                    </p:set>
                                    <p:animEffect transition="in" filter="fade">
                                      <p:cBhvr>
                                        <p:cTn id="12" dur="1000"/>
                                        <p:tgtEl>
                                          <p:spTgt spid="2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0" end="0"/>
                                            </p:txEl>
                                          </p:spTgt>
                                        </p:tgtEl>
                                        <p:attrNameLst>
                                          <p:attrName>style.visibility</p:attrName>
                                        </p:attrNameLst>
                                      </p:cBhvr>
                                      <p:to>
                                        <p:strVal val="visible"/>
                                      </p:to>
                                    </p:set>
                                    <p:animEffect transition="in" filter="fade">
                                      <p:cBhvr>
                                        <p:cTn id="17" dur="1000"/>
                                        <p:tgtEl>
                                          <p:spTgt spid="2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1" end="1"/>
                                            </p:txEl>
                                          </p:spTgt>
                                        </p:tgtEl>
                                        <p:attrNameLst>
                                          <p:attrName>style.visibility</p:attrName>
                                        </p:attrNameLst>
                                      </p:cBhvr>
                                      <p:to>
                                        <p:strVal val="visible"/>
                                      </p:to>
                                    </p:set>
                                    <p:animEffect transition="in" filter="fade">
                                      <p:cBhvr>
                                        <p:cTn id="32" dur="1000"/>
                                        <p:tgtEl>
                                          <p:spTgt spid="211">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2" end="2"/>
                                            </p:txEl>
                                          </p:spTgt>
                                        </p:tgtEl>
                                        <p:attrNameLst>
                                          <p:attrName>style.visibility</p:attrName>
                                        </p:attrNameLst>
                                      </p:cBhvr>
                                      <p:to>
                                        <p:strVal val="visible"/>
                                      </p:to>
                                    </p:set>
                                    <p:animEffect transition="in" filter="fade">
                                      <p:cBhvr>
                                        <p:cTn id="37" dur="1000"/>
                                        <p:tgtEl>
                                          <p:spTgt spid="211">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0" end="0"/>
                                            </p:txEl>
                                          </p:spTgt>
                                        </p:tgtEl>
                                        <p:attrNameLst>
                                          <p:attrName>style.visibility</p:attrName>
                                        </p:attrNameLst>
                                      </p:cBhvr>
                                      <p:to>
                                        <p:strVal val="visible"/>
                                      </p:to>
                                    </p:set>
                                    <p:animEffect transition="in" filter="fade">
                                      <p:cBhvr>
                                        <p:cTn id="42" dur="1000"/>
                                        <p:tgtEl>
                                          <p:spTgt spid="211">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3" end="3"/>
                                            </p:txEl>
                                          </p:spTgt>
                                        </p:tgtEl>
                                        <p:attrNameLst>
                                          <p:attrName>style.visibility</p:attrName>
                                        </p:attrNameLst>
                                      </p:cBhvr>
                                      <p:to>
                                        <p:strVal val="visible"/>
                                      </p:to>
                                    </p:set>
                                    <p:animEffect transition="in" filter="fade">
                                      <p:cBhvr>
                                        <p:cTn id="47" dur="1000"/>
                                        <p:tgtEl>
                                          <p:spTgt spid="211">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4" end="4"/>
                                            </p:txEl>
                                          </p:spTgt>
                                        </p:tgtEl>
                                        <p:attrNameLst>
                                          <p:attrName>style.visibility</p:attrName>
                                        </p:attrNameLst>
                                      </p:cBhvr>
                                      <p:to>
                                        <p:strVal val="visible"/>
                                      </p:to>
                                    </p:set>
                                    <p:animEffect transition="in" filter="fade">
                                      <p:cBhvr>
                                        <p:cTn id="52" dur="1000"/>
                                        <p:tgtEl>
                                          <p:spTgt spid="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05985C5B-3814-E447-20C0-277899716361}"/>
            </a:ext>
          </a:extLst>
        </p:cNvPr>
        <p:cNvGrpSpPr/>
        <p:nvPr/>
      </p:nvGrpSpPr>
      <p:grpSpPr>
        <a:xfrm>
          <a:off x="0" y="0"/>
          <a:ext cx="0" cy="0"/>
          <a:chOff x="0" y="0"/>
          <a:chExt cx="0" cy="0"/>
        </a:xfrm>
      </p:grpSpPr>
      <p:pic>
        <p:nvPicPr>
          <p:cNvPr id="3074" name="Picture 2">
            <a:extLst>
              <a:ext uri="{FF2B5EF4-FFF2-40B4-BE49-F238E27FC236}">
                <a16:creationId xmlns:a16="http://schemas.microsoft.com/office/drawing/2014/main" id="{E8C5E848-DFAA-4F01-444E-DDD4EDB2C1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97944" cy="4433454"/>
          </a:xfrm>
          <a:prstGeom prst="rect">
            <a:avLst/>
          </a:prstGeom>
          <a:noFill/>
          <a:extLst>
            <a:ext uri="{909E8E84-426E-40DD-AFC4-6F175D3DCCD1}">
              <a14:hiddenFill xmlns:a14="http://schemas.microsoft.com/office/drawing/2010/main">
                <a:solidFill>
                  <a:srgbClr val="FFFFFF"/>
                </a:solidFill>
              </a14:hiddenFill>
            </a:ext>
          </a:extLst>
        </p:spPr>
      </p:pic>
      <p:sp>
        <p:nvSpPr>
          <p:cNvPr id="150" name="Google Shape;150;p29">
            <a:extLst>
              <a:ext uri="{FF2B5EF4-FFF2-40B4-BE49-F238E27FC236}">
                <a16:creationId xmlns:a16="http://schemas.microsoft.com/office/drawing/2014/main" id="{7F578591-746F-7B5E-3B96-228B1210EC91}"/>
              </a:ext>
            </a:extLst>
          </p:cNvPr>
          <p:cNvSpPr txBox="1"/>
          <p:nvPr/>
        </p:nvSpPr>
        <p:spPr>
          <a:xfrm>
            <a:off x="-83128" y="311210"/>
            <a:ext cx="9012381" cy="4832290"/>
          </a:xfrm>
          <a:prstGeom prst="rect">
            <a:avLst/>
          </a:prstGeom>
          <a:noFill/>
          <a:ln>
            <a:noFill/>
          </a:ln>
        </p:spPr>
        <p:txBody>
          <a:bodyPr spcFirstLastPara="1" wrap="square" lIns="68575" tIns="34275" rIns="68575" bIns="34275" anchor="t" anchorCtr="0">
            <a:noAutofit/>
          </a:bodyPr>
          <a:lstStyle/>
          <a:p>
            <a:pPr marL="0" marR="0" lvl="0" indent="0" algn="r" rtl="1">
              <a:lnSpc>
                <a:spcPct val="150000"/>
              </a:lnSpc>
              <a:spcBef>
                <a:spcPts val="0"/>
              </a:spcBef>
              <a:spcAft>
                <a:spcPts val="0"/>
              </a:spcAft>
              <a:buNone/>
            </a:pPr>
            <a:r>
              <a:rPr lang="he-IL" sz="3000" b="1" i="0" u="sng" strike="noStrike" cap="none" dirty="0">
                <a:solidFill>
                  <a:srgbClr val="002060"/>
                </a:solidFill>
                <a:latin typeface="Helvetica Neue"/>
                <a:ea typeface="Helvetica Neue"/>
                <a:cs typeface="Helvetica Neue"/>
                <a:sym typeface="Helvetica Neue"/>
              </a:rPr>
              <a:t>מדוע מתנגדים רק לארגון קדושת ציון?</a:t>
            </a:r>
            <a:endParaRPr sz="3000" b="1" i="0" u="sng" strike="noStrike" cap="none" dirty="0">
              <a:solidFill>
                <a:srgbClr val="002060"/>
              </a:solidFill>
              <a:latin typeface="Helvetica Neue"/>
              <a:ea typeface="Helvetica Neue"/>
              <a:cs typeface="Helvetica Neue"/>
              <a:sym typeface="Helvetica Neue"/>
            </a:endParaRP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הם כתבו עמדה מפורשת נגד ה - ויואל משה.</a:t>
            </a: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 מודים לה' בפרהסיה על ששת הימים.</a:t>
            </a: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הם עשו ממצווה זו דגל וכנס. </a:t>
            </a: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הם אומרים שהמצוות האלו </a:t>
            </a:r>
            <a:r>
              <a:rPr lang="he-IL" sz="2700" dirty="0">
                <a:solidFill>
                  <a:srgbClr val="002060"/>
                </a:solidFill>
                <a:highlight>
                  <a:srgbClr val="FFFF00"/>
                </a:highlight>
                <a:latin typeface="Helvetica Neue"/>
                <a:ea typeface="Helvetica Neue"/>
                <a:cs typeface="Helvetica Neue"/>
                <a:sym typeface="Helvetica Neue"/>
              </a:rPr>
              <a:t>נוהגים כיום</a:t>
            </a:r>
            <a:r>
              <a:rPr lang="he-IL" sz="2700" dirty="0">
                <a:solidFill>
                  <a:srgbClr val="002060"/>
                </a:solidFill>
                <a:latin typeface="Helvetica Neue"/>
                <a:ea typeface="Helvetica Neue"/>
                <a:cs typeface="Helvetica Neue"/>
                <a:sym typeface="Helvetica Neue"/>
              </a:rPr>
              <a:t>.  </a:t>
            </a: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הבקשה לחולל שינוי בעם (ולא רק בקבוצה)</a:t>
            </a: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הם עושים פעולות מעשיות   ראה אלבום. </a:t>
            </a:r>
          </a:p>
          <a:p>
            <a:pPr marL="457200" lvl="0" indent="-400050" algn="r" rtl="1">
              <a:lnSpc>
                <a:spcPct val="150000"/>
              </a:lnSpc>
              <a:spcBef>
                <a:spcPts val="0"/>
              </a:spcBef>
              <a:spcAft>
                <a:spcPts val="0"/>
              </a:spcAft>
              <a:buClr>
                <a:srgbClr val="002060"/>
              </a:buClr>
              <a:buSzPts val="2700"/>
              <a:buFont typeface="Helvetica Neue"/>
              <a:buChar char="●"/>
            </a:pPr>
            <a:endParaRPr sz="2700"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None/>
            </a:pPr>
            <a:endParaRPr sz="2800" dirty="0">
              <a:solidFill>
                <a:srgbClr val="002060"/>
              </a:solidFill>
              <a:latin typeface="Helvetica Neue"/>
              <a:ea typeface="Helvetica Neue"/>
              <a:cs typeface="Helvetica Neue"/>
              <a:sym typeface="Helvetica Neue"/>
            </a:endParaRPr>
          </a:p>
          <a:p>
            <a:pPr marL="457200" lvl="0" indent="0" algn="r" rtl="1">
              <a:lnSpc>
                <a:spcPct val="115000"/>
              </a:lnSpc>
              <a:spcBef>
                <a:spcPts val="0"/>
              </a:spcBef>
              <a:spcAft>
                <a:spcPts val="0"/>
              </a:spcAft>
              <a:buNone/>
            </a:pPr>
            <a:endParaRPr sz="2700" dirty="0">
              <a:solidFill>
                <a:srgbClr val="FF0000"/>
              </a:solidFill>
              <a:latin typeface="Helvetica Neue"/>
              <a:ea typeface="Helvetica Neue"/>
              <a:cs typeface="Helvetica Neue"/>
              <a:sym typeface="Helvetica Neue"/>
            </a:endParaRPr>
          </a:p>
        </p:txBody>
      </p:sp>
      <p:pic>
        <p:nvPicPr>
          <p:cNvPr id="2" name="Picture 2">
            <a:extLst>
              <a:ext uri="{FF2B5EF4-FFF2-40B4-BE49-F238E27FC236}">
                <a16:creationId xmlns:a16="http://schemas.microsoft.com/office/drawing/2014/main" id="{C10993D9-DB5D-383B-59C8-1120EFDE20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363658"/>
            <a:ext cx="2417618" cy="17798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56606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E9E9C784-2334-9C69-99EE-89F5674C781F}"/>
            </a:ext>
          </a:extLst>
        </p:cNvPr>
        <p:cNvGrpSpPr/>
        <p:nvPr/>
      </p:nvGrpSpPr>
      <p:grpSpPr>
        <a:xfrm>
          <a:off x="0" y="0"/>
          <a:ext cx="0" cy="0"/>
          <a:chOff x="0" y="0"/>
          <a:chExt cx="0" cy="0"/>
        </a:xfrm>
      </p:grpSpPr>
      <p:pic>
        <p:nvPicPr>
          <p:cNvPr id="3074" name="Picture 2">
            <a:extLst>
              <a:ext uri="{FF2B5EF4-FFF2-40B4-BE49-F238E27FC236}">
                <a16:creationId xmlns:a16="http://schemas.microsoft.com/office/drawing/2014/main" id="{9E235BB8-3F7F-7D84-2F2E-CAA1E09B1F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773382" cy="2537879"/>
          </a:xfrm>
          <a:prstGeom prst="rect">
            <a:avLst/>
          </a:prstGeom>
          <a:noFill/>
          <a:extLst>
            <a:ext uri="{909E8E84-426E-40DD-AFC4-6F175D3DCCD1}">
              <a14:hiddenFill xmlns:a14="http://schemas.microsoft.com/office/drawing/2010/main">
                <a:solidFill>
                  <a:srgbClr val="FFFFFF"/>
                </a:solidFill>
              </a14:hiddenFill>
            </a:ext>
          </a:extLst>
        </p:spPr>
      </p:pic>
      <p:sp>
        <p:nvSpPr>
          <p:cNvPr id="150" name="Google Shape;150;p29">
            <a:extLst>
              <a:ext uri="{FF2B5EF4-FFF2-40B4-BE49-F238E27FC236}">
                <a16:creationId xmlns:a16="http://schemas.microsoft.com/office/drawing/2014/main" id="{53D56AD5-B4DC-1AD0-EBD6-E3AB8C788B84}"/>
              </a:ext>
            </a:extLst>
          </p:cNvPr>
          <p:cNvSpPr txBox="1"/>
          <p:nvPr/>
        </p:nvSpPr>
        <p:spPr>
          <a:xfrm>
            <a:off x="-62346" y="311210"/>
            <a:ext cx="9012381" cy="4832290"/>
          </a:xfrm>
          <a:prstGeom prst="rect">
            <a:avLst/>
          </a:prstGeom>
          <a:noFill/>
          <a:ln>
            <a:noFill/>
          </a:ln>
        </p:spPr>
        <p:txBody>
          <a:bodyPr spcFirstLastPara="1" wrap="square" lIns="68575" tIns="34275" rIns="68575" bIns="34275" anchor="t" anchorCtr="0">
            <a:noAutofit/>
          </a:bodyPr>
          <a:lstStyle/>
          <a:p>
            <a:pPr marL="0" marR="0" lvl="0" indent="0" algn="r" rtl="1">
              <a:lnSpc>
                <a:spcPct val="150000"/>
              </a:lnSpc>
              <a:spcBef>
                <a:spcPts val="0"/>
              </a:spcBef>
              <a:spcAft>
                <a:spcPts val="0"/>
              </a:spcAft>
              <a:buNone/>
            </a:pPr>
            <a:r>
              <a:rPr lang="he-IL" sz="3000" b="1" i="0" u="sng" strike="noStrike" cap="none" dirty="0">
                <a:solidFill>
                  <a:srgbClr val="002060"/>
                </a:solidFill>
                <a:latin typeface="Helvetica Neue"/>
                <a:ea typeface="Helvetica Neue"/>
                <a:cs typeface="Helvetica Neue"/>
                <a:sym typeface="Helvetica Neue"/>
              </a:rPr>
              <a:t>מדוע מתנגדים רק לארגון קדושת ציון?</a:t>
            </a:r>
            <a:endParaRPr sz="3000" b="1" i="0" u="sng" strike="noStrike" cap="none" dirty="0">
              <a:solidFill>
                <a:srgbClr val="002060"/>
              </a:solidFill>
              <a:latin typeface="Helvetica Neue"/>
              <a:ea typeface="Helvetica Neue"/>
              <a:cs typeface="Helvetica Neue"/>
              <a:sym typeface="Helvetica Neue"/>
            </a:endParaRP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הם לא מתייחסים רק לארץ ישראל אלא גם למדינה</a:t>
            </a:r>
            <a:r>
              <a:rPr lang="he-IL" sz="2700" dirty="0">
                <a:solidFill>
                  <a:srgbClr val="002060"/>
                </a:solidFill>
                <a:latin typeface="Helvetica Neue"/>
                <a:ea typeface="Helvetica Neue"/>
                <a:cs typeface="Helvetica Neue"/>
                <a:sym typeface="Helvetica Neue"/>
              </a:rPr>
              <a:t>. </a:t>
            </a: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הם מתייחסים למצבנו כאתחלתא </a:t>
            </a:r>
            <a:r>
              <a:rPr lang="he-IL" sz="2700" dirty="0" err="1">
                <a:solidFill>
                  <a:srgbClr val="002060"/>
                </a:solidFill>
                <a:latin typeface="Helvetica Neue"/>
                <a:ea typeface="Helvetica Neue"/>
                <a:cs typeface="Helvetica Neue"/>
                <a:sym typeface="Helvetica Neue"/>
              </a:rPr>
              <a:t>דגאולה</a:t>
            </a:r>
            <a:r>
              <a:rPr lang="he-IL" sz="2700" dirty="0">
                <a:solidFill>
                  <a:srgbClr val="002060"/>
                </a:solidFill>
                <a:latin typeface="Helvetica Neue"/>
                <a:ea typeface="Helvetica Neue"/>
                <a:cs typeface="Helvetica Neue"/>
                <a:sym typeface="Helvetica Neue"/>
              </a:rPr>
              <a:t>.</a:t>
            </a: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הם סוברים שגאולה מגיעה בפעולות. </a:t>
            </a: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רוב המתנגדים הם </a:t>
            </a:r>
            <a:r>
              <a:rPr lang="he-IL" sz="2700">
                <a:solidFill>
                  <a:srgbClr val="002060"/>
                </a:solidFill>
                <a:latin typeface="Helvetica Neue"/>
                <a:ea typeface="Helvetica Neue"/>
                <a:cs typeface="Helvetica Neue"/>
                <a:sym typeface="Helvetica Neue"/>
              </a:rPr>
              <a:t>הקבוצה הקיצונית.</a:t>
            </a:r>
            <a:endParaRPr lang="he-IL" sz="2700" dirty="0">
              <a:solidFill>
                <a:srgbClr val="002060"/>
              </a:solidFill>
              <a:latin typeface="Helvetica Neue"/>
              <a:ea typeface="Helvetica Neue"/>
              <a:cs typeface="Helvetica Neue"/>
              <a:sym typeface="Helvetica Neue"/>
            </a:endParaRP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highlight>
                  <a:srgbClr val="FFFF00"/>
                </a:highlight>
                <a:latin typeface="Helvetica Neue"/>
                <a:ea typeface="Helvetica Neue"/>
                <a:cs typeface="Helvetica Neue"/>
                <a:sym typeface="Helvetica Neue"/>
              </a:rPr>
              <a:t>ומה סובר הציבור החרדי לגבי שאלות אלו?</a:t>
            </a:r>
          </a:p>
          <a:p>
            <a:pPr marL="457200" lvl="0" indent="-400050" algn="r" rtl="1">
              <a:lnSpc>
                <a:spcPct val="150000"/>
              </a:lnSpc>
              <a:spcBef>
                <a:spcPts val="0"/>
              </a:spcBef>
              <a:spcAft>
                <a:spcPts val="0"/>
              </a:spcAft>
              <a:buClr>
                <a:srgbClr val="002060"/>
              </a:buClr>
              <a:buSzPts val="2700"/>
              <a:buFont typeface="Helvetica Neue"/>
              <a:buChar char="●"/>
            </a:pPr>
            <a:endParaRPr sz="2700"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None/>
            </a:pPr>
            <a:endParaRPr sz="2800" dirty="0">
              <a:solidFill>
                <a:srgbClr val="002060"/>
              </a:solidFill>
              <a:latin typeface="Helvetica Neue"/>
              <a:ea typeface="Helvetica Neue"/>
              <a:cs typeface="Helvetica Neue"/>
              <a:sym typeface="Helvetica Neue"/>
            </a:endParaRPr>
          </a:p>
          <a:p>
            <a:pPr marL="457200" lvl="0" indent="0" algn="r" rtl="1">
              <a:lnSpc>
                <a:spcPct val="115000"/>
              </a:lnSpc>
              <a:spcBef>
                <a:spcPts val="0"/>
              </a:spcBef>
              <a:spcAft>
                <a:spcPts val="0"/>
              </a:spcAft>
              <a:buNone/>
            </a:pPr>
            <a:endParaRPr sz="2700" dirty="0">
              <a:solidFill>
                <a:srgbClr val="FF0000"/>
              </a:solidFill>
              <a:latin typeface="Helvetica Neue"/>
              <a:ea typeface="Helvetica Neue"/>
              <a:cs typeface="Helvetica Neue"/>
              <a:sym typeface="Helvetica Neue"/>
            </a:endParaRPr>
          </a:p>
        </p:txBody>
      </p:sp>
      <p:pic>
        <p:nvPicPr>
          <p:cNvPr id="2" name="Picture 2">
            <a:extLst>
              <a:ext uri="{FF2B5EF4-FFF2-40B4-BE49-F238E27FC236}">
                <a16:creationId xmlns:a16="http://schemas.microsoft.com/office/drawing/2014/main" id="{F23DDBBE-8E96-7DB3-C698-963B47BE33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363658"/>
            <a:ext cx="2417618" cy="17798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670313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49"/>
          <p:cNvSpPr txBox="1"/>
          <p:nvPr/>
        </p:nvSpPr>
        <p:spPr>
          <a:xfrm>
            <a:off x="3345900" y="1025400"/>
            <a:ext cx="5798100" cy="2499900"/>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Clr>
                <a:schemeClr val="dk1"/>
              </a:buClr>
              <a:buSzPts val="1100"/>
              <a:buFont typeface="Arial"/>
              <a:buNone/>
            </a:pPr>
            <a:r>
              <a:rPr lang="he-IL" sz="6800" b="1" dirty="0">
                <a:solidFill>
                  <a:srgbClr val="002060"/>
                </a:solidFill>
                <a:latin typeface="Helvetica Neue"/>
                <a:ea typeface="Helvetica Neue"/>
                <a:cs typeface="Helvetica Neue"/>
                <a:sym typeface="Helvetica Neue"/>
              </a:rPr>
              <a:t>הקמת הארגון</a:t>
            </a:r>
            <a:endParaRPr sz="6800" b="1" dirty="0">
              <a:solidFill>
                <a:srgbClr val="002060"/>
              </a:solidFill>
              <a:latin typeface="Helvetica Neue"/>
              <a:ea typeface="Helvetica Neue"/>
              <a:cs typeface="Helvetica Neue"/>
              <a:sym typeface="Helvetica Neue"/>
            </a:endParaRPr>
          </a:p>
          <a:p>
            <a:pPr lvl="0" algn="ctr" rtl="1">
              <a:buClr>
                <a:schemeClr val="dk1"/>
              </a:buClr>
              <a:buSzPts val="1100"/>
            </a:pPr>
            <a:r>
              <a:rPr lang="he-IL" dirty="0"/>
              <a:t>הכול התחיל ביום ירושלים לפני שבע שנים וחצי בבית כנסת בשכונת מעלות דפנה. שבעה עשר אברכים נפגשו שם ודיברו על מצב הקשר של הציבור החרדי ליום ירושלים ולתהליכי הגאולה בכלל. </a:t>
            </a:r>
          </a:p>
          <a:p>
            <a:pPr lvl="0" algn="ctr" rtl="1">
              <a:buClr>
                <a:schemeClr val="dk1"/>
              </a:buClr>
              <a:buSzPts val="1100"/>
            </a:pPr>
            <a:r>
              <a:rPr lang="he-IL" dirty="0"/>
              <a:t>"אחד החבר'ה אמר שהוא לא מצא אפילו בית כנסת אחד בביתר עילית שלא אומרים בו תחנון ביום ירושלים", הם מספרים, "כביכול מדובר ביום רגיל לחלוטין. </a:t>
            </a:r>
          </a:p>
          <a:p>
            <a:pPr lvl="0" algn="ctr" rtl="1">
              <a:buClr>
                <a:schemeClr val="dk1"/>
              </a:buClr>
              <a:buSzPts val="1100"/>
            </a:pPr>
            <a:r>
              <a:rPr lang="he-IL" dirty="0"/>
              <a:t>כל אחד מאיתנו העלה רעיונות מה אפשר לעשות, וקבענו להיפגש שוב. </a:t>
            </a:r>
          </a:p>
          <a:p>
            <a:pPr lvl="0" algn="ctr" rtl="1">
              <a:buClr>
                <a:schemeClr val="dk1"/>
              </a:buClr>
              <a:buSzPts val="1100"/>
            </a:pPr>
            <a:r>
              <a:rPr lang="he-IL" dirty="0"/>
              <a:t>אחרי חודש נפגשנו שוב. שוב חזרו אותם הדיבורים </a:t>
            </a:r>
            <a:r>
              <a:rPr lang="he-IL" dirty="0" err="1"/>
              <a:t>והתחזקויות</a:t>
            </a:r>
            <a:r>
              <a:rPr lang="he-IL" dirty="0"/>
              <a:t>, אבל הפעם הבנו שאומנם אנחנו שבעה עשר יהודים שמתכנסים ויושבים יחד והנושא בוער בהם, ובכל זאת צריך להרחיב את המעגלים".</a:t>
            </a:r>
            <a:endParaRPr sz="3300" b="1" dirty="0">
              <a:solidFill>
                <a:srgbClr val="002060"/>
              </a:solidFill>
              <a:latin typeface="Helvetica Neue"/>
              <a:ea typeface="Helvetica Neue"/>
              <a:cs typeface="Helvetica Neue"/>
              <a:sym typeface="Helvetica Neue"/>
            </a:endParaRPr>
          </a:p>
        </p:txBody>
      </p:sp>
      <p:pic>
        <p:nvPicPr>
          <p:cNvPr id="3" name="תמונה 2" descr="תמונה שמכילה לבוש, איש, חליפה, אדם&#10;&#10;התיאור נוצר באופן אוטומטי">
            <a:extLst>
              <a:ext uri="{FF2B5EF4-FFF2-40B4-BE49-F238E27FC236}">
                <a16:creationId xmlns:a16="http://schemas.microsoft.com/office/drawing/2014/main" id="{2263570B-60DA-5002-ED7E-FCB73C874257}"/>
              </a:ext>
            </a:extLst>
          </p:cNvPr>
          <p:cNvPicPr>
            <a:picLocks noChangeAspect="1"/>
          </p:cNvPicPr>
          <p:nvPr/>
        </p:nvPicPr>
        <p:blipFill>
          <a:blip r:embed="rId4"/>
          <a:stretch>
            <a:fillRect/>
          </a:stretch>
        </p:blipFill>
        <p:spPr>
          <a:xfrm>
            <a:off x="0" y="0"/>
            <a:ext cx="3694546" cy="2078182"/>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2">
                                            <p:txEl>
                                              <p:pRg st="0" end="0"/>
                                            </p:txEl>
                                          </p:spTgt>
                                        </p:tgtEl>
                                        <p:attrNameLst>
                                          <p:attrName>style.visibility</p:attrName>
                                        </p:attrNameLst>
                                      </p:cBhvr>
                                      <p:to>
                                        <p:strVal val="visible"/>
                                      </p:to>
                                    </p:set>
                                    <p:animEffect transition="in" filter="fade">
                                      <p:cBhvr>
                                        <p:cTn id="7" dur="1000"/>
                                        <p:tgtEl>
                                          <p:spTgt spid="27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9" name="Google Shape;279;p50"/>
          <p:cNvSpPr txBox="1"/>
          <p:nvPr/>
        </p:nvSpPr>
        <p:spPr>
          <a:xfrm>
            <a:off x="4862384" y="123568"/>
            <a:ext cx="4281642" cy="3401707"/>
          </a:xfrm>
          <a:prstGeom prst="rect">
            <a:avLst/>
          </a:prstGeom>
          <a:noFill/>
          <a:ln>
            <a:noFill/>
          </a:ln>
        </p:spPr>
        <p:txBody>
          <a:bodyPr spcFirstLastPara="1" wrap="square" lIns="68575" tIns="68575" rIns="68575" bIns="68575" anchor="t" anchorCtr="0">
            <a:noAutofit/>
          </a:bodyPr>
          <a:lstStyle/>
          <a:p>
            <a:pPr marL="0" lvl="0" indent="0" algn="ctr" rtl="1">
              <a:lnSpc>
                <a:spcPct val="115000"/>
              </a:lnSpc>
              <a:spcBef>
                <a:spcPts val="0"/>
              </a:spcBef>
              <a:spcAft>
                <a:spcPts val="0"/>
              </a:spcAft>
              <a:buNone/>
            </a:pPr>
            <a:r>
              <a:rPr lang="he-IL" sz="1200" dirty="0">
                <a:solidFill>
                  <a:srgbClr val="002060"/>
                </a:solidFill>
                <a:latin typeface="Helvetica Neue"/>
                <a:ea typeface="Helvetica Neue"/>
                <a:cs typeface="Helvetica Neue"/>
                <a:sym typeface="Helvetica Neue"/>
              </a:rPr>
              <a:t>אחד החברים הציע להוציא עלון על החזרה לארץ ישראל ותהליכי הגאולה שייכתבו בו מאמרים תורניים </a:t>
            </a:r>
            <a:r>
              <a:rPr lang="he-IL" sz="1200" dirty="0" err="1">
                <a:solidFill>
                  <a:srgbClr val="002060"/>
                </a:solidFill>
                <a:latin typeface="Helvetica Neue"/>
                <a:ea typeface="Helvetica Neue"/>
                <a:cs typeface="Helvetica Neue"/>
                <a:sym typeface="Helvetica Neue"/>
              </a:rPr>
              <a:t>והשקפתיים</a:t>
            </a:r>
            <a:r>
              <a:rPr lang="he-IL" sz="1200" dirty="0">
                <a:solidFill>
                  <a:srgbClr val="002060"/>
                </a:solidFill>
                <a:latin typeface="Helvetica Neue"/>
                <a:ea typeface="Helvetica Neue"/>
                <a:cs typeface="Helvetica Neue"/>
                <a:sym typeface="Helvetica Neue"/>
              </a:rPr>
              <a:t> בשבח הארץ והניסים שמתלווים לחזרת עם ישראל לארצו. "הבעיה היחידה הייתה שלא היה לנו אפילו שקל אחד כדי להדפיס את העלון הזה", נזכר הרב יהודה אפשטיין. "אותו חבר אמר לי: יהודה, בוא נתחיל. תשלח את זה בתפוצת המייל שלך לחברים, ונראה מה יתקדם. בתפוצת המייל שלי היו באותו זמן שלושים אנשים. כתבנו כמה מאמרים, ערכתי את זה קצת ושלחתי במייל.</a:t>
            </a:r>
          </a:p>
          <a:p>
            <a:pPr marL="0" lvl="0" indent="0" algn="ctr" rtl="1">
              <a:lnSpc>
                <a:spcPct val="115000"/>
              </a:lnSpc>
              <a:spcBef>
                <a:spcPts val="0"/>
              </a:spcBef>
              <a:spcAft>
                <a:spcPts val="0"/>
              </a:spcAft>
              <a:buNone/>
            </a:pPr>
            <a:endParaRPr lang="he-IL" sz="1200"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None/>
            </a:pPr>
            <a:r>
              <a:rPr lang="he-IL" sz="1200" dirty="0">
                <a:solidFill>
                  <a:srgbClr val="002060"/>
                </a:solidFill>
                <a:latin typeface="Helvetica Neue"/>
                <a:ea typeface="Helvetica Neue"/>
                <a:cs typeface="Helvetica Neue"/>
                <a:sym typeface="Helvetica Neue"/>
              </a:rPr>
              <a:t>"למחרת בבוקר הגעתי לכולל שלמדתי בו בעיר העתיקה, וראיתי שמישהו שקיבל את העלון במייל הדפיס אותו בעצמו בעותק אחד והביא לכולל. העותק היחיד הזה עבר בין הידיים של האברכים, וכולם התפעלו ושמחו לקרוא.</a:t>
            </a:r>
          </a:p>
          <a:p>
            <a:pPr marL="0" lvl="0" indent="0" algn="ctr" rtl="1">
              <a:lnSpc>
                <a:spcPct val="115000"/>
              </a:lnSpc>
              <a:spcBef>
                <a:spcPts val="0"/>
              </a:spcBef>
              <a:spcAft>
                <a:spcPts val="0"/>
              </a:spcAft>
              <a:buNone/>
            </a:pPr>
            <a:endParaRPr lang="he-IL" sz="1200"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None/>
            </a:pPr>
            <a:r>
              <a:rPr lang="he-IL" sz="1200" dirty="0">
                <a:solidFill>
                  <a:srgbClr val="002060"/>
                </a:solidFill>
                <a:latin typeface="Helvetica Neue"/>
                <a:ea typeface="Helvetica Neue"/>
                <a:cs typeface="Helvetica Neue"/>
                <a:sym typeface="Helvetica Neue"/>
              </a:rPr>
              <a:t>"כבר באותו הערב הגעתי לחתונה של בחור מהישיבה, ואחד הבחורים שהיה שם אמר לי שהעלון הגיע גם אליהם. גם הוא סיפר שהם נהנו מאוד לקרוא את העלון, ואז הוא הוציא מהכיס מעטפה ונתן לי. קח, זה להוצאות הדפוס, הוא אמר. פתחתי את המעטפה וראיתי שם ארבעת אלפים שקלים.</a:t>
            </a:r>
          </a:p>
          <a:p>
            <a:pPr marL="0" lvl="0" indent="0" algn="ctr" rtl="1">
              <a:lnSpc>
                <a:spcPct val="115000"/>
              </a:lnSpc>
              <a:spcBef>
                <a:spcPts val="0"/>
              </a:spcBef>
              <a:spcAft>
                <a:spcPts val="0"/>
              </a:spcAft>
              <a:buNone/>
            </a:pPr>
            <a:endParaRPr lang="he-IL" sz="1200" dirty="0">
              <a:solidFill>
                <a:srgbClr val="002060"/>
              </a:solidFill>
              <a:latin typeface="Helvetica Neue"/>
              <a:ea typeface="Helvetica Neue"/>
              <a:cs typeface="Helvetica Neue"/>
              <a:sym typeface="Helvetica Neue"/>
            </a:endParaRPr>
          </a:p>
          <a:p>
            <a:pPr marL="0" lvl="0" indent="0" algn="l" rtl="0">
              <a:spcBef>
                <a:spcPts val="0"/>
              </a:spcBef>
              <a:spcAft>
                <a:spcPts val="0"/>
              </a:spcAft>
              <a:buNone/>
            </a:pPr>
            <a:endParaRPr sz="900" b="1" dirty="0">
              <a:solidFill>
                <a:srgbClr val="002060"/>
              </a:solidFill>
              <a:latin typeface="Helvetica Neue"/>
              <a:ea typeface="Helvetica Neue"/>
              <a:cs typeface="Helvetica Neue"/>
              <a:sym typeface="Helvetica Neue"/>
            </a:endParaRPr>
          </a:p>
        </p:txBody>
      </p:sp>
      <p:pic>
        <p:nvPicPr>
          <p:cNvPr id="3" name="תמונה 2">
            <a:extLst>
              <a:ext uri="{FF2B5EF4-FFF2-40B4-BE49-F238E27FC236}">
                <a16:creationId xmlns:a16="http://schemas.microsoft.com/office/drawing/2014/main" id="{01A0D717-50FA-F01A-C6D5-DA4C67917456}"/>
              </a:ext>
            </a:extLst>
          </p:cNvPr>
          <p:cNvPicPr>
            <a:picLocks noChangeAspect="1"/>
          </p:cNvPicPr>
          <p:nvPr/>
        </p:nvPicPr>
        <p:blipFill>
          <a:blip r:embed="rId3"/>
          <a:stretch>
            <a:fillRect/>
          </a:stretch>
        </p:blipFill>
        <p:spPr>
          <a:xfrm>
            <a:off x="0" y="0"/>
            <a:ext cx="4816503" cy="2071536"/>
          </a:xfrm>
          <a:prstGeom prst="rect">
            <a:avLst/>
          </a:prstGeom>
        </p:spPr>
      </p:pic>
      <p:sp>
        <p:nvSpPr>
          <p:cNvPr id="4" name="תיבת טקסט 3">
            <a:extLst>
              <a:ext uri="{FF2B5EF4-FFF2-40B4-BE49-F238E27FC236}">
                <a16:creationId xmlns:a16="http://schemas.microsoft.com/office/drawing/2014/main" id="{7D321B51-6DC5-67E0-F33E-B2641A3350EC}"/>
              </a:ext>
            </a:extLst>
          </p:cNvPr>
          <p:cNvSpPr txBox="1"/>
          <p:nvPr/>
        </p:nvSpPr>
        <p:spPr>
          <a:xfrm>
            <a:off x="278027" y="2458995"/>
            <a:ext cx="4429897" cy="954107"/>
          </a:xfrm>
          <a:prstGeom prst="rect">
            <a:avLst/>
          </a:prstGeom>
          <a:noFill/>
        </p:spPr>
        <p:txBody>
          <a:bodyPr wrap="square" rtlCol="1">
            <a:spAutoFit/>
          </a:bodyPr>
          <a:lstStyle/>
          <a:p>
            <a:pPr algn="r"/>
            <a:r>
              <a:rPr lang="he-IL" sz="1400" dirty="0">
                <a:solidFill>
                  <a:srgbClr val="002060"/>
                </a:solidFill>
                <a:latin typeface="Helvetica Neue"/>
                <a:ea typeface="Helvetica Neue"/>
                <a:cs typeface="Helvetica Neue"/>
                <a:sym typeface="Helvetica Neue"/>
              </a:rPr>
              <a:t>"מייד למחרת הלכנו לבית דפוס והדפסנו חמשת אלפים עלונים, חילקנו אותם בריכוזים חרדיים, </a:t>
            </a:r>
          </a:p>
          <a:p>
            <a:pPr algn="r"/>
            <a:r>
              <a:rPr lang="he-IL" sz="1400" dirty="0">
                <a:solidFill>
                  <a:srgbClr val="002060"/>
                </a:solidFill>
                <a:latin typeface="Helvetica Neue"/>
                <a:ea typeface="Helvetica Neue"/>
                <a:cs typeface="Helvetica Neue"/>
                <a:sym typeface="Helvetica Neue"/>
              </a:rPr>
              <a:t>והשאר היסטוריה, כמו שאומרים", הוא צוחק.</a:t>
            </a:r>
            <a:endParaRPr lang="he-IL" sz="1050" dirty="0">
              <a:solidFill>
                <a:srgbClr val="002060"/>
              </a:solidFill>
              <a:latin typeface="Helvetica Neue"/>
              <a:ea typeface="Helvetica Neue"/>
              <a:cs typeface="Helvetica Neue"/>
              <a:sym typeface="Helvetica Neue"/>
            </a:endParaRPr>
          </a:p>
          <a:p>
            <a:pPr algn="r"/>
            <a:endParaRPr lang="he-IL"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40"/>
          <p:cNvSpPr txBox="1"/>
          <p:nvPr/>
        </p:nvSpPr>
        <p:spPr>
          <a:xfrm>
            <a:off x="597800" y="0"/>
            <a:ext cx="8362500" cy="1077188"/>
          </a:xfrm>
          <a:prstGeom prst="rect">
            <a:avLst/>
          </a:prstGeom>
          <a:noFill/>
          <a:ln>
            <a:noFill/>
          </a:ln>
        </p:spPr>
        <p:txBody>
          <a:bodyPr spcFirstLastPara="1" wrap="square" lIns="91425" tIns="91425" rIns="91425" bIns="91425" anchor="t" anchorCtr="0">
            <a:spAutoFit/>
          </a:bodyPr>
          <a:lstStyle/>
          <a:p>
            <a:pPr marL="0" lvl="0" indent="0" algn="r" rtl="1">
              <a:spcBef>
                <a:spcPts val="0"/>
              </a:spcBef>
              <a:spcAft>
                <a:spcPts val="0"/>
              </a:spcAft>
              <a:buClr>
                <a:schemeClr val="dk1"/>
              </a:buClr>
              <a:buSzPts val="1100"/>
              <a:buFont typeface="Arial"/>
              <a:buNone/>
            </a:pPr>
            <a:r>
              <a:rPr lang="he-IL" sz="4400" b="1" dirty="0">
                <a:solidFill>
                  <a:srgbClr val="002060"/>
                </a:solidFill>
                <a:latin typeface="Helvetica Neue"/>
                <a:ea typeface="Helvetica Neue"/>
                <a:cs typeface="Helvetica Neue"/>
                <a:sym typeface="Helvetica Neue"/>
              </a:rPr>
              <a:t>הדרך שדרכה מגיעים לקדושת ציון</a:t>
            </a:r>
            <a:endParaRPr sz="4400" b="1" dirty="0">
              <a:solidFill>
                <a:srgbClr val="002060"/>
              </a:solidFill>
              <a:latin typeface="Helvetica Neue"/>
              <a:ea typeface="Helvetica Neue"/>
              <a:cs typeface="Helvetica Neue"/>
              <a:sym typeface="Helvetica Neue"/>
            </a:endParaRPr>
          </a:p>
          <a:p>
            <a:pPr marL="0" lvl="0" indent="0" algn="l" rtl="0">
              <a:spcBef>
                <a:spcPts val="0"/>
              </a:spcBef>
              <a:spcAft>
                <a:spcPts val="0"/>
              </a:spcAft>
              <a:buNone/>
            </a:pPr>
            <a:endParaRPr dirty="0">
              <a:latin typeface="Calibri"/>
              <a:ea typeface="Calibri"/>
              <a:cs typeface="Calibri"/>
              <a:sym typeface="Calibri"/>
            </a:endParaRPr>
          </a:p>
        </p:txBody>
      </p:sp>
      <p:pic>
        <p:nvPicPr>
          <p:cNvPr id="1028" name="Picture 4" descr="סקר ענק: חצי מהיהודים רוצים לגרש ערבים, רוב הדתיים והחרדים יעדיפו מדינת הלכה">
            <a:extLst>
              <a:ext uri="{FF2B5EF4-FFF2-40B4-BE49-F238E27FC236}">
                <a16:creationId xmlns:a16="http://schemas.microsoft.com/office/drawing/2014/main" id="{597C2252-B080-E638-C2D1-184E2BBD09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771" y="2885710"/>
            <a:ext cx="2114550" cy="21621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41"/>
          <p:cNvSpPr txBox="1"/>
          <p:nvPr/>
        </p:nvSpPr>
        <p:spPr>
          <a:xfrm>
            <a:off x="2991650" y="638575"/>
            <a:ext cx="5729786" cy="3402900"/>
          </a:xfrm>
          <a:prstGeom prst="rect">
            <a:avLst/>
          </a:prstGeom>
          <a:noFill/>
          <a:ln>
            <a:noFill/>
          </a:ln>
        </p:spPr>
        <p:txBody>
          <a:bodyPr spcFirstLastPara="1" wrap="square" lIns="91425" tIns="91425" rIns="91425" bIns="91425" anchor="t" anchorCtr="0">
            <a:noAutofit/>
          </a:bodyPr>
          <a:lstStyle/>
          <a:p>
            <a:pPr marL="0" lvl="0" indent="0" algn="r" rtl="1">
              <a:lnSpc>
                <a:spcPct val="115000"/>
              </a:lnSpc>
              <a:spcBef>
                <a:spcPts val="0"/>
              </a:spcBef>
              <a:spcAft>
                <a:spcPts val="0"/>
              </a:spcAft>
              <a:buNone/>
            </a:pPr>
            <a:r>
              <a:rPr lang="he-IL" sz="4000" b="1" dirty="0">
                <a:solidFill>
                  <a:srgbClr val="002060"/>
                </a:solidFill>
                <a:latin typeface="Helvetica Neue"/>
                <a:ea typeface="Helvetica Neue"/>
                <a:cs typeface="Helvetica Neue"/>
                <a:sym typeface="Helvetica Neue"/>
              </a:rPr>
              <a:t>סיכום הדרכים להתקרבות:</a:t>
            </a:r>
            <a:endParaRPr sz="4000" b="1" dirty="0">
              <a:solidFill>
                <a:srgbClr val="002060"/>
              </a:solidFill>
              <a:latin typeface="Helvetica Neue"/>
              <a:ea typeface="Helvetica Neue"/>
              <a:cs typeface="Helvetica Neue"/>
              <a:sym typeface="Helvetica Neue"/>
            </a:endParaRPr>
          </a:p>
          <a:p>
            <a:pPr marL="0" lvl="0" indent="0" algn="r" rtl="0">
              <a:spcBef>
                <a:spcPts val="0"/>
              </a:spcBef>
              <a:spcAft>
                <a:spcPts val="0"/>
              </a:spcAft>
              <a:buNone/>
            </a:pPr>
            <a:r>
              <a:rPr lang="he-IL" sz="4800" b="1" dirty="0">
                <a:solidFill>
                  <a:srgbClr val="002060"/>
                </a:solidFill>
                <a:latin typeface="Helvetica Neue"/>
                <a:ea typeface="Helvetica Neue"/>
                <a:cs typeface="Helvetica Neue"/>
                <a:sym typeface="Helvetica Neue"/>
              </a:rPr>
              <a:t>הודאה לה' על הניסים</a:t>
            </a:r>
            <a:endParaRPr sz="4800" dirty="0">
              <a:solidFill>
                <a:srgbClr val="002060"/>
              </a:solidFill>
              <a:latin typeface="Helvetica Neue"/>
              <a:ea typeface="Helvetica Neue"/>
              <a:cs typeface="Helvetica Neue"/>
              <a:sym typeface="Helvetica Neue"/>
            </a:endParaRPr>
          </a:p>
          <a:p>
            <a:pPr marL="0" lvl="0" indent="0" algn="r" rtl="0">
              <a:spcBef>
                <a:spcPts val="0"/>
              </a:spcBef>
              <a:spcAft>
                <a:spcPts val="0"/>
              </a:spcAft>
              <a:buNone/>
            </a:pPr>
            <a:r>
              <a:rPr lang="he-IL" sz="4000" b="1" dirty="0">
                <a:solidFill>
                  <a:srgbClr val="002060"/>
                </a:solidFill>
                <a:latin typeface="Helvetica Neue"/>
                <a:ea typeface="Helvetica Neue"/>
                <a:cs typeface="Helvetica Neue"/>
                <a:sym typeface="Helvetica Neue"/>
              </a:rPr>
              <a:t>לימוד על ארץ ישראל</a:t>
            </a:r>
            <a:endParaRPr sz="4000" b="1" dirty="0">
              <a:solidFill>
                <a:srgbClr val="002060"/>
              </a:solidFill>
              <a:latin typeface="Helvetica Neue"/>
              <a:ea typeface="Helvetica Neue"/>
              <a:cs typeface="Helvetica Neue"/>
              <a:sym typeface="Helvetica Neue"/>
            </a:endParaRPr>
          </a:p>
          <a:p>
            <a:pPr marL="0" lvl="0" indent="0" algn="r" rtl="0">
              <a:spcBef>
                <a:spcPts val="0"/>
              </a:spcBef>
              <a:spcAft>
                <a:spcPts val="0"/>
              </a:spcAft>
              <a:buNone/>
            </a:pPr>
            <a:r>
              <a:rPr lang="he-IL" sz="4800" dirty="0">
                <a:solidFill>
                  <a:srgbClr val="002060"/>
                </a:solidFill>
                <a:latin typeface="Helvetica Neue"/>
                <a:ea typeface="Helvetica Neue"/>
                <a:cs typeface="Helvetica Neue"/>
                <a:sym typeface="Helvetica Neue"/>
              </a:rPr>
              <a:t>מדינת הלכה</a:t>
            </a:r>
          </a:p>
          <a:p>
            <a:pPr marL="0" lvl="0" indent="0" algn="r" rtl="0">
              <a:spcBef>
                <a:spcPts val="0"/>
              </a:spcBef>
              <a:spcAft>
                <a:spcPts val="0"/>
              </a:spcAft>
              <a:buNone/>
            </a:pPr>
            <a:r>
              <a:rPr lang="he-IL" sz="4800" b="1" dirty="0">
                <a:solidFill>
                  <a:srgbClr val="002060"/>
                </a:solidFill>
                <a:latin typeface="Helvetica Neue"/>
                <a:ea typeface="Helvetica Neue"/>
                <a:cs typeface="Helvetica Neue"/>
                <a:sym typeface="Helvetica Neue"/>
              </a:rPr>
              <a:t>       דרישת מקדש</a:t>
            </a:r>
            <a:endParaRPr sz="4800" b="1" dirty="0">
              <a:solidFill>
                <a:srgbClr val="002060"/>
              </a:solidFill>
              <a:latin typeface="Helvetica Neue"/>
              <a:ea typeface="Helvetica Neue"/>
              <a:cs typeface="Helvetica Neue"/>
              <a:sym typeface="Helvetica Neue"/>
            </a:endParaRPr>
          </a:p>
        </p:txBody>
      </p:sp>
      <p:pic>
        <p:nvPicPr>
          <p:cNvPr id="3" name="תמונה 2">
            <a:extLst>
              <a:ext uri="{FF2B5EF4-FFF2-40B4-BE49-F238E27FC236}">
                <a16:creationId xmlns:a16="http://schemas.microsoft.com/office/drawing/2014/main" id="{25F4781E-4931-C01F-BA3B-42BAB2C6BD01}"/>
              </a:ext>
            </a:extLst>
          </p:cNvPr>
          <p:cNvPicPr>
            <a:picLocks noChangeAspect="1"/>
          </p:cNvPicPr>
          <p:nvPr/>
        </p:nvPicPr>
        <p:blipFill>
          <a:blip r:embed="rId3"/>
          <a:stretch>
            <a:fillRect/>
          </a:stretch>
        </p:blipFill>
        <p:spPr>
          <a:xfrm>
            <a:off x="0" y="0"/>
            <a:ext cx="2969071" cy="2660073"/>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35"/>
          <p:cNvSpPr txBox="1"/>
          <p:nvPr/>
        </p:nvSpPr>
        <p:spPr>
          <a:xfrm>
            <a:off x="2895400" y="207225"/>
            <a:ext cx="6248700" cy="5143500"/>
          </a:xfrm>
          <a:prstGeom prst="rect">
            <a:avLst/>
          </a:prstGeom>
          <a:noFill/>
          <a:ln>
            <a:noFill/>
          </a:ln>
        </p:spPr>
        <p:txBody>
          <a:bodyPr spcFirstLastPara="1" wrap="square" lIns="91425" tIns="91425" rIns="91425" bIns="91425" anchor="t" anchorCtr="0">
            <a:noAutofit/>
          </a:bodyPr>
          <a:lstStyle/>
          <a:p>
            <a:pPr marL="0" lvl="0" indent="0" algn="just" rtl="1">
              <a:lnSpc>
                <a:spcPct val="115000"/>
              </a:lnSpc>
              <a:spcBef>
                <a:spcPts val="0"/>
              </a:spcBef>
              <a:spcAft>
                <a:spcPts val="0"/>
              </a:spcAft>
              <a:buNone/>
            </a:pPr>
            <a:r>
              <a:rPr lang="he-IL" sz="4000" dirty="0">
                <a:solidFill>
                  <a:srgbClr val="002060"/>
                </a:solidFill>
                <a:latin typeface="Helvetica Neue"/>
                <a:ea typeface="Helvetica Neue"/>
                <a:cs typeface="Helvetica Neue"/>
                <a:sym typeface="Helvetica Neue"/>
              </a:rPr>
              <a:t>למה אין רבנים לקדושת ציון?</a:t>
            </a:r>
            <a:endParaRPr sz="4000" dirty="0">
              <a:solidFill>
                <a:srgbClr val="002060"/>
              </a:solidFill>
              <a:latin typeface="Helvetica Neue"/>
              <a:ea typeface="Helvetica Neue"/>
              <a:cs typeface="Helvetica Neue"/>
              <a:sym typeface="Helvetica Neue"/>
            </a:endParaRPr>
          </a:p>
          <a:p>
            <a:pPr marL="457200" lvl="0" indent="-406400" algn="r" rtl="1">
              <a:lnSpc>
                <a:spcPct val="150000"/>
              </a:lnSpc>
              <a:spcBef>
                <a:spcPts val="0"/>
              </a:spcBef>
              <a:spcAft>
                <a:spcPts val="0"/>
              </a:spcAft>
              <a:buClr>
                <a:srgbClr val="002060"/>
              </a:buClr>
              <a:buSzPts val="2800"/>
              <a:buFont typeface="Helvetica Neue"/>
              <a:buAutoNum type="arabicPeriod"/>
            </a:pPr>
            <a:r>
              <a:rPr lang="iw" sz="2800" dirty="0">
                <a:solidFill>
                  <a:srgbClr val="002060"/>
                </a:solidFill>
                <a:latin typeface="Helvetica Neue"/>
                <a:ea typeface="Helvetica Neue"/>
                <a:cs typeface="Helvetica Neue"/>
                <a:sym typeface="Helvetica Neue"/>
              </a:rPr>
              <a:t> </a:t>
            </a:r>
            <a:r>
              <a:rPr lang="he-IL" sz="2800" dirty="0">
                <a:solidFill>
                  <a:srgbClr val="002060"/>
                </a:solidFill>
                <a:latin typeface="Helvetica Neue"/>
                <a:ea typeface="Helvetica Neue"/>
                <a:cs typeface="Helvetica Neue"/>
                <a:sym typeface="Helvetica Neue"/>
              </a:rPr>
              <a:t>יש הרבה רבנים שתומכים. </a:t>
            </a:r>
            <a:endParaRPr sz="2800" dirty="0">
              <a:solidFill>
                <a:srgbClr val="002060"/>
              </a:solidFill>
              <a:latin typeface="Helvetica Neue"/>
              <a:ea typeface="Helvetica Neue"/>
              <a:cs typeface="Helvetica Neue"/>
              <a:sym typeface="Helvetica Neue"/>
            </a:endParaRPr>
          </a:p>
          <a:p>
            <a:pPr marL="457200" lvl="0" indent="-406400" algn="r" rtl="1">
              <a:lnSpc>
                <a:spcPct val="150000"/>
              </a:lnSpc>
              <a:spcBef>
                <a:spcPts val="0"/>
              </a:spcBef>
              <a:spcAft>
                <a:spcPts val="0"/>
              </a:spcAft>
              <a:buClr>
                <a:srgbClr val="002060"/>
              </a:buClr>
              <a:buSzPts val="2800"/>
              <a:buFont typeface="Helvetica Neue"/>
              <a:buAutoNum type="arabicPeriod"/>
            </a:pPr>
            <a:r>
              <a:rPr lang="he-IL" sz="2800" dirty="0">
                <a:solidFill>
                  <a:srgbClr val="002060"/>
                </a:solidFill>
                <a:latin typeface="Helvetica Neue"/>
                <a:ea typeface="Helvetica Neue"/>
                <a:cs typeface="Helvetica Neue"/>
                <a:sym typeface="Helvetica Neue"/>
              </a:rPr>
              <a:t>כמעט אף רב לא מסכים לחתום נגד. </a:t>
            </a:r>
            <a:endParaRPr sz="2800" dirty="0">
              <a:solidFill>
                <a:srgbClr val="002060"/>
              </a:solidFill>
              <a:latin typeface="Helvetica Neue"/>
              <a:ea typeface="Helvetica Neue"/>
              <a:cs typeface="Helvetica Neue"/>
              <a:sym typeface="Helvetica Neue"/>
            </a:endParaRPr>
          </a:p>
          <a:p>
            <a:pPr marL="457200" lvl="0" indent="-406400" algn="r" rtl="1">
              <a:lnSpc>
                <a:spcPct val="150000"/>
              </a:lnSpc>
              <a:spcBef>
                <a:spcPts val="0"/>
              </a:spcBef>
              <a:spcAft>
                <a:spcPts val="0"/>
              </a:spcAft>
              <a:buClr>
                <a:srgbClr val="002060"/>
              </a:buClr>
              <a:buSzPts val="2800"/>
              <a:buFont typeface="Helvetica Neue"/>
              <a:buAutoNum type="arabicPeriod"/>
            </a:pPr>
            <a:r>
              <a:rPr lang="he-IL" sz="2400" dirty="0">
                <a:solidFill>
                  <a:srgbClr val="002060"/>
                </a:solidFill>
                <a:latin typeface="Helvetica Neue"/>
                <a:ea typeface="Helvetica Neue"/>
                <a:cs typeface="Helvetica Neue"/>
                <a:sym typeface="Helvetica Neue"/>
              </a:rPr>
              <a:t>היות ואין לו משנה סדורה   לא רוצה לחתום.</a:t>
            </a:r>
            <a:endParaRPr sz="2400" dirty="0">
              <a:solidFill>
                <a:srgbClr val="002060"/>
              </a:solidFill>
              <a:latin typeface="Helvetica Neue"/>
              <a:ea typeface="Helvetica Neue"/>
              <a:cs typeface="Helvetica Neue"/>
              <a:sym typeface="Helvetica Neue"/>
            </a:endParaRPr>
          </a:p>
          <a:p>
            <a:pPr marL="457200" lvl="0" indent="-406400" algn="r" rtl="1">
              <a:lnSpc>
                <a:spcPct val="150000"/>
              </a:lnSpc>
              <a:spcBef>
                <a:spcPts val="0"/>
              </a:spcBef>
              <a:spcAft>
                <a:spcPts val="0"/>
              </a:spcAft>
              <a:buClr>
                <a:srgbClr val="002060"/>
              </a:buClr>
              <a:buSzPts val="2800"/>
              <a:buFont typeface="Helvetica Neue"/>
              <a:buAutoNum type="arabicPeriod"/>
            </a:pPr>
            <a:r>
              <a:rPr lang="he-IL" sz="2800" dirty="0">
                <a:solidFill>
                  <a:srgbClr val="002060"/>
                </a:solidFill>
                <a:latin typeface="Helvetica Neue"/>
                <a:ea typeface="Helvetica Neue"/>
                <a:cs typeface="Helvetica Neue"/>
                <a:sym typeface="Helvetica Neue"/>
              </a:rPr>
              <a:t>לא יודעים לאן זה יוביל בדור הבא. </a:t>
            </a:r>
            <a:endParaRPr sz="2800" dirty="0">
              <a:solidFill>
                <a:srgbClr val="002060"/>
              </a:solidFill>
              <a:latin typeface="Helvetica Neue"/>
              <a:ea typeface="Helvetica Neue"/>
              <a:cs typeface="Helvetica Neue"/>
              <a:sym typeface="Helvetica Neue"/>
            </a:endParaRPr>
          </a:p>
          <a:p>
            <a:pPr marL="0" lvl="0" indent="0" algn="r" rtl="1">
              <a:lnSpc>
                <a:spcPct val="115000"/>
              </a:lnSpc>
              <a:spcBef>
                <a:spcPts val="1600"/>
              </a:spcBef>
              <a:spcAft>
                <a:spcPts val="0"/>
              </a:spcAft>
              <a:buNone/>
            </a:pPr>
            <a:br>
              <a:rPr lang="iw" sz="2400" dirty="0">
                <a:solidFill>
                  <a:srgbClr val="002060"/>
                </a:solidFill>
                <a:latin typeface="Helvetica Neue"/>
                <a:ea typeface="Helvetica Neue"/>
                <a:cs typeface="Helvetica Neue"/>
                <a:sym typeface="Helvetica Neue"/>
              </a:rPr>
            </a:br>
            <a:endParaRPr sz="2400"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None/>
            </a:pPr>
            <a:endParaRPr sz="1800" dirty="0">
              <a:solidFill>
                <a:srgbClr val="002060"/>
              </a:solidFill>
              <a:latin typeface="Helvetica Neue"/>
              <a:ea typeface="Helvetica Neue"/>
              <a:cs typeface="Helvetica Neue"/>
              <a:sym typeface="Helvetica Neue"/>
            </a:endParaRPr>
          </a:p>
        </p:txBody>
      </p:sp>
      <p:pic>
        <p:nvPicPr>
          <p:cNvPr id="8194" name="Picture 2" descr="You are currently viewing מכתבי תמיכה וברכה – אייר תשפ&quot;ד">
            <a:extLst>
              <a:ext uri="{FF2B5EF4-FFF2-40B4-BE49-F238E27FC236}">
                <a16:creationId xmlns:a16="http://schemas.microsoft.com/office/drawing/2014/main" id="{1DD9534F-D0E9-DF99-0129-AC4DD3C92C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1280"/>
          <a:stretch/>
        </p:blipFill>
        <p:spPr bwMode="auto">
          <a:xfrm>
            <a:off x="0" y="0"/>
            <a:ext cx="3228109"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225219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204">
          <a:extLst>
            <a:ext uri="{FF2B5EF4-FFF2-40B4-BE49-F238E27FC236}">
              <a16:creationId xmlns:a16="http://schemas.microsoft.com/office/drawing/2014/main" id="{BFB68927-6537-8C8E-938A-E5619EBDFDF8}"/>
            </a:ext>
          </a:extLst>
        </p:cNvPr>
        <p:cNvGrpSpPr/>
        <p:nvPr/>
      </p:nvGrpSpPr>
      <p:grpSpPr>
        <a:xfrm>
          <a:off x="0" y="0"/>
          <a:ext cx="0" cy="0"/>
          <a:chOff x="0" y="0"/>
          <a:chExt cx="0" cy="0"/>
        </a:xfrm>
      </p:grpSpPr>
      <p:sp>
        <p:nvSpPr>
          <p:cNvPr id="205" name="Google Shape;205;p38">
            <a:extLst>
              <a:ext uri="{FF2B5EF4-FFF2-40B4-BE49-F238E27FC236}">
                <a16:creationId xmlns:a16="http://schemas.microsoft.com/office/drawing/2014/main" id="{BAF0F8FE-4399-E37A-E7B9-DDCD1FA5928F}"/>
              </a:ext>
            </a:extLst>
          </p:cNvPr>
          <p:cNvSpPr txBox="1"/>
          <p:nvPr/>
        </p:nvSpPr>
        <p:spPr>
          <a:xfrm>
            <a:off x="-136187" y="0"/>
            <a:ext cx="8965213" cy="5143500"/>
          </a:xfrm>
          <a:prstGeom prst="rect">
            <a:avLst/>
          </a:prstGeom>
          <a:noFill/>
          <a:ln>
            <a:noFill/>
          </a:ln>
        </p:spPr>
        <p:txBody>
          <a:bodyPr spcFirstLastPara="1" wrap="square" lIns="68575" tIns="68575" rIns="68575" bIns="68575" anchor="t" anchorCtr="0">
            <a:noAutofit/>
          </a:bodyPr>
          <a:lstStyle/>
          <a:p>
            <a:pPr marL="0" lvl="0" indent="0" algn="r" rtl="1">
              <a:spcBef>
                <a:spcPts val="0"/>
              </a:spcBef>
              <a:spcAft>
                <a:spcPts val="0"/>
              </a:spcAft>
              <a:buNone/>
            </a:pPr>
            <a:r>
              <a:rPr lang="he-IL" sz="4800" b="1" dirty="0">
                <a:solidFill>
                  <a:srgbClr val="002060"/>
                </a:solidFill>
                <a:latin typeface="Helvetica Neue"/>
                <a:ea typeface="Helvetica Neue"/>
                <a:cs typeface="Helvetica Neue"/>
                <a:sym typeface="Helvetica Neue"/>
              </a:rPr>
              <a:t>הדרך השלישית</a:t>
            </a:r>
            <a:endParaRPr sz="3000" b="1" dirty="0">
              <a:solidFill>
                <a:srgbClr val="002060"/>
              </a:solidFill>
              <a:latin typeface="Helvetica Neue"/>
              <a:ea typeface="Helvetica Neue"/>
              <a:cs typeface="Helvetica Neue"/>
              <a:sym typeface="Helvetica Neue"/>
            </a:endParaRPr>
          </a:p>
          <a:p>
            <a:pPr marL="457200" lvl="0" indent="-419100" algn="r" rtl="1">
              <a:lnSpc>
                <a:spcPct val="100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גאולה או רשעים</a:t>
            </a:r>
            <a:br>
              <a:rPr lang="iw" sz="3000" dirty="0">
                <a:solidFill>
                  <a:srgbClr val="002060"/>
                </a:solidFill>
                <a:latin typeface="Helvetica Neue"/>
                <a:ea typeface="Helvetica Neue"/>
                <a:cs typeface="Helvetica Neue"/>
                <a:sym typeface="Helvetica Neue"/>
              </a:rPr>
            </a:br>
            <a:r>
              <a:rPr lang="he-IL" sz="2000" dirty="0">
                <a:solidFill>
                  <a:srgbClr val="002060"/>
                </a:solidFill>
                <a:latin typeface="Helvetica Neue"/>
                <a:ea typeface="Helvetica Neue"/>
                <a:cs typeface="Helvetica Neue"/>
                <a:sym typeface="Helvetica Neue"/>
              </a:rPr>
              <a:t>רשעים ואינה גאולה, גאולה ואינם רשעים, גאולה ע"י רשעים.</a:t>
            </a:r>
            <a:endParaRPr sz="1500" dirty="0">
              <a:solidFill>
                <a:srgbClr val="002060"/>
              </a:solidFill>
              <a:latin typeface="Helvetica Neue"/>
              <a:ea typeface="Helvetica Neue"/>
              <a:cs typeface="Helvetica Neue"/>
              <a:sym typeface="Helvetica Neue"/>
            </a:endParaRPr>
          </a:p>
          <a:p>
            <a:pPr marL="457200" lvl="0" indent="-419100" algn="r" rtl="1">
              <a:lnSpc>
                <a:spcPct val="100000"/>
              </a:lnSpc>
              <a:spcBef>
                <a:spcPts val="0"/>
              </a:spcBef>
              <a:spcAft>
                <a:spcPts val="0"/>
              </a:spcAft>
              <a:buClr>
                <a:srgbClr val="002060"/>
              </a:buClr>
              <a:buSzPts val="3000"/>
              <a:buFont typeface="Helvetica Neue"/>
              <a:buChar char="●"/>
            </a:pPr>
            <a:r>
              <a:rPr lang="he-IL" sz="2400" dirty="0">
                <a:solidFill>
                  <a:srgbClr val="002060"/>
                </a:solidFill>
                <a:latin typeface="Helvetica Neue"/>
                <a:ea typeface="Helvetica Neue"/>
                <a:cs typeface="Helvetica Neue"/>
                <a:sym typeface="Helvetica Neue"/>
              </a:rPr>
              <a:t>מהותה של ארץ ישראל</a:t>
            </a:r>
            <a:br>
              <a:rPr lang="iw" sz="3000" dirty="0">
                <a:solidFill>
                  <a:srgbClr val="002060"/>
                </a:solidFill>
                <a:latin typeface="Helvetica Neue"/>
                <a:ea typeface="Helvetica Neue"/>
                <a:cs typeface="Helvetica Neue"/>
                <a:sym typeface="Helvetica Neue"/>
              </a:rPr>
            </a:br>
            <a:r>
              <a:rPr lang="he-IL" sz="2000" dirty="0">
                <a:solidFill>
                  <a:srgbClr val="002060"/>
                </a:solidFill>
                <a:latin typeface="Helvetica Neue"/>
                <a:ea typeface="Helvetica Neue"/>
                <a:cs typeface="Helvetica Neue"/>
                <a:sym typeface="Helvetica Neue"/>
              </a:rPr>
              <a:t>מדינת לאום</a:t>
            </a:r>
            <a:r>
              <a:rPr lang="iw" sz="2000" dirty="0">
                <a:solidFill>
                  <a:srgbClr val="002060"/>
                </a:solidFill>
                <a:latin typeface="Helvetica Neue"/>
                <a:ea typeface="Helvetica Neue"/>
                <a:cs typeface="Helvetica Neue"/>
                <a:sym typeface="Helvetica Neue"/>
              </a:rPr>
              <a:t>, </a:t>
            </a:r>
            <a:r>
              <a:rPr lang="he-IL" sz="2000" dirty="0">
                <a:solidFill>
                  <a:srgbClr val="002060"/>
                </a:solidFill>
                <a:latin typeface="Helvetica Neue"/>
                <a:ea typeface="Helvetica Neue"/>
                <a:cs typeface="Helvetica Neue"/>
                <a:sym typeface="Helvetica Neue"/>
              </a:rPr>
              <a:t>מצווה גדולה וחשובה</a:t>
            </a:r>
            <a:r>
              <a:rPr lang="iw" sz="2000" dirty="0">
                <a:solidFill>
                  <a:srgbClr val="002060"/>
                </a:solidFill>
                <a:latin typeface="Helvetica Neue"/>
                <a:ea typeface="Helvetica Neue"/>
                <a:cs typeface="Helvetica Neue"/>
                <a:sym typeface="Helvetica Neue"/>
              </a:rPr>
              <a:t>, </a:t>
            </a:r>
            <a:r>
              <a:rPr lang="he-IL" sz="2000" dirty="0">
                <a:solidFill>
                  <a:srgbClr val="002060"/>
                </a:solidFill>
                <a:latin typeface="Helvetica Neue"/>
                <a:ea typeface="Helvetica Neue"/>
                <a:cs typeface="Helvetica Neue"/>
                <a:sym typeface="Helvetica Neue"/>
              </a:rPr>
              <a:t>ארץ הברית. </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הייחס לתקופה</a:t>
            </a:r>
            <a:br>
              <a:rPr lang="en-US" sz="2800" dirty="0">
                <a:solidFill>
                  <a:srgbClr val="002060"/>
                </a:solidFill>
                <a:latin typeface="Helvetica Neue"/>
                <a:ea typeface="Helvetica Neue"/>
                <a:cs typeface="Helvetica Neue"/>
                <a:sym typeface="Helvetica Neue"/>
              </a:rPr>
            </a:br>
            <a:r>
              <a:rPr lang="he-IL" sz="2000" dirty="0">
                <a:solidFill>
                  <a:srgbClr val="002060"/>
                </a:solidFill>
                <a:latin typeface="Helvetica Neue"/>
                <a:ea typeface="Helvetica Neue"/>
                <a:cs typeface="Helvetica Neue"/>
                <a:sym typeface="Helvetica Neue"/>
              </a:rPr>
              <a:t>עקבתא </a:t>
            </a:r>
            <a:r>
              <a:rPr lang="he-IL" sz="2000" dirty="0" err="1">
                <a:solidFill>
                  <a:srgbClr val="002060"/>
                </a:solidFill>
                <a:latin typeface="Helvetica Neue"/>
                <a:ea typeface="Helvetica Neue"/>
                <a:cs typeface="Helvetica Neue"/>
                <a:sym typeface="Helvetica Neue"/>
              </a:rPr>
              <a:t>דמשיחא</a:t>
            </a:r>
            <a:r>
              <a:rPr lang="iw" sz="2000" dirty="0">
                <a:solidFill>
                  <a:srgbClr val="002060"/>
                </a:solidFill>
                <a:latin typeface="Helvetica Neue"/>
                <a:ea typeface="Helvetica Neue"/>
                <a:cs typeface="Helvetica Neue"/>
                <a:sym typeface="Helvetica Neue"/>
              </a:rPr>
              <a:t>, </a:t>
            </a:r>
            <a:r>
              <a:rPr lang="he-IL" sz="2000" dirty="0">
                <a:solidFill>
                  <a:srgbClr val="002060"/>
                </a:solidFill>
                <a:latin typeface="Helvetica Neue"/>
                <a:ea typeface="Helvetica Neue"/>
                <a:cs typeface="Helvetica Neue"/>
                <a:sym typeface="Helvetica Neue"/>
              </a:rPr>
              <a:t>המדינה תחילת הגאולה</a:t>
            </a:r>
            <a:r>
              <a:rPr lang="iw" sz="2000" dirty="0">
                <a:solidFill>
                  <a:srgbClr val="002060"/>
                </a:solidFill>
                <a:latin typeface="Helvetica Neue"/>
                <a:ea typeface="Helvetica Neue"/>
                <a:cs typeface="Helvetica Neue"/>
                <a:sym typeface="Helvetica Neue"/>
              </a:rPr>
              <a:t>, </a:t>
            </a:r>
            <a:r>
              <a:rPr lang="he-IL" sz="2000" dirty="0">
                <a:solidFill>
                  <a:srgbClr val="002060"/>
                </a:solidFill>
                <a:latin typeface="Helvetica Neue"/>
                <a:ea typeface="Helvetica Neue"/>
                <a:cs typeface="Helvetica Neue"/>
                <a:sym typeface="Helvetica Neue"/>
              </a:rPr>
              <a:t>מתקופת </a:t>
            </a:r>
            <a:r>
              <a:rPr lang="he-IL" sz="2000" dirty="0" err="1">
                <a:solidFill>
                  <a:srgbClr val="002060"/>
                </a:solidFill>
                <a:latin typeface="Helvetica Neue"/>
                <a:ea typeface="Helvetica Neue"/>
                <a:cs typeface="Helvetica Neue"/>
                <a:sym typeface="Helvetica Neue"/>
              </a:rPr>
              <a:t>הגר"א</a:t>
            </a:r>
            <a:r>
              <a:rPr lang="he-IL" sz="2000" dirty="0">
                <a:solidFill>
                  <a:srgbClr val="002060"/>
                </a:solidFill>
                <a:latin typeface="Helvetica Neue"/>
                <a:ea typeface="Helvetica Neue"/>
                <a:cs typeface="Helvetica Neue"/>
                <a:sym typeface="Helvetica Neue"/>
              </a:rPr>
              <a:t> מתחילה הגאולה</a:t>
            </a:r>
            <a:endParaRPr sz="2000" dirty="0">
              <a:solidFill>
                <a:srgbClr val="002060"/>
              </a:solidFill>
              <a:latin typeface="Helvetica Neue"/>
              <a:ea typeface="Helvetica Neue"/>
              <a:cs typeface="Helvetica Neue"/>
              <a:sym typeface="Helvetica Neue"/>
            </a:endParaRPr>
          </a:p>
          <a:p>
            <a:pPr marL="457200" lvl="0" indent="-393700" algn="r" rtl="1">
              <a:buClr>
                <a:srgbClr val="002060"/>
              </a:buClr>
              <a:buSzPts val="2600"/>
              <a:buFont typeface="Helvetica Neue"/>
              <a:buChar char="●"/>
            </a:pPr>
            <a:r>
              <a:rPr lang="he-IL" sz="2600" dirty="0">
                <a:solidFill>
                  <a:srgbClr val="002060"/>
                </a:solidFill>
                <a:latin typeface="Helvetica Neue"/>
                <a:ea typeface="Helvetica Neue"/>
                <a:cs typeface="Helvetica Neue"/>
                <a:sym typeface="Helvetica Neue"/>
              </a:rPr>
              <a:t>הגישה למדינה</a:t>
            </a:r>
            <a:br>
              <a:rPr lang="he-IL" sz="2600" dirty="0">
                <a:solidFill>
                  <a:srgbClr val="002060"/>
                </a:solidFill>
                <a:latin typeface="Helvetica Neue"/>
                <a:ea typeface="Helvetica Neue"/>
                <a:cs typeface="Helvetica Neue"/>
                <a:sym typeface="Helvetica Neue"/>
              </a:rPr>
            </a:br>
            <a:r>
              <a:rPr lang="he-IL" sz="2000" dirty="0">
                <a:solidFill>
                  <a:srgbClr val="002060"/>
                </a:solidFill>
                <a:latin typeface="Helvetica Neue"/>
                <a:ea typeface="Helvetica Neue"/>
                <a:cs typeface="Helvetica Neue"/>
                <a:sym typeface="Helvetica Neue"/>
              </a:rPr>
              <a:t>וועד הבית, </a:t>
            </a:r>
            <a:r>
              <a:rPr lang="he-IL" sz="2000" dirty="0" err="1">
                <a:solidFill>
                  <a:srgbClr val="002060"/>
                </a:solidFill>
                <a:latin typeface="Helvetica Neue"/>
                <a:ea typeface="Helvetica Neue"/>
                <a:cs typeface="Helvetica Neue"/>
                <a:sym typeface="Helvetica Neue"/>
              </a:rPr>
              <a:t>כסא</a:t>
            </a:r>
            <a:r>
              <a:rPr lang="he-IL" sz="2000" dirty="0">
                <a:solidFill>
                  <a:srgbClr val="002060"/>
                </a:solidFill>
                <a:latin typeface="Helvetica Neue"/>
                <a:ea typeface="Helvetica Neue"/>
                <a:cs typeface="Helvetica Neue"/>
                <a:sym typeface="Helvetica Neue"/>
              </a:rPr>
              <a:t> ה' בעולם היום, הכנה למדינת התורה.</a:t>
            </a:r>
          </a:p>
          <a:p>
            <a:pPr marL="457200" lvl="0" indent="-393700" algn="r" rtl="1">
              <a:buClr>
                <a:srgbClr val="002060"/>
              </a:buClr>
              <a:buSzPts val="2600"/>
              <a:buFont typeface="Helvetica Neue"/>
              <a:buChar char="●"/>
            </a:pPr>
            <a:r>
              <a:rPr lang="he-IL" sz="2600" dirty="0">
                <a:solidFill>
                  <a:srgbClr val="002060"/>
                </a:solidFill>
                <a:latin typeface="Helvetica Neue"/>
                <a:ea typeface="Helvetica Neue"/>
                <a:cs typeface="Helvetica Neue"/>
                <a:sym typeface="Helvetica Neue"/>
              </a:rPr>
              <a:t>הגיוס לצבא</a:t>
            </a:r>
            <a:br>
              <a:rPr lang="en-US" sz="2000" dirty="0">
                <a:solidFill>
                  <a:srgbClr val="002060"/>
                </a:solidFill>
                <a:latin typeface="Helvetica Neue"/>
                <a:ea typeface="Helvetica Neue"/>
                <a:cs typeface="Helvetica Neue"/>
                <a:sym typeface="Helvetica Neue"/>
              </a:rPr>
            </a:br>
            <a:r>
              <a:rPr lang="he-IL" sz="2000" dirty="0">
                <a:solidFill>
                  <a:srgbClr val="002060"/>
                </a:solidFill>
                <a:latin typeface="Helvetica Neue"/>
                <a:ea typeface="Helvetica Neue"/>
                <a:cs typeface="Helvetica Neue"/>
                <a:sym typeface="Helvetica Neue"/>
              </a:rPr>
              <a:t>לומדים תורה – אין חשיבות למדינה, מצווה גדולה מאוד, צריך להתגייס לצבא יהודי. </a:t>
            </a:r>
          </a:p>
          <a:p>
            <a:pPr marL="457200" lvl="0" indent="-393700" algn="r" rtl="1">
              <a:buClr>
                <a:srgbClr val="002060"/>
              </a:buClr>
              <a:buSzPts val="2600"/>
              <a:buFont typeface="Helvetica Neue"/>
              <a:buChar char="●"/>
            </a:pPr>
            <a:r>
              <a:rPr lang="he-IL" sz="2600" dirty="0">
                <a:solidFill>
                  <a:srgbClr val="002060"/>
                </a:solidFill>
                <a:latin typeface="Helvetica Neue"/>
                <a:ea typeface="Helvetica Neue"/>
                <a:cs typeface="Helvetica Neue"/>
                <a:sym typeface="Helvetica Neue"/>
              </a:rPr>
              <a:t>הייחס ליום העצמאות ויום ירושלים</a:t>
            </a:r>
          </a:p>
          <a:p>
            <a:pPr marL="457200" lvl="0" indent="-393700" algn="r" rtl="1">
              <a:buClr>
                <a:srgbClr val="002060"/>
              </a:buClr>
              <a:buSzPts val="2600"/>
              <a:buFont typeface="Helvetica Neue"/>
              <a:buChar char="●"/>
            </a:pPr>
            <a:r>
              <a:rPr lang="he-IL" sz="2000" dirty="0">
                <a:solidFill>
                  <a:srgbClr val="002060"/>
                </a:solidFill>
                <a:latin typeface="Helvetica Neue"/>
                <a:ea typeface="Helvetica Neue"/>
                <a:cs typeface="Helvetica Neue"/>
                <a:sym typeface="Helvetica Neue"/>
              </a:rPr>
              <a:t>יותר מיציאת מצרים, יום חולין ועצב, חובה להודות אפשר גם בימים אחרים. </a:t>
            </a:r>
          </a:p>
          <a:p>
            <a:pPr marL="0" lvl="0" indent="0" algn="l" rtl="0">
              <a:spcBef>
                <a:spcPts val="1600"/>
              </a:spcBef>
              <a:spcAft>
                <a:spcPts val="0"/>
              </a:spcAft>
              <a:buNone/>
            </a:pPr>
            <a:endParaRPr sz="2800" dirty="0">
              <a:solidFill>
                <a:srgbClr val="002060"/>
              </a:solidFill>
              <a:latin typeface="Helvetica Neue"/>
              <a:ea typeface="Helvetica Neue"/>
              <a:cs typeface="Helvetica Neue"/>
              <a:sym typeface="Helvetica Neue"/>
            </a:endParaRPr>
          </a:p>
        </p:txBody>
      </p:sp>
      <p:pic>
        <p:nvPicPr>
          <p:cNvPr id="1026" name="Picture 2" descr="‫שביל הזהב\מיכל זילכה ז&quot;ל ויוסי נמני - YouTube‬‎">
            <a:extLst>
              <a:ext uri="{FF2B5EF4-FFF2-40B4-BE49-F238E27FC236}">
                <a16:creationId xmlns:a16="http://schemas.microsoft.com/office/drawing/2014/main" id="{2B0AFC06-06C1-D8A2-BF47-168E0BD06E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257088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
                                            <p:txEl>
                                              <p:pRg st="1" end="1"/>
                                            </p:txEl>
                                          </p:spTgt>
                                        </p:tgtEl>
                                        <p:attrNameLst>
                                          <p:attrName>style.visibility</p:attrName>
                                        </p:attrNameLst>
                                      </p:cBhvr>
                                      <p:to>
                                        <p:strVal val="visible"/>
                                      </p:to>
                                    </p:set>
                                    <p:animEffect transition="in" filter="fade">
                                      <p:cBhvr>
                                        <p:cTn id="7" dur="1000"/>
                                        <p:tgtEl>
                                          <p:spTgt spid="20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
                                            <p:txEl>
                                              <p:pRg st="0" end="0"/>
                                            </p:txEl>
                                          </p:spTgt>
                                        </p:tgtEl>
                                        <p:attrNameLst>
                                          <p:attrName>style.visibility</p:attrName>
                                        </p:attrNameLst>
                                      </p:cBhvr>
                                      <p:to>
                                        <p:strVal val="visible"/>
                                      </p:to>
                                    </p:set>
                                    <p:animEffect transition="in" filter="fade">
                                      <p:cBhvr>
                                        <p:cTn id="12" dur="1000"/>
                                        <p:tgtEl>
                                          <p:spTgt spid="20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5">
                                            <p:txEl>
                                              <p:pRg st="2" end="2"/>
                                            </p:txEl>
                                          </p:spTgt>
                                        </p:tgtEl>
                                        <p:attrNameLst>
                                          <p:attrName>style.visibility</p:attrName>
                                        </p:attrNameLst>
                                      </p:cBhvr>
                                      <p:to>
                                        <p:strVal val="visible"/>
                                      </p:to>
                                    </p:set>
                                    <p:animEffect transition="in" filter="fade">
                                      <p:cBhvr>
                                        <p:cTn id="17" dur="1000"/>
                                        <p:tgtEl>
                                          <p:spTgt spid="20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5">
                                            <p:txEl>
                                              <p:pRg st="3" end="3"/>
                                            </p:txEl>
                                          </p:spTgt>
                                        </p:tgtEl>
                                        <p:attrNameLst>
                                          <p:attrName>style.visibility</p:attrName>
                                        </p:attrNameLst>
                                      </p:cBhvr>
                                      <p:to>
                                        <p:strVal val="visible"/>
                                      </p:to>
                                    </p:set>
                                    <p:animEffect transition="in" filter="fade">
                                      <p:cBhvr>
                                        <p:cTn id="22" dur="1000"/>
                                        <p:tgtEl>
                                          <p:spTgt spid="20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5">
                                            <p:txEl>
                                              <p:pRg st="4" end="4"/>
                                            </p:txEl>
                                          </p:spTgt>
                                        </p:tgtEl>
                                        <p:attrNameLst>
                                          <p:attrName>style.visibility</p:attrName>
                                        </p:attrNameLst>
                                      </p:cBhvr>
                                      <p:to>
                                        <p:strVal val="visible"/>
                                      </p:to>
                                    </p:set>
                                    <p:animEffect transition="in" filter="fade">
                                      <p:cBhvr>
                                        <p:cTn id="27" dur="1000"/>
                                        <p:tgtEl>
                                          <p:spTgt spid="20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05">
                                            <p:txEl>
                                              <p:pRg st="5" end="5"/>
                                            </p:txEl>
                                          </p:spTgt>
                                        </p:tgtEl>
                                        <p:attrNameLst>
                                          <p:attrName>style.visibility</p:attrName>
                                        </p:attrNameLst>
                                      </p:cBhvr>
                                      <p:to>
                                        <p:strVal val="visible"/>
                                      </p:to>
                                    </p:set>
                                    <p:animEffect transition="in" filter="fade">
                                      <p:cBhvr>
                                        <p:cTn id="32" dur="1000"/>
                                        <p:tgtEl>
                                          <p:spTgt spid="20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05">
                                            <p:txEl>
                                              <p:pRg st="6" end="6"/>
                                            </p:txEl>
                                          </p:spTgt>
                                        </p:tgtEl>
                                        <p:attrNameLst>
                                          <p:attrName>style.visibility</p:attrName>
                                        </p:attrNameLst>
                                      </p:cBhvr>
                                      <p:to>
                                        <p:strVal val="visible"/>
                                      </p:to>
                                    </p:set>
                                    <p:animEffect transition="in" filter="fade">
                                      <p:cBhvr>
                                        <p:cTn id="37" dur="1000"/>
                                        <p:tgtEl>
                                          <p:spTgt spid="20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05">
                                            <p:txEl>
                                              <p:pRg st="7" end="7"/>
                                            </p:txEl>
                                          </p:spTgt>
                                        </p:tgtEl>
                                        <p:attrNameLst>
                                          <p:attrName>style.visibility</p:attrName>
                                        </p:attrNameLst>
                                      </p:cBhvr>
                                      <p:to>
                                        <p:strVal val="visible"/>
                                      </p:to>
                                    </p:set>
                                    <p:animEffect transition="in" filter="fade">
                                      <p:cBhvr>
                                        <p:cTn id="42" dur="1000"/>
                                        <p:tgtEl>
                                          <p:spTgt spid="20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204">
          <a:extLst>
            <a:ext uri="{FF2B5EF4-FFF2-40B4-BE49-F238E27FC236}">
              <a16:creationId xmlns:a16="http://schemas.microsoft.com/office/drawing/2014/main" id="{4407706F-BCAF-C8B9-4969-CA639ACEFF55}"/>
            </a:ext>
          </a:extLst>
        </p:cNvPr>
        <p:cNvGrpSpPr/>
        <p:nvPr/>
      </p:nvGrpSpPr>
      <p:grpSpPr>
        <a:xfrm>
          <a:off x="0" y="0"/>
          <a:ext cx="0" cy="0"/>
          <a:chOff x="0" y="0"/>
          <a:chExt cx="0" cy="0"/>
        </a:xfrm>
      </p:grpSpPr>
      <p:sp>
        <p:nvSpPr>
          <p:cNvPr id="205" name="Google Shape;205;p38">
            <a:extLst>
              <a:ext uri="{FF2B5EF4-FFF2-40B4-BE49-F238E27FC236}">
                <a16:creationId xmlns:a16="http://schemas.microsoft.com/office/drawing/2014/main" id="{3FAFA14B-D0E1-034C-E116-EB6029AD00DB}"/>
              </a:ext>
            </a:extLst>
          </p:cNvPr>
          <p:cNvSpPr txBox="1"/>
          <p:nvPr/>
        </p:nvSpPr>
        <p:spPr>
          <a:xfrm>
            <a:off x="-136187" y="0"/>
            <a:ext cx="8965213" cy="5143500"/>
          </a:xfrm>
          <a:prstGeom prst="rect">
            <a:avLst/>
          </a:prstGeom>
          <a:noFill/>
          <a:ln>
            <a:noFill/>
          </a:ln>
        </p:spPr>
        <p:txBody>
          <a:bodyPr spcFirstLastPara="1" wrap="square" lIns="68575" tIns="68575" rIns="68575" bIns="68575" anchor="t" anchorCtr="0">
            <a:noAutofit/>
          </a:bodyPr>
          <a:lstStyle/>
          <a:p>
            <a:pPr marL="0" lvl="0" indent="0" algn="r" rtl="1">
              <a:spcBef>
                <a:spcPts val="0"/>
              </a:spcBef>
              <a:spcAft>
                <a:spcPts val="0"/>
              </a:spcAft>
              <a:buNone/>
            </a:pPr>
            <a:r>
              <a:rPr lang="he-IL" sz="4800" b="1" dirty="0">
                <a:solidFill>
                  <a:srgbClr val="002060"/>
                </a:solidFill>
                <a:latin typeface="Helvetica Neue"/>
                <a:ea typeface="Helvetica Neue"/>
                <a:cs typeface="Helvetica Neue"/>
                <a:sym typeface="Helvetica Neue"/>
              </a:rPr>
              <a:t>האם זו דרך חדשה?</a:t>
            </a:r>
            <a:endParaRPr sz="3000" b="1" dirty="0">
              <a:solidFill>
                <a:srgbClr val="002060"/>
              </a:solidFill>
              <a:latin typeface="Helvetica Neue"/>
              <a:ea typeface="Helvetica Neue"/>
              <a:cs typeface="Helvetica Neue"/>
              <a:sym typeface="Helvetica Neue"/>
            </a:endParaRPr>
          </a:p>
          <a:p>
            <a:pPr marL="457200" lvl="0" indent="-419100" algn="r" rtl="1">
              <a:lnSpc>
                <a:spcPct val="100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דרך אמצעית בין השיטות</a:t>
            </a:r>
            <a:br>
              <a:rPr lang="iw" sz="3000" dirty="0">
                <a:solidFill>
                  <a:srgbClr val="002060"/>
                </a:solidFill>
                <a:latin typeface="Helvetica Neue"/>
                <a:ea typeface="Helvetica Neue"/>
                <a:cs typeface="Helvetica Neue"/>
                <a:sym typeface="Helvetica Neue"/>
              </a:rPr>
            </a:br>
            <a:r>
              <a:rPr lang="he-IL" sz="2000" dirty="0">
                <a:solidFill>
                  <a:srgbClr val="002060"/>
                </a:solidFill>
                <a:latin typeface="Helvetica Neue"/>
                <a:ea typeface="Helvetica Neue"/>
                <a:cs typeface="Helvetica Neue"/>
                <a:sym typeface="Helvetica Neue"/>
              </a:rPr>
              <a:t>יש הסוברים ששיטה זו מגשרת בין השיטות. </a:t>
            </a:r>
            <a:endParaRPr sz="1500" dirty="0">
              <a:solidFill>
                <a:srgbClr val="002060"/>
              </a:solidFill>
              <a:latin typeface="Helvetica Neue"/>
              <a:ea typeface="Helvetica Neue"/>
              <a:cs typeface="Helvetica Neue"/>
              <a:sym typeface="Helvetica Neue"/>
            </a:endParaRPr>
          </a:p>
          <a:p>
            <a:pPr marL="457200" lvl="0" indent="-419100" algn="r" rtl="1">
              <a:lnSpc>
                <a:spcPct val="100000"/>
              </a:lnSpc>
              <a:spcBef>
                <a:spcPts val="0"/>
              </a:spcBef>
              <a:spcAft>
                <a:spcPts val="0"/>
              </a:spcAft>
              <a:buClr>
                <a:srgbClr val="002060"/>
              </a:buClr>
              <a:buSzPts val="3000"/>
              <a:buFont typeface="Helvetica Neue"/>
              <a:buChar char="●"/>
            </a:pPr>
            <a:r>
              <a:rPr lang="he-IL" sz="2400" dirty="0">
                <a:solidFill>
                  <a:srgbClr val="002060"/>
                </a:solidFill>
                <a:latin typeface="Helvetica Neue"/>
                <a:ea typeface="Helvetica Neue"/>
                <a:cs typeface="Helvetica Neue"/>
                <a:sym typeface="Helvetica Neue"/>
              </a:rPr>
              <a:t>בתחילה לא ביררו את הנושא</a:t>
            </a:r>
            <a:br>
              <a:rPr lang="iw" sz="3000" dirty="0">
                <a:solidFill>
                  <a:srgbClr val="002060"/>
                </a:solidFill>
                <a:latin typeface="Helvetica Neue"/>
                <a:ea typeface="Helvetica Neue"/>
                <a:cs typeface="Helvetica Neue"/>
                <a:sym typeface="Helvetica Neue"/>
              </a:rPr>
            </a:br>
            <a:r>
              <a:rPr lang="he-IL" sz="2000" dirty="0">
                <a:solidFill>
                  <a:srgbClr val="002060"/>
                </a:solidFill>
                <a:latin typeface="Helvetica Neue"/>
                <a:ea typeface="Helvetica Neue"/>
                <a:cs typeface="Helvetica Neue"/>
                <a:sym typeface="Helvetica Neue"/>
              </a:rPr>
              <a:t>מכוח ההתנגדות לציונות לא ביררו את הנושא. אבל באמת זה מוסכם לכולם.  </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רבנים בציבור החרדי סברו כך תמיד</a:t>
            </a:r>
            <a:br>
              <a:rPr lang="en-US" sz="2800" dirty="0">
                <a:solidFill>
                  <a:srgbClr val="002060"/>
                </a:solidFill>
                <a:latin typeface="Helvetica Neue"/>
                <a:ea typeface="Helvetica Neue"/>
                <a:cs typeface="Helvetica Neue"/>
                <a:sym typeface="Helvetica Neue"/>
              </a:rPr>
            </a:br>
            <a:r>
              <a:rPr lang="he-IL" sz="2000" dirty="0">
                <a:solidFill>
                  <a:srgbClr val="002060"/>
                </a:solidFill>
                <a:latin typeface="Helvetica Neue"/>
                <a:ea typeface="Helvetica Neue"/>
                <a:cs typeface="Helvetica Neue"/>
                <a:sym typeface="Helvetica Neue"/>
              </a:rPr>
              <a:t>ר' עקיבא </a:t>
            </a:r>
            <a:r>
              <a:rPr lang="he-IL" sz="2000" dirty="0" err="1">
                <a:solidFill>
                  <a:srgbClr val="002060"/>
                </a:solidFill>
                <a:latin typeface="Helvetica Neue"/>
                <a:ea typeface="Helvetica Neue"/>
                <a:cs typeface="Helvetica Neue"/>
                <a:sym typeface="Helvetica Neue"/>
              </a:rPr>
              <a:t>שליזנגר</a:t>
            </a:r>
            <a:r>
              <a:rPr lang="he-IL" sz="2000" dirty="0">
                <a:solidFill>
                  <a:srgbClr val="002060"/>
                </a:solidFill>
                <a:latin typeface="Helvetica Neue"/>
                <a:ea typeface="Helvetica Neue"/>
                <a:cs typeface="Helvetica Neue"/>
                <a:sym typeface="Helvetica Neue"/>
              </a:rPr>
              <a:t> סבר תמיד שצריך להקים מדינה חרדית. ואנו הולכים בעקבותיהם. </a:t>
            </a:r>
            <a:endParaRPr sz="2000" dirty="0">
              <a:solidFill>
                <a:srgbClr val="002060"/>
              </a:solidFill>
              <a:latin typeface="Helvetica Neue"/>
              <a:ea typeface="Helvetica Neue"/>
              <a:cs typeface="Helvetica Neue"/>
              <a:sym typeface="Helvetica Neue"/>
            </a:endParaRPr>
          </a:p>
          <a:p>
            <a:pPr marL="0" lvl="0" indent="0" algn="l" rtl="0">
              <a:spcBef>
                <a:spcPts val="1600"/>
              </a:spcBef>
              <a:spcAft>
                <a:spcPts val="0"/>
              </a:spcAft>
              <a:buNone/>
            </a:pPr>
            <a:endParaRPr sz="2800" dirty="0">
              <a:solidFill>
                <a:srgbClr val="002060"/>
              </a:solidFill>
              <a:latin typeface="Helvetica Neue"/>
              <a:ea typeface="Helvetica Neue"/>
              <a:cs typeface="Helvetica Neue"/>
              <a:sym typeface="Helvetica Neue"/>
            </a:endParaRPr>
          </a:p>
        </p:txBody>
      </p:sp>
      <p:pic>
        <p:nvPicPr>
          <p:cNvPr id="1026" name="Picture 2" descr="‫שביל הזהב\מיכל זילכה ז&quot;ל ויוסי נמני - YouTube‬‎">
            <a:extLst>
              <a:ext uri="{FF2B5EF4-FFF2-40B4-BE49-F238E27FC236}">
                <a16:creationId xmlns:a16="http://schemas.microsoft.com/office/drawing/2014/main" id="{34591149-AA5F-FF18-4C75-157984DE86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639568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
                                            <p:txEl>
                                              <p:pRg st="1" end="1"/>
                                            </p:txEl>
                                          </p:spTgt>
                                        </p:tgtEl>
                                        <p:attrNameLst>
                                          <p:attrName>style.visibility</p:attrName>
                                        </p:attrNameLst>
                                      </p:cBhvr>
                                      <p:to>
                                        <p:strVal val="visible"/>
                                      </p:to>
                                    </p:set>
                                    <p:animEffect transition="in" filter="fade">
                                      <p:cBhvr>
                                        <p:cTn id="7" dur="1000"/>
                                        <p:tgtEl>
                                          <p:spTgt spid="20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
                                            <p:txEl>
                                              <p:pRg st="0" end="0"/>
                                            </p:txEl>
                                          </p:spTgt>
                                        </p:tgtEl>
                                        <p:attrNameLst>
                                          <p:attrName>style.visibility</p:attrName>
                                        </p:attrNameLst>
                                      </p:cBhvr>
                                      <p:to>
                                        <p:strVal val="visible"/>
                                      </p:to>
                                    </p:set>
                                    <p:animEffect transition="in" filter="fade">
                                      <p:cBhvr>
                                        <p:cTn id="12" dur="1000"/>
                                        <p:tgtEl>
                                          <p:spTgt spid="20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5">
                                            <p:txEl>
                                              <p:pRg st="2" end="2"/>
                                            </p:txEl>
                                          </p:spTgt>
                                        </p:tgtEl>
                                        <p:attrNameLst>
                                          <p:attrName>style.visibility</p:attrName>
                                        </p:attrNameLst>
                                      </p:cBhvr>
                                      <p:to>
                                        <p:strVal val="visible"/>
                                      </p:to>
                                    </p:set>
                                    <p:animEffect transition="in" filter="fade">
                                      <p:cBhvr>
                                        <p:cTn id="17" dur="1000"/>
                                        <p:tgtEl>
                                          <p:spTgt spid="20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5">
                                            <p:txEl>
                                              <p:pRg st="3" end="3"/>
                                            </p:txEl>
                                          </p:spTgt>
                                        </p:tgtEl>
                                        <p:attrNameLst>
                                          <p:attrName>style.visibility</p:attrName>
                                        </p:attrNameLst>
                                      </p:cBhvr>
                                      <p:to>
                                        <p:strVal val="visible"/>
                                      </p:to>
                                    </p:set>
                                    <p:animEffect transition="in" filter="fade">
                                      <p:cBhvr>
                                        <p:cTn id="22" dur="1000"/>
                                        <p:tgtEl>
                                          <p:spTgt spid="20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167" name="Google Shape;167;p32"/>
          <p:cNvPicPr preferRelativeResize="0"/>
          <p:nvPr/>
        </p:nvPicPr>
        <p:blipFill>
          <a:blip r:embed="rId4">
            <a:alphaModFix/>
          </a:blip>
          <a:stretch>
            <a:fillRect/>
          </a:stretch>
        </p:blipFill>
        <p:spPr>
          <a:xfrm>
            <a:off x="0" y="0"/>
            <a:ext cx="3457251" cy="5143500"/>
          </a:xfrm>
          <a:prstGeom prst="rect">
            <a:avLst/>
          </a:prstGeom>
          <a:noFill/>
          <a:ln>
            <a:noFill/>
          </a:ln>
        </p:spPr>
      </p:pic>
      <p:sp>
        <p:nvSpPr>
          <p:cNvPr id="168" name="Google Shape;168;p32"/>
          <p:cNvSpPr txBox="1"/>
          <p:nvPr/>
        </p:nvSpPr>
        <p:spPr>
          <a:xfrm>
            <a:off x="3457250" y="631250"/>
            <a:ext cx="5686800" cy="3670500"/>
          </a:xfrm>
          <a:prstGeom prst="rect">
            <a:avLst/>
          </a:prstGeom>
          <a:noFill/>
          <a:ln>
            <a:noFill/>
          </a:ln>
        </p:spPr>
        <p:txBody>
          <a:bodyPr spcFirstLastPara="1" wrap="square" lIns="91425" tIns="91425" rIns="91425" bIns="91425" anchor="t" anchorCtr="0">
            <a:noAutofit/>
          </a:bodyPr>
          <a:lstStyle/>
          <a:p>
            <a:pPr marL="0" lvl="0" indent="0" algn="ctr" rtl="1">
              <a:lnSpc>
                <a:spcPct val="115000"/>
              </a:lnSpc>
              <a:spcBef>
                <a:spcPts val="0"/>
              </a:spcBef>
              <a:spcAft>
                <a:spcPts val="0"/>
              </a:spcAft>
              <a:buClr>
                <a:schemeClr val="dk1"/>
              </a:buClr>
              <a:buSzPts val="1100"/>
              <a:buFont typeface="Arial"/>
              <a:buNone/>
            </a:pPr>
            <a:r>
              <a:rPr lang="he-IL" sz="4300" dirty="0">
                <a:solidFill>
                  <a:srgbClr val="002060"/>
                </a:solidFill>
                <a:latin typeface="Helvetica Neue"/>
                <a:ea typeface="Helvetica Neue"/>
                <a:cs typeface="Helvetica Neue"/>
                <a:sym typeface="Helvetica Neue"/>
              </a:rPr>
              <a:t>מה אני מקווה</a:t>
            </a:r>
            <a:endParaRPr sz="4300" dirty="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r>
              <a:rPr lang="he-IL" sz="7200" b="1" dirty="0">
                <a:solidFill>
                  <a:srgbClr val="002060"/>
                </a:solidFill>
                <a:latin typeface="Helvetica Neue"/>
                <a:ea typeface="Helvetica Neue"/>
                <a:cs typeface="Helvetica Neue"/>
                <a:sym typeface="Helvetica Neue"/>
              </a:rPr>
              <a:t>קיום ההבטחה</a:t>
            </a:r>
            <a:endParaRPr sz="7200" b="1" dirty="0">
              <a:solidFill>
                <a:srgbClr val="002060"/>
              </a:solidFill>
              <a:latin typeface="Helvetica Neue"/>
              <a:ea typeface="Helvetica Neue"/>
              <a:cs typeface="Helvetica Neue"/>
              <a:sym typeface="Helvetica Neue"/>
            </a:endParaRPr>
          </a:p>
          <a:p>
            <a:pPr marL="0" lvl="0" indent="0" algn="ctr" rtl="1">
              <a:lnSpc>
                <a:spcPct val="150000"/>
              </a:lnSpc>
              <a:spcBef>
                <a:spcPts val="0"/>
              </a:spcBef>
              <a:spcAft>
                <a:spcPts val="0"/>
              </a:spcAft>
              <a:buNone/>
            </a:pPr>
            <a:r>
              <a:rPr lang="he-IL" sz="2400" dirty="0">
                <a:solidFill>
                  <a:srgbClr val="002060"/>
                </a:solidFill>
                <a:latin typeface="Helvetica Neue"/>
                <a:ea typeface="Helvetica Neue"/>
                <a:cs typeface="Helvetica Neue"/>
                <a:sym typeface="Helvetica Neue"/>
              </a:rPr>
              <a:t>חובה להודות ולהכיר בניסים. </a:t>
            </a:r>
            <a:br>
              <a:rPr lang="iw" sz="3000" dirty="0">
                <a:solidFill>
                  <a:srgbClr val="002060"/>
                </a:solidFill>
                <a:latin typeface="Helvetica Neue"/>
                <a:ea typeface="Helvetica Neue"/>
                <a:cs typeface="Helvetica Neue"/>
                <a:sym typeface="Helvetica Neue"/>
              </a:rPr>
            </a:br>
            <a:endParaRPr dirty="0">
              <a:latin typeface="Calibri"/>
              <a:ea typeface="Calibri"/>
              <a:cs typeface="Calibri"/>
              <a:sym typeface="Calibri"/>
            </a:endParaRPr>
          </a:p>
        </p:txBody>
      </p:sp>
    </p:spTree>
    <p:custDataLst>
      <p:tags r:id="rId1"/>
    </p:custDataLst>
    <p:extLst>
      <p:ext uri="{BB962C8B-B14F-4D97-AF65-F5344CB8AC3E}">
        <p14:creationId xmlns:p14="http://schemas.microsoft.com/office/powerpoint/2010/main" val="1423508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8">
                                            <p:txEl>
                                              <p:pRg st="0" end="0"/>
                                            </p:txEl>
                                          </p:spTgt>
                                        </p:tgtEl>
                                        <p:attrNameLst>
                                          <p:attrName>style.visibility</p:attrName>
                                        </p:attrNameLst>
                                      </p:cBhvr>
                                      <p:to>
                                        <p:strVal val="visible"/>
                                      </p:to>
                                    </p:set>
                                    <p:animEffect transition="in" filter="fade">
                                      <p:cBhvr>
                                        <p:cTn id="7" dur="1000"/>
                                        <p:tgtEl>
                                          <p:spTgt spid="16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8">
                                            <p:txEl>
                                              <p:pRg st="1" end="1"/>
                                            </p:txEl>
                                          </p:spTgt>
                                        </p:tgtEl>
                                        <p:attrNameLst>
                                          <p:attrName>style.visibility</p:attrName>
                                        </p:attrNameLst>
                                      </p:cBhvr>
                                      <p:to>
                                        <p:strVal val="visible"/>
                                      </p:to>
                                    </p:set>
                                    <p:animEffect transition="in" filter="fade">
                                      <p:cBhvr>
                                        <p:cTn id="12" dur="1000"/>
                                        <p:tgtEl>
                                          <p:spTgt spid="16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8">
                                            <p:txEl>
                                              <p:pRg st="2" end="2"/>
                                            </p:txEl>
                                          </p:spTgt>
                                        </p:tgtEl>
                                        <p:attrNameLst>
                                          <p:attrName>style.visibility</p:attrName>
                                        </p:attrNameLst>
                                      </p:cBhvr>
                                      <p:to>
                                        <p:strVal val="visible"/>
                                      </p:to>
                                    </p:set>
                                    <p:animEffect transition="in" filter="fade">
                                      <p:cBhvr>
                                        <p:cTn id="17" dur="1000"/>
                                        <p:tgtEl>
                                          <p:spTgt spid="16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DEDE887B-EE92-4B3A-115C-527C8774E9D1}"/>
            </a:ext>
          </a:extLst>
        </p:cNvPr>
        <p:cNvGrpSpPr/>
        <p:nvPr/>
      </p:nvGrpSpPr>
      <p:grpSpPr>
        <a:xfrm>
          <a:off x="0" y="0"/>
          <a:ext cx="0" cy="0"/>
          <a:chOff x="0" y="0"/>
          <a:chExt cx="0" cy="0"/>
        </a:xfrm>
      </p:grpSpPr>
      <p:pic>
        <p:nvPicPr>
          <p:cNvPr id="167" name="Google Shape;167;p32">
            <a:extLst>
              <a:ext uri="{FF2B5EF4-FFF2-40B4-BE49-F238E27FC236}">
                <a16:creationId xmlns:a16="http://schemas.microsoft.com/office/drawing/2014/main" id="{4286D915-FAEF-636F-8A45-5EFF169B6F7D}"/>
              </a:ext>
            </a:extLst>
          </p:cNvPr>
          <p:cNvPicPr preferRelativeResize="0"/>
          <p:nvPr/>
        </p:nvPicPr>
        <p:blipFill>
          <a:blip r:embed="rId4">
            <a:alphaModFix/>
          </a:blip>
          <a:stretch>
            <a:fillRect/>
          </a:stretch>
        </p:blipFill>
        <p:spPr>
          <a:xfrm>
            <a:off x="0" y="0"/>
            <a:ext cx="3457251" cy="5143500"/>
          </a:xfrm>
          <a:prstGeom prst="rect">
            <a:avLst/>
          </a:prstGeom>
          <a:noFill/>
          <a:ln>
            <a:noFill/>
          </a:ln>
        </p:spPr>
      </p:pic>
      <p:sp>
        <p:nvSpPr>
          <p:cNvPr id="168" name="Google Shape;168;p32">
            <a:extLst>
              <a:ext uri="{FF2B5EF4-FFF2-40B4-BE49-F238E27FC236}">
                <a16:creationId xmlns:a16="http://schemas.microsoft.com/office/drawing/2014/main" id="{349C1947-070A-CE44-DDBF-254A930B7E83}"/>
              </a:ext>
            </a:extLst>
          </p:cNvPr>
          <p:cNvSpPr txBox="1"/>
          <p:nvPr/>
        </p:nvSpPr>
        <p:spPr>
          <a:xfrm>
            <a:off x="3457250" y="631250"/>
            <a:ext cx="5686800" cy="3670500"/>
          </a:xfrm>
          <a:prstGeom prst="rect">
            <a:avLst/>
          </a:prstGeom>
          <a:noFill/>
          <a:ln>
            <a:noFill/>
          </a:ln>
        </p:spPr>
        <p:txBody>
          <a:bodyPr spcFirstLastPara="1" wrap="square" lIns="91425" tIns="91425" rIns="91425" bIns="91425" anchor="t" anchorCtr="0">
            <a:noAutofit/>
          </a:bodyPr>
          <a:lstStyle/>
          <a:p>
            <a:pPr marL="0" lvl="0" indent="0" algn="ctr" rtl="1">
              <a:lnSpc>
                <a:spcPct val="115000"/>
              </a:lnSpc>
              <a:spcBef>
                <a:spcPts val="0"/>
              </a:spcBef>
              <a:spcAft>
                <a:spcPts val="0"/>
              </a:spcAft>
              <a:buClr>
                <a:schemeClr val="dk1"/>
              </a:buClr>
              <a:buSzPts val="1100"/>
              <a:buFont typeface="Arial"/>
              <a:buNone/>
            </a:pPr>
            <a:r>
              <a:rPr lang="he-IL" sz="4300" dirty="0">
                <a:solidFill>
                  <a:srgbClr val="002060"/>
                </a:solidFill>
                <a:latin typeface="Helvetica Neue"/>
                <a:ea typeface="Helvetica Neue"/>
                <a:cs typeface="Helvetica Neue"/>
                <a:sym typeface="Helvetica Neue"/>
              </a:rPr>
              <a:t>מה למדנו</a:t>
            </a:r>
            <a:endParaRPr sz="4300" dirty="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r>
              <a:rPr lang="he-IL" sz="7200" b="1" dirty="0">
                <a:solidFill>
                  <a:srgbClr val="002060"/>
                </a:solidFill>
                <a:latin typeface="Helvetica Neue"/>
                <a:ea typeface="Helvetica Neue"/>
                <a:cs typeface="Helvetica Neue"/>
                <a:sym typeface="Helvetica Neue"/>
              </a:rPr>
              <a:t>ניגוד ערכים</a:t>
            </a:r>
            <a:endParaRPr sz="7200" b="1" dirty="0">
              <a:solidFill>
                <a:srgbClr val="002060"/>
              </a:solidFill>
              <a:latin typeface="Helvetica Neue"/>
              <a:ea typeface="Helvetica Neue"/>
              <a:cs typeface="Helvetica Neue"/>
              <a:sym typeface="Helvetica Neue"/>
            </a:endParaRPr>
          </a:p>
          <a:p>
            <a:pPr marL="0" lvl="0" indent="0" algn="ctr" rtl="1">
              <a:lnSpc>
                <a:spcPct val="150000"/>
              </a:lnSpc>
              <a:spcBef>
                <a:spcPts val="0"/>
              </a:spcBef>
              <a:spcAft>
                <a:spcPts val="0"/>
              </a:spcAft>
              <a:buNone/>
            </a:pPr>
            <a:r>
              <a:rPr lang="he-IL" sz="2400" dirty="0">
                <a:solidFill>
                  <a:srgbClr val="002060"/>
                </a:solidFill>
                <a:latin typeface="Helvetica Neue"/>
                <a:ea typeface="Helvetica Neue"/>
                <a:cs typeface="Helvetica Neue"/>
                <a:sym typeface="Helvetica Neue"/>
              </a:rPr>
              <a:t>קדושת ציון – הכרה בגאולה - ללא סיכון. </a:t>
            </a:r>
            <a:endParaRPr dirty="0">
              <a:latin typeface="Calibri"/>
              <a:ea typeface="Calibri"/>
              <a:cs typeface="Calibri"/>
              <a:sym typeface="Calibri"/>
            </a:endParaRPr>
          </a:p>
        </p:txBody>
      </p:sp>
    </p:spTree>
    <p:custDataLst>
      <p:tags r:id="rId1"/>
    </p:custDataLst>
    <p:extLst>
      <p:ext uri="{BB962C8B-B14F-4D97-AF65-F5344CB8AC3E}">
        <p14:creationId xmlns:p14="http://schemas.microsoft.com/office/powerpoint/2010/main" val="29621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8">
                                            <p:txEl>
                                              <p:pRg st="0" end="0"/>
                                            </p:txEl>
                                          </p:spTgt>
                                        </p:tgtEl>
                                        <p:attrNameLst>
                                          <p:attrName>style.visibility</p:attrName>
                                        </p:attrNameLst>
                                      </p:cBhvr>
                                      <p:to>
                                        <p:strVal val="visible"/>
                                      </p:to>
                                    </p:set>
                                    <p:animEffect transition="in" filter="fade">
                                      <p:cBhvr>
                                        <p:cTn id="7" dur="1000"/>
                                        <p:tgtEl>
                                          <p:spTgt spid="16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8">
                                            <p:txEl>
                                              <p:pRg st="1" end="1"/>
                                            </p:txEl>
                                          </p:spTgt>
                                        </p:tgtEl>
                                        <p:attrNameLst>
                                          <p:attrName>style.visibility</p:attrName>
                                        </p:attrNameLst>
                                      </p:cBhvr>
                                      <p:to>
                                        <p:strVal val="visible"/>
                                      </p:to>
                                    </p:set>
                                    <p:animEffect transition="in" filter="fade">
                                      <p:cBhvr>
                                        <p:cTn id="12" dur="1000"/>
                                        <p:tgtEl>
                                          <p:spTgt spid="16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8">
                                            <p:txEl>
                                              <p:pRg st="2" end="2"/>
                                            </p:txEl>
                                          </p:spTgt>
                                        </p:tgtEl>
                                        <p:attrNameLst>
                                          <p:attrName>style.visibility</p:attrName>
                                        </p:attrNameLst>
                                      </p:cBhvr>
                                      <p:to>
                                        <p:strVal val="visible"/>
                                      </p:to>
                                    </p:set>
                                    <p:animEffect transition="in" filter="fade">
                                      <p:cBhvr>
                                        <p:cTn id="17" dur="1000"/>
                                        <p:tgtEl>
                                          <p:spTgt spid="16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33"/>
          <p:cNvSpPr txBox="1">
            <a:spLocks noGrp="1"/>
          </p:cNvSpPr>
          <p:nvPr>
            <p:ph type="title" idx="4294967295"/>
          </p:nvPr>
        </p:nvSpPr>
        <p:spPr>
          <a:xfrm rot="6003260">
            <a:off x="7626505" y="4872867"/>
            <a:ext cx="128879" cy="166313"/>
          </a:xfrm>
          <a:prstGeom prst="rect">
            <a:avLst/>
          </a:prstGeom>
        </p:spPr>
        <p:txBody>
          <a:bodyPr spcFirstLastPara="1" wrap="square" lIns="68575" tIns="34275" rIns="68575" bIns="34275" anchor="ctr" anchorCtr="0">
            <a:noAutofit/>
          </a:bodyPr>
          <a:lstStyle/>
          <a:p>
            <a:pPr marL="0" lvl="0" indent="0" algn="r" rtl="1">
              <a:spcBef>
                <a:spcPts val="0"/>
              </a:spcBef>
              <a:spcAft>
                <a:spcPts val="0"/>
              </a:spcAft>
              <a:buNone/>
            </a:pPr>
            <a:r>
              <a:rPr lang="iw" sz="700">
                <a:solidFill>
                  <a:schemeClr val="lt1"/>
                </a:solidFill>
              </a:rPr>
              <a:t>22</a:t>
            </a:r>
            <a:endParaRPr sz="700">
              <a:solidFill>
                <a:schemeClr val="lt1"/>
              </a:solidFill>
            </a:endParaRPr>
          </a:p>
        </p:txBody>
      </p:sp>
      <p:sp>
        <p:nvSpPr>
          <p:cNvPr id="174" name="Google Shape;174;p33"/>
          <p:cNvSpPr txBox="1"/>
          <p:nvPr/>
        </p:nvSpPr>
        <p:spPr>
          <a:xfrm>
            <a:off x="1272975" y="358750"/>
            <a:ext cx="3000000" cy="378600"/>
          </a:xfrm>
          <a:prstGeom prst="rect">
            <a:avLst/>
          </a:prstGeom>
          <a:noFill/>
          <a:ln>
            <a:noFill/>
          </a:ln>
        </p:spPr>
        <p:txBody>
          <a:bodyPr spcFirstLastPara="1" wrap="square" lIns="91425" tIns="91425" rIns="91425" bIns="91425" anchor="t" anchorCtr="0">
            <a:spAutoFit/>
          </a:bodyPr>
          <a:lstStyle/>
          <a:p>
            <a:pPr marL="0" lvl="0" indent="0" algn="ctr" rtl="1">
              <a:lnSpc>
                <a:spcPct val="90000"/>
              </a:lnSpc>
              <a:spcBef>
                <a:spcPts val="0"/>
              </a:spcBef>
              <a:spcAft>
                <a:spcPts val="0"/>
              </a:spcAft>
              <a:buNone/>
            </a:pPr>
            <a:endParaRPr/>
          </a:p>
        </p:txBody>
      </p:sp>
      <p:pic>
        <p:nvPicPr>
          <p:cNvPr id="175" name="Google Shape;175;p33"/>
          <p:cNvPicPr preferRelativeResize="0"/>
          <p:nvPr/>
        </p:nvPicPr>
        <p:blipFill>
          <a:blip r:embed="rId4">
            <a:alphaModFix/>
          </a:blip>
          <a:stretch>
            <a:fillRect/>
          </a:stretch>
        </p:blipFill>
        <p:spPr>
          <a:xfrm>
            <a:off x="0" y="0"/>
            <a:ext cx="3428143" cy="5143500"/>
          </a:xfrm>
          <a:prstGeom prst="rect">
            <a:avLst/>
          </a:prstGeom>
          <a:noFill/>
          <a:ln>
            <a:noFill/>
          </a:ln>
        </p:spPr>
      </p:pic>
      <p:sp>
        <p:nvSpPr>
          <p:cNvPr id="176" name="Google Shape;176;p33"/>
          <p:cNvSpPr txBox="1"/>
          <p:nvPr/>
        </p:nvSpPr>
        <p:spPr>
          <a:xfrm>
            <a:off x="3428150" y="1075925"/>
            <a:ext cx="5756700" cy="3122363"/>
          </a:xfrm>
          <a:prstGeom prst="rect">
            <a:avLst/>
          </a:prstGeom>
          <a:noFill/>
          <a:ln>
            <a:noFill/>
          </a:ln>
        </p:spPr>
        <p:txBody>
          <a:bodyPr spcFirstLastPara="1" wrap="square" lIns="91425" tIns="91425" rIns="91425" bIns="91425" anchor="t" anchorCtr="0">
            <a:spAutoFit/>
          </a:bodyPr>
          <a:lstStyle/>
          <a:p>
            <a:pPr marL="0" lvl="0" indent="0" algn="ctr" rtl="1">
              <a:lnSpc>
                <a:spcPct val="115000"/>
              </a:lnSpc>
              <a:spcBef>
                <a:spcPts val="0"/>
              </a:spcBef>
              <a:spcAft>
                <a:spcPts val="0"/>
              </a:spcAft>
              <a:buNone/>
            </a:pPr>
            <a:r>
              <a:rPr lang="he-IL" sz="4600" dirty="0">
                <a:solidFill>
                  <a:srgbClr val="002060"/>
                </a:solidFill>
                <a:latin typeface="Helvetica Neue"/>
                <a:ea typeface="Helvetica Neue"/>
                <a:cs typeface="Helvetica Neue"/>
                <a:sym typeface="Helvetica Neue"/>
              </a:rPr>
              <a:t>הייחס לחרדים</a:t>
            </a:r>
            <a:r>
              <a:rPr lang="iw" sz="4600" dirty="0">
                <a:solidFill>
                  <a:srgbClr val="002060"/>
                </a:solidFill>
                <a:latin typeface="Helvetica Neue"/>
                <a:ea typeface="Helvetica Neue"/>
                <a:cs typeface="Helvetica Neue"/>
                <a:sym typeface="Helvetica Neue"/>
              </a:rPr>
              <a:t>:</a:t>
            </a:r>
            <a:endParaRPr sz="4600" dirty="0">
              <a:solidFill>
                <a:srgbClr val="002060"/>
              </a:solidFill>
              <a:latin typeface="Helvetica Neue"/>
              <a:ea typeface="Helvetica Neue"/>
              <a:cs typeface="Helvetica Neue"/>
              <a:sym typeface="Helvetica Neue"/>
            </a:endParaRPr>
          </a:p>
          <a:p>
            <a:pPr marL="0" lvl="0" indent="0" algn="ctr" rtl="1">
              <a:spcBef>
                <a:spcPts val="0"/>
              </a:spcBef>
              <a:spcAft>
                <a:spcPts val="0"/>
              </a:spcAft>
              <a:buNone/>
            </a:pPr>
            <a:r>
              <a:rPr lang="he-IL" sz="4600" b="1" dirty="0">
                <a:solidFill>
                  <a:srgbClr val="002060"/>
                </a:solidFill>
                <a:latin typeface="Helvetica Neue"/>
                <a:ea typeface="Helvetica Neue"/>
                <a:cs typeface="Helvetica Neue"/>
                <a:sym typeface="Helvetica Neue"/>
              </a:rPr>
              <a:t>ערך שמירת המסורת, הפסיד להם </a:t>
            </a:r>
            <a:r>
              <a:rPr lang="he-IL" sz="4600" b="1" dirty="0">
                <a:solidFill>
                  <a:srgbClr val="002060"/>
                </a:solidFill>
                <a:highlight>
                  <a:srgbClr val="FFFF00"/>
                </a:highlight>
                <a:latin typeface="Helvetica Neue"/>
                <a:ea typeface="Helvetica Neue"/>
                <a:cs typeface="Helvetica Neue"/>
                <a:sym typeface="Helvetica Neue"/>
              </a:rPr>
              <a:t>(זמנית) </a:t>
            </a:r>
            <a:r>
              <a:rPr lang="he-IL" sz="4600" b="1" dirty="0">
                <a:solidFill>
                  <a:srgbClr val="002060"/>
                </a:solidFill>
                <a:latin typeface="Helvetica Neue"/>
                <a:ea typeface="Helvetica Neue"/>
                <a:cs typeface="Helvetica Neue"/>
                <a:sym typeface="Helvetica Neue"/>
              </a:rPr>
              <a:t>את ערך הגאולה. </a:t>
            </a:r>
            <a:endParaRPr sz="4600" dirty="0">
              <a:solidFill>
                <a:srgbClr val="FF0000"/>
              </a:solidFill>
              <a:latin typeface="Helvetica Neue"/>
              <a:ea typeface="Helvetica Neue"/>
              <a:cs typeface="Helvetica Neue"/>
              <a:sym typeface="Helvetica Neue"/>
            </a:endParaRPr>
          </a:p>
        </p:txBody>
      </p:sp>
    </p:spTree>
    <p:custDataLst>
      <p:tags r:id="rId1"/>
    </p:custDataLst>
    <p:extLst>
      <p:ext uri="{BB962C8B-B14F-4D97-AF65-F5344CB8AC3E}">
        <p14:creationId xmlns:p14="http://schemas.microsoft.com/office/powerpoint/2010/main" val="573793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4"/>
                                        </p:tgtEl>
                                        <p:attrNameLst>
                                          <p:attrName>style.visibility</p:attrName>
                                        </p:attrNameLst>
                                      </p:cBhvr>
                                      <p:to>
                                        <p:strVal val="visible"/>
                                      </p:to>
                                    </p:set>
                                    <p:animEffect transition="in" filter="fade">
                                      <p:cBhvr>
                                        <p:cTn id="7" dur="1000"/>
                                        <p:tgtEl>
                                          <p:spTgt spid="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descr="תמונה שמכילה טקסט, איש, לבוש, שולחן&#10;&#10;התיאור נוצר באופן אוטומטי">
            <a:extLst>
              <a:ext uri="{FF2B5EF4-FFF2-40B4-BE49-F238E27FC236}">
                <a16:creationId xmlns:a16="http://schemas.microsoft.com/office/drawing/2014/main" id="{F94257D3-27A3-4FF9-599C-09E5A42F9340}"/>
              </a:ext>
            </a:extLst>
          </p:cNvPr>
          <p:cNvPicPr>
            <a:picLocks noChangeAspect="1"/>
          </p:cNvPicPr>
          <p:nvPr/>
        </p:nvPicPr>
        <p:blipFill>
          <a:blip r:embed="rId2"/>
          <a:stretch>
            <a:fillRect/>
          </a:stretch>
        </p:blipFill>
        <p:spPr>
          <a:xfrm>
            <a:off x="0" y="0"/>
            <a:ext cx="9144000" cy="5143500"/>
          </a:xfrm>
          <a:prstGeom prst="rect">
            <a:avLst/>
          </a:prstGeom>
        </p:spPr>
      </p:pic>
      <p:pic>
        <p:nvPicPr>
          <p:cNvPr id="2" name="מצלמה 1">
            <a:extLst>
              <a:ext uri="{FF2B5EF4-FFF2-40B4-BE49-F238E27FC236}">
                <a16:creationId xmlns:a16="http://schemas.microsoft.com/office/drawing/2014/main" id="{38822DA1-349A-2783-4E63-2982493AC974}"/>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3"/>
              </a:ext>
            </a:extLst>
          </a:blip>
          <a:stretch>
            <a:fillRect/>
          </a:stretch>
        </p:blipFill>
        <p:spPr>
          <a:xfrm>
            <a:off x="128164" y="4762844"/>
            <a:ext cx="380655" cy="380655"/>
          </a:xfrm>
          <a:prstGeom prst="ellipse">
            <a:avLst/>
          </a:prstGeom>
        </p:spPr>
      </p:pic>
    </p:spTree>
    <p:extLst>
      <p:ext uri="{BB962C8B-B14F-4D97-AF65-F5344CB8AC3E}">
        <p14:creationId xmlns:p14="http://schemas.microsoft.com/office/powerpoint/2010/main" val="174095245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98">
          <a:extLst>
            <a:ext uri="{FF2B5EF4-FFF2-40B4-BE49-F238E27FC236}">
              <a16:creationId xmlns:a16="http://schemas.microsoft.com/office/drawing/2014/main" id="{2CF728E1-D83A-C076-771F-AFDEE0E9EDED}"/>
            </a:ext>
          </a:extLst>
        </p:cNvPr>
        <p:cNvGrpSpPr/>
        <p:nvPr/>
      </p:nvGrpSpPr>
      <p:grpSpPr>
        <a:xfrm>
          <a:off x="0" y="0"/>
          <a:ext cx="0" cy="0"/>
          <a:chOff x="0" y="0"/>
          <a:chExt cx="0" cy="0"/>
        </a:xfrm>
      </p:grpSpPr>
      <p:sp>
        <p:nvSpPr>
          <p:cNvPr id="199" name="Google Shape;199;p37">
            <a:extLst>
              <a:ext uri="{FF2B5EF4-FFF2-40B4-BE49-F238E27FC236}">
                <a16:creationId xmlns:a16="http://schemas.microsoft.com/office/drawing/2014/main" id="{3B72E765-92CA-AC34-AB06-8844F6292CF1}"/>
              </a:ext>
            </a:extLst>
          </p:cNvPr>
          <p:cNvSpPr txBox="1"/>
          <p:nvPr/>
        </p:nvSpPr>
        <p:spPr>
          <a:xfrm>
            <a:off x="3734972" y="804750"/>
            <a:ext cx="5409103" cy="2571900"/>
          </a:xfrm>
          <a:prstGeom prst="rect">
            <a:avLst/>
          </a:prstGeom>
          <a:noFill/>
          <a:ln>
            <a:noFill/>
          </a:ln>
        </p:spPr>
        <p:txBody>
          <a:bodyPr spcFirstLastPara="1" wrap="square" lIns="91425" tIns="91425" rIns="91425" bIns="91425" anchor="t" anchorCtr="0">
            <a:noAutofit/>
          </a:bodyPr>
          <a:lstStyle/>
          <a:p>
            <a:pPr marL="0" lvl="0" indent="0" algn="ctr" rtl="1">
              <a:lnSpc>
                <a:spcPct val="115000"/>
              </a:lnSpc>
              <a:spcBef>
                <a:spcPts val="0"/>
              </a:spcBef>
              <a:spcAft>
                <a:spcPts val="0"/>
              </a:spcAft>
              <a:buNone/>
            </a:pPr>
            <a:r>
              <a:rPr lang="he-IL" sz="5400" dirty="0">
                <a:solidFill>
                  <a:srgbClr val="002060"/>
                </a:solidFill>
                <a:latin typeface="Helvetica Neue"/>
                <a:ea typeface="Helvetica Neue"/>
                <a:cs typeface="Helvetica Neue"/>
                <a:sym typeface="Helvetica Neue"/>
              </a:rPr>
              <a:t>מה זה קדושת ציון?</a:t>
            </a:r>
          </a:p>
          <a:p>
            <a:pPr marL="0" lvl="0" indent="0" algn="ctr" rtl="1">
              <a:lnSpc>
                <a:spcPct val="115000"/>
              </a:lnSpc>
              <a:spcBef>
                <a:spcPts val="0"/>
              </a:spcBef>
              <a:spcAft>
                <a:spcPts val="0"/>
              </a:spcAft>
              <a:buNone/>
            </a:pPr>
            <a:r>
              <a:rPr lang="he-IL" sz="3800" b="1" dirty="0">
                <a:solidFill>
                  <a:srgbClr val="002060"/>
                </a:solidFill>
                <a:latin typeface="Helvetica Neue"/>
                <a:ea typeface="Helvetica Neue"/>
                <a:cs typeface="Helvetica Neue"/>
                <a:sym typeface="Helvetica Neue"/>
              </a:rPr>
              <a:t>חשיבותה של ארץ ישראל</a:t>
            </a:r>
          </a:p>
          <a:p>
            <a:pPr marL="0" lvl="0" indent="0" algn="ctr" rtl="1">
              <a:lnSpc>
                <a:spcPct val="115000"/>
              </a:lnSpc>
              <a:spcBef>
                <a:spcPts val="0"/>
              </a:spcBef>
              <a:spcAft>
                <a:spcPts val="0"/>
              </a:spcAft>
              <a:buNone/>
            </a:pPr>
            <a:r>
              <a:rPr lang="he-IL" sz="3800" b="1" dirty="0">
                <a:solidFill>
                  <a:srgbClr val="002060"/>
                </a:solidFill>
                <a:latin typeface="Helvetica Neue"/>
                <a:ea typeface="Helvetica Neue"/>
                <a:cs typeface="Helvetica Neue"/>
                <a:sym typeface="Helvetica Neue"/>
              </a:rPr>
              <a:t> </a:t>
            </a:r>
            <a:r>
              <a:rPr lang="he-IL" sz="3500" dirty="0">
                <a:solidFill>
                  <a:srgbClr val="002060"/>
                </a:solidFill>
                <a:latin typeface="Helvetica Neue"/>
                <a:ea typeface="Helvetica Neue"/>
                <a:cs typeface="Helvetica Neue"/>
                <a:sym typeface="Helvetica Neue"/>
              </a:rPr>
              <a:t>היחס לתקופתנו כשיבת ציון</a:t>
            </a:r>
          </a:p>
          <a:p>
            <a:pPr marL="0" lvl="0" indent="0" algn="ctr" rtl="1">
              <a:lnSpc>
                <a:spcPct val="115000"/>
              </a:lnSpc>
              <a:spcBef>
                <a:spcPts val="0"/>
              </a:spcBef>
              <a:spcAft>
                <a:spcPts val="0"/>
              </a:spcAft>
              <a:buNone/>
            </a:pPr>
            <a:r>
              <a:rPr lang="he-IL" sz="3500" dirty="0">
                <a:solidFill>
                  <a:srgbClr val="002060"/>
                </a:solidFill>
                <a:latin typeface="Helvetica Neue"/>
                <a:ea typeface="Helvetica Neue"/>
                <a:cs typeface="Helvetica Neue"/>
                <a:sym typeface="Helvetica Neue"/>
              </a:rPr>
              <a:t>הקמת ממלכת התורה</a:t>
            </a:r>
            <a:endParaRPr sz="2900" dirty="0">
              <a:solidFill>
                <a:srgbClr val="002060"/>
              </a:solidFill>
              <a:latin typeface="Helvetica Neue"/>
              <a:ea typeface="Helvetica Neue"/>
              <a:cs typeface="Helvetica Neue"/>
              <a:sym typeface="Helvetica Neue"/>
            </a:endParaRPr>
          </a:p>
        </p:txBody>
      </p:sp>
      <p:pic>
        <p:nvPicPr>
          <p:cNvPr id="2" name="תמונה 1">
            <a:extLst>
              <a:ext uri="{FF2B5EF4-FFF2-40B4-BE49-F238E27FC236}">
                <a16:creationId xmlns:a16="http://schemas.microsoft.com/office/drawing/2014/main" id="{89E5FE82-5B35-D4B8-4EEE-7727619A66D8}"/>
              </a:ext>
            </a:extLst>
          </p:cNvPr>
          <p:cNvPicPr>
            <a:picLocks noChangeAspect="1"/>
          </p:cNvPicPr>
          <p:nvPr/>
        </p:nvPicPr>
        <p:blipFill>
          <a:blip r:embed="rId3"/>
          <a:stretch>
            <a:fillRect/>
          </a:stretch>
        </p:blipFill>
        <p:spPr>
          <a:xfrm>
            <a:off x="0" y="0"/>
            <a:ext cx="3583667" cy="5143500"/>
          </a:xfrm>
          <a:prstGeom prst="rect">
            <a:avLst/>
          </a:prstGeom>
        </p:spPr>
      </p:pic>
      <p:pic>
        <p:nvPicPr>
          <p:cNvPr id="3" name="מצלמה 2">
            <a:extLst>
              <a:ext uri="{FF2B5EF4-FFF2-40B4-BE49-F238E27FC236}">
                <a16:creationId xmlns:a16="http://schemas.microsoft.com/office/drawing/2014/main" id="{0F42BB2A-C633-52DC-8A76-8F5BAA3E94BA}"/>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tretch>
            <a:fillRect/>
          </a:stretch>
        </p:blipFill>
        <p:spPr>
          <a:xfrm>
            <a:off x="128164" y="4762844"/>
            <a:ext cx="380655" cy="380655"/>
          </a:xfrm>
          <a:prstGeom prst="ellipse">
            <a:avLst/>
          </a:prstGeom>
        </p:spPr>
      </p:pic>
    </p:spTree>
    <p:extLst>
      <p:ext uri="{BB962C8B-B14F-4D97-AF65-F5344CB8AC3E}">
        <p14:creationId xmlns:p14="http://schemas.microsoft.com/office/powerpoint/2010/main" val="588583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9">
                                            <p:txEl>
                                              <p:pRg st="0" end="0"/>
                                            </p:txEl>
                                          </p:spTgt>
                                        </p:tgtEl>
                                        <p:attrNameLst>
                                          <p:attrName>style.visibility</p:attrName>
                                        </p:attrNameLst>
                                      </p:cBhvr>
                                      <p:to>
                                        <p:strVal val="visible"/>
                                      </p:to>
                                    </p:set>
                                    <p:animEffect transition="in" filter="fade">
                                      <p:cBhvr>
                                        <p:cTn id="7" dur="1000"/>
                                        <p:tgtEl>
                                          <p:spTgt spid="1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9">
                                            <p:txEl>
                                              <p:pRg st="1" end="1"/>
                                            </p:txEl>
                                          </p:spTgt>
                                        </p:tgtEl>
                                        <p:attrNameLst>
                                          <p:attrName>style.visibility</p:attrName>
                                        </p:attrNameLst>
                                      </p:cBhvr>
                                      <p:to>
                                        <p:strVal val="visible"/>
                                      </p:to>
                                    </p:set>
                                    <p:animEffect transition="in" filter="fade">
                                      <p:cBhvr>
                                        <p:cTn id="12" dur="1000"/>
                                        <p:tgtEl>
                                          <p:spTgt spid="1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9">
                                            <p:txEl>
                                              <p:pRg st="2" end="2"/>
                                            </p:txEl>
                                          </p:spTgt>
                                        </p:tgtEl>
                                        <p:attrNameLst>
                                          <p:attrName>style.visibility</p:attrName>
                                        </p:attrNameLst>
                                      </p:cBhvr>
                                      <p:to>
                                        <p:strVal val="visible"/>
                                      </p:to>
                                    </p:set>
                                    <p:animEffect transition="in" filter="fade">
                                      <p:cBhvr>
                                        <p:cTn id="17" dur="1000"/>
                                        <p:tgtEl>
                                          <p:spTgt spid="1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9">
                                            <p:txEl>
                                              <p:pRg st="3" end="3"/>
                                            </p:txEl>
                                          </p:spTgt>
                                        </p:tgtEl>
                                        <p:attrNameLst>
                                          <p:attrName>style.visibility</p:attrName>
                                        </p:attrNameLst>
                                      </p:cBhvr>
                                      <p:to>
                                        <p:strVal val="visible"/>
                                      </p:to>
                                    </p:set>
                                    <p:animEffect transition="in" filter="fade">
                                      <p:cBhvr>
                                        <p:cTn id="22" dur="1000"/>
                                        <p:tgtEl>
                                          <p:spTgt spid="1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72">
          <a:extLst>
            <a:ext uri="{FF2B5EF4-FFF2-40B4-BE49-F238E27FC236}">
              <a16:creationId xmlns:a16="http://schemas.microsoft.com/office/drawing/2014/main" id="{841B0FC8-7937-F827-A6E9-51F5C51B723F}"/>
            </a:ext>
          </a:extLst>
        </p:cNvPr>
        <p:cNvGrpSpPr/>
        <p:nvPr/>
      </p:nvGrpSpPr>
      <p:grpSpPr>
        <a:xfrm>
          <a:off x="0" y="0"/>
          <a:ext cx="0" cy="0"/>
          <a:chOff x="0" y="0"/>
          <a:chExt cx="0" cy="0"/>
        </a:xfrm>
      </p:grpSpPr>
      <p:sp>
        <p:nvSpPr>
          <p:cNvPr id="173" name="Google Shape;173;p33">
            <a:extLst>
              <a:ext uri="{FF2B5EF4-FFF2-40B4-BE49-F238E27FC236}">
                <a16:creationId xmlns:a16="http://schemas.microsoft.com/office/drawing/2014/main" id="{2DC12AD5-E4EE-FDC2-E4E7-51E1AB83CC95}"/>
              </a:ext>
            </a:extLst>
          </p:cNvPr>
          <p:cNvSpPr txBox="1">
            <a:spLocks noGrp="1"/>
          </p:cNvSpPr>
          <p:nvPr>
            <p:ph type="title" idx="4294967295"/>
          </p:nvPr>
        </p:nvSpPr>
        <p:spPr>
          <a:xfrm rot="6003260">
            <a:off x="7626505" y="4872867"/>
            <a:ext cx="128879" cy="166313"/>
          </a:xfrm>
          <a:prstGeom prst="rect">
            <a:avLst/>
          </a:prstGeom>
        </p:spPr>
        <p:txBody>
          <a:bodyPr spcFirstLastPara="1" wrap="square" lIns="68575" tIns="34275" rIns="68575" bIns="34275" anchor="ctr" anchorCtr="0">
            <a:noAutofit/>
          </a:bodyPr>
          <a:lstStyle/>
          <a:p>
            <a:pPr marL="0" lvl="0" indent="0" algn="r" rtl="1">
              <a:spcBef>
                <a:spcPts val="0"/>
              </a:spcBef>
              <a:spcAft>
                <a:spcPts val="0"/>
              </a:spcAft>
              <a:buNone/>
            </a:pPr>
            <a:r>
              <a:rPr lang="iw" sz="700">
                <a:solidFill>
                  <a:schemeClr val="lt1"/>
                </a:solidFill>
              </a:rPr>
              <a:t>22</a:t>
            </a:r>
            <a:endParaRPr sz="700">
              <a:solidFill>
                <a:schemeClr val="lt1"/>
              </a:solidFill>
            </a:endParaRPr>
          </a:p>
        </p:txBody>
      </p:sp>
      <p:sp>
        <p:nvSpPr>
          <p:cNvPr id="174" name="Google Shape;174;p33">
            <a:extLst>
              <a:ext uri="{FF2B5EF4-FFF2-40B4-BE49-F238E27FC236}">
                <a16:creationId xmlns:a16="http://schemas.microsoft.com/office/drawing/2014/main" id="{9351D4C5-15CF-7552-0535-077F0F08468C}"/>
              </a:ext>
            </a:extLst>
          </p:cNvPr>
          <p:cNvSpPr txBox="1"/>
          <p:nvPr/>
        </p:nvSpPr>
        <p:spPr>
          <a:xfrm>
            <a:off x="1272975" y="358750"/>
            <a:ext cx="3000000" cy="378600"/>
          </a:xfrm>
          <a:prstGeom prst="rect">
            <a:avLst/>
          </a:prstGeom>
          <a:noFill/>
          <a:ln>
            <a:noFill/>
          </a:ln>
        </p:spPr>
        <p:txBody>
          <a:bodyPr spcFirstLastPara="1" wrap="square" lIns="91425" tIns="91425" rIns="91425" bIns="91425" anchor="t" anchorCtr="0">
            <a:spAutoFit/>
          </a:bodyPr>
          <a:lstStyle/>
          <a:p>
            <a:pPr marL="0" lvl="0" indent="0" algn="ctr" rtl="1">
              <a:lnSpc>
                <a:spcPct val="90000"/>
              </a:lnSpc>
              <a:spcBef>
                <a:spcPts val="0"/>
              </a:spcBef>
              <a:spcAft>
                <a:spcPts val="0"/>
              </a:spcAft>
              <a:buNone/>
            </a:pPr>
            <a:endParaRPr/>
          </a:p>
        </p:txBody>
      </p:sp>
      <p:pic>
        <p:nvPicPr>
          <p:cNvPr id="175" name="Google Shape;175;p33">
            <a:extLst>
              <a:ext uri="{FF2B5EF4-FFF2-40B4-BE49-F238E27FC236}">
                <a16:creationId xmlns:a16="http://schemas.microsoft.com/office/drawing/2014/main" id="{D940FCBC-68B3-D163-39BD-06F2B658F0CC}"/>
              </a:ext>
            </a:extLst>
          </p:cNvPr>
          <p:cNvPicPr preferRelativeResize="0"/>
          <p:nvPr/>
        </p:nvPicPr>
        <p:blipFill>
          <a:blip r:embed="rId3">
            <a:alphaModFix/>
          </a:blip>
          <a:stretch>
            <a:fillRect/>
          </a:stretch>
        </p:blipFill>
        <p:spPr>
          <a:xfrm>
            <a:off x="0" y="0"/>
            <a:ext cx="3428143" cy="5143500"/>
          </a:xfrm>
          <a:prstGeom prst="rect">
            <a:avLst/>
          </a:prstGeom>
          <a:noFill/>
          <a:ln>
            <a:noFill/>
          </a:ln>
        </p:spPr>
      </p:pic>
      <p:sp>
        <p:nvSpPr>
          <p:cNvPr id="176" name="Google Shape;176;p33">
            <a:extLst>
              <a:ext uri="{FF2B5EF4-FFF2-40B4-BE49-F238E27FC236}">
                <a16:creationId xmlns:a16="http://schemas.microsoft.com/office/drawing/2014/main" id="{0233F92A-419E-FAB1-824F-CB07E092DC58}"/>
              </a:ext>
            </a:extLst>
          </p:cNvPr>
          <p:cNvSpPr txBox="1"/>
          <p:nvPr/>
        </p:nvSpPr>
        <p:spPr>
          <a:xfrm>
            <a:off x="3428150" y="1075925"/>
            <a:ext cx="5756700" cy="2414477"/>
          </a:xfrm>
          <a:prstGeom prst="rect">
            <a:avLst/>
          </a:prstGeom>
          <a:noFill/>
          <a:ln>
            <a:noFill/>
          </a:ln>
        </p:spPr>
        <p:txBody>
          <a:bodyPr spcFirstLastPara="1" wrap="square" lIns="91425" tIns="91425" rIns="91425" bIns="91425" anchor="t" anchorCtr="0">
            <a:spAutoFit/>
          </a:bodyPr>
          <a:lstStyle/>
          <a:p>
            <a:pPr marL="0" lvl="0" indent="0" algn="ctr" rtl="1">
              <a:lnSpc>
                <a:spcPct val="115000"/>
              </a:lnSpc>
              <a:spcBef>
                <a:spcPts val="0"/>
              </a:spcBef>
              <a:spcAft>
                <a:spcPts val="0"/>
              </a:spcAft>
              <a:buNone/>
            </a:pPr>
            <a:r>
              <a:rPr lang="he-IL" sz="4600" dirty="0">
                <a:solidFill>
                  <a:srgbClr val="002060"/>
                </a:solidFill>
                <a:latin typeface="Helvetica Neue"/>
                <a:ea typeface="Helvetica Neue"/>
                <a:cs typeface="Helvetica Neue"/>
                <a:sym typeface="Helvetica Neue"/>
              </a:rPr>
              <a:t>הייחס לשלטון</a:t>
            </a:r>
            <a:r>
              <a:rPr lang="iw" sz="4600" dirty="0">
                <a:solidFill>
                  <a:srgbClr val="002060"/>
                </a:solidFill>
                <a:latin typeface="Helvetica Neue"/>
                <a:ea typeface="Helvetica Neue"/>
                <a:cs typeface="Helvetica Neue"/>
                <a:sym typeface="Helvetica Neue"/>
              </a:rPr>
              <a:t>:</a:t>
            </a:r>
            <a:endParaRPr sz="4600" dirty="0">
              <a:solidFill>
                <a:srgbClr val="002060"/>
              </a:solidFill>
              <a:latin typeface="Helvetica Neue"/>
              <a:ea typeface="Helvetica Neue"/>
              <a:cs typeface="Helvetica Neue"/>
              <a:sym typeface="Helvetica Neue"/>
            </a:endParaRPr>
          </a:p>
          <a:p>
            <a:pPr marL="0" lvl="0" indent="0" algn="ctr" rtl="1">
              <a:spcBef>
                <a:spcPts val="0"/>
              </a:spcBef>
              <a:spcAft>
                <a:spcPts val="0"/>
              </a:spcAft>
              <a:buNone/>
            </a:pPr>
            <a:r>
              <a:rPr lang="he-IL" sz="4600" b="1" dirty="0">
                <a:solidFill>
                  <a:srgbClr val="002060"/>
                </a:solidFill>
                <a:latin typeface="Helvetica Neue"/>
                <a:ea typeface="Helvetica Neue"/>
                <a:cs typeface="Helvetica Neue"/>
                <a:sym typeface="Helvetica Neue"/>
              </a:rPr>
              <a:t>רשעים, פורקי עול, מחללי שם השם</a:t>
            </a:r>
            <a:endParaRPr sz="4600" dirty="0">
              <a:solidFill>
                <a:srgbClr val="FF0000"/>
              </a:solidFill>
              <a:latin typeface="Helvetica Neue"/>
              <a:ea typeface="Helvetica Neue"/>
              <a:cs typeface="Helvetica Neue"/>
              <a:sym typeface="Helvetica Neue"/>
            </a:endParaRPr>
          </a:p>
        </p:txBody>
      </p:sp>
      <p:pic>
        <p:nvPicPr>
          <p:cNvPr id="2" name="מצלמה 1">
            <a:extLst>
              <a:ext uri="{FF2B5EF4-FFF2-40B4-BE49-F238E27FC236}">
                <a16:creationId xmlns:a16="http://schemas.microsoft.com/office/drawing/2014/main" id="{4BBBF4E4-BDE9-DFCE-1522-E6B8B4003390}"/>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tretch>
            <a:fillRect/>
          </a:stretch>
        </p:blipFill>
        <p:spPr>
          <a:xfrm>
            <a:off x="128164" y="4762844"/>
            <a:ext cx="380655" cy="380655"/>
          </a:xfrm>
          <a:prstGeom prst="ellipse">
            <a:avLst/>
          </a:prstGeom>
        </p:spPr>
      </p:pic>
    </p:spTree>
    <p:extLst>
      <p:ext uri="{BB962C8B-B14F-4D97-AF65-F5344CB8AC3E}">
        <p14:creationId xmlns:p14="http://schemas.microsoft.com/office/powerpoint/2010/main" val="4064297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4"/>
                                        </p:tgtEl>
                                        <p:attrNameLst>
                                          <p:attrName>style.visibility</p:attrName>
                                        </p:attrNameLst>
                                      </p:cBhvr>
                                      <p:to>
                                        <p:strVal val="visible"/>
                                      </p:to>
                                    </p:set>
                                    <p:animEffect transition="in" filter="fade">
                                      <p:cBhvr>
                                        <p:cTn id="7" dur="1000"/>
                                        <p:tgtEl>
                                          <p:spTgt spid="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pic>
        <p:nvPicPr>
          <p:cNvPr id="181" name="Google Shape;181;p34"/>
          <p:cNvPicPr preferRelativeResize="0"/>
          <p:nvPr/>
        </p:nvPicPr>
        <p:blipFill>
          <a:blip r:embed="rId3">
            <a:alphaModFix/>
          </a:blip>
          <a:stretch>
            <a:fillRect/>
          </a:stretch>
        </p:blipFill>
        <p:spPr>
          <a:xfrm>
            <a:off x="0" y="0"/>
            <a:ext cx="2877920" cy="5143500"/>
          </a:xfrm>
          <a:prstGeom prst="rect">
            <a:avLst/>
          </a:prstGeom>
          <a:noFill/>
          <a:ln>
            <a:noFill/>
          </a:ln>
        </p:spPr>
      </p:pic>
      <p:sp>
        <p:nvSpPr>
          <p:cNvPr id="182" name="Google Shape;182;p34"/>
          <p:cNvSpPr txBox="1"/>
          <p:nvPr/>
        </p:nvSpPr>
        <p:spPr>
          <a:xfrm>
            <a:off x="2877926" y="1102175"/>
            <a:ext cx="6266100" cy="2423100"/>
          </a:xfrm>
          <a:prstGeom prst="rect">
            <a:avLst/>
          </a:prstGeom>
          <a:noFill/>
          <a:ln>
            <a:noFill/>
          </a:ln>
        </p:spPr>
        <p:txBody>
          <a:bodyPr spcFirstLastPara="1" wrap="square" lIns="68575" tIns="68575" rIns="68575" bIns="68575" anchor="t" anchorCtr="0">
            <a:noAutofit/>
          </a:bodyPr>
          <a:lstStyle/>
          <a:p>
            <a:pPr marL="0" lvl="0" indent="0" algn="ctr" rtl="1">
              <a:lnSpc>
                <a:spcPct val="115000"/>
              </a:lnSpc>
              <a:spcBef>
                <a:spcPts val="0"/>
              </a:spcBef>
              <a:spcAft>
                <a:spcPts val="0"/>
              </a:spcAft>
              <a:buNone/>
            </a:pPr>
            <a:r>
              <a:rPr lang="he-IL" sz="4500" dirty="0">
                <a:solidFill>
                  <a:srgbClr val="002060"/>
                </a:solidFill>
                <a:latin typeface="Helvetica Neue"/>
                <a:ea typeface="Helvetica Neue"/>
                <a:cs typeface="Helvetica Neue"/>
                <a:sym typeface="Helvetica Neue"/>
              </a:rPr>
              <a:t>ממלכת כוהנים</a:t>
            </a:r>
            <a:endParaRPr sz="4500"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None/>
            </a:pPr>
            <a:r>
              <a:rPr lang="he-IL" sz="4600" b="1" dirty="0">
                <a:solidFill>
                  <a:srgbClr val="002060"/>
                </a:solidFill>
                <a:latin typeface="Helvetica Neue"/>
                <a:ea typeface="Helvetica Neue"/>
                <a:cs typeface="Helvetica Neue"/>
                <a:sym typeface="Helvetica Neue"/>
              </a:rPr>
              <a:t>השאיפה להקים שלטון התורה בארץ</a:t>
            </a:r>
            <a:endParaRPr sz="4600" b="1" dirty="0">
              <a:solidFill>
                <a:srgbClr val="002060"/>
              </a:solidFill>
              <a:latin typeface="Helvetica Neue"/>
              <a:ea typeface="Helvetica Neue"/>
              <a:cs typeface="Helvetica Neue"/>
              <a:sym typeface="Helvetica Neue"/>
            </a:endParaRPr>
          </a:p>
          <a:p>
            <a:pPr marL="0" lvl="0" indent="0" algn="ctr" rtl="1">
              <a:spcBef>
                <a:spcPts val="0"/>
              </a:spcBef>
              <a:spcAft>
                <a:spcPts val="0"/>
              </a:spcAft>
              <a:buNone/>
            </a:pPr>
            <a:r>
              <a:rPr lang="he-IL" sz="3300" dirty="0">
                <a:solidFill>
                  <a:srgbClr val="002060"/>
                </a:solidFill>
                <a:latin typeface="Helvetica Neue"/>
                <a:ea typeface="Helvetica Neue"/>
                <a:cs typeface="Helvetica Neue"/>
                <a:sym typeface="Helvetica Neue"/>
              </a:rPr>
              <a:t>ללמוד הלכות מדינה. </a:t>
            </a:r>
            <a:endParaRPr sz="3300" dirty="0">
              <a:solidFill>
                <a:srgbClr val="002060"/>
              </a:solidFill>
              <a:latin typeface="Helvetica Neue"/>
              <a:ea typeface="Helvetica Neue"/>
              <a:cs typeface="Helvetica Neue"/>
              <a:sym typeface="Helvetica Neue"/>
            </a:endParaRPr>
          </a:p>
          <a:p>
            <a:pPr marL="0" lvl="0" indent="0" algn="l" rtl="0">
              <a:spcBef>
                <a:spcPts val="0"/>
              </a:spcBef>
              <a:spcAft>
                <a:spcPts val="0"/>
              </a:spcAft>
              <a:buNone/>
            </a:pPr>
            <a:endParaRPr sz="3000" b="1" dirty="0">
              <a:solidFill>
                <a:srgbClr val="002060"/>
              </a:solidFill>
              <a:latin typeface="Helvetica Neue"/>
              <a:ea typeface="Helvetica Neue"/>
              <a:cs typeface="Helvetica Neue"/>
              <a:sym typeface="Helvetica Neue"/>
            </a:endParaRPr>
          </a:p>
        </p:txBody>
      </p:sp>
      <p:pic>
        <p:nvPicPr>
          <p:cNvPr id="2" name="מצלמה 1">
            <a:extLst>
              <a:ext uri="{FF2B5EF4-FFF2-40B4-BE49-F238E27FC236}">
                <a16:creationId xmlns:a16="http://schemas.microsoft.com/office/drawing/2014/main" id="{21E9D004-6276-56E4-1DE9-F5A0288FD606}"/>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tretch>
            <a:fillRect/>
          </a:stretch>
        </p:blipFill>
        <p:spPr>
          <a:xfrm>
            <a:off x="128164" y="4762844"/>
            <a:ext cx="380655" cy="380655"/>
          </a:xfrm>
          <a:prstGeom prst="ellipse">
            <a:avLst/>
          </a:prstGeom>
        </p:spPr>
      </p:pic>
    </p:spTree>
    <p:extLst>
      <p:ext uri="{BB962C8B-B14F-4D97-AF65-F5344CB8AC3E}">
        <p14:creationId xmlns:p14="http://schemas.microsoft.com/office/powerpoint/2010/main" val="107524232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3" name="Google Shape;193;p36"/>
          <p:cNvPicPr preferRelativeResize="0"/>
          <p:nvPr/>
        </p:nvPicPr>
        <p:blipFill>
          <a:blip r:embed="rId3">
            <a:alphaModFix/>
          </a:blip>
          <a:stretch>
            <a:fillRect/>
          </a:stretch>
        </p:blipFill>
        <p:spPr>
          <a:xfrm>
            <a:off x="0" y="0"/>
            <a:ext cx="3140325" cy="5143500"/>
          </a:xfrm>
          <a:prstGeom prst="rect">
            <a:avLst/>
          </a:prstGeom>
          <a:noFill/>
          <a:ln>
            <a:noFill/>
          </a:ln>
        </p:spPr>
      </p:pic>
      <p:sp>
        <p:nvSpPr>
          <p:cNvPr id="194" name="Google Shape;194;p36"/>
          <p:cNvSpPr txBox="1"/>
          <p:nvPr/>
        </p:nvSpPr>
        <p:spPr>
          <a:xfrm>
            <a:off x="3140325" y="1268375"/>
            <a:ext cx="6003600" cy="2423100"/>
          </a:xfrm>
          <a:prstGeom prst="rect">
            <a:avLst/>
          </a:prstGeom>
          <a:noFill/>
          <a:ln>
            <a:noFill/>
          </a:ln>
        </p:spPr>
        <p:txBody>
          <a:bodyPr spcFirstLastPara="1" wrap="square" lIns="68575" tIns="68575" rIns="68575" bIns="68575" anchor="t" anchorCtr="0">
            <a:noAutofit/>
          </a:bodyPr>
          <a:lstStyle/>
          <a:p>
            <a:pPr marL="0" lvl="0" indent="0" algn="ctr" rtl="1">
              <a:lnSpc>
                <a:spcPct val="115000"/>
              </a:lnSpc>
              <a:spcBef>
                <a:spcPts val="0"/>
              </a:spcBef>
              <a:spcAft>
                <a:spcPts val="0"/>
              </a:spcAft>
              <a:buClr>
                <a:schemeClr val="dk1"/>
              </a:buClr>
              <a:buSzPts val="1100"/>
              <a:buFont typeface="Arial"/>
              <a:buNone/>
            </a:pPr>
            <a:r>
              <a:rPr lang="he-IL" sz="4500" dirty="0">
                <a:solidFill>
                  <a:srgbClr val="002060"/>
                </a:solidFill>
                <a:latin typeface="Helvetica Neue"/>
                <a:ea typeface="Helvetica Neue"/>
                <a:cs typeface="Helvetica Neue"/>
                <a:sym typeface="Helvetica Neue"/>
              </a:rPr>
              <a:t>חיבת הארץ</a:t>
            </a:r>
            <a:endParaRPr sz="4500"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Clr>
                <a:schemeClr val="dk1"/>
              </a:buClr>
              <a:buSzPts val="1100"/>
              <a:buFont typeface="Arial"/>
              <a:buNone/>
            </a:pPr>
            <a:r>
              <a:rPr lang="he-IL" sz="4600" b="1" dirty="0">
                <a:solidFill>
                  <a:srgbClr val="002060"/>
                </a:solidFill>
                <a:latin typeface="Helvetica Neue"/>
                <a:ea typeface="Helvetica Neue"/>
                <a:cs typeface="Helvetica Neue"/>
                <a:sym typeface="Helvetica Neue"/>
              </a:rPr>
              <a:t>לעורר את האהבה</a:t>
            </a:r>
            <a:endParaRPr sz="4600" b="1"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Clr>
                <a:schemeClr val="dk1"/>
              </a:buClr>
              <a:buSzPts val="1100"/>
              <a:buFont typeface="Arial"/>
              <a:buNone/>
            </a:pPr>
            <a:endParaRPr sz="4500" dirty="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endParaRPr sz="3600" dirty="0">
              <a:solidFill>
                <a:srgbClr val="002060"/>
              </a:solidFill>
              <a:latin typeface="Helvetica Neue"/>
              <a:ea typeface="Helvetica Neue"/>
              <a:cs typeface="Helvetica Neue"/>
              <a:sym typeface="Helvetica Neue"/>
            </a:endParaRPr>
          </a:p>
          <a:p>
            <a:pPr marL="0" lvl="0" indent="0" algn="ctr" rtl="0">
              <a:spcBef>
                <a:spcPts val="0"/>
              </a:spcBef>
              <a:spcAft>
                <a:spcPts val="0"/>
              </a:spcAft>
              <a:buClr>
                <a:schemeClr val="dk1"/>
              </a:buClr>
              <a:buSzPts val="1100"/>
              <a:buFont typeface="Arial"/>
              <a:buNone/>
            </a:pPr>
            <a:endParaRPr sz="3600" dirty="0">
              <a:solidFill>
                <a:srgbClr val="002060"/>
              </a:solidFill>
              <a:latin typeface="Helvetica Neue"/>
              <a:ea typeface="Helvetica Neue"/>
              <a:cs typeface="Helvetica Neue"/>
              <a:sym typeface="Helvetica Neue"/>
            </a:endParaRPr>
          </a:p>
          <a:p>
            <a:pPr marL="0" lvl="0" indent="0" algn="ctr" rtl="0">
              <a:spcBef>
                <a:spcPts val="0"/>
              </a:spcBef>
              <a:spcAft>
                <a:spcPts val="0"/>
              </a:spcAft>
              <a:buNone/>
            </a:pPr>
            <a:endParaRPr sz="4100" b="1" dirty="0">
              <a:solidFill>
                <a:srgbClr val="002060"/>
              </a:solidFill>
              <a:latin typeface="Helvetica Neue"/>
              <a:ea typeface="Helvetica Neue"/>
              <a:cs typeface="Helvetica Neue"/>
              <a:sym typeface="Helvetica Neue"/>
            </a:endParaRPr>
          </a:p>
        </p:txBody>
      </p:sp>
      <p:pic>
        <p:nvPicPr>
          <p:cNvPr id="2" name="מצלמה 1">
            <a:extLst>
              <a:ext uri="{FF2B5EF4-FFF2-40B4-BE49-F238E27FC236}">
                <a16:creationId xmlns:a16="http://schemas.microsoft.com/office/drawing/2014/main" id="{949F9FA3-D36A-12DE-43EC-C1D7637EA11E}"/>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tretch>
            <a:fillRect/>
          </a:stretch>
        </p:blipFill>
        <p:spPr>
          <a:xfrm>
            <a:off x="128164" y="4762844"/>
            <a:ext cx="380655" cy="380655"/>
          </a:xfrm>
          <a:prstGeom prst="ellipse">
            <a:avLst/>
          </a:prstGeom>
        </p:spPr>
      </p:pic>
    </p:spTree>
    <p:extLst>
      <p:ext uri="{BB962C8B-B14F-4D97-AF65-F5344CB8AC3E}">
        <p14:creationId xmlns:p14="http://schemas.microsoft.com/office/powerpoint/2010/main" val="38807468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8"/>
          <p:cNvSpPr txBox="1"/>
          <p:nvPr/>
        </p:nvSpPr>
        <p:spPr>
          <a:xfrm>
            <a:off x="2719825" y="0"/>
            <a:ext cx="6109200" cy="5143500"/>
          </a:xfrm>
          <a:prstGeom prst="rect">
            <a:avLst/>
          </a:prstGeom>
          <a:noFill/>
          <a:ln>
            <a:noFill/>
          </a:ln>
        </p:spPr>
        <p:txBody>
          <a:bodyPr spcFirstLastPara="1" wrap="square" lIns="68575" tIns="68575" rIns="68575" bIns="68575" anchor="t" anchorCtr="0">
            <a:noAutofit/>
          </a:bodyPr>
          <a:lstStyle/>
          <a:p>
            <a:pPr marL="0" lvl="0" indent="0" algn="r" rtl="1">
              <a:spcBef>
                <a:spcPts val="0"/>
              </a:spcBef>
              <a:spcAft>
                <a:spcPts val="0"/>
              </a:spcAft>
              <a:buNone/>
            </a:pPr>
            <a:r>
              <a:rPr lang="he-IL" sz="4800" b="1" dirty="0">
                <a:solidFill>
                  <a:srgbClr val="002060"/>
                </a:solidFill>
                <a:latin typeface="Helvetica Neue"/>
                <a:ea typeface="Helvetica Neue"/>
                <a:cs typeface="Helvetica Neue"/>
                <a:sym typeface="Helvetica Neue"/>
              </a:rPr>
              <a:t>פעולות האדם לגאולה</a:t>
            </a:r>
            <a:endParaRPr sz="3000" b="1" dirty="0">
              <a:solidFill>
                <a:srgbClr val="002060"/>
              </a:solidFill>
              <a:latin typeface="Helvetica Neue"/>
              <a:ea typeface="Helvetica Neue"/>
              <a:cs typeface="Helvetica Neue"/>
              <a:sym typeface="Helvetica Neue"/>
            </a:endParaRPr>
          </a:p>
          <a:p>
            <a:pPr marL="457200" lvl="0" indent="-419100" algn="r" rtl="1">
              <a:lnSpc>
                <a:spcPct val="100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בית המקדש</a:t>
            </a:r>
            <a:br>
              <a:rPr lang="iw" sz="3000" dirty="0">
                <a:solidFill>
                  <a:srgbClr val="002060"/>
                </a:solidFill>
                <a:latin typeface="Helvetica Neue"/>
                <a:ea typeface="Helvetica Neue"/>
                <a:cs typeface="Helvetica Neue"/>
                <a:sym typeface="Helvetica Neue"/>
              </a:rPr>
            </a:br>
            <a:r>
              <a:rPr lang="he-IL" sz="2000" dirty="0">
                <a:solidFill>
                  <a:srgbClr val="002060"/>
                </a:solidFill>
                <a:latin typeface="Helvetica Neue"/>
                <a:ea typeface="Helvetica Neue"/>
                <a:cs typeface="Helvetica Neue"/>
                <a:sym typeface="Helvetica Neue"/>
              </a:rPr>
              <a:t>הקרבת </a:t>
            </a:r>
            <a:r>
              <a:rPr lang="he-IL" sz="2000" dirty="0" err="1">
                <a:solidFill>
                  <a:srgbClr val="002060"/>
                </a:solidFill>
                <a:latin typeface="Helvetica Neue"/>
                <a:ea typeface="Helvetica Neue"/>
                <a:cs typeface="Helvetica Neue"/>
                <a:sym typeface="Helvetica Neue"/>
              </a:rPr>
              <a:t>קרבנות</a:t>
            </a:r>
            <a:r>
              <a:rPr lang="he-IL" sz="2000" dirty="0">
                <a:solidFill>
                  <a:srgbClr val="002060"/>
                </a:solidFill>
                <a:latin typeface="Helvetica Neue"/>
                <a:ea typeface="Helvetica Neue"/>
                <a:cs typeface="Helvetica Neue"/>
                <a:sym typeface="Helvetica Neue"/>
              </a:rPr>
              <a:t>, לימוד המקדש, ירושת ירושלים. </a:t>
            </a:r>
            <a:endParaRPr sz="1500" dirty="0">
              <a:solidFill>
                <a:srgbClr val="002060"/>
              </a:solidFill>
              <a:latin typeface="Helvetica Neue"/>
              <a:ea typeface="Helvetica Neue"/>
              <a:cs typeface="Helvetica Neue"/>
              <a:sym typeface="Helvetica Neue"/>
            </a:endParaRPr>
          </a:p>
          <a:p>
            <a:pPr marL="457200" lvl="0" indent="-419100" algn="r" rtl="1">
              <a:lnSpc>
                <a:spcPct val="100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הקמת שלטון תורה</a:t>
            </a:r>
            <a:br>
              <a:rPr lang="iw" sz="3000" dirty="0">
                <a:solidFill>
                  <a:srgbClr val="002060"/>
                </a:solidFill>
                <a:latin typeface="Helvetica Neue"/>
                <a:ea typeface="Helvetica Neue"/>
                <a:cs typeface="Helvetica Neue"/>
                <a:sym typeface="Helvetica Neue"/>
              </a:rPr>
            </a:br>
            <a:r>
              <a:rPr lang="iw" sz="2000" dirty="0">
                <a:solidFill>
                  <a:srgbClr val="002060"/>
                </a:solidFill>
                <a:latin typeface="Helvetica Neue"/>
                <a:ea typeface="Helvetica Neue"/>
                <a:cs typeface="Helvetica Neue"/>
                <a:sym typeface="Helvetica Neue"/>
              </a:rPr>
              <a:t>אזעקה, סירנה של אמבולנס, שיר מתקופה של ...</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iw" sz="2800" dirty="0">
                <a:solidFill>
                  <a:srgbClr val="002060"/>
                </a:solidFill>
                <a:latin typeface="Helvetica Neue"/>
                <a:ea typeface="Helvetica Neue"/>
                <a:cs typeface="Helvetica Neue"/>
                <a:sym typeface="Helvetica Neue"/>
              </a:rPr>
              <a:t>ריח או טעם (O+G)</a:t>
            </a:r>
            <a:br>
              <a:rPr lang="iw" sz="3000" dirty="0">
                <a:solidFill>
                  <a:srgbClr val="002060"/>
                </a:solidFill>
                <a:latin typeface="Helvetica Neue"/>
                <a:ea typeface="Helvetica Neue"/>
                <a:cs typeface="Helvetica Neue"/>
                <a:sym typeface="Helvetica Neue"/>
              </a:rPr>
            </a:br>
            <a:r>
              <a:rPr lang="iw" sz="2000" dirty="0">
                <a:solidFill>
                  <a:srgbClr val="002060"/>
                </a:solidFill>
                <a:latin typeface="Helvetica Neue"/>
                <a:ea typeface="Helvetica Neue"/>
                <a:cs typeface="Helvetica Neue"/>
                <a:sym typeface="Helvetica Neue"/>
              </a:rPr>
              <a:t>טעם של בית, ריח של מאכל מסוים, בושם ישן ועוד…</a:t>
            </a:r>
            <a:endParaRPr sz="2000" dirty="0">
              <a:solidFill>
                <a:srgbClr val="002060"/>
              </a:solidFill>
              <a:latin typeface="Helvetica Neue"/>
              <a:ea typeface="Helvetica Neue"/>
              <a:cs typeface="Helvetica Neue"/>
              <a:sym typeface="Helvetica Neue"/>
            </a:endParaRPr>
          </a:p>
          <a:p>
            <a:pPr marL="457200" lvl="0" indent="-393700" algn="r" rtl="1">
              <a:lnSpc>
                <a:spcPct val="100000"/>
              </a:lnSpc>
              <a:spcBef>
                <a:spcPts val="0"/>
              </a:spcBef>
              <a:spcAft>
                <a:spcPts val="0"/>
              </a:spcAft>
              <a:buClr>
                <a:srgbClr val="002060"/>
              </a:buClr>
              <a:buSzPts val="2600"/>
              <a:buFont typeface="Helvetica Neue"/>
              <a:buChar char="●"/>
            </a:pPr>
            <a:r>
              <a:rPr lang="iw" sz="2600" dirty="0">
                <a:solidFill>
                  <a:srgbClr val="002060"/>
                </a:solidFill>
                <a:latin typeface="Helvetica Neue"/>
                <a:ea typeface="Helvetica Neue"/>
                <a:cs typeface="Helvetica Neue"/>
                <a:sym typeface="Helvetica Neue"/>
              </a:rPr>
              <a:t>ב-</a:t>
            </a:r>
            <a:r>
              <a:rPr lang="iw" sz="2200" dirty="0">
                <a:solidFill>
                  <a:srgbClr val="002060"/>
                </a:solidFill>
                <a:latin typeface="Helvetica Neue"/>
                <a:ea typeface="Helvetica Neue"/>
                <a:cs typeface="Helvetica Neue"/>
                <a:sym typeface="Helvetica Neue"/>
              </a:rPr>
              <a:t>NLP</a:t>
            </a:r>
            <a:r>
              <a:rPr lang="iw" sz="2600" dirty="0">
                <a:solidFill>
                  <a:srgbClr val="002060"/>
                </a:solidFill>
                <a:latin typeface="Helvetica Neue"/>
                <a:ea typeface="Helvetica Neue"/>
                <a:cs typeface="Helvetica Neue"/>
                <a:sym typeface="Helvetica Neue"/>
              </a:rPr>
              <a:t> </a:t>
            </a:r>
            <a:r>
              <a:rPr lang="iw" sz="2800" dirty="0">
                <a:solidFill>
                  <a:srgbClr val="002060"/>
                </a:solidFill>
                <a:latin typeface="Helvetica Neue"/>
                <a:ea typeface="Helvetica Neue"/>
                <a:cs typeface="Helvetica Neue"/>
                <a:sym typeface="Helvetica Neue"/>
              </a:rPr>
              <a:t>נאהב להשתמש בעוגנים קינסתטיים</a:t>
            </a:r>
            <a:r>
              <a:rPr lang="iw" sz="2600" dirty="0">
                <a:solidFill>
                  <a:srgbClr val="002060"/>
                </a:solidFill>
                <a:latin typeface="Helvetica Neue"/>
                <a:ea typeface="Helvetica Neue"/>
                <a:cs typeface="Helvetica Neue"/>
                <a:sym typeface="Helvetica Neue"/>
              </a:rPr>
              <a:t>(K)</a:t>
            </a:r>
            <a:endParaRPr sz="2600" dirty="0">
              <a:solidFill>
                <a:srgbClr val="002060"/>
              </a:solidFill>
              <a:latin typeface="Helvetica Neue"/>
              <a:ea typeface="Helvetica Neue"/>
              <a:cs typeface="Helvetica Neue"/>
              <a:sym typeface="Helvetica Neue"/>
            </a:endParaRPr>
          </a:p>
          <a:p>
            <a:pPr marL="457200" lvl="0" indent="-406400" algn="r" rtl="1">
              <a:lnSpc>
                <a:spcPct val="100000"/>
              </a:lnSpc>
              <a:spcBef>
                <a:spcPts val="0"/>
              </a:spcBef>
              <a:spcAft>
                <a:spcPts val="0"/>
              </a:spcAft>
              <a:buClr>
                <a:srgbClr val="002060"/>
              </a:buClr>
              <a:buSzPts val="2800"/>
              <a:buFont typeface="Helvetica Neue"/>
              <a:buChar char="●"/>
            </a:pPr>
            <a:r>
              <a:rPr lang="iw" sz="2800" dirty="0">
                <a:solidFill>
                  <a:srgbClr val="002060"/>
                </a:solidFill>
                <a:latin typeface="Helvetica Neue"/>
                <a:ea typeface="Helvetica Neue"/>
                <a:cs typeface="Helvetica Neue"/>
                <a:sym typeface="Helvetica Neue"/>
              </a:rPr>
              <a:t>בונוס: עוגנים במרחב</a:t>
            </a:r>
            <a:endParaRPr sz="1600" dirty="0">
              <a:solidFill>
                <a:srgbClr val="002060"/>
              </a:solidFill>
              <a:latin typeface="Helvetica Neue"/>
              <a:ea typeface="Helvetica Neue"/>
              <a:cs typeface="Helvetica Neue"/>
              <a:sym typeface="Helvetica Neue"/>
            </a:endParaRPr>
          </a:p>
          <a:p>
            <a:pPr marL="0" lvl="0" indent="0" algn="l" rtl="0">
              <a:spcBef>
                <a:spcPts val="1600"/>
              </a:spcBef>
              <a:spcAft>
                <a:spcPts val="0"/>
              </a:spcAft>
              <a:buNone/>
            </a:pPr>
            <a:endParaRPr sz="2800" dirty="0">
              <a:solidFill>
                <a:srgbClr val="002060"/>
              </a:solidFill>
              <a:latin typeface="Helvetica Neue"/>
              <a:ea typeface="Helvetica Neue"/>
              <a:cs typeface="Helvetica Neue"/>
              <a:sym typeface="Helvetica Neue"/>
            </a:endParaRPr>
          </a:p>
        </p:txBody>
      </p:sp>
      <p:pic>
        <p:nvPicPr>
          <p:cNvPr id="206" name="Google Shape;206;p38"/>
          <p:cNvPicPr preferRelativeResize="0"/>
          <p:nvPr/>
        </p:nvPicPr>
        <p:blipFill>
          <a:blip r:embed="rId3">
            <a:alphaModFix/>
          </a:blip>
          <a:stretch>
            <a:fillRect/>
          </a:stretch>
        </p:blipFill>
        <p:spPr>
          <a:xfrm>
            <a:off x="0" y="0"/>
            <a:ext cx="2758774" cy="5143500"/>
          </a:xfrm>
          <a:prstGeom prst="rect">
            <a:avLst/>
          </a:prstGeom>
          <a:noFill/>
          <a:ln>
            <a:noFill/>
          </a:ln>
        </p:spPr>
      </p:pic>
      <p:pic>
        <p:nvPicPr>
          <p:cNvPr id="2" name="מצלמה 1">
            <a:extLst>
              <a:ext uri="{FF2B5EF4-FFF2-40B4-BE49-F238E27FC236}">
                <a16:creationId xmlns:a16="http://schemas.microsoft.com/office/drawing/2014/main" id="{D64F3E83-2940-CCDA-7C97-2AFE9EB79E3B}"/>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tretch>
            <a:fillRect/>
          </a:stretch>
        </p:blipFill>
        <p:spPr>
          <a:xfrm>
            <a:off x="128164" y="4762844"/>
            <a:ext cx="380655" cy="380655"/>
          </a:xfrm>
          <a:prstGeom prst="ellipse">
            <a:avLst/>
          </a:prstGeom>
        </p:spPr>
      </p:pic>
    </p:spTree>
    <p:extLst>
      <p:ext uri="{BB962C8B-B14F-4D97-AF65-F5344CB8AC3E}">
        <p14:creationId xmlns:p14="http://schemas.microsoft.com/office/powerpoint/2010/main" val="2432655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
                                            <p:txEl>
                                              <p:pRg st="0" end="0"/>
                                            </p:txEl>
                                          </p:spTgt>
                                        </p:tgtEl>
                                        <p:attrNameLst>
                                          <p:attrName>style.visibility</p:attrName>
                                        </p:attrNameLst>
                                      </p:cBhvr>
                                      <p:to>
                                        <p:strVal val="visible"/>
                                      </p:to>
                                    </p:set>
                                    <p:animEffect transition="in" filter="fade">
                                      <p:cBhvr>
                                        <p:cTn id="7" dur="1000"/>
                                        <p:tgtEl>
                                          <p:spTgt spid="20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
                                            <p:txEl>
                                              <p:pRg st="1" end="1"/>
                                            </p:txEl>
                                          </p:spTgt>
                                        </p:tgtEl>
                                        <p:attrNameLst>
                                          <p:attrName>style.visibility</p:attrName>
                                        </p:attrNameLst>
                                      </p:cBhvr>
                                      <p:to>
                                        <p:strVal val="visible"/>
                                      </p:to>
                                    </p:set>
                                    <p:animEffect transition="in" filter="fade">
                                      <p:cBhvr>
                                        <p:cTn id="12" dur="1000"/>
                                        <p:tgtEl>
                                          <p:spTgt spid="20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5">
                                            <p:txEl>
                                              <p:pRg st="2" end="2"/>
                                            </p:txEl>
                                          </p:spTgt>
                                        </p:tgtEl>
                                        <p:attrNameLst>
                                          <p:attrName>style.visibility</p:attrName>
                                        </p:attrNameLst>
                                      </p:cBhvr>
                                      <p:to>
                                        <p:strVal val="visible"/>
                                      </p:to>
                                    </p:set>
                                    <p:animEffect transition="in" filter="fade">
                                      <p:cBhvr>
                                        <p:cTn id="17" dur="1000"/>
                                        <p:tgtEl>
                                          <p:spTgt spid="20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5">
                                            <p:txEl>
                                              <p:pRg st="3" end="3"/>
                                            </p:txEl>
                                          </p:spTgt>
                                        </p:tgtEl>
                                        <p:attrNameLst>
                                          <p:attrName>style.visibility</p:attrName>
                                        </p:attrNameLst>
                                      </p:cBhvr>
                                      <p:to>
                                        <p:strVal val="visible"/>
                                      </p:to>
                                    </p:set>
                                    <p:animEffect transition="in" filter="fade">
                                      <p:cBhvr>
                                        <p:cTn id="22" dur="1000"/>
                                        <p:tgtEl>
                                          <p:spTgt spid="20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5">
                                            <p:txEl>
                                              <p:pRg st="4" end="4"/>
                                            </p:txEl>
                                          </p:spTgt>
                                        </p:tgtEl>
                                        <p:attrNameLst>
                                          <p:attrName>style.visibility</p:attrName>
                                        </p:attrNameLst>
                                      </p:cBhvr>
                                      <p:to>
                                        <p:strVal val="visible"/>
                                      </p:to>
                                    </p:set>
                                    <p:animEffect transition="in" filter="fade">
                                      <p:cBhvr>
                                        <p:cTn id="27" dur="1000"/>
                                        <p:tgtEl>
                                          <p:spTgt spid="20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05">
                                            <p:txEl>
                                              <p:pRg st="5" end="5"/>
                                            </p:txEl>
                                          </p:spTgt>
                                        </p:tgtEl>
                                        <p:attrNameLst>
                                          <p:attrName>style.visibility</p:attrName>
                                        </p:attrNameLst>
                                      </p:cBhvr>
                                      <p:to>
                                        <p:strVal val="visible"/>
                                      </p:to>
                                    </p:set>
                                    <p:animEffect transition="in" filter="fade">
                                      <p:cBhvr>
                                        <p:cTn id="32" dur="1000"/>
                                        <p:tgtEl>
                                          <p:spTgt spid="20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pic>
        <p:nvPicPr>
          <p:cNvPr id="235" name="Google Shape;235;p43"/>
          <p:cNvPicPr preferRelativeResize="0"/>
          <p:nvPr/>
        </p:nvPicPr>
        <p:blipFill>
          <a:blip r:embed="rId3">
            <a:alphaModFix/>
          </a:blip>
          <a:stretch>
            <a:fillRect/>
          </a:stretch>
        </p:blipFill>
        <p:spPr>
          <a:xfrm>
            <a:off x="0" y="0"/>
            <a:ext cx="2877920" cy="5143500"/>
          </a:xfrm>
          <a:prstGeom prst="rect">
            <a:avLst/>
          </a:prstGeom>
          <a:noFill/>
          <a:ln>
            <a:noFill/>
          </a:ln>
        </p:spPr>
      </p:pic>
      <p:sp>
        <p:nvSpPr>
          <p:cNvPr id="236" name="Google Shape;236;p43"/>
          <p:cNvSpPr txBox="1"/>
          <p:nvPr/>
        </p:nvSpPr>
        <p:spPr>
          <a:xfrm>
            <a:off x="2877926" y="1102175"/>
            <a:ext cx="6266100" cy="2423100"/>
          </a:xfrm>
          <a:prstGeom prst="rect">
            <a:avLst/>
          </a:prstGeom>
          <a:noFill/>
          <a:ln>
            <a:noFill/>
          </a:ln>
        </p:spPr>
        <p:txBody>
          <a:bodyPr spcFirstLastPara="1" wrap="square" lIns="68575" tIns="68575" rIns="68575" bIns="68575" anchor="t" anchorCtr="0">
            <a:noAutofit/>
          </a:bodyPr>
          <a:lstStyle/>
          <a:p>
            <a:pPr marL="0" lvl="0" indent="0" algn="ctr" rtl="1">
              <a:lnSpc>
                <a:spcPct val="115000"/>
              </a:lnSpc>
              <a:spcBef>
                <a:spcPts val="0"/>
              </a:spcBef>
              <a:spcAft>
                <a:spcPts val="0"/>
              </a:spcAft>
              <a:buNone/>
            </a:pPr>
            <a:r>
              <a:rPr lang="he-IL" sz="4500" dirty="0">
                <a:solidFill>
                  <a:srgbClr val="002060"/>
                </a:solidFill>
                <a:latin typeface="Helvetica Neue"/>
                <a:ea typeface="Helvetica Neue"/>
                <a:cs typeface="Helvetica Neue"/>
                <a:sym typeface="Helvetica Neue"/>
              </a:rPr>
              <a:t>דברים בהם שווים</a:t>
            </a:r>
            <a:r>
              <a:rPr lang="iw" sz="4500" dirty="0">
                <a:solidFill>
                  <a:srgbClr val="002060"/>
                </a:solidFill>
                <a:latin typeface="Helvetica Neue"/>
                <a:ea typeface="Helvetica Neue"/>
                <a:cs typeface="Helvetica Neue"/>
                <a:sym typeface="Helvetica Neue"/>
              </a:rPr>
              <a:t>:</a:t>
            </a:r>
            <a:endParaRPr sz="4500"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None/>
            </a:pPr>
            <a:r>
              <a:rPr lang="he-IL" sz="4600" b="1" dirty="0">
                <a:solidFill>
                  <a:srgbClr val="002060"/>
                </a:solidFill>
                <a:latin typeface="Helvetica Neue"/>
                <a:ea typeface="Helvetica Neue"/>
                <a:cs typeface="Helvetica Neue"/>
                <a:sym typeface="Helvetica Neue"/>
              </a:rPr>
              <a:t>גאולה על ידי אדם</a:t>
            </a:r>
            <a:endParaRPr sz="4600" b="1"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None/>
            </a:pPr>
            <a:r>
              <a:rPr lang="he-IL" sz="4600" b="1" dirty="0">
                <a:solidFill>
                  <a:srgbClr val="002060"/>
                </a:solidFill>
                <a:latin typeface="Helvetica Neue"/>
                <a:ea typeface="Helvetica Neue"/>
                <a:cs typeface="Helvetica Neue"/>
                <a:sym typeface="Helvetica Neue"/>
              </a:rPr>
              <a:t>ב</a:t>
            </a:r>
            <a:endParaRPr sz="4600" b="1" dirty="0">
              <a:solidFill>
                <a:srgbClr val="002060"/>
              </a:solidFill>
              <a:latin typeface="Helvetica Neue"/>
              <a:ea typeface="Helvetica Neue"/>
              <a:cs typeface="Helvetica Neue"/>
              <a:sym typeface="Helvetica Neue"/>
            </a:endParaRPr>
          </a:p>
          <a:p>
            <a:pPr marL="0" lvl="0" indent="0" algn="ctr" rtl="1">
              <a:spcBef>
                <a:spcPts val="0"/>
              </a:spcBef>
              <a:spcAft>
                <a:spcPts val="0"/>
              </a:spcAft>
              <a:buNone/>
            </a:pPr>
            <a:endParaRPr sz="3300" dirty="0">
              <a:solidFill>
                <a:srgbClr val="002060"/>
              </a:solidFill>
              <a:latin typeface="Helvetica Neue"/>
              <a:ea typeface="Helvetica Neue"/>
              <a:cs typeface="Helvetica Neue"/>
              <a:sym typeface="Helvetica Neue"/>
            </a:endParaRPr>
          </a:p>
          <a:p>
            <a:pPr marL="0" lvl="0" indent="0" algn="l" rtl="0">
              <a:spcBef>
                <a:spcPts val="0"/>
              </a:spcBef>
              <a:spcAft>
                <a:spcPts val="0"/>
              </a:spcAft>
              <a:buNone/>
            </a:pPr>
            <a:endParaRPr sz="3000" b="1" dirty="0">
              <a:solidFill>
                <a:srgbClr val="002060"/>
              </a:solidFill>
              <a:latin typeface="Helvetica Neue"/>
              <a:ea typeface="Helvetica Neue"/>
              <a:cs typeface="Helvetica Neue"/>
              <a:sym typeface="Helvetica Neue"/>
            </a:endParaRPr>
          </a:p>
        </p:txBody>
      </p:sp>
      <p:pic>
        <p:nvPicPr>
          <p:cNvPr id="2" name="מצלמה 1">
            <a:extLst>
              <a:ext uri="{FF2B5EF4-FFF2-40B4-BE49-F238E27FC236}">
                <a16:creationId xmlns:a16="http://schemas.microsoft.com/office/drawing/2014/main" id="{636C68C6-2119-4398-FF98-B46AE7DD0BF6}"/>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tretch>
            <a:fillRect/>
          </a:stretch>
        </p:blipFill>
        <p:spPr>
          <a:xfrm>
            <a:off x="128164" y="4762844"/>
            <a:ext cx="380655" cy="380655"/>
          </a:xfrm>
          <a:prstGeom prst="ellipse">
            <a:avLst/>
          </a:prstGeom>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44"/>
          <p:cNvSpPr txBox="1"/>
          <p:nvPr/>
        </p:nvSpPr>
        <p:spPr>
          <a:xfrm>
            <a:off x="849735" y="71337"/>
            <a:ext cx="6766560" cy="5143500"/>
          </a:xfrm>
          <a:prstGeom prst="rect">
            <a:avLst/>
          </a:prstGeom>
          <a:noFill/>
          <a:ln>
            <a:noFill/>
          </a:ln>
        </p:spPr>
        <p:txBody>
          <a:bodyPr spcFirstLastPara="1" wrap="square" lIns="91425" tIns="91425" rIns="91425" bIns="91425" anchor="t" anchorCtr="0">
            <a:noAutofit/>
          </a:bodyPr>
          <a:lstStyle/>
          <a:p>
            <a:pPr marL="0" lvl="0" indent="0" algn="just" rtl="1">
              <a:lnSpc>
                <a:spcPct val="115000"/>
              </a:lnSpc>
              <a:spcBef>
                <a:spcPts val="0"/>
              </a:spcBef>
              <a:spcAft>
                <a:spcPts val="0"/>
              </a:spcAft>
              <a:buNone/>
            </a:pPr>
            <a:r>
              <a:rPr lang="he-IL" sz="4000" dirty="0">
                <a:solidFill>
                  <a:srgbClr val="002060"/>
                </a:solidFill>
                <a:latin typeface="Helvetica Neue"/>
                <a:ea typeface="Helvetica Neue"/>
                <a:cs typeface="Helvetica Neue"/>
                <a:sym typeface="Helvetica Neue"/>
              </a:rPr>
              <a:t>סיכום הנושא בצורת שאלות:</a:t>
            </a:r>
            <a:endParaRPr sz="2800" dirty="0">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he-IL" sz="2800" dirty="0">
                <a:solidFill>
                  <a:srgbClr val="002060"/>
                </a:solidFill>
                <a:latin typeface="Helvetica Neue"/>
                <a:ea typeface="Helvetica Neue"/>
                <a:cs typeface="Helvetica Neue"/>
                <a:sym typeface="Helvetica Neue"/>
              </a:rPr>
              <a:t>מהן שלושת הנושאים העיקריים קדושת ציון?</a:t>
            </a:r>
          </a:p>
          <a:p>
            <a:pPr marL="457200" lvl="0" indent="-406400" algn="r" rtl="1">
              <a:lnSpc>
                <a:spcPct val="115000"/>
              </a:lnSpc>
              <a:spcBef>
                <a:spcPts val="0"/>
              </a:spcBef>
              <a:spcAft>
                <a:spcPts val="0"/>
              </a:spcAft>
              <a:buClr>
                <a:srgbClr val="002060"/>
              </a:buClr>
              <a:buSzPts val="2800"/>
              <a:buFont typeface="Helvetica Neue"/>
              <a:buAutoNum type="arabicPeriod"/>
            </a:pPr>
            <a:r>
              <a:rPr lang="he-IL" sz="2800" dirty="0">
                <a:solidFill>
                  <a:srgbClr val="002060"/>
                </a:solidFill>
                <a:latin typeface="Helvetica Neue"/>
                <a:ea typeface="Helvetica Neue"/>
                <a:cs typeface="Helvetica Neue"/>
                <a:sym typeface="Helvetica Neue"/>
              </a:rPr>
              <a:t>מהן שלושת הגישות כיצד יתכן והגאולה מגיעה על ידי רשעים?</a:t>
            </a:r>
          </a:p>
          <a:p>
            <a:pPr marL="457200" lvl="0" indent="-406400" algn="r" rtl="1">
              <a:lnSpc>
                <a:spcPct val="115000"/>
              </a:lnSpc>
              <a:spcBef>
                <a:spcPts val="0"/>
              </a:spcBef>
              <a:spcAft>
                <a:spcPts val="0"/>
              </a:spcAft>
              <a:buClr>
                <a:srgbClr val="002060"/>
              </a:buClr>
              <a:buSzPts val="2800"/>
              <a:buFont typeface="Helvetica Neue"/>
              <a:buAutoNum type="arabicPeriod"/>
            </a:pPr>
            <a:r>
              <a:rPr lang="he-IL" sz="2800" dirty="0">
                <a:solidFill>
                  <a:srgbClr val="002060"/>
                </a:solidFill>
                <a:latin typeface="Helvetica Neue"/>
                <a:ea typeface="Helvetica Neue"/>
                <a:cs typeface="Helvetica Neue"/>
                <a:sym typeface="Helvetica Neue"/>
              </a:rPr>
              <a:t>נסי לתאר כיצד ההשקפה בנושא הקודם משפיעה על המון נושאים?</a:t>
            </a:r>
            <a:endParaRPr sz="2800" dirty="0">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he-IL" sz="2800" dirty="0">
                <a:solidFill>
                  <a:srgbClr val="002060"/>
                </a:solidFill>
                <a:latin typeface="Helvetica Neue"/>
                <a:ea typeface="Helvetica Neue"/>
                <a:cs typeface="Helvetica Neue"/>
                <a:sym typeface="Helvetica Neue"/>
              </a:rPr>
              <a:t>כיצד מתייחסים להקמת המדינה? </a:t>
            </a:r>
            <a:r>
              <a:rPr lang="he-IL" sz="2000" dirty="0">
                <a:solidFill>
                  <a:srgbClr val="002060"/>
                </a:solidFill>
                <a:latin typeface="Helvetica Neue"/>
                <a:ea typeface="Helvetica Neue"/>
                <a:cs typeface="Helvetica Neue"/>
                <a:sym typeface="Helvetica Neue"/>
              </a:rPr>
              <a:t>(ארבע גישות) </a:t>
            </a:r>
            <a:endParaRPr lang="he-IL" sz="2800" dirty="0">
              <a:solidFill>
                <a:srgbClr val="002060"/>
              </a:solidFill>
              <a:latin typeface="Helvetica Neue"/>
              <a:ea typeface="Helvetica Neue"/>
              <a:cs typeface="Helvetica Neue"/>
              <a:sym typeface="Helvetica Neue"/>
            </a:endParaRPr>
          </a:p>
          <a:p>
            <a:pPr marL="457200" indent="-406400" algn="r" rtl="1">
              <a:lnSpc>
                <a:spcPct val="115000"/>
              </a:lnSpc>
              <a:buClr>
                <a:srgbClr val="002060"/>
              </a:buClr>
              <a:buSzPts val="2800"/>
              <a:buFont typeface="Helvetica Neue"/>
              <a:buAutoNum type="arabicPeriod"/>
            </a:pPr>
            <a:r>
              <a:rPr lang="he-IL" sz="2800" dirty="0">
                <a:solidFill>
                  <a:srgbClr val="002060"/>
                </a:solidFill>
                <a:latin typeface="Helvetica Neue"/>
                <a:ea typeface="Helvetica Neue"/>
                <a:cs typeface="Helvetica Neue"/>
                <a:sym typeface="Helvetica Neue"/>
              </a:rPr>
              <a:t> נסי לתאר כיצד ההשקפה בנושא הקודם משפיעה על הניסיון כיום להכין מדינת הלכה?</a:t>
            </a:r>
          </a:p>
          <a:p>
            <a:pPr marL="457200" lvl="0" indent="-406400" algn="r" rtl="1">
              <a:lnSpc>
                <a:spcPct val="115000"/>
              </a:lnSpc>
              <a:spcBef>
                <a:spcPts val="0"/>
              </a:spcBef>
              <a:spcAft>
                <a:spcPts val="0"/>
              </a:spcAft>
              <a:buClr>
                <a:srgbClr val="002060"/>
              </a:buClr>
              <a:buSzPts val="2800"/>
              <a:buFont typeface="Helvetica Neue"/>
              <a:buAutoNum type="arabicPeriod"/>
            </a:pPr>
            <a:endParaRPr sz="2800"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None/>
            </a:pPr>
            <a:endParaRPr sz="1800" dirty="0">
              <a:solidFill>
                <a:srgbClr val="002060"/>
              </a:solidFill>
              <a:latin typeface="Helvetica Neue"/>
              <a:ea typeface="Helvetica Neue"/>
              <a:cs typeface="Helvetica Neue"/>
              <a:sym typeface="Helvetica Neue"/>
            </a:endParaRPr>
          </a:p>
        </p:txBody>
      </p:sp>
      <p:pic>
        <p:nvPicPr>
          <p:cNvPr id="2" name="מצלמה 1">
            <a:extLst>
              <a:ext uri="{FF2B5EF4-FFF2-40B4-BE49-F238E27FC236}">
                <a16:creationId xmlns:a16="http://schemas.microsoft.com/office/drawing/2014/main" id="{AFDEC174-FF3E-07D9-9EF0-AF51B7E54A58}"/>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3"/>
              </a:ext>
            </a:extLst>
          </a:blip>
          <a:stretch>
            <a:fillRect/>
          </a:stretch>
        </p:blipFill>
        <p:spPr>
          <a:xfrm>
            <a:off x="128164" y="4762844"/>
            <a:ext cx="380655" cy="380655"/>
          </a:xfrm>
          <a:prstGeom prst="ellipse">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pic>
        <p:nvPicPr>
          <p:cNvPr id="247" name="Google Shape;247;p45"/>
          <p:cNvPicPr preferRelativeResize="0"/>
          <p:nvPr/>
        </p:nvPicPr>
        <p:blipFill>
          <a:blip r:embed="rId3">
            <a:alphaModFix/>
          </a:blip>
          <a:stretch>
            <a:fillRect/>
          </a:stretch>
        </p:blipFill>
        <p:spPr>
          <a:xfrm>
            <a:off x="0" y="0"/>
            <a:ext cx="3140325" cy="5143500"/>
          </a:xfrm>
          <a:prstGeom prst="rect">
            <a:avLst/>
          </a:prstGeom>
          <a:noFill/>
          <a:ln>
            <a:noFill/>
          </a:ln>
        </p:spPr>
      </p:pic>
      <p:sp>
        <p:nvSpPr>
          <p:cNvPr id="248" name="Google Shape;248;p45"/>
          <p:cNvSpPr txBox="1"/>
          <p:nvPr/>
        </p:nvSpPr>
        <p:spPr>
          <a:xfrm>
            <a:off x="3140325" y="1268375"/>
            <a:ext cx="6003600" cy="2423100"/>
          </a:xfrm>
          <a:prstGeom prst="rect">
            <a:avLst/>
          </a:prstGeom>
          <a:noFill/>
          <a:ln>
            <a:noFill/>
          </a:ln>
        </p:spPr>
        <p:txBody>
          <a:bodyPr spcFirstLastPara="1" wrap="square" lIns="68575" tIns="68575" rIns="68575" bIns="68575" anchor="t" anchorCtr="0">
            <a:noAutofit/>
          </a:bodyPr>
          <a:lstStyle/>
          <a:p>
            <a:pPr marL="0" lvl="0" indent="0" algn="ctr" rtl="1">
              <a:lnSpc>
                <a:spcPct val="115000"/>
              </a:lnSpc>
              <a:spcBef>
                <a:spcPts val="0"/>
              </a:spcBef>
              <a:spcAft>
                <a:spcPts val="0"/>
              </a:spcAft>
              <a:buClr>
                <a:schemeClr val="dk1"/>
              </a:buClr>
              <a:buSzPts val="1100"/>
              <a:buFont typeface="Arial"/>
              <a:buNone/>
            </a:pPr>
            <a:r>
              <a:rPr lang="iw" sz="4500">
                <a:solidFill>
                  <a:srgbClr val="002060"/>
                </a:solidFill>
                <a:latin typeface="Helvetica Neue"/>
                <a:ea typeface="Helvetica Neue"/>
                <a:cs typeface="Helvetica Neue"/>
                <a:sym typeface="Helvetica Neue"/>
              </a:rPr>
              <a:t>חלוקה לזוגות ותרגול</a:t>
            </a:r>
            <a:endParaRPr sz="450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Clr>
                <a:schemeClr val="dk1"/>
              </a:buClr>
              <a:buSzPts val="1100"/>
              <a:buFont typeface="Arial"/>
              <a:buNone/>
            </a:pPr>
            <a:r>
              <a:rPr lang="iw" sz="4600" b="1">
                <a:solidFill>
                  <a:srgbClr val="002060"/>
                </a:solidFill>
                <a:latin typeface="Helvetica Neue"/>
                <a:ea typeface="Helvetica Neue"/>
                <a:cs typeface="Helvetica Neue"/>
                <a:sym typeface="Helvetica Neue"/>
              </a:rPr>
              <a:t>עוגן קינסתטי</a:t>
            </a:r>
            <a:endParaRPr sz="4600" b="1">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Clr>
                <a:schemeClr val="dk1"/>
              </a:buClr>
              <a:buSzPts val="1100"/>
              <a:buFont typeface="Arial"/>
              <a:buNone/>
            </a:pPr>
            <a:r>
              <a:rPr lang="iw" sz="4600" b="1">
                <a:solidFill>
                  <a:srgbClr val="002060"/>
                </a:solidFill>
                <a:latin typeface="Helvetica Neue"/>
                <a:ea typeface="Helvetica Neue"/>
                <a:cs typeface="Helvetica Neue"/>
                <a:sym typeface="Helvetica Neue"/>
              </a:rPr>
              <a:t>של חוויה חיובית</a:t>
            </a:r>
            <a:endParaRPr sz="4600" b="1">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Clr>
                <a:schemeClr val="dk1"/>
              </a:buClr>
              <a:buSzPts val="1100"/>
              <a:buFont typeface="Arial"/>
              <a:buNone/>
            </a:pPr>
            <a:endParaRPr sz="450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endParaRPr sz="3600">
              <a:solidFill>
                <a:srgbClr val="002060"/>
              </a:solidFill>
              <a:latin typeface="Helvetica Neue"/>
              <a:ea typeface="Helvetica Neue"/>
              <a:cs typeface="Helvetica Neue"/>
              <a:sym typeface="Helvetica Neue"/>
            </a:endParaRPr>
          </a:p>
          <a:p>
            <a:pPr marL="0" lvl="0" indent="0" algn="ctr" rtl="0">
              <a:spcBef>
                <a:spcPts val="0"/>
              </a:spcBef>
              <a:spcAft>
                <a:spcPts val="0"/>
              </a:spcAft>
              <a:buClr>
                <a:schemeClr val="dk1"/>
              </a:buClr>
              <a:buSzPts val="1100"/>
              <a:buFont typeface="Arial"/>
              <a:buNone/>
            </a:pPr>
            <a:endParaRPr sz="3600">
              <a:solidFill>
                <a:srgbClr val="002060"/>
              </a:solidFill>
              <a:latin typeface="Helvetica Neue"/>
              <a:ea typeface="Helvetica Neue"/>
              <a:cs typeface="Helvetica Neue"/>
              <a:sym typeface="Helvetica Neue"/>
            </a:endParaRPr>
          </a:p>
          <a:p>
            <a:pPr marL="0" lvl="0" indent="0" algn="ctr" rtl="0">
              <a:spcBef>
                <a:spcPts val="0"/>
              </a:spcBef>
              <a:spcAft>
                <a:spcPts val="0"/>
              </a:spcAft>
              <a:buNone/>
            </a:pPr>
            <a:endParaRPr sz="4100" b="1">
              <a:solidFill>
                <a:srgbClr val="002060"/>
              </a:solidFill>
              <a:latin typeface="Helvetica Neue"/>
              <a:ea typeface="Helvetica Neue"/>
              <a:cs typeface="Helvetica Neue"/>
              <a:sym typeface="Helvetica Neue"/>
            </a:endParaRPr>
          </a:p>
        </p:txBody>
      </p:sp>
      <p:pic>
        <p:nvPicPr>
          <p:cNvPr id="2" name="מצלמה 1">
            <a:extLst>
              <a:ext uri="{FF2B5EF4-FFF2-40B4-BE49-F238E27FC236}">
                <a16:creationId xmlns:a16="http://schemas.microsoft.com/office/drawing/2014/main" id="{1DFB24CC-FC28-3E96-5E5D-CA5B315B8F6B}"/>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tretch>
            <a:fillRect/>
          </a:stretch>
        </p:blipFill>
        <p:spPr>
          <a:xfrm>
            <a:off x="128164" y="4762844"/>
            <a:ext cx="380655" cy="380655"/>
          </a:xfrm>
          <a:prstGeom prst="ellipse">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46"/>
          <p:cNvSpPr txBox="1"/>
          <p:nvPr/>
        </p:nvSpPr>
        <p:spPr>
          <a:xfrm>
            <a:off x="2414400" y="150625"/>
            <a:ext cx="6729600" cy="4992900"/>
          </a:xfrm>
          <a:prstGeom prst="rect">
            <a:avLst/>
          </a:prstGeom>
          <a:noFill/>
          <a:ln>
            <a:noFill/>
          </a:ln>
        </p:spPr>
        <p:txBody>
          <a:bodyPr spcFirstLastPara="1" wrap="square" lIns="91425" tIns="91425" rIns="91425" bIns="91425" anchor="t" anchorCtr="0">
            <a:noAutofit/>
          </a:bodyPr>
          <a:lstStyle/>
          <a:p>
            <a:pPr marL="0" lvl="0" indent="0" algn="r" rtl="1">
              <a:lnSpc>
                <a:spcPct val="115000"/>
              </a:lnSpc>
              <a:spcBef>
                <a:spcPts val="0"/>
              </a:spcBef>
              <a:spcAft>
                <a:spcPts val="0"/>
              </a:spcAft>
              <a:buClr>
                <a:schemeClr val="dk1"/>
              </a:buClr>
              <a:buSzPts val="1100"/>
              <a:buFont typeface="Arial"/>
              <a:buNone/>
            </a:pPr>
            <a:r>
              <a:rPr lang="he-IL" sz="4800" b="1" dirty="0">
                <a:solidFill>
                  <a:srgbClr val="002060"/>
                </a:solidFill>
                <a:latin typeface="Helvetica Neue"/>
                <a:ea typeface="Helvetica Neue"/>
                <a:cs typeface="Helvetica Neue"/>
                <a:sym typeface="Helvetica Neue"/>
              </a:rPr>
              <a:t>החזון של קדושת ציון</a:t>
            </a:r>
            <a:endParaRPr sz="3000" b="1" dirty="0">
              <a:solidFill>
                <a:srgbClr val="002060"/>
              </a:solidFill>
              <a:latin typeface="Helvetica Neue"/>
              <a:ea typeface="Helvetica Neue"/>
              <a:cs typeface="Helvetica Neue"/>
              <a:sym typeface="Helvetica Neue"/>
            </a:endParaRPr>
          </a:p>
          <a:p>
            <a:pPr marL="0" lvl="0" indent="0" algn="r" rtl="1">
              <a:lnSpc>
                <a:spcPct val="115000"/>
              </a:lnSpc>
              <a:spcBef>
                <a:spcPts val="0"/>
              </a:spcBef>
              <a:spcAft>
                <a:spcPts val="0"/>
              </a:spcAft>
              <a:buClr>
                <a:schemeClr val="dk1"/>
              </a:buClr>
              <a:buSzPts val="1100"/>
              <a:buFont typeface="Arial"/>
              <a:buNone/>
            </a:pPr>
            <a:r>
              <a:rPr lang="iw" sz="2800" dirty="0">
                <a:solidFill>
                  <a:srgbClr val="002060"/>
                </a:solidFill>
                <a:latin typeface="Helvetica Neue"/>
                <a:ea typeface="Helvetica Neue"/>
                <a:cs typeface="Helvetica Neue"/>
                <a:sym typeface="Helvetica Neue"/>
              </a:rPr>
              <a:t>שני סוגים לצבירת משאבים חיוביים בעוגן אחד</a:t>
            </a:r>
            <a:endParaRPr sz="2800"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Clr>
                <a:schemeClr val="dk1"/>
              </a:buClr>
              <a:buSzPts val="1100"/>
              <a:buFont typeface="Arial"/>
              <a:buNone/>
            </a:pPr>
            <a:endParaRPr sz="3000"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Clr>
                <a:schemeClr val="dk1"/>
              </a:buClr>
              <a:buSzPts val="2400"/>
              <a:buFont typeface="Arial"/>
              <a:buNone/>
            </a:pPr>
            <a:endParaRPr sz="2400"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Clr>
                <a:schemeClr val="dk1"/>
              </a:buClr>
              <a:buSzPts val="1400"/>
              <a:buFont typeface="Arial"/>
              <a:buNone/>
            </a:pPr>
            <a:endParaRPr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Clr>
                <a:schemeClr val="dk1"/>
              </a:buClr>
              <a:buSzPts val="3600"/>
              <a:buFont typeface="Arial"/>
              <a:buNone/>
            </a:pPr>
            <a:endParaRPr sz="1200"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Clr>
                <a:schemeClr val="dk1"/>
              </a:buClr>
              <a:buSzPts val="3600"/>
              <a:buFont typeface="Arial"/>
              <a:buNone/>
            </a:pPr>
            <a:endParaRPr sz="1200"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Clr>
                <a:schemeClr val="dk1"/>
              </a:buClr>
              <a:buSzPts val="3600"/>
              <a:buFont typeface="Arial"/>
              <a:buNone/>
            </a:pPr>
            <a:endParaRPr sz="1200" dirty="0">
              <a:solidFill>
                <a:srgbClr val="002060"/>
              </a:solidFill>
              <a:latin typeface="Helvetica Neue"/>
              <a:ea typeface="Helvetica Neue"/>
              <a:cs typeface="Helvetica Neue"/>
              <a:sym typeface="Helvetica Neue"/>
            </a:endParaRPr>
          </a:p>
        </p:txBody>
      </p:sp>
      <p:pic>
        <p:nvPicPr>
          <p:cNvPr id="254" name="Google Shape;254;p46"/>
          <p:cNvPicPr preferRelativeResize="0"/>
          <p:nvPr/>
        </p:nvPicPr>
        <p:blipFill>
          <a:blip r:embed="rId3">
            <a:alphaModFix/>
          </a:blip>
          <a:stretch>
            <a:fillRect/>
          </a:stretch>
        </p:blipFill>
        <p:spPr>
          <a:xfrm>
            <a:off x="0" y="0"/>
            <a:ext cx="3084349" cy="5143500"/>
          </a:xfrm>
          <a:prstGeom prst="rect">
            <a:avLst/>
          </a:prstGeom>
          <a:noFill/>
          <a:ln>
            <a:noFill/>
          </a:ln>
        </p:spPr>
      </p:pic>
      <p:sp>
        <p:nvSpPr>
          <p:cNvPr id="255" name="Google Shape;255;p46"/>
          <p:cNvSpPr txBox="1"/>
          <p:nvPr/>
        </p:nvSpPr>
        <p:spPr>
          <a:xfrm>
            <a:off x="3084350" y="1644500"/>
            <a:ext cx="6059700" cy="2520660"/>
          </a:xfrm>
          <a:prstGeom prst="rect">
            <a:avLst/>
          </a:prstGeom>
          <a:noFill/>
          <a:ln>
            <a:noFill/>
          </a:ln>
        </p:spPr>
        <p:txBody>
          <a:bodyPr spcFirstLastPara="1" wrap="square" lIns="91425" tIns="91425" rIns="91425" bIns="91425" anchor="t" anchorCtr="0">
            <a:spAutoFit/>
          </a:bodyPr>
          <a:lstStyle/>
          <a:p>
            <a:pPr marL="457200" lvl="0" indent="-419100" algn="r" rtl="1">
              <a:lnSpc>
                <a:spcPct val="115000"/>
              </a:lnSpc>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חרדים עוסקים בתורת המדינה. </a:t>
            </a:r>
            <a:br>
              <a:rPr lang="en-US" sz="2800" dirty="0">
                <a:solidFill>
                  <a:srgbClr val="002060"/>
                </a:solidFill>
                <a:latin typeface="Helvetica Neue"/>
                <a:ea typeface="Helvetica Neue"/>
                <a:cs typeface="Helvetica Neue"/>
                <a:sym typeface="Helvetica Neue"/>
              </a:rPr>
            </a:br>
            <a:r>
              <a:rPr lang="he-IL" dirty="0"/>
              <a:t>לדוגמה, עד כמה להשקיע בהגנה על הביטחון, תשתיות דרכים מתוקנות, בחקלאות ובשאר דברים הכרחיים כאשר זה בא על חשבון זה.</a:t>
            </a:r>
            <a:endParaRPr sz="24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חרדים בונים את המדינה. </a:t>
            </a:r>
            <a:br>
              <a:rPr lang="iw" sz="3000" dirty="0">
                <a:solidFill>
                  <a:srgbClr val="002060"/>
                </a:solidFill>
                <a:latin typeface="Helvetica Neue"/>
                <a:ea typeface="Helvetica Neue"/>
                <a:cs typeface="Helvetica Neue"/>
                <a:sym typeface="Helvetica Neue"/>
              </a:rPr>
            </a:br>
            <a:r>
              <a:rPr lang="he-IL" sz="2400" dirty="0">
                <a:solidFill>
                  <a:srgbClr val="002060"/>
                </a:solidFill>
                <a:latin typeface="Helvetica Neue"/>
                <a:ea typeface="Helvetica Neue"/>
                <a:cs typeface="Helvetica Neue"/>
                <a:sym typeface="Helvetica Neue"/>
              </a:rPr>
              <a:t>דוגמא: שרי אוצר, שרי ביטחון. משטרה. רוצים לשלם מס הכנסה. </a:t>
            </a:r>
            <a:endParaRPr sz="2400" dirty="0">
              <a:solidFill>
                <a:srgbClr val="002060"/>
              </a:solidFill>
              <a:latin typeface="Calibri"/>
              <a:ea typeface="Calibri"/>
              <a:cs typeface="Calibri"/>
              <a:sym typeface="Calibri"/>
            </a:endParaRPr>
          </a:p>
        </p:txBody>
      </p:sp>
      <p:pic>
        <p:nvPicPr>
          <p:cNvPr id="2" name="מצלמה 1">
            <a:extLst>
              <a:ext uri="{FF2B5EF4-FFF2-40B4-BE49-F238E27FC236}">
                <a16:creationId xmlns:a16="http://schemas.microsoft.com/office/drawing/2014/main" id="{9EAF8B7B-AA61-A943-F721-7960D64DBC8E}"/>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tretch>
            <a:fillRect/>
          </a:stretch>
        </p:blipFill>
        <p:spPr>
          <a:xfrm>
            <a:off x="128164" y="4762844"/>
            <a:ext cx="380655" cy="380655"/>
          </a:xfrm>
          <a:prstGeom prst="ellipse">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3">
                                            <p:txEl>
                                              <p:pRg st="0" end="0"/>
                                            </p:txEl>
                                          </p:spTgt>
                                        </p:tgtEl>
                                        <p:attrNameLst>
                                          <p:attrName>style.visibility</p:attrName>
                                        </p:attrNameLst>
                                      </p:cBhvr>
                                      <p:to>
                                        <p:strVal val="visible"/>
                                      </p:to>
                                    </p:set>
                                    <p:animEffect transition="in" filter="fade">
                                      <p:cBhvr>
                                        <p:cTn id="7" dur="1000"/>
                                        <p:tgtEl>
                                          <p:spTgt spid="25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3">
                                            <p:txEl>
                                              <p:pRg st="1" end="1"/>
                                            </p:txEl>
                                          </p:spTgt>
                                        </p:tgtEl>
                                        <p:attrNameLst>
                                          <p:attrName>style.visibility</p:attrName>
                                        </p:attrNameLst>
                                      </p:cBhvr>
                                      <p:to>
                                        <p:strVal val="visible"/>
                                      </p:to>
                                    </p:set>
                                    <p:animEffect transition="in" filter="fade">
                                      <p:cBhvr>
                                        <p:cTn id="12" dur="1000"/>
                                        <p:tgtEl>
                                          <p:spTgt spid="25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5">
                                            <p:txEl>
                                              <p:pRg st="0" end="0"/>
                                            </p:txEl>
                                          </p:spTgt>
                                        </p:tgtEl>
                                        <p:attrNameLst>
                                          <p:attrName>style.visibility</p:attrName>
                                        </p:attrNameLst>
                                      </p:cBhvr>
                                      <p:to>
                                        <p:strVal val="visible"/>
                                      </p:to>
                                    </p:set>
                                    <p:animEffect transition="in" filter="fade">
                                      <p:cBhvr>
                                        <p:cTn id="17" dur="1000"/>
                                        <p:tgtEl>
                                          <p:spTgt spid="25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55">
                                            <p:txEl>
                                              <p:pRg st="1" end="1"/>
                                            </p:txEl>
                                          </p:spTgt>
                                        </p:tgtEl>
                                        <p:attrNameLst>
                                          <p:attrName>style.visibility</p:attrName>
                                        </p:attrNameLst>
                                      </p:cBhvr>
                                      <p:to>
                                        <p:strVal val="visible"/>
                                      </p:to>
                                    </p:set>
                                    <p:animEffect transition="in" filter="fade">
                                      <p:cBhvr>
                                        <p:cTn id="22" dur="1000"/>
                                        <p:tgtEl>
                                          <p:spTgt spid="25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8"/>
          <p:cNvSpPr txBox="1"/>
          <p:nvPr/>
        </p:nvSpPr>
        <p:spPr>
          <a:xfrm>
            <a:off x="3460300" y="0"/>
            <a:ext cx="5683800" cy="5143500"/>
          </a:xfrm>
          <a:prstGeom prst="rect">
            <a:avLst/>
          </a:prstGeom>
          <a:noFill/>
          <a:ln>
            <a:noFill/>
          </a:ln>
        </p:spPr>
        <p:txBody>
          <a:bodyPr spcFirstLastPara="1" wrap="square" lIns="68575" tIns="34275" rIns="68575" bIns="34275" anchor="ctr" anchorCtr="0">
            <a:noAutofit/>
          </a:bodyPr>
          <a:lstStyle/>
          <a:p>
            <a:pPr marL="0" lvl="0" indent="0" algn="ctr" rtl="1">
              <a:lnSpc>
                <a:spcPct val="115000"/>
              </a:lnSpc>
              <a:spcBef>
                <a:spcPts val="0"/>
              </a:spcBef>
              <a:spcAft>
                <a:spcPts val="0"/>
              </a:spcAft>
              <a:buClr>
                <a:schemeClr val="dk1"/>
              </a:buClr>
              <a:buSzPts val="1100"/>
              <a:buFont typeface="Arial"/>
              <a:buNone/>
            </a:pPr>
            <a:r>
              <a:rPr lang="he-IL" sz="4500" dirty="0">
                <a:solidFill>
                  <a:srgbClr val="002060"/>
                </a:solidFill>
                <a:latin typeface="Helvetica Neue"/>
                <a:ea typeface="Helvetica Neue"/>
                <a:cs typeface="Helvetica Neue"/>
                <a:sym typeface="Helvetica Neue"/>
              </a:rPr>
              <a:t>איחוד דורשי ציון </a:t>
            </a:r>
          </a:p>
          <a:p>
            <a:pPr marL="0" lvl="0" indent="0" algn="ctr" rtl="1">
              <a:lnSpc>
                <a:spcPct val="115000"/>
              </a:lnSpc>
              <a:spcBef>
                <a:spcPts val="0"/>
              </a:spcBef>
              <a:spcAft>
                <a:spcPts val="0"/>
              </a:spcAft>
              <a:buClr>
                <a:schemeClr val="dk1"/>
              </a:buClr>
              <a:buSzPts val="1100"/>
              <a:buFont typeface="Arial"/>
              <a:buNone/>
            </a:pPr>
            <a:r>
              <a:rPr lang="he-IL" sz="4500" dirty="0">
                <a:solidFill>
                  <a:srgbClr val="002060"/>
                </a:solidFill>
                <a:latin typeface="Helvetica Neue"/>
                <a:ea typeface="Helvetica Neue"/>
                <a:cs typeface="Helvetica Neue"/>
                <a:sym typeface="Helvetica Neue"/>
              </a:rPr>
              <a:t>על טהרת הקודש</a:t>
            </a:r>
            <a:endParaRPr sz="4500"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Clr>
                <a:schemeClr val="dk1"/>
              </a:buClr>
              <a:buSzPts val="1100"/>
              <a:buFont typeface="Arial"/>
              <a:buNone/>
            </a:pPr>
            <a:r>
              <a:rPr lang="he-IL" sz="6000" b="1" dirty="0">
                <a:solidFill>
                  <a:srgbClr val="002060"/>
                </a:solidFill>
                <a:latin typeface="Helvetica Neue"/>
                <a:ea typeface="Helvetica Neue"/>
                <a:cs typeface="Helvetica Neue"/>
                <a:sym typeface="Helvetica Neue"/>
              </a:rPr>
              <a:t>קיום ההבטחה</a:t>
            </a:r>
            <a:endParaRPr sz="6000" b="1"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Clr>
                <a:schemeClr val="dk1"/>
              </a:buClr>
              <a:buSzPts val="1100"/>
              <a:buFont typeface="Arial"/>
              <a:buNone/>
            </a:pPr>
            <a:r>
              <a:rPr lang="he-IL" sz="3300" dirty="0">
                <a:solidFill>
                  <a:srgbClr val="002060"/>
                </a:solidFill>
                <a:latin typeface="Helvetica Neue"/>
                <a:ea typeface="Helvetica Neue"/>
                <a:cs typeface="Helvetica Neue"/>
                <a:sym typeface="Helvetica Neue"/>
              </a:rPr>
              <a:t>ממשלת התורה</a:t>
            </a:r>
            <a:r>
              <a:rPr lang="iw" sz="3300" dirty="0">
                <a:solidFill>
                  <a:srgbClr val="002060"/>
                </a:solidFill>
                <a:latin typeface="Helvetica Neue"/>
                <a:ea typeface="Helvetica Neue"/>
                <a:cs typeface="Helvetica Neue"/>
                <a:sym typeface="Helvetica Neue"/>
              </a:rPr>
              <a:t>, </a:t>
            </a:r>
            <a:r>
              <a:rPr lang="he-IL" sz="3300" dirty="0">
                <a:solidFill>
                  <a:srgbClr val="002060"/>
                </a:solidFill>
                <a:latin typeface="Helvetica Neue"/>
                <a:ea typeface="Helvetica Neue"/>
                <a:cs typeface="Helvetica Neue"/>
                <a:sym typeface="Helvetica Neue"/>
              </a:rPr>
              <a:t>גאולה בדרך הטבע, ציפייה ודרישה לבניין המקדש, כבוד לחולקים.</a:t>
            </a:r>
            <a:endParaRPr sz="6300" b="1" dirty="0">
              <a:solidFill>
                <a:srgbClr val="002060"/>
              </a:solidFill>
              <a:latin typeface="Helvetica Neue"/>
              <a:ea typeface="Helvetica Neue"/>
              <a:cs typeface="Helvetica Neue"/>
              <a:sym typeface="Helvetica Neue"/>
            </a:endParaRPr>
          </a:p>
        </p:txBody>
      </p:sp>
      <p:pic>
        <p:nvPicPr>
          <p:cNvPr id="3" name="תמונה 2">
            <a:extLst>
              <a:ext uri="{FF2B5EF4-FFF2-40B4-BE49-F238E27FC236}">
                <a16:creationId xmlns:a16="http://schemas.microsoft.com/office/drawing/2014/main" id="{C2539715-F73D-A8CD-83DD-A9A5C25ECFA8}"/>
              </a:ext>
            </a:extLst>
          </p:cNvPr>
          <p:cNvPicPr>
            <a:picLocks noChangeAspect="1"/>
          </p:cNvPicPr>
          <p:nvPr/>
        </p:nvPicPr>
        <p:blipFill>
          <a:blip r:embed="rId3"/>
          <a:stretch>
            <a:fillRect/>
          </a:stretch>
        </p:blipFill>
        <p:spPr>
          <a:xfrm>
            <a:off x="0" y="0"/>
            <a:ext cx="3583667" cy="5143500"/>
          </a:xfrm>
          <a:prstGeom prst="rect">
            <a:avLst/>
          </a:prstGeom>
        </p:spPr>
      </p:pic>
      <p:pic>
        <p:nvPicPr>
          <p:cNvPr id="2" name="מצלמה 1">
            <a:extLst>
              <a:ext uri="{FF2B5EF4-FFF2-40B4-BE49-F238E27FC236}">
                <a16:creationId xmlns:a16="http://schemas.microsoft.com/office/drawing/2014/main" id="{93152EF5-BDBD-EB06-3C82-903AFB5A8A4B}"/>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tretch>
            <a:fillRect/>
          </a:stretch>
        </p:blipFill>
        <p:spPr>
          <a:xfrm>
            <a:off x="128164" y="4762844"/>
            <a:ext cx="380655" cy="380655"/>
          </a:xfrm>
          <a:prstGeom prst="ellipse">
            <a:avLst/>
          </a:prstGeo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42"/>
          <p:cNvSpPr txBox="1"/>
          <p:nvPr/>
        </p:nvSpPr>
        <p:spPr>
          <a:xfrm>
            <a:off x="2175164" y="69273"/>
            <a:ext cx="6968836" cy="3950802"/>
          </a:xfrm>
          <a:prstGeom prst="rect">
            <a:avLst/>
          </a:prstGeom>
          <a:noFill/>
          <a:ln>
            <a:noFill/>
          </a:ln>
        </p:spPr>
        <p:txBody>
          <a:bodyPr spcFirstLastPara="1" wrap="square" lIns="91425" tIns="91425" rIns="91425" bIns="91425" anchor="t" anchorCtr="0">
            <a:noAutofit/>
          </a:bodyPr>
          <a:lstStyle/>
          <a:p>
            <a:pPr marL="0" lvl="0" indent="0" algn="r" rtl="1">
              <a:lnSpc>
                <a:spcPct val="115000"/>
              </a:lnSpc>
              <a:spcBef>
                <a:spcPts val="0"/>
              </a:spcBef>
              <a:spcAft>
                <a:spcPts val="0"/>
              </a:spcAft>
              <a:buClr>
                <a:schemeClr val="dk1"/>
              </a:buClr>
              <a:buSzPts val="1100"/>
              <a:buFont typeface="Arial"/>
              <a:buNone/>
            </a:pPr>
            <a:r>
              <a:rPr lang="he-IL" sz="4000" b="1" dirty="0">
                <a:solidFill>
                  <a:srgbClr val="002060"/>
                </a:solidFill>
                <a:latin typeface="Helvetica Neue"/>
                <a:ea typeface="Helvetica Neue"/>
                <a:cs typeface="Helvetica Neue"/>
                <a:sym typeface="Helvetica Neue"/>
              </a:rPr>
              <a:t>החזון של קדושת ציון:</a:t>
            </a:r>
            <a:endParaRPr sz="4000" b="1" dirty="0">
              <a:solidFill>
                <a:srgbClr val="002060"/>
              </a:solidFill>
              <a:latin typeface="Helvetica Neue"/>
              <a:ea typeface="Helvetica Neue"/>
              <a:cs typeface="Helvetica Neue"/>
              <a:sym typeface="Helvetica Neue"/>
            </a:endParaRPr>
          </a:p>
          <a:p>
            <a:pPr marL="457200" lvl="0" indent="-463550" algn="r" rtl="1">
              <a:lnSpc>
                <a:spcPct val="115000"/>
              </a:lnSpc>
              <a:buClr>
                <a:srgbClr val="002060"/>
              </a:buClr>
              <a:buSzPts val="3700"/>
              <a:buFont typeface="Helvetica Neue"/>
              <a:buChar char="●"/>
            </a:pPr>
            <a:r>
              <a:rPr lang="he-IL" sz="3400" dirty="0">
                <a:solidFill>
                  <a:srgbClr val="002060"/>
                </a:solidFill>
                <a:latin typeface="Helvetica Neue"/>
                <a:ea typeface="Helvetica Neue"/>
                <a:cs typeface="Helvetica Neue"/>
                <a:sym typeface="Helvetica Neue"/>
              </a:rPr>
              <a:t>להפוך את הרעיונות של קדושת ציון ל'מותרים לבוא בקהל' בציבור החרדי, </a:t>
            </a:r>
          </a:p>
          <a:p>
            <a:pPr marL="457200" lvl="0" indent="-463550" algn="r" rtl="1">
              <a:lnSpc>
                <a:spcPct val="115000"/>
              </a:lnSpc>
              <a:buClr>
                <a:srgbClr val="002060"/>
              </a:buClr>
              <a:buSzPts val="3700"/>
              <a:buFont typeface="Helvetica Neue"/>
              <a:buChar char="●"/>
            </a:pPr>
            <a:r>
              <a:rPr lang="he-IL" sz="3400" dirty="0">
                <a:solidFill>
                  <a:srgbClr val="002060"/>
                </a:solidFill>
                <a:latin typeface="Helvetica Neue"/>
                <a:ea typeface="Helvetica Neue"/>
                <a:cs typeface="Helvetica Neue"/>
                <a:sym typeface="Helvetica Neue"/>
              </a:rPr>
              <a:t>להשפיע על השיח הציבורי, </a:t>
            </a:r>
            <a:r>
              <a:rPr lang="he-IL" sz="2000" dirty="0">
                <a:solidFill>
                  <a:srgbClr val="002060"/>
                </a:solidFill>
                <a:latin typeface="Helvetica Neue"/>
                <a:ea typeface="Helvetica Neue"/>
                <a:cs typeface="Helvetica Neue"/>
                <a:sym typeface="Helvetica Neue"/>
              </a:rPr>
              <a:t>ולהפוך את רעיונות קדושת ציון לנחלת הכלל (החרדי) כדעה המובילה,</a:t>
            </a:r>
          </a:p>
          <a:p>
            <a:pPr marL="457200" lvl="0" indent="-463550" algn="r" rtl="1">
              <a:lnSpc>
                <a:spcPct val="115000"/>
              </a:lnSpc>
              <a:buClr>
                <a:srgbClr val="002060"/>
              </a:buClr>
              <a:buSzPts val="3700"/>
              <a:buFont typeface="Helvetica Neue"/>
              <a:buChar char="●"/>
            </a:pPr>
            <a:r>
              <a:rPr lang="he-IL" sz="3400" dirty="0">
                <a:solidFill>
                  <a:srgbClr val="002060"/>
                </a:solidFill>
                <a:latin typeface="Helvetica Neue"/>
                <a:ea typeface="Helvetica Neue"/>
                <a:cs typeface="Helvetica Neue"/>
                <a:sym typeface="Helvetica Neue"/>
              </a:rPr>
              <a:t>שרעיונות אלו גם יניעו את הציבור לפעולה.</a:t>
            </a:r>
            <a:endParaRPr sz="4800" dirty="0">
              <a:solidFill>
                <a:srgbClr val="002060"/>
              </a:solidFill>
              <a:latin typeface="Helvetica Neue"/>
              <a:ea typeface="Helvetica Neue"/>
              <a:cs typeface="Helvetica Neue"/>
              <a:sym typeface="Helvetica Neue"/>
            </a:endParaRPr>
          </a:p>
        </p:txBody>
      </p:sp>
      <p:pic>
        <p:nvPicPr>
          <p:cNvPr id="2" name="מצלמה 1">
            <a:extLst>
              <a:ext uri="{FF2B5EF4-FFF2-40B4-BE49-F238E27FC236}">
                <a16:creationId xmlns:a16="http://schemas.microsoft.com/office/drawing/2014/main" id="{3B22FD0F-6B0F-4D79-4AC2-62080CE9FD0F}"/>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3"/>
              </a:ext>
            </a:extLst>
          </a:blip>
          <a:stretch>
            <a:fillRect/>
          </a:stretch>
        </p:blipFill>
        <p:spPr>
          <a:xfrm>
            <a:off x="128164" y="4762844"/>
            <a:ext cx="380655" cy="380655"/>
          </a:xfrm>
          <a:prstGeom prst="ellipse">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9">
                                            <p:txEl>
                                              <p:pRg st="0" end="0"/>
                                            </p:txEl>
                                          </p:spTgt>
                                        </p:tgtEl>
                                        <p:attrNameLst>
                                          <p:attrName>style.visibility</p:attrName>
                                        </p:attrNameLst>
                                      </p:cBhvr>
                                      <p:to>
                                        <p:strVal val="visible"/>
                                      </p:to>
                                    </p:set>
                                    <p:animEffect transition="in" filter="fade">
                                      <p:cBhvr>
                                        <p:cTn id="7" dur="1000"/>
                                        <p:tgtEl>
                                          <p:spTgt spid="22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9">
                                            <p:txEl>
                                              <p:pRg st="1" end="1"/>
                                            </p:txEl>
                                          </p:spTgt>
                                        </p:tgtEl>
                                        <p:attrNameLst>
                                          <p:attrName>style.visibility</p:attrName>
                                        </p:attrNameLst>
                                      </p:cBhvr>
                                      <p:to>
                                        <p:strVal val="visible"/>
                                      </p:to>
                                    </p:set>
                                    <p:animEffect transition="in" filter="fade">
                                      <p:cBhvr>
                                        <p:cTn id="12" dur="1000"/>
                                        <p:tgtEl>
                                          <p:spTgt spid="22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9">
                                            <p:txEl>
                                              <p:pRg st="2" end="2"/>
                                            </p:txEl>
                                          </p:spTgt>
                                        </p:tgtEl>
                                        <p:attrNameLst>
                                          <p:attrName>style.visibility</p:attrName>
                                        </p:attrNameLst>
                                      </p:cBhvr>
                                      <p:to>
                                        <p:strVal val="visible"/>
                                      </p:to>
                                    </p:set>
                                    <p:animEffect transition="in" filter="fade">
                                      <p:cBhvr>
                                        <p:cTn id="17" dur="1000"/>
                                        <p:tgtEl>
                                          <p:spTgt spid="22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9">
                                            <p:txEl>
                                              <p:pRg st="3" end="3"/>
                                            </p:txEl>
                                          </p:spTgt>
                                        </p:tgtEl>
                                        <p:attrNameLst>
                                          <p:attrName>style.visibility</p:attrName>
                                        </p:attrNameLst>
                                      </p:cBhvr>
                                      <p:to>
                                        <p:strVal val="visible"/>
                                      </p:to>
                                    </p:set>
                                    <p:animEffect transition="in" filter="fade">
                                      <p:cBhvr>
                                        <p:cTn id="22" dur="1000"/>
                                        <p:tgtEl>
                                          <p:spTgt spid="22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252">
          <a:extLst>
            <a:ext uri="{FF2B5EF4-FFF2-40B4-BE49-F238E27FC236}">
              <a16:creationId xmlns:a16="http://schemas.microsoft.com/office/drawing/2014/main" id="{E50F488C-5C38-7AF4-96BB-52720067A4F4}"/>
            </a:ext>
          </a:extLst>
        </p:cNvPr>
        <p:cNvGrpSpPr/>
        <p:nvPr/>
      </p:nvGrpSpPr>
      <p:grpSpPr>
        <a:xfrm>
          <a:off x="0" y="0"/>
          <a:ext cx="0" cy="0"/>
          <a:chOff x="0" y="0"/>
          <a:chExt cx="0" cy="0"/>
        </a:xfrm>
      </p:grpSpPr>
      <p:sp>
        <p:nvSpPr>
          <p:cNvPr id="253" name="Google Shape;253;p46">
            <a:extLst>
              <a:ext uri="{FF2B5EF4-FFF2-40B4-BE49-F238E27FC236}">
                <a16:creationId xmlns:a16="http://schemas.microsoft.com/office/drawing/2014/main" id="{70398D38-56A9-0104-ECCE-614E9D0ED2F0}"/>
              </a:ext>
            </a:extLst>
          </p:cNvPr>
          <p:cNvSpPr txBox="1"/>
          <p:nvPr/>
        </p:nvSpPr>
        <p:spPr>
          <a:xfrm>
            <a:off x="2414400" y="150625"/>
            <a:ext cx="6729600" cy="4992900"/>
          </a:xfrm>
          <a:prstGeom prst="rect">
            <a:avLst/>
          </a:prstGeom>
          <a:noFill/>
          <a:ln>
            <a:noFill/>
          </a:ln>
        </p:spPr>
        <p:txBody>
          <a:bodyPr spcFirstLastPara="1" wrap="square" lIns="91425" tIns="91425" rIns="91425" bIns="91425" anchor="t" anchorCtr="0">
            <a:noAutofit/>
          </a:bodyPr>
          <a:lstStyle/>
          <a:p>
            <a:pPr marL="0" lvl="0" indent="0" algn="r" rtl="1">
              <a:lnSpc>
                <a:spcPct val="115000"/>
              </a:lnSpc>
              <a:spcBef>
                <a:spcPts val="0"/>
              </a:spcBef>
              <a:spcAft>
                <a:spcPts val="0"/>
              </a:spcAft>
              <a:buClr>
                <a:schemeClr val="dk1"/>
              </a:buClr>
              <a:buSzPts val="1100"/>
              <a:buFont typeface="Arial"/>
              <a:buNone/>
            </a:pPr>
            <a:r>
              <a:rPr lang="he-IL" sz="4800" b="1" dirty="0">
                <a:solidFill>
                  <a:srgbClr val="002060"/>
                </a:solidFill>
                <a:latin typeface="Helvetica Neue"/>
                <a:ea typeface="Helvetica Neue"/>
                <a:cs typeface="Helvetica Neue"/>
                <a:sym typeface="Helvetica Neue"/>
              </a:rPr>
              <a:t>החזון של קדושת ציון</a:t>
            </a:r>
            <a:endParaRPr sz="3000" b="1"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Clr>
                <a:schemeClr val="dk1"/>
              </a:buClr>
              <a:buSzPts val="3600"/>
              <a:buFont typeface="Arial"/>
              <a:buNone/>
            </a:pPr>
            <a:endParaRPr sz="1200"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Clr>
                <a:schemeClr val="dk1"/>
              </a:buClr>
              <a:buSzPts val="3600"/>
              <a:buFont typeface="Arial"/>
              <a:buNone/>
            </a:pPr>
            <a:endParaRPr sz="1200" dirty="0">
              <a:solidFill>
                <a:srgbClr val="002060"/>
              </a:solidFill>
              <a:latin typeface="Helvetica Neue"/>
              <a:ea typeface="Helvetica Neue"/>
              <a:cs typeface="Helvetica Neue"/>
              <a:sym typeface="Helvetica Neue"/>
            </a:endParaRPr>
          </a:p>
        </p:txBody>
      </p:sp>
      <p:pic>
        <p:nvPicPr>
          <p:cNvPr id="254" name="Google Shape;254;p46">
            <a:extLst>
              <a:ext uri="{FF2B5EF4-FFF2-40B4-BE49-F238E27FC236}">
                <a16:creationId xmlns:a16="http://schemas.microsoft.com/office/drawing/2014/main" id="{A7058D44-EDE2-B376-277E-3C7959623BAC}"/>
              </a:ext>
            </a:extLst>
          </p:cNvPr>
          <p:cNvPicPr preferRelativeResize="0"/>
          <p:nvPr/>
        </p:nvPicPr>
        <p:blipFill>
          <a:blip r:embed="rId3">
            <a:alphaModFix/>
          </a:blip>
          <a:stretch>
            <a:fillRect/>
          </a:stretch>
        </p:blipFill>
        <p:spPr>
          <a:xfrm>
            <a:off x="0" y="0"/>
            <a:ext cx="3084349" cy="5143500"/>
          </a:xfrm>
          <a:prstGeom prst="rect">
            <a:avLst/>
          </a:prstGeom>
          <a:noFill/>
          <a:ln>
            <a:noFill/>
          </a:ln>
        </p:spPr>
      </p:pic>
      <p:pic>
        <p:nvPicPr>
          <p:cNvPr id="2" name="מצלמה 1">
            <a:extLst>
              <a:ext uri="{FF2B5EF4-FFF2-40B4-BE49-F238E27FC236}">
                <a16:creationId xmlns:a16="http://schemas.microsoft.com/office/drawing/2014/main" id="{6BEAD676-B601-870B-C435-E3467F4188DC}"/>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tretch>
            <a:fillRect/>
          </a:stretch>
        </p:blipFill>
        <p:spPr>
          <a:xfrm>
            <a:off x="128164" y="4762844"/>
            <a:ext cx="380655" cy="380655"/>
          </a:xfrm>
          <a:prstGeom prst="ellipse">
            <a:avLst/>
          </a:prstGeom>
        </p:spPr>
      </p:pic>
    </p:spTree>
    <p:extLst>
      <p:ext uri="{BB962C8B-B14F-4D97-AF65-F5344CB8AC3E}">
        <p14:creationId xmlns:p14="http://schemas.microsoft.com/office/powerpoint/2010/main" val="3474134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3">
                                            <p:txEl>
                                              <p:pRg st="0" end="0"/>
                                            </p:txEl>
                                          </p:spTgt>
                                        </p:tgtEl>
                                        <p:attrNameLst>
                                          <p:attrName>style.visibility</p:attrName>
                                        </p:attrNameLst>
                                      </p:cBhvr>
                                      <p:to>
                                        <p:strVal val="visible"/>
                                      </p:to>
                                    </p:set>
                                    <p:animEffect transition="in" filter="fade">
                                      <p:cBhvr>
                                        <p:cTn id="7" dur="1000"/>
                                        <p:tgtEl>
                                          <p:spTgt spid="25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pic>
        <p:nvPicPr>
          <p:cNvPr id="260" name="Google Shape;260;p47"/>
          <p:cNvPicPr preferRelativeResize="0"/>
          <p:nvPr/>
        </p:nvPicPr>
        <p:blipFill>
          <a:blip r:embed="rId3">
            <a:alphaModFix/>
          </a:blip>
          <a:stretch>
            <a:fillRect/>
          </a:stretch>
        </p:blipFill>
        <p:spPr>
          <a:xfrm>
            <a:off x="0" y="0"/>
            <a:ext cx="2877920" cy="5143500"/>
          </a:xfrm>
          <a:prstGeom prst="rect">
            <a:avLst/>
          </a:prstGeom>
          <a:noFill/>
          <a:ln>
            <a:noFill/>
          </a:ln>
        </p:spPr>
      </p:pic>
      <p:sp>
        <p:nvSpPr>
          <p:cNvPr id="261" name="Google Shape;261;p47"/>
          <p:cNvSpPr txBox="1"/>
          <p:nvPr/>
        </p:nvSpPr>
        <p:spPr>
          <a:xfrm>
            <a:off x="2877926" y="1102175"/>
            <a:ext cx="6266100" cy="2423100"/>
          </a:xfrm>
          <a:prstGeom prst="rect">
            <a:avLst/>
          </a:prstGeom>
          <a:noFill/>
          <a:ln>
            <a:noFill/>
          </a:ln>
        </p:spPr>
        <p:txBody>
          <a:bodyPr spcFirstLastPara="1" wrap="square" lIns="68575" tIns="68575" rIns="68575" bIns="68575" anchor="t" anchorCtr="0">
            <a:noAutofit/>
          </a:bodyPr>
          <a:lstStyle/>
          <a:p>
            <a:pPr marL="0" lvl="0" indent="0" algn="ctr" rtl="1">
              <a:lnSpc>
                <a:spcPct val="115000"/>
              </a:lnSpc>
              <a:spcBef>
                <a:spcPts val="0"/>
              </a:spcBef>
              <a:spcAft>
                <a:spcPts val="0"/>
              </a:spcAft>
              <a:buNone/>
            </a:pPr>
            <a:r>
              <a:rPr lang="he-IL" sz="4500" dirty="0">
                <a:solidFill>
                  <a:srgbClr val="002060"/>
                </a:solidFill>
                <a:latin typeface="Helvetica Neue"/>
                <a:ea typeface="Helvetica Neue"/>
                <a:cs typeface="Helvetica Neue"/>
                <a:sym typeface="Helvetica Neue"/>
              </a:rPr>
              <a:t>מי ישפיע?</a:t>
            </a:r>
            <a:endParaRPr sz="4500"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None/>
            </a:pPr>
            <a:r>
              <a:rPr lang="he-IL" sz="4600" b="1" dirty="0">
                <a:solidFill>
                  <a:srgbClr val="002060"/>
                </a:solidFill>
                <a:latin typeface="Helvetica Neue"/>
                <a:ea typeface="Helvetica Neue"/>
                <a:cs typeface="Helvetica Neue"/>
                <a:sym typeface="Helvetica Neue"/>
              </a:rPr>
              <a:t>אנשים ששולחים לחרדי</a:t>
            </a:r>
          </a:p>
          <a:p>
            <a:pPr marL="0" lvl="0" indent="0" algn="ctr" rtl="1">
              <a:lnSpc>
                <a:spcPct val="115000"/>
              </a:lnSpc>
              <a:spcBef>
                <a:spcPts val="0"/>
              </a:spcBef>
              <a:spcAft>
                <a:spcPts val="0"/>
              </a:spcAft>
              <a:buNone/>
            </a:pPr>
            <a:r>
              <a:rPr lang="he-IL" sz="4600" b="1" dirty="0">
                <a:solidFill>
                  <a:srgbClr val="002060"/>
                </a:solidFill>
                <a:latin typeface="Helvetica Neue"/>
                <a:ea typeface="Helvetica Neue"/>
                <a:cs typeface="Helvetica Neue"/>
                <a:sym typeface="Helvetica Neue"/>
              </a:rPr>
              <a:t>דתיים שיודעים להכיר</a:t>
            </a:r>
          </a:p>
          <a:p>
            <a:pPr marL="0" lvl="0" indent="0" algn="ctr" rtl="1">
              <a:lnSpc>
                <a:spcPct val="115000"/>
              </a:lnSpc>
              <a:spcBef>
                <a:spcPts val="0"/>
              </a:spcBef>
              <a:spcAft>
                <a:spcPts val="0"/>
              </a:spcAft>
              <a:buNone/>
            </a:pPr>
            <a:r>
              <a:rPr lang="he-IL" sz="4600" b="1" dirty="0">
                <a:solidFill>
                  <a:srgbClr val="002060"/>
                </a:solidFill>
                <a:latin typeface="Helvetica Neue"/>
                <a:ea typeface="Helvetica Neue"/>
                <a:cs typeface="Helvetica Neue"/>
                <a:sym typeface="Helvetica Neue"/>
              </a:rPr>
              <a:t>מגע של אהבה והערכה</a:t>
            </a:r>
            <a:endParaRPr sz="4600" b="1" dirty="0">
              <a:solidFill>
                <a:srgbClr val="002060"/>
              </a:solidFill>
              <a:latin typeface="Helvetica Neue"/>
              <a:ea typeface="Helvetica Neue"/>
              <a:cs typeface="Helvetica Neue"/>
              <a:sym typeface="Helvetica Neue"/>
            </a:endParaRPr>
          </a:p>
          <a:p>
            <a:pPr marL="0" lvl="0" indent="0" algn="ctr" rtl="1">
              <a:spcBef>
                <a:spcPts val="0"/>
              </a:spcBef>
              <a:spcAft>
                <a:spcPts val="0"/>
              </a:spcAft>
              <a:buNone/>
            </a:pPr>
            <a:endParaRPr sz="3300" dirty="0">
              <a:solidFill>
                <a:srgbClr val="002060"/>
              </a:solidFill>
              <a:latin typeface="Helvetica Neue"/>
              <a:ea typeface="Helvetica Neue"/>
              <a:cs typeface="Helvetica Neue"/>
              <a:sym typeface="Helvetica Neue"/>
            </a:endParaRPr>
          </a:p>
          <a:p>
            <a:pPr marL="0" lvl="0" indent="0" algn="l" rtl="0">
              <a:spcBef>
                <a:spcPts val="0"/>
              </a:spcBef>
              <a:spcAft>
                <a:spcPts val="0"/>
              </a:spcAft>
              <a:buNone/>
            </a:pPr>
            <a:endParaRPr sz="3000" b="1" dirty="0">
              <a:solidFill>
                <a:srgbClr val="002060"/>
              </a:solidFill>
              <a:latin typeface="Helvetica Neue"/>
              <a:ea typeface="Helvetica Neue"/>
              <a:cs typeface="Helvetica Neue"/>
              <a:sym typeface="Helvetica Neue"/>
            </a:endParaRPr>
          </a:p>
        </p:txBody>
      </p:sp>
      <p:pic>
        <p:nvPicPr>
          <p:cNvPr id="2" name="מצלמה 1">
            <a:extLst>
              <a:ext uri="{FF2B5EF4-FFF2-40B4-BE49-F238E27FC236}">
                <a16:creationId xmlns:a16="http://schemas.microsoft.com/office/drawing/2014/main" id="{761AC0B2-20A2-510E-BBA6-CE1E5C6DB504}"/>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tretch>
            <a:fillRect/>
          </a:stretch>
        </p:blipFill>
        <p:spPr>
          <a:xfrm>
            <a:off x="128164" y="4762844"/>
            <a:ext cx="380655" cy="380655"/>
          </a:xfrm>
          <a:prstGeom prst="ellipse">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הוא לחם נגד אגודת ישראל, ה</a:t>
            </a:r>
            <a:r>
              <a:rPr lang="he-IL" dirty="0">
                <a:hlinkClick r:id="rId2" tooltip="סוציאליזם"/>
              </a:rPr>
              <a:t>סוציאליזם</a:t>
            </a:r>
            <a:r>
              <a:rPr lang="he-IL" dirty="0"/>
              <a:t> והציונות. כך, למשל דרש את הפסוק "הוי כל צמא לכו למים" הכוונה ב'צמא' היא ל"ציוניסטים, </a:t>
            </a:r>
            <a:r>
              <a:rPr lang="he-IL" dirty="0" err="1">
                <a:hlinkClick r:id="rId3" tooltip="המזרחי"/>
              </a:rPr>
              <a:t>מזרחיסטים</a:t>
            </a:r>
            <a:r>
              <a:rPr lang="he-IL" dirty="0"/>
              <a:t>, </a:t>
            </a:r>
            <a:r>
              <a:rPr lang="he-IL" dirty="0" err="1"/>
              <a:t>אגודיסטים</a:t>
            </a:r>
            <a:r>
              <a:rPr lang="he-IL" dirty="0"/>
              <a:t>."</a:t>
            </a:r>
            <a:r>
              <a:rPr lang="he-IL" baseline="30000" dirty="0">
                <a:hlinkClick r:id="rId4"/>
              </a:rPr>
              <a:t>[10]</a:t>
            </a:r>
            <a:r>
              <a:rPr lang="he-IL" dirty="0"/>
              <a:t> את </a:t>
            </a:r>
            <a:r>
              <a:rPr lang="he-IL" dirty="0">
                <a:hlinkClick r:id="rId5" tooltip="הצהרת בלפור"/>
              </a:rPr>
              <a:t>הצהרת בלפור</a:t>
            </a:r>
            <a:r>
              <a:rPr lang="he-IL" dirty="0"/>
              <a:t> כינה "צרת </a:t>
            </a:r>
            <a:r>
              <a:rPr lang="he-IL" dirty="0">
                <a:hlinkClick r:id="rId6" tooltip="בעל פעור"/>
              </a:rPr>
              <a:t>בעל פעור</a:t>
            </a:r>
            <a:r>
              <a:rPr lang="he-IL" dirty="0"/>
              <a:t>". </a:t>
            </a:r>
            <a:r>
              <a:rPr lang="he-IL" dirty="0">
                <a:hlinkClick r:id="rId7" tooltip="אביעזר רביצקי"/>
              </a:rPr>
              <a:t>אביעזר </a:t>
            </a:r>
            <a:r>
              <a:rPr lang="he-IL" dirty="0" err="1">
                <a:hlinkClick r:id="rId7" tooltip="אביעזר רביצקי"/>
              </a:rPr>
              <a:t>רביצקי</a:t>
            </a:r>
            <a:r>
              <a:rPr lang="he-IL" dirty="0"/>
              <a:t> ראה בו את אחד מחשובי ההוגים האנטי-ציוניים החרדים, וציין כי תפישתו התאולוגית השפיעה רבות על "המתנגד הגדול ביותר שקם לציונות ולמדינת ישראל, מעודן, מקרב היהדות החרדית",</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92</a:t>
            </a:fld>
            <a:endParaRPr lang="en-US" dirty="0"/>
          </a:p>
        </p:txBody>
      </p:sp>
      <p:pic>
        <p:nvPicPr>
          <p:cNvPr id="5" name="גרפיקה 4">
            <a:extLst>
              <a:ext uri="{FF2B5EF4-FFF2-40B4-BE49-F238E27FC236}">
                <a16:creationId xmlns:a16="http://schemas.microsoft.com/office/drawing/2014/main" id="{8058A7A3-B731-E934-EED5-DB20D51E78C5}"/>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8"/>
              </a:ext>
            </a:extLst>
          </a:blip>
          <a:stretch>
            <a:fillRect/>
          </a:stretch>
        </p:blipFill>
        <p:spPr>
          <a:xfrm>
            <a:off x="7539228" y="3538728"/>
            <a:ext cx="1543050" cy="1543050"/>
          </a:xfrm>
          <a:prstGeom prst="ellipse">
            <a:avLst/>
          </a:prstGeom>
        </p:spPr>
      </p:pic>
      <p:pic>
        <p:nvPicPr>
          <p:cNvPr id="6" name="מצלמה 5">
            <a:extLst>
              <a:ext uri="{FF2B5EF4-FFF2-40B4-BE49-F238E27FC236}">
                <a16:creationId xmlns:a16="http://schemas.microsoft.com/office/drawing/2014/main" id="{1645F666-6ABD-F565-2131-533CDFDA191C}"/>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8"/>
              </a:ext>
            </a:extLst>
          </a:blip>
          <a:stretch>
            <a:fillRect/>
          </a:stretch>
        </p:blipFill>
        <p:spPr>
          <a:xfrm>
            <a:off x="128164" y="4762844"/>
            <a:ext cx="380655" cy="380655"/>
          </a:xfrm>
          <a:prstGeom prst="ellipse">
            <a:avLst/>
          </a:prstGeom>
        </p:spPr>
      </p:pic>
    </p:spTree>
    <p:extLst>
      <p:ext uri="{BB962C8B-B14F-4D97-AF65-F5344CB8AC3E}">
        <p14:creationId xmlns:p14="http://schemas.microsoft.com/office/powerpoint/2010/main" val="1858094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93</a:t>
            </a:fld>
            <a:endParaRPr lang="en-US" dirty="0"/>
          </a:p>
        </p:txBody>
      </p:sp>
      <p:pic>
        <p:nvPicPr>
          <p:cNvPr id="5" name="גרפיקה 4">
            <a:extLst>
              <a:ext uri="{FF2B5EF4-FFF2-40B4-BE49-F238E27FC236}">
                <a16:creationId xmlns:a16="http://schemas.microsoft.com/office/drawing/2014/main" id="{07A691A1-C8A0-8EE8-34AC-432503BEFCA2}"/>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2"/>
              </a:ext>
            </a:extLst>
          </a:blip>
          <a:stretch>
            <a:fillRect/>
          </a:stretch>
        </p:blipFill>
        <p:spPr>
          <a:xfrm>
            <a:off x="7539228" y="3538728"/>
            <a:ext cx="1543050" cy="1543050"/>
          </a:xfrm>
          <a:prstGeom prst="ellipse">
            <a:avLst/>
          </a:prstGeom>
        </p:spPr>
      </p:pic>
      <p:pic>
        <p:nvPicPr>
          <p:cNvPr id="6" name="מצלמה 5">
            <a:extLst>
              <a:ext uri="{FF2B5EF4-FFF2-40B4-BE49-F238E27FC236}">
                <a16:creationId xmlns:a16="http://schemas.microsoft.com/office/drawing/2014/main" id="{27C32B32-31EA-3195-68D4-F2A9739368C1}"/>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2"/>
              </a:ext>
            </a:extLst>
          </a:blip>
          <a:stretch>
            <a:fillRect/>
          </a:stretch>
        </p:blipFill>
        <p:spPr>
          <a:xfrm>
            <a:off x="128164" y="4762844"/>
            <a:ext cx="380655" cy="380655"/>
          </a:xfrm>
          <a:prstGeom prst="ellipse">
            <a:avLst/>
          </a:prstGeom>
        </p:spPr>
      </p:pic>
    </p:spTree>
    <p:extLst>
      <p:ext uri="{BB962C8B-B14F-4D97-AF65-F5344CB8AC3E}">
        <p14:creationId xmlns:p14="http://schemas.microsoft.com/office/powerpoint/2010/main" val="3098675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78607789-7529-D0E0-AE42-8BD502275CB1}"/>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103EDF03-B421-19B1-BF08-A29BAF977560}"/>
              </a:ext>
            </a:extLst>
          </p:cNvPr>
          <p:cNvSpPr txBox="1"/>
          <p:nvPr/>
        </p:nvSpPr>
        <p:spPr>
          <a:xfrm>
            <a:off x="83488" y="209600"/>
            <a:ext cx="9060512" cy="3989100"/>
          </a:xfrm>
          <a:prstGeom prst="rect">
            <a:avLst/>
          </a:prstGeom>
          <a:noFill/>
          <a:ln>
            <a:noFill/>
          </a:ln>
        </p:spPr>
        <p:txBody>
          <a:bodyPr spcFirstLastPara="1" wrap="square" lIns="91425" tIns="91425" rIns="91425" bIns="91425" anchor="t" anchorCtr="0">
            <a:noAutofit/>
          </a:bodyPr>
          <a:lstStyle/>
          <a:p>
            <a:pPr>
              <a:lnSpc>
                <a:spcPct val="150000"/>
              </a:lnSpc>
            </a:pPr>
            <a:r>
              <a:rPr lang="he-IL" sz="3200" b="1" dirty="0">
                <a:solidFill>
                  <a:srgbClr val="002060"/>
                </a:solidFill>
                <a:latin typeface="Helvetica Neue"/>
                <a:ea typeface="Helvetica Neue"/>
                <a:cs typeface="Helvetica Neue"/>
                <a:sym typeface="Helvetica Neue"/>
              </a:rPr>
              <a:t>למה לא מתגייסים?</a:t>
            </a:r>
            <a:endParaRPr sz="2000" dirty="0">
              <a:solidFill>
                <a:srgbClr val="002060"/>
              </a:solidFill>
              <a:latin typeface="Helvetica Neue"/>
              <a:ea typeface="Helvetica Neue"/>
              <a:cs typeface="Helvetica Neue"/>
              <a:sym typeface="Helvetica Neue"/>
            </a:endParaRPr>
          </a:p>
          <a:p>
            <a:r>
              <a:rPr lang="he-IL" sz="1050" dirty="0"/>
              <a:t>עזרת ישראל מיד צר שבא עליהם היא מלחמת מצוה [כמבואר ברמב"ם פ"ה מהלכות מלכים ה"א] והכל חייבים בה, וצריך ביאור מה ראו [חכמי הדור] לפטור את בני הישיבות בשעה שהיו מלחמות כאלה.</a:t>
            </a:r>
            <a:br>
              <a:rPr lang="he-IL" sz="3000" dirty="0"/>
            </a:br>
            <a:r>
              <a:rPr lang="he-IL" sz="1050" dirty="0"/>
              <a:t>שלשה טעמים נשמעו בזה:</a:t>
            </a:r>
            <a:endParaRPr sz="3000" dirty="0">
              <a:solidFill>
                <a:srgbClr val="002060"/>
              </a:solidFill>
              <a:latin typeface="Helvetica Neue"/>
              <a:ea typeface="Helvetica Neue"/>
              <a:cs typeface="Helvetica Neue"/>
              <a:sym typeface="Helvetica Neue"/>
            </a:endParaRPr>
          </a:p>
          <a:p>
            <a:pPr marL="457189" indent="-419090">
              <a:lnSpc>
                <a:spcPct val="115000"/>
              </a:lnSpc>
              <a:buClr>
                <a:srgbClr val="002060"/>
              </a:buClr>
              <a:buSzPts val="3000"/>
              <a:buFont typeface="Helvetica Neue"/>
              <a:buChar char="●"/>
            </a:pPr>
            <a:r>
              <a:rPr lang="he-IL" sz="1050" dirty="0">
                <a:solidFill>
                  <a:srgbClr val="002060"/>
                </a:solidFill>
                <a:latin typeface="Helvetica Neue"/>
                <a:ea typeface="Helvetica Neue"/>
                <a:cs typeface="Helvetica Neue"/>
                <a:sym typeface="Helvetica Neue"/>
              </a:rPr>
              <a:t>אמרו שבעת מלחמה צריך חלק מהעם להיות פנוי [לתורה ולתפילה] להרבות זכויות.</a:t>
            </a:r>
            <a:br>
              <a:rPr lang="he-IL" sz="1050" dirty="0">
                <a:solidFill>
                  <a:srgbClr val="002060"/>
                </a:solidFill>
                <a:latin typeface="Helvetica Neue"/>
                <a:ea typeface="Helvetica Neue"/>
                <a:cs typeface="Helvetica Neue"/>
                <a:sym typeface="Helvetica Neue"/>
              </a:rPr>
            </a:br>
            <a:r>
              <a:rPr lang="he-IL" sz="1050" dirty="0">
                <a:solidFill>
                  <a:srgbClr val="002060"/>
                </a:solidFill>
                <a:latin typeface="Helvetica Neue"/>
                <a:ea typeface="Helvetica Neue"/>
                <a:cs typeface="Helvetica Neue"/>
                <a:sym typeface="Helvetica Neue"/>
              </a:rPr>
              <a:t>ואין זה אמת, ואין כן הלכה, והכל חייבים בעת צר לעמוד בגופם להציל מיד הצר.</a:t>
            </a:r>
            <a:br>
              <a:rPr lang="he-IL" sz="1050" dirty="0">
                <a:solidFill>
                  <a:srgbClr val="002060"/>
                </a:solidFill>
                <a:latin typeface="Helvetica Neue"/>
                <a:ea typeface="Helvetica Neue"/>
                <a:cs typeface="Helvetica Neue"/>
                <a:sym typeface="Helvetica Neue"/>
              </a:rPr>
            </a:br>
            <a:r>
              <a:rPr lang="he-IL" sz="1050" dirty="0">
                <a:solidFill>
                  <a:srgbClr val="002060"/>
                </a:solidFill>
                <a:latin typeface="Helvetica Neue"/>
                <a:ea typeface="Helvetica Neue"/>
                <a:cs typeface="Helvetica Neue"/>
                <a:sym typeface="Helvetica Neue"/>
              </a:rPr>
              <a:t>ואע"פ שסמכו טענתם זו למדרש שכך עשו במלחמת מדין [והוא במדרש </a:t>
            </a:r>
            <a:r>
              <a:rPr lang="he-IL" sz="1050" dirty="0" err="1">
                <a:solidFill>
                  <a:srgbClr val="002060"/>
                </a:solidFill>
                <a:latin typeface="Helvetica Neue"/>
                <a:ea typeface="Helvetica Neue"/>
                <a:cs typeface="Helvetica Neue"/>
                <a:sym typeface="Helvetica Neue"/>
              </a:rPr>
              <a:t>תנחומא</a:t>
            </a:r>
            <a:r>
              <a:rPr lang="he-IL" sz="1050" dirty="0">
                <a:solidFill>
                  <a:srgbClr val="002060"/>
                </a:solidFill>
                <a:latin typeface="Helvetica Neue"/>
                <a:ea typeface="Helvetica Neue"/>
                <a:cs typeface="Helvetica Neue"/>
                <a:sym typeface="Helvetica Neue"/>
              </a:rPr>
              <a:t> פר' מטות, וז"ל אלף למטה אלף למטה, יש אומרים אלפיים מכל שבט ושבט שלח, ויש אומרים שלשת אלפים מכל שבט ושבט, י"ב אלף חלוצי צבא וי"ב אלף לשמור את הכלים </a:t>
            </a:r>
            <a:r>
              <a:rPr lang="he-IL" sz="1050" dirty="0" err="1">
                <a:solidFill>
                  <a:srgbClr val="002060"/>
                </a:solidFill>
                <a:latin typeface="Helvetica Neue"/>
                <a:ea typeface="Helvetica Neue"/>
                <a:cs typeface="Helvetica Neue"/>
                <a:sym typeface="Helvetica Neue"/>
              </a:rPr>
              <a:t>כו</a:t>
            </a:r>
            <a:r>
              <a:rPr lang="he-IL" sz="1050" dirty="0">
                <a:solidFill>
                  <a:srgbClr val="002060"/>
                </a:solidFill>
                <a:latin typeface="Helvetica Neue"/>
                <a:ea typeface="Helvetica Neue"/>
                <a:cs typeface="Helvetica Neue"/>
                <a:sym typeface="Helvetica Neue"/>
              </a:rPr>
              <a:t>' וי"ב אלף לתפילה, עכ"ל </a:t>
            </a:r>
            <a:r>
              <a:rPr lang="he-IL" sz="1050" dirty="0" err="1">
                <a:solidFill>
                  <a:srgbClr val="002060"/>
                </a:solidFill>
                <a:latin typeface="Helvetica Neue"/>
                <a:ea typeface="Helvetica Neue"/>
                <a:cs typeface="Helvetica Neue"/>
                <a:sym typeface="Helvetica Neue"/>
              </a:rPr>
              <a:t>מדר"ת</a:t>
            </a:r>
            <a:r>
              <a:rPr lang="he-IL" sz="1050" dirty="0">
                <a:solidFill>
                  <a:srgbClr val="002060"/>
                </a:solidFill>
                <a:latin typeface="Helvetica Neue"/>
                <a:ea typeface="Helvetica Neue"/>
                <a:cs typeface="Helvetica Neue"/>
                <a:sym typeface="Helvetica Neue"/>
              </a:rPr>
              <a:t>] אינם אלא דברי אגדה והלכה לדורות אינה כך, [ועוד] אין למדין מן הדרשות, והכל חייבים במלחמה. כך שאין בזה שום סמך.</a:t>
            </a:r>
          </a:p>
          <a:p>
            <a:pPr marL="457189" indent="-419090">
              <a:lnSpc>
                <a:spcPct val="115000"/>
              </a:lnSpc>
              <a:buClr>
                <a:srgbClr val="002060"/>
              </a:buClr>
              <a:buSzPts val="3000"/>
              <a:buFont typeface="Helvetica Neue"/>
              <a:buChar char="●"/>
            </a:pPr>
            <a:r>
              <a:rPr lang="he-IL" sz="1050" dirty="0"/>
              <a:t>שהצבא הקיים הוא מקום </a:t>
            </a:r>
            <a:r>
              <a:rPr lang="he-IL" sz="1050" dirty="0" err="1"/>
              <a:t>נסיונות</a:t>
            </a:r>
            <a:r>
              <a:rPr lang="he-IL" sz="1050" dirty="0"/>
              <a:t> רוחניים שאי אפשר לעמוד בהם.</a:t>
            </a:r>
            <a:br>
              <a:rPr lang="he-IL" sz="1050" dirty="0"/>
            </a:br>
            <a:r>
              <a:rPr lang="he-IL" sz="1050" dirty="0"/>
              <a:t>טעם זה אינו מספיק להצדיק את הנהגתנו, אם המלחמה הזו אכן מלחמת מצוה היא בעינינו, מלחמה שאנו חייבים בה, היה צריך להשתדל לחפש אחר תחבולות ולהתאמץ לעשות </a:t>
            </a:r>
            <a:r>
              <a:rPr lang="he-IL" sz="1050" dirty="0" err="1"/>
              <a:t>המצוה</a:t>
            </a:r>
            <a:r>
              <a:rPr lang="he-IL" sz="1050" dirty="0"/>
              <a:t> המוטלת עלינו </a:t>
            </a:r>
            <a:r>
              <a:rPr lang="he-IL" sz="1050" dirty="0" err="1"/>
              <a:t>ומכיון</a:t>
            </a:r>
            <a:r>
              <a:rPr lang="he-IL" sz="1050" dirty="0"/>
              <a:t> שלא עשו כך, הרי שלא זהו טעם הפטור.</a:t>
            </a:r>
          </a:p>
          <a:p>
            <a:pPr marL="1620000" indent="-419090">
              <a:lnSpc>
                <a:spcPct val="115000"/>
              </a:lnSpc>
              <a:buClr>
                <a:srgbClr val="002060"/>
              </a:buClr>
              <a:buSzPts val="3000"/>
              <a:buFont typeface="Helvetica Neue"/>
              <a:buChar char="●"/>
            </a:pPr>
            <a:r>
              <a:rPr lang="he-IL" sz="1050" dirty="0"/>
              <a:t>טעם נוסף נשמע שמוכרחים לייחד ולהקדיש אנשים ללמוד תורה בלבד, שאם לא כן ח"ו תשתכח תורה מישראל.</a:t>
            </a:r>
            <a:br>
              <a:rPr lang="he-IL" sz="1050" dirty="0"/>
            </a:br>
            <a:r>
              <a:rPr lang="he-IL" sz="1050" dirty="0"/>
              <a:t>הרעיון שבזה הוא אמת לא שולחים לצבא אנשים הנחוצים לתפקידים שאם יפסיקו בהם אין קיום לאומה, גם את האופים לא ישלחו למלחמה אם בהשבתת המאפיות עלול העם לגווע ברעב.</a:t>
            </a:r>
            <a:br>
              <a:rPr lang="he-IL" sz="1050" dirty="0"/>
            </a:br>
            <a:r>
              <a:rPr lang="he-IL" sz="1050" dirty="0" err="1"/>
              <a:t>הענין</a:t>
            </a:r>
            <a:r>
              <a:rPr lang="he-IL" sz="1050" dirty="0"/>
              <a:t> הזה הוא אמת אבל אינו מספיק סוף סוף אילו רק זה היה טעמו של הפטור היה צריך לבדוק ולשער כמה לומדים הינם הכרחיים ללגיון לומדי תורה, השקפתנו לפטור כל לומדי תורה ככל שיהיו, ללא שום שיעור וגבול, </a:t>
            </a:r>
          </a:p>
          <a:p>
            <a:pPr marL="1350000" indent="-419090">
              <a:lnSpc>
                <a:spcPct val="115000"/>
              </a:lnSpc>
              <a:buClr>
                <a:srgbClr val="002060"/>
              </a:buClr>
              <a:buSzPts val="3000"/>
              <a:buFont typeface="Helvetica Neue"/>
              <a:buChar char="●"/>
            </a:pPr>
            <a:r>
              <a:rPr lang="he-IL" sz="1050" dirty="0"/>
              <a:t>על </a:t>
            </a:r>
            <a:r>
              <a:rPr lang="he-IL" sz="1050" dirty="0" err="1"/>
              <a:t>כרחך</a:t>
            </a:r>
            <a:r>
              <a:rPr lang="he-IL" sz="1050" dirty="0"/>
              <a:t> באה מטעם נוסף.</a:t>
            </a:r>
            <a:endParaRPr sz="2500" b="1" dirty="0">
              <a:solidFill>
                <a:srgbClr val="002060"/>
              </a:solidFill>
              <a:latin typeface="Helvetica Neue"/>
              <a:ea typeface="Helvetica Neue"/>
              <a:cs typeface="Helvetica Neue"/>
              <a:sym typeface="Helvetica Neue"/>
            </a:endParaRPr>
          </a:p>
        </p:txBody>
      </p:sp>
      <p:pic>
        <p:nvPicPr>
          <p:cNvPr id="2" name="מצלמה 1">
            <a:extLst>
              <a:ext uri="{FF2B5EF4-FFF2-40B4-BE49-F238E27FC236}">
                <a16:creationId xmlns:a16="http://schemas.microsoft.com/office/drawing/2014/main" id="{45DA7967-979C-8442-C7FD-FBB007802D01}"/>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3"/>
              </a:ext>
            </a:extLst>
          </a:blip>
          <a:stretch>
            <a:fillRect/>
          </a:stretch>
        </p:blipFill>
        <p:spPr>
          <a:xfrm>
            <a:off x="7539228" y="3538728"/>
            <a:ext cx="1543050" cy="1543050"/>
          </a:xfrm>
          <a:prstGeom prst="ellipse">
            <a:avLst/>
          </a:prstGeom>
        </p:spPr>
      </p:pic>
      <p:pic>
        <p:nvPicPr>
          <p:cNvPr id="3" name="מצלמה 2">
            <a:extLst>
              <a:ext uri="{FF2B5EF4-FFF2-40B4-BE49-F238E27FC236}">
                <a16:creationId xmlns:a16="http://schemas.microsoft.com/office/drawing/2014/main" id="{A93BD3A6-5FF1-E4B2-554D-6A1C48097C72}"/>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tretch>
            <a:fillRect/>
          </a:stretch>
        </p:blipFill>
        <p:spPr>
          <a:xfrm>
            <a:off x="128164" y="4762844"/>
            <a:ext cx="380655" cy="380655"/>
          </a:xfrm>
          <a:prstGeom prst="ellipse">
            <a:avLst/>
          </a:prstGeom>
        </p:spPr>
      </p:pic>
    </p:spTree>
    <p:extLst>
      <p:ext uri="{BB962C8B-B14F-4D97-AF65-F5344CB8AC3E}">
        <p14:creationId xmlns:p14="http://schemas.microsoft.com/office/powerpoint/2010/main" val="222082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D5411DF5-4359-80CF-1DCF-2E7FA00144EA}"/>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D0ED768F-C340-AAFD-7A8C-49E6810A50C5}"/>
              </a:ext>
            </a:extLst>
          </p:cNvPr>
          <p:cNvSpPr txBox="1"/>
          <p:nvPr/>
        </p:nvSpPr>
        <p:spPr>
          <a:xfrm>
            <a:off x="83488" y="209600"/>
            <a:ext cx="9060512" cy="3989100"/>
          </a:xfrm>
          <a:prstGeom prst="rect">
            <a:avLst/>
          </a:prstGeom>
          <a:noFill/>
          <a:ln>
            <a:noFill/>
          </a:ln>
        </p:spPr>
        <p:txBody>
          <a:bodyPr spcFirstLastPara="1" wrap="square" lIns="91425" tIns="91425" rIns="91425" bIns="91425" anchor="t" anchorCtr="0">
            <a:noAutofit/>
          </a:bodyPr>
          <a:lstStyle/>
          <a:p>
            <a:pPr>
              <a:lnSpc>
                <a:spcPct val="150000"/>
              </a:lnSpc>
            </a:pPr>
            <a:r>
              <a:rPr lang="he-IL" sz="3200" b="1" dirty="0">
                <a:solidFill>
                  <a:srgbClr val="002060"/>
                </a:solidFill>
                <a:latin typeface="Helvetica Neue"/>
                <a:ea typeface="Helvetica Neue"/>
                <a:cs typeface="Helvetica Neue"/>
                <a:sym typeface="Helvetica Neue"/>
              </a:rPr>
              <a:t>למה לא מתגייסים?</a:t>
            </a:r>
            <a:endParaRPr sz="2000" dirty="0">
              <a:solidFill>
                <a:srgbClr val="002060"/>
              </a:solidFill>
              <a:latin typeface="Helvetica Neue"/>
              <a:ea typeface="Helvetica Neue"/>
              <a:cs typeface="Helvetica Neue"/>
              <a:sym typeface="Helvetica Neue"/>
            </a:endParaRPr>
          </a:p>
          <a:p>
            <a:pPr marL="457189" indent="-419090">
              <a:lnSpc>
                <a:spcPct val="115000"/>
              </a:lnSpc>
              <a:buClr>
                <a:srgbClr val="002060"/>
              </a:buClr>
              <a:buSzPts val="3000"/>
              <a:buFont typeface="Helvetica Neue"/>
              <a:buChar char="●"/>
            </a:pPr>
            <a:r>
              <a:rPr lang="he-IL" sz="1050" dirty="0"/>
              <a:t>הטעם הוא ברור.</a:t>
            </a:r>
            <a:br>
              <a:rPr lang="he-IL" sz="1050" dirty="0"/>
            </a:br>
            <a:br>
              <a:rPr lang="he-IL" sz="1050" dirty="0"/>
            </a:br>
            <a:r>
              <a:rPr lang="he-IL" sz="1050" dirty="0"/>
              <a:t>מלחמות שערכו כאן והצבא דכאן אין מגמתם [רק] הצלת נפשות ישראל מצד העומד לכלותם, מלחמתם היא על קיומה של המדינה, כמו צבאותיהם של כל המדינות של כל מדינות </a:t>
            </a:r>
            <a:r>
              <a:rPr lang="he-IL" sz="1050" dirty="0" err="1"/>
              <a:t>הגוים</a:t>
            </a:r>
            <a:r>
              <a:rPr lang="he-IL" sz="1050" dirty="0"/>
              <a:t>, אין ויכוח שכך הוא, והכל מודים בזה, וההבדל הוא ברור, מלחמה להצלת נפשות ומלחמה לקיומה של מדינה הם דברים שונים לגמרי, נפרדים זה מזה במהותם ובפעולותיהם.</a:t>
            </a:r>
          </a:p>
          <a:p>
            <a:pPr marL="457189" indent="-419090">
              <a:lnSpc>
                <a:spcPct val="115000"/>
              </a:lnSpc>
              <a:buClr>
                <a:srgbClr val="002060"/>
              </a:buClr>
              <a:buSzPts val="3000"/>
              <a:buFont typeface="Helvetica Neue"/>
              <a:buChar char="●"/>
            </a:pPr>
            <a:r>
              <a:rPr lang="he-IL" sz="1050" dirty="0"/>
              <a:t>וקיומה של המדינה הוא דבר שאין לנו שום ענין בו, [והכל מבינים כי] שלא מקובל ולא יתכן להכריח איש </a:t>
            </a:r>
            <a:r>
              <a:rPr lang="he-IL" sz="1050" dirty="0" err="1"/>
              <a:t>להלחם</a:t>
            </a:r>
            <a:r>
              <a:rPr lang="he-IL" sz="1050" dirty="0"/>
              <a:t> עבור משימה שאין לו שום ענין בה.</a:t>
            </a:r>
          </a:p>
          <a:p>
            <a:pPr marL="457189" indent="-419090">
              <a:lnSpc>
                <a:spcPct val="115000"/>
              </a:lnSpc>
              <a:buClr>
                <a:srgbClr val="002060"/>
              </a:buClr>
              <a:buSzPts val="3000"/>
              <a:buFont typeface="Helvetica Neue"/>
              <a:buChar char="●"/>
            </a:pPr>
            <a:r>
              <a:rPr lang="he-IL" sz="1050" dirty="0"/>
              <a:t>קיומה של המדינה אינו מוסיף לנו כלום לתכלית שעבורה אנו נמצאים בעוה"ז, ולכן אין לנו שום ענין בה. אמת כי [לדוגמא] בימי דוד המלך ע"ה [גם העצמאות המדינית שימשה כלי לעבודת ד'] </a:t>
            </a:r>
          </a:p>
          <a:p>
            <a:pPr marL="1620000" indent="-419090">
              <a:lnSpc>
                <a:spcPct val="115000"/>
              </a:lnSpc>
              <a:buClr>
                <a:srgbClr val="002060"/>
              </a:buClr>
              <a:buSzPts val="3000"/>
              <a:buFont typeface="Helvetica Neue"/>
              <a:buChar char="●"/>
            </a:pPr>
            <a:r>
              <a:rPr lang="he-IL" sz="1050" dirty="0"/>
              <a:t>אבל אנו אין לנו שום מסורת [וידיעה] איך לעשות זאת, מאבותינו קיבלנו רק איך לקיים התורה בגלות.</a:t>
            </a:r>
            <a:br>
              <a:rPr lang="he-IL" sz="1050" dirty="0"/>
            </a:br>
            <a:r>
              <a:rPr lang="he-IL" sz="1050" dirty="0"/>
              <a:t>הטוב עבורנו הוא להיות תחת שלטונו של גוי הגון ושם נעבוד את בוראנו.</a:t>
            </a:r>
            <a:br>
              <a:rPr lang="he-IL" sz="1050" dirty="0"/>
            </a:br>
            <a:r>
              <a:rPr lang="he-IL" sz="1050" dirty="0"/>
              <a:t>[עד שנזכה לגאולה על ידי משיח צדקנו]</a:t>
            </a:r>
          </a:p>
          <a:p>
            <a:pPr marL="1620000" indent="-419090">
              <a:lnSpc>
                <a:spcPct val="115000"/>
              </a:lnSpc>
              <a:buClr>
                <a:srgbClr val="002060"/>
              </a:buClr>
              <a:buSzPts val="3000"/>
              <a:buFont typeface="Helvetica Neue"/>
              <a:buChar char="●"/>
            </a:pPr>
            <a:r>
              <a:rPr lang="he-IL" sz="1050" dirty="0"/>
              <a:t> על כן אין שום מקום לחייב אותנו להשתתף בצבא הפועל בשביל ההיפך מזה.</a:t>
            </a:r>
            <a:endParaRPr sz="2500" b="1" dirty="0">
              <a:solidFill>
                <a:srgbClr val="002060"/>
              </a:solidFill>
              <a:latin typeface="Helvetica Neue"/>
              <a:ea typeface="Helvetica Neue"/>
              <a:cs typeface="Helvetica Neue"/>
              <a:sym typeface="Helvetica Neue"/>
            </a:endParaRPr>
          </a:p>
        </p:txBody>
      </p:sp>
      <p:pic>
        <p:nvPicPr>
          <p:cNvPr id="2" name="מצלמה 1">
            <a:extLst>
              <a:ext uri="{FF2B5EF4-FFF2-40B4-BE49-F238E27FC236}">
                <a16:creationId xmlns:a16="http://schemas.microsoft.com/office/drawing/2014/main" id="{C6CB7B42-02DE-8ED0-478C-4A953BB8F57A}"/>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3"/>
              </a:ext>
            </a:extLst>
          </a:blip>
          <a:stretch>
            <a:fillRect/>
          </a:stretch>
        </p:blipFill>
        <p:spPr>
          <a:xfrm>
            <a:off x="7539228" y="3538728"/>
            <a:ext cx="1543050" cy="1543050"/>
          </a:xfrm>
          <a:prstGeom prst="ellipse">
            <a:avLst/>
          </a:prstGeom>
        </p:spPr>
      </p:pic>
      <p:pic>
        <p:nvPicPr>
          <p:cNvPr id="3" name="מצלמה 2">
            <a:extLst>
              <a:ext uri="{FF2B5EF4-FFF2-40B4-BE49-F238E27FC236}">
                <a16:creationId xmlns:a16="http://schemas.microsoft.com/office/drawing/2014/main" id="{831F8433-A4B2-13A6-3C36-6354FA3D926E}"/>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tretch>
            <a:fillRect/>
          </a:stretch>
        </p:blipFill>
        <p:spPr>
          <a:xfrm>
            <a:off x="128164" y="4762844"/>
            <a:ext cx="380655" cy="380655"/>
          </a:xfrm>
          <a:prstGeom prst="ellipse">
            <a:avLst/>
          </a:prstGeom>
        </p:spPr>
      </p:pic>
    </p:spTree>
    <p:extLst>
      <p:ext uri="{BB962C8B-B14F-4D97-AF65-F5344CB8AC3E}">
        <p14:creationId xmlns:p14="http://schemas.microsoft.com/office/powerpoint/2010/main" val="3376831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96</a:t>
            </a:fld>
            <a:endParaRPr lang="en-US" dirty="0"/>
          </a:p>
        </p:txBody>
      </p:sp>
      <p:pic>
        <p:nvPicPr>
          <p:cNvPr id="5" name="גרפיקה 4">
            <a:extLst>
              <a:ext uri="{FF2B5EF4-FFF2-40B4-BE49-F238E27FC236}">
                <a16:creationId xmlns:a16="http://schemas.microsoft.com/office/drawing/2014/main" id="{F07CD4A7-F884-DE75-9486-7CF577FD08D6}"/>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2"/>
              </a:ext>
            </a:extLst>
          </a:blip>
          <a:stretch>
            <a:fillRect/>
          </a:stretch>
        </p:blipFill>
        <p:spPr>
          <a:xfrm>
            <a:off x="7539228" y="3538728"/>
            <a:ext cx="1543050" cy="1543050"/>
          </a:xfrm>
          <a:prstGeom prst="ellipse">
            <a:avLst/>
          </a:prstGeom>
        </p:spPr>
      </p:pic>
      <p:pic>
        <p:nvPicPr>
          <p:cNvPr id="6" name="מצלמה 5">
            <a:extLst>
              <a:ext uri="{FF2B5EF4-FFF2-40B4-BE49-F238E27FC236}">
                <a16:creationId xmlns:a16="http://schemas.microsoft.com/office/drawing/2014/main" id="{0C53CAE6-E9E2-BF2D-A4DA-3B5E22D132DA}"/>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2"/>
              </a:ext>
            </a:extLst>
          </a:blip>
          <a:stretch>
            <a:fillRect/>
          </a:stretch>
        </p:blipFill>
        <p:spPr>
          <a:xfrm>
            <a:off x="128164" y="4762844"/>
            <a:ext cx="380655" cy="380655"/>
          </a:xfrm>
          <a:prstGeom prst="ellipse">
            <a:avLst/>
          </a:prstGeom>
        </p:spPr>
      </p:pic>
    </p:spTree>
    <p:extLst>
      <p:ext uri="{BB962C8B-B14F-4D97-AF65-F5344CB8AC3E}">
        <p14:creationId xmlns:p14="http://schemas.microsoft.com/office/powerpoint/2010/main" val="2315735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BB246C66-29BE-1240-7D59-DC0DBA650468}"/>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8B10AF5E-DEAC-A147-5443-9C7ABC580915}"/>
              </a:ext>
            </a:extLst>
          </p:cNvPr>
          <p:cNvSpPr txBox="1"/>
          <p:nvPr/>
        </p:nvSpPr>
        <p:spPr>
          <a:xfrm>
            <a:off x="2612571" y="209600"/>
            <a:ext cx="6531429"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600" b="1" dirty="0">
                <a:solidFill>
                  <a:srgbClr val="002060"/>
                </a:solidFill>
                <a:latin typeface="Helvetica Neue"/>
                <a:ea typeface="Helvetica Neue"/>
                <a:cs typeface="Helvetica Neue"/>
                <a:sym typeface="Helvetica Neue"/>
              </a:rPr>
              <a:t>גיוס לצה"ל עם עמדות מערביות</a:t>
            </a:r>
            <a:endParaRPr sz="2400" dirty="0">
              <a:solidFill>
                <a:srgbClr val="002060"/>
              </a:solidFill>
              <a:latin typeface="Helvetica Neue"/>
              <a:ea typeface="Helvetica Neue"/>
              <a:cs typeface="Helvetica Neue"/>
              <a:sym typeface="Helvetica Neue"/>
            </a:endParaRPr>
          </a:p>
          <a:p>
            <a:pPr marL="45720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היות וזה דבר קדוש צריך להשתתף. </a:t>
            </a:r>
            <a:endParaRPr lang="he-IL" sz="11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002060"/>
                </a:solidFill>
                <a:highlight>
                  <a:srgbClr val="FFFF00"/>
                </a:highlight>
                <a:latin typeface="Helvetica Neue"/>
                <a:ea typeface="Helvetica Neue"/>
                <a:cs typeface="Helvetica Neue"/>
                <a:sym typeface="Helvetica Neue"/>
              </a:rPr>
              <a:t>קדוש בעתיד - </a:t>
            </a:r>
            <a:r>
              <a:rPr lang="he-IL" sz="2800" dirty="0">
                <a:solidFill>
                  <a:srgbClr val="002060"/>
                </a:solidFill>
                <a:latin typeface="Helvetica Neue"/>
                <a:ea typeface="Helvetica Neue"/>
                <a:cs typeface="Helvetica Neue"/>
                <a:sym typeface="Helvetica Neue"/>
              </a:rPr>
              <a:t> כאשר אינם מתנהגים כראוי </a:t>
            </a:r>
            <a:r>
              <a:rPr lang="he-IL" sz="2400" dirty="0">
                <a:solidFill>
                  <a:srgbClr val="002060"/>
                </a:solidFill>
                <a:latin typeface="Helvetica Neue"/>
                <a:ea typeface="Helvetica Neue"/>
                <a:cs typeface="Helvetica Neue"/>
                <a:sym typeface="Helvetica Neue"/>
              </a:rPr>
              <a:t>איננו יכולים להשתתף עימם. כרגע זה לא קדוש. </a:t>
            </a:r>
          </a:p>
          <a:p>
            <a:pPr marL="457200" lvl="0" indent="-419100" algn="r" rtl="1">
              <a:lnSpc>
                <a:spcPct val="115000"/>
              </a:lnSpc>
              <a:spcBef>
                <a:spcPts val="0"/>
              </a:spcBef>
              <a:spcAft>
                <a:spcPts val="0"/>
              </a:spcAft>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בנוסף יש מצווה להיות שותף עם כלל ישראל. וקרע בעם הוא מסוכן מאוד. </a:t>
            </a:r>
          </a:p>
          <a:p>
            <a:pPr marL="457200" lvl="0" indent="-419100" algn="r" rtl="1">
              <a:lnSpc>
                <a:spcPct val="115000"/>
              </a:lnSpc>
              <a:spcBef>
                <a:spcPts val="0"/>
              </a:spcBef>
              <a:spcAft>
                <a:spcPts val="0"/>
              </a:spcAft>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ועוד שכך ה' מנהל את הגאולה. </a:t>
            </a:r>
          </a:p>
          <a:p>
            <a:pPr marL="457200" lvl="0" indent="-419100" algn="r" rtl="1">
              <a:lnSpc>
                <a:spcPct val="115000"/>
              </a:lnSpc>
              <a:spcBef>
                <a:spcPts val="0"/>
              </a:spcBef>
              <a:spcAft>
                <a:spcPts val="0"/>
              </a:spcAft>
              <a:buClr>
                <a:srgbClr val="002060"/>
              </a:buClr>
              <a:buSzPts val="3000"/>
              <a:buFont typeface="Helvetica Neue"/>
              <a:buChar char="●"/>
            </a:pP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1506" name="Picture 2" descr="סמל מדינת ישראל – ויקיפדיה">
            <a:extLst>
              <a:ext uri="{FF2B5EF4-FFF2-40B4-BE49-F238E27FC236}">
                <a16:creationId xmlns:a16="http://schemas.microsoft.com/office/drawing/2014/main" id="{CB6DB0ED-A708-EF7B-E28C-761F15E749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14525" cy="2381250"/>
          </a:xfrm>
          <a:prstGeom prst="rect">
            <a:avLst/>
          </a:prstGeom>
          <a:noFill/>
          <a:extLst>
            <a:ext uri="{909E8E84-426E-40DD-AFC4-6F175D3DCCD1}">
              <a14:hiddenFill xmlns:a14="http://schemas.microsoft.com/office/drawing/2010/main">
                <a:solidFill>
                  <a:srgbClr val="FFFFFF"/>
                </a:solidFill>
              </a14:hiddenFill>
            </a:ext>
          </a:extLst>
        </p:spPr>
      </p:pic>
      <p:pic>
        <p:nvPicPr>
          <p:cNvPr id="2" name="מצלמה 1">
            <a:extLst>
              <a:ext uri="{FF2B5EF4-FFF2-40B4-BE49-F238E27FC236}">
                <a16:creationId xmlns:a16="http://schemas.microsoft.com/office/drawing/2014/main" id="{83D69542-5C47-94F6-1941-F3DB28917923}"/>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tretch>
            <a:fillRect/>
          </a:stretch>
        </p:blipFill>
        <p:spPr>
          <a:xfrm>
            <a:off x="128164" y="4762844"/>
            <a:ext cx="380655" cy="380655"/>
          </a:xfrm>
          <a:prstGeom prst="ellipse">
            <a:avLst/>
          </a:prstGeom>
        </p:spPr>
      </p:pic>
    </p:spTree>
    <p:extLst>
      <p:ext uri="{BB962C8B-B14F-4D97-AF65-F5344CB8AC3E}">
        <p14:creationId xmlns:p14="http://schemas.microsoft.com/office/powerpoint/2010/main" val="2574523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F6EA6A3C-E26D-3412-7778-F5BD86BE25EA}"/>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3FBFB401-4586-17E9-7B2C-619459538681}"/>
              </a:ext>
            </a:extLst>
          </p:cNvPr>
          <p:cNvSpPr txBox="1"/>
          <p:nvPr/>
        </p:nvSpPr>
        <p:spPr>
          <a:xfrm>
            <a:off x="2612571" y="209600"/>
            <a:ext cx="6531429"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600" b="1" dirty="0">
                <a:solidFill>
                  <a:srgbClr val="002060"/>
                </a:solidFill>
                <a:latin typeface="Helvetica Neue"/>
                <a:ea typeface="Helvetica Neue"/>
                <a:cs typeface="Helvetica Neue"/>
                <a:sym typeface="Helvetica Neue"/>
              </a:rPr>
              <a:t>התנגדות להתנתקות</a:t>
            </a:r>
            <a:endParaRPr sz="24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בימית, אוסלו, התנתקות </a:t>
            </a:r>
            <a:r>
              <a:rPr lang="he-IL" sz="2400" dirty="0" err="1">
                <a:solidFill>
                  <a:srgbClr val="174F86"/>
                </a:solidFill>
                <a:latin typeface="Helvetica Neue"/>
                <a:ea typeface="Helvetica Neue"/>
                <a:cs typeface="Helvetica Neue"/>
                <a:sym typeface="Helvetica Neue"/>
              </a:rPr>
              <a:t>ועמונה</a:t>
            </a:r>
            <a:r>
              <a:rPr lang="he-IL" sz="2400">
                <a:solidFill>
                  <a:srgbClr val="174F86"/>
                </a:solidFill>
                <a:latin typeface="Helvetica Neue"/>
                <a:ea typeface="Helvetica Neue"/>
                <a:cs typeface="Helvetica Neue"/>
                <a:sym typeface="Helvetica Neue"/>
              </a:rPr>
              <a:t> נוצר </a:t>
            </a:r>
            <a:r>
              <a:rPr lang="he-IL" sz="2400" dirty="0">
                <a:solidFill>
                  <a:srgbClr val="174F86"/>
                </a:solidFill>
                <a:latin typeface="Helvetica Neue"/>
                <a:ea typeface="Helvetica Neue"/>
                <a:cs typeface="Helvetica Neue"/>
                <a:sym typeface="Helvetica Neue"/>
              </a:rPr>
              <a:t>מתח עצום.</a:t>
            </a:r>
          </a:p>
          <a:p>
            <a:pPr marL="457200" lvl="0" indent="-419100" algn="r" rtl="1">
              <a:lnSpc>
                <a:spcPct val="115000"/>
              </a:lnSpc>
              <a:spcBef>
                <a:spcPts val="0"/>
              </a:spcBef>
              <a:spcAft>
                <a:spcPts val="0"/>
              </a:spcAft>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מצד אחד מדינת ישראל בשורה אלוקית </a:t>
            </a:r>
            <a:r>
              <a:rPr lang="he-IL" sz="2400" dirty="0" err="1">
                <a:solidFill>
                  <a:srgbClr val="174F86"/>
                </a:solidFill>
                <a:latin typeface="Helvetica Neue"/>
                <a:ea typeface="Helvetica Neue"/>
                <a:cs typeface="Helvetica Neue"/>
                <a:sym typeface="Helvetica Neue"/>
              </a:rPr>
              <a:t>וגאולית</a:t>
            </a:r>
            <a:r>
              <a:rPr lang="he-IL" sz="2400" dirty="0">
                <a:solidFill>
                  <a:srgbClr val="174F86"/>
                </a:solidFill>
                <a:latin typeface="Helvetica Neue"/>
                <a:ea typeface="Helvetica Neue"/>
                <a:cs typeface="Helvetica Neue"/>
                <a:sym typeface="Helvetica Neue"/>
              </a:rPr>
              <a:t>.</a:t>
            </a:r>
          </a:p>
          <a:p>
            <a:pPr marL="457200" lvl="0" indent="-419100" algn="r" rtl="1">
              <a:lnSpc>
                <a:spcPct val="115000"/>
              </a:lnSpc>
              <a:spcBef>
                <a:spcPts val="0"/>
              </a:spcBef>
              <a:spcAft>
                <a:spcPts val="0"/>
              </a:spcAft>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מצד שני מדינה שפועלת נגד התורה והגאולה. </a:t>
            </a:r>
          </a:p>
          <a:p>
            <a:pPr marL="457200" lvl="0" indent="-419100" algn="r" rtl="1">
              <a:lnSpc>
                <a:spcPct val="115000"/>
              </a:lnSpc>
              <a:spcBef>
                <a:spcPts val="0"/>
              </a:spcBef>
              <a:spcAft>
                <a:spcPts val="0"/>
              </a:spcAft>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והשאלה בציבור הרבנים הייתה קשה.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1506" name="Picture 2" descr="סמל מדינת ישראל – ויקיפדיה">
            <a:extLst>
              <a:ext uri="{FF2B5EF4-FFF2-40B4-BE49-F238E27FC236}">
                <a16:creationId xmlns:a16="http://schemas.microsoft.com/office/drawing/2014/main" id="{09C0B2D0-3384-1F74-FB14-F86555F9F9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14525" cy="2381250"/>
          </a:xfrm>
          <a:prstGeom prst="rect">
            <a:avLst/>
          </a:prstGeom>
          <a:noFill/>
          <a:extLst>
            <a:ext uri="{909E8E84-426E-40DD-AFC4-6F175D3DCCD1}">
              <a14:hiddenFill xmlns:a14="http://schemas.microsoft.com/office/drawing/2010/main">
                <a:solidFill>
                  <a:srgbClr val="FFFFFF"/>
                </a:solidFill>
              </a14:hiddenFill>
            </a:ext>
          </a:extLst>
        </p:spPr>
      </p:pic>
      <p:pic>
        <p:nvPicPr>
          <p:cNvPr id="2" name="מצלמה 1">
            <a:extLst>
              <a:ext uri="{FF2B5EF4-FFF2-40B4-BE49-F238E27FC236}">
                <a16:creationId xmlns:a16="http://schemas.microsoft.com/office/drawing/2014/main" id="{8B2533B8-2CD6-062D-40D2-47F056994A86}"/>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tretch>
            <a:fillRect/>
          </a:stretch>
        </p:blipFill>
        <p:spPr>
          <a:xfrm>
            <a:off x="128164" y="4762844"/>
            <a:ext cx="380655" cy="380655"/>
          </a:xfrm>
          <a:prstGeom prst="ellipse">
            <a:avLst/>
          </a:prstGeom>
        </p:spPr>
      </p:pic>
    </p:spTree>
    <p:extLst>
      <p:ext uri="{BB962C8B-B14F-4D97-AF65-F5344CB8AC3E}">
        <p14:creationId xmlns:p14="http://schemas.microsoft.com/office/powerpoint/2010/main" val="2199291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0" end="0"/>
                                            </p:txEl>
                                          </p:spTgt>
                                        </p:tgtEl>
                                        <p:attrNameLst>
                                          <p:attrName>style.visibility</p:attrName>
                                        </p:attrNameLst>
                                      </p:cBhvr>
                                      <p:to>
                                        <p:strVal val="visible"/>
                                      </p:to>
                                    </p:set>
                                    <p:animEffect transition="in" filter="fade">
                                      <p:cBhvr>
                                        <p:cTn id="32" dur="1000"/>
                                        <p:tgtEl>
                                          <p:spTgt spid="21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1" end="1"/>
                                            </p:txEl>
                                          </p:spTgt>
                                        </p:tgtEl>
                                        <p:attrNameLst>
                                          <p:attrName>style.visibility</p:attrName>
                                        </p:attrNameLst>
                                      </p:cBhvr>
                                      <p:to>
                                        <p:strVal val="visible"/>
                                      </p:to>
                                    </p:set>
                                    <p:animEffect transition="in" filter="fade">
                                      <p:cBhvr>
                                        <p:cTn id="37" dur="1000"/>
                                        <p:tgtEl>
                                          <p:spTgt spid="2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2" end="2"/>
                                            </p:txEl>
                                          </p:spTgt>
                                        </p:tgtEl>
                                        <p:attrNameLst>
                                          <p:attrName>style.visibility</p:attrName>
                                        </p:attrNameLst>
                                      </p:cBhvr>
                                      <p:to>
                                        <p:strVal val="visible"/>
                                      </p:to>
                                    </p:set>
                                    <p:animEffect transition="in" filter="fade">
                                      <p:cBhvr>
                                        <p:cTn id="42" dur="1000"/>
                                        <p:tgtEl>
                                          <p:spTgt spid="2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3" end="3"/>
                                            </p:txEl>
                                          </p:spTgt>
                                        </p:tgtEl>
                                        <p:attrNameLst>
                                          <p:attrName>style.visibility</p:attrName>
                                        </p:attrNameLst>
                                      </p:cBhvr>
                                      <p:to>
                                        <p:strVal val="visible"/>
                                      </p:to>
                                    </p:set>
                                    <p:animEffect transition="in" filter="fade">
                                      <p:cBhvr>
                                        <p:cTn id="47" dur="1000"/>
                                        <p:tgtEl>
                                          <p:spTgt spid="211">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4" end="4"/>
                                            </p:txEl>
                                          </p:spTgt>
                                        </p:tgtEl>
                                        <p:attrNameLst>
                                          <p:attrName>style.visibility</p:attrName>
                                        </p:attrNameLst>
                                      </p:cBhvr>
                                      <p:to>
                                        <p:strVal val="visible"/>
                                      </p:to>
                                    </p:set>
                                    <p:animEffect transition="in" filter="fade">
                                      <p:cBhvr>
                                        <p:cTn id="52" dur="1000"/>
                                        <p:tgtEl>
                                          <p:spTgt spid="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0.1|0.3|0.3|0.2|0"/>
</p:tagLst>
</file>

<file path=ppt/tags/tag2.xml><?xml version="1.0" encoding="utf-8"?>
<p:tagLst xmlns:a="http://schemas.openxmlformats.org/drawingml/2006/main" xmlns:r="http://schemas.openxmlformats.org/officeDocument/2006/relationships" xmlns:p="http://schemas.openxmlformats.org/presentationml/2006/main">
  <p:tag name="TIMING" val="|0.1|0.2|0.1|0|0.2|0.1"/>
</p:tagLst>
</file>

<file path=ppt/tags/tag3.xml><?xml version="1.0" encoding="utf-8"?>
<p:tagLst xmlns:a="http://schemas.openxmlformats.org/drawingml/2006/main" xmlns:r="http://schemas.openxmlformats.org/officeDocument/2006/relationships" xmlns:p="http://schemas.openxmlformats.org/presentationml/2006/main">
  <p:tag name="TIMING" val="|0|0.2"/>
</p:tagLst>
</file>

<file path=ppt/tags/tag4.xml><?xml version="1.0" encoding="utf-8"?>
<p:tagLst xmlns:a="http://schemas.openxmlformats.org/drawingml/2006/main" xmlns:r="http://schemas.openxmlformats.org/officeDocument/2006/relationships" xmlns:p="http://schemas.openxmlformats.org/presentationml/2006/main">
  <p:tag name="TIMING" val="|0"/>
</p:tagLst>
</file>

<file path=ppt/tags/tag5.xml><?xml version="1.0" encoding="utf-8"?>
<p:tagLst xmlns:a="http://schemas.openxmlformats.org/drawingml/2006/main" xmlns:r="http://schemas.openxmlformats.org/officeDocument/2006/relationships" xmlns:p="http://schemas.openxmlformats.org/presentationml/2006/main">
  <p:tag name="TIMING" val="|0|0.3|0.3|0"/>
</p:tagLst>
</file>

<file path=ppt/tags/tag6.xml><?xml version="1.0" encoding="utf-8"?>
<p:tagLst xmlns:a="http://schemas.openxmlformats.org/drawingml/2006/main" xmlns:r="http://schemas.openxmlformats.org/officeDocument/2006/relationships" xmlns:p="http://schemas.openxmlformats.org/presentationml/2006/main">
  <p:tag name="TIMING" val="|0|0.3|0.2|0"/>
</p:tagLst>
</file>

<file path=ppt/tags/tag7.xml><?xml version="1.0" encoding="utf-8"?>
<p:tagLst xmlns:a="http://schemas.openxmlformats.org/drawingml/2006/main" xmlns:r="http://schemas.openxmlformats.org/officeDocument/2006/relationships" xmlns:p="http://schemas.openxmlformats.org/presentationml/2006/main">
  <p:tag name="TIMING" val="|0|0.2|0.5|0.5|0.4|0.4|0.4|0.4"/>
</p:tagLst>
</file>

<file path=ppt/tags/tag8.xml><?xml version="1.0" encoding="utf-8"?>
<p:tagLst xmlns:a="http://schemas.openxmlformats.org/drawingml/2006/main" xmlns:r="http://schemas.openxmlformats.org/officeDocument/2006/relationships" xmlns:p="http://schemas.openxmlformats.org/presentationml/2006/main">
  <p:tag name="TIMING" val="|0|0.4|0|0"/>
</p:tagLst>
</file>

<file path=ppt/tags/tag9.xml><?xml version="1.0" encoding="utf-8"?>
<p:tagLst xmlns:a="http://schemas.openxmlformats.org/drawingml/2006/main" xmlns:r="http://schemas.openxmlformats.org/officeDocument/2006/relationships" xmlns:p="http://schemas.openxmlformats.org/presentationml/2006/main">
  <p:tag name="TIMING" val="|0|0|0.1|0|0.2"/>
</p:tagLst>
</file>

<file path=ppt/tags/tag10.xml><?xml version="1.0" encoding="utf-8"?>
<p:tagLst xmlns:a="http://schemas.openxmlformats.org/drawingml/2006/main" xmlns:r="http://schemas.openxmlformats.org/officeDocument/2006/relationships" xmlns:p="http://schemas.openxmlformats.org/presentationml/2006/main">
  <p:tag name="TIMING" val="|0|0|0.3|0"/>
</p:tagLst>
</file>

<file path=ppt/tags/tag11.xml><?xml version="1.0" encoding="utf-8"?>
<p:tagLst xmlns:a="http://schemas.openxmlformats.org/drawingml/2006/main" xmlns:r="http://schemas.openxmlformats.org/officeDocument/2006/relationships" xmlns:p="http://schemas.openxmlformats.org/presentationml/2006/main">
  <p:tag name="TIMING" val="|0|0.1|0"/>
</p:tagLst>
</file>

<file path=ppt/tags/tag12.xml><?xml version="1.0" encoding="utf-8"?>
<p:tagLst xmlns:a="http://schemas.openxmlformats.org/drawingml/2006/main" xmlns:r="http://schemas.openxmlformats.org/officeDocument/2006/relationships" xmlns:p="http://schemas.openxmlformats.org/presentationml/2006/main">
  <p:tag name="TIMING" val="|0|0.3|0.4|0|0.1"/>
</p:tagLst>
</file>

<file path=ppt/tags/tag13.xml><?xml version="1.0" encoding="utf-8"?>
<p:tagLst xmlns:a="http://schemas.openxmlformats.org/drawingml/2006/main" xmlns:r="http://schemas.openxmlformats.org/officeDocument/2006/relationships" xmlns:p="http://schemas.openxmlformats.org/presentationml/2006/main">
  <p:tag name="TIMING" val="|0"/>
</p:tagLst>
</file>

<file path=ppt/tags/tag14.xml><?xml version="1.0" encoding="utf-8"?>
<p:tagLst xmlns:a="http://schemas.openxmlformats.org/drawingml/2006/main" xmlns:r="http://schemas.openxmlformats.org/officeDocument/2006/relationships" xmlns:p="http://schemas.openxmlformats.org/presentationml/2006/main">
  <p:tag name="TIMING" val="|0|0.5|0.3|0"/>
</p:tagLst>
</file>

<file path=ppt/tags/tag15.xml><?xml version="1.0" encoding="utf-8"?>
<p:tagLst xmlns:a="http://schemas.openxmlformats.org/drawingml/2006/main" xmlns:r="http://schemas.openxmlformats.org/officeDocument/2006/relationships" xmlns:p="http://schemas.openxmlformats.org/presentationml/2006/main">
  <p:tag name="TIMING" val="|0.6|0|0.1|0.6|0"/>
</p:tagLst>
</file>

<file path=ppt/tags/tag16.xml><?xml version="1.0" encoding="utf-8"?>
<p:tagLst xmlns:a="http://schemas.openxmlformats.org/drawingml/2006/main" xmlns:r="http://schemas.openxmlformats.org/officeDocument/2006/relationships" xmlns:p="http://schemas.openxmlformats.org/presentationml/2006/main">
  <p:tag name="TIMING" val="|0|0|0.2|0|0|0.2|0|0|0|0"/>
</p:tagLst>
</file>

<file path=ppt/tags/tag17.xml><?xml version="1.0" encoding="utf-8"?>
<p:tagLst xmlns:a="http://schemas.openxmlformats.org/drawingml/2006/main" xmlns:r="http://schemas.openxmlformats.org/officeDocument/2006/relationships" xmlns:p="http://schemas.openxmlformats.org/presentationml/2006/main">
  <p:tag name="TIMING" val="|0.3|0.5|0|0|0.1|0|0|0.1|0|0.3|0|0"/>
</p:tagLst>
</file>

<file path=ppt/tags/tag18.xml><?xml version="1.0" encoding="utf-8"?>
<p:tagLst xmlns:a="http://schemas.openxmlformats.org/drawingml/2006/main" xmlns:r="http://schemas.openxmlformats.org/officeDocument/2006/relationships" xmlns:p="http://schemas.openxmlformats.org/presentationml/2006/main">
  <p:tag name="TIMING" val="|0|0.2|0|0.3|0"/>
</p:tagLst>
</file>

<file path=ppt/tags/tag19.xml><?xml version="1.0" encoding="utf-8"?>
<p:tagLst xmlns:a="http://schemas.openxmlformats.org/drawingml/2006/main" xmlns:r="http://schemas.openxmlformats.org/officeDocument/2006/relationships" xmlns:p="http://schemas.openxmlformats.org/presentationml/2006/main">
  <p:tag name="TIMING" val="|0.1|0.1|0|0"/>
</p:tagLst>
</file>

<file path=ppt/tags/tag20.xml><?xml version="1.0" encoding="utf-8"?>
<p:tagLst xmlns:a="http://schemas.openxmlformats.org/drawingml/2006/main" xmlns:r="http://schemas.openxmlformats.org/officeDocument/2006/relationships" xmlns:p="http://schemas.openxmlformats.org/presentationml/2006/main">
  <p:tag name="TIMING" val="|0|0.2|0|0|0.4|0.2|0|0.2"/>
</p:tagLst>
</file>

<file path=ppt/tags/tag21.xml><?xml version="1.0" encoding="utf-8"?>
<p:tagLst xmlns:a="http://schemas.openxmlformats.org/drawingml/2006/main" xmlns:r="http://schemas.openxmlformats.org/officeDocument/2006/relationships" xmlns:p="http://schemas.openxmlformats.org/presentationml/2006/main">
  <p:tag name="TIMING" val="|0.2|1.2|0|0.2|0.4|0.2"/>
</p:tagLst>
</file>

<file path=ppt/tags/tag22.xml><?xml version="1.0" encoding="utf-8"?>
<p:tagLst xmlns:a="http://schemas.openxmlformats.org/drawingml/2006/main" xmlns:r="http://schemas.openxmlformats.org/officeDocument/2006/relationships" xmlns:p="http://schemas.openxmlformats.org/presentationml/2006/main">
  <p:tag name="TIMING" val="|0|0.2|0.4"/>
</p:tagLst>
</file>

<file path=ppt/tags/tag23.xml><?xml version="1.0" encoding="utf-8"?>
<p:tagLst xmlns:a="http://schemas.openxmlformats.org/drawingml/2006/main" xmlns:r="http://schemas.openxmlformats.org/officeDocument/2006/relationships" xmlns:p="http://schemas.openxmlformats.org/presentationml/2006/main">
  <p:tag name="TIMING" val="|0|0.3|0.2|0.2"/>
</p:tagLst>
</file>

<file path=ppt/tags/tag24.xml><?xml version="1.0" encoding="utf-8"?>
<p:tagLst xmlns:a="http://schemas.openxmlformats.org/drawingml/2006/main" xmlns:r="http://schemas.openxmlformats.org/officeDocument/2006/relationships" xmlns:p="http://schemas.openxmlformats.org/presentationml/2006/main">
  <p:tag name="TIMING" val="|0|0.4|0.4|0.4|0.4"/>
</p:tagLst>
</file>

<file path=ppt/tags/tag25.xml><?xml version="1.0" encoding="utf-8"?>
<p:tagLst xmlns:a="http://schemas.openxmlformats.org/drawingml/2006/main" xmlns:r="http://schemas.openxmlformats.org/officeDocument/2006/relationships" xmlns:p="http://schemas.openxmlformats.org/presentationml/2006/main">
  <p:tag name="TIMING" val="|0|0.4|0"/>
</p:tagLst>
</file>

<file path=ppt/tags/tag26.xml><?xml version="1.0" encoding="utf-8"?>
<p:tagLst xmlns:a="http://schemas.openxmlformats.org/drawingml/2006/main" xmlns:r="http://schemas.openxmlformats.org/officeDocument/2006/relationships" xmlns:p="http://schemas.openxmlformats.org/presentationml/2006/main">
  <p:tag name="TIMING" val="|0|1|0.2|0.2|0.4|0|0.2"/>
</p:tagLst>
</file>

<file path=ppt/tags/tag27.xml><?xml version="1.0" encoding="utf-8"?>
<p:tagLst xmlns:a="http://schemas.openxmlformats.org/drawingml/2006/main" xmlns:r="http://schemas.openxmlformats.org/officeDocument/2006/relationships" xmlns:p="http://schemas.openxmlformats.org/presentationml/2006/main">
  <p:tag name="TIMING" val="|0.7|20.9|50.9|8.2|36.5"/>
</p:tagLst>
</file>

<file path=ppt/tags/tag28.xml><?xml version="1.0" encoding="utf-8"?>
<p:tagLst xmlns:a="http://schemas.openxmlformats.org/drawingml/2006/main" xmlns:r="http://schemas.openxmlformats.org/officeDocument/2006/relationships" xmlns:p="http://schemas.openxmlformats.org/presentationml/2006/main">
  <p:tag name="TIMING" val="|0.7|9.6|9|15.1|7"/>
</p:tagLst>
</file>

<file path=ppt/tags/tag29.xml><?xml version="1.0" encoding="utf-8"?>
<p:tagLst xmlns:a="http://schemas.openxmlformats.org/drawingml/2006/main" xmlns:r="http://schemas.openxmlformats.org/officeDocument/2006/relationships" xmlns:p="http://schemas.openxmlformats.org/presentationml/2006/main">
  <p:tag name="TIMING" val="|1.1|18.6|37.5|19.7|13.4"/>
</p:tagLst>
</file>

<file path=ppt/tags/tag30.xml><?xml version="1.0" encoding="utf-8"?>
<p:tagLst xmlns:a="http://schemas.openxmlformats.org/drawingml/2006/main" xmlns:r="http://schemas.openxmlformats.org/officeDocument/2006/relationships" xmlns:p="http://schemas.openxmlformats.org/presentationml/2006/main">
  <p:tag name="TIMING" val="|1|7.7|7.6|3.8|6.6|79.1|0.5|0|0.3|0.3"/>
</p:tagLst>
</file>

<file path=ppt/tags/tag31.xml><?xml version="1.0" encoding="utf-8"?>
<p:tagLst xmlns:a="http://schemas.openxmlformats.org/drawingml/2006/main" xmlns:r="http://schemas.openxmlformats.org/officeDocument/2006/relationships" xmlns:p="http://schemas.openxmlformats.org/presentationml/2006/main">
  <p:tag name="TIMING" val="|0.8|20.3|34|14.3"/>
</p:tagLst>
</file>

<file path=ppt/tags/tag32.xml><?xml version="1.0" encoding="utf-8"?>
<p:tagLst xmlns:a="http://schemas.openxmlformats.org/drawingml/2006/main" xmlns:r="http://schemas.openxmlformats.org/officeDocument/2006/relationships" xmlns:p="http://schemas.openxmlformats.org/presentationml/2006/main">
  <p:tag name="TIMING" val="|0.9|8.6|14.7|3.2|49.6|3.3"/>
</p:tagLst>
</file>

<file path=ppt/tags/tag33.xml><?xml version="1.0" encoding="utf-8"?>
<p:tagLst xmlns:a="http://schemas.openxmlformats.org/drawingml/2006/main" xmlns:r="http://schemas.openxmlformats.org/officeDocument/2006/relationships" xmlns:p="http://schemas.openxmlformats.org/presentationml/2006/main">
  <p:tag name="TIMING" val="|1|3.1|0.4|0.5|0.1|0.2"/>
</p:tagLst>
</file>

<file path=ppt/tags/tag34.xml><?xml version="1.0" encoding="utf-8"?>
<p:tagLst xmlns:a="http://schemas.openxmlformats.org/drawingml/2006/main" xmlns:r="http://schemas.openxmlformats.org/officeDocument/2006/relationships" xmlns:p="http://schemas.openxmlformats.org/presentationml/2006/main">
  <p:tag name="TIMING" val="|0|0.8|0|0.2|0.2|0.1|0|0.2|0.4|0|0.2|0.2"/>
</p:tagLst>
</file>

<file path=ppt/tags/tag35.xml><?xml version="1.0" encoding="utf-8"?>
<p:tagLst xmlns:a="http://schemas.openxmlformats.org/drawingml/2006/main" xmlns:r="http://schemas.openxmlformats.org/officeDocument/2006/relationships" xmlns:p="http://schemas.openxmlformats.org/presentationml/2006/main">
  <p:tag name="TIMING" val="|0.2|0.7|0|0|0.2|0|0.2|0|0.1|0|0.8|0.4"/>
</p:tagLst>
</file>

<file path=ppt/tags/tag36.xml><?xml version="1.0" encoding="utf-8"?>
<p:tagLst xmlns:a="http://schemas.openxmlformats.org/drawingml/2006/main" xmlns:r="http://schemas.openxmlformats.org/officeDocument/2006/relationships" xmlns:p="http://schemas.openxmlformats.org/presentationml/2006/main">
  <p:tag name="TIMING" val="|0.2|0.3|0.3|0|0|0.2|0.2|0"/>
</p:tagLst>
</file>

<file path=ppt/tags/tag37.xml><?xml version="1.0" encoding="utf-8"?>
<p:tagLst xmlns:a="http://schemas.openxmlformats.org/drawingml/2006/main" xmlns:r="http://schemas.openxmlformats.org/officeDocument/2006/relationships" xmlns:p="http://schemas.openxmlformats.org/presentationml/2006/main">
  <p:tag name="TIMING" val="|0|0.1|0|0.5|0.2|0|0.1|0|0.1|0|0.1|0"/>
</p:tagLst>
</file>

<file path=ppt/tags/tag38.xml><?xml version="1.0" encoding="utf-8"?>
<p:tagLst xmlns:a="http://schemas.openxmlformats.org/drawingml/2006/main" xmlns:r="http://schemas.openxmlformats.org/officeDocument/2006/relationships" xmlns:p="http://schemas.openxmlformats.org/presentationml/2006/main">
  <p:tag name="TIMING" val="|0|0.2|0.2|0|0.2|0|0.2|0|0.2|0|0.1|0.2"/>
</p:tagLst>
</file>

<file path=ppt/tags/tag39.xml><?xml version="1.0" encoding="utf-8"?>
<p:tagLst xmlns:a="http://schemas.openxmlformats.org/drawingml/2006/main" xmlns:r="http://schemas.openxmlformats.org/officeDocument/2006/relationships" xmlns:p="http://schemas.openxmlformats.org/presentationml/2006/main">
  <p:tag name="TIMING" val="|0|0.1|0.2|0|0.3|0|0|0.6|0|0.2"/>
</p:tagLst>
</file>

<file path=ppt/tags/tag40.xml><?xml version="1.0" encoding="utf-8"?>
<p:tagLst xmlns:a="http://schemas.openxmlformats.org/drawingml/2006/main" xmlns:r="http://schemas.openxmlformats.org/officeDocument/2006/relationships" xmlns:p="http://schemas.openxmlformats.org/presentationml/2006/main">
  <p:tag name="TIMING" val="|0.2|0|0.6|0|0|0.2|0|0|0.2|0.2"/>
</p:tagLst>
</file>

<file path=ppt/tags/tag41.xml><?xml version="1.0" encoding="utf-8"?>
<p:tagLst xmlns:a="http://schemas.openxmlformats.org/drawingml/2006/main" xmlns:r="http://schemas.openxmlformats.org/officeDocument/2006/relationships" xmlns:p="http://schemas.openxmlformats.org/presentationml/2006/main">
  <p:tag name="TIMING" val="|0|1.9|0|0.2|0.5|0.4"/>
</p:tagLst>
</file>

<file path=ppt/tags/tag42.xml><?xml version="1.0" encoding="utf-8"?>
<p:tagLst xmlns:a="http://schemas.openxmlformats.org/drawingml/2006/main" xmlns:r="http://schemas.openxmlformats.org/officeDocument/2006/relationships" xmlns:p="http://schemas.openxmlformats.org/presentationml/2006/main">
  <p:tag name="TIMING" val="|3.2|1.2|0|1.2|0.2|0.2"/>
</p:tagLst>
</file>

<file path=ppt/tags/tag43.xml><?xml version="1.0" encoding="utf-8"?>
<p:tagLst xmlns:a="http://schemas.openxmlformats.org/drawingml/2006/main" xmlns:r="http://schemas.openxmlformats.org/officeDocument/2006/relationships" xmlns:p="http://schemas.openxmlformats.org/presentationml/2006/main">
  <p:tag name="TIMING" val="|1.1|0.3|0.3|0.6|0|0.2|0.2"/>
</p:tagLst>
</file>

<file path=ppt/tags/tag44.xml><?xml version="1.0" encoding="utf-8"?>
<p:tagLst xmlns:a="http://schemas.openxmlformats.org/drawingml/2006/main" xmlns:r="http://schemas.openxmlformats.org/officeDocument/2006/relationships" xmlns:p="http://schemas.openxmlformats.org/presentationml/2006/main">
  <p:tag name="TIMING" val="|0.6|0|0|1.2"/>
</p:tagLst>
</file>

<file path=ppt/tags/tag45.xml><?xml version="1.0" encoding="utf-8"?>
<p:tagLst xmlns:a="http://schemas.openxmlformats.org/drawingml/2006/main" xmlns:r="http://schemas.openxmlformats.org/officeDocument/2006/relationships" xmlns:p="http://schemas.openxmlformats.org/presentationml/2006/main">
  <p:tag name="TIMING" val="|0|0.3|0.5|0.2|0.3"/>
</p:tagLst>
</file>

<file path=ppt/tags/tag46.xml><?xml version="1.0" encoding="utf-8"?>
<p:tagLst xmlns:a="http://schemas.openxmlformats.org/drawingml/2006/main" xmlns:r="http://schemas.openxmlformats.org/officeDocument/2006/relationships" xmlns:p="http://schemas.openxmlformats.org/presentationml/2006/main">
  <p:tag name="TIMING" val="|0|0.5|0|0.5|0.3|0.2"/>
</p:tagLst>
</file>

<file path=ppt/tags/tag47.xml><?xml version="1.0" encoding="utf-8"?>
<p:tagLst xmlns:a="http://schemas.openxmlformats.org/drawingml/2006/main" xmlns:r="http://schemas.openxmlformats.org/officeDocument/2006/relationships" xmlns:p="http://schemas.openxmlformats.org/presentationml/2006/main">
  <p:tag name="TIMING" val="|0.6"/>
</p:tagLst>
</file>

<file path=ppt/tags/tag48.xml><?xml version="1.0" encoding="utf-8"?>
<p:tagLst xmlns:a="http://schemas.openxmlformats.org/drawingml/2006/main" xmlns:r="http://schemas.openxmlformats.org/officeDocument/2006/relationships" xmlns:p="http://schemas.openxmlformats.org/presentationml/2006/main">
  <p:tag name="TIMING" val="|0|0|0.5|0|0|0|146.1|0.8"/>
</p:tagLst>
</file>

<file path=ppt/tags/tag49.xml><?xml version="1.0" encoding="utf-8"?>
<p:tagLst xmlns:a="http://schemas.openxmlformats.org/drawingml/2006/main" xmlns:r="http://schemas.openxmlformats.org/officeDocument/2006/relationships" xmlns:p="http://schemas.openxmlformats.org/presentationml/2006/main">
  <p:tag name="TIMING" val="|0.2|0.5|0|0.2"/>
</p:tagLst>
</file>

<file path=ppt/tags/tag50.xml><?xml version="1.0" encoding="utf-8"?>
<p:tagLst xmlns:a="http://schemas.openxmlformats.org/drawingml/2006/main" xmlns:r="http://schemas.openxmlformats.org/officeDocument/2006/relationships" xmlns:p="http://schemas.openxmlformats.org/presentationml/2006/main">
  <p:tag name="TIMING" val="|0|0.1|0"/>
</p:tagLst>
</file>

<file path=ppt/tags/tag51.xml><?xml version="1.0" encoding="utf-8"?>
<p:tagLst xmlns:a="http://schemas.openxmlformats.org/drawingml/2006/main" xmlns:r="http://schemas.openxmlformats.org/officeDocument/2006/relationships" xmlns:p="http://schemas.openxmlformats.org/presentationml/2006/main">
  <p:tag name="TIMING" val="|0.6|1.9|24.4"/>
</p:tagLst>
</file>

<file path=ppt/tags/tag52.xml><?xml version="1.0" encoding="utf-8"?>
<p:tagLst xmlns:a="http://schemas.openxmlformats.org/drawingml/2006/main" xmlns:r="http://schemas.openxmlformats.org/officeDocument/2006/relationships" xmlns:p="http://schemas.openxmlformats.org/presentationml/2006/main">
  <p:tag name="TIMING" val="|0.3"/>
</p:tagLst>
</file>

<file path=ppt/theme/theme1.xml><?xml version="1.0" encoding="utf-8"?>
<a:theme xmlns:a="http://schemas.openxmlformats.org/drawingml/2006/main" name="ערכת נושא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24073</TotalTime>
  <Words>6167</Words>
  <Application>Microsoft Office PowerPoint</Application>
  <PresentationFormat>‫הצגה על המסך (16:9)</PresentationFormat>
  <Paragraphs>453</Paragraphs>
  <Slides>98</Slides>
  <Notes>77</Notes>
  <HiddenSlides>2</HiddenSlides>
  <MMClips>0</MMClips>
  <ScaleCrop>false</ScaleCrop>
  <HeadingPairs>
    <vt:vector size="6" baseType="variant">
      <vt:variant>
        <vt:lpstr>גופנים בשימוש</vt:lpstr>
      </vt:variant>
      <vt:variant>
        <vt:i4>9</vt:i4>
      </vt:variant>
      <vt:variant>
        <vt:lpstr>ערכת נושא</vt:lpstr>
      </vt:variant>
      <vt:variant>
        <vt:i4>1</vt:i4>
      </vt:variant>
      <vt:variant>
        <vt:lpstr>כותרות שקופיות</vt:lpstr>
      </vt:variant>
      <vt:variant>
        <vt:i4>98</vt:i4>
      </vt:variant>
    </vt:vector>
  </HeadingPairs>
  <TitlesOfParts>
    <vt:vector size="108" baseType="lpstr">
      <vt:lpstr>Helvetica Neue</vt:lpstr>
      <vt:lpstr>Segoe UI</vt:lpstr>
      <vt:lpstr>Alef</vt:lpstr>
      <vt:lpstr>Tahoma</vt:lpstr>
      <vt:lpstr>__Open_Sans_dcd956</vt:lpstr>
      <vt:lpstr>Calibri</vt:lpstr>
      <vt:lpstr>Times New Roman</vt:lpstr>
      <vt:lpstr>Arial</vt:lpstr>
      <vt:lpstr>-apple-system</vt:lpstr>
      <vt:lpstr>ערכת נושא Office</vt:lpstr>
      <vt:lpstr>מצגת של PowerPoint‏</vt:lpstr>
      <vt:lpstr>עם מה נצא בסוף?</vt:lpstr>
      <vt:lpstr>מצגת של PowerPoint‏</vt:lpstr>
      <vt:lpstr>מצגת של PowerPoint‏</vt:lpstr>
      <vt:lpstr> הֶן עָם לְבָדָד יִשְׁכֹּן </vt:lpstr>
      <vt:lpstr>שורשי ההתבדלות</vt:lpstr>
      <vt:lpstr>שורשי ההתבדלות</vt:lpstr>
      <vt:lpstr>מציונות לציון</vt:lpstr>
      <vt:lpstr>האסון האידאולוגי  שקרה לציבור החרדי</vt:lpstr>
      <vt:lpstr>הגיע הזמן להחזיר את הכבוד לארץ</vt:lpstr>
      <vt:lpstr>ארגונים שהתעוררו לארץ ישראל</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22</vt:lpstr>
      <vt:lpstr>מצגת של PowerPoint‏</vt:lpstr>
      <vt:lpstr>מצגת של PowerPoint‏</vt:lpstr>
      <vt:lpstr>22</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USER</dc:creator>
  <cp:lastModifiedBy>יהודה טאוב</cp:lastModifiedBy>
  <cp:revision>3</cp:revision>
  <cp:lastPrinted>2024-12-01T07:50:47Z</cp:lastPrinted>
  <dcterms:modified xsi:type="dcterms:W3CDTF">2026-10-18T02:13:13Z</dcterms:modified>
</cp:coreProperties>
</file>