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66" r:id="rId3"/>
  </p:sldMasterIdLst>
  <p:notesMasterIdLst>
    <p:notesMasterId r:id="rId27"/>
  </p:notesMasterIdLst>
  <p:handoutMasterIdLst>
    <p:handoutMasterId r:id="rId28"/>
  </p:handoutMasterIdLst>
  <p:sldIdLst>
    <p:sldId id="258" r:id="rId4"/>
    <p:sldId id="257" r:id="rId5"/>
    <p:sldId id="259" r:id="rId6"/>
    <p:sldId id="285" r:id="rId7"/>
    <p:sldId id="290" r:id="rId8"/>
    <p:sldId id="286" r:id="rId9"/>
    <p:sldId id="260" r:id="rId10"/>
    <p:sldId id="270" r:id="rId11"/>
    <p:sldId id="271" r:id="rId12"/>
    <p:sldId id="272" r:id="rId13"/>
    <p:sldId id="273" r:id="rId14"/>
    <p:sldId id="274" r:id="rId15"/>
    <p:sldId id="275" r:id="rId16"/>
    <p:sldId id="277" r:id="rId17"/>
    <p:sldId id="278" r:id="rId18"/>
    <p:sldId id="276" r:id="rId19"/>
    <p:sldId id="279" r:id="rId20"/>
    <p:sldId id="280" r:id="rId21"/>
    <p:sldId id="281" r:id="rId22"/>
    <p:sldId id="282" r:id="rId23"/>
    <p:sldId id="283" r:id="rId24"/>
    <p:sldId id="284" r:id="rId25"/>
    <p:sldId id="291" r:id="rId26"/>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F9ED6FDC-0EC7-491A-8616-814ADD6ABA17}">
          <p14:sldIdLst>
            <p14:sldId id="258"/>
            <p14:sldId id="257"/>
            <p14:sldId id="259"/>
            <p14:sldId id="285"/>
            <p14:sldId id="290"/>
            <p14:sldId id="286"/>
            <p14:sldId id="260"/>
            <p14:sldId id="270"/>
            <p14:sldId id="271"/>
            <p14:sldId id="272"/>
            <p14:sldId id="273"/>
            <p14:sldId id="274"/>
            <p14:sldId id="275"/>
            <p14:sldId id="277"/>
            <p14:sldId id="278"/>
            <p14:sldId id="276"/>
            <p14:sldId id="279"/>
            <p14:sldId id="280"/>
            <p14:sldId id="281"/>
            <p14:sldId id="282"/>
            <p14:sldId id="283"/>
            <p14:sldId id="284"/>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cSldViewPr>
  </p:slideViewPr>
  <p:notesTextViewPr>
    <p:cViewPr>
      <p:scale>
        <a:sx n="1" d="1"/>
        <a:sy n="1" d="1"/>
      </p:scale>
      <p:origin x="0" y="0"/>
    </p:cViewPr>
  </p:notesTextViewPr>
  <p:notesViewPr>
    <p:cSldViewPr snapToGrid="0">
      <p:cViewPr varScale="1">
        <p:scale>
          <a:sx n="97" d="100"/>
          <a:sy n="97" d="100"/>
        </p:scale>
        <p:origin x="353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5960120-C14D-4B7D-9CE3-A20D1D5B359F}"/>
    <pc:docChg chg="modSld">
      <pc:chgData name="יהודה טאוב" userId="80c2dbd02819b45c" providerId="LiveId" clId="{75960120-C14D-4B7D-9CE3-A20D1D5B359F}" dt="2024-07-29T05:18:05.053" v="1"/>
      <pc:docMkLst>
        <pc:docMk/>
      </pc:docMkLst>
      <pc:sldChg chg="delSp modAnim">
        <pc:chgData name="יהודה טאוב" userId="80c2dbd02819b45c" providerId="LiveId" clId="{75960120-C14D-4B7D-9CE3-A20D1D5B359F}" dt="2024-07-29T05:18:05.053" v="1"/>
        <pc:sldMkLst>
          <pc:docMk/>
          <pc:sldMk cId="2406547310" sldId="257"/>
        </pc:sldMkLst>
        <pc:picChg chg="del">
          <ac:chgData name="יהודה טאוב" userId="80c2dbd02819b45c" providerId="LiveId" clId="{75960120-C14D-4B7D-9CE3-A20D1D5B359F}" dt="2024-07-29T05:18:05.053" v="1"/>
          <ac:picMkLst>
            <pc:docMk/>
            <pc:sldMk cId="2406547310" sldId="257"/>
            <ac:picMk id="12" creationId="{4577F2F0-26E4-E53C-6879-50CBB01A764B}"/>
          </ac:picMkLst>
        </pc:picChg>
      </pc:sldChg>
      <pc:sldChg chg="delSp modAnim">
        <pc:chgData name="יהודה טאוב" userId="80c2dbd02819b45c" providerId="LiveId" clId="{75960120-C14D-4B7D-9CE3-A20D1D5B359F}" dt="2024-07-29T05:17:52.734" v="0"/>
        <pc:sldMkLst>
          <pc:docMk/>
          <pc:sldMk cId="1732698309" sldId="258"/>
        </pc:sldMkLst>
        <pc:picChg chg="del">
          <ac:chgData name="יהודה טאוב" userId="80c2dbd02819b45c" providerId="LiveId" clId="{75960120-C14D-4B7D-9CE3-A20D1D5B359F}" dt="2024-07-29T05:17:52.734" v="0"/>
          <ac:picMkLst>
            <pc:docMk/>
            <pc:sldMk cId="1732698309" sldId="258"/>
            <ac:picMk id="8" creationId="{67664B92-C370-4EF4-3CA7-68C1F0D80128}"/>
          </ac:picMkLst>
        </pc:picChg>
      </pc:sldChg>
      <pc:sldChg chg="delSp modAnim">
        <pc:chgData name="יהודה טאוב" userId="80c2dbd02819b45c" providerId="LiveId" clId="{75960120-C14D-4B7D-9CE3-A20D1D5B359F}" dt="2024-07-29T05:18:05.053" v="1"/>
        <pc:sldMkLst>
          <pc:docMk/>
          <pc:sldMk cId="1190046809" sldId="259"/>
        </pc:sldMkLst>
        <pc:picChg chg="del">
          <ac:chgData name="יהודה טאוב" userId="80c2dbd02819b45c" providerId="LiveId" clId="{75960120-C14D-4B7D-9CE3-A20D1D5B359F}" dt="2024-07-29T05:18:05.053" v="1"/>
          <ac:picMkLst>
            <pc:docMk/>
            <pc:sldMk cId="1190046809" sldId="259"/>
            <ac:picMk id="3" creationId="{E54DAB5D-F75B-94C4-A5E8-E8AA7757E989}"/>
          </ac:picMkLst>
        </pc:picChg>
      </pc:sldChg>
      <pc:sldChg chg="delSp modAnim">
        <pc:chgData name="יהודה טאוב" userId="80c2dbd02819b45c" providerId="LiveId" clId="{75960120-C14D-4B7D-9CE3-A20D1D5B359F}" dt="2024-07-29T05:18:05.053" v="1"/>
        <pc:sldMkLst>
          <pc:docMk/>
          <pc:sldMk cId="1440355687" sldId="260"/>
        </pc:sldMkLst>
        <pc:picChg chg="del">
          <ac:chgData name="יהודה טאוב" userId="80c2dbd02819b45c" providerId="LiveId" clId="{75960120-C14D-4B7D-9CE3-A20D1D5B359F}" dt="2024-07-29T05:18:05.053" v="1"/>
          <ac:picMkLst>
            <pc:docMk/>
            <pc:sldMk cId="1440355687" sldId="260"/>
            <ac:picMk id="2" creationId="{AB0441D8-D5A0-7244-C541-D720A79F6313}"/>
          </ac:picMkLst>
        </pc:picChg>
      </pc:sldChg>
      <pc:sldChg chg="delSp modAnim">
        <pc:chgData name="יהודה טאוב" userId="80c2dbd02819b45c" providerId="LiveId" clId="{75960120-C14D-4B7D-9CE3-A20D1D5B359F}" dt="2024-07-29T05:18:05.053" v="1"/>
        <pc:sldMkLst>
          <pc:docMk/>
          <pc:sldMk cId="3161810801" sldId="270"/>
        </pc:sldMkLst>
        <pc:picChg chg="del">
          <ac:chgData name="יהודה טאוב" userId="80c2dbd02819b45c" providerId="LiveId" clId="{75960120-C14D-4B7D-9CE3-A20D1D5B359F}" dt="2024-07-29T05:18:05.053" v="1"/>
          <ac:picMkLst>
            <pc:docMk/>
            <pc:sldMk cId="3161810801" sldId="270"/>
            <ac:picMk id="4" creationId="{40463405-C11B-7D41-ACAD-22EB5A2DFC77}"/>
          </ac:picMkLst>
        </pc:picChg>
      </pc:sldChg>
      <pc:sldChg chg="delSp modAnim">
        <pc:chgData name="יהודה טאוב" userId="80c2dbd02819b45c" providerId="LiveId" clId="{75960120-C14D-4B7D-9CE3-A20D1D5B359F}" dt="2024-07-29T05:18:05.053" v="1"/>
        <pc:sldMkLst>
          <pc:docMk/>
          <pc:sldMk cId="78278287" sldId="271"/>
        </pc:sldMkLst>
        <pc:picChg chg="del">
          <ac:chgData name="יהודה טאוב" userId="80c2dbd02819b45c" providerId="LiveId" clId="{75960120-C14D-4B7D-9CE3-A20D1D5B359F}" dt="2024-07-29T05:18:05.053" v="1"/>
          <ac:picMkLst>
            <pc:docMk/>
            <pc:sldMk cId="78278287" sldId="271"/>
            <ac:picMk id="4" creationId="{CB60B149-B377-92E1-E358-0EDE7A014C73}"/>
          </ac:picMkLst>
        </pc:picChg>
      </pc:sldChg>
      <pc:sldChg chg="delSp modAnim">
        <pc:chgData name="יהודה טאוב" userId="80c2dbd02819b45c" providerId="LiveId" clId="{75960120-C14D-4B7D-9CE3-A20D1D5B359F}" dt="2024-07-29T05:18:05.053" v="1"/>
        <pc:sldMkLst>
          <pc:docMk/>
          <pc:sldMk cId="16806383" sldId="272"/>
        </pc:sldMkLst>
        <pc:picChg chg="del">
          <ac:chgData name="יהודה טאוב" userId="80c2dbd02819b45c" providerId="LiveId" clId="{75960120-C14D-4B7D-9CE3-A20D1D5B359F}" dt="2024-07-29T05:18:05.053" v="1"/>
          <ac:picMkLst>
            <pc:docMk/>
            <pc:sldMk cId="16806383" sldId="272"/>
            <ac:picMk id="4" creationId="{D64C4AEB-9863-2697-63FB-706640CF750F}"/>
          </ac:picMkLst>
        </pc:picChg>
      </pc:sldChg>
      <pc:sldChg chg="delSp modAnim">
        <pc:chgData name="יהודה טאוב" userId="80c2dbd02819b45c" providerId="LiveId" clId="{75960120-C14D-4B7D-9CE3-A20D1D5B359F}" dt="2024-07-29T05:18:05.053" v="1"/>
        <pc:sldMkLst>
          <pc:docMk/>
          <pc:sldMk cId="3038354558" sldId="273"/>
        </pc:sldMkLst>
        <pc:picChg chg="del">
          <ac:chgData name="יהודה טאוב" userId="80c2dbd02819b45c" providerId="LiveId" clId="{75960120-C14D-4B7D-9CE3-A20D1D5B359F}" dt="2024-07-29T05:18:05.053" v="1"/>
          <ac:picMkLst>
            <pc:docMk/>
            <pc:sldMk cId="3038354558" sldId="273"/>
            <ac:picMk id="4" creationId="{B0E62C91-442E-D553-1A47-21A84201903B}"/>
          </ac:picMkLst>
        </pc:picChg>
      </pc:sldChg>
      <pc:sldChg chg="delSp modAnim">
        <pc:chgData name="יהודה טאוב" userId="80c2dbd02819b45c" providerId="LiveId" clId="{75960120-C14D-4B7D-9CE3-A20D1D5B359F}" dt="2024-07-29T05:18:05.053" v="1"/>
        <pc:sldMkLst>
          <pc:docMk/>
          <pc:sldMk cId="2902962670" sldId="274"/>
        </pc:sldMkLst>
        <pc:picChg chg="del">
          <ac:chgData name="יהודה טאוב" userId="80c2dbd02819b45c" providerId="LiveId" clId="{75960120-C14D-4B7D-9CE3-A20D1D5B359F}" dt="2024-07-29T05:18:05.053" v="1"/>
          <ac:picMkLst>
            <pc:docMk/>
            <pc:sldMk cId="2902962670" sldId="274"/>
            <ac:picMk id="4" creationId="{8E141D4C-F4DB-7F82-72D7-CEFD83B85DF3}"/>
          </ac:picMkLst>
        </pc:picChg>
      </pc:sldChg>
      <pc:sldChg chg="delSp modAnim">
        <pc:chgData name="יהודה טאוב" userId="80c2dbd02819b45c" providerId="LiveId" clId="{75960120-C14D-4B7D-9CE3-A20D1D5B359F}" dt="2024-07-29T05:18:05.053" v="1"/>
        <pc:sldMkLst>
          <pc:docMk/>
          <pc:sldMk cId="1955388906" sldId="275"/>
        </pc:sldMkLst>
        <pc:picChg chg="del">
          <ac:chgData name="יהודה טאוב" userId="80c2dbd02819b45c" providerId="LiveId" clId="{75960120-C14D-4B7D-9CE3-A20D1D5B359F}" dt="2024-07-29T05:18:05.053" v="1"/>
          <ac:picMkLst>
            <pc:docMk/>
            <pc:sldMk cId="1955388906" sldId="275"/>
            <ac:picMk id="5" creationId="{8E16B44D-66FA-4E6A-1A31-5B8D32912198}"/>
          </ac:picMkLst>
        </pc:picChg>
      </pc:sldChg>
      <pc:sldChg chg="delSp modAnim">
        <pc:chgData name="יהודה טאוב" userId="80c2dbd02819b45c" providerId="LiveId" clId="{75960120-C14D-4B7D-9CE3-A20D1D5B359F}" dt="2024-07-29T05:18:05.053" v="1"/>
        <pc:sldMkLst>
          <pc:docMk/>
          <pc:sldMk cId="2953639650" sldId="276"/>
        </pc:sldMkLst>
        <pc:picChg chg="del">
          <ac:chgData name="יהודה טאוב" userId="80c2dbd02819b45c" providerId="LiveId" clId="{75960120-C14D-4B7D-9CE3-A20D1D5B359F}" dt="2024-07-29T05:18:05.053" v="1"/>
          <ac:picMkLst>
            <pc:docMk/>
            <pc:sldMk cId="2953639650" sldId="276"/>
            <ac:picMk id="4" creationId="{1DEE422C-5262-5BDC-7D1A-D216ECC97B53}"/>
          </ac:picMkLst>
        </pc:picChg>
      </pc:sldChg>
      <pc:sldChg chg="delSp modAnim">
        <pc:chgData name="יהודה טאוב" userId="80c2dbd02819b45c" providerId="LiveId" clId="{75960120-C14D-4B7D-9CE3-A20D1D5B359F}" dt="2024-07-29T05:18:05.053" v="1"/>
        <pc:sldMkLst>
          <pc:docMk/>
          <pc:sldMk cId="445895610" sldId="277"/>
        </pc:sldMkLst>
        <pc:picChg chg="del">
          <ac:chgData name="יהודה טאוב" userId="80c2dbd02819b45c" providerId="LiveId" clId="{75960120-C14D-4B7D-9CE3-A20D1D5B359F}" dt="2024-07-29T05:18:05.053" v="1"/>
          <ac:picMkLst>
            <pc:docMk/>
            <pc:sldMk cId="445895610" sldId="277"/>
            <ac:picMk id="4" creationId="{897A1463-974F-A2A9-8014-F3DCC8BBE36E}"/>
          </ac:picMkLst>
        </pc:picChg>
      </pc:sldChg>
      <pc:sldChg chg="delSp modAnim">
        <pc:chgData name="יהודה טאוב" userId="80c2dbd02819b45c" providerId="LiveId" clId="{75960120-C14D-4B7D-9CE3-A20D1D5B359F}" dt="2024-07-29T05:18:05.053" v="1"/>
        <pc:sldMkLst>
          <pc:docMk/>
          <pc:sldMk cId="3687429167" sldId="278"/>
        </pc:sldMkLst>
        <pc:picChg chg="del">
          <ac:chgData name="יהודה טאוב" userId="80c2dbd02819b45c" providerId="LiveId" clId="{75960120-C14D-4B7D-9CE3-A20D1D5B359F}" dt="2024-07-29T05:18:05.053" v="1"/>
          <ac:picMkLst>
            <pc:docMk/>
            <pc:sldMk cId="3687429167" sldId="278"/>
            <ac:picMk id="4" creationId="{4A53A6A6-0753-8009-809A-8BEE7F2C46E6}"/>
          </ac:picMkLst>
        </pc:picChg>
      </pc:sldChg>
      <pc:sldChg chg="delSp modAnim">
        <pc:chgData name="יהודה טאוב" userId="80c2dbd02819b45c" providerId="LiveId" clId="{75960120-C14D-4B7D-9CE3-A20D1D5B359F}" dt="2024-07-29T05:18:05.053" v="1"/>
        <pc:sldMkLst>
          <pc:docMk/>
          <pc:sldMk cId="110551579" sldId="279"/>
        </pc:sldMkLst>
        <pc:picChg chg="del">
          <ac:chgData name="יהודה טאוב" userId="80c2dbd02819b45c" providerId="LiveId" clId="{75960120-C14D-4B7D-9CE3-A20D1D5B359F}" dt="2024-07-29T05:18:05.053" v="1"/>
          <ac:picMkLst>
            <pc:docMk/>
            <pc:sldMk cId="110551579" sldId="279"/>
            <ac:picMk id="6" creationId="{3CF69EF3-0AAE-7870-AEA9-4091B8EADE96}"/>
          </ac:picMkLst>
        </pc:picChg>
      </pc:sldChg>
      <pc:sldChg chg="delSp modAnim">
        <pc:chgData name="יהודה טאוב" userId="80c2dbd02819b45c" providerId="LiveId" clId="{75960120-C14D-4B7D-9CE3-A20D1D5B359F}" dt="2024-07-29T05:18:05.053" v="1"/>
        <pc:sldMkLst>
          <pc:docMk/>
          <pc:sldMk cId="100405" sldId="280"/>
        </pc:sldMkLst>
        <pc:picChg chg="del">
          <ac:chgData name="יהודה טאוב" userId="80c2dbd02819b45c" providerId="LiveId" clId="{75960120-C14D-4B7D-9CE3-A20D1D5B359F}" dt="2024-07-29T05:18:05.053" v="1"/>
          <ac:picMkLst>
            <pc:docMk/>
            <pc:sldMk cId="100405" sldId="280"/>
            <ac:picMk id="6" creationId="{3D01FA46-BFE4-53D1-B64B-D489BB03CF03}"/>
          </ac:picMkLst>
        </pc:picChg>
      </pc:sldChg>
      <pc:sldChg chg="delSp modAnim">
        <pc:chgData name="יהודה טאוב" userId="80c2dbd02819b45c" providerId="LiveId" clId="{75960120-C14D-4B7D-9CE3-A20D1D5B359F}" dt="2024-07-29T05:18:05.053" v="1"/>
        <pc:sldMkLst>
          <pc:docMk/>
          <pc:sldMk cId="682279656" sldId="281"/>
        </pc:sldMkLst>
        <pc:picChg chg="del">
          <ac:chgData name="יהודה טאוב" userId="80c2dbd02819b45c" providerId="LiveId" clId="{75960120-C14D-4B7D-9CE3-A20D1D5B359F}" dt="2024-07-29T05:18:05.053" v="1"/>
          <ac:picMkLst>
            <pc:docMk/>
            <pc:sldMk cId="682279656" sldId="281"/>
            <ac:picMk id="4" creationId="{2629E945-BC96-531E-85E3-BBA26DEF0642}"/>
          </ac:picMkLst>
        </pc:picChg>
      </pc:sldChg>
      <pc:sldChg chg="delSp modAnim">
        <pc:chgData name="יהודה טאוב" userId="80c2dbd02819b45c" providerId="LiveId" clId="{75960120-C14D-4B7D-9CE3-A20D1D5B359F}" dt="2024-07-29T05:18:05.053" v="1"/>
        <pc:sldMkLst>
          <pc:docMk/>
          <pc:sldMk cId="2131479184" sldId="282"/>
        </pc:sldMkLst>
        <pc:picChg chg="del">
          <ac:chgData name="יהודה טאוב" userId="80c2dbd02819b45c" providerId="LiveId" clId="{75960120-C14D-4B7D-9CE3-A20D1D5B359F}" dt="2024-07-29T05:18:05.053" v="1"/>
          <ac:picMkLst>
            <pc:docMk/>
            <pc:sldMk cId="2131479184" sldId="282"/>
            <ac:picMk id="4" creationId="{3E3A2BDC-BA8C-E5DF-B717-5F00BF61F735}"/>
          </ac:picMkLst>
        </pc:picChg>
      </pc:sldChg>
      <pc:sldChg chg="delSp modAnim">
        <pc:chgData name="יהודה טאוב" userId="80c2dbd02819b45c" providerId="LiveId" clId="{75960120-C14D-4B7D-9CE3-A20D1D5B359F}" dt="2024-07-29T05:18:05.053" v="1"/>
        <pc:sldMkLst>
          <pc:docMk/>
          <pc:sldMk cId="3867137196" sldId="283"/>
        </pc:sldMkLst>
        <pc:picChg chg="del">
          <ac:chgData name="יהודה טאוב" userId="80c2dbd02819b45c" providerId="LiveId" clId="{75960120-C14D-4B7D-9CE3-A20D1D5B359F}" dt="2024-07-29T05:18:05.053" v="1"/>
          <ac:picMkLst>
            <pc:docMk/>
            <pc:sldMk cId="3867137196" sldId="283"/>
            <ac:picMk id="4" creationId="{AE33AC6D-A6BD-44BE-B9A5-723E1F6B91B3}"/>
          </ac:picMkLst>
        </pc:picChg>
      </pc:sldChg>
      <pc:sldChg chg="delSp modAnim">
        <pc:chgData name="יהודה טאוב" userId="80c2dbd02819b45c" providerId="LiveId" clId="{75960120-C14D-4B7D-9CE3-A20D1D5B359F}" dt="2024-07-29T05:18:05.053" v="1"/>
        <pc:sldMkLst>
          <pc:docMk/>
          <pc:sldMk cId="3915170069" sldId="284"/>
        </pc:sldMkLst>
        <pc:picChg chg="del">
          <ac:chgData name="יהודה טאוב" userId="80c2dbd02819b45c" providerId="LiveId" clId="{75960120-C14D-4B7D-9CE3-A20D1D5B359F}" dt="2024-07-29T05:18:05.053" v="1"/>
          <ac:picMkLst>
            <pc:docMk/>
            <pc:sldMk cId="3915170069" sldId="284"/>
            <ac:picMk id="6" creationId="{4274EAB5-DAB1-EEB2-1287-16D5FB9796B4}"/>
          </ac:picMkLst>
        </pc:picChg>
      </pc:sldChg>
      <pc:sldChg chg="delSp modAnim">
        <pc:chgData name="יהודה טאוב" userId="80c2dbd02819b45c" providerId="LiveId" clId="{75960120-C14D-4B7D-9CE3-A20D1D5B359F}" dt="2024-07-29T05:18:05.053" v="1"/>
        <pc:sldMkLst>
          <pc:docMk/>
          <pc:sldMk cId="362810012" sldId="285"/>
        </pc:sldMkLst>
        <pc:picChg chg="del">
          <ac:chgData name="יהודה טאוב" userId="80c2dbd02819b45c" providerId="LiveId" clId="{75960120-C14D-4B7D-9CE3-A20D1D5B359F}" dt="2024-07-29T05:18:05.053" v="1"/>
          <ac:picMkLst>
            <pc:docMk/>
            <pc:sldMk cId="362810012" sldId="285"/>
            <ac:picMk id="7" creationId="{E32665FB-7FB1-334E-7BB9-1285C34A3D1D}"/>
          </ac:picMkLst>
        </pc:picChg>
      </pc:sldChg>
      <pc:sldChg chg="delSp modAnim">
        <pc:chgData name="יהודה טאוב" userId="80c2dbd02819b45c" providerId="LiveId" clId="{75960120-C14D-4B7D-9CE3-A20D1D5B359F}" dt="2024-07-29T05:18:05.053" v="1"/>
        <pc:sldMkLst>
          <pc:docMk/>
          <pc:sldMk cId="2257595828" sldId="286"/>
        </pc:sldMkLst>
        <pc:picChg chg="del">
          <ac:chgData name="יהודה טאוב" userId="80c2dbd02819b45c" providerId="LiveId" clId="{75960120-C14D-4B7D-9CE3-A20D1D5B359F}" dt="2024-07-29T05:18:05.053" v="1"/>
          <ac:picMkLst>
            <pc:docMk/>
            <pc:sldMk cId="2257595828" sldId="286"/>
            <ac:picMk id="2" creationId="{60FD2862-FA1D-ACE4-7190-1286CE7BA099}"/>
          </ac:picMkLst>
        </pc:picChg>
      </pc:sldChg>
      <pc:sldChg chg="delSp modAnim">
        <pc:chgData name="יהודה טאוב" userId="80c2dbd02819b45c" providerId="LiveId" clId="{75960120-C14D-4B7D-9CE3-A20D1D5B359F}" dt="2024-07-29T05:18:05.053" v="1"/>
        <pc:sldMkLst>
          <pc:docMk/>
          <pc:sldMk cId="3529901984" sldId="290"/>
        </pc:sldMkLst>
        <pc:picChg chg="del">
          <ac:chgData name="יהודה טאוב" userId="80c2dbd02819b45c" providerId="LiveId" clId="{75960120-C14D-4B7D-9CE3-A20D1D5B359F}" dt="2024-07-29T05:18:05.053" v="1"/>
          <ac:picMkLst>
            <pc:docMk/>
            <pc:sldMk cId="3529901984" sldId="290"/>
            <ac:picMk id="4" creationId="{04413F60-C7C3-D82B-1C36-41B205DDADC8}"/>
          </ac:picMkLst>
        </pc:picChg>
      </pc:sldChg>
      <pc:sldChg chg="delSp modAnim">
        <pc:chgData name="יהודה טאוב" userId="80c2dbd02819b45c" providerId="LiveId" clId="{75960120-C14D-4B7D-9CE3-A20D1D5B359F}" dt="2024-07-29T05:18:05.053" v="1"/>
        <pc:sldMkLst>
          <pc:docMk/>
          <pc:sldMk cId="3334687326" sldId="291"/>
        </pc:sldMkLst>
        <pc:picChg chg="del">
          <ac:chgData name="יהודה טאוב" userId="80c2dbd02819b45c" providerId="LiveId" clId="{75960120-C14D-4B7D-9CE3-A20D1D5B359F}" dt="2024-07-29T05:18:05.053" v="1"/>
          <ac:picMkLst>
            <pc:docMk/>
            <pc:sldMk cId="3334687326" sldId="291"/>
            <ac:picMk id="6" creationId="{E9D2704B-6FA3-C87C-E9D1-FE958E85E2A5}"/>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3:08.983" v="3"/>
      <pc:docMkLst>
        <pc:docMk/>
      </pc:docMkLst>
      <pc:sldChg chg="delSp mod delAnim modAnim">
        <pc:chgData name="יהודה טאוב" userId="80c2dbd02819b45c" providerId="LiveId" clId="{9C42E4DE-A4EE-4899-912D-CC2AC8F5DB5D}" dt="2026-10-18T02:13:08.831" v="1"/>
        <pc:sldMkLst>
          <pc:docMk/>
          <pc:sldMk cId="1955388906" sldId="275"/>
        </pc:sldMkLst>
        <pc:picChg chg="del">
          <ac:chgData name="יהודה טאוב" userId="80c2dbd02819b45c" providerId="LiveId" clId="{9C42E4DE-A4EE-4899-912D-CC2AC8F5DB5D}" dt="2026-10-18T02:13:08.831" v="1"/>
          <ac:picMkLst>
            <pc:docMk/>
            <pc:sldMk cId="1955388906" sldId="275"/>
            <ac:picMk id="4" creationId="{46B80962-0D59-47D5-1948-2846FFA260C5}"/>
          </ac:picMkLst>
        </pc:picChg>
      </pc:sldChg>
      <pc:sldChg chg="delSp mod delAnim modAnim">
        <pc:chgData name="יהודה טאוב" userId="80c2dbd02819b45c" providerId="LiveId" clId="{9C42E4DE-A4EE-4899-912D-CC2AC8F5DB5D}" dt="2026-10-18T02:13:08.983" v="3"/>
        <pc:sldMkLst>
          <pc:docMk/>
          <pc:sldMk cId="3334687326" sldId="291"/>
        </pc:sldMkLst>
        <pc:picChg chg="del">
          <ac:chgData name="יהודה טאוב" userId="80c2dbd02819b45c" providerId="LiveId" clId="{9C42E4DE-A4EE-4899-912D-CC2AC8F5DB5D}" dt="2026-10-18T02:13:08.983" v="3"/>
          <ac:picMkLst>
            <pc:docMk/>
            <pc:sldMk cId="3334687326" sldId="291"/>
            <ac:picMk id="5" creationId="{44629300-6046-4913-7AC1-A9024CA14A8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42158895-2C4F-4498-934F-78DA40795C31}" type="datetime8">
              <a:rPr lang="he-IL" smtClean="0">
                <a:latin typeface="Tahoma" panose="020B0604030504040204" pitchFamily="34" charset="0"/>
                <a:ea typeface="Tahoma" panose="020B0604030504040204" pitchFamily="34" charset="0"/>
                <a:cs typeface="Tahoma" panose="020B0604030504040204" pitchFamily="34" charset="0"/>
              </a:rPr>
              <a:t>18 אוקטובר 26</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0" y="8685213"/>
            <a:ext cx="2971800" cy="458787"/>
          </a:xfrm>
          <a:prstGeom prst="rect">
            <a:avLst/>
          </a:prstGeom>
        </p:spPr>
        <p:txBody>
          <a:bodyPr vert="horz" lIns="91440" tIns="45720" rIns="91440" bIns="45720" rtlCol="1" anchor="b"/>
          <a:lstStyle>
            <a:lvl1pPr algn="r" rtl="1">
              <a:defRPr sz="1200"/>
            </a:lvl1pPr>
          </a:lstStyle>
          <a:p>
            <a:pPr algn="l" rtl="1"/>
            <a:fld id="{B2977E94-A6AB-4E02-8E43-E89F9CF4757F}"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p:txBody>
      </p:sp>
      <p:sp>
        <p:nvSpPr>
          <p:cNvPr id="8"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9"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BE1C1775-267D-4D3C-B7AE-866691C89030}" type="datetime8">
              <a:rPr lang="he-IL" smtClean="0"/>
              <a:pPr algn="l"/>
              <a:t>18 אוקטובר 26</a:t>
            </a:fld>
            <a:endParaRPr lang="he-IL" dirty="0"/>
          </a:p>
        </p:txBody>
      </p:sp>
      <p:sp>
        <p:nvSpPr>
          <p:cNvPr id="10" name="מציין מיקום של כותרת תחתונה 3"/>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11" name="מציין מיקום של מספר שקופית 4"/>
          <p:cNvSpPr>
            <a:spLocks noGrp="1"/>
          </p:cNvSpPr>
          <p:nvPr>
            <p:ph type="sldNum" sz="quarter" idx="5"/>
          </p:nvPr>
        </p:nvSpPr>
        <p:spPr>
          <a:xfrm>
            <a:off x="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B2977E94-A6AB-4E02-8E43-E89F9CF4757F}" type="slidenum">
              <a:rPr lang="he-IL" smtClean="0"/>
              <a:pPr algn="l"/>
              <a:t>‹#›</a:t>
            </a:fld>
            <a:endParaRPr lang="he-IL"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a:t>
            </a:fld>
            <a:endParaRPr lang="he-IL" dirty="0"/>
          </a:p>
        </p:txBody>
      </p:sp>
    </p:spTree>
    <p:extLst>
      <p:ext uri="{BB962C8B-B14F-4D97-AF65-F5344CB8AC3E}">
        <p14:creationId xmlns:p14="http://schemas.microsoft.com/office/powerpoint/2010/main" val="1166582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7</a:t>
            </a:fld>
            <a:endParaRPr lang="he-IL" dirty="0"/>
          </a:p>
        </p:txBody>
      </p:sp>
    </p:spTree>
    <p:extLst>
      <p:ext uri="{BB962C8B-B14F-4D97-AF65-F5344CB8AC3E}">
        <p14:creationId xmlns:p14="http://schemas.microsoft.com/office/powerpoint/2010/main" val="147806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מלבן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10" name="מלבן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ctrTitle"/>
          </p:nvPr>
        </p:nvSpPr>
        <p:spPr bwMode="black">
          <a:xfrm>
            <a:off x="3175199" y="1943842"/>
            <a:ext cx="8500062" cy="2387600"/>
          </a:xfrm>
        </p:spPr>
        <p:txBody>
          <a:bodyPr rtlCol="1" anchor="b"/>
          <a:lstStyle>
            <a:lvl1pPr algn="r" rtl="1">
              <a:lnSpc>
                <a:spcPct val="90000"/>
              </a:lnSpc>
              <a:defRPr sz="60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כותרת משנה 2"/>
          <p:cNvSpPr>
            <a:spLocks noGrp="1"/>
          </p:cNvSpPr>
          <p:nvPr>
            <p:ph type="subTitle" idx="1"/>
          </p:nvPr>
        </p:nvSpPr>
        <p:spPr>
          <a:xfrm>
            <a:off x="3175199" y="4538659"/>
            <a:ext cx="8500062" cy="865321"/>
          </a:xfrm>
        </p:spPr>
        <p:txBody>
          <a:bodyPr rtlCol="1"/>
          <a:lstStyle>
            <a:lvl1pPr marL="0" indent="0" algn="r" rtl="1">
              <a:spcBef>
                <a:spcPts val="0"/>
              </a:spcBef>
              <a:buNone/>
              <a:defRPr sz="2400">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000"/>
            </a:lvl2pPr>
            <a:lvl3pPr marL="914400" indent="0" algn="ctr" rtl="1">
              <a:buNone/>
              <a:defRPr sz="1800"/>
            </a:lvl3pPr>
            <a:lvl4pPr marL="1371600" indent="0" algn="ctr" rtl="1">
              <a:buNone/>
              <a:defRPr sz="1600"/>
            </a:lvl4pPr>
            <a:lvl5pPr marL="1828800" indent="0" algn="ctr" rtl="1">
              <a:buNone/>
              <a:defRPr sz="1600"/>
            </a:lvl5pPr>
            <a:lvl6pPr marL="2286000" indent="0" algn="ctr" rtl="1">
              <a:buNone/>
              <a:defRPr sz="1600"/>
            </a:lvl6pPr>
            <a:lvl7pPr marL="2743200" indent="0" algn="ctr" rtl="1">
              <a:buNone/>
              <a:defRPr sz="1600"/>
            </a:lvl7pPr>
            <a:lvl8pPr marL="3200400" indent="0" algn="ctr" rtl="1">
              <a:buNone/>
              <a:defRPr sz="1600"/>
            </a:lvl8pPr>
            <a:lvl9pPr marL="3657600" indent="0" algn="ctr" rtl="1">
              <a:buNone/>
              <a:defRPr sz="1600"/>
            </a:lvl9pPr>
          </a:lstStyle>
          <a:p>
            <a:pPr rtl="1"/>
            <a:r>
              <a:rPr lang="he-IL"/>
              <a:t>לחץ כדי לערוך סגנון כותרת משנה של תבנית בסיס</a:t>
            </a:r>
            <a:endParaRPr lang="he-IL" dirty="0"/>
          </a:p>
        </p:txBody>
      </p:sp>
      <p:sp>
        <p:nvSpPr>
          <p:cNvPr id="11" name="מציין מיקום של תאריך 3"/>
          <p:cNvSpPr>
            <a:spLocks noGrp="1"/>
          </p:cNvSpPr>
          <p:nvPr>
            <p:ph type="dt" sz="half" idx="10"/>
          </p:nvPr>
        </p:nvSpPr>
        <p:spPr/>
        <p:txBody>
          <a:bodyPr rtlCol="1"/>
          <a:lstStyle>
            <a:lvl1pPr algn="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41E50FAA-4F99-4334-8645-1BE36BC5359A}" type="datetime8">
              <a:rPr lang="he-IL" smtClean="0"/>
              <a:pPr/>
              <a:t>18 אוקטובר 26</a:t>
            </a:fld>
            <a:endParaRPr lang="he-IL" dirty="0"/>
          </a:p>
        </p:txBody>
      </p:sp>
      <p:sp>
        <p:nvSpPr>
          <p:cNvPr id="12" name="מציין מיקום של כותרת תחתונה 4"/>
          <p:cNvSpPr>
            <a:spLocks noGrp="1"/>
          </p:cNvSpPr>
          <p:nvPr>
            <p:ph type="ftr" sz="quarter" idx="11"/>
          </p:nvPr>
        </p:nvSpPr>
        <p:spPr/>
        <p:txBody>
          <a:bodyPr rtlCol="1"/>
          <a:lstStyle>
            <a:lvl1pPr algn="ct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13" name="מציין מיקום של מספר שקופית 5"/>
          <p:cNvSpPr>
            <a:spLocks noGrp="1"/>
          </p:cNvSpPr>
          <p:nvPr>
            <p:ph type="sldNum" sz="quarter" idx="12"/>
          </p:nvPr>
        </p:nvSpPr>
        <p:spPr/>
        <p:txBody>
          <a:bodyPr rtlCol="1"/>
          <a:lstStyle>
            <a:lvl1pPr algn="l"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תוכן 2"/>
          <p:cNvSpPr>
            <a:spLocks noGrp="1"/>
          </p:cNvSpPr>
          <p:nvPr>
            <p:ph idx="1"/>
          </p:nvPr>
        </p:nvSpPr>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p:txBody>
          <a:bodyPr rtlCol="1"/>
          <a:lstStyle>
            <a:lvl1pPr>
              <a:defRPr/>
            </a:lvl1pPr>
          </a:lstStyle>
          <a:p>
            <a:fld id="{F7F22962-B141-4CE2-AA3E-EEAA1DEDF06E}"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6" name="מציין מיקום של מספר שקופית 5"/>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מלבן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9" name="מלבן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bwMode="black">
          <a:xfrm>
            <a:off x="3838015" y="658346"/>
            <a:ext cx="6597464" cy="3664417"/>
          </a:xfrm>
        </p:spPr>
        <p:txBody>
          <a:bodyPr rtlCol="1" anchor="b">
            <a:normAutofit/>
          </a:bodyPr>
          <a:lstStyle>
            <a:lvl1pPr algn="r" rtl="1">
              <a:lnSpc>
                <a:spcPct val="90000"/>
              </a:lnSpc>
              <a:defRPr sz="50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3838014" y="4589463"/>
            <a:ext cx="6597465" cy="1500187"/>
          </a:xfrm>
        </p:spPr>
        <p:txBody>
          <a:bodyPr rtlCol="1"/>
          <a:lstStyle>
            <a:lvl1pPr marL="0" indent="0" algn="r" rtl="1">
              <a:spcBef>
                <a:spcPts val="0"/>
              </a:spcBef>
              <a:buNone/>
              <a:defRPr sz="24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a:solidFill>
                  <a:schemeClr val="tx1">
                    <a:tint val="75000"/>
                  </a:schemeClr>
                </a:solidFill>
              </a:defRPr>
            </a:lvl2pPr>
            <a:lvl3pPr marL="914400" indent="0" algn="r" rtl="1">
              <a:buNone/>
              <a:defRPr sz="1800">
                <a:solidFill>
                  <a:schemeClr val="tx1">
                    <a:tint val="75000"/>
                  </a:schemeClr>
                </a:solidFill>
              </a:defRPr>
            </a:lvl3pPr>
            <a:lvl4pPr marL="1371600" indent="0" algn="r" rtl="1">
              <a:buNone/>
              <a:defRPr sz="1600">
                <a:solidFill>
                  <a:schemeClr val="tx1">
                    <a:tint val="75000"/>
                  </a:schemeClr>
                </a:solidFill>
              </a:defRPr>
            </a:lvl4pPr>
            <a:lvl5pPr marL="1828800" indent="0" algn="r" rtl="1">
              <a:buNone/>
              <a:defRPr sz="1600">
                <a:solidFill>
                  <a:schemeClr val="tx1">
                    <a:tint val="75000"/>
                  </a:schemeClr>
                </a:solidFill>
              </a:defRPr>
            </a:lvl5pPr>
            <a:lvl6pPr marL="2286000" indent="0" algn="r" rtl="1">
              <a:buNone/>
              <a:defRPr sz="1600">
                <a:solidFill>
                  <a:schemeClr val="tx1">
                    <a:tint val="75000"/>
                  </a:schemeClr>
                </a:solidFill>
              </a:defRPr>
            </a:lvl6pPr>
            <a:lvl7pPr marL="2743200" indent="0" algn="r" rtl="1">
              <a:buNone/>
              <a:defRPr sz="1600">
                <a:solidFill>
                  <a:schemeClr val="tx1">
                    <a:tint val="75000"/>
                  </a:schemeClr>
                </a:solidFill>
              </a:defRPr>
            </a:lvl7pPr>
            <a:lvl8pPr marL="3200400" indent="0" algn="r" rtl="1">
              <a:buNone/>
              <a:defRPr sz="1600">
                <a:solidFill>
                  <a:schemeClr val="tx1">
                    <a:tint val="75000"/>
                  </a:schemeClr>
                </a:solidFill>
              </a:defRPr>
            </a:lvl8pPr>
            <a:lvl9pPr marL="3657600" indent="0" algn="r" rtl="1">
              <a:buNone/>
              <a:defRPr sz="1600">
                <a:solidFill>
                  <a:schemeClr val="tx1">
                    <a:tint val="75000"/>
                  </a:schemeClr>
                </a:solidFill>
              </a:defRPr>
            </a:lvl9pPr>
          </a:lstStyle>
          <a:p>
            <a:pPr lvl="0" rtl="1"/>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rtlCol="1"/>
          <a:lstStyle>
            <a:lvl1pPr algn="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69FF4FB8-8F0D-4805-9940-7D028D1A08B9}"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p:txBody>
          <a:bodyPr rtlCol="1"/>
          <a:lstStyle>
            <a:lvl1pPr algn="ct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p:txBody>
          <a:bodyPr rtlCol="1"/>
          <a:lstStyle>
            <a:lvl1pPr algn="l"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תוכן 2"/>
          <p:cNvSpPr>
            <a:spLocks noGrp="1"/>
          </p:cNvSpPr>
          <p:nvPr>
            <p:ph sz="half" idx="1"/>
          </p:nvPr>
        </p:nvSpPr>
        <p:spPr>
          <a:xfrm>
            <a:off x="1280160" y="2194560"/>
            <a:ext cx="4489704" cy="3986784"/>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תוכן 3"/>
          <p:cNvSpPr>
            <a:spLocks noGrp="1"/>
          </p:cNvSpPr>
          <p:nvPr>
            <p:ph sz="half" idx="2"/>
          </p:nvPr>
        </p:nvSpPr>
        <p:spPr>
          <a:xfrm>
            <a:off x="6415368" y="2194560"/>
            <a:ext cx="4493424" cy="3986784"/>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6226755C-785D-4932-B584-786137A08845}" type="datetime8">
              <a:rPr lang="he-IL" smtClean="0"/>
              <a:pPr/>
              <a:t>18 אוקטובר 26</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1280160" y="1828456"/>
            <a:ext cx="4489704" cy="830695"/>
          </a:xfrm>
        </p:spPr>
        <p:txBody>
          <a:bodyPr rtlCol="1" anchor="b"/>
          <a:lstStyle>
            <a:lvl1pPr marL="0" indent="0" algn="r" rtl="1">
              <a:buNone/>
              <a:defRPr sz="24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4" name="מציין מיקום תוכן 3"/>
          <p:cNvSpPr>
            <a:spLocks noGrp="1"/>
          </p:cNvSpPr>
          <p:nvPr>
            <p:ph sz="half" idx="2"/>
          </p:nvPr>
        </p:nvSpPr>
        <p:spPr>
          <a:xfrm>
            <a:off x="1280160" y="2743194"/>
            <a:ext cx="4489704" cy="3433769"/>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טקסט 4"/>
          <p:cNvSpPr>
            <a:spLocks noGrp="1"/>
          </p:cNvSpPr>
          <p:nvPr>
            <p:ph type="body" sz="quarter" idx="3"/>
          </p:nvPr>
        </p:nvSpPr>
        <p:spPr>
          <a:xfrm>
            <a:off x="6419088" y="1828456"/>
            <a:ext cx="4489704" cy="830695"/>
          </a:xfrm>
        </p:spPr>
        <p:txBody>
          <a:bodyPr rtlCol="1" anchor="b"/>
          <a:lstStyle>
            <a:lvl1pPr marL="0" indent="0" algn="r" rtl="1">
              <a:buNone/>
              <a:defRPr sz="24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6" name="מציין מיקום תוכן 5"/>
          <p:cNvSpPr>
            <a:spLocks noGrp="1"/>
          </p:cNvSpPr>
          <p:nvPr>
            <p:ph sz="quarter" idx="4"/>
          </p:nvPr>
        </p:nvSpPr>
        <p:spPr>
          <a:xfrm>
            <a:off x="6419088" y="2743194"/>
            <a:ext cx="4489704" cy="3433769"/>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7" name="מציין מיקום של תאריך 6"/>
          <p:cNvSpPr>
            <a:spLocks noGrp="1"/>
          </p:cNvSpPr>
          <p:nvPr>
            <p:ph type="dt" sz="half" idx="10"/>
          </p:nvPr>
        </p:nvSpPr>
        <p:spPr>
          <a:xfrm>
            <a:off x="8939893" y="6362698"/>
            <a:ext cx="1971947" cy="365125"/>
          </a:xfrm>
        </p:spPr>
        <p:txBody>
          <a:bodyPr rtlCol="1"/>
          <a:lstStyle>
            <a:lvl1pPr>
              <a:defRPr/>
            </a:lvl1pPr>
          </a:lstStyle>
          <a:p>
            <a:fld id="{D3E90B36-19D6-4774-9800-A9BC9BB0840D}" type="datetime8">
              <a:rPr lang="he-IL" smtClean="0"/>
              <a:pPr/>
              <a:t>18 אוקטובר 26</a:t>
            </a:fld>
            <a:endParaRPr lang="he-IL" dirty="0"/>
          </a:p>
        </p:txBody>
      </p:sp>
      <p:sp>
        <p:nvSpPr>
          <p:cNvPr id="8" name="מציין מיקום של כותרת תחתונה 7"/>
          <p:cNvSpPr>
            <a:spLocks noGrp="1"/>
          </p:cNvSpPr>
          <p:nvPr>
            <p:ph type="ftr" sz="quarter" idx="11"/>
          </p:nvPr>
        </p:nvSpPr>
        <p:spPr/>
        <p:txBody>
          <a:bodyPr rtlCol="1"/>
          <a:lstStyle/>
          <a:p>
            <a:pPr rtl="1"/>
            <a:endParaRPr lang="he-IL" dirty="0"/>
          </a:p>
        </p:txBody>
      </p:sp>
      <p:sp>
        <p:nvSpPr>
          <p:cNvPr id="9" name="מציין מיקום של מספר שקופית 8"/>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של תאריך 2"/>
          <p:cNvSpPr>
            <a:spLocks noGrp="1"/>
          </p:cNvSpPr>
          <p:nvPr>
            <p:ph type="dt" sz="half" idx="10"/>
          </p:nvPr>
        </p:nvSpPr>
        <p:spPr/>
        <p:txBody>
          <a:bodyPr rtlCol="1"/>
          <a:lstStyle>
            <a:lvl1pPr>
              <a:defRPr/>
            </a:lvl1pPr>
          </a:lstStyle>
          <a:p>
            <a:fld id="{6730C2C3-3E1C-43E3-8AA8-B3D23DE40156}" type="datetime8">
              <a:rPr lang="he-IL" smtClean="0"/>
              <a:pPr/>
              <a:t>18 אוקטובר 26</a:t>
            </a:fld>
            <a:endParaRPr lang="he-IL" dirty="0"/>
          </a:p>
        </p:txBody>
      </p:sp>
      <p:sp>
        <p:nvSpPr>
          <p:cNvPr id="4" name="מציין מיקום של כותרת תחתונה 3"/>
          <p:cNvSpPr>
            <a:spLocks noGrp="1"/>
          </p:cNvSpPr>
          <p:nvPr>
            <p:ph type="ftr" sz="quarter" idx="11"/>
          </p:nvPr>
        </p:nvSpPr>
        <p:spPr/>
        <p:txBody>
          <a:bodyPr rtlCol="1"/>
          <a:lstStyle/>
          <a:p>
            <a:pPr rtl="1"/>
            <a:endParaRPr lang="he-IL" dirty="0"/>
          </a:p>
        </p:txBody>
      </p:sp>
      <p:sp>
        <p:nvSpPr>
          <p:cNvPr id="5" name="מציין מיקום של מספר שקופית 4"/>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rtlCol="1"/>
          <a:lstStyle>
            <a:lvl1pPr>
              <a:defRPr/>
            </a:lvl1pPr>
          </a:lstStyle>
          <a:p>
            <a:fld id="{DF71AF27-942A-4181-A51B-8BE646ECA6EF}" type="datetime8">
              <a:rPr lang="he-IL" smtClean="0"/>
              <a:pPr/>
              <a:t>18 אוקטובר 26</a:t>
            </a:fld>
            <a:endParaRPr lang="he-IL" dirty="0"/>
          </a:p>
        </p:txBody>
      </p:sp>
      <p:sp>
        <p:nvSpPr>
          <p:cNvPr id="3" name="מציין מיקום של כותרת תחתונה 2"/>
          <p:cNvSpPr>
            <a:spLocks noGrp="1"/>
          </p:cNvSpPr>
          <p:nvPr>
            <p:ph type="ftr" sz="quarter" idx="11"/>
          </p:nvPr>
        </p:nvSpPr>
        <p:spPr/>
        <p:txBody>
          <a:bodyPr rtlCol="1"/>
          <a:lstStyle/>
          <a:p>
            <a:pPr rtl="1"/>
            <a:endParaRPr lang="he-IL" dirty="0"/>
          </a:p>
        </p:txBody>
      </p:sp>
      <p:sp>
        <p:nvSpPr>
          <p:cNvPr id="4" name="מציין מיקום של מספר שקופית 3"/>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nchor="ctr">
            <a:normAutofit/>
          </a:bodyPr>
          <a:lstStyle>
            <a:lvl1pPr algn="r" rtl="1">
              <a:defRPr sz="3000"/>
            </a:lvl1pPr>
          </a:lstStyle>
          <a:p>
            <a:pPr rtl="1"/>
            <a:r>
              <a:rPr lang="he-IL"/>
              <a:t>לחץ כדי לערוך סגנון כותרת של תבנית בסיס</a:t>
            </a:r>
            <a:endParaRPr lang="he-IL" dirty="0"/>
          </a:p>
        </p:txBody>
      </p:sp>
      <p:sp>
        <p:nvSpPr>
          <p:cNvPr id="4" name="מציין מיקום טקסט 2"/>
          <p:cNvSpPr>
            <a:spLocks noGrp="1"/>
          </p:cNvSpPr>
          <p:nvPr>
            <p:ph type="body" sz="half" idx="2"/>
          </p:nvPr>
        </p:nvSpPr>
        <p:spPr>
          <a:xfrm>
            <a:off x="1511952" y="2465292"/>
            <a:ext cx="3834874" cy="3711669"/>
          </a:xfrm>
        </p:spPr>
        <p:txBody>
          <a:bodyPr rtlCol="1">
            <a:normAutofit/>
          </a:bodyPr>
          <a:lstStyle>
            <a:lvl1pPr marL="0" indent="0" algn="r" rtl="1">
              <a:spcBef>
                <a:spcPts val="1500"/>
              </a:spcBef>
              <a:buNone/>
              <a:defRPr sz="2200"/>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a:t>לחץ כדי לערוך סגנונות טקסט של תבנית בסיס</a:t>
            </a:r>
          </a:p>
        </p:txBody>
      </p:sp>
      <p:sp>
        <p:nvSpPr>
          <p:cNvPr id="3" name="מציין מיקום תוכן 3"/>
          <p:cNvSpPr>
            <a:spLocks noGrp="1"/>
          </p:cNvSpPr>
          <p:nvPr>
            <p:ph idx="1"/>
          </p:nvPr>
        </p:nvSpPr>
        <p:spPr>
          <a:xfrm>
            <a:off x="5734288" y="2465293"/>
            <a:ext cx="5174504" cy="3711669"/>
          </a:xfrm>
        </p:spPr>
        <p:txBody>
          <a:bodyPr rtlCol="1">
            <a:normAutofit/>
          </a:bodyPr>
          <a:lstStyle>
            <a:lvl1pPr algn="r" rtl="1">
              <a:defRPr sz="2200"/>
            </a:lvl1pPr>
            <a:lvl2pPr algn="r" rtl="1">
              <a:defRPr sz="2000"/>
            </a:lvl2pPr>
            <a:lvl3pPr algn="r" rtl="1">
              <a:defRPr sz="18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F7426CB3-93D2-4C91-BCF3-D2F542E2A4D8}" type="datetime8">
              <a:rPr lang="he-IL" smtClean="0"/>
              <a:pPr/>
              <a:t>18 אוקטובר 26</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nchor="ctr">
            <a:normAutofit/>
          </a:bodyPr>
          <a:lstStyle>
            <a:lvl1pPr algn="r" rtl="1">
              <a:defRPr sz="3000"/>
            </a:lvl1pPr>
          </a:lstStyle>
          <a:p>
            <a:pPr rtl="1"/>
            <a:r>
              <a:rPr lang="he-IL"/>
              <a:t>לחץ כדי לערוך סגנון כותרת של תבנית בסיס</a:t>
            </a:r>
            <a:endParaRPr lang="he-IL" dirty="0"/>
          </a:p>
        </p:txBody>
      </p:sp>
      <p:sp>
        <p:nvSpPr>
          <p:cNvPr id="4" name="מציין מיקום טקסט 3"/>
          <p:cNvSpPr>
            <a:spLocks noGrp="1"/>
          </p:cNvSpPr>
          <p:nvPr>
            <p:ph type="body" sz="half" idx="2"/>
          </p:nvPr>
        </p:nvSpPr>
        <p:spPr>
          <a:xfrm>
            <a:off x="1291819" y="2465293"/>
            <a:ext cx="3834874" cy="3711669"/>
          </a:xfrm>
        </p:spPr>
        <p:txBody>
          <a:bodyPr rtlCol="1">
            <a:normAutofit/>
          </a:bodyPr>
          <a:lstStyle>
            <a:lvl1pPr marL="0" indent="0" algn="r" rtl="1">
              <a:buNone/>
              <a:defRPr sz="2200"/>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a:t>לחץ כדי לערוך סגנונות טקסט של תבנית בסיס</a:t>
            </a: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a:off x="5518896" y="1828456"/>
            <a:ext cx="5389895" cy="5029544"/>
          </a:xfrm>
        </p:spPr>
        <p:txBody>
          <a:bodyPr tIns="1371600" rtlCol="1">
            <a:normAutofit/>
          </a:bodyPr>
          <a:lstStyle>
            <a:lvl1pPr marL="0" indent="0" algn="ctr" rtl="1">
              <a:buNone/>
              <a:defRPr sz="2000"/>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a:t>לחץ על הסמל כדי להוסיף תמונה</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1A73B27E-5F55-4970-9B53-7D70205C8EE3}" type="datetime8">
              <a:rPr lang="he-IL" smtClean="0"/>
              <a:pPr/>
              <a:t>18 אוקטובר 26</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p:txBody>
          <a:bodyPr vert="eaVert"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p:txBody>
          <a:bodyPr rtlCol="1"/>
          <a:lstStyle>
            <a:lvl1pPr>
              <a:defRPr/>
            </a:lvl1pPr>
          </a:lstStyle>
          <a:p>
            <a:fld id="{ADCDCEAE-7FB5-4B18-B82E-06B3A5621C83}"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6" name="מציין מיקום של מספר שקופית 5"/>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10" name="מלבן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כותרת אנכית 1"/>
          <p:cNvSpPr>
            <a:spLocks noGrp="1"/>
          </p:cNvSpPr>
          <p:nvPr>
            <p:ph type="title" orient="vert"/>
          </p:nvPr>
        </p:nvSpPr>
        <p:spPr>
          <a:xfrm>
            <a:off x="10266348" y="462249"/>
            <a:ext cx="1370886" cy="5714714"/>
          </a:xfrm>
        </p:spPr>
        <p:txBody>
          <a:bodyPr vert="eaVert" rtlCol="1"/>
          <a:lstStyle>
            <a:lvl1pPr>
              <a:defRPr>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a:xfrm>
            <a:off x="378199" y="462249"/>
            <a:ext cx="9693088" cy="5714714"/>
          </a:xfrm>
        </p:spPr>
        <p:txBody>
          <a:bodyPr vert="eaVert" rtlCol="1"/>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a:xfrm>
            <a:off x="8070160" y="6356350"/>
            <a:ext cx="1971947"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A39C97A3-391E-4929-BE40-F76351D1211F}"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a:xfrm>
            <a:off x="2382374" y="6356350"/>
            <a:ext cx="5687786"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a:xfrm>
            <a:off x="413476" y="6356350"/>
            <a:ext cx="1968898"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A6795EF-C865-44C6-8B9B-7AC079E07ED7}" type="slidenum">
              <a:rPr lang="he-IL"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62351443"/>
      </p:ext>
    </p:extLst>
  </p:cSld>
  <p:clrMapOvr>
    <a:masterClrMapping/>
  </p:clrMapOvr>
  <p:transition advClick="0" advTm="15000">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a:t>לחץ כדי לערוך סגנון כותרת משנה של תבנית בסיס</a:t>
            </a:r>
          </a:p>
        </p:txBody>
      </p:sp>
      <p:sp>
        <p:nvSpPr>
          <p:cNvPr id="4" name="Rectangle 4"/>
          <p:cNvSpPr>
            <a:spLocks noGrp="1" noChangeArrowheads="1"/>
          </p:cNvSpPr>
          <p:nvPr>
            <p:ph type="dt" sz="half" idx="10"/>
          </p:nvPr>
        </p:nvSpPr>
        <p:spPr>
          <a:ln/>
        </p:spPr>
        <p:txBody>
          <a:bodyPr/>
          <a:lstStyle>
            <a:lvl1pPr>
              <a:defRPr/>
            </a:lvl1pPr>
          </a:lstStyle>
          <a:p>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A29B566-049D-410F-8F52-BA7410E9959B}" type="slidenum">
              <a:rPr lang="he-IL"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59635449"/>
      </p:ext>
    </p:extLst>
  </p:cSld>
  <p:clrMapOvr>
    <a:masterClrMapping/>
  </p:clrMapOvr>
  <p:transition advClick="0" advTm="15000">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endParaRPr lang="en-US" dirty="0">
              <a:solidFill>
                <a:prstClr val="white">
                  <a:shade val="50000"/>
                </a:prstClr>
              </a:solidFill>
            </a:endParaRPr>
          </a:p>
        </p:txBody>
      </p:sp>
      <p:sp>
        <p:nvSpPr>
          <p:cNvPr id="3" name="מציין מיקום של כותרת תחתונה 2"/>
          <p:cNvSpPr>
            <a:spLocks noGrp="1"/>
          </p:cNvSpPr>
          <p:nvPr>
            <p:ph type="ftr" sz="quarter" idx="11"/>
          </p:nvPr>
        </p:nvSpPr>
        <p:spPr/>
        <p:txBody>
          <a:bodyPr/>
          <a:lstStyle/>
          <a:p>
            <a:endParaRPr lang="en-US" dirty="0">
              <a:solidFill>
                <a:prstClr val="white">
                  <a:shade val="50000"/>
                </a:prstClr>
              </a:solidFill>
            </a:endParaRPr>
          </a:p>
        </p:txBody>
      </p:sp>
      <p:sp>
        <p:nvSpPr>
          <p:cNvPr id="4" name="מציין מיקום של מספר שקופית 3"/>
          <p:cNvSpPr>
            <a:spLocks noGrp="1"/>
          </p:cNvSpPr>
          <p:nvPr>
            <p:ph type="sldNum" sz="quarter" idx="12"/>
          </p:nvPr>
        </p:nvSpPr>
        <p:spPr/>
        <p:txBody>
          <a:bodyPr/>
          <a:lstStyle/>
          <a:p>
            <a:fld id="{5A6795EF-C865-44C6-8B9B-7AC079E07ED7}" type="slidenum">
              <a:rPr lang="he-IL"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3080202465"/>
      </p:ext>
    </p:extLst>
  </p:cSld>
  <p:clrMapOvr>
    <a:masterClrMapping/>
  </p:clrMapOvr>
  <p:transition advClick="0" advTm="15000">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מלבן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8" name="תמונה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מציין מיקום של כותרת 1"/>
          <p:cNvSpPr>
            <a:spLocks noGrp="1"/>
          </p:cNvSpPr>
          <p:nvPr>
            <p:ph type="title"/>
          </p:nvPr>
        </p:nvSpPr>
        <p:spPr bwMode="black">
          <a:xfrm>
            <a:off x="1280160" y="466343"/>
            <a:ext cx="9628632" cy="1362113"/>
          </a:xfrm>
          <a:prstGeom prst="rect">
            <a:avLst/>
          </a:prstGeom>
        </p:spPr>
        <p:txBody>
          <a:bodyPr vert="horz" lIns="91440" tIns="45720" rIns="91440" bIns="45720" rtlCol="1" anchor="ctr">
            <a:normAutofit/>
          </a:bodyPr>
          <a:lstStyle/>
          <a:p>
            <a:pPr rtl="1"/>
            <a:r>
              <a:rPr lang="he-IL" dirty="0"/>
              <a:t>לחץ כדי לערוך סגנון כותרת של תבנית בסיס</a:t>
            </a:r>
          </a:p>
        </p:txBody>
      </p:sp>
      <p:sp>
        <p:nvSpPr>
          <p:cNvPr id="3" name="מציין מיקום טקסט 2"/>
          <p:cNvSpPr>
            <a:spLocks noGrp="1"/>
          </p:cNvSpPr>
          <p:nvPr>
            <p:ph type="body" idx="1"/>
          </p:nvPr>
        </p:nvSpPr>
        <p:spPr>
          <a:xfrm>
            <a:off x="1280160" y="2190749"/>
            <a:ext cx="9628632" cy="3986213"/>
          </a:xfrm>
          <a:prstGeom prst="rect">
            <a:avLst/>
          </a:prstGeom>
        </p:spPr>
        <p:txBody>
          <a:bodyPr vert="horz" lIns="91440" tIns="45720" rIns="91440" bIns="45720" rtlCol="1">
            <a:normAutofit/>
          </a:bodyPr>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a:p>
            <a:pPr lvl="5" rtl="1"/>
            <a:r>
              <a:rPr lang="he-IL" dirty="0"/>
              <a:t>שישית</a:t>
            </a:r>
          </a:p>
          <a:p>
            <a:pPr lvl="6" rtl="1"/>
            <a:r>
              <a:rPr lang="he-IL" dirty="0"/>
              <a:t>שביעית</a:t>
            </a:r>
          </a:p>
          <a:p>
            <a:pPr lvl="7" rtl="1"/>
            <a:r>
              <a:rPr lang="he-IL" dirty="0"/>
              <a:t>שמינית</a:t>
            </a:r>
          </a:p>
          <a:p>
            <a:pPr lvl="8" rtl="1"/>
            <a:r>
              <a:rPr lang="he-IL" dirty="0"/>
              <a:t>תשיעית</a:t>
            </a:r>
          </a:p>
        </p:txBody>
      </p:sp>
      <p:sp>
        <p:nvSpPr>
          <p:cNvPr id="4" name="מציין מיקום של תאריך 3"/>
          <p:cNvSpPr>
            <a:spLocks noGrp="1"/>
          </p:cNvSpPr>
          <p:nvPr>
            <p:ph type="dt" sz="half" idx="2"/>
          </p:nvPr>
        </p:nvSpPr>
        <p:spPr>
          <a:xfrm>
            <a:off x="8939893" y="6356349"/>
            <a:ext cx="1971947" cy="365125"/>
          </a:xfrm>
          <a:prstGeom prst="rect">
            <a:avLst/>
          </a:prstGeom>
        </p:spPr>
        <p:txBody>
          <a:bodyPr vert="horz" lIns="91440" tIns="45720" rIns="91440" bIns="45720" rtlCol="1" anchor="ctr"/>
          <a:lstStyle>
            <a:lvl1pPr algn="r"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1206483A-6CFF-4C96-8420-CA3B9FC5E389}" type="datetime8">
              <a:rPr lang="he-IL" smtClean="0"/>
              <a:pPr/>
              <a:t>18 אוקטובר 26</a:t>
            </a:fld>
            <a:endParaRPr lang="he-IL" dirty="0"/>
          </a:p>
        </p:txBody>
      </p:sp>
      <p:sp>
        <p:nvSpPr>
          <p:cNvPr id="5" name="מציין מיקום של כותרת תחתונה 4"/>
          <p:cNvSpPr>
            <a:spLocks noGrp="1"/>
          </p:cNvSpPr>
          <p:nvPr>
            <p:ph type="ftr" sz="quarter" idx="3"/>
          </p:nvPr>
        </p:nvSpPr>
        <p:spPr>
          <a:xfrm>
            <a:off x="3252107" y="6356350"/>
            <a:ext cx="5687786" cy="365125"/>
          </a:xfrm>
          <a:prstGeom prst="rect">
            <a:avLst/>
          </a:prstGeom>
        </p:spPr>
        <p:txBody>
          <a:bodyPr vert="horz" lIns="91440" tIns="45720" rIns="91440" bIns="45720" rtlCol="1" anchor="ctr"/>
          <a:lstStyle>
            <a:lvl1pPr algn="ctr"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4"/>
          </p:nvPr>
        </p:nvSpPr>
        <p:spPr>
          <a:xfrm>
            <a:off x="1283209" y="6362698"/>
            <a:ext cx="1968898" cy="365125"/>
          </a:xfrm>
          <a:prstGeom prst="rect">
            <a:avLst/>
          </a:prstGeom>
        </p:spPr>
        <p:txBody>
          <a:bodyPr vert="horz" lIns="91440" tIns="45720" rIns="91440" bIns="45720" rtlCol="1" anchor="ctr"/>
          <a:lstStyle>
            <a:lvl1pPr algn="l"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914400" rtl="1" eaLnBrk="1" latinLnBrk="0" hangingPunct="1">
        <a:lnSpc>
          <a:spcPct val="95000"/>
        </a:lnSpc>
        <a:spcBef>
          <a:spcPct val="0"/>
        </a:spcBef>
        <a:buNone/>
        <a:defRPr sz="30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100000"/>
        </a:lnSpc>
        <a:spcBef>
          <a:spcPts val="1500"/>
        </a:spcBef>
        <a:buFont typeface="Wingdings" panose="05000000000000000000" pitchFamily="2" charset="2"/>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100000"/>
        </a:lnSpc>
        <a:spcBef>
          <a:spcPts val="300"/>
        </a:spcBef>
        <a:buFont typeface="Wingdings" panose="05000000000000000000"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100000"/>
        </a:lnSpc>
        <a:spcBef>
          <a:spcPts val="3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e-IL"/>
              <a:t>לחץ כדי לערוך סגנון כותרת של תבנית בסיס</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1028" name="Rectangle 4"/>
          <p:cNvSpPr>
            <a:spLocks noGrp="1" noChangeArrowheads="1"/>
          </p:cNvSpPr>
          <p:nvPr>
            <p:ph type="dt" sz="half" idx="2"/>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67C4C905-AE40-4DE4-B9AB-6E8595123714}" type="slidenum">
              <a:rPr lang="he-IL"/>
              <a:pPr/>
              <a:t>‹#›</a:t>
            </a:fld>
            <a:endParaRPr lang="en-US" dirty="0"/>
          </a:p>
        </p:txBody>
      </p:sp>
    </p:spTree>
    <p:extLst>
      <p:ext uri="{BB962C8B-B14F-4D97-AF65-F5344CB8AC3E}">
        <p14:creationId xmlns:p14="http://schemas.microsoft.com/office/powerpoint/2010/main" val="1497409601"/>
      </p:ext>
    </p:extLst>
  </p:cSld>
  <p:clrMap bg1="lt1" tx1="dk1" bg2="lt2" tx2="dk2" accent1="accent1" accent2="accent2" accent3="accent3" accent4="accent4" accent5="accent5" accent6="accent6" hlink="hlink" folHlink="folHlink"/>
  <p:sldLayoutIdLst>
    <p:sldLayoutId id="2147483661" r:id="rId1"/>
    <p:sldLayoutId id="2147483662" r:id="rId2"/>
  </p:sldLayoutIdLst>
  <p:transition advClick="0" advTm="15000">
    <p:dissolve/>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מציין מיקום של כותרת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he-IL"/>
              <a:t>לחץ כדי לערוך סגנון כותרת של תבנית בסיס</a:t>
            </a:r>
            <a:endParaRPr kumimoji="0" lang="en-US"/>
          </a:p>
        </p:txBody>
      </p:sp>
      <p:sp>
        <p:nvSpPr>
          <p:cNvPr id="13" name="מציין מיקום טקסט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14" name="מציין מיקום של תאריך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en-US" dirty="0"/>
          </a:p>
        </p:txBody>
      </p:sp>
      <p:sp>
        <p:nvSpPr>
          <p:cNvPr id="3" name="מציין מיקום של כותרת תחתונה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מציין מיקום של מספר שקופית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7C4C905-AE40-4DE4-B9AB-6E8595123714}" type="slidenum">
              <a:rPr lang="he-IL" smtClean="0"/>
              <a:pPr/>
              <a:t>‹#›</a:t>
            </a:fld>
            <a:endParaRPr lang="en-US" dirty="0"/>
          </a:p>
        </p:txBody>
      </p:sp>
    </p:spTree>
    <p:extLst>
      <p:ext uri="{BB962C8B-B14F-4D97-AF65-F5344CB8AC3E}">
        <p14:creationId xmlns:p14="http://schemas.microsoft.com/office/powerpoint/2010/main" val="1820933131"/>
      </p:ext>
    </p:extLst>
  </p:cSld>
  <p:clrMap bg1="dk1" tx1="lt1" bg2="dk2" tx2="lt2" accent1="accent1" accent2="accent2" accent3="accent3" accent4="accent4" accent5="accent5" accent6="accent6" hlink="hlink" folHlink="folHlink"/>
  <p:sldLayoutIdLst>
    <p:sldLayoutId id="2147483667" r:id="rId1"/>
  </p:sldLayoutIdLst>
  <p:transition advClick="0" advTm="15000">
    <p:dissolve/>
  </p:transition>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4.xml"/><Relationship Id="rId1" Type="http://schemas.openxmlformats.org/officeDocument/2006/relationships/themeOverride" Target="../theme/themeOverride1.xml"/><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he.wikipedia.org/wiki/%D7%A4%D7%99%D7%A7%D7%95%D7%97_%D7%A0%D7%A4%D7%A9"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https://he.wikipedia.org/wiki/%D7%94%D7%9C%D7%9B%D7%9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rtlCol="1"/>
          <a:lstStyle/>
          <a:p>
            <a:pPr rtl="1"/>
            <a:r>
              <a:rPr lang="he-IL" dirty="0"/>
              <a:t>מסירות נפש על ארץ ישראל</a:t>
            </a:r>
          </a:p>
        </p:txBody>
      </p:sp>
      <p:sp>
        <p:nvSpPr>
          <p:cNvPr id="3" name="כותרת משנה 2"/>
          <p:cNvSpPr>
            <a:spLocks noGrp="1"/>
          </p:cNvSpPr>
          <p:nvPr>
            <p:ph type="subTitle" idx="1"/>
          </p:nvPr>
        </p:nvSpPr>
        <p:spPr/>
        <p:txBody>
          <a:bodyPr rtlCol="1"/>
          <a:lstStyle/>
          <a:p>
            <a:pPr rtl="1"/>
            <a:r>
              <a:rPr lang="he-IL" dirty="0"/>
              <a:t>הליכות הנהגות וסיפורים</a:t>
            </a:r>
          </a:p>
        </p:txBody>
      </p:sp>
      <p:pic>
        <p:nvPicPr>
          <p:cNvPr id="5" name="תמונה 4">
            <a:extLst>
              <a:ext uri="{FF2B5EF4-FFF2-40B4-BE49-F238E27FC236}">
                <a16:creationId xmlns:a16="http://schemas.microsoft.com/office/drawing/2014/main" id="{6D8DBD6C-A036-847E-1BE7-BCE12A785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17" y="4497652"/>
            <a:ext cx="4393016" cy="2288750"/>
          </a:xfrm>
          <a:prstGeom prst="rect">
            <a:avLst/>
          </a:prstGeom>
        </p:spPr>
      </p:pic>
      <p:pic>
        <p:nvPicPr>
          <p:cNvPr id="7" name="תמונה 6">
            <a:extLst>
              <a:ext uri="{FF2B5EF4-FFF2-40B4-BE49-F238E27FC236}">
                <a16:creationId xmlns:a16="http://schemas.microsoft.com/office/drawing/2014/main" id="{1129C01A-522C-70DC-8A55-D4D514D328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87" y="100509"/>
            <a:ext cx="3666318" cy="2396201"/>
          </a:xfrm>
          <a:prstGeom prst="rect">
            <a:avLst/>
          </a:prstGeom>
        </p:spPr>
      </p:pic>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advTm="20248">
        <p:fade/>
      </p:transition>
    </mc:Choice>
    <mc:Fallback xmlns="">
      <p:transition spd="med" advTm="20248">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תמונה 1" descr="1.jpg"/>
          <p:cNvPicPr>
            <a:picLocks noChangeAspect="1"/>
          </p:cNvPicPr>
          <p:nvPr/>
        </p:nvPicPr>
        <p:blipFill>
          <a:blip r:embed="rId3" cstate="print">
            <a:grayscl/>
          </a:blip>
          <a:stretch>
            <a:fillRect/>
          </a:stretch>
        </p:blipFill>
        <p:spPr>
          <a:xfrm rot="1001872">
            <a:off x="1952596" y="3357562"/>
            <a:ext cx="2214578" cy="2952770"/>
          </a:xfrm>
          <a:prstGeom prst="rect">
            <a:avLst/>
          </a:prstGeom>
        </p:spPr>
      </p:pic>
      <p:pic>
        <p:nvPicPr>
          <p:cNvPr id="3" name="תמונה 2" descr="1.jpg"/>
          <p:cNvPicPr>
            <a:picLocks noChangeAspect="1"/>
          </p:cNvPicPr>
          <p:nvPr/>
        </p:nvPicPr>
        <p:blipFill>
          <a:blip r:embed="rId4" cstate="print"/>
          <a:stretch>
            <a:fillRect/>
          </a:stretch>
        </p:blipFill>
        <p:spPr>
          <a:xfrm>
            <a:off x="4452926" y="357166"/>
            <a:ext cx="1571636" cy="2095514"/>
          </a:xfrm>
          <a:prstGeom prst="rect">
            <a:avLst/>
          </a:prstGeom>
        </p:spPr>
      </p:pic>
      <p:pic>
        <p:nvPicPr>
          <p:cNvPr id="4" name="תמונה 3" descr="1.jpg"/>
          <p:cNvPicPr>
            <a:picLocks noChangeAspect="1"/>
          </p:cNvPicPr>
          <p:nvPr/>
        </p:nvPicPr>
        <p:blipFill>
          <a:blip r:embed="rId5" cstate="print">
            <a:lum bright="10000" contrast="10000"/>
          </a:blip>
          <a:stretch>
            <a:fillRect/>
          </a:stretch>
        </p:blipFill>
        <p:spPr>
          <a:xfrm rot="20421128">
            <a:off x="1738282" y="142852"/>
            <a:ext cx="2571768" cy="3429024"/>
          </a:xfrm>
          <a:prstGeom prst="rect">
            <a:avLst/>
          </a:prstGeom>
        </p:spPr>
      </p:pic>
      <p:pic>
        <p:nvPicPr>
          <p:cNvPr id="5" name="תמונה 4" descr="1.jpg"/>
          <p:cNvPicPr>
            <a:picLocks noChangeAspect="1"/>
          </p:cNvPicPr>
          <p:nvPr/>
        </p:nvPicPr>
        <p:blipFill>
          <a:blip r:embed="rId3" cstate="print">
            <a:duotone>
              <a:schemeClr val="accent4">
                <a:shade val="45000"/>
                <a:satMod val="135000"/>
              </a:schemeClr>
              <a:prstClr val="white"/>
            </a:duotone>
          </a:blip>
          <a:stretch>
            <a:fillRect/>
          </a:stretch>
        </p:blipFill>
        <p:spPr>
          <a:xfrm>
            <a:off x="4238612" y="3571876"/>
            <a:ext cx="2214578" cy="2952770"/>
          </a:xfrm>
          <a:prstGeom prst="rect">
            <a:avLst/>
          </a:prstGeom>
        </p:spPr>
      </p:pic>
      <p:pic>
        <p:nvPicPr>
          <p:cNvPr id="6" name="תמונה 5" descr="1.jpg"/>
          <p:cNvPicPr>
            <a:picLocks noChangeAspect="1"/>
          </p:cNvPicPr>
          <p:nvPr/>
        </p:nvPicPr>
        <p:blipFill>
          <a:blip r:embed="rId4" cstate="print">
            <a:duotone>
              <a:schemeClr val="bg2">
                <a:shade val="45000"/>
                <a:satMod val="135000"/>
              </a:schemeClr>
              <a:prstClr val="white"/>
            </a:duotone>
          </a:blip>
          <a:stretch>
            <a:fillRect/>
          </a:stretch>
        </p:blipFill>
        <p:spPr>
          <a:xfrm rot="1558131">
            <a:off x="6761204" y="4667439"/>
            <a:ext cx="1571636" cy="2095514"/>
          </a:xfrm>
          <a:prstGeom prst="rect">
            <a:avLst/>
          </a:prstGeom>
        </p:spPr>
      </p:pic>
      <p:pic>
        <p:nvPicPr>
          <p:cNvPr id="7" name="תמונה 6" descr="1.jpg"/>
          <p:cNvPicPr>
            <a:picLocks noChangeAspect="1"/>
          </p:cNvPicPr>
          <p:nvPr/>
        </p:nvPicPr>
        <p:blipFill>
          <a:blip r:embed="rId5" cstate="print">
            <a:lum bright="-10000"/>
          </a:blip>
          <a:stretch>
            <a:fillRect/>
          </a:stretch>
        </p:blipFill>
        <p:spPr>
          <a:xfrm rot="877720">
            <a:off x="7704911" y="269175"/>
            <a:ext cx="2571768" cy="3429024"/>
          </a:xfrm>
          <a:prstGeom prst="rect">
            <a:avLst/>
          </a:prstGeom>
        </p:spPr>
      </p:pic>
      <p:pic>
        <p:nvPicPr>
          <p:cNvPr id="8" name="תמונה 7" descr="1.jpg"/>
          <p:cNvPicPr>
            <a:picLocks noChangeAspect="1"/>
          </p:cNvPicPr>
          <p:nvPr/>
        </p:nvPicPr>
        <p:blipFill>
          <a:blip r:embed="rId3" cstate="print">
            <a:duotone>
              <a:schemeClr val="bg2">
                <a:shade val="45000"/>
                <a:satMod val="135000"/>
              </a:schemeClr>
              <a:prstClr val="white"/>
            </a:duotone>
          </a:blip>
          <a:stretch>
            <a:fillRect/>
          </a:stretch>
        </p:blipFill>
        <p:spPr>
          <a:xfrm rot="21025820">
            <a:off x="5754531" y="1735151"/>
            <a:ext cx="2214578" cy="2952770"/>
          </a:xfrm>
          <a:prstGeom prst="rect">
            <a:avLst/>
          </a:prstGeom>
        </p:spPr>
      </p:pic>
      <p:pic>
        <p:nvPicPr>
          <p:cNvPr id="9" name="תמונה 8" descr="1.jpg"/>
          <p:cNvPicPr>
            <a:picLocks noChangeAspect="1"/>
          </p:cNvPicPr>
          <p:nvPr/>
        </p:nvPicPr>
        <p:blipFill>
          <a:blip r:embed="rId3" cstate="print">
            <a:duotone>
              <a:schemeClr val="accent4">
                <a:shade val="45000"/>
                <a:satMod val="135000"/>
              </a:schemeClr>
              <a:prstClr val="white"/>
            </a:duotone>
          </a:blip>
          <a:stretch>
            <a:fillRect/>
          </a:stretch>
        </p:blipFill>
        <p:spPr>
          <a:xfrm>
            <a:off x="8453422" y="3905230"/>
            <a:ext cx="2214578" cy="2952770"/>
          </a:xfrm>
          <a:prstGeom prst="rect">
            <a:avLst/>
          </a:prstGeom>
        </p:spPr>
      </p:pic>
      <p:pic>
        <p:nvPicPr>
          <p:cNvPr id="10" name="תמונה 9" descr="1.jpg"/>
          <p:cNvPicPr>
            <a:picLocks noChangeAspect="1"/>
          </p:cNvPicPr>
          <p:nvPr/>
        </p:nvPicPr>
        <p:blipFill>
          <a:blip r:embed="rId6" cstate="print"/>
          <a:stretch>
            <a:fillRect/>
          </a:stretch>
        </p:blipFill>
        <p:spPr>
          <a:xfrm>
            <a:off x="3952860" y="142852"/>
            <a:ext cx="4875644" cy="6500858"/>
          </a:xfrm>
          <a:prstGeom prst="rect">
            <a:avLst/>
          </a:prstGeom>
          <a:noFill/>
          <a:ln>
            <a:noFill/>
          </a:ln>
        </p:spPr>
      </p:pic>
      <p:sp>
        <p:nvSpPr>
          <p:cNvPr id="11" name="אליפסה 10"/>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2406547310"/>
      </p:ext>
    </p:extLst>
  </p:cSld>
  <p:clrMapOvr>
    <a:masterClrMapping/>
  </p:clrMapOvr>
  <p:transition advClick="0" advTm="49886">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500"/>
                                        <p:tgtEl>
                                          <p:spTgt spid="8"/>
                                        </p:tgtEl>
                                      </p:cBhvr>
                                    </p:animEffect>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500"/>
                                        <p:tgtEl>
                                          <p:spTgt spid="6"/>
                                        </p:tgtEl>
                                      </p:cBhvr>
                                    </p:animEffect>
                                  </p:childTnLst>
                                </p:cTn>
                              </p:par>
                            </p:childTnLst>
                          </p:cTn>
                        </p:par>
                        <p:par>
                          <p:cTn id="25" fill="hold">
                            <p:stCondLst>
                              <p:cond delay="2500"/>
                            </p:stCondLst>
                            <p:childTnLst>
                              <p:par>
                                <p:cTn id="26" presetID="4" presetClass="entr" presetSubtype="16"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in)">
                                      <p:cBhvr>
                                        <p:cTn id="28" dur="500"/>
                                        <p:tgtEl>
                                          <p:spTgt spid="9"/>
                                        </p:tgtEl>
                                      </p:cBhvr>
                                    </p:animEffect>
                                  </p:childTnLst>
                                </p:cTn>
                              </p:par>
                            </p:childTnLst>
                          </p:cTn>
                        </p:par>
                        <p:par>
                          <p:cTn id="29" fill="hold">
                            <p:stCondLst>
                              <p:cond delay="3000"/>
                            </p:stCondLst>
                            <p:childTnLst>
                              <p:par>
                                <p:cTn id="30" presetID="16" presetClass="entr" presetSubtype="2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Horizontal)">
                                      <p:cBhvr>
                                        <p:cTn id="32" dur="500"/>
                                        <p:tgtEl>
                                          <p:spTgt spid="4"/>
                                        </p:tgtEl>
                                      </p:cBhvr>
                                    </p:animEffect>
                                  </p:childTnLst>
                                </p:cTn>
                              </p:par>
                            </p:childTnLst>
                          </p:cTn>
                        </p:par>
                        <p:par>
                          <p:cTn id="33" fill="hold">
                            <p:stCondLst>
                              <p:cond delay="3500"/>
                            </p:stCondLst>
                            <p:childTnLst>
                              <p:par>
                                <p:cTn id="34" presetID="2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edge">
                                      <p:cBhvr>
                                        <p:cTn id="36" dur="500"/>
                                        <p:tgtEl>
                                          <p:spTgt spid="5"/>
                                        </p:tgtEl>
                                      </p:cBhvr>
                                    </p:animEffect>
                                  </p:childTnLst>
                                </p:cTn>
                              </p:par>
                            </p:childTnLst>
                          </p:cTn>
                        </p:par>
                        <p:par>
                          <p:cTn id="37" fill="hold">
                            <p:stCondLst>
                              <p:cond delay="4000"/>
                            </p:stCondLst>
                            <p:childTnLst>
                              <p:par>
                                <p:cTn id="38" presetID="9"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childTnLst>
                          </p:cTn>
                        </p:par>
                        <p:par>
                          <p:cTn id="41" fill="hold">
                            <p:stCondLst>
                              <p:cond delay="4500"/>
                            </p:stCondLst>
                            <p:childTnLst>
                              <p:par>
                                <p:cTn id="42" presetID="6" presetClass="emph" presetSubtype="0" fill="hold" nodeType="afterEffect">
                                  <p:stCondLst>
                                    <p:cond delay="500"/>
                                  </p:stCondLst>
                                  <p:childTnLst>
                                    <p:animScale>
                                      <p:cBhvr>
                                        <p:cTn id="43" dur="2000" fill="hold"/>
                                        <p:tgtEl>
                                          <p:spTgt spid="10"/>
                                        </p:tgtEl>
                                      </p:cBhvr>
                                      <p:by x="120000" y="120000"/>
                                    </p:animScale>
                                  </p:childTnLst>
                                </p:cTn>
                              </p:par>
                            </p:childTnLst>
                          </p:cTn>
                        </p:par>
                        <p:par>
                          <p:cTn id="44" fill="hold">
                            <p:stCondLst>
                              <p:cond delay="7000"/>
                            </p:stCondLst>
                            <p:childTnLst>
                              <p:par>
                                <p:cTn id="45" presetID="52" presetClass="entr" presetSubtype="0" fill="hold" grpId="0" nodeType="afterEffect" nodePh="1">
                                  <p:stCondLst>
                                    <p:cond delay="2000"/>
                                  </p:stCondLst>
                                  <p:endCondLst>
                                    <p:cond evt="begin" delay="0">
                                      <p:tn val="45"/>
                                    </p:cond>
                                  </p:endCondLst>
                                  <p:childTnLst>
                                    <p:set>
                                      <p:cBhvr>
                                        <p:cTn id="46" dur="1" fill="hold">
                                          <p:stCondLst>
                                            <p:cond delay="0"/>
                                          </p:stCondLst>
                                        </p:cTn>
                                        <p:tgtEl>
                                          <p:spTgt spid="11"/>
                                        </p:tgtEl>
                                        <p:attrNameLst>
                                          <p:attrName>style.visibility</p:attrName>
                                        </p:attrNameLst>
                                      </p:cBhvr>
                                      <p:to>
                                        <p:strVal val="visible"/>
                                      </p:to>
                                    </p:set>
                                    <p:animScale>
                                      <p:cBhvr>
                                        <p:cTn id="4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
                                        </p:tgtEl>
                                        <p:attrNameLst>
                                          <p:attrName>ppt_x</p:attrName>
                                          <p:attrName>ppt_y</p:attrName>
                                        </p:attrNameLst>
                                      </p:cBhvr>
                                    </p:animMotion>
                                    <p:animEffect transition="in" filter="fade">
                                      <p:cBhvr>
                                        <p:cTn id="4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000"/>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381324" y="1428736"/>
            <a:ext cx="7286676" cy="3539430"/>
          </a:xfrm>
          <a:prstGeom prst="rect">
            <a:avLst/>
          </a:prstGeom>
          <a:noFill/>
        </p:spPr>
        <p:txBody>
          <a:bodyPr wrap="square" rtlCol="1">
            <a:spAutoFit/>
          </a:bodyPr>
          <a:lstStyle/>
          <a:p>
            <a:pPr algn="ctr"/>
            <a:r>
              <a:rPr lang="he-IL" sz="3200" dirty="0">
                <a:ln w="19050">
                  <a:solidFill>
                    <a:srgbClr val="FFFFFF"/>
                  </a:solidFill>
                </a:ln>
                <a:solidFill>
                  <a:srgbClr val="000000"/>
                </a:solidFill>
                <a:latin typeface="Boaz" pitchFamily="2" charset="-79"/>
                <a:cs typeface="Boaz" pitchFamily="2" charset="-79"/>
              </a:rPr>
              <a:t>עד שהגיע המלחמה... </a:t>
            </a:r>
          </a:p>
          <a:p>
            <a:pPr algn="ctr"/>
            <a:r>
              <a:rPr lang="he-IL" sz="3200" dirty="0">
                <a:ln w="19050">
                  <a:solidFill>
                    <a:srgbClr val="FFFFFF"/>
                  </a:solidFill>
                </a:ln>
                <a:solidFill>
                  <a:srgbClr val="000000"/>
                </a:solidFill>
                <a:latin typeface="Boaz" pitchFamily="2" charset="-79"/>
                <a:cs typeface="Boaz" pitchFamily="2" charset="-79"/>
              </a:rPr>
              <a:t>הרומנים גרשו אותנו. </a:t>
            </a:r>
          </a:p>
          <a:p>
            <a:pPr algn="ctr"/>
            <a:r>
              <a:rPr lang="he-IL" sz="3200" dirty="0">
                <a:ln w="19050">
                  <a:solidFill>
                    <a:srgbClr val="FFFFFF"/>
                  </a:solidFill>
                </a:ln>
                <a:solidFill>
                  <a:srgbClr val="000000"/>
                </a:solidFill>
                <a:latin typeface="Boaz" pitchFamily="2" charset="-79"/>
                <a:cs typeface="Boaz" pitchFamily="2" charset="-79"/>
              </a:rPr>
              <a:t>שנות רעב ומחסור, </a:t>
            </a:r>
          </a:p>
          <a:p>
            <a:pPr algn="ctr"/>
            <a:r>
              <a:rPr lang="he-IL" sz="3200" dirty="0">
                <a:ln w="19050">
                  <a:solidFill>
                    <a:srgbClr val="FFFFFF"/>
                  </a:solidFill>
                </a:ln>
                <a:solidFill>
                  <a:srgbClr val="000000"/>
                </a:solidFill>
                <a:latin typeface="Boaz" pitchFamily="2" charset="-79"/>
                <a:cs typeface="Boaz" pitchFamily="2" charset="-79"/>
              </a:rPr>
              <a:t>פחד ואימה... </a:t>
            </a:r>
          </a:p>
          <a:p>
            <a:pPr algn="ctr"/>
            <a:r>
              <a:rPr lang="he-IL" sz="3200" dirty="0">
                <a:ln w="19050">
                  <a:solidFill>
                    <a:srgbClr val="FFFFFF"/>
                  </a:solidFill>
                </a:ln>
                <a:solidFill>
                  <a:srgbClr val="000000"/>
                </a:solidFill>
                <a:latin typeface="Boaz" pitchFamily="2" charset="-79"/>
                <a:cs typeface="Boaz" pitchFamily="2" charset="-79"/>
              </a:rPr>
              <a:t>וסבא ילד בן 10... </a:t>
            </a:r>
          </a:p>
          <a:p>
            <a:pPr algn="ctr"/>
            <a:r>
              <a:rPr lang="he-IL" sz="3200" dirty="0">
                <a:ln w="19050">
                  <a:solidFill>
                    <a:srgbClr val="FFFFFF"/>
                  </a:solidFill>
                </a:ln>
                <a:solidFill>
                  <a:srgbClr val="000000"/>
                </a:solidFill>
                <a:latin typeface="Boaz" pitchFamily="2" charset="-79"/>
                <a:cs typeface="Boaz" pitchFamily="2" charset="-79"/>
              </a:rPr>
              <a:t>שרד את אותן שנים איומות... </a:t>
            </a:r>
          </a:p>
          <a:p>
            <a:pPr algn="ctr"/>
            <a:r>
              <a:rPr lang="he-IL" sz="3200" dirty="0">
                <a:ln w="19050">
                  <a:solidFill>
                    <a:srgbClr val="FFFFFF"/>
                  </a:solidFill>
                </a:ln>
                <a:solidFill>
                  <a:srgbClr val="000000"/>
                </a:solidFill>
                <a:latin typeface="Boaz" pitchFamily="2" charset="-79"/>
                <a:cs typeface="Boaz" pitchFamily="2" charset="-79"/>
              </a:rPr>
              <a:t>נרדף מתחת רגלי הסוסים</a:t>
            </a:r>
          </a:p>
        </p:txBody>
      </p:sp>
      <p:pic>
        <p:nvPicPr>
          <p:cNvPr id="6146" name="Picture 2" descr="C:\שולחן עבודה\תמונות 1\תמונה\חיות\003.WMF"/>
          <p:cNvPicPr>
            <a:picLocks noChangeAspect="1" noChangeArrowheads="1"/>
          </p:cNvPicPr>
          <p:nvPr/>
        </p:nvPicPr>
        <p:blipFill>
          <a:blip r:embed="rId3"/>
          <a:srcRect/>
          <a:stretch>
            <a:fillRect/>
          </a:stretch>
        </p:blipFill>
        <p:spPr bwMode="auto">
          <a:xfrm>
            <a:off x="1738283" y="642918"/>
            <a:ext cx="2501615" cy="2157412"/>
          </a:xfrm>
          <a:prstGeom prst="rect">
            <a:avLst/>
          </a:prstGeom>
          <a:noFill/>
        </p:spPr>
      </p:pic>
      <p:sp>
        <p:nvSpPr>
          <p:cNvPr id="4" name="אליפסה 3"/>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1190046809"/>
      </p:ext>
    </p:extLst>
  </p:cSld>
  <p:clrMapOvr>
    <a:masterClrMapping/>
  </p:clrMapOvr>
  <p:transition advClick="0" advTm="87026">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0" presetClass="entr" presetSubtype="0" decel="100000" fill="hold" nodeType="afterEffect">
                                  <p:stCondLst>
                                    <p:cond delay="0"/>
                                  </p:stCondLst>
                                  <p:childTnLst>
                                    <p:set>
                                      <p:cBhvr>
                                        <p:cTn id="15" dur="1" fill="hold">
                                          <p:stCondLst>
                                            <p:cond delay="0"/>
                                          </p:stCondLst>
                                        </p:cTn>
                                        <p:tgtEl>
                                          <p:spTgt spid="6146"/>
                                        </p:tgtEl>
                                        <p:attrNameLst>
                                          <p:attrName>style.visibility</p:attrName>
                                        </p:attrNameLst>
                                      </p:cBhvr>
                                      <p:to>
                                        <p:strVal val="visible"/>
                                      </p:to>
                                    </p:set>
                                    <p:anim calcmode="lin" valueType="num">
                                      <p:cBhvr>
                                        <p:cTn id="16" dur="1000" fill="hold"/>
                                        <p:tgtEl>
                                          <p:spTgt spid="6146"/>
                                        </p:tgtEl>
                                        <p:attrNameLst>
                                          <p:attrName>ppt_w</p:attrName>
                                        </p:attrNameLst>
                                      </p:cBhvr>
                                      <p:tavLst>
                                        <p:tav tm="0">
                                          <p:val>
                                            <p:strVal val="#ppt_w+.3"/>
                                          </p:val>
                                        </p:tav>
                                        <p:tav tm="100000">
                                          <p:val>
                                            <p:strVal val="#ppt_w"/>
                                          </p:val>
                                        </p:tav>
                                      </p:tavLst>
                                    </p:anim>
                                    <p:anim calcmode="lin" valueType="num">
                                      <p:cBhvr>
                                        <p:cTn id="17" dur="1000" fill="hold"/>
                                        <p:tgtEl>
                                          <p:spTgt spid="6146"/>
                                        </p:tgtEl>
                                        <p:attrNameLst>
                                          <p:attrName>ppt_h</p:attrName>
                                        </p:attrNameLst>
                                      </p:cBhvr>
                                      <p:tavLst>
                                        <p:tav tm="0">
                                          <p:val>
                                            <p:strVal val="#ppt_h"/>
                                          </p:val>
                                        </p:tav>
                                        <p:tav tm="100000">
                                          <p:val>
                                            <p:strVal val="#ppt_h"/>
                                          </p:val>
                                        </p:tav>
                                      </p:tavLst>
                                    </p:anim>
                                    <p:animEffect transition="in" filter="fade">
                                      <p:cBhvr>
                                        <p:cTn id="18" dur="1000"/>
                                        <p:tgtEl>
                                          <p:spTgt spid="6146"/>
                                        </p:tgtEl>
                                      </p:cBhvr>
                                    </p:animEffect>
                                  </p:childTnLst>
                                </p:cTn>
                              </p:par>
                            </p:childTnLst>
                          </p:cTn>
                        </p:par>
                        <p:par>
                          <p:cTn id="19" fill="hold">
                            <p:stCondLst>
                              <p:cond delay="2000"/>
                            </p:stCondLst>
                            <p:childTnLst>
                              <p:par>
                                <p:cTn id="20" presetID="52" presetClass="entr" presetSubtype="0" fill="hold" grpId="0" nodeType="afterEffect" nodePh="1">
                                  <p:stCondLst>
                                    <p:cond delay="650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Scale>
                                      <p:cBhvr>
                                        <p:cTn id="2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gtEl>
                                        <p:attrNameLst>
                                          <p:attrName>ppt_x</p:attrName>
                                          <p:attrName>ppt_y</p:attrName>
                                        </p:attrNameLst>
                                      </p:cBhvr>
                                    </p:animMotion>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shadeToTitle="1">
        <a:gradFill rotWithShape="0">
          <a:gsLst>
            <a:gs pos="0">
              <a:srgbClr val="FFEBFA"/>
            </a:gs>
            <a:gs pos="30000">
              <a:srgbClr val="C4D6EB"/>
            </a:gs>
            <a:gs pos="60001">
              <a:srgbClr val="85C2FF"/>
            </a:gs>
            <a:gs pos="100000">
              <a:srgbClr val="5E9EFF"/>
            </a:gs>
          </a:gsLst>
          <a:path path="shape">
            <a:fillToRect l="50000" t="50000" r="50000" b="50000"/>
          </a:path>
        </a:gradFill>
        <a:effectLst/>
      </p:bgPr>
    </p:bg>
    <p:spTree>
      <p:nvGrpSpPr>
        <p:cNvPr id="1" name=""/>
        <p:cNvGrpSpPr/>
        <p:nvPr/>
      </p:nvGrpSpPr>
      <p:grpSpPr>
        <a:xfrm>
          <a:off x="0" y="0"/>
          <a:ext cx="0" cy="0"/>
          <a:chOff x="0" y="0"/>
          <a:chExt cx="0" cy="0"/>
        </a:xfrm>
      </p:grpSpPr>
      <p:pic>
        <p:nvPicPr>
          <p:cNvPr id="2" name="תמונה 1" descr="6.jpg"/>
          <p:cNvPicPr>
            <a:picLocks noChangeAspect="1"/>
          </p:cNvPicPr>
          <p:nvPr/>
        </p:nvPicPr>
        <p:blipFill>
          <a:blip r:embed="rId2"/>
          <a:stretch>
            <a:fillRect/>
          </a:stretch>
        </p:blipFill>
        <p:spPr>
          <a:xfrm>
            <a:off x="2024034" y="349498"/>
            <a:ext cx="4786346" cy="3150940"/>
          </a:xfrm>
          <a:prstGeom prst="rect">
            <a:avLst/>
          </a:prstGeom>
        </p:spPr>
      </p:pic>
      <p:pic>
        <p:nvPicPr>
          <p:cNvPr id="3" name="תמונה 2" descr="5.jpg"/>
          <p:cNvPicPr>
            <a:picLocks noChangeAspect="1"/>
          </p:cNvPicPr>
          <p:nvPr/>
        </p:nvPicPr>
        <p:blipFill>
          <a:blip r:embed="rId3" cstate="print"/>
          <a:stretch>
            <a:fillRect/>
          </a:stretch>
        </p:blipFill>
        <p:spPr>
          <a:xfrm>
            <a:off x="7524760" y="2357431"/>
            <a:ext cx="2643206" cy="3664483"/>
          </a:xfrm>
          <a:prstGeom prst="rect">
            <a:avLst/>
          </a:prstGeom>
        </p:spPr>
      </p:pic>
      <p:sp>
        <p:nvSpPr>
          <p:cNvPr id="4" name="TextBox 3"/>
          <p:cNvSpPr txBox="1"/>
          <p:nvPr/>
        </p:nvSpPr>
        <p:spPr>
          <a:xfrm>
            <a:off x="7167570" y="642920"/>
            <a:ext cx="3357586" cy="1661993"/>
          </a:xfrm>
          <a:prstGeom prst="rect">
            <a:avLst/>
          </a:prstGeom>
          <a:noFill/>
        </p:spPr>
        <p:txBody>
          <a:bodyPr wrap="square" rtlCol="1">
            <a:spAutoFit/>
          </a:bodyPr>
          <a:lstStyle/>
          <a:p>
            <a:pPr algn="ctr"/>
            <a:r>
              <a:rPr lang="he-IL" sz="2600" dirty="0">
                <a:solidFill>
                  <a:srgbClr val="000000"/>
                </a:solidFill>
                <a:latin typeface="Arial"/>
                <a:cs typeface="AhlaB" pitchFamily="2" charset="-79"/>
              </a:rPr>
              <a:t>"ושב ה' אלוקים את שבותך וריחמך... והביאך ה' אלוקיך אל הארץ..."</a:t>
            </a:r>
            <a:endParaRPr lang="en-US" sz="2600" dirty="0">
              <a:solidFill>
                <a:srgbClr val="000000"/>
              </a:solidFill>
              <a:latin typeface="Arial"/>
              <a:cs typeface="AhlaB" pitchFamily="2" charset="-79"/>
            </a:endParaRPr>
          </a:p>
          <a:p>
            <a:endParaRPr lang="he-IL" sz="2400" dirty="0">
              <a:solidFill>
                <a:srgbClr val="000000"/>
              </a:solidFill>
              <a:latin typeface="Arial"/>
              <a:cs typeface="AhlaB" pitchFamily="2" charset="-79"/>
            </a:endParaRPr>
          </a:p>
        </p:txBody>
      </p:sp>
      <p:sp>
        <p:nvSpPr>
          <p:cNvPr id="5" name="TextBox 4"/>
          <p:cNvSpPr txBox="1"/>
          <p:nvPr/>
        </p:nvSpPr>
        <p:spPr>
          <a:xfrm>
            <a:off x="2452662" y="4071943"/>
            <a:ext cx="3500462" cy="2215991"/>
          </a:xfrm>
          <a:prstGeom prst="rect">
            <a:avLst/>
          </a:prstGeom>
          <a:noFill/>
        </p:spPr>
        <p:txBody>
          <a:bodyPr wrap="square" rtlCol="1">
            <a:spAutoFit/>
          </a:bodyPr>
          <a:lstStyle/>
          <a:p>
            <a:pPr algn="ctr"/>
            <a:r>
              <a:rPr lang="he-IL" sz="2400" dirty="0">
                <a:solidFill>
                  <a:srgbClr val="000000"/>
                </a:solidFill>
                <a:latin typeface="Arial"/>
                <a:cs typeface="Adl" pitchFamily="2" charset="-79"/>
              </a:rPr>
              <a:t>אונית המעפילים, "כנסת ישראל"</a:t>
            </a:r>
          </a:p>
          <a:p>
            <a:pPr algn="ctr"/>
            <a:r>
              <a:rPr lang="he-IL" sz="2400" dirty="0">
                <a:solidFill>
                  <a:srgbClr val="000000"/>
                </a:solidFill>
                <a:latin typeface="Arial"/>
                <a:cs typeface="Adl" pitchFamily="2" charset="-79"/>
              </a:rPr>
              <a:t> מפליגה מארץ נכר... </a:t>
            </a:r>
          </a:p>
          <a:p>
            <a:pPr algn="ctr"/>
            <a:r>
              <a:rPr lang="he-IL" sz="2400" dirty="0">
                <a:solidFill>
                  <a:srgbClr val="000000"/>
                </a:solidFill>
                <a:latin typeface="Arial"/>
                <a:cs typeface="Adl" pitchFamily="2" charset="-79"/>
              </a:rPr>
              <a:t>ועליה סבא ודודה ברכה- </a:t>
            </a:r>
          </a:p>
          <a:p>
            <a:pPr algn="ctr"/>
            <a:r>
              <a:rPr lang="he-IL" sz="2400" dirty="0">
                <a:solidFill>
                  <a:srgbClr val="000000"/>
                </a:solidFill>
                <a:latin typeface="Arial"/>
                <a:cs typeface="Adl" pitchFamily="2" charset="-79"/>
              </a:rPr>
              <a:t>לחיים חדשים אל המחר...</a:t>
            </a:r>
            <a:endParaRPr lang="en-US" sz="2400" dirty="0">
              <a:solidFill>
                <a:srgbClr val="000000"/>
              </a:solidFill>
              <a:latin typeface="Arial"/>
              <a:cs typeface="Adl" pitchFamily="2" charset="-79"/>
            </a:endParaRPr>
          </a:p>
          <a:p>
            <a:endParaRPr lang="he-IL" dirty="0">
              <a:solidFill>
                <a:srgbClr val="000000"/>
              </a:solidFill>
              <a:latin typeface="Arial"/>
              <a:cs typeface="Adl" pitchFamily="2" charset="-79"/>
            </a:endParaRPr>
          </a:p>
        </p:txBody>
      </p:sp>
      <p:sp>
        <p:nvSpPr>
          <p:cNvPr id="6" name="אליפסה 5"/>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362810012"/>
      </p:ext>
    </p:extLst>
  </p:cSld>
  <p:clrMapOvr>
    <a:masterClrMapping/>
  </p:clrMapOvr>
  <p:transition advClick="0" advTm="186798">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500"/>
                                        <p:tgtEl>
                                          <p:spTgt spid="3"/>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par>
                          <p:cTn id="12" fill="hold">
                            <p:stCondLst>
                              <p:cond delay="1000"/>
                            </p:stCondLst>
                            <p:childTnLst>
                              <p:par>
                                <p:cTn id="13" presetID="50" presetClass="entr" presetSubtype="0" decel="100000" fill="hold"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6"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4">
                                            <p:txEl>
                                              <p:pRg st="0" end="0"/>
                                            </p:txEl>
                                          </p:spTgt>
                                        </p:tgtEl>
                                      </p:cBhvr>
                                    </p:animEffect>
                                  </p:childTnLst>
                                </p:cTn>
                              </p:par>
                            </p:childTnLst>
                          </p:cTn>
                        </p:par>
                        <p:par>
                          <p:cTn id="18" fill="hold">
                            <p:stCondLst>
                              <p:cond delay="2000"/>
                            </p:stCondLst>
                            <p:childTnLst>
                              <p:par>
                                <p:cTn id="19" presetID="40" presetClass="entr" presetSubtype="0" fill="hold" nodeType="afterEffect">
                                  <p:stCondLst>
                                    <p:cond delay="0"/>
                                  </p:stCondLst>
                                  <p:iterate type="lt">
                                    <p:tmPct val="10000"/>
                                  </p:iterate>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anim calcmode="lin" valueType="num">
                                      <p:cBhvr>
                                        <p:cTn id="22" dur="5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23" dur="500" fill="hold"/>
                                        <p:tgtEl>
                                          <p:spTgt spid="5">
                                            <p:txEl>
                                              <p:pRg st="0" end="0"/>
                                            </p:txEl>
                                          </p:spTgt>
                                        </p:tgtEl>
                                        <p:attrNameLst>
                                          <p:attrName>ppt_y</p:attrName>
                                        </p:attrNameLst>
                                      </p:cBhvr>
                                      <p:tavLst>
                                        <p:tav tm="0">
                                          <p:val>
                                            <p:strVal val="#ppt_y"/>
                                          </p:val>
                                        </p:tav>
                                        <p:tav tm="100000">
                                          <p:val>
                                            <p:strVal val="#ppt_y"/>
                                          </p:val>
                                        </p:tav>
                                      </p:tavLst>
                                    </p:anim>
                                  </p:childTnLst>
                                </p:cTn>
                              </p:par>
                              <p:par>
                                <p:cTn id="24" presetID="40" presetClass="entr" presetSubtype="0" fill="hold" nodeType="withEffect">
                                  <p:stCondLst>
                                    <p:cond delay="0"/>
                                  </p:stCondLst>
                                  <p:iterate type="lt">
                                    <p:tmPct val="10000"/>
                                  </p:iterate>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anim calcmode="lin" valueType="num">
                                      <p:cBhvr>
                                        <p:cTn id="27" dur="5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28" dur="500" fill="hold"/>
                                        <p:tgtEl>
                                          <p:spTgt spid="5">
                                            <p:txEl>
                                              <p:pRg st="1" end="1"/>
                                            </p:txEl>
                                          </p:spTgt>
                                        </p:tgtEl>
                                        <p:attrNameLst>
                                          <p:attrName>ppt_y</p:attrName>
                                        </p:attrNameLst>
                                      </p:cBhvr>
                                      <p:tavLst>
                                        <p:tav tm="0">
                                          <p:val>
                                            <p:strVal val="#ppt_y"/>
                                          </p:val>
                                        </p:tav>
                                        <p:tav tm="100000">
                                          <p:val>
                                            <p:strVal val="#ppt_y"/>
                                          </p:val>
                                        </p:tav>
                                      </p:tavLst>
                                    </p:anim>
                                  </p:childTnLst>
                                </p:cTn>
                              </p:par>
                              <p:par>
                                <p:cTn id="29" presetID="40" presetClass="entr" presetSubtype="0" fill="hold" nodeType="withEffect">
                                  <p:stCondLst>
                                    <p:cond delay="0"/>
                                  </p:stCondLst>
                                  <p:iterate type="lt">
                                    <p:tmPct val="10000"/>
                                  </p:iterate>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500"/>
                                        <p:tgtEl>
                                          <p:spTgt spid="5">
                                            <p:txEl>
                                              <p:pRg st="2" end="2"/>
                                            </p:txEl>
                                          </p:spTgt>
                                        </p:tgtEl>
                                      </p:cBhvr>
                                    </p:animEffect>
                                    <p:anim calcmode="lin" valueType="num">
                                      <p:cBhvr>
                                        <p:cTn id="32" dur="5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33" dur="500" fill="hold"/>
                                        <p:tgtEl>
                                          <p:spTgt spid="5">
                                            <p:txEl>
                                              <p:pRg st="2" end="2"/>
                                            </p:txEl>
                                          </p:spTgt>
                                        </p:tgtEl>
                                        <p:attrNameLst>
                                          <p:attrName>ppt_y</p:attrName>
                                        </p:attrNameLst>
                                      </p:cBhvr>
                                      <p:tavLst>
                                        <p:tav tm="0">
                                          <p:val>
                                            <p:strVal val="#ppt_y"/>
                                          </p:val>
                                        </p:tav>
                                        <p:tav tm="100000">
                                          <p:val>
                                            <p:strVal val="#ppt_y"/>
                                          </p:val>
                                        </p:tav>
                                      </p:tavLst>
                                    </p:anim>
                                  </p:childTnLst>
                                </p:cTn>
                              </p:par>
                              <p:par>
                                <p:cTn id="34" presetID="40" presetClass="entr" presetSubtype="0" fill="hold" nodeType="withEffect">
                                  <p:stCondLst>
                                    <p:cond delay="0"/>
                                  </p:stCondLst>
                                  <p:iterate type="lt">
                                    <p:tmPct val="10000"/>
                                  </p:iterate>
                                  <p:childTnLst>
                                    <p:set>
                                      <p:cBhvr>
                                        <p:cTn id="35" dur="1" fill="hold">
                                          <p:stCondLst>
                                            <p:cond delay="0"/>
                                          </p:stCondLst>
                                        </p:cTn>
                                        <p:tgtEl>
                                          <p:spTgt spid="5">
                                            <p:txEl>
                                              <p:pRg st="3" end="3"/>
                                            </p:txEl>
                                          </p:spTgt>
                                        </p:tgtEl>
                                        <p:attrNameLst>
                                          <p:attrName>style.visibility</p:attrName>
                                        </p:attrNameLst>
                                      </p:cBhvr>
                                      <p:to>
                                        <p:strVal val="visible"/>
                                      </p:to>
                                    </p:set>
                                    <p:animEffect transition="in" filter="fade">
                                      <p:cBhvr>
                                        <p:cTn id="36" dur="500"/>
                                        <p:tgtEl>
                                          <p:spTgt spid="5">
                                            <p:txEl>
                                              <p:pRg st="3" end="3"/>
                                            </p:txEl>
                                          </p:spTgt>
                                        </p:tgtEl>
                                      </p:cBhvr>
                                    </p:animEffect>
                                    <p:anim calcmode="lin" valueType="num">
                                      <p:cBhvr>
                                        <p:cTn id="37" dur="5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38"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700"/>
                            </p:stCondLst>
                            <p:childTnLst>
                              <p:par>
                                <p:cTn id="40" presetID="52" presetClass="entr" presetSubtype="0" fill="hold" grpId="0" nodeType="afterEffect" nodePh="1">
                                  <p:stCondLst>
                                    <p:cond delay="9000"/>
                                  </p:stCondLst>
                                  <p:endCondLst>
                                    <p:cond evt="begin" delay="0">
                                      <p:tn val="40"/>
                                    </p:cond>
                                  </p:endCondLst>
                                  <p:childTnLst>
                                    <p:set>
                                      <p:cBhvr>
                                        <p:cTn id="41" dur="1" fill="hold">
                                          <p:stCondLst>
                                            <p:cond delay="0"/>
                                          </p:stCondLst>
                                        </p:cTn>
                                        <p:tgtEl>
                                          <p:spTgt spid="6"/>
                                        </p:tgtEl>
                                        <p:attrNameLst>
                                          <p:attrName>style.visibility</p:attrName>
                                        </p:attrNameLst>
                                      </p:cBhvr>
                                      <p:to>
                                        <p:strVal val="visible"/>
                                      </p:to>
                                    </p:set>
                                    <p:animScale>
                                      <p:cBhvr>
                                        <p:cTn id="4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6"/>
                                        </p:tgtEl>
                                        <p:attrNameLst>
                                          <p:attrName>ppt_x</p:attrName>
                                          <p:attrName>ppt_y</p:attrName>
                                        </p:attrNameLst>
                                      </p:cBhvr>
                                    </p:animMotion>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8.jpg"/>
          <p:cNvPicPr>
            <a:picLocks noChangeAspect="1"/>
          </p:cNvPicPr>
          <p:nvPr/>
        </p:nvPicPr>
        <p:blipFill>
          <a:blip r:embed="rId3"/>
          <a:srcRect r="8204" b="32566"/>
          <a:stretch>
            <a:fillRect/>
          </a:stretch>
        </p:blipFill>
        <p:spPr>
          <a:xfrm rot="20611441">
            <a:off x="2237777" y="527191"/>
            <a:ext cx="3214710" cy="34840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p:cNvSpPr txBox="1"/>
          <p:nvPr/>
        </p:nvSpPr>
        <p:spPr>
          <a:xfrm>
            <a:off x="5381620" y="1071547"/>
            <a:ext cx="5072066" cy="6555641"/>
          </a:xfrm>
          <a:prstGeom prst="rect">
            <a:avLst/>
          </a:prstGeom>
          <a:noFill/>
        </p:spPr>
        <p:txBody>
          <a:bodyPr wrap="square" rtlCol="1">
            <a:spAutoFit/>
          </a:bodyPr>
          <a:lstStyle/>
          <a:p>
            <a:r>
              <a:rPr lang="he-IL" sz="3000" dirty="0">
                <a:solidFill>
                  <a:prstClr val="white"/>
                </a:solidFill>
                <a:latin typeface="Book Antiqua"/>
                <a:cs typeface="AristocratB" pitchFamily="2" charset="-79"/>
              </a:rPr>
              <a:t>האוניה נתפסת בידי האנגלים, </a:t>
            </a:r>
          </a:p>
          <a:p>
            <a:r>
              <a:rPr lang="he-IL" sz="3000" dirty="0">
                <a:solidFill>
                  <a:prstClr val="white"/>
                </a:solidFill>
                <a:latin typeface="Book Antiqua"/>
                <a:cs typeface="AristocratB" pitchFamily="2" charset="-79"/>
              </a:rPr>
              <a:t>עם קופסאות שימורים- נלחמו המעפילים. </a:t>
            </a:r>
          </a:p>
          <a:p>
            <a:r>
              <a:rPr lang="he-IL" sz="3000" dirty="0">
                <a:solidFill>
                  <a:prstClr val="white"/>
                </a:solidFill>
                <a:latin typeface="Book Antiqua"/>
                <a:cs typeface="AristocratB" pitchFamily="2" charset="-79"/>
              </a:rPr>
              <a:t>לצערם שוב הפכו הם לגולים, </a:t>
            </a:r>
          </a:p>
          <a:p>
            <a:r>
              <a:rPr lang="he-IL" sz="3000" dirty="0">
                <a:solidFill>
                  <a:prstClr val="white"/>
                </a:solidFill>
                <a:latin typeface="Book Antiqua"/>
                <a:cs typeface="AristocratB" pitchFamily="2" charset="-79"/>
              </a:rPr>
              <a:t>מעבר לגדרות של קפריסין- באוהלים. </a:t>
            </a:r>
          </a:p>
          <a:p>
            <a:r>
              <a:rPr lang="he-IL" sz="3000" dirty="0">
                <a:solidFill>
                  <a:prstClr val="white"/>
                </a:solidFill>
                <a:latin typeface="Book Antiqua"/>
                <a:cs typeface="AristocratB" pitchFamily="2" charset="-79"/>
              </a:rPr>
              <a:t>השהות בקפריסין לא הייתה כל כך מרה, </a:t>
            </a:r>
          </a:p>
          <a:p>
            <a:r>
              <a:rPr lang="he-IL" sz="3000" dirty="0">
                <a:solidFill>
                  <a:prstClr val="white"/>
                </a:solidFill>
                <a:latin typeface="Book Antiqua"/>
                <a:cs typeface="AristocratB" pitchFamily="2" charset="-79"/>
              </a:rPr>
              <a:t>משום שעם הרב הזנפראץ- ישב ולמד תורה.</a:t>
            </a:r>
          </a:p>
          <a:p>
            <a:r>
              <a:rPr lang="he-IL" sz="3000" dirty="0">
                <a:solidFill>
                  <a:prstClr val="white"/>
                </a:solidFill>
                <a:latin typeface="Book Antiqua"/>
                <a:cs typeface="AristocratB" pitchFamily="2" charset="-79"/>
              </a:rPr>
              <a:t>וכשהצליחו לחמוק מעיני האנגלים, </a:t>
            </a:r>
          </a:p>
          <a:p>
            <a:r>
              <a:rPr lang="he-IL" sz="3000" dirty="0">
                <a:solidFill>
                  <a:prstClr val="white"/>
                </a:solidFill>
                <a:latin typeface="Book Antiqua"/>
                <a:cs typeface="AristocratB" pitchFamily="2" charset="-79"/>
              </a:rPr>
              <a:t>למדו גם שחיה סביב האי בין גלים.</a:t>
            </a:r>
            <a:endParaRPr lang="en-US" sz="3000" dirty="0">
              <a:solidFill>
                <a:prstClr val="white"/>
              </a:solidFill>
              <a:latin typeface="Book Antiqua"/>
              <a:cs typeface="AristocratB" pitchFamily="2" charset="-79"/>
            </a:endParaRPr>
          </a:p>
          <a:p>
            <a:endParaRPr lang="he-IL" sz="3000" dirty="0">
              <a:solidFill>
                <a:prstClr val="white"/>
              </a:solidFill>
              <a:latin typeface="Book Antiqua"/>
              <a:cs typeface="David" panose="020E0502060401010101" pitchFamily="34" charset="-79"/>
            </a:endParaRPr>
          </a:p>
        </p:txBody>
      </p:sp>
      <p:pic>
        <p:nvPicPr>
          <p:cNvPr id="5" name="תמונה 4" descr="8.jpg"/>
          <p:cNvPicPr>
            <a:picLocks noChangeAspect="1"/>
          </p:cNvPicPr>
          <p:nvPr/>
        </p:nvPicPr>
        <p:blipFill>
          <a:blip r:embed="rId4" cstate="print"/>
          <a:srcRect r="8204" b="32566"/>
          <a:stretch>
            <a:fillRect/>
          </a:stretch>
        </p:blipFill>
        <p:spPr>
          <a:xfrm rot="20611441">
            <a:off x="2307518" y="4055312"/>
            <a:ext cx="1055953" cy="11444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תמונה 5" descr="8.jpg"/>
          <p:cNvPicPr>
            <a:picLocks noChangeAspect="1"/>
          </p:cNvPicPr>
          <p:nvPr/>
        </p:nvPicPr>
        <p:blipFill>
          <a:blip r:embed="rId5" cstate="print"/>
          <a:srcRect r="8204" b="32566"/>
          <a:stretch>
            <a:fillRect/>
          </a:stretch>
        </p:blipFill>
        <p:spPr>
          <a:xfrm rot="20611441">
            <a:off x="2036263" y="5432947"/>
            <a:ext cx="628328" cy="6809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אליפסה 6"/>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Book Antiqua"/>
              <a:cs typeface="David" panose="020E0502060401010101" pitchFamily="34" charset="-79"/>
            </a:endParaRPr>
          </a:p>
        </p:txBody>
      </p:sp>
    </p:spTree>
    <p:extLst>
      <p:ext uri="{BB962C8B-B14F-4D97-AF65-F5344CB8AC3E}">
        <p14:creationId xmlns:p14="http://schemas.microsoft.com/office/powerpoint/2010/main" val="3529901984"/>
      </p:ext>
    </p:extLst>
  </p:cSld>
  <p:clrMapOvr>
    <a:masterClrMapping/>
  </p:clrMapOvr>
  <p:transition advClick="0" advTm="105149">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decel="100000"/>
                                        <p:tgtEl>
                                          <p:spTgt spid="5"/>
                                        </p:tgtEl>
                                      </p:cBhvr>
                                    </p:animEffect>
                                    <p:anim calcmode="lin" valueType="num">
                                      <p:cBhvr>
                                        <p:cTn id="16" dur="800" decel="100000" fill="hold"/>
                                        <p:tgtEl>
                                          <p:spTgt spid="5"/>
                                        </p:tgtEl>
                                        <p:attrNameLst>
                                          <p:attrName>style.rotation</p:attrName>
                                        </p:attrNameLst>
                                      </p:cBhvr>
                                      <p:tavLst>
                                        <p:tav tm="0">
                                          <p:val>
                                            <p:fltVal val="-90"/>
                                          </p:val>
                                        </p:tav>
                                        <p:tav tm="100000">
                                          <p:val>
                                            <p:fltVal val="0"/>
                                          </p:val>
                                        </p:tav>
                                      </p:tavLst>
                                    </p:anim>
                                    <p:anim calcmode="lin" valueType="num">
                                      <p:cBhvr>
                                        <p:cTn id="17" dur="800" decel="100000" fill="hold"/>
                                        <p:tgtEl>
                                          <p:spTgt spid="5"/>
                                        </p:tgtEl>
                                        <p:attrNameLst>
                                          <p:attrName>ppt_x</p:attrName>
                                        </p:attrNameLst>
                                      </p:cBhvr>
                                      <p:tavLst>
                                        <p:tav tm="0">
                                          <p:val>
                                            <p:strVal val="#ppt_x+0.4"/>
                                          </p:val>
                                        </p:tav>
                                        <p:tav tm="100000">
                                          <p:val>
                                            <p:strVal val="#ppt_x-0.05"/>
                                          </p:val>
                                        </p:tav>
                                      </p:tavLst>
                                    </p:anim>
                                    <p:anim calcmode="lin" valueType="num">
                                      <p:cBhvr>
                                        <p:cTn id="18" dur="800" decel="100000" fill="hold"/>
                                        <p:tgtEl>
                                          <p:spTgt spid="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800" decel="100000"/>
                                        <p:tgtEl>
                                          <p:spTgt spid="6"/>
                                        </p:tgtEl>
                                      </p:cBhvr>
                                    </p:animEffect>
                                    <p:anim calcmode="lin" valueType="num">
                                      <p:cBhvr>
                                        <p:cTn id="24" dur="800" decel="100000" fill="hold"/>
                                        <p:tgtEl>
                                          <p:spTgt spid="6"/>
                                        </p:tgtEl>
                                        <p:attrNameLst>
                                          <p:attrName>style.rotation</p:attrName>
                                        </p:attrNameLst>
                                      </p:cBhvr>
                                      <p:tavLst>
                                        <p:tav tm="0">
                                          <p:val>
                                            <p:fltVal val="-90"/>
                                          </p:val>
                                        </p:tav>
                                        <p:tav tm="100000">
                                          <p:val>
                                            <p:fltVal val="0"/>
                                          </p:val>
                                        </p:tav>
                                      </p:tavLst>
                                    </p:anim>
                                    <p:anim calcmode="lin" valueType="num">
                                      <p:cBhvr>
                                        <p:cTn id="25" dur="800" decel="100000" fill="hold"/>
                                        <p:tgtEl>
                                          <p:spTgt spid="6"/>
                                        </p:tgtEl>
                                        <p:attrNameLst>
                                          <p:attrName>ppt_x</p:attrName>
                                        </p:attrNameLst>
                                      </p:cBhvr>
                                      <p:tavLst>
                                        <p:tav tm="0">
                                          <p:val>
                                            <p:strVal val="#ppt_x+0.4"/>
                                          </p:val>
                                        </p:tav>
                                        <p:tav tm="100000">
                                          <p:val>
                                            <p:strVal val="#ppt_x-0.05"/>
                                          </p:val>
                                        </p:tav>
                                      </p:tavLst>
                                    </p:anim>
                                    <p:anim calcmode="lin" valueType="num">
                                      <p:cBhvr>
                                        <p:cTn id="26" dur="800" decel="100000" fill="hold"/>
                                        <p:tgtEl>
                                          <p:spTgt spid="6"/>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29" fill="hold">
                            <p:stCondLst>
                              <p:cond delay="1000"/>
                            </p:stCondLst>
                            <p:childTnLst>
                              <p:par>
                                <p:cTn id="30" presetID="34" presetClass="entr" presetSubtype="0" fill="hold" nodeType="after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 from="(-#ppt_w/2)" to="(#ppt_x)" calcmode="lin" valueType="num">
                                      <p:cBhvr>
                                        <p:cTn id="32" dur="600" fill="hold">
                                          <p:stCondLst>
                                            <p:cond delay="0"/>
                                          </p:stCondLst>
                                        </p:cTn>
                                        <p:tgtEl>
                                          <p:spTgt spid="3">
                                            <p:txEl>
                                              <p:pRg st="0" end="0"/>
                                            </p:txEl>
                                          </p:spTgt>
                                        </p:tgtEl>
                                        <p:attrNameLst>
                                          <p:attrName>ppt_x</p:attrName>
                                        </p:attrNameLst>
                                      </p:cBhvr>
                                    </p:anim>
                                    <p:anim from="0" to="-1.0" calcmode="lin" valueType="num">
                                      <p:cBhvr>
                                        <p:cTn id="33" dur="200" decel="50000" autoRev="1" fill="hold">
                                          <p:stCondLst>
                                            <p:cond delay="600"/>
                                          </p:stCondLst>
                                        </p:cTn>
                                        <p:tgtEl>
                                          <p:spTgt spid="3">
                                            <p:txEl>
                                              <p:pRg st="0" end="0"/>
                                            </p:txEl>
                                          </p:spTgt>
                                        </p:tgtEl>
                                        <p:attrNameLst>
                                          <p:attrName>xshear</p:attrName>
                                        </p:attrNameLst>
                                      </p:cBhvr>
                                    </p:anim>
                                    <p:animScale>
                                      <p:cBhvr>
                                        <p:cTn id="34" dur="200" decel="100000" autoRev="1" fill="hold">
                                          <p:stCondLst>
                                            <p:cond delay="600"/>
                                          </p:stCondLst>
                                        </p:cTn>
                                        <p:tgtEl>
                                          <p:spTgt spid="3">
                                            <p:txEl>
                                              <p:pRg st="0" end="0"/>
                                            </p:txEl>
                                          </p:spTgt>
                                        </p:tgtEl>
                                      </p:cBhvr>
                                      <p:from x="100000" y="100000"/>
                                      <p:to x="80000" y="100000"/>
                                    </p:animScale>
                                    <p:anim by="(#ppt_h/3+#ppt_w*0.1)" calcmode="lin" valueType="num">
                                      <p:cBhvr additive="sum">
                                        <p:cTn id="35" dur="200" decel="100000" autoRev="1" fill="hold">
                                          <p:stCondLst>
                                            <p:cond delay="600"/>
                                          </p:stCondLst>
                                        </p:cTn>
                                        <p:tgtEl>
                                          <p:spTgt spid="3">
                                            <p:txEl>
                                              <p:pRg st="0" end="0"/>
                                            </p:txEl>
                                          </p:spTgt>
                                        </p:tgtEl>
                                        <p:attrNameLst>
                                          <p:attrName>ppt_x</p:attrName>
                                        </p:attrNameLst>
                                      </p:cBhvr>
                                    </p:anim>
                                  </p:childTnLst>
                                </p:cTn>
                              </p:par>
                              <p:par>
                                <p:cTn id="36" presetID="34" presetClass="entr" presetSubtype="0" fill="hold" nodeType="with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 from="(-#ppt_w/2)" to="(#ppt_x)" calcmode="lin" valueType="num">
                                      <p:cBhvr>
                                        <p:cTn id="38" dur="600" fill="hold">
                                          <p:stCondLst>
                                            <p:cond delay="0"/>
                                          </p:stCondLst>
                                        </p:cTn>
                                        <p:tgtEl>
                                          <p:spTgt spid="3">
                                            <p:txEl>
                                              <p:pRg st="1" end="1"/>
                                            </p:txEl>
                                          </p:spTgt>
                                        </p:tgtEl>
                                        <p:attrNameLst>
                                          <p:attrName>ppt_x</p:attrName>
                                        </p:attrNameLst>
                                      </p:cBhvr>
                                    </p:anim>
                                    <p:anim from="0" to="-1.0" calcmode="lin" valueType="num">
                                      <p:cBhvr>
                                        <p:cTn id="39" dur="200" decel="50000" autoRev="1" fill="hold">
                                          <p:stCondLst>
                                            <p:cond delay="600"/>
                                          </p:stCondLst>
                                        </p:cTn>
                                        <p:tgtEl>
                                          <p:spTgt spid="3">
                                            <p:txEl>
                                              <p:pRg st="1" end="1"/>
                                            </p:txEl>
                                          </p:spTgt>
                                        </p:tgtEl>
                                        <p:attrNameLst>
                                          <p:attrName>xshear</p:attrName>
                                        </p:attrNameLst>
                                      </p:cBhvr>
                                    </p:anim>
                                    <p:animScale>
                                      <p:cBhvr>
                                        <p:cTn id="40" dur="200" decel="100000" autoRev="1" fill="hold">
                                          <p:stCondLst>
                                            <p:cond delay="600"/>
                                          </p:stCondLst>
                                        </p:cTn>
                                        <p:tgtEl>
                                          <p:spTgt spid="3">
                                            <p:txEl>
                                              <p:pRg st="1" end="1"/>
                                            </p:txEl>
                                          </p:spTgt>
                                        </p:tgtEl>
                                      </p:cBhvr>
                                      <p:from x="100000" y="100000"/>
                                      <p:to x="80000" y="100000"/>
                                    </p:animScale>
                                    <p:anim by="(#ppt_h/3+#ppt_w*0.1)" calcmode="lin" valueType="num">
                                      <p:cBhvr additive="sum">
                                        <p:cTn id="41" dur="200" decel="100000" autoRev="1" fill="hold">
                                          <p:stCondLst>
                                            <p:cond delay="600"/>
                                          </p:stCondLst>
                                        </p:cTn>
                                        <p:tgtEl>
                                          <p:spTgt spid="3">
                                            <p:txEl>
                                              <p:pRg st="1" end="1"/>
                                            </p:txEl>
                                          </p:spTgt>
                                        </p:tgtEl>
                                        <p:attrNameLst>
                                          <p:attrName>ppt_x</p:attrName>
                                        </p:attrNameLst>
                                      </p:cBhvr>
                                    </p:anim>
                                  </p:childTnLst>
                                </p:cTn>
                              </p:par>
                              <p:par>
                                <p:cTn id="42" presetID="34" presetClass="entr" presetSubtype="0" fill="hold"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 from="(-#ppt_w/2)" to="(#ppt_x)" calcmode="lin" valueType="num">
                                      <p:cBhvr>
                                        <p:cTn id="44" dur="600" fill="hold">
                                          <p:stCondLst>
                                            <p:cond delay="0"/>
                                          </p:stCondLst>
                                        </p:cTn>
                                        <p:tgtEl>
                                          <p:spTgt spid="3">
                                            <p:txEl>
                                              <p:pRg st="2" end="2"/>
                                            </p:txEl>
                                          </p:spTgt>
                                        </p:tgtEl>
                                        <p:attrNameLst>
                                          <p:attrName>ppt_x</p:attrName>
                                        </p:attrNameLst>
                                      </p:cBhvr>
                                    </p:anim>
                                    <p:anim from="0" to="-1.0" calcmode="lin" valueType="num">
                                      <p:cBhvr>
                                        <p:cTn id="45" dur="200" decel="50000" autoRev="1" fill="hold">
                                          <p:stCondLst>
                                            <p:cond delay="600"/>
                                          </p:stCondLst>
                                        </p:cTn>
                                        <p:tgtEl>
                                          <p:spTgt spid="3">
                                            <p:txEl>
                                              <p:pRg st="2" end="2"/>
                                            </p:txEl>
                                          </p:spTgt>
                                        </p:tgtEl>
                                        <p:attrNameLst>
                                          <p:attrName>xshear</p:attrName>
                                        </p:attrNameLst>
                                      </p:cBhvr>
                                    </p:anim>
                                    <p:animScale>
                                      <p:cBhvr>
                                        <p:cTn id="46" dur="200" decel="100000" autoRev="1" fill="hold">
                                          <p:stCondLst>
                                            <p:cond delay="600"/>
                                          </p:stCondLst>
                                        </p:cTn>
                                        <p:tgtEl>
                                          <p:spTgt spid="3">
                                            <p:txEl>
                                              <p:pRg st="2" end="2"/>
                                            </p:txEl>
                                          </p:spTgt>
                                        </p:tgtEl>
                                      </p:cBhvr>
                                      <p:from x="100000" y="100000"/>
                                      <p:to x="80000" y="100000"/>
                                    </p:animScale>
                                    <p:anim by="(#ppt_h/3+#ppt_w*0.1)" calcmode="lin" valueType="num">
                                      <p:cBhvr additive="sum">
                                        <p:cTn id="47" dur="200" decel="100000" autoRev="1" fill="hold">
                                          <p:stCondLst>
                                            <p:cond delay="600"/>
                                          </p:stCondLst>
                                        </p:cTn>
                                        <p:tgtEl>
                                          <p:spTgt spid="3">
                                            <p:txEl>
                                              <p:pRg st="2" end="2"/>
                                            </p:txEl>
                                          </p:spTgt>
                                        </p:tgtEl>
                                        <p:attrNameLst>
                                          <p:attrName>ppt_x</p:attrName>
                                        </p:attrNameLst>
                                      </p:cBhvr>
                                    </p:anim>
                                  </p:childTnLst>
                                </p:cTn>
                              </p:par>
                              <p:par>
                                <p:cTn id="48" presetID="34" presetClass="entr" presetSubtype="0" fill="hold" nodeType="with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 from="(-#ppt_w/2)" to="(#ppt_x)" calcmode="lin" valueType="num">
                                      <p:cBhvr>
                                        <p:cTn id="50" dur="600" fill="hold">
                                          <p:stCondLst>
                                            <p:cond delay="0"/>
                                          </p:stCondLst>
                                        </p:cTn>
                                        <p:tgtEl>
                                          <p:spTgt spid="3">
                                            <p:txEl>
                                              <p:pRg st="3" end="3"/>
                                            </p:txEl>
                                          </p:spTgt>
                                        </p:tgtEl>
                                        <p:attrNameLst>
                                          <p:attrName>ppt_x</p:attrName>
                                        </p:attrNameLst>
                                      </p:cBhvr>
                                    </p:anim>
                                    <p:anim from="0" to="-1.0" calcmode="lin" valueType="num">
                                      <p:cBhvr>
                                        <p:cTn id="51" dur="200" decel="50000" autoRev="1" fill="hold">
                                          <p:stCondLst>
                                            <p:cond delay="600"/>
                                          </p:stCondLst>
                                        </p:cTn>
                                        <p:tgtEl>
                                          <p:spTgt spid="3">
                                            <p:txEl>
                                              <p:pRg st="3" end="3"/>
                                            </p:txEl>
                                          </p:spTgt>
                                        </p:tgtEl>
                                        <p:attrNameLst>
                                          <p:attrName>xshear</p:attrName>
                                        </p:attrNameLst>
                                      </p:cBhvr>
                                    </p:anim>
                                    <p:animScale>
                                      <p:cBhvr>
                                        <p:cTn id="52" dur="200" decel="100000" autoRev="1" fill="hold">
                                          <p:stCondLst>
                                            <p:cond delay="600"/>
                                          </p:stCondLst>
                                        </p:cTn>
                                        <p:tgtEl>
                                          <p:spTgt spid="3">
                                            <p:txEl>
                                              <p:pRg st="3" end="3"/>
                                            </p:txEl>
                                          </p:spTgt>
                                        </p:tgtEl>
                                      </p:cBhvr>
                                      <p:from x="100000" y="100000"/>
                                      <p:to x="80000" y="100000"/>
                                    </p:animScale>
                                    <p:anim by="(#ppt_h/3+#ppt_w*0.1)" calcmode="lin" valueType="num">
                                      <p:cBhvr additive="sum">
                                        <p:cTn id="53" dur="200" decel="100000" autoRev="1" fill="hold">
                                          <p:stCondLst>
                                            <p:cond delay="600"/>
                                          </p:stCondLst>
                                        </p:cTn>
                                        <p:tgtEl>
                                          <p:spTgt spid="3">
                                            <p:txEl>
                                              <p:pRg st="3" end="3"/>
                                            </p:txEl>
                                          </p:spTgt>
                                        </p:tgtEl>
                                        <p:attrNameLst>
                                          <p:attrName>ppt_x</p:attrName>
                                        </p:attrNameLst>
                                      </p:cBhvr>
                                    </p:anim>
                                  </p:childTnLst>
                                </p:cTn>
                              </p:par>
                              <p:par>
                                <p:cTn id="54" presetID="34" presetClass="entr" presetSubtype="0" fill="hold" nodeType="withEffect">
                                  <p:stCondLst>
                                    <p:cond delay="0"/>
                                  </p:stCondLst>
                                  <p:childTnLst>
                                    <p:set>
                                      <p:cBhvr>
                                        <p:cTn id="55" dur="1" fill="hold">
                                          <p:stCondLst>
                                            <p:cond delay="0"/>
                                          </p:stCondLst>
                                        </p:cTn>
                                        <p:tgtEl>
                                          <p:spTgt spid="3">
                                            <p:txEl>
                                              <p:pRg st="4" end="4"/>
                                            </p:txEl>
                                          </p:spTgt>
                                        </p:tgtEl>
                                        <p:attrNameLst>
                                          <p:attrName>style.visibility</p:attrName>
                                        </p:attrNameLst>
                                      </p:cBhvr>
                                      <p:to>
                                        <p:strVal val="visible"/>
                                      </p:to>
                                    </p:set>
                                    <p:anim from="(-#ppt_w/2)" to="(#ppt_x)" calcmode="lin" valueType="num">
                                      <p:cBhvr>
                                        <p:cTn id="56" dur="600" fill="hold">
                                          <p:stCondLst>
                                            <p:cond delay="0"/>
                                          </p:stCondLst>
                                        </p:cTn>
                                        <p:tgtEl>
                                          <p:spTgt spid="3">
                                            <p:txEl>
                                              <p:pRg st="4" end="4"/>
                                            </p:txEl>
                                          </p:spTgt>
                                        </p:tgtEl>
                                        <p:attrNameLst>
                                          <p:attrName>ppt_x</p:attrName>
                                        </p:attrNameLst>
                                      </p:cBhvr>
                                    </p:anim>
                                    <p:anim from="0" to="-1.0" calcmode="lin" valueType="num">
                                      <p:cBhvr>
                                        <p:cTn id="57" dur="200" decel="50000" autoRev="1" fill="hold">
                                          <p:stCondLst>
                                            <p:cond delay="600"/>
                                          </p:stCondLst>
                                        </p:cTn>
                                        <p:tgtEl>
                                          <p:spTgt spid="3">
                                            <p:txEl>
                                              <p:pRg st="4" end="4"/>
                                            </p:txEl>
                                          </p:spTgt>
                                        </p:tgtEl>
                                        <p:attrNameLst>
                                          <p:attrName>xshear</p:attrName>
                                        </p:attrNameLst>
                                      </p:cBhvr>
                                    </p:anim>
                                    <p:animScale>
                                      <p:cBhvr>
                                        <p:cTn id="58" dur="200" decel="100000" autoRev="1" fill="hold">
                                          <p:stCondLst>
                                            <p:cond delay="600"/>
                                          </p:stCondLst>
                                        </p:cTn>
                                        <p:tgtEl>
                                          <p:spTgt spid="3">
                                            <p:txEl>
                                              <p:pRg st="4" end="4"/>
                                            </p:txEl>
                                          </p:spTgt>
                                        </p:tgtEl>
                                      </p:cBhvr>
                                      <p:from x="100000" y="100000"/>
                                      <p:to x="80000" y="100000"/>
                                    </p:animScale>
                                    <p:anim by="(#ppt_h/3+#ppt_w*0.1)" calcmode="lin" valueType="num">
                                      <p:cBhvr additive="sum">
                                        <p:cTn id="59" dur="200" decel="100000" autoRev="1" fill="hold">
                                          <p:stCondLst>
                                            <p:cond delay="600"/>
                                          </p:stCondLst>
                                        </p:cTn>
                                        <p:tgtEl>
                                          <p:spTgt spid="3">
                                            <p:txEl>
                                              <p:pRg st="4" end="4"/>
                                            </p:txEl>
                                          </p:spTgt>
                                        </p:tgtEl>
                                        <p:attrNameLst>
                                          <p:attrName>ppt_x</p:attrName>
                                        </p:attrNameLst>
                                      </p:cBhvr>
                                    </p:anim>
                                  </p:childTnLst>
                                </p:cTn>
                              </p:par>
                              <p:par>
                                <p:cTn id="60" presetID="34" presetClass="entr" presetSubtype="0" fill="hold" nodeType="with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anim from="(-#ppt_w/2)" to="(#ppt_x)" calcmode="lin" valueType="num">
                                      <p:cBhvr>
                                        <p:cTn id="62" dur="600" fill="hold">
                                          <p:stCondLst>
                                            <p:cond delay="0"/>
                                          </p:stCondLst>
                                        </p:cTn>
                                        <p:tgtEl>
                                          <p:spTgt spid="3">
                                            <p:txEl>
                                              <p:pRg st="5" end="5"/>
                                            </p:txEl>
                                          </p:spTgt>
                                        </p:tgtEl>
                                        <p:attrNameLst>
                                          <p:attrName>ppt_x</p:attrName>
                                        </p:attrNameLst>
                                      </p:cBhvr>
                                    </p:anim>
                                    <p:anim from="0" to="-1.0" calcmode="lin" valueType="num">
                                      <p:cBhvr>
                                        <p:cTn id="63" dur="200" decel="50000" autoRev="1" fill="hold">
                                          <p:stCondLst>
                                            <p:cond delay="600"/>
                                          </p:stCondLst>
                                        </p:cTn>
                                        <p:tgtEl>
                                          <p:spTgt spid="3">
                                            <p:txEl>
                                              <p:pRg st="5" end="5"/>
                                            </p:txEl>
                                          </p:spTgt>
                                        </p:tgtEl>
                                        <p:attrNameLst>
                                          <p:attrName>xshear</p:attrName>
                                        </p:attrNameLst>
                                      </p:cBhvr>
                                    </p:anim>
                                    <p:animScale>
                                      <p:cBhvr>
                                        <p:cTn id="64" dur="200" decel="100000" autoRev="1" fill="hold">
                                          <p:stCondLst>
                                            <p:cond delay="600"/>
                                          </p:stCondLst>
                                        </p:cTn>
                                        <p:tgtEl>
                                          <p:spTgt spid="3">
                                            <p:txEl>
                                              <p:pRg st="5" end="5"/>
                                            </p:txEl>
                                          </p:spTgt>
                                        </p:tgtEl>
                                      </p:cBhvr>
                                      <p:from x="100000" y="100000"/>
                                      <p:to x="80000" y="100000"/>
                                    </p:animScale>
                                    <p:anim by="(#ppt_h/3+#ppt_w*0.1)" calcmode="lin" valueType="num">
                                      <p:cBhvr additive="sum">
                                        <p:cTn id="65" dur="200" decel="100000" autoRev="1" fill="hold">
                                          <p:stCondLst>
                                            <p:cond delay="600"/>
                                          </p:stCondLst>
                                        </p:cTn>
                                        <p:tgtEl>
                                          <p:spTgt spid="3">
                                            <p:txEl>
                                              <p:pRg st="5" end="5"/>
                                            </p:txEl>
                                          </p:spTgt>
                                        </p:tgtEl>
                                        <p:attrNameLst>
                                          <p:attrName>ppt_x</p:attrName>
                                        </p:attrNameLst>
                                      </p:cBhvr>
                                    </p:anim>
                                  </p:childTnLst>
                                </p:cTn>
                              </p:par>
                              <p:par>
                                <p:cTn id="66" presetID="34" presetClass="entr" presetSubtype="0" fill="hold" nodeType="withEffect">
                                  <p:stCondLst>
                                    <p:cond delay="0"/>
                                  </p:stCondLst>
                                  <p:childTnLst>
                                    <p:set>
                                      <p:cBhvr>
                                        <p:cTn id="67" dur="1" fill="hold">
                                          <p:stCondLst>
                                            <p:cond delay="0"/>
                                          </p:stCondLst>
                                        </p:cTn>
                                        <p:tgtEl>
                                          <p:spTgt spid="3">
                                            <p:txEl>
                                              <p:pRg st="6" end="6"/>
                                            </p:txEl>
                                          </p:spTgt>
                                        </p:tgtEl>
                                        <p:attrNameLst>
                                          <p:attrName>style.visibility</p:attrName>
                                        </p:attrNameLst>
                                      </p:cBhvr>
                                      <p:to>
                                        <p:strVal val="visible"/>
                                      </p:to>
                                    </p:set>
                                    <p:anim from="(-#ppt_w/2)" to="(#ppt_x)" calcmode="lin" valueType="num">
                                      <p:cBhvr>
                                        <p:cTn id="68" dur="600" fill="hold">
                                          <p:stCondLst>
                                            <p:cond delay="0"/>
                                          </p:stCondLst>
                                        </p:cTn>
                                        <p:tgtEl>
                                          <p:spTgt spid="3">
                                            <p:txEl>
                                              <p:pRg st="6" end="6"/>
                                            </p:txEl>
                                          </p:spTgt>
                                        </p:tgtEl>
                                        <p:attrNameLst>
                                          <p:attrName>ppt_x</p:attrName>
                                        </p:attrNameLst>
                                      </p:cBhvr>
                                    </p:anim>
                                    <p:anim from="0" to="-1.0" calcmode="lin" valueType="num">
                                      <p:cBhvr>
                                        <p:cTn id="69" dur="200" decel="50000" autoRev="1" fill="hold">
                                          <p:stCondLst>
                                            <p:cond delay="600"/>
                                          </p:stCondLst>
                                        </p:cTn>
                                        <p:tgtEl>
                                          <p:spTgt spid="3">
                                            <p:txEl>
                                              <p:pRg st="6" end="6"/>
                                            </p:txEl>
                                          </p:spTgt>
                                        </p:tgtEl>
                                        <p:attrNameLst>
                                          <p:attrName>xshear</p:attrName>
                                        </p:attrNameLst>
                                      </p:cBhvr>
                                    </p:anim>
                                    <p:animScale>
                                      <p:cBhvr>
                                        <p:cTn id="70" dur="200" decel="100000" autoRev="1" fill="hold">
                                          <p:stCondLst>
                                            <p:cond delay="600"/>
                                          </p:stCondLst>
                                        </p:cTn>
                                        <p:tgtEl>
                                          <p:spTgt spid="3">
                                            <p:txEl>
                                              <p:pRg st="6" end="6"/>
                                            </p:txEl>
                                          </p:spTgt>
                                        </p:tgtEl>
                                      </p:cBhvr>
                                      <p:from x="100000" y="100000"/>
                                      <p:to x="80000" y="100000"/>
                                    </p:animScale>
                                    <p:anim by="(#ppt_h/3+#ppt_w*0.1)" calcmode="lin" valueType="num">
                                      <p:cBhvr additive="sum">
                                        <p:cTn id="71" dur="200" decel="100000" autoRev="1" fill="hold">
                                          <p:stCondLst>
                                            <p:cond delay="600"/>
                                          </p:stCondLst>
                                        </p:cTn>
                                        <p:tgtEl>
                                          <p:spTgt spid="3">
                                            <p:txEl>
                                              <p:pRg st="6" end="6"/>
                                            </p:txEl>
                                          </p:spTgt>
                                        </p:tgtEl>
                                        <p:attrNameLst>
                                          <p:attrName>ppt_x</p:attrName>
                                        </p:attrNameLst>
                                      </p:cBhvr>
                                    </p:anim>
                                  </p:childTnLst>
                                </p:cTn>
                              </p:par>
                              <p:par>
                                <p:cTn id="72" presetID="34" presetClass="entr" presetSubtype="0" fill="hold" nodeType="withEffect">
                                  <p:stCondLst>
                                    <p:cond delay="0"/>
                                  </p:stCondLst>
                                  <p:childTnLst>
                                    <p:set>
                                      <p:cBhvr>
                                        <p:cTn id="73" dur="1" fill="hold">
                                          <p:stCondLst>
                                            <p:cond delay="0"/>
                                          </p:stCondLst>
                                        </p:cTn>
                                        <p:tgtEl>
                                          <p:spTgt spid="3">
                                            <p:txEl>
                                              <p:pRg st="7" end="7"/>
                                            </p:txEl>
                                          </p:spTgt>
                                        </p:tgtEl>
                                        <p:attrNameLst>
                                          <p:attrName>style.visibility</p:attrName>
                                        </p:attrNameLst>
                                      </p:cBhvr>
                                      <p:to>
                                        <p:strVal val="visible"/>
                                      </p:to>
                                    </p:set>
                                    <p:anim from="(-#ppt_w/2)" to="(#ppt_x)" calcmode="lin" valueType="num">
                                      <p:cBhvr>
                                        <p:cTn id="74" dur="600" fill="hold">
                                          <p:stCondLst>
                                            <p:cond delay="0"/>
                                          </p:stCondLst>
                                        </p:cTn>
                                        <p:tgtEl>
                                          <p:spTgt spid="3">
                                            <p:txEl>
                                              <p:pRg st="7" end="7"/>
                                            </p:txEl>
                                          </p:spTgt>
                                        </p:tgtEl>
                                        <p:attrNameLst>
                                          <p:attrName>ppt_x</p:attrName>
                                        </p:attrNameLst>
                                      </p:cBhvr>
                                    </p:anim>
                                    <p:anim from="0" to="-1.0" calcmode="lin" valueType="num">
                                      <p:cBhvr>
                                        <p:cTn id="75" dur="200" decel="50000" autoRev="1" fill="hold">
                                          <p:stCondLst>
                                            <p:cond delay="600"/>
                                          </p:stCondLst>
                                        </p:cTn>
                                        <p:tgtEl>
                                          <p:spTgt spid="3">
                                            <p:txEl>
                                              <p:pRg st="7" end="7"/>
                                            </p:txEl>
                                          </p:spTgt>
                                        </p:tgtEl>
                                        <p:attrNameLst>
                                          <p:attrName>xshear</p:attrName>
                                        </p:attrNameLst>
                                      </p:cBhvr>
                                    </p:anim>
                                    <p:animScale>
                                      <p:cBhvr>
                                        <p:cTn id="76" dur="200" decel="100000" autoRev="1" fill="hold">
                                          <p:stCondLst>
                                            <p:cond delay="600"/>
                                          </p:stCondLst>
                                        </p:cTn>
                                        <p:tgtEl>
                                          <p:spTgt spid="3">
                                            <p:txEl>
                                              <p:pRg st="7" end="7"/>
                                            </p:txEl>
                                          </p:spTgt>
                                        </p:tgtEl>
                                      </p:cBhvr>
                                      <p:from x="100000" y="100000"/>
                                      <p:to x="80000" y="100000"/>
                                    </p:animScale>
                                    <p:anim by="(#ppt_h/3+#ppt_w*0.1)" calcmode="lin" valueType="num">
                                      <p:cBhvr additive="sum">
                                        <p:cTn id="77" dur="200" decel="100000" autoRev="1" fill="hold">
                                          <p:stCondLst>
                                            <p:cond delay="600"/>
                                          </p:stCondLst>
                                        </p:cTn>
                                        <p:tgtEl>
                                          <p:spTgt spid="3">
                                            <p:txEl>
                                              <p:pRg st="7" end="7"/>
                                            </p:txEl>
                                          </p:spTgt>
                                        </p:tgtEl>
                                        <p:attrNameLst>
                                          <p:attrName>ppt_x</p:attrName>
                                        </p:attrNameLst>
                                      </p:cBhvr>
                                    </p:anim>
                                  </p:childTnLst>
                                </p:cTn>
                              </p:par>
                            </p:childTnLst>
                          </p:cTn>
                        </p:par>
                        <p:par>
                          <p:cTn id="78" fill="hold">
                            <p:stCondLst>
                              <p:cond delay="2000"/>
                            </p:stCondLst>
                            <p:childTnLst>
                              <p:par>
                                <p:cTn id="79" presetID="52" presetClass="entr" presetSubtype="0" fill="hold" grpId="0" nodeType="afterEffect" nodePh="1">
                                  <p:stCondLst>
                                    <p:cond delay="2000"/>
                                  </p:stCondLst>
                                  <p:endCondLst>
                                    <p:cond evt="begin" delay="0">
                                      <p:tn val="79"/>
                                    </p:cond>
                                  </p:endCondLst>
                                  <p:childTnLst>
                                    <p:set>
                                      <p:cBhvr>
                                        <p:cTn id="80" dur="1" fill="hold">
                                          <p:stCondLst>
                                            <p:cond delay="0"/>
                                          </p:stCondLst>
                                        </p:cTn>
                                        <p:tgtEl>
                                          <p:spTgt spid="7"/>
                                        </p:tgtEl>
                                        <p:attrNameLst>
                                          <p:attrName>style.visibility</p:attrName>
                                        </p:attrNameLst>
                                      </p:cBhvr>
                                      <p:to>
                                        <p:strVal val="visible"/>
                                      </p:to>
                                    </p:set>
                                    <p:animScale>
                                      <p:cBhvr>
                                        <p:cTn id="8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7"/>
                                        </p:tgtEl>
                                        <p:attrNameLst>
                                          <p:attrName>ppt_x</p:attrName>
                                          <p:attrName>ppt_y</p:attrName>
                                        </p:attrNameLst>
                                      </p:cBhvr>
                                    </p:animMotion>
                                    <p:animEffect transition="in" filter="fade">
                                      <p:cBhvr>
                                        <p:cTn id="8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8" name="תמונה 7" descr="7.jpg"/>
          <p:cNvPicPr>
            <a:picLocks noChangeAspect="1"/>
          </p:cNvPicPr>
          <p:nvPr/>
        </p:nvPicPr>
        <p:blipFill>
          <a:blip r:embed="rId3"/>
          <a:stretch>
            <a:fillRect/>
          </a:stretch>
        </p:blipFill>
        <p:spPr>
          <a:xfrm rot="21107098">
            <a:off x="2023771" y="1719486"/>
            <a:ext cx="3249564" cy="4518285"/>
          </a:xfrm>
          <a:prstGeom prst="rect">
            <a:avLst/>
          </a:prstGeom>
          <a:ln>
            <a:noFill/>
          </a:ln>
          <a:effectLst>
            <a:softEdge rad="112500"/>
          </a:effectLst>
        </p:spPr>
      </p:pic>
      <p:sp>
        <p:nvSpPr>
          <p:cNvPr id="9" name="TextBox 8"/>
          <p:cNvSpPr txBox="1"/>
          <p:nvPr/>
        </p:nvSpPr>
        <p:spPr>
          <a:xfrm>
            <a:off x="6596066" y="285728"/>
            <a:ext cx="3786214" cy="3970318"/>
          </a:xfrm>
          <a:prstGeom prst="rect">
            <a:avLst/>
          </a:prstGeom>
          <a:noFill/>
        </p:spPr>
        <p:txBody>
          <a:bodyPr wrap="square" rtlCol="1">
            <a:spAutoFit/>
          </a:bodyPr>
          <a:lstStyle/>
          <a:p>
            <a:pPr algn="ctr"/>
            <a:r>
              <a:rPr lang="he-IL" sz="3600" dirty="0">
                <a:solidFill>
                  <a:srgbClr val="000000"/>
                </a:solidFill>
                <a:latin typeface="Arial"/>
                <a:cs typeface="Alice Heavy" pitchFamily="2" charset="-79"/>
              </a:rPr>
              <a:t>סבא כבן 17         עולה ארצה בלי הוריו, </a:t>
            </a:r>
          </a:p>
          <a:p>
            <a:pPr algn="ctr"/>
            <a:r>
              <a:rPr lang="he-IL" sz="3600" dirty="0">
                <a:solidFill>
                  <a:srgbClr val="000000"/>
                </a:solidFill>
                <a:latin typeface="Arial"/>
                <a:cs typeface="Alice Heavy" pitchFamily="2" charset="-79"/>
              </a:rPr>
              <a:t>בודד בשנות נעוריו, תחנות רבות במסעיו, וידו תמיד ביד אלוקיו.</a:t>
            </a:r>
          </a:p>
        </p:txBody>
      </p:sp>
      <p:sp>
        <p:nvSpPr>
          <p:cNvPr id="4" name="אליפסה 3"/>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2257595828"/>
      </p:ext>
    </p:extLst>
  </p:cSld>
  <p:clrMapOvr>
    <a:masterClrMapping/>
  </p:clrMapOvr>
  <p:transition advClick="0" advTm="121433">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 calcmode="lin" valueType="num">
                                      <p:cBhvr>
                                        <p:cTn id="17"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9">
                                            <p:txEl>
                                              <p:pRg st="1" end="1"/>
                                            </p:txEl>
                                          </p:spTgt>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52" presetClass="entr" presetSubtype="0" fill="hold" grpId="0" nodeType="afterEffect" nodePh="1">
                                  <p:stCondLst>
                                    <p:cond delay="750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Scale>
                                      <p:cBhvr>
                                        <p:cTn id="2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gtEl>
                                        <p:attrNameLst>
                                          <p:attrName>ppt_x</p:attrName>
                                          <p:attrName>ppt_y</p:attrName>
                                        </p:attrNameLst>
                                      </p:cBhvr>
                                    </p:animMotion>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
          <p:cNvSpPr>
            <a:spLocks noGrp="1"/>
          </p:cNvSpPr>
          <p:nvPr>
            <p:ph type="title"/>
          </p:nvPr>
        </p:nvSpPr>
        <p:spPr/>
        <p:txBody>
          <a:bodyPr rtlCol="1"/>
          <a:lstStyle/>
          <a:p>
            <a:pPr rtl="1"/>
            <a:r>
              <a:rPr lang="he-IL" dirty="0"/>
              <a:t>קדושת החיים</a:t>
            </a:r>
          </a:p>
        </p:txBody>
      </p:sp>
      <p:sp>
        <p:nvSpPr>
          <p:cNvPr id="14" name="מציין מיקום תוכן 2"/>
          <p:cNvSpPr>
            <a:spLocks noGrp="1"/>
          </p:cNvSpPr>
          <p:nvPr>
            <p:ph idx="1"/>
          </p:nvPr>
        </p:nvSpPr>
        <p:spPr/>
        <p:txBody>
          <a:bodyPr rtlCol="1"/>
          <a:lstStyle/>
          <a:p>
            <a:pPr rtl="1"/>
            <a:r>
              <a:rPr lang="he-IL" dirty="0"/>
              <a:t>קדושת החיים - </a:t>
            </a:r>
            <a:r>
              <a:rPr lang="he-IL" b="0" i="0" dirty="0">
                <a:solidFill>
                  <a:srgbClr val="202122"/>
                </a:solidFill>
                <a:effectLst/>
                <a:latin typeface="Arial" panose="020B0604020202020204" pitchFamily="34" charset="0"/>
              </a:rPr>
              <a:t> בתורה, החיים דוחים את מצוות התורה. </a:t>
            </a:r>
          </a:p>
          <a:p>
            <a:pPr rtl="1"/>
            <a:r>
              <a:rPr lang="he-IL" b="0" i="0" dirty="0">
                <a:solidFill>
                  <a:srgbClr val="202122"/>
                </a:solidFill>
                <a:effectLst/>
                <a:latin typeface="Arial" panose="020B0604020202020204" pitchFamily="34" charset="0"/>
              </a:rPr>
              <a:t>על פי ההלכה, </a:t>
            </a:r>
            <a:r>
              <a:rPr lang="he-IL" b="0" i="0" u="none" strike="noStrike" dirty="0">
                <a:solidFill>
                  <a:srgbClr val="3366CC"/>
                </a:solidFill>
                <a:effectLst/>
                <a:latin typeface="Arial" panose="020B0604020202020204" pitchFamily="34" charset="0"/>
                <a:hlinkClick r:id="rId3" tooltip="פיקוח נפש"/>
              </a:rPr>
              <a:t>פיקוח נפש</a:t>
            </a:r>
            <a:r>
              <a:rPr lang="he-IL" b="0" i="0" dirty="0">
                <a:solidFill>
                  <a:srgbClr val="202122"/>
                </a:solidFill>
                <a:effectLst/>
                <a:latin typeface="Arial" panose="020B0604020202020204" pitchFamily="34" charset="0"/>
              </a:rPr>
              <a:t> דוחה מצוות אחרות. אם בידי אדם הבחירה בין למות לבין לעבור עליהן, עליו לעבור עליהן ובלבד שיישאר בחיים. </a:t>
            </a:r>
          </a:p>
          <a:p>
            <a:pPr rtl="1"/>
            <a:r>
              <a:rPr lang="he-IL" b="0" i="0" u="none" strike="noStrike" dirty="0">
                <a:solidFill>
                  <a:srgbClr val="3366CC"/>
                </a:solidFill>
                <a:effectLst/>
                <a:latin typeface="Arial" panose="020B0604020202020204" pitchFamily="34" charset="0"/>
                <a:hlinkClick r:id="rId4" tooltip="הלכה"/>
              </a:rPr>
              <a:t>הלכה</a:t>
            </a:r>
            <a:r>
              <a:rPr lang="he-IL" b="0" i="0" dirty="0">
                <a:solidFill>
                  <a:srgbClr val="202122"/>
                </a:solidFill>
                <a:effectLst/>
                <a:latin typeface="Arial" panose="020B0604020202020204" pitchFamily="34" charset="0"/>
              </a:rPr>
              <a:t> זו מתבססת על הפסוק: </a:t>
            </a:r>
            <a:r>
              <a:rPr lang="he-IL" b="0" i="0" dirty="0">
                <a:solidFill>
                  <a:srgbClr val="202122"/>
                </a:solidFill>
                <a:effectLst/>
                <a:latin typeface="David" panose="020E0502060401010101" pitchFamily="34" charset="-79"/>
                <a:cs typeface="David" panose="020E0502060401010101" pitchFamily="34" charset="-79"/>
              </a:rPr>
              <a:t>”ושמרתם את </a:t>
            </a:r>
            <a:r>
              <a:rPr lang="he-IL" b="0" i="0" dirty="0" err="1">
                <a:solidFill>
                  <a:srgbClr val="202122"/>
                </a:solidFill>
                <a:effectLst/>
                <a:latin typeface="David" panose="020E0502060401010101" pitchFamily="34" charset="-79"/>
                <a:cs typeface="David" panose="020E0502060401010101" pitchFamily="34" charset="-79"/>
              </a:rPr>
              <a:t>חוקותי</a:t>
            </a:r>
            <a:r>
              <a:rPr lang="he-IL" b="0" i="0" dirty="0">
                <a:solidFill>
                  <a:srgbClr val="202122"/>
                </a:solidFill>
                <a:effectLst/>
                <a:latin typeface="David" panose="020E0502060401010101" pitchFamily="34" charset="-79"/>
                <a:cs typeface="David" panose="020E0502060401010101" pitchFamily="34" charset="-79"/>
              </a:rPr>
              <a:t> ואת משפטי אשר יעשה אותם האדם וחי בהם, אני ה'”</a:t>
            </a:r>
            <a:r>
              <a:rPr lang="he-IL" b="0" i="0" dirty="0">
                <a:solidFill>
                  <a:srgbClr val="202122"/>
                </a:solidFill>
                <a:effectLst/>
                <a:latin typeface="Arial" panose="020B0604020202020204" pitchFamily="34" charset="0"/>
              </a:rPr>
              <a:t>. המצוות ניתנו לאדם לקיימם ולחיות בהם.</a:t>
            </a:r>
            <a:endParaRPr lang="he-IL" dirty="0"/>
          </a:p>
        </p:txBody>
      </p:sp>
      <p:pic>
        <p:nvPicPr>
          <p:cNvPr id="2050" name="Picture 2" descr="קדושת החיים וחירוף הנפש/ קובץ מאמרים לזכרו של אמיר יקותיאל / ישעיהו גפני,  אביעזר רביצקי (עוכרים) - האחים גרין">
            <a:extLst>
              <a:ext uri="{FF2B5EF4-FFF2-40B4-BE49-F238E27FC236}">
                <a16:creationId xmlns:a16="http://schemas.microsoft.com/office/drawing/2014/main" id="{7C4740A0-B301-90CA-47BA-19B4AEF10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6735"/>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advTm="77422">
        <p:fade/>
      </p:transition>
    </mc:Choice>
    <mc:Fallback xmlns="">
      <p:transition spd="med" advTm="77422">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0A6B26-2BA7-90B3-277C-D9F7D19CA0EE}"/>
              </a:ext>
            </a:extLst>
          </p:cNvPr>
          <p:cNvSpPr>
            <a:spLocks noGrp="1"/>
          </p:cNvSpPr>
          <p:nvPr>
            <p:ph type="title"/>
          </p:nvPr>
        </p:nvSpPr>
        <p:spPr/>
        <p:txBody>
          <a:bodyPr/>
          <a:lstStyle/>
          <a:p>
            <a:pPr algn="ctr"/>
            <a:r>
              <a:rPr lang="he-IL" dirty="0"/>
              <a:t>מה ידידות משכנותיך</a:t>
            </a:r>
          </a:p>
        </p:txBody>
      </p:sp>
      <p:sp>
        <p:nvSpPr>
          <p:cNvPr id="3" name="מציין מיקום תוכן 2">
            <a:extLst>
              <a:ext uri="{FF2B5EF4-FFF2-40B4-BE49-F238E27FC236}">
                <a16:creationId xmlns:a16="http://schemas.microsoft.com/office/drawing/2014/main" id="{08B212A9-ED3A-ABEC-8465-8C12EB373DD8}"/>
              </a:ext>
            </a:extLst>
          </p:cNvPr>
          <p:cNvSpPr>
            <a:spLocks noGrp="1"/>
          </p:cNvSpPr>
          <p:nvPr>
            <p:ph idx="1"/>
          </p:nvPr>
        </p:nvSpPr>
        <p:spPr/>
        <p:txBody>
          <a:bodyPr>
            <a:normAutofit/>
          </a:bodyPr>
          <a:lstStyle/>
          <a:p>
            <a:r>
              <a:rPr lang="he-IL" sz="700" dirty="0"/>
              <a:t>תהלים פרק פד. </a:t>
            </a:r>
            <a:r>
              <a:rPr lang="he-IL" dirty="0"/>
              <a:t>לַמְנַצֵּחַ עַל </a:t>
            </a:r>
            <a:r>
              <a:rPr lang="he-IL" dirty="0" err="1"/>
              <a:t>הַגִּתִּית</a:t>
            </a:r>
            <a:r>
              <a:rPr lang="he-IL" dirty="0"/>
              <a:t> לִבְנֵי קֹרַח מִזְמוֹר: מַה יְּדִידוֹת מִשְׁכְּנוֹתֶיךָ יְהֹוָה צְבָאוֹת: נִכְסְפָה וְגַם כָּלְתָה נַפְשִׁי לְחַצְרוֹת יְהֹוָה לִבִּי וּבְשָׂרִי יְרַנְּנוּ אֶל </a:t>
            </a:r>
            <a:r>
              <a:rPr lang="he-IL" dirty="0" err="1"/>
              <a:t>אֵל</a:t>
            </a:r>
            <a:r>
              <a:rPr lang="he-IL" dirty="0"/>
              <a:t> חָי: </a:t>
            </a:r>
          </a:p>
          <a:p>
            <a:pPr algn="just"/>
            <a:r>
              <a:rPr lang="he-IL" dirty="0"/>
              <a:t>גַּם צִפּוֹר מָצְאָה בַיִת וּדְרוֹר קֵן לָהּ אֲשֶׁר שָׁתָה </a:t>
            </a:r>
            <a:r>
              <a:rPr lang="he-IL" dirty="0" err="1"/>
              <a:t>אֶפְרֹחֶיה</a:t>
            </a:r>
            <a:r>
              <a:rPr lang="he-IL" dirty="0"/>
              <a:t>ָ אֶת מִזְבְּחוֹתֶיךָ יְהֹוָה צְבָאוֹת מַלְכִּי </a:t>
            </a:r>
            <a:r>
              <a:rPr lang="he-IL" dirty="0" err="1"/>
              <a:t>וֵאלֹהָי</a:t>
            </a:r>
            <a:r>
              <a:rPr lang="he-IL" dirty="0"/>
              <a:t>: </a:t>
            </a:r>
          </a:p>
          <a:p>
            <a:pPr algn="just"/>
            <a:r>
              <a:rPr lang="he-IL" dirty="0"/>
              <a:t>יֵלְכוּ מֵחַיִל אֶל חָיִל יֵרָאֶה אֶל </a:t>
            </a:r>
            <a:r>
              <a:rPr lang="he-IL" dirty="0" err="1"/>
              <a:t>אֱלֹהִים</a:t>
            </a:r>
            <a:r>
              <a:rPr lang="he-IL" dirty="0"/>
              <a:t> בְּצִיּוֹן: </a:t>
            </a:r>
          </a:p>
          <a:p>
            <a:pPr algn="just"/>
            <a:r>
              <a:rPr lang="he-IL" dirty="0"/>
              <a:t>כִּי טוֹב יוֹם </a:t>
            </a:r>
            <a:r>
              <a:rPr lang="he-IL" dirty="0" err="1"/>
              <a:t>בַּחֲצֵרֶיך</a:t>
            </a:r>
            <a:r>
              <a:rPr lang="he-IL" dirty="0"/>
              <a:t>ָ מֵאָלֶף בָּחַרְתִּי הִסְתּוֹפֵף בְּבֵית </a:t>
            </a:r>
            <a:r>
              <a:rPr lang="he-IL" dirty="0" err="1"/>
              <a:t>אֱלֹהַי</a:t>
            </a:r>
            <a:r>
              <a:rPr lang="he-IL" dirty="0"/>
              <a:t> מִדּוּר </a:t>
            </a:r>
            <a:r>
              <a:rPr lang="he-IL" dirty="0" err="1"/>
              <a:t>בְּאָהֳלֵי</a:t>
            </a:r>
            <a:r>
              <a:rPr lang="he-IL" dirty="0"/>
              <a:t> רֶשַׁע: </a:t>
            </a:r>
          </a:p>
          <a:p>
            <a:pPr algn="just"/>
            <a:r>
              <a:rPr lang="he-IL" dirty="0"/>
              <a:t>יְהֹוָה צְבָאוֹת אַשְׁרֵי אָדָם בֹּטֵחַ בָּךְ: </a:t>
            </a:r>
          </a:p>
        </p:txBody>
      </p:sp>
      <p:pic>
        <p:nvPicPr>
          <p:cNvPr id="3074" name="Picture 2" descr="נכספה וגם כלתה נפשי לחצרות השם | Kroizer">
            <a:extLst>
              <a:ext uri="{FF2B5EF4-FFF2-40B4-BE49-F238E27FC236}">
                <a16:creationId xmlns:a16="http://schemas.microsoft.com/office/drawing/2014/main" id="{71D7345D-4C83-9A78-CFB3-9F6FCFF52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2" y="0"/>
            <a:ext cx="1876425"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תהלים 84:2 HEB - נכספה וגם כלתה נפשי לחצרות">
            <a:extLst>
              <a:ext uri="{FF2B5EF4-FFF2-40B4-BE49-F238E27FC236}">
                <a16:creationId xmlns:a16="http://schemas.microsoft.com/office/drawing/2014/main" id="{E68080FF-5317-B79B-4FC7-812C3F9903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27" y="463946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61810801"/>
      </p:ext>
    </p:extLst>
  </p:cSld>
  <p:clrMapOvr>
    <a:masterClrMapping/>
  </p:clrMapOvr>
  <mc:AlternateContent xmlns:mc="http://schemas.openxmlformats.org/markup-compatibility/2006" xmlns:p14="http://schemas.microsoft.com/office/powerpoint/2010/main">
    <mc:Choice Requires="p14">
      <p:transition spd="med" p14:dur="700" advTm="50916">
        <p:fade/>
      </p:transition>
    </mc:Choice>
    <mc:Fallback xmlns="">
      <p:transition spd="med" advTm="509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412906-5414-D452-0708-B5CEF5B413E3}"/>
              </a:ext>
            </a:extLst>
          </p:cNvPr>
          <p:cNvSpPr>
            <a:spLocks noGrp="1"/>
          </p:cNvSpPr>
          <p:nvPr>
            <p:ph type="title"/>
          </p:nvPr>
        </p:nvSpPr>
        <p:spPr/>
        <p:txBody>
          <a:bodyPr/>
          <a:lstStyle/>
          <a:p>
            <a:pPr algn="ctr"/>
            <a:r>
              <a:rPr lang="he-IL" dirty="0"/>
              <a:t>ארץ חמדה</a:t>
            </a:r>
          </a:p>
        </p:txBody>
      </p:sp>
      <p:sp>
        <p:nvSpPr>
          <p:cNvPr id="3" name="מציין מיקום תוכן 2">
            <a:extLst>
              <a:ext uri="{FF2B5EF4-FFF2-40B4-BE49-F238E27FC236}">
                <a16:creationId xmlns:a16="http://schemas.microsoft.com/office/drawing/2014/main" id="{9E68D5BF-C8B6-EAA8-92CE-EEC93EB2B82F}"/>
              </a:ext>
            </a:extLst>
          </p:cNvPr>
          <p:cNvSpPr>
            <a:spLocks noGrp="1"/>
          </p:cNvSpPr>
          <p:nvPr>
            <p:ph idx="1"/>
          </p:nvPr>
        </p:nvSpPr>
        <p:spPr>
          <a:xfrm>
            <a:off x="127222" y="2190749"/>
            <a:ext cx="10153816" cy="3986213"/>
          </a:xfrm>
        </p:spPr>
        <p:txBody>
          <a:bodyPr>
            <a:normAutofit fontScale="92500"/>
          </a:bodyPr>
          <a:lstStyle/>
          <a:p>
            <a:pPr algn="just"/>
            <a:r>
              <a:rPr lang="he-IL" dirty="0"/>
              <a:t>מדרש </a:t>
            </a:r>
            <a:r>
              <a:rPr lang="he-IL" dirty="0" err="1"/>
              <a:t>תנחומא</a:t>
            </a:r>
            <a:r>
              <a:rPr lang="he-IL" dirty="0"/>
              <a:t> </a:t>
            </a:r>
            <a:r>
              <a:rPr lang="he-IL" sz="800" dirty="0"/>
              <a:t>(</a:t>
            </a:r>
            <a:r>
              <a:rPr lang="he-IL" sz="800" dirty="0" err="1"/>
              <a:t>ורשא</a:t>
            </a:r>
            <a:r>
              <a:rPr lang="he-IL" sz="800" dirty="0"/>
              <a:t>) פרשת ראה סימן ח </a:t>
            </a:r>
            <a:r>
              <a:rPr lang="he-IL" dirty="0"/>
              <a:t>ואתן לך ארץ חמדה (ירמיה ג) ארץ שחמדוה אבות העולם, </a:t>
            </a:r>
          </a:p>
          <a:p>
            <a:pPr algn="just"/>
            <a:r>
              <a:rPr lang="he-IL" dirty="0"/>
              <a:t>אברהם </a:t>
            </a:r>
            <a:r>
              <a:rPr lang="he-IL" dirty="0" err="1"/>
              <a:t>נתאוה</a:t>
            </a:r>
            <a:r>
              <a:rPr lang="he-IL" dirty="0"/>
              <a:t> לה שכה"א (בראשית טו) ויאמר ה' </a:t>
            </a:r>
            <a:r>
              <a:rPr lang="he-IL" dirty="0" err="1"/>
              <a:t>אלהים</a:t>
            </a:r>
            <a:r>
              <a:rPr lang="he-IL" dirty="0"/>
              <a:t> במה אדע כי </a:t>
            </a:r>
            <a:r>
              <a:rPr lang="he-IL" dirty="0" err="1"/>
              <a:t>אירשנה</a:t>
            </a:r>
            <a:r>
              <a:rPr lang="he-IL" dirty="0"/>
              <a:t>,</a:t>
            </a:r>
          </a:p>
          <a:p>
            <a:pPr algn="just"/>
            <a:r>
              <a:rPr lang="he-IL" dirty="0"/>
              <a:t>משה נתאווה לה שנא' (דברים ג) ואתחנן אל ה' וגו' אעברה נא ואראה וגו',</a:t>
            </a:r>
          </a:p>
          <a:p>
            <a:pPr algn="just"/>
            <a:r>
              <a:rPr lang="he-IL" dirty="0"/>
              <a:t>ואף דוד </a:t>
            </a:r>
            <a:r>
              <a:rPr lang="he-IL" dirty="0" err="1"/>
              <a:t>נתאוה</a:t>
            </a:r>
            <a:r>
              <a:rPr lang="he-IL" dirty="0"/>
              <a:t> לה שנא' (תהלים פד) בחרתי הסתופף בבית ה', </a:t>
            </a:r>
          </a:p>
          <a:p>
            <a:pPr algn="just"/>
            <a:r>
              <a:rPr lang="he-IL" dirty="0"/>
              <a:t>מהו הסתופף, רבי תנחום ברבי </a:t>
            </a:r>
            <a:r>
              <a:rPr lang="he-IL" dirty="0" err="1"/>
              <a:t>חנילאי</a:t>
            </a:r>
            <a:r>
              <a:rPr lang="he-IL" dirty="0"/>
              <a:t> ורב, חד אמר </a:t>
            </a:r>
            <a:r>
              <a:rPr lang="he-IL" dirty="0" err="1"/>
              <a:t>אמר</a:t>
            </a:r>
            <a:r>
              <a:rPr lang="he-IL" dirty="0"/>
              <a:t> דוד לפני הקדוש ברוך הוא רבש"ע אפילו יש לי פלטרין וטרקלין בחוצה לארץ ואין לי אלא הסף בא"י בחרתי הסתופף. </a:t>
            </a:r>
          </a:p>
          <a:p>
            <a:pPr algn="just"/>
            <a:r>
              <a:rPr lang="he-IL" dirty="0"/>
              <a:t>וחד אמר אפילו לא יהא לי לאכול בא"י אלא </a:t>
            </a:r>
            <a:r>
              <a:rPr lang="he-IL" dirty="0" err="1"/>
              <a:t>סיפוף</a:t>
            </a:r>
            <a:r>
              <a:rPr lang="he-IL" dirty="0"/>
              <a:t> של </a:t>
            </a:r>
            <a:r>
              <a:rPr lang="he-IL" dirty="0" err="1"/>
              <a:t>חרובין</a:t>
            </a:r>
            <a:r>
              <a:rPr lang="he-IL" dirty="0"/>
              <a:t> בחרתי הסתופף, </a:t>
            </a:r>
          </a:p>
          <a:p>
            <a:pPr algn="just"/>
            <a:r>
              <a:rPr lang="he-IL" dirty="0"/>
              <a:t>הוי ואתן לך ארץ חמדה ארץ שחמדו לה האבות, </a:t>
            </a:r>
          </a:p>
        </p:txBody>
      </p:sp>
      <p:pic>
        <p:nvPicPr>
          <p:cNvPr id="4098" name="Picture 2" descr="ארץ חמדה - מבחר מדרשים, אגדות ואמרות על ארץ ישראל - שמחה רז">
            <a:extLst>
              <a:ext uri="{FF2B5EF4-FFF2-40B4-BE49-F238E27FC236}">
                <a16:creationId xmlns:a16="http://schemas.microsoft.com/office/drawing/2014/main" id="{6C384313-791B-33DF-4E87-534BC9FB4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6939" y="61416"/>
            <a:ext cx="1819275" cy="2505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8278287"/>
      </p:ext>
    </p:extLst>
  </p:cSld>
  <p:clrMapOvr>
    <a:masterClrMapping/>
  </p:clrMapOvr>
  <mc:AlternateContent xmlns:mc="http://schemas.openxmlformats.org/markup-compatibility/2006" xmlns:p14="http://schemas.microsoft.com/office/powerpoint/2010/main">
    <mc:Choice Requires="p14">
      <p:transition spd="med" p14:dur="700" advTm="121687">
        <p:fade/>
      </p:transition>
    </mc:Choice>
    <mc:Fallback xmlns="">
      <p:transition spd="med" advTm="1216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0A6B26-2BA7-90B3-277C-D9F7D19CA0EE}"/>
              </a:ext>
            </a:extLst>
          </p:cNvPr>
          <p:cNvSpPr>
            <a:spLocks noGrp="1"/>
          </p:cNvSpPr>
          <p:nvPr>
            <p:ph type="title"/>
          </p:nvPr>
        </p:nvSpPr>
        <p:spPr/>
        <p:txBody>
          <a:bodyPr/>
          <a:lstStyle/>
          <a:p>
            <a:pPr algn="ctr"/>
            <a:r>
              <a:rPr lang="he-IL" dirty="0" err="1"/>
              <a:t>כיסופין</a:t>
            </a:r>
            <a:endParaRPr lang="he-IL" dirty="0"/>
          </a:p>
        </p:txBody>
      </p:sp>
      <p:sp>
        <p:nvSpPr>
          <p:cNvPr id="3" name="מציין מיקום תוכן 2">
            <a:extLst>
              <a:ext uri="{FF2B5EF4-FFF2-40B4-BE49-F238E27FC236}">
                <a16:creationId xmlns:a16="http://schemas.microsoft.com/office/drawing/2014/main" id="{08B212A9-ED3A-ABEC-8465-8C12EB373DD8}"/>
              </a:ext>
            </a:extLst>
          </p:cNvPr>
          <p:cNvSpPr>
            <a:spLocks noGrp="1"/>
          </p:cNvSpPr>
          <p:nvPr>
            <p:ph idx="1"/>
          </p:nvPr>
        </p:nvSpPr>
        <p:spPr/>
        <p:txBody>
          <a:bodyPr>
            <a:normAutofit/>
          </a:bodyPr>
          <a:lstStyle/>
          <a:p>
            <a:r>
              <a:rPr lang="he-IL" sz="700" dirty="0"/>
              <a:t>תהלים פרק פד. </a:t>
            </a:r>
            <a:r>
              <a:rPr lang="he-IL" dirty="0"/>
              <a:t>לַמְנַצֵּחַ עַל </a:t>
            </a:r>
            <a:r>
              <a:rPr lang="he-IL" dirty="0" err="1"/>
              <a:t>הַגִּתִּית</a:t>
            </a:r>
            <a:r>
              <a:rPr lang="he-IL" dirty="0"/>
              <a:t> לִבְנֵי קֹרַח מִזְמוֹר: מַה יְּדִידוֹת מִשְׁכְּנוֹתֶיךָ יְהֹוָה צְבָאוֹת: נִכְסְפָה וְגַם כָּלְתָה נַפְשִׁי לְחַצְרוֹת יְהֹוָה לִבִּי וּבְשָׂרִי יְרַנְּנוּ אֶל </a:t>
            </a:r>
            <a:r>
              <a:rPr lang="he-IL" dirty="0" err="1"/>
              <a:t>אֵל</a:t>
            </a:r>
            <a:r>
              <a:rPr lang="he-IL" dirty="0"/>
              <a:t> חָי: </a:t>
            </a:r>
          </a:p>
          <a:p>
            <a:pPr algn="just"/>
            <a:r>
              <a:rPr lang="he-IL" dirty="0"/>
              <a:t>גַּם צִפּוֹר מָצְאָה בַיִת וּדְרוֹר קֵן לָהּ אֲשֶׁר שָׁתָה </a:t>
            </a:r>
            <a:r>
              <a:rPr lang="he-IL" dirty="0" err="1"/>
              <a:t>אֶפְרֹחֶיה</a:t>
            </a:r>
            <a:r>
              <a:rPr lang="he-IL" dirty="0"/>
              <a:t>ָ אֶת מִזְבְּחוֹתֶיךָ יְהֹוָה צְבָאוֹת מַלְכִּי </a:t>
            </a:r>
            <a:r>
              <a:rPr lang="he-IL" dirty="0" err="1"/>
              <a:t>וֵאלֹהָי</a:t>
            </a:r>
            <a:r>
              <a:rPr lang="he-IL" dirty="0"/>
              <a:t>: </a:t>
            </a:r>
          </a:p>
          <a:p>
            <a:pPr algn="just"/>
            <a:r>
              <a:rPr lang="he-IL" dirty="0"/>
              <a:t>יֵלְכוּ מֵחַיִל אֶל חָיִל יֵרָאֶה אֶל </a:t>
            </a:r>
            <a:r>
              <a:rPr lang="he-IL" dirty="0" err="1"/>
              <a:t>אֱלֹהִים</a:t>
            </a:r>
            <a:r>
              <a:rPr lang="he-IL" dirty="0"/>
              <a:t> בְּצִיּוֹן: </a:t>
            </a:r>
          </a:p>
          <a:p>
            <a:pPr algn="just"/>
            <a:r>
              <a:rPr lang="he-IL" dirty="0"/>
              <a:t>כִּי טוֹב יוֹם </a:t>
            </a:r>
            <a:r>
              <a:rPr lang="he-IL" dirty="0" err="1"/>
              <a:t>בַּחֲצֵרֶיך</a:t>
            </a:r>
            <a:r>
              <a:rPr lang="he-IL" dirty="0"/>
              <a:t>ָ מֵאָלֶף בָּחַרְתִּי הִסְתּוֹפֵף בְּבֵית </a:t>
            </a:r>
            <a:r>
              <a:rPr lang="he-IL" dirty="0" err="1"/>
              <a:t>אֱלֹהַי</a:t>
            </a:r>
            <a:r>
              <a:rPr lang="he-IL" dirty="0"/>
              <a:t> מִדּוּר </a:t>
            </a:r>
            <a:r>
              <a:rPr lang="he-IL" dirty="0" err="1"/>
              <a:t>בְּאָהֳלֵי</a:t>
            </a:r>
            <a:r>
              <a:rPr lang="he-IL" dirty="0"/>
              <a:t> רֶשַׁע: </a:t>
            </a:r>
            <a:r>
              <a:rPr lang="he-IL" sz="100" dirty="0"/>
              <a:t>יְהֹוָה צְבָאוֹת אַשְׁרֵי אָדָם בֹּטֵחַ בָּךְ: </a:t>
            </a:r>
          </a:p>
          <a:p>
            <a:pPr algn="just"/>
            <a:r>
              <a:rPr lang="he-IL" b="1" dirty="0" err="1"/>
              <a:t>רד"ק</a:t>
            </a:r>
            <a:r>
              <a:rPr lang="he-IL" b="1" dirty="0"/>
              <a:t>: אמר: טוב לי יום אחד </a:t>
            </a:r>
            <a:r>
              <a:rPr lang="he-IL" b="1" dirty="0" err="1"/>
              <a:t>בחצריך</a:t>
            </a:r>
            <a:r>
              <a:rPr lang="he-IL" b="1" dirty="0"/>
              <a:t> </a:t>
            </a:r>
            <a:r>
              <a:rPr lang="he-IL" b="1" dirty="0">
                <a:highlight>
                  <a:srgbClr val="FFFF00"/>
                </a:highlight>
              </a:rPr>
              <a:t>ולמחר אמות</a:t>
            </a:r>
            <a:r>
              <a:rPr lang="he-IL" b="1" dirty="0"/>
              <a:t>, משאחיה אלף ימים או שנים ואני בארץ </a:t>
            </a:r>
            <a:r>
              <a:rPr lang="he-IL" b="1" dirty="0" err="1"/>
              <a:t>נכריה</a:t>
            </a:r>
            <a:r>
              <a:rPr lang="he-IL" b="1" dirty="0"/>
              <a:t>. </a:t>
            </a:r>
          </a:p>
        </p:txBody>
      </p:sp>
    </p:spTree>
    <p:extLst>
      <p:ext uri="{BB962C8B-B14F-4D97-AF65-F5344CB8AC3E}">
        <p14:creationId xmlns:p14="http://schemas.microsoft.com/office/powerpoint/2010/main" val="16806383"/>
      </p:ext>
    </p:extLst>
  </p:cSld>
  <p:clrMapOvr>
    <a:masterClrMapping/>
  </p:clrMapOvr>
  <mc:AlternateContent xmlns:mc="http://schemas.openxmlformats.org/markup-compatibility/2006" xmlns:p14="http://schemas.microsoft.com/office/powerpoint/2010/main">
    <mc:Choice Requires="p14">
      <p:transition spd="med" p14:dur="700" advTm="68152">
        <p:fade/>
      </p:transition>
    </mc:Choice>
    <mc:Fallback xmlns="">
      <p:transition spd="med" advTm="68152">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555D41-2970-4E51-8052-20DC8629EEB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E2262E6-76C4-84F0-1043-1D0CB4FAAF45}"/>
              </a:ext>
            </a:extLst>
          </p:cNvPr>
          <p:cNvSpPr>
            <a:spLocks noGrp="1"/>
          </p:cNvSpPr>
          <p:nvPr>
            <p:ph idx="1"/>
          </p:nvPr>
        </p:nvSpPr>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כמו שכתב הבן איש חי (אדרת אליהו - סוף פרשת כי תבוא): </a:t>
            </a:r>
          </a:p>
          <a:p>
            <a:r>
              <a:rPr lang="he-IL" sz="1800" dirty="0">
                <a:effectLst/>
                <a:latin typeface="Calibri" panose="020F0502020204030204" pitchFamily="34" charset="0"/>
                <a:ea typeface="Calibri" panose="020F0502020204030204" pitchFamily="34" charset="0"/>
                <a:cs typeface="Arial" panose="020B0604020202020204" pitchFamily="34" charset="0"/>
              </a:rPr>
              <a:t>חביב אצלי אותו היום שהוא בחצרך, דהיינו בארץ ישראל, מאלף ימים טובים שאעשה בחוץ לארץ. </a:t>
            </a:r>
          </a:p>
          <a:p>
            <a:r>
              <a:rPr lang="he-IL" sz="1800" dirty="0">
                <a:effectLst/>
                <a:latin typeface="Calibri" panose="020F0502020204030204" pitchFamily="34" charset="0"/>
                <a:ea typeface="Calibri" panose="020F0502020204030204" pitchFamily="34" charset="0"/>
                <a:cs typeface="Arial" panose="020B0604020202020204" pitchFamily="34" charset="0"/>
              </a:rPr>
              <a:t>והסיבה כי בחרתי הסתופף בבת </a:t>
            </a:r>
            <a:r>
              <a:rPr lang="he-IL" sz="1800" dirty="0" err="1">
                <a:effectLst/>
                <a:latin typeface="Calibri" panose="020F0502020204030204" pitchFamily="34" charset="0"/>
                <a:ea typeface="Calibri" panose="020F0502020204030204" pitchFamily="34" charset="0"/>
                <a:cs typeface="Arial" panose="020B0604020202020204" pitchFamily="34" charset="0"/>
              </a:rPr>
              <a:t>אלהי</a:t>
            </a:r>
            <a:r>
              <a:rPr lang="he-IL" sz="1800" dirty="0">
                <a:effectLst/>
                <a:latin typeface="Calibri" panose="020F0502020204030204" pitchFamily="34" charset="0"/>
                <a:ea typeface="Calibri" panose="020F0502020204030204" pitchFamily="34" charset="0"/>
                <a:cs typeface="Arial" panose="020B0604020202020204" pitchFamily="34" charset="0"/>
              </a:rPr>
              <a:t> מדור באוהלי רשע [דהיינו בחוץ לארץ] </a:t>
            </a:r>
            <a:r>
              <a:rPr lang="he-IL" sz="1800" dirty="0" err="1">
                <a:effectLst/>
                <a:latin typeface="Calibri" panose="020F0502020204030204" pitchFamily="34" charset="0"/>
                <a:ea typeface="Calibri" panose="020F0502020204030204" pitchFamily="34" charset="0"/>
                <a:cs typeface="Arial" panose="020B0604020202020204" pitchFamily="34" charset="0"/>
              </a:rPr>
              <a:t>מכיון</a:t>
            </a:r>
            <a:r>
              <a:rPr lang="he-IL" sz="1800" dirty="0">
                <a:effectLst/>
                <a:latin typeface="Calibri" panose="020F0502020204030204" pitchFamily="34" charset="0"/>
                <a:ea typeface="Calibri" panose="020F0502020204030204" pitchFamily="34" charset="0"/>
                <a:cs typeface="Arial" panose="020B0604020202020204" pitchFamily="34" charset="0"/>
              </a:rPr>
              <a:t> שבארצות הגויים אין בהם קדושה. </a:t>
            </a:r>
            <a:endParaRPr lang="he-IL" dirty="0"/>
          </a:p>
        </p:txBody>
      </p:sp>
    </p:spTree>
    <p:extLst>
      <p:ext uri="{BB962C8B-B14F-4D97-AF65-F5344CB8AC3E}">
        <p14:creationId xmlns:p14="http://schemas.microsoft.com/office/powerpoint/2010/main" val="3038354558"/>
      </p:ext>
    </p:extLst>
  </p:cSld>
  <p:clrMapOvr>
    <a:masterClrMapping/>
  </p:clrMapOvr>
  <mc:AlternateContent xmlns:mc="http://schemas.openxmlformats.org/markup-compatibility/2006" xmlns:p14="http://schemas.microsoft.com/office/powerpoint/2010/main">
    <mc:Choice Requires="p14">
      <p:transition spd="med" p14:dur="700" advTm="23488">
        <p:fade/>
      </p:transition>
    </mc:Choice>
    <mc:Fallback xmlns="">
      <p:transition spd="med" advTm="23488">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3FFD83-0465-8D10-BC5C-8D115D09B473}"/>
              </a:ext>
            </a:extLst>
          </p:cNvPr>
          <p:cNvSpPr>
            <a:spLocks noGrp="1"/>
          </p:cNvSpPr>
          <p:nvPr>
            <p:ph type="title"/>
          </p:nvPr>
        </p:nvSpPr>
        <p:spPr/>
        <p:txBody>
          <a:bodyPr/>
          <a:lstStyle/>
          <a:p>
            <a:pPr algn="ctr"/>
            <a:r>
              <a:rPr lang="he-IL" dirty="0"/>
              <a:t>טוב למות בארצנו</a:t>
            </a:r>
          </a:p>
        </p:txBody>
      </p:sp>
      <p:sp>
        <p:nvSpPr>
          <p:cNvPr id="3" name="מציין מיקום תוכן 2">
            <a:extLst>
              <a:ext uri="{FF2B5EF4-FFF2-40B4-BE49-F238E27FC236}">
                <a16:creationId xmlns:a16="http://schemas.microsoft.com/office/drawing/2014/main" id="{BA9F861D-E97F-27CD-8D9B-0F2D597C23B5}"/>
              </a:ext>
            </a:extLst>
          </p:cNvPr>
          <p:cNvSpPr>
            <a:spLocks noGrp="1"/>
          </p:cNvSpPr>
          <p:nvPr>
            <p:ph idx="1"/>
          </p:nvPr>
        </p:nvSpPr>
        <p:spPr/>
        <p:txBody>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מסופר על האדמו"ר מסלונים </a:t>
            </a:r>
            <a:r>
              <a:rPr lang="he-IL" sz="1800" dirty="0" err="1">
                <a:effectLst/>
                <a:latin typeface="Calibri" panose="020F0502020204030204" pitchFamily="34" charset="0"/>
                <a:ea typeface="Calibri" panose="020F0502020204030204" pitchFamily="34" charset="0"/>
                <a:cs typeface="Arial" panose="020B0604020202020204" pitchFamily="34" charset="0"/>
              </a:rPr>
              <a:t>הדברי</a:t>
            </a:r>
            <a:r>
              <a:rPr lang="he-IL" sz="1800" dirty="0">
                <a:effectLst/>
                <a:latin typeface="Calibri" panose="020F0502020204030204" pitchFamily="34" charset="0"/>
                <a:ea typeface="Calibri" panose="020F0502020204030204" pitchFamily="34" charset="0"/>
                <a:cs typeface="Arial" panose="020B0604020202020204" pitchFamily="34" charset="0"/>
              </a:rPr>
              <a:t>-שמואל (אביו של ה'נתיבות שלום' ר' משה-אברהם היה תלמידו): באחד מביקוריו בארץ ישראל ביקר בין השאר במערת צדקיהו אשר בעיר העתיקה, אותה חפר מלך יהודה להימלט מרודפיו.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מאחר שמערה חשוכה זו דומה ל'גן המבוכה', רגילים היו המבקרים בימים ההם, לקשור לרגליהם חבל, שראשו האחד בתחילת המערה, אשר יעזרם במצבי מצוקה, כאשר </a:t>
            </a:r>
            <a:r>
              <a:rPr lang="he-IL" sz="1800" dirty="0" err="1">
                <a:effectLst/>
                <a:latin typeface="Calibri" panose="020F0502020204030204" pitchFamily="34" charset="0"/>
                <a:ea typeface="Calibri" panose="020F0502020204030204" pitchFamily="34" charset="0"/>
                <a:cs typeface="Arial" panose="020B0604020202020204" pitchFamily="34" charset="0"/>
              </a:rPr>
              <a:t>ל"ע</a:t>
            </a:r>
            <a:r>
              <a:rPr lang="he-IL" sz="1800" dirty="0">
                <a:effectLst/>
                <a:latin typeface="Calibri" panose="020F0502020204030204" pitchFamily="34" charset="0"/>
                <a:ea typeface="Calibri" panose="020F0502020204030204" pitchFamily="34" charset="0"/>
                <a:cs typeface="Arial" panose="020B0604020202020204" pitchFamily="34" charset="0"/>
              </a:rPr>
              <a:t> יאבדו את דרכם. איתרע מזלם של רבינו ומלויו, ואפשר מהשתוקקותם כי רבה נשמט החבל השומר מתחת רגליהם.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תחת לבכות את יומו, מהמוות הכמעט ודאי בתנאי הימים ההם, החל הצדיק, </a:t>
            </a:r>
            <a:r>
              <a:rPr lang="he-IL" sz="1800" b="1" dirty="0">
                <a:effectLst/>
                <a:latin typeface="Calibri" panose="020F0502020204030204" pitchFamily="34" charset="0"/>
                <a:ea typeface="Calibri" panose="020F0502020204030204" pitchFamily="34" charset="0"/>
                <a:cs typeface="Arial" panose="020B0604020202020204" pitchFamily="34" charset="0"/>
              </a:rPr>
              <a:t>לפזז ולרקד על גורלו הטוב, למות בארץ הקודש אהובת ליבו,</a:t>
            </a:r>
            <a:r>
              <a:rPr lang="he-IL" sz="1800" dirty="0">
                <a:effectLst/>
                <a:latin typeface="Calibri" panose="020F0502020204030204" pitchFamily="34" charset="0"/>
                <a:ea typeface="Calibri" panose="020F0502020204030204" pitchFamily="34" charset="0"/>
                <a:cs typeface="Arial" panose="020B0604020202020204" pitchFamily="34" charset="0"/>
              </a:rPr>
              <a:t> אליה נכספו בני העם היהודי בכל הדורות בכלל, ורבותיו וזקנו בפרט.</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עודו מרקד, ובמהלך הריקוד נתפסה רגלו שוב בחבל הגואל, ותהי לו נפשו לפליטה... (שמואל בדורו)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1028" name="Picture 4" descr="מערת צדקיהו – ויקיפדיה">
            <a:extLst>
              <a:ext uri="{FF2B5EF4-FFF2-40B4-BE49-F238E27FC236}">
                <a16:creationId xmlns:a16="http://schemas.microsoft.com/office/drawing/2014/main" id="{FBCCCDDA-AB54-BA2F-E3F9-16316618E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86025"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962670"/>
      </p:ext>
    </p:extLst>
  </p:cSld>
  <p:clrMapOvr>
    <a:masterClrMapping/>
  </p:clrMapOvr>
  <mc:AlternateContent xmlns:mc="http://schemas.openxmlformats.org/markup-compatibility/2006" xmlns:p14="http://schemas.microsoft.com/office/powerpoint/2010/main">
    <mc:Choice Requires="p14">
      <p:transition spd="med" p14:dur="700" advTm="109018">
        <p:fade/>
      </p:transition>
    </mc:Choice>
    <mc:Fallback xmlns="">
      <p:transition spd="med" advTm="109018">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229B64-0CCB-DCC3-2EF4-AD5CD5521A62}"/>
              </a:ext>
            </a:extLst>
          </p:cNvPr>
          <p:cNvSpPr>
            <a:spLocks noGrp="1"/>
          </p:cNvSpPr>
          <p:nvPr>
            <p:ph type="title"/>
          </p:nvPr>
        </p:nvSpPr>
        <p:spPr/>
        <p:txBody>
          <a:bodyPr/>
          <a:lstStyle/>
          <a:p>
            <a:pPr algn="ctr"/>
            <a:r>
              <a:rPr lang="he-IL" dirty="0"/>
              <a:t>מי </a:t>
            </a:r>
            <a:r>
              <a:rPr lang="he-IL" dirty="0" err="1"/>
              <a:t>יתן</a:t>
            </a:r>
            <a:r>
              <a:rPr lang="he-IL" dirty="0"/>
              <a:t> לי אבר כיונה</a:t>
            </a:r>
          </a:p>
        </p:txBody>
      </p:sp>
      <p:sp>
        <p:nvSpPr>
          <p:cNvPr id="3" name="מציין מיקום תוכן 2">
            <a:extLst>
              <a:ext uri="{FF2B5EF4-FFF2-40B4-BE49-F238E27FC236}">
                <a16:creationId xmlns:a16="http://schemas.microsoft.com/office/drawing/2014/main" id="{7603A0DD-E851-0A1B-431A-CDB64F2907C6}"/>
              </a:ext>
            </a:extLst>
          </p:cNvPr>
          <p:cNvSpPr>
            <a:spLocks noGrp="1"/>
          </p:cNvSpPr>
          <p:nvPr>
            <p:ph idx="1"/>
          </p:nvPr>
        </p:nvSpPr>
        <p:spPr/>
        <p:txBody>
          <a:bodyPr/>
          <a:lstStyle/>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שאל מלך </a:t>
            </a:r>
            <a:r>
              <a:rPr lang="he-IL" sz="1800" dirty="0" err="1">
                <a:effectLst/>
                <a:latin typeface="Calibri" panose="020F0502020204030204" pitchFamily="34" charset="0"/>
                <a:ea typeface="Calibri" panose="020F0502020204030204" pitchFamily="34" charset="0"/>
                <a:cs typeface="Arial" panose="020B0604020202020204" pitchFamily="34" charset="0"/>
              </a:rPr>
              <a:t>כוזר</a:t>
            </a:r>
            <a:r>
              <a:rPr lang="he-IL" sz="1800" dirty="0">
                <a:effectLst/>
                <a:latin typeface="Calibri" panose="020F0502020204030204" pitchFamily="34" charset="0"/>
                <a:ea typeface="Calibri" panose="020F0502020204030204" pitchFamily="34" charset="0"/>
                <a:cs typeface="Arial" panose="020B0604020202020204" pitchFamily="34" charset="0"/>
              </a:rPr>
              <a:t> את הכוזרי (כוזרי מאמר ה, </a:t>
            </a:r>
            <a:r>
              <a:rPr lang="he-IL" sz="1800" dirty="0" err="1">
                <a:effectLst/>
                <a:latin typeface="Calibri" panose="020F0502020204030204" pitchFamily="34" charset="0"/>
                <a:ea typeface="Calibri" panose="020F0502020204030204" pitchFamily="34" charset="0"/>
                <a:cs typeface="Arial" panose="020B0604020202020204" pitchFamily="34" charset="0"/>
              </a:rPr>
              <a:t>כב</a:t>
            </a:r>
            <a:r>
              <a:rPr lang="he-IL" sz="1800" dirty="0">
                <a:effectLst/>
                <a:latin typeface="Calibri" panose="020F0502020204030204" pitchFamily="34" charset="0"/>
                <a:ea typeface="Calibri" panose="020F0502020204030204" pitchFamily="34" charset="0"/>
                <a:cs typeface="Arial" panose="020B0604020202020204" pitchFamily="34" charset="0"/>
              </a:rPr>
              <a:t>-ג): </a:t>
            </a: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מה תבקש היום בירושלים ובארץ כנען, והשכינה נעדרת מהם, והקורבה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האלהים</a:t>
            </a:r>
            <a:r>
              <a:rPr lang="he-IL" sz="1800" dirty="0">
                <a:effectLst/>
                <a:latin typeface="Calibri" panose="020F0502020204030204" pitchFamily="34" charset="0"/>
                <a:ea typeface="Calibri" panose="020F0502020204030204" pitchFamily="34" charset="0"/>
                <a:cs typeface="Arial" panose="020B0604020202020204" pitchFamily="34" charset="0"/>
              </a:rPr>
              <a:t> מושגת בכל מקום בלב הטהור והכוסף החזק, </a:t>
            </a:r>
            <a:r>
              <a:rPr lang="he-IL" sz="1800" b="1" dirty="0">
                <a:effectLst/>
                <a:latin typeface="Calibri" panose="020F0502020204030204" pitchFamily="34" charset="0"/>
                <a:ea typeface="Calibri" panose="020F0502020204030204" pitchFamily="34" charset="0"/>
                <a:cs typeface="Arial" panose="020B0604020202020204" pitchFamily="34" charset="0"/>
              </a:rPr>
              <a:t>ולמה תכניס עצמך בסכנות המדברות והימים והאומות המתחלפות.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אמר החבר: ארץ כנען מיוחדת </a:t>
            </a:r>
            <a:r>
              <a:rPr lang="he-IL" sz="1800" dirty="0" err="1">
                <a:effectLst/>
                <a:latin typeface="Calibri" panose="020F0502020204030204" pitchFamily="34" charset="0"/>
                <a:ea typeface="Calibri" panose="020F0502020204030204" pitchFamily="34" charset="0"/>
                <a:cs typeface="Arial" panose="020B0604020202020204" pitchFamily="34" charset="0"/>
              </a:rPr>
              <a:t>לאלהי</a:t>
            </a:r>
            <a:r>
              <a:rPr lang="he-IL" sz="1800" dirty="0">
                <a:effectLst/>
                <a:latin typeface="Calibri" panose="020F0502020204030204" pitchFamily="34" charset="0"/>
                <a:ea typeface="Calibri" panose="020F0502020204030204" pitchFamily="34" charset="0"/>
                <a:cs typeface="Arial" panose="020B0604020202020204" pitchFamily="34" charset="0"/>
              </a:rPr>
              <a:t> ישראל, והמעשים לא ישלמו כי אם בה, והרבה ממצות יש בטלות ממי שאינו דר בארץ ישראל, והלב והנפש אינם טהורים וזכים כי אם במקום שיודעים בו שהוא מיוחד </a:t>
            </a:r>
            <a:r>
              <a:rPr lang="he-IL" sz="1800" dirty="0" err="1">
                <a:effectLst/>
                <a:latin typeface="Calibri" panose="020F0502020204030204" pitchFamily="34" charset="0"/>
                <a:ea typeface="Calibri" panose="020F0502020204030204" pitchFamily="34" charset="0"/>
                <a:cs typeface="Arial" panose="020B0604020202020204" pitchFamily="34" charset="0"/>
              </a:rPr>
              <a:t>לאלהים</a:t>
            </a:r>
            <a:r>
              <a:rPr lang="he-IL" sz="1800" dirty="0">
                <a:effectLst/>
                <a:latin typeface="Calibri" panose="020F0502020204030204" pitchFamily="34" charset="0"/>
                <a:ea typeface="Calibri" panose="020F0502020204030204" pitchFamily="34" charset="0"/>
                <a:cs typeface="Arial" panose="020B0604020202020204" pitchFamily="34" charset="0"/>
              </a:rPr>
              <a:t>.</a:t>
            </a: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ותתעורר התשוקה אליו ותטהר הנפש בו, כל שכן מי שהולך אליו ממקום רחוק. </a:t>
            </a: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ואילו היה מסוכן יותר מזה כפי תשוקתו ותקוות הכפרה, </a:t>
            </a:r>
            <a:r>
              <a:rPr lang="he-IL" sz="1800" b="1" dirty="0">
                <a:effectLst/>
                <a:latin typeface="Calibri" panose="020F0502020204030204" pitchFamily="34" charset="0"/>
                <a:ea typeface="Calibri" panose="020F0502020204030204" pitchFamily="34" charset="0"/>
                <a:cs typeface="Arial" panose="020B0604020202020204" pitchFamily="34" charset="0"/>
              </a:rPr>
              <a:t>היה הדין עמו </a:t>
            </a:r>
            <a:r>
              <a:rPr lang="he-IL" sz="1800" b="1" dirty="0" err="1">
                <a:effectLst/>
                <a:latin typeface="Calibri" panose="020F0502020204030204" pitchFamily="34" charset="0"/>
                <a:ea typeface="Calibri" panose="020F0502020204030204" pitchFamily="34" charset="0"/>
                <a:cs typeface="Arial" panose="020B0604020202020204" pitchFamily="34" charset="0"/>
              </a:rPr>
              <a:t>בהכנסו</a:t>
            </a:r>
            <a:r>
              <a:rPr lang="he-IL" sz="1800" b="1" dirty="0">
                <a:effectLst/>
                <a:latin typeface="Calibri" panose="020F0502020204030204" pitchFamily="34" charset="0"/>
                <a:ea typeface="Calibri" panose="020F0502020204030204" pitchFamily="34" charset="0"/>
                <a:cs typeface="Arial" panose="020B0604020202020204" pitchFamily="34" charset="0"/>
              </a:rPr>
              <a:t> בסכנות</a:t>
            </a:r>
            <a:r>
              <a:rPr lang="he-IL" sz="1800" dirty="0">
                <a:effectLst/>
                <a:latin typeface="Calibri" panose="020F0502020204030204" pitchFamily="34" charset="0"/>
                <a:ea typeface="Calibri" panose="020F0502020204030204" pitchFamily="34" charset="0"/>
                <a:cs typeface="Arial" panose="020B0604020202020204" pitchFamily="34" charset="0"/>
              </a:rPr>
              <a:t> (ע"ש אריכות לשונו).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custDataLst>
      <p:tags r:id="rId1"/>
    </p:custDataLst>
    <p:extLst>
      <p:ext uri="{BB962C8B-B14F-4D97-AF65-F5344CB8AC3E}">
        <p14:creationId xmlns:p14="http://schemas.microsoft.com/office/powerpoint/2010/main" val="1955388906"/>
      </p:ext>
    </p:extLst>
  </p:cSld>
  <p:clrMapOvr>
    <a:masterClrMapping/>
  </p:clrMapOvr>
  <mc:AlternateContent xmlns:mc="http://schemas.openxmlformats.org/markup-compatibility/2006" xmlns:p14="http://schemas.microsoft.com/office/powerpoint/2010/main">
    <mc:Choice Requires="p14">
      <p:transition spd="med" p14:dur="700" advTm="237278">
        <p:fade/>
      </p:transition>
    </mc:Choice>
    <mc:Fallback xmlns="">
      <p:transition spd="med" advTm="237278">
        <p:fade/>
      </p:transition>
    </mc:Fallback>
  </mc:AlternateContent>
  <p:extLst>
    <p:ext uri="{E180D4A7-C9FB-4DFB-919C-405C955672EB}">
      <p14:showEvtLst xmlns:p14="http://schemas.microsoft.com/office/powerpoint/2010/main">
        <p14:playEvt time="12236" objId="4"/>
        <p14:stopEvt time="145200" objId="4"/>
        <p14:playEvt time="235471" objId="4"/>
        <p14:stopEvt time="236386" objId="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7D4946B-4120-5AE1-4853-66E541ED220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BC0F92CC-FAAE-E3C1-A210-6555C1570D5A}"/>
              </a:ext>
            </a:extLst>
          </p:cNvPr>
          <p:cNvSpPr>
            <a:spLocks noGrp="1"/>
          </p:cNvSpPr>
          <p:nvPr>
            <p:ph idx="1"/>
          </p:nvPr>
        </p:nvSpPr>
        <p:spPr>
          <a:xfrm>
            <a:off x="1280160" y="2190749"/>
            <a:ext cx="9628632" cy="4667251"/>
          </a:xfrm>
        </p:spPr>
        <p:txBody>
          <a:bodyPr>
            <a:normAutofit fontScale="70000" lnSpcReduction="20000"/>
          </a:bodyPr>
          <a:lstStyle/>
          <a:p>
            <a:r>
              <a:rPr lang="he-IL" dirty="0"/>
              <a:t>חברותא מסכת כתובות דף </a:t>
            </a:r>
            <a:r>
              <a:rPr lang="he-IL" dirty="0" err="1"/>
              <a:t>קיב</a:t>
            </a:r>
            <a:r>
              <a:rPr lang="he-IL" dirty="0"/>
              <a:t> עמוד א</a:t>
            </a:r>
          </a:p>
          <a:p>
            <a:r>
              <a:rPr lang="he-IL" dirty="0"/>
              <a:t>רבי </a:t>
            </a:r>
            <a:r>
              <a:rPr lang="he-IL" dirty="0" err="1"/>
              <a:t>זירא</a:t>
            </a:r>
            <a:r>
              <a:rPr lang="he-IL" dirty="0"/>
              <a:t>, כי </a:t>
            </a:r>
            <a:r>
              <a:rPr lang="he-IL" dirty="0" err="1"/>
              <a:t>הוה</a:t>
            </a:r>
            <a:r>
              <a:rPr lang="he-IL" dirty="0"/>
              <a:t> סליק כשעלה לארץ ישראל מבבל, לא אשכח מברא- לא מצא גשר למעבר לעבור עליו את הנהר במקום שרצה לעבור בו.</a:t>
            </a:r>
          </a:p>
          <a:p>
            <a:r>
              <a:rPr lang="he-IL" b="1" dirty="0"/>
              <a:t>נקט רבי </a:t>
            </a:r>
            <a:r>
              <a:rPr lang="he-IL" b="1" dirty="0" err="1"/>
              <a:t>זירא</a:t>
            </a:r>
            <a:r>
              <a:rPr lang="he-IL" b="1" dirty="0"/>
              <a:t> </a:t>
            </a:r>
            <a:r>
              <a:rPr lang="he-IL" b="1" dirty="0" err="1"/>
              <a:t>במצרא</a:t>
            </a:r>
            <a:r>
              <a:rPr lang="he-IL" b="1" dirty="0"/>
              <a:t>, </a:t>
            </a:r>
            <a:r>
              <a:rPr lang="he-IL" b="1" dirty="0" err="1"/>
              <a:t>וקעבר</a:t>
            </a:r>
            <a:r>
              <a:rPr lang="he-IL" b="1" dirty="0"/>
              <a:t> עליו.</a:t>
            </a:r>
          </a:p>
          <a:p>
            <a:r>
              <a:rPr lang="he-IL" dirty="0"/>
              <a:t>שלא היה במקום ההוא גשר, אלא בול עץ צר שהיה מונח לרוחב הנהר, והיה מתוח מעליו חבל, והעובר על העץ היה צריך לאחוז בידו בחבל שמעליו כדי שלא יחליק למים. וכך עשה רבי </a:t>
            </a:r>
            <a:r>
              <a:rPr lang="he-IL" dirty="0" err="1"/>
              <a:t>זירא</a:t>
            </a:r>
            <a:r>
              <a:rPr lang="he-IL" dirty="0"/>
              <a:t>, שאחז ["נקט"] בידו בחבל שמעליו, וכך הוא עבר את הנהר על גבי בול העץ הצר.</a:t>
            </a:r>
          </a:p>
          <a:p>
            <a:r>
              <a:rPr lang="he-IL" dirty="0"/>
              <a:t>אמר ליה ההוא צדוקי לרבי </a:t>
            </a:r>
            <a:r>
              <a:rPr lang="he-IL" dirty="0" err="1"/>
              <a:t>זירא</a:t>
            </a:r>
            <a:r>
              <a:rPr lang="he-IL" dirty="0"/>
              <a:t> בראותו נחפז לעבור באופן שכזה את הנהר ואינו הולך עד מקום שיש בו גשר:</a:t>
            </a:r>
          </a:p>
          <a:p>
            <a:r>
              <a:rPr lang="he-IL" dirty="0"/>
              <a:t>עמא </a:t>
            </a:r>
            <a:r>
              <a:rPr lang="he-IL" dirty="0" err="1"/>
              <a:t>פזיזא</a:t>
            </a:r>
            <a:r>
              <a:rPr lang="he-IL" dirty="0"/>
              <a:t> עם פזיז [בהול] אתם, </a:t>
            </a:r>
            <a:r>
              <a:rPr lang="he-IL" dirty="0" err="1"/>
              <a:t>דקדמיתו</a:t>
            </a:r>
            <a:r>
              <a:rPr lang="he-IL" dirty="0"/>
              <a:t> </a:t>
            </a:r>
            <a:r>
              <a:rPr lang="he-IL" dirty="0" err="1"/>
              <a:t>פומייכו</a:t>
            </a:r>
            <a:r>
              <a:rPr lang="he-IL" dirty="0"/>
              <a:t> </a:t>
            </a:r>
            <a:r>
              <a:rPr lang="he-IL" dirty="0" err="1"/>
              <a:t>לאודנייכו</a:t>
            </a:r>
            <a:r>
              <a:rPr lang="he-IL" dirty="0"/>
              <a:t>, שמיהרתם והקדמתם להסכים לקבל את התורה בפיכם, באומרכם "נעשה ונשמע", לפני ששמעתם באזנכם מה היא התורה שאתם מקבלים!</a:t>
            </a:r>
          </a:p>
          <a:p>
            <a:r>
              <a:rPr lang="he-IL" dirty="0" err="1"/>
              <a:t>אכתי</a:t>
            </a:r>
            <a:r>
              <a:rPr lang="he-IL" dirty="0"/>
              <a:t> </a:t>
            </a:r>
            <a:r>
              <a:rPr lang="he-IL" dirty="0" err="1"/>
              <a:t>בפזיזותייכו</a:t>
            </a:r>
            <a:r>
              <a:rPr lang="he-IL" dirty="0"/>
              <a:t> </a:t>
            </a:r>
            <a:r>
              <a:rPr lang="he-IL" dirty="0" err="1"/>
              <a:t>קיימיתו</a:t>
            </a:r>
            <a:r>
              <a:rPr lang="he-IL" dirty="0"/>
              <a:t>! עדיין נוהגים אתם בבהילות [חפזון ובפזיזות], וכמו שעשה רבי </a:t>
            </a:r>
            <a:r>
              <a:rPr lang="he-IL" dirty="0" err="1"/>
              <a:t>זירא</a:t>
            </a:r>
            <a:r>
              <a:rPr lang="he-IL" dirty="0"/>
              <a:t>, שמיהר לעבור את הנהר על מעבר כה צר, ולא המתין להגיע למקום שיש בו גשר.</a:t>
            </a:r>
          </a:p>
          <a:p>
            <a:r>
              <a:rPr lang="he-IL" dirty="0"/>
              <a:t>אמר ליה רבי </a:t>
            </a:r>
            <a:r>
              <a:rPr lang="he-IL" dirty="0" err="1"/>
              <a:t>זירא</a:t>
            </a:r>
            <a:r>
              <a:rPr lang="he-IL" dirty="0"/>
              <a:t>: מה שמיהרתי לעשות כך הוא משום שאיני בטוח שאזכה להגיע לארץ ישראל, ולכן אני בהול לעבור לשם ולא להתעכב. </a:t>
            </a:r>
          </a:p>
          <a:p>
            <a:r>
              <a:rPr lang="he-IL" dirty="0"/>
              <a:t>כי </a:t>
            </a:r>
            <a:r>
              <a:rPr lang="he-IL" dirty="0" err="1"/>
              <a:t>דוכתא</a:t>
            </a:r>
            <a:r>
              <a:rPr lang="he-IL" dirty="0"/>
              <a:t>, ארץ </a:t>
            </a:r>
            <a:r>
              <a:rPr lang="he-IL" dirty="0" err="1"/>
              <a:t>דמשה</a:t>
            </a:r>
            <a:r>
              <a:rPr lang="he-IL" dirty="0"/>
              <a:t> ואהרן לא זכו </a:t>
            </a:r>
            <a:r>
              <a:rPr lang="he-IL" dirty="0" err="1"/>
              <a:t>להכנס</a:t>
            </a:r>
            <a:r>
              <a:rPr lang="he-IL" dirty="0"/>
              <a:t> לה, אנא, רבי </a:t>
            </a:r>
            <a:r>
              <a:rPr lang="he-IL" dirty="0" err="1"/>
              <a:t>זירא</a:t>
            </a:r>
            <a:r>
              <a:rPr lang="he-IL" dirty="0"/>
              <a:t>, מי </a:t>
            </a:r>
            <a:r>
              <a:rPr lang="he-IL" dirty="0" err="1"/>
              <a:t>יימר</a:t>
            </a:r>
            <a:r>
              <a:rPr lang="he-IL" dirty="0"/>
              <a:t> מי יאמר </a:t>
            </a:r>
            <a:r>
              <a:rPr lang="he-IL" dirty="0" err="1"/>
              <a:t>דזכינא</a:t>
            </a:r>
            <a:r>
              <a:rPr lang="he-IL" dirty="0"/>
              <a:t> </a:t>
            </a:r>
            <a:r>
              <a:rPr lang="he-IL" dirty="0" err="1"/>
              <a:t>להכנס</a:t>
            </a:r>
            <a:r>
              <a:rPr lang="he-IL" dirty="0"/>
              <a:t> לה!?</a:t>
            </a:r>
          </a:p>
        </p:txBody>
      </p:sp>
    </p:spTree>
    <p:extLst>
      <p:ext uri="{BB962C8B-B14F-4D97-AF65-F5344CB8AC3E}">
        <p14:creationId xmlns:p14="http://schemas.microsoft.com/office/powerpoint/2010/main" val="445895610"/>
      </p:ext>
    </p:extLst>
  </p:cSld>
  <p:clrMapOvr>
    <a:masterClrMapping/>
  </p:clrMapOvr>
  <mc:AlternateContent xmlns:mc="http://schemas.openxmlformats.org/markup-compatibility/2006" xmlns:p14="http://schemas.microsoft.com/office/powerpoint/2010/main">
    <mc:Choice Requires="p14">
      <p:transition spd="med" p14:dur="700" advTm="144521">
        <p:fade/>
      </p:transition>
    </mc:Choice>
    <mc:Fallback xmlns="">
      <p:transition spd="med" advTm="144521">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B542ED-A572-EB78-E3D2-4080CE7677A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29B36BA-8D35-4646-A7B3-249D3FD52859}"/>
              </a:ext>
            </a:extLst>
          </p:cNvPr>
          <p:cNvSpPr>
            <a:spLocks noGrp="1"/>
          </p:cNvSpPr>
          <p:nvPr>
            <p:ph idx="1"/>
          </p:nvPr>
        </p:nvSpPr>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בתשובת </a:t>
            </a:r>
            <a:r>
              <a:rPr lang="he-IL" sz="1800" dirty="0" err="1">
                <a:effectLst/>
                <a:latin typeface="Calibri" panose="020F0502020204030204" pitchFamily="34" charset="0"/>
                <a:ea typeface="Calibri" panose="020F0502020204030204" pitchFamily="34" charset="0"/>
                <a:cs typeface="Arial" panose="020B0604020202020204" pitchFamily="34" charset="0"/>
              </a:rPr>
              <a:t>תשב"ץ</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ח"ג</a:t>
            </a:r>
            <a:r>
              <a:rPr lang="he-IL" sz="1800" dirty="0">
                <a:effectLst/>
                <a:latin typeface="Calibri" panose="020F0502020204030204" pitchFamily="34" charset="0"/>
                <a:ea typeface="Calibri" panose="020F0502020204030204" pitchFamily="34" charset="0"/>
                <a:cs typeface="Arial" panose="020B0604020202020204" pitchFamily="34" charset="0"/>
              </a:rPr>
              <a:t> סי' פר"ח) כתב: הדירה בא"י מצוה גדולה, והרמב"ן מנה אותה </a:t>
            </a:r>
            <a:r>
              <a:rPr lang="he-IL" sz="1800" dirty="0" err="1">
                <a:effectLst/>
                <a:latin typeface="Calibri" panose="020F0502020204030204" pitchFamily="34" charset="0"/>
                <a:ea typeface="Calibri" panose="020F0502020204030204" pitchFamily="34" charset="0"/>
                <a:cs typeface="Arial" panose="020B0604020202020204" pitchFamily="34" charset="0"/>
              </a:rPr>
              <a:t>בתרי"ג</a:t>
            </a:r>
            <a:r>
              <a:rPr lang="he-IL" sz="1800" dirty="0">
                <a:effectLst/>
                <a:latin typeface="Calibri" panose="020F0502020204030204" pitchFamily="34" charset="0"/>
                <a:ea typeface="Calibri" panose="020F0502020204030204" pitchFamily="34" charset="0"/>
                <a:cs typeface="Arial" panose="020B0604020202020204" pitchFamily="34" charset="0"/>
              </a:rPr>
              <a:t> מצות. ובספרי אמרו: שקולה ישיבת א"י כנגד כל המצות וכו' וכבר הפליגו רז"ל ואמרו, שכל הדר בא"י כאלו יש לו אלוה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שרוי בלא </a:t>
            </a:r>
            <a:r>
              <a:rPr lang="he-IL" sz="1800" dirty="0" err="1">
                <a:effectLst/>
                <a:latin typeface="Calibri" panose="020F0502020204030204" pitchFamily="34" charset="0"/>
                <a:ea typeface="Calibri" panose="020F0502020204030204" pitchFamily="34" charset="0"/>
                <a:cs typeface="Arial" panose="020B0604020202020204" pitchFamily="34" charset="0"/>
              </a:rPr>
              <a:t>עון</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כאלו קבור תחת המזבח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r>
              <a:rPr lang="he-IL" sz="1800" b="1" dirty="0">
                <a:effectLst/>
                <a:latin typeface="Calibri" panose="020F0502020204030204" pitchFamily="34" charset="0"/>
                <a:ea typeface="Calibri" panose="020F0502020204030204" pitchFamily="34" charset="0"/>
                <a:cs typeface="Arial" panose="020B0604020202020204" pitchFamily="34" charset="0"/>
              </a:rPr>
              <a:t>וחכמי ישראל היו מסכנים בעצמם לעבור נהרות כדי לכנוס לא"י</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עכ"ל.</a:t>
            </a:r>
          </a:p>
          <a:p>
            <a:r>
              <a:rPr lang="he-IL" sz="1800" dirty="0">
                <a:effectLst/>
                <a:latin typeface="Calibri" panose="020F0502020204030204" pitchFamily="34" charset="0"/>
                <a:ea typeface="Calibri" panose="020F0502020204030204" pitchFamily="34" charset="0"/>
                <a:cs typeface="Arial" panose="020B0604020202020204" pitchFamily="34" charset="0"/>
              </a:rPr>
              <a:t>שנינו במדרש (ספרי זוטא, בהעלותך סימן לג): היה ר' שמעון אומר בוא וראה חיבתה של א"י כמה היא חביבה, שכל מי שהוא הולך למלחמה הרי הוא רץ והולך, כשהוא מגיע למלחמה הרי רגליו משתברות, אבל ישראל אינן כן, אלא כשהיו קרובים לא"י היו רגליהם נושאות אותן, </a:t>
            </a:r>
            <a:r>
              <a:rPr lang="he-IL" sz="1800" dirty="0" err="1">
                <a:effectLst/>
                <a:latin typeface="Calibri" panose="020F0502020204030204" pitchFamily="34" charset="0"/>
                <a:ea typeface="Calibri" panose="020F0502020204030204" pitchFamily="34" charset="0"/>
                <a:cs typeface="Arial" panose="020B0604020202020204" pitchFamily="34" charset="0"/>
              </a:rPr>
              <a:t>ואומרין</a:t>
            </a:r>
            <a:r>
              <a:rPr lang="he-IL" sz="1800" dirty="0">
                <a:effectLst/>
                <a:latin typeface="Calibri" panose="020F0502020204030204" pitchFamily="34" charset="0"/>
                <a:ea typeface="Calibri" panose="020F0502020204030204" pitchFamily="34" charset="0"/>
                <a:cs typeface="Arial" panose="020B0604020202020204" pitchFamily="34" charset="0"/>
              </a:rPr>
              <a:t> אלו לאלו - </a:t>
            </a:r>
            <a:r>
              <a:rPr lang="he-IL" sz="1800" b="1" dirty="0">
                <a:effectLst/>
                <a:latin typeface="Calibri" panose="020F0502020204030204" pitchFamily="34" charset="0"/>
                <a:ea typeface="Calibri" panose="020F0502020204030204" pitchFamily="34" charset="0"/>
                <a:cs typeface="Arial" panose="020B0604020202020204" pitchFamily="34" charset="0"/>
              </a:rPr>
              <a:t>אילו אנו </a:t>
            </a:r>
            <a:r>
              <a:rPr lang="he-IL" sz="1800" b="1" dirty="0" err="1">
                <a:effectLst/>
                <a:latin typeface="Calibri" panose="020F0502020204030204" pitchFamily="34" charset="0"/>
                <a:ea typeface="Calibri" panose="020F0502020204030204" pitchFamily="34" charset="0"/>
                <a:cs typeface="Arial" panose="020B0604020202020204" pitchFamily="34" charset="0"/>
              </a:rPr>
              <a:t>נכנסין</a:t>
            </a:r>
            <a:r>
              <a:rPr lang="he-IL" sz="1800" b="1" dirty="0">
                <a:effectLst/>
                <a:latin typeface="Calibri" panose="020F0502020204030204" pitchFamily="34" charset="0"/>
                <a:ea typeface="Calibri" panose="020F0502020204030204" pitchFamily="34" charset="0"/>
                <a:cs typeface="Arial" panose="020B0604020202020204" pitchFamily="34" charset="0"/>
              </a:rPr>
              <a:t> לא"י ומתים מיד אין אנו כדאי</a:t>
            </a:r>
            <a:r>
              <a:rPr lang="he-IL" sz="1800" dirty="0">
                <a:effectLst/>
                <a:latin typeface="Calibri" panose="020F0502020204030204" pitchFamily="34" charset="0"/>
                <a:ea typeface="Calibri" panose="020F0502020204030204" pitchFamily="34" charset="0"/>
                <a:cs typeface="Arial" panose="020B0604020202020204" pitchFamily="34" charset="0"/>
              </a:rPr>
              <a:t> [כלומר, שזו זכות כ"כ גדולה שאין בן אנוש ראוי לה] </a:t>
            </a:r>
            <a:r>
              <a:rPr lang="he-IL" sz="1800" b="1" dirty="0">
                <a:effectLst/>
                <a:latin typeface="Calibri" panose="020F0502020204030204" pitchFamily="34" charset="0"/>
                <a:ea typeface="Calibri" panose="020F0502020204030204" pitchFamily="34" charset="0"/>
                <a:cs typeface="Arial" panose="020B0604020202020204" pitchFamily="34" charset="0"/>
              </a:rPr>
              <a:t>שאנו </a:t>
            </a:r>
            <a:r>
              <a:rPr lang="he-IL" sz="1800" b="1" dirty="0" err="1">
                <a:effectLst/>
                <a:latin typeface="Calibri" panose="020F0502020204030204" pitchFamily="34" charset="0"/>
                <a:ea typeface="Calibri" panose="020F0502020204030204" pitchFamily="34" charset="0"/>
                <a:cs typeface="Arial" panose="020B0604020202020204" pitchFamily="34" charset="0"/>
              </a:rPr>
              <a:t>נכנסין</a:t>
            </a:r>
            <a:r>
              <a:rPr lang="he-IL" sz="1800" b="1" dirty="0">
                <a:effectLst/>
                <a:latin typeface="Calibri" panose="020F0502020204030204" pitchFamily="34" charset="0"/>
                <a:ea typeface="Calibri" panose="020F0502020204030204" pitchFamily="34" charset="0"/>
                <a:cs typeface="Arial" panose="020B0604020202020204" pitchFamily="34" charset="0"/>
              </a:rPr>
              <a:t> אל המקום אשר נשבע ה' לאבותינו לתת לנו</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687429167"/>
      </p:ext>
    </p:extLst>
  </p:cSld>
  <p:clrMapOvr>
    <a:masterClrMapping/>
  </p:clrMapOvr>
  <mc:AlternateContent xmlns:mc="http://schemas.openxmlformats.org/markup-compatibility/2006" xmlns:p14="http://schemas.microsoft.com/office/powerpoint/2010/main">
    <mc:Choice Requires="p14">
      <p:transition spd="med" p14:dur="700" advTm="33095">
        <p:fade/>
      </p:transition>
    </mc:Choice>
    <mc:Fallback xmlns="">
      <p:transition spd="med" advTm="33095">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901E1D-2BD8-CDC6-6BFB-AD8BE49D1142}"/>
              </a:ext>
            </a:extLst>
          </p:cNvPr>
          <p:cNvSpPr>
            <a:spLocks noGrp="1"/>
          </p:cNvSpPr>
          <p:nvPr>
            <p:ph type="title"/>
          </p:nvPr>
        </p:nvSpPr>
        <p:spPr/>
        <p:txBody>
          <a:bodyPr/>
          <a:lstStyle/>
          <a:p>
            <a:pPr algn="ctr"/>
            <a:r>
              <a:rPr lang="he-IL" dirty="0"/>
              <a:t>אור החיים</a:t>
            </a:r>
          </a:p>
        </p:txBody>
      </p:sp>
      <p:sp>
        <p:nvSpPr>
          <p:cNvPr id="3" name="מציין מיקום תוכן 2">
            <a:extLst>
              <a:ext uri="{FF2B5EF4-FFF2-40B4-BE49-F238E27FC236}">
                <a16:creationId xmlns:a16="http://schemas.microsoft.com/office/drawing/2014/main" id="{A79B9995-EB00-7E43-FB9E-63242AEC4C1C}"/>
              </a:ext>
            </a:extLst>
          </p:cNvPr>
          <p:cNvSpPr>
            <a:spLocks noGrp="1"/>
          </p:cNvSpPr>
          <p:nvPr>
            <p:ph idx="1"/>
          </p:nvPr>
        </p:nvSpPr>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ובהקדמה לספר אור החיים כתב: </a:t>
            </a:r>
          </a:p>
          <a:p>
            <a:r>
              <a:rPr lang="he-IL" sz="1800" dirty="0">
                <a:effectLst/>
                <a:latin typeface="Calibri" panose="020F0502020204030204" pitchFamily="34" charset="0"/>
                <a:ea typeface="Calibri" panose="020F0502020204030204" pitchFamily="34" charset="0"/>
                <a:cs typeface="Arial" panose="020B0604020202020204" pitchFamily="34" charset="0"/>
              </a:rPr>
              <a:t>והאיר ה' עיני שכלי, אין זה אלא לקום ולעלות אל מקום חשבתי בו הוא מקום השכינה עיר הרמה עיר החביבה על </a:t>
            </a:r>
            <a:r>
              <a:rPr lang="he-IL" sz="1800" dirty="0" err="1">
                <a:effectLst/>
                <a:latin typeface="Calibri" panose="020F0502020204030204" pitchFamily="34" charset="0"/>
                <a:ea typeface="Calibri" panose="020F0502020204030204" pitchFamily="34" charset="0"/>
                <a:cs typeface="Arial" panose="020B0604020202020204" pitchFamily="34" charset="0"/>
              </a:rPr>
              <a:t>אלהי</a:t>
            </a:r>
            <a:r>
              <a:rPr lang="he-IL" sz="1800" dirty="0">
                <a:effectLst/>
                <a:latin typeface="Calibri" panose="020F0502020204030204" pitchFamily="34" charset="0"/>
                <a:ea typeface="Calibri" panose="020F0502020204030204" pitchFamily="34" charset="0"/>
                <a:cs typeface="Arial" panose="020B0604020202020204" pitchFamily="34" charset="0"/>
              </a:rPr>
              <a:t> עולם וממשלות עולם עליון ותחתון, </a:t>
            </a:r>
          </a:p>
          <a:p>
            <a:r>
              <a:rPr lang="he-IL" sz="1800" dirty="0">
                <a:effectLst/>
                <a:latin typeface="Calibri" panose="020F0502020204030204" pitchFamily="34" charset="0"/>
                <a:ea typeface="Calibri" panose="020F0502020204030204" pitchFamily="34" charset="0"/>
                <a:cs typeface="Arial" panose="020B0604020202020204" pitchFamily="34" charset="0"/>
              </a:rPr>
              <a:t>ואזרתי כגבר חלצי </a:t>
            </a:r>
            <a:r>
              <a:rPr lang="he-IL" sz="1800" b="1" dirty="0">
                <a:effectLst/>
                <a:latin typeface="Calibri" panose="020F0502020204030204" pitchFamily="34" charset="0"/>
                <a:ea typeface="Calibri" panose="020F0502020204030204" pitchFamily="34" charset="0"/>
                <a:cs typeface="Arial" panose="020B0604020202020204" pitchFamily="34" charset="0"/>
              </a:rPr>
              <a:t>סיכנתי עצמי סכנות גדולות דרך מדבר באתי בו, עד כי הביאני ה' פה עיר </a:t>
            </a:r>
            <a:r>
              <a:rPr lang="he-IL" sz="1800" b="1" dirty="0" err="1">
                <a:effectLst/>
                <a:latin typeface="Calibri" panose="020F0502020204030204" pitchFamily="34" charset="0"/>
                <a:ea typeface="Calibri" panose="020F0502020204030204" pitchFamily="34" charset="0"/>
                <a:cs typeface="Arial" panose="020B0604020202020204" pitchFamily="34" charset="0"/>
              </a:rPr>
              <a:t>ליוארני</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יע"א</a:t>
            </a:r>
            <a:r>
              <a:rPr lang="he-IL" sz="1800" b="1" dirty="0">
                <a:effectLst/>
                <a:latin typeface="Calibri" panose="020F0502020204030204" pitchFamily="34" charset="0"/>
                <a:ea typeface="Calibri" panose="020F0502020204030204" pitchFamily="34" charset="0"/>
                <a:cs typeface="Arial" panose="020B0604020202020204" pitchFamily="34" charset="0"/>
              </a:rPr>
              <a:t> לעלות דרך כאן לארץ חפצתי</a:t>
            </a:r>
            <a:r>
              <a:rPr lang="he-IL" sz="1800" dirty="0">
                <a:effectLst/>
                <a:latin typeface="Calibri" panose="020F0502020204030204" pitchFamily="34" charset="0"/>
                <a:ea typeface="Calibri" panose="020F0502020204030204" pitchFamily="34" charset="0"/>
                <a:cs typeface="Arial" panose="020B0604020202020204" pitchFamily="34" charset="0"/>
              </a:rPr>
              <a:t>. עכ"ל.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2953639650"/>
      </p:ext>
    </p:extLst>
  </p:cSld>
  <p:clrMapOvr>
    <a:masterClrMapping/>
  </p:clrMapOvr>
  <mc:AlternateContent xmlns:mc="http://schemas.openxmlformats.org/markup-compatibility/2006" xmlns:p14="http://schemas.microsoft.com/office/powerpoint/2010/main">
    <mc:Choice Requires="p14">
      <p:transition spd="med" p14:dur="700" advTm="88618">
        <p:fade/>
      </p:transition>
    </mc:Choice>
    <mc:Fallback xmlns="">
      <p:transition spd="med" advTm="88618">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D5385-1A65-C8DC-81A2-0A8576134B6B}"/>
              </a:ext>
            </a:extLst>
          </p:cNvPr>
          <p:cNvSpPr>
            <a:spLocks noGrp="1"/>
          </p:cNvSpPr>
          <p:nvPr>
            <p:ph type="title"/>
          </p:nvPr>
        </p:nvSpPr>
        <p:spPr/>
        <p:txBody>
          <a:bodyPr/>
          <a:lstStyle/>
          <a:p>
            <a:pPr algn="ctr"/>
            <a:r>
              <a:rPr lang="he-IL" dirty="0"/>
              <a:t>הנתיבות שלום</a:t>
            </a:r>
          </a:p>
        </p:txBody>
      </p:sp>
      <p:sp>
        <p:nvSpPr>
          <p:cNvPr id="3" name="מציין מיקום תוכן 2">
            <a:extLst>
              <a:ext uri="{FF2B5EF4-FFF2-40B4-BE49-F238E27FC236}">
                <a16:creationId xmlns:a16="http://schemas.microsoft.com/office/drawing/2014/main" id="{185642A1-2238-F62B-7A38-7A4187AA2AEE}"/>
              </a:ext>
            </a:extLst>
          </p:cNvPr>
          <p:cNvSpPr>
            <a:spLocks noGrp="1"/>
          </p:cNvSpPr>
          <p:nvPr>
            <p:ph idx="1"/>
          </p:nvPr>
        </p:nvSpPr>
        <p:spPr>
          <a:xfrm>
            <a:off x="3093056" y="2190749"/>
            <a:ext cx="7815735" cy="4667251"/>
          </a:xfrm>
        </p:spPr>
        <p:txBody>
          <a:bodyPr>
            <a:normAutofit/>
          </a:bodyPr>
          <a:lstStyle/>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שנים מספר לאחר עלייתו ארצה של האדמו"ר ה'נתיבות שלום' זי"ע, הורע מאוד המצב הבטחוני, בעת התגברות המאורעות נגד הישוב היהודי בארץ, אביו שדאג מאוד, הריץ לו איגרת בהולה שיחזור </a:t>
            </a:r>
            <a:r>
              <a:rPr lang="he-IL" sz="2400" dirty="0" err="1">
                <a:effectLst/>
                <a:latin typeface="Calibri" panose="020F0502020204030204" pitchFamily="34" charset="0"/>
                <a:ea typeface="Calibri" panose="020F0502020204030204" pitchFamily="34" charset="0"/>
                <a:cs typeface="Arial" panose="020B0604020202020204" pitchFamily="34" charset="0"/>
              </a:rPr>
              <a:t>לברנוביץ</a:t>
            </a:r>
            <a:r>
              <a:rPr lang="he-IL" sz="2400" dirty="0">
                <a:effectLst/>
                <a:latin typeface="Calibri" panose="020F0502020204030204" pitchFamily="34" charset="0"/>
                <a:ea typeface="Calibri" panose="020F0502020204030204" pitchFamily="34" charset="0"/>
                <a:cs typeface="Arial" panose="020B0604020202020204" pitchFamily="34" charset="0"/>
              </a:rPr>
              <a:t> עד יעבור זעם ויירגע המצב.</a:t>
            </a: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השיב לו רבנו: </a:t>
            </a:r>
            <a:r>
              <a:rPr lang="he-IL" sz="2400" b="1" dirty="0">
                <a:effectLst/>
                <a:latin typeface="Calibri" panose="020F0502020204030204" pitchFamily="34" charset="0"/>
                <a:ea typeface="Calibri" panose="020F0502020204030204" pitchFamily="34" charset="0"/>
                <a:cs typeface="Arial" panose="020B0604020202020204" pitchFamily="34" charset="0"/>
              </a:rPr>
              <a:t>'מוטב לו למות בארץ ישראל מאשר לחיות בחוצה לארץ באדמה טמאה'</a:t>
            </a:r>
            <a:r>
              <a:rPr lang="he-IL" sz="24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בסופו של דבר התברר שזה היה נס הצלתו, שכן כל משפחתו הי"ד שנותרו </a:t>
            </a:r>
            <a:r>
              <a:rPr lang="he-IL" sz="2400" dirty="0" err="1">
                <a:effectLst/>
                <a:latin typeface="Calibri" panose="020F0502020204030204" pitchFamily="34" charset="0"/>
                <a:ea typeface="Calibri" panose="020F0502020204030204" pitchFamily="34" charset="0"/>
                <a:cs typeface="Arial" panose="020B0604020202020204" pitchFamily="34" charset="0"/>
              </a:rPr>
              <a:t>בברנוביץ</a:t>
            </a:r>
            <a:r>
              <a:rPr lang="he-IL" sz="2400" dirty="0">
                <a:effectLst/>
                <a:latin typeface="Calibri" panose="020F0502020204030204" pitchFamily="34" charset="0"/>
                <a:ea typeface="Calibri" panose="020F0502020204030204" pitchFamily="34" charset="0"/>
                <a:cs typeface="Arial" panose="020B0604020202020204" pitchFamily="34" charset="0"/>
              </a:rPr>
              <a:t> נספו בשואה, ודווקא שהייתו בארץ ישראל הצילה את חייו". (מוסף המודיע)</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5" name="תמונה 4">
            <a:extLst>
              <a:ext uri="{FF2B5EF4-FFF2-40B4-BE49-F238E27FC236}">
                <a16:creationId xmlns:a16="http://schemas.microsoft.com/office/drawing/2014/main" id="{A83C72C0-521A-B377-785B-F9808CF15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1" y="58077"/>
            <a:ext cx="3000794" cy="4515480"/>
          </a:xfrm>
          <a:prstGeom prst="rect">
            <a:avLst/>
          </a:prstGeom>
        </p:spPr>
      </p:pic>
    </p:spTree>
    <p:extLst>
      <p:ext uri="{BB962C8B-B14F-4D97-AF65-F5344CB8AC3E}">
        <p14:creationId xmlns:p14="http://schemas.microsoft.com/office/powerpoint/2010/main" val="110551579"/>
      </p:ext>
    </p:extLst>
  </p:cSld>
  <p:clrMapOvr>
    <a:masterClrMapping/>
  </p:clrMapOvr>
  <mc:AlternateContent xmlns:mc="http://schemas.openxmlformats.org/markup-compatibility/2006" xmlns:p14="http://schemas.microsoft.com/office/powerpoint/2010/main">
    <mc:Choice Requires="p14">
      <p:transition spd="med" p14:dur="700" advTm="115317">
        <p:fade/>
      </p:transition>
    </mc:Choice>
    <mc:Fallback xmlns="">
      <p:transition spd="med" advTm="115317">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490A0B0E-DFFA-B0B5-6681-AD9786FC65CC}"/>
              </a:ext>
            </a:extLst>
          </p:cNvPr>
          <p:cNvSpPr>
            <a:spLocks noGrp="1"/>
          </p:cNvSpPr>
          <p:nvPr>
            <p:ph idx="4294967295"/>
          </p:nvPr>
        </p:nvSpPr>
        <p:spPr>
          <a:xfrm>
            <a:off x="214686" y="87463"/>
            <a:ext cx="7537836" cy="694148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בספר </a:t>
            </a:r>
            <a:r>
              <a:rPr lang="he-IL" sz="1800" dirty="0" err="1">
                <a:effectLst/>
                <a:latin typeface="Calibri" panose="020F0502020204030204" pitchFamily="34" charset="0"/>
                <a:ea typeface="Calibri" panose="020F0502020204030204" pitchFamily="34" charset="0"/>
                <a:cs typeface="Arial" panose="020B0604020202020204" pitchFamily="34" charset="0"/>
              </a:rPr>
              <a:t>הזכרונות</a:t>
            </a:r>
            <a:r>
              <a:rPr lang="he-IL" sz="1800" dirty="0">
                <a:effectLst/>
                <a:latin typeface="Calibri" panose="020F0502020204030204" pitchFamily="34" charset="0"/>
                <a:ea typeface="Calibri" panose="020F0502020204030204" pitchFamily="34" charset="0"/>
                <a:cs typeface="Arial" panose="020B0604020202020204" pitchFamily="34" charset="0"/>
              </a:rPr>
              <a:t> של סר משה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מובא </a:t>
            </a:r>
            <a:r>
              <a:rPr lang="he-IL" sz="1800" b="1" dirty="0">
                <a:effectLst/>
                <a:latin typeface="Calibri" panose="020F0502020204030204" pitchFamily="34" charset="0"/>
                <a:ea typeface="Calibri" panose="020F0502020204030204" pitchFamily="34" charset="0"/>
                <a:cs typeface="Arial" panose="020B0604020202020204" pitchFamily="34" charset="0"/>
              </a:rPr>
              <a:t>מקרה נפלא אשר ראה </a:t>
            </a:r>
            <a:r>
              <a:rPr lang="he-IL" sz="1800" b="1"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b="1" dirty="0">
                <a:effectLst/>
                <a:latin typeface="Calibri" panose="020F0502020204030204" pitchFamily="34" charset="0"/>
                <a:ea typeface="Calibri" panose="020F0502020204030204" pitchFamily="34" charset="0"/>
                <a:cs typeface="Arial" panose="020B0604020202020204" pitchFamily="34" charset="0"/>
              </a:rPr>
              <a:t> חובה להודיעו בפרוטרוט</a:t>
            </a:r>
            <a:r>
              <a:rPr lang="he-IL" sz="1800" dirty="0">
                <a:effectLst/>
                <a:latin typeface="Calibri" panose="020F0502020204030204" pitchFamily="34" charset="0"/>
                <a:ea typeface="Calibri" panose="020F0502020204030204" pitchFamily="34" charset="0"/>
                <a:cs typeface="Arial" panose="020B0604020202020204" pitchFamily="34" charset="0"/>
              </a:rPr>
              <a:t> אל ועד שליחי הקהילות בלונדון.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בשנת תרכ"ו</a:t>
            </a:r>
            <a:r>
              <a:rPr lang="he-IL" sz="1800" dirty="0">
                <a:effectLst/>
                <a:latin typeface="Calibri" panose="020F0502020204030204" pitchFamily="34" charset="0"/>
                <a:ea typeface="Calibri" panose="020F0502020204030204" pitchFamily="34" charset="0"/>
                <a:cs typeface="Arial" panose="020B0604020202020204" pitchFamily="34" charset="0"/>
              </a:rPr>
              <a:t> היה מגפה גדולה בירושלים מחמת העוני והדחקות בירושלים שבין החומות...  בין התחבולות אשר הוצעו לפני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באספה, היה </a:t>
            </a:r>
            <a:r>
              <a:rPr lang="he-IL" sz="1800" b="1" dirty="0">
                <a:effectLst/>
                <a:latin typeface="Calibri" panose="020F0502020204030204" pitchFamily="34" charset="0"/>
                <a:ea typeface="Calibri" panose="020F0502020204030204" pitchFamily="34" charset="0"/>
                <a:cs typeface="Arial" panose="020B0604020202020204" pitchFamily="34" charset="0"/>
              </a:rPr>
              <a:t>להקל לעניי אה"ק את היציאה לחו"ל</a:t>
            </a:r>
            <a:r>
              <a:rPr lang="he-IL" sz="1800" dirty="0">
                <a:effectLst/>
                <a:latin typeface="Calibri" panose="020F0502020204030204" pitchFamily="34" charset="0"/>
                <a:ea typeface="Calibri" panose="020F0502020204030204" pitchFamily="34" charset="0"/>
                <a:cs typeface="Arial" panose="020B0604020202020204" pitchFamily="34" charset="0"/>
              </a:rPr>
              <a:t>. לתכלית זו </a:t>
            </a:r>
            <a:r>
              <a:rPr lang="he-IL" sz="1800" dirty="0" err="1">
                <a:effectLst/>
                <a:latin typeface="Calibri" panose="020F0502020204030204" pitchFamily="34" charset="0"/>
                <a:ea typeface="Calibri" panose="020F0502020204030204" pitchFamily="34" charset="0"/>
                <a:cs typeface="Arial" panose="020B0604020202020204" pitchFamily="34" charset="0"/>
              </a:rPr>
              <a:t>צוה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להביא אליו את כל העניים שאין להם כל תקוה בירושלים, למען תת להם כסף לצאת לחו"ל.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בין הבאים </a:t>
            </a:r>
            <a:r>
              <a:rPr lang="he-IL" sz="1800" dirty="0" err="1">
                <a:effectLst/>
                <a:latin typeface="Calibri" panose="020F0502020204030204" pitchFamily="34" charset="0"/>
                <a:ea typeface="Calibri" panose="020F0502020204030204" pitchFamily="34" charset="0"/>
                <a:cs typeface="Arial" panose="020B0604020202020204" pitchFamily="34" charset="0"/>
              </a:rPr>
              <a:t>היתה</a:t>
            </a:r>
            <a:r>
              <a:rPr lang="he-IL" sz="1800" dirty="0">
                <a:effectLst/>
                <a:latin typeface="Calibri" panose="020F0502020204030204" pitchFamily="34" charset="0"/>
                <a:ea typeface="Calibri" panose="020F0502020204030204" pitchFamily="34" charset="0"/>
                <a:cs typeface="Arial" panose="020B0604020202020204" pitchFamily="34" charset="0"/>
              </a:rPr>
              <a:t> אלמנה עניה צעירה לימים כבת כ"ב שנה, אשר בעלה מת במגפה </a:t>
            </a:r>
            <a:r>
              <a:rPr lang="he-IL" sz="1800" dirty="0" err="1">
                <a:effectLst/>
                <a:latin typeface="Calibri" panose="020F0502020204030204" pitchFamily="34" charset="0"/>
                <a:ea typeface="Calibri" panose="020F0502020204030204" pitchFamily="34" charset="0"/>
                <a:cs typeface="Arial" panose="020B0604020202020204" pitchFamily="34" charset="0"/>
              </a:rPr>
              <a:t>וישאירנה</a:t>
            </a:r>
            <a:r>
              <a:rPr lang="he-IL" sz="1800" dirty="0">
                <a:effectLst/>
                <a:latin typeface="Calibri" panose="020F0502020204030204" pitchFamily="34" charset="0"/>
                <a:ea typeface="Calibri" panose="020F0502020204030204" pitchFamily="34" charset="0"/>
                <a:cs typeface="Arial" panose="020B0604020202020204" pitchFamily="34" charset="0"/>
              </a:rPr>
              <a:t> בחסר כל עם שלשת ילדיה.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הציע לפניה ללכת ארצה אשכנז אל קרוביה הנחשבים לאנשים אמידים, ויאמר לתת לה כסף להוצאות המסע. אבל </a:t>
            </a:r>
            <a:r>
              <a:rPr lang="he-IL" sz="1800" dirty="0" err="1">
                <a:effectLst/>
                <a:latin typeface="Calibri" panose="020F0502020204030204" pitchFamily="34" charset="0"/>
                <a:ea typeface="Calibri" panose="020F0502020204030204" pitchFamily="34" charset="0"/>
                <a:cs typeface="Arial" panose="020B0604020202020204" pitchFamily="34" charset="0"/>
              </a:rPr>
              <a:t>האשה</a:t>
            </a:r>
            <a:r>
              <a:rPr lang="he-IL" sz="1800" dirty="0">
                <a:effectLst/>
                <a:latin typeface="Calibri" panose="020F0502020204030204" pitchFamily="34" charset="0"/>
                <a:ea typeface="Calibri" panose="020F0502020204030204" pitchFamily="34" charset="0"/>
                <a:cs typeface="Arial" panose="020B0604020202020204" pitchFamily="34" charset="0"/>
              </a:rPr>
              <a:t> לא אבתה לשמוע לעצה זו ותקרא: </a:t>
            </a: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 זכני לשאוף את האויר הטהור של ארץ אבותינו, הוא עשה עמדי את החסד הגדול להביאני, בעודני ילדה קטנה, אל המקומות הקדושים האלה אשר מהם יצאה תורה לכל העולם,</a:t>
            </a:r>
            <a:r>
              <a:rPr lang="he-IL" sz="1800" dirty="0">
                <a:effectLst/>
                <a:latin typeface="Calibri" panose="020F0502020204030204" pitchFamily="34" charset="0"/>
                <a:ea typeface="Calibri" panose="020F0502020204030204" pitchFamily="34" charset="0"/>
                <a:cs typeface="Arial" panose="020B0604020202020204" pitchFamily="34" charset="0"/>
              </a:rPr>
              <a:t> הוא חנן אותי לדרוך על אדמת הקדש אשר עליה עמדו נביאינו וחכמינו הקדושים – ואיך אצא עתה, ואקח את ילדי מעיר ציון - אשר אנחנו מחכים בכל יום כי אמת וצדק ישובו למלוך בה ? לא! </a:t>
            </a:r>
            <a:r>
              <a:rPr lang="he-IL" sz="1800" b="1" dirty="0">
                <a:effectLst/>
                <a:latin typeface="Calibri" panose="020F0502020204030204" pitchFamily="34" charset="0"/>
                <a:ea typeface="Calibri" panose="020F0502020204030204" pitchFamily="34" charset="0"/>
                <a:cs typeface="Arial" panose="020B0604020202020204" pitchFamily="34" charset="0"/>
              </a:rPr>
              <a:t>טוב לי לגווע ברעב עם ילדי - בחונני את עפר העיר הקדושה, מלחיות בכל טוב בחוץ לארץ"!</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ואמנם כמעט כל העניים אשר הציע להם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לצאת מאה"ק, ענוהו מעין תשובה כזו, וגם אלה אשר הביעו חפצם ללכת לחו"ל לא חפצו להשתקע שם, כי אם לשבת שם זמן קצר ולמהר ולשוב לאה"ק". ("ספר </a:t>
            </a:r>
            <a:r>
              <a:rPr lang="he-IL" sz="1800" dirty="0" err="1">
                <a:effectLst/>
                <a:latin typeface="Calibri" panose="020F0502020204030204" pitchFamily="34" charset="0"/>
                <a:ea typeface="Calibri" panose="020F0502020204030204" pitchFamily="34" charset="0"/>
                <a:cs typeface="Arial" panose="020B0604020202020204" pitchFamily="34" charset="0"/>
              </a:rPr>
              <a:t>הזכרונות</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ח"ב</a:t>
            </a:r>
            <a:r>
              <a:rPr lang="he-IL" sz="1800" dirty="0">
                <a:effectLst/>
                <a:latin typeface="Calibri" panose="020F0502020204030204" pitchFamily="34" charset="0"/>
                <a:ea typeface="Calibri" panose="020F0502020204030204" pitchFamily="34" charset="0"/>
                <a:cs typeface="Arial" panose="020B0604020202020204" pitchFamily="34" charset="0"/>
              </a:rPr>
              <a:t>, עמוד 112).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5" name="תמונה 4">
            <a:extLst>
              <a:ext uri="{FF2B5EF4-FFF2-40B4-BE49-F238E27FC236}">
                <a16:creationId xmlns:a16="http://schemas.microsoft.com/office/drawing/2014/main" id="{1D8FB32E-408B-688B-6A3D-D289BA3F8E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0153" y="0"/>
            <a:ext cx="4411847" cy="3333121"/>
          </a:xfrm>
          <a:prstGeom prst="rect">
            <a:avLst/>
          </a:prstGeom>
        </p:spPr>
      </p:pic>
    </p:spTree>
    <p:extLst>
      <p:ext uri="{BB962C8B-B14F-4D97-AF65-F5344CB8AC3E}">
        <p14:creationId xmlns:p14="http://schemas.microsoft.com/office/powerpoint/2010/main" val="100405"/>
      </p:ext>
    </p:extLst>
  </p:cSld>
  <p:clrMapOvr>
    <a:masterClrMapping/>
  </p:clrMapOvr>
  <mc:AlternateContent xmlns:mc="http://schemas.openxmlformats.org/markup-compatibility/2006" xmlns:p14="http://schemas.microsoft.com/office/powerpoint/2010/main">
    <mc:Choice Requires="p14">
      <p:transition spd="med" p14:dur="700" advTm="183832">
        <p:fade/>
      </p:transition>
    </mc:Choice>
    <mc:Fallback xmlns="">
      <p:transition spd="med" advTm="183832">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378BD6-6B8B-0972-1E2B-AE02AAB2B6A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95D2871-5952-46DF-EE4C-09470D22A76C}"/>
              </a:ext>
            </a:extLst>
          </p:cNvPr>
          <p:cNvSpPr>
            <a:spLocks noGrp="1"/>
          </p:cNvSpPr>
          <p:nvPr>
            <p:ph idx="1"/>
          </p:nvPr>
        </p:nvSpPr>
        <p:spPr/>
        <p:txBody>
          <a:bodyPr/>
          <a:lstStyle/>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Segoe UI Semibold" panose="020B0702040204020203" pitchFamily="34" charset="0"/>
              </a:rPr>
              <a:t>כתב החתם סופר </a:t>
            </a:r>
            <a:r>
              <a:rPr lang="he-IL" sz="1400" dirty="0">
                <a:effectLst/>
                <a:latin typeface="Calibri" panose="020F0502020204030204" pitchFamily="34" charset="0"/>
                <a:ea typeface="Calibri" panose="020F0502020204030204" pitchFamily="34" charset="0"/>
                <a:cs typeface="Segoe UI Semibold" panose="020B0702040204020203" pitchFamily="34" charset="0"/>
              </a:rPr>
              <a:t>(תורת משה שלח)</a:t>
            </a:r>
            <a:r>
              <a:rPr lang="he-IL" sz="2400" dirty="0">
                <a:effectLst/>
                <a:latin typeface="Calibri" panose="020F0502020204030204" pitchFamily="34" charset="0"/>
                <a:ea typeface="Calibri" panose="020F0502020204030204" pitchFamily="34" charset="0"/>
                <a:cs typeface="Segoe UI Semibold" panose="020B0702040204020203" pitchFamily="34" charset="0"/>
              </a:rPr>
              <a:t>: המבין ויורד בדעתו לסוף קדושת א"י וקדושת נפשו, </a:t>
            </a:r>
            <a:r>
              <a:rPr lang="he-IL" sz="2400" b="1" dirty="0">
                <a:effectLst/>
                <a:latin typeface="Calibri" panose="020F0502020204030204" pitchFamily="34" charset="0"/>
                <a:ea typeface="Calibri" panose="020F0502020204030204" pitchFamily="34" charset="0"/>
                <a:cs typeface="Segoe UI Semibold" panose="020B0702040204020203" pitchFamily="34" charset="0"/>
              </a:rPr>
              <a:t>ימסור נפשו וכל הונו</a:t>
            </a:r>
            <a:r>
              <a:rPr lang="he-IL" sz="2400" dirty="0">
                <a:effectLst/>
                <a:latin typeface="Calibri" panose="020F0502020204030204" pitchFamily="34" charset="0"/>
                <a:ea typeface="Calibri" panose="020F0502020204030204" pitchFamily="34" charset="0"/>
                <a:cs typeface="Segoe UI Semibold" panose="020B0702040204020203" pitchFamily="34" charset="0"/>
              </a:rPr>
              <a:t> רק לעלות ולראות את ארץ ישראל.</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682279656"/>
      </p:ext>
    </p:extLst>
  </p:cSld>
  <p:clrMapOvr>
    <a:masterClrMapping/>
  </p:clrMapOvr>
  <mc:AlternateContent xmlns:mc="http://schemas.openxmlformats.org/markup-compatibility/2006" xmlns:p14="http://schemas.microsoft.com/office/powerpoint/2010/main">
    <mc:Choice Requires="p14">
      <p:transition spd="med" p14:dur="700" advTm="39919">
        <p:fade/>
      </p:transition>
    </mc:Choice>
    <mc:Fallback xmlns="">
      <p:transition spd="med" advTm="39919">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AE70D43B-C4AD-2609-D15B-DEB61EEBEA64}"/>
              </a:ext>
            </a:extLst>
          </p:cNvPr>
          <p:cNvSpPr>
            <a:spLocks noGrp="1"/>
          </p:cNvSpPr>
          <p:nvPr>
            <p:ph idx="4294967295"/>
          </p:nvPr>
        </p:nvSpPr>
        <p:spPr>
          <a:xfrm>
            <a:off x="0" y="79513"/>
            <a:ext cx="9629775" cy="6778487"/>
          </a:xfrm>
        </p:spPr>
        <p:txBody>
          <a:bodyPr>
            <a:normAutofit fontScale="85000" lnSpcReduction="20000"/>
          </a:bodyPr>
          <a:lstStyle/>
          <a:p>
            <a:pPr algn="just">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ר' יצחק אוחנה זצ"ל מזקני רבני יהדות מרוקו, נולד במקנס מרוקו </a:t>
            </a:r>
            <a:r>
              <a:rPr lang="he-IL" sz="2400" b="1" dirty="0">
                <a:effectLst/>
                <a:latin typeface="Calibri" panose="020F0502020204030204" pitchFamily="34" charset="0"/>
                <a:ea typeface="Calibri" panose="020F0502020204030204" pitchFamily="34" charset="0"/>
                <a:cs typeface="Arial" panose="020B0604020202020204" pitchFamily="34" charset="0"/>
              </a:rPr>
              <a:t>בשנת תרס"ח</a:t>
            </a:r>
            <a:r>
              <a:rPr lang="he-IL" sz="2400" dirty="0">
                <a:effectLst/>
                <a:latin typeface="Calibri" panose="020F0502020204030204" pitchFamily="34" charset="0"/>
                <a:ea typeface="Calibri" panose="020F0502020204030204" pitchFamily="34" charset="0"/>
                <a:cs typeface="Arial" panose="020B0604020202020204" pitchFamily="34" charset="0"/>
              </a:rPr>
              <a:t>. אביו היה אב"ד מקנס. עלה לארץ ישראל בשנת תש"ח, </a:t>
            </a:r>
            <a:r>
              <a:rPr lang="he-IL" sz="2400" b="1" dirty="0">
                <a:effectLst/>
                <a:latin typeface="Calibri" panose="020F0502020204030204" pitchFamily="34" charset="0"/>
                <a:ea typeface="Calibri" panose="020F0502020204030204" pitchFamily="34" charset="0"/>
                <a:cs typeface="Arial" panose="020B0604020202020204" pitchFamily="34" charset="0"/>
              </a:rPr>
              <a:t>בשנת תשי"ד</a:t>
            </a:r>
            <a:r>
              <a:rPr lang="he-IL" sz="2400" dirty="0">
                <a:effectLst/>
                <a:latin typeface="Calibri" panose="020F0502020204030204" pitchFamily="34" charset="0"/>
                <a:ea typeface="Calibri" panose="020F0502020204030204" pitchFamily="34" charset="0"/>
                <a:cs typeface="Arial" panose="020B0604020202020204" pitchFamily="34" charset="0"/>
              </a:rPr>
              <a:t> נתמנה לרבה של "</a:t>
            </a:r>
            <a:r>
              <a:rPr lang="he-IL" sz="2400" dirty="0" err="1">
                <a:effectLst/>
                <a:latin typeface="Calibri" panose="020F0502020204030204" pitchFamily="34" charset="0"/>
                <a:ea typeface="Calibri" panose="020F0502020204030204" pitchFamily="34" charset="0"/>
                <a:cs typeface="Arial" panose="020B0604020202020204" pitchFamily="34" charset="0"/>
              </a:rPr>
              <a:t>קרית</a:t>
            </a:r>
            <a:r>
              <a:rPr lang="he-IL" sz="2400" dirty="0">
                <a:effectLst/>
                <a:latin typeface="Calibri" panose="020F0502020204030204" pitchFamily="34" charset="0"/>
                <a:ea typeface="Calibri" panose="020F0502020204030204" pitchFamily="34" charset="0"/>
                <a:cs typeface="Arial" panose="020B0604020202020204" pitchFamily="34" charset="0"/>
              </a:rPr>
              <a:t> שמונה" ופעל רבות להרבצת קרן התורה הכשרות והטהרה שם. נפטר </a:t>
            </a:r>
            <a:r>
              <a:rPr lang="he-IL" sz="2400" b="1" dirty="0">
                <a:effectLst/>
                <a:latin typeface="Calibri" panose="020F0502020204030204" pitchFamily="34" charset="0"/>
                <a:ea typeface="Calibri" panose="020F0502020204030204" pitchFamily="34" charset="0"/>
                <a:cs typeface="Arial" panose="020B0604020202020204" pitchFamily="34" charset="0"/>
              </a:rPr>
              <a:t>בט"ז בשבט תשנ"ב</a:t>
            </a:r>
            <a:r>
              <a:rPr lang="he-IL" sz="2400"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אהבתו של רבי יצחק אוחנה זצ"ל </a:t>
            </a:r>
            <a:r>
              <a:rPr lang="he-IL" sz="1400" dirty="0">
                <a:effectLst/>
                <a:latin typeface="Calibri" panose="020F0502020204030204" pitchFamily="34" charset="0"/>
                <a:ea typeface="Calibri" panose="020F0502020204030204" pitchFamily="34" charset="0"/>
                <a:cs typeface="Arial" panose="020B0604020202020204" pitchFamily="34" charset="0"/>
              </a:rPr>
              <a:t>(חמיו של הרב יעקב משה הלל </a:t>
            </a:r>
            <a:r>
              <a:rPr lang="he-IL" sz="1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1400" dirty="0">
                <a:effectLst/>
                <a:latin typeface="Calibri" panose="020F0502020204030204" pitchFamily="34" charset="0"/>
                <a:ea typeface="Calibri" panose="020F0502020204030204" pitchFamily="34" charset="0"/>
                <a:cs typeface="Arial" panose="020B0604020202020204" pitchFamily="34" charset="0"/>
              </a:rPr>
              <a:t>, ראש ישיבת "אהבת שלום")</a:t>
            </a:r>
            <a:r>
              <a:rPr lang="he-IL" sz="2400" dirty="0">
                <a:effectLst/>
                <a:latin typeface="Calibri" panose="020F0502020204030204" pitchFamily="34" charset="0"/>
                <a:ea typeface="Calibri" panose="020F0502020204030204" pitchFamily="34" charset="0"/>
                <a:cs typeface="Arial" panose="020B0604020202020204" pitchFamily="34" charset="0"/>
              </a:rPr>
              <a:t> לארץ ישראל ארץ ה' לא ידעה גבולות. בשנת תש"ח נודע ברחבי העולם, שבחסדי הבורא נפתחו שערי ארץ הקודש וניתן לעלות ארצה. הרב אוחנה באותו זמן בנה את ביתו ברובע החדש והיוקרתי במרוקו, אבל אך ששמע שאפשר לעלות לארץ הקודש, עזב את ביתו ואת עסקיו, מסרם ביד רבו רבי ברוך </a:t>
            </a:r>
            <a:r>
              <a:rPr lang="he-IL" sz="2400" dirty="0" err="1">
                <a:effectLst/>
                <a:latin typeface="Calibri" panose="020F0502020204030204" pitchFamily="34" charset="0"/>
                <a:ea typeface="Calibri" panose="020F0502020204030204" pitchFamily="34" charset="0"/>
                <a:cs typeface="Arial" panose="020B0604020202020204" pitchFamily="34" charset="0"/>
              </a:rPr>
              <a:t>טולידנו</a:t>
            </a:r>
            <a:r>
              <a:rPr lang="he-IL" sz="2400" dirty="0">
                <a:effectLst/>
                <a:latin typeface="Calibri" panose="020F0502020204030204" pitchFamily="34" charset="0"/>
                <a:ea typeface="Calibri" panose="020F0502020204030204" pitchFamily="34" charset="0"/>
                <a:cs typeface="Arial" panose="020B0604020202020204" pitchFamily="34" charset="0"/>
              </a:rPr>
              <a:t> שיטפל במכירתם, והוא כמו אצה לו הדרך לעלות ארצה, לקח עמו את אשתו ושמונת ילדיו הרכים, עם כמה חפצים </a:t>
            </a:r>
            <a:r>
              <a:rPr lang="he-IL" sz="2400" dirty="0" err="1">
                <a:effectLst/>
                <a:latin typeface="Calibri" panose="020F0502020204030204" pitchFamily="34" charset="0"/>
                <a:ea typeface="Calibri" panose="020F0502020204030204" pitchFamily="34" charset="0"/>
                <a:cs typeface="Arial" panose="020B0604020202020204" pitchFamily="34" charset="0"/>
              </a:rPr>
              <a:t>מינימלים</a:t>
            </a:r>
            <a:r>
              <a:rPr lang="he-IL" sz="2400" dirty="0">
                <a:effectLst/>
                <a:latin typeface="Calibri" panose="020F0502020204030204" pitchFamily="34" charset="0"/>
                <a:ea typeface="Calibri" panose="020F0502020204030204" pitchFamily="34" charset="0"/>
                <a:cs typeface="Arial" panose="020B0604020202020204" pitchFamily="34" charset="0"/>
              </a:rPr>
              <a:t>, ויצא ממרוקו לבוא לארץ ישראל.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הם נסעו לצרפת כדי להפליג משם לארץ, והנה כשהגיעו לנמל ראו שבמקום אוניה הביאו להם ספינת </a:t>
            </a:r>
            <a:r>
              <a:rPr lang="he-IL" sz="2400" dirty="0" err="1">
                <a:effectLst/>
                <a:latin typeface="Calibri" panose="020F0502020204030204" pitchFamily="34" charset="0"/>
                <a:ea typeface="Calibri" panose="020F0502020204030204" pitchFamily="34" charset="0"/>
                <a:cs typeface="Arial" panose="020B0604020202020204" pitchFamily="34" charset="0"/>
              </a:rPr>
              <a:t>דיגים</a:t>
            </a:r>
            <a:r>
              <a:rPr lang="he-IL" sz="2400" dirty="0">
                <a:effectLst/>
                <a:latin typeface="Calibri" panose="020F0502020204030204" pitchFamily="34" charset="0"/>
                <a:ea typeface="Calibri" panose="020F0502020204030204" pitchFamily="34" charset="0"/>
                <a:cs typeface="Arial" panose="020B0604020202020204" pitchFamily="34" charset="0"/>
              </a:rPr>
              <a:t>, שלא היה בה מקום להכיל את החפצים האישיים. הברירה </a:t>
            </a:r>
            <a:r>
              <a:rPr lang="he-IL" sz="2400" dirty="0" err="1">
                <a:effectLst/>
                <a:latin typeface="Calibri" panose="020F0502020204030204" pitchFamily="34" charset="0"/>
                <a:ea typeface="Calibri" panose="020F0502020204030204" pitchFamily="34" charset="0"/>
                <a:cs typeface="Arial" panose="020B0604020202020204" pitchFamily="34" charset="0"/>
              </a:rPr>
              <a:t>היתה</a:t>
            </a:r>
            <a:r>
              <a:rPr lang="he-IL" sz="2400" dirty="0">
                <a:effectLst/>
                <a:latin typeface="Calibri" panose="020F0502020204030204" pitchFamily="34" charset="0"/>
                <a:ea typeface="Calibri" panose="020F0502020204030204" pitchFamily="34" charset="0"/>
                <a:cs typeface="Arial" panose="020B0604020202020204" pitchFamily="34" charset="0"/>
              </a:rPr>
              <a:t> להמתין לזמן אחר עד להפלגת אוניה אחרת, אך הוא לא ויתר והפליג בספינת </a:t>
            </a:r>
            <a:r>
              <a:rPr lang="he-IL" sz="2400" dirty="0" err="1">
                <a:effectLst/>
                <a:latin typeface="Calibri" panose="020F0502020204030204" pitchFamily="34" charset="0"/>
                <a:ea typeface="Calibri" panose="020F0502020204030204" pitchFamily="34" charset="0"/>
                <a:cs typeface="Arial" panose="020B0604020202020204" pitchFamily="34" charset="0"/>
              </a:rPr>
              <a:t>דיגים</a:t>
            </a:r>
            <a:r>
              <a:rPr lang="he-IL" sz="2400" dirty="0">
                <a:effectLst/>
                <a:latin typeface="Calibri" panose="020F0502020204030204" pitchFamily="34" charset="0"/>
                <a:ea typeface="Calibri" panose="020F0502020204030204" pitchFamily="34" charset="0"/>
                <a:cs typeface="Arial" panose="020B0604020202020204" pitchFamily="34" charset="0"/>
              </a:rPr>
              <a:t> זו, </a:t>
            </a:r>
            <a:r>
              <a:rPr lang="he-IL" sz="2400" b="1" dirty="0">
                <a:effectLst/>
                <a:latin typeface="Calibri" panose="020F0502020204030204" pitchFamily="34" charset="0"/>
                <a:ea typeface="Calibri" panose="020F0502020204030204" pitchFamily="34" charset="0"/>
                <a:cs typeface="Arial" panose="020B0604020202020204" pitchFamily="34" charset="0"/>
              </a:rPr>
              <a:t>בהשאירו את כל חפציו אצל קרובו בצרפת</a:t>
            </a:r>
            <a:r>
              <a:rPr lang="he-IL" sz="2400" dirty="0">
                <a:effectLst/>
                <a:latin typeface="Calibri" panose="020F0502020204030204" pitchFamily="34" charset="0"/>
                <a:ea typeface="Calibri" panose="020F0502020204030204" pitchFamily="34" charset="0"/>
                <a:cs typeface="Arial" panose="020B0604020202020204" pitchFamily="34" charset="0"/>
              </a:rPr>
              <a:t> </a:t>
            </a:r>
            <a:r>
              <a:rPr lang="he-IL" sz="1400" dirty="0">
                <a:effectLst/>
                <a:latin typeface="Calibri" panose="020F0502020204030204" pitchFamily="34" charset="0"/>
                <a:ea typeface="Calibri" panose="020F0502020204030204" pitchFamily="34" charset="0"/>
                <a:cs typeface="Arial" panose="020B0604020202020204" pitchFamily="34" charset="0"/>
              </a:rPr>
              <a:t>(ראה לעיל לגבי האמורא ר' </a:t>
            </a:r>
            <a:r>
              <a:rPr lang="he-IL" sz="1400" dirty="0" err="1">
                <a:effectLst/>
                <a:latin typeface="Calibri" panose="020F0502020204030204" pitchFamily="34" charset="0"/>
                <a:ea typeface="Calibri" panose="020F0502020204030204" pitchFamily="34" charset="0"/>
                <a:cs typeface="Arial" panose="020B0604020202020204" pitchFamily="34" charset="0"/>
              </a:rPr>
              <a:t>זירא</a:t>
            </a:r>
            <a:r>
              <a:rPr lang="he-IL" sz="1400" dirty="0">
                <a:effectLst/>
                <a:latin typeface="Calibri" panose="020F0502020204030204" pitchFamily="34" charset="0"/>
                <a:ea typeface="Calibri" panose="020F0502020204030204" pitchFamily="34" charset="0"/>
                <a:cs typeface="Arial" panose="020B0604020202020204" pitchFamily="34" charset="0"/>
              </a:rPr>
              <a:t> – אודות ההזדרזות לבוא לא"י).</a:t>
            </a:r>
            <a:r>
              <a:rPr lang="he-IL" sz="2400" dirty="0">
                <a:effectLst/>
                <a:latin typeface="Calibri" panose="020F0502020204030204" pitchFamily="34" charset="0"/>
                <a:ea typeface="Calibri" panose="020F0502020204030204" pitchFamily="34" charset="0"/>
                <a:cs typeface="Arial" panose="020B0604020202020204" pitchFamily="34" charset="0"/>
              </a:rPr>
              <a:t> הוא בקש מקרובו שישלחם בהפלגה הראשונה שתתאפשר, הלה אחסנם במחסן עד שהתקלקלו ולא נשאר מהם כלום, </a:t>
            </a:r>
            <a:r>
              <a:rPr lang="he-IL" sz="2400" b="1" dirty="0">
                <a:effectLst/>
                <a:latin typeface="Calibri" panose="020F0502020204030204" pitchFamily="34" charset="0"/>
                <a:ea typeface="Calibri" panose="020F0502020204030204" pitchFamily="34" charset="0"/>
                <a:cs typeface="Arial" panose="020B0604020202020204" pitchFamily="34" charset="0"/>
              </a:rPr>
              <a:t>כך הגיע לארץ בערום וחוסר כל. </a:t>
            </a:r>
            <a:r>
              <a:rPr lang="he-IL" sz="2400" dirty="0">
                <a:effectLst/>
                <a:latin typeface="Calibri" panose="020F0502020204030204" pitchFamily="34" charset="0"/>
                <a:ea typeface="Calibri" panose="020F0502020204030204" pitchFamily="34" charset="0"/>
                <a:cs typeface="Arial" panose="020B0604020202020204" pitchFamily="34" charset="0"/>
              </a:rPr>
              <a:t>משהגיע לארץ נפל מלוא קומתו ארצה, נשק לאבניה וחנן את עפרה.</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משנשאל היכן היה רוצה להתגורר בארץ? ענה בפשיטות: </a:t>
            </a:r>
            <a:r>
              <a:rPr lang="he-IL" sz="2400" b="1" dirty="0">
                <a:effectLst/>
                <a:latin typeface="Calibri" panose="020F0502020204030204" pitchFamily="34" charset="0"/>
                <a:ea typeface="Calibri" panose="020F0502020204030204" pitchFamily="34" charset="0"/>
                <a:cs typeface="Arial" panose="020B0604020202020204" pitchFamily="34" charset="0"/>
              </a:rPr>
              <a:t>"בירושלים עיר הקודש",</a:t>
            </a:r>
            <a:r>
              <a:rPr lang="he-IL" sz="2400" dirty="0">
                <a:effectLst/>
                <a:latin typeface="Calibri" panose="020F0502020204030204" pitchFamily="34" charset="0"/>
                <a:ea typeface="Calibri" panose="020F0502020204030204" pitchFamily="34" charset="0"/>
                <a:cs typeface="Arial" panose="020B0604020202020204" pitchFamily="34" charset="0"/>
              </a:rPr>
              <a:t> אמרו לו כי זה בלתי אפשרי, היות והעיר כולה מופגזת וסכנה להשתקע בה, ענה ואמר: "גורלי יהיה כגורל אחי היושבים בירושלים, מוכן אני למות עליה". ואכן עלה לירושלים בו בזמן שכמעט כל חבריו שבאו עמו באוניה נשארו להתגורר בחיפה". זכה ר' יצחק ובניו וחתניו הלכו בדרך ה' ונהיו מורי הוראה בא"י. </a:t>
            </a:r>
            <a:r>
              <a:rPr lang="he-IL" sz="1400" dirty="0">
                <a:effectLst/>
                <a:latin typeface="Calibri" panose="020F0502020204030204" pitchFamily="34" charset="0"/>
                <a:ea typeface="Calibri" panose="020F0502020204030204" pitchFamily="34" charset="0"/>
                <a:cs typeface="Arial" panose="020B0604020202020204" pitchFamily="34" charset="0"/>
              </a:rPr>
              <a:t>(איש יהודי היה עמוד 42)</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2131479184"/>
      </p:ext>
    </p:extLst>
  </p:cSld>
  <p:clrMapOvr>
    <a:masterClrMapping/>
  </p:clrMapOvr>
  <mc:AlternateContent xmlns:mc="http://schemas.openxmlformats.org/markup-compatibility/2006" xmlns:p14="http://schemas.microsoft.com/office/powerpoint/2010/main">
    <mc:Choice Requires="p14">
      <p:transition spd="med" p14:dur="700" advTm="160784">
        <p:fade/>
      </p:transition>
    </mc:Choice>
    <mc:Fallback xmlns="">
      <p:transition spd="med" advTm="160784">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1B27CA-9E36-0FB1-A017-AFEFD33C027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D1D3A6-3101-46AB-B15F-80E42C6F407F}"/>
              </a:ext>
            </a:extLst>
          </p:cNvPr>
          <p:cNvSpPr>
            <a:spLocks noGrp="1"/>
          </p:cNvSpPr>
          <p:nvPr>
            <p:ph idx="1"/>
          </p:nvPr>
        </p:nvSpPr>
        <p:spPr/>
        <p:txBody>
          <a:bodyPr>
            <a:normAutofit fontScale="85000" lnSpcReduction="20000"/>
          </a:bodyPr>
          <a:lstStyle/>
          <a:p>
            <a:pPr algn="just" rtl="1">
              <a:lnSpc>
                <a:spcPct val="107000"/>
              </a:lnSpc>
              <a:spcAft>
                <a:spcPts val="800"/>
              </a:spcAft>
            </a:pPr>
            <a:r>
              <a:rPr lang="he-IL" sz="3200" dirty="0">
                <a:effectLst/>
                <a:latin typeface="Calibri" panose="020F0502020204030204" pitchFamily="34" charset="0"/>
                <a:ea typeface="Calibri" panose="020F0502020204030204" pitchFamily="34" charset="0"/>
                <a:cs typeface="Arial" panose="020B0604020202020204" pitchFamily="34" charset="0"/>
              </a:rPr>
              <a:t>בנו שמעון מספר: מסירות נפש זו היא שהצילה אותנו מחינוך חילוני, </a:t>
            </a:r>
            <a:r>
              <a:rPr lang="he-IL" sz="3200" dirty="0" err="1">
                <a:effectLst/>
                <a:latin typeface="Calibri" panose="020F0502020204030204" pitchFamily="34" charset="0"/>
                <a:ea typeface="Calibri" panose="020F0502020204030204" pitchFamily="34" charset="0"/>
                <a:cs typeface="Arial" panose="020B0604020202020204" pitchFamily="34" charset="0"/>
              </a:rPr>
              <a:t>היתה</a:t>
            </a:r>
            <a:r>
              <a:rPr lang="he-IL" sz="3200" dirty="0">
                <a:effectLst/>
                <a:latin typeface="Calibri" panose="020F0502020204030204" pitchFamily="34" charset="0"/>
                <a:ea typeface="Calibri" panose="020F0502020204030204" pitchFamily="34" charset="0"/>
                <a:cs typeface="Arial" panose="020B0604020202020204" pitchFamily="34" charset="0"/>
              </a:rPr>
              <a:t> אז מגמה למנוע מהעולים להגיע לירושלים, כי הם ידעו ששם יש יותר יהדות, לכן הם ניסו להפיץ את העולים בכל רחבי הארץ, וכך להוציא אותם מהמסורת ומהדת, כי באותם ימים לא היו </a:t>
            </a:r>
            <a:r>
              <a:rPr lang="he-IL" sz="3200" dirty="0" err="1">
                <a:effectLst/>
                <a:latin typeface="Calibri" panose="020F0502020204030204" pitchFamily="34" charset="0"/>
                <a:ea typeface="Calibri" panose="020F0502020204030204" pitchFamily="34" charset="0"/>
                <a:cs typeface="Arial" panose="020B0604020202020204" pitchFamily="34" charset="0"/>
              </a:rPr>
              <a:t>בישובי</a:t>
            </a:r>
            <a:r>
              <a:rPr lang="he-IL" sz="3200" dirty="0">
                <a:effectLst/>
                <a:latin typeface="Calibri" panose="020F0502020204030204" pitchFamily="34" charset="0"/>
                <a:ea typeface="Calibri" panose="020F0502020204030204" pitchFamily="34" charset="0"/>
                <a:cs typeface="Arial" panose="020B0604020202020204" pitchFamily="34" charset="0"/>
              </a:rPr>
              <a:t> הפריפריה בתי ספר דתיים. אנחנו שגרנו בירושלים למדנו בישיבות, אני למדתי בישיבת </a:t>
            </a:r>
            <a:r>
              <a:rPr lang="he-IL" sz="3200" dirty="0" err="1">
                <a:effectLst/>
                <a:latin typeface="Calibri" panose="020F0502020204030204" pitchFamily="34" charset="0"/>
                <a:ea typeface="Calibri" panose="020F0502020204030204" pitchFamily="34" charset="0"/>
                <a:cs typeface="Arial" panose="020B0604020202020204" pitchFamily="34" charset="0"/>
              </a:rPr>
              <a:t>לומז'א</a:t>
            </a:r>
            <a:r>
              <a:rPr lang="he-IL" sz="3200" dirty="0">
                <a:effectLst/>
                <a:latin typeface="Calibri" panose="020F0502020204030204" pitchFamily="34" charset="0"/>
                <a:ea typeface="Calibri" panose="020F0502020204030204" pitchFamily="34" charset="0"/>
                <a:cs typeface="Arial" panose="020B0604020202020204" pitchFamily="34" charset="0"/>
              </a:rPr>
              <a:t> בפתח תקווה ואח"כ בחברון. </a:t>
            </a:r>
            <a:r>
              <a:rPr lang="he-IL" sz="1800" dirty="0">
                <a:effectLst/>
                <a:latin typeface="Calibri" panose="020F0502020204030204" pitchFamily="34" charset="0"/>
                <a:ea typeface="Calibri" panose="020F0502020204030204" pitchFamily="34" charset="0"/>
                <a:cs typeface="Arial" panose="020B0604020202020204" pitchFamily="34" charset="0"/>
              </a:rPr>
              <a:t>(מוסף </a:t>
            </a:r>
            <a:r>
              <a:rPr lang="he-IL" sz="1800" dirty="0" err="1">
                <a:effectLst/>
                <a:latin typeface="Calibri" panose="020F0502020204030204" pitchFamily="34" charset="0"/>
                <a:ea typeface="Calibri" panose="020F0502020204030204" pitchFamily="34" charset="0"/>
                <a:cs typeface="Arial" panose="020B0604020202020204" pitchFamily="34" charset="0"/>
              </a:rPr>
              <a:t>שב"ק</a:t>
            </a:r>
            <a:r>
              <a:rPr lang="he-IL" sz="1800" dirty="0">
                <a:effectLst/>
                <a:latin typeface="Calibri" panose="020F0502020204030204" pitchFamily="34" charset="0"/>
                <a:ea typeface="Calibri" panose="020F0502020204030204" pitchFamily="34" charset="0"/>
                <a:cs typeface="Arial" panose="020B0604020202020204" pitchFamily="34" charset="0"/>
              </a:rPr>
              <a:t> סוכות תשע"א)</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algn="just" rtl="1"/>
            <a:r>
              <a:rPr lang="he-IL" sz="2400" b="1" dirty="0">
                <a:effectLst/>
                <a:latin typeface="Calibri" panose="020F0502020204030204" pitchFamily="34" charset="0"/>
                <a:ea typeface="Calibri" panose="020F0502020204030204" pitchFamily="34" charset="0"/>
                <a:cs typeface="Arial" panose="020B0604020202020204" pitchFamily="34" charset="0"/>
              </a:rPr>
              <a:t>בניו:</a:t>
            </a:r>
            <a:r>
              <a:rPr lang="he-IL" sz="2400" dirty="0">
                <a:effectLst/>
                <a:latin typeface="Calibri" panose="020F0502020204030204" pitchFamily="34" charset="0"/>
                <a:ea typeface="Calibri" panose="020F0502020204030204" pitchFamily="34" charset="0"/>
                <a:cs typeface="Arial" panose="020B0604020202020204" pitchFamily="34" charset="0"/>
              </a:rPr>
              <a:t> הגאון ר' יוסף זצ"ל רבה של "קריית מוצקין" נפטר </a:t>
            </a:r>
            <a:r>
              <a:rPr lang="he-IL" sz="2400" dirty="0" err="1">
                <a:effectLst/>
                <a:latin typeface="Calibri" panose="020F0502020204030204" pitchFamily="34" charset="0"/>
                <a:ea typeface="Calibri" panose="020F0502020204030204" pitchFamily="34" charset="0"/>
                <a:cs typeface="Arial" panose="020B0604020202020204" pitchFamily="34" charset="0"/>
              </a:rPr>
              <a:t>בתשס"ח</a:t>
            </a:r>
            <a:r>
              <a:rPr lang="he-IL" sz="2400" dirty="0">
                <a:effectLst/>
                <a:latin typeface="Calibri" panose="020F0502020204030204" pitchFamily="34" charset="0"/>
                <a:ea typeface="Calibri" panose="020F0502020204030204" pitchFamily="34" charset="0"/>
                <a:cs typeface="Arial" panose="020B0604020202020204" pitchFamily="34" charset="0"/>
              </a:rPr>
              <a:t>, הגאון ר' שמעון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ראש ישיבת "יגדיל תורה" בחיפה, הגאון רבי אברהם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ראש ישיבת "עץ החיים".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r>
              <a:rPr lang="he-IL" sz="2400" b="1" dirty="0">
                <a:effectLst/>
                <a:latin typeface="Calibri" panose="020F0502020204030204" pitchFamily="34" charset="0"/>
                <a:ea typeface="Calibri" panose="020F0502020204030204" pitchFamily="34" charset="0"/>
                <a:cs typeface="Arial" panose="020B0604020202020204" pitchFamily="34" charset="0"/>
              </a:rPr>
              <a:t>חתניו:</a:t>
            </a:r>
            <a:r>
              <a:rPr lang="he-IL" sz="2400" dirty="0">
                <a:effectLst/>
                <a:latin typeface="Calibri" panose="020F0502020204030204" pitchFamily="34" charset="0"/>
                <a:ea typeface="Calibri" panose="020F0502020204030204" pitchFamily="34" charset="0"/>
                <a:cs typeface="Arial" panose="020B0604020202020204" pitchFamily="34" charset="0"/>
              </a:rPr>
              <a:t> הגאון רבי יעקב משה הלל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ראש ישיבת "אהבת שלום". הגאון רבי צבי סימן טוב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רבה של יהדות יוצאי אפגניסטן, וראש ישיבת "אור התורה" בבני ברק </a:t>
            </a:r>
            <a:r>
              <a:rPr lang="he-IL" sz="1800" dirty="0">
                <a:effectLst/>
                <a:latin typeface="Calibri" panose="020F0502020204030204" pitchFamily="34" charset="0"/>
                <a:ea typeface="Calibri" panose="020F0502020204030204" pitchFamily="34" charset="0"/>
                <a:cs typeface="Arial" panose="020B0604020202020204" pitchFamily="34" charset="0"/>
              </a:rPr>
              <a:t>(מתוך "אנציקלופדיה לבית ישראל" ח"א, עמוד 170)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867137196"/>
      </p:ext>
    </p:extLst>
  </p:cSld>
  <p:clrMapOvr>
    <a:masterClrMapping/>
  </p:clrMapOvr>
  <mc:AlternateContent xmlns:mc="http://schemas.openxmlformats.org/markup-compatibility/2006" xmlns:p14="http://schemas.microsoft.com/office/powerpoint/2010/main">
    <mc:Choice Requires="p14">
      <p:transition spd="med" p14:dur="700" advTm="105045">
        <p:fade/>
      </p:transition>
    </mc:Choice>
    <mc:Fallback xmlns="">
      <p:transition spd="med" advTm="105045">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07BE61-1D1C-6F63-A5D3-794E10558F18}"/>
              </a:ext>
            </a:extLst>
          </p:cNvPr>
          <p:cNvSpPr>
            <a:spLocks noGrp="1"/>
          </p:cNvSpPr>
          <p:nvPr>
            <p:ph type="title"/>
          </p:nvPr>
        </p:nvSpPr>
        <p:spPr/>
        <p:txBody>
          <a:bodyPr/>
          <a:lstStyle/>
          <a:p>
            <a:pPr algn="ctr"/>
            <a:r>
              <a:rPr lang="he-IL" dirty="0"/>
              <a:t>תלמידי </a:t>
            </a:r>
            <a:r>
              <a:rPr lang="he-IL" dirty="0" err="1"/>
              <a:t>הגר"א</a:t>
            </a:r>
            <a:endParaRPr lang="he-IL" dirty="0"/>
          </a:p>
        </p:txBody>
      </p:sp>
      <p:sp>
        <p:nvSpPr>
          <p:cNvPr id="3" name="מציין מיקום תוכן 2">
            <a:extLst>
              <a:ext uri="{FF2B5EF4-FFF2-40B4-BE49-F238E27FC236}">
                <a16:creationId xmlns:a16="http://schemas.microsoft.com/office/drawing/2014/main" id="{E8C4280C-4981-16D5-80B0-DBEA7C18A334}"/>
              </a:ext>
            </a:extLst>
          </p:cNvPr>
          <p:cNvSpPr>
            <a:spLocks noGrp="1"/>
          </p:cNvSpPr>
          <p:nvPr>
            <p:ph idx="1"/>
          </p:nvPr>
        </p:nvSpPr>
        <p:spPr>
          <a:xfrm>
            <a:off x="1280160" y="2862470"/>
            <a:ext cx="9628632" cy="4063116"/>
          </a:xfrm>
        </p:spPr>
        <p:txBody>
          <a:bodyPr>
            <a:normAutofit fontScale="92500" lnSpcReduction="2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הגאון ר' ישעיה חשין זצ"ל (ראש המלמדים בת"ת עץ חיים), מתאר בסוף ספרו (דברי ישעיהו), בתור צאצא של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את עלייתם של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לארץ ישראל. וכך הוא כותב: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ראשית, צריכים כל בית ישראל לדעת שכל </a:t>
            </a:r>
            <a:r>
              <a:rPr lang="he-IL" sz="1800" dirty="0" err="1">
                <a:effectLst/>
                <a:latin typeface="Calibri" panose="020F0502020204030204" pitchFamily="34" charset="0"/>
                <a:ea typeface="Calibri" panose="020F0502020204030204" pitchFamily="34" charset="0"/>
                <a:cs typeface="Arial" panose="020B0604020202020204" pitchFamily="34" charset="0"/>
              </a:rPr>
              <a:t>הענין</a:t>
            </a:r>
            <a:r>
              <a:rPr lang="he-IL" sz="1800" dirty="0">
                <a:effectLst/>
                <a:latin typeface="Calibri" panose="020F0502020204030204" pitchFamily="34" charset="0"/>
                <a:ea typeface="Calibri" panose="020F0502020204030204" pitchFamily="34" charset="0"/>
                <a:cs typeface="Arial" panose="020B0604020202020204" pitchFamily="34" charset="0"/>
              </a:rPr>
              <a:t> הזה הוא אינו רק ענין של זמן העבר, לא רק לשם סיפורי דברים על מה שהיה בימים קדומים. צריכים לדעת שהאילן קיים ופורח רק על </a:t>
            </a:r>
            <a:r>
              <a:rPr lang="he-IL" sz="1800" b="1" dirty="0">
                <a:effectLst/>
                <a:latin typeface="Calibri" panose="020F0502020204030204" pitchFamily="34" charset="0"/>
                <a:ea typeface="Calibri" panose="020F0502020204030204" pitchFamily="34" charset="0"/>
                <a:cs typeface="Arial" panose="020B0604020202020204" pitchFamily="34" charset="0"/>
              </a:rPr>
              <a:t>יסוד שורשו</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b="1" dirty="0">
                <a:effectLst/>
                <a:latin typeface="Calibri" panose="020F0502020204030204" pitchFamily="34" charset="0"/>
                <a:ea typeface="Calibri" panose="020F0502020204030204" pitchFamily="34" charset="0"/>
                <a:cs typeface="Arial" panose="020B0604020202020204" pitchFamily="34" charset="0"/>
              </a:rPr>
              <a:t>השורש הגדול של הישוב עד כה ועד ביאת משיח צדקנו במהרה בימינו</a:t>
            </a:r>
            <a:r>
              <a:rPr lang="he-IL" sz="1800" dirty="0">
                <a:effectLst/>
                <a:latin typeface="Calibri" panose="020F0502020204030204" pitchFamily="34" charset="0"/>
                <a:ea typeface="Calibri" panose="020F0502020204030204" pitchFamily="34" charset="0"/>
                <a:cs typeface="Arial" panose="020B0604020202020204" pitchFamily="34" charset="0"/>
              </a:rPr>
              <a:t>, הוא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ותלמידי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הבעש"ט</a:t>
            </a:r>
            <a:r>
              <a:rPr lang="he-IL" sz="1800" dirty="0">
                <a:effectLst/>
                <a:latin typeface="Calibri" panose="020F0502020204030204" pitchFamily="34" charset="0"/>
                <a:ea typeface="Calibri" panose="020F0502020204030204" pitchFamily="34" charset="0"/>
                <a:cs typeface="Arial" panose="020B0604020202020204" pitchFamily="34" charset="0"/>
              </a:rPr>
              <a:t>, שהם הם שיסדו והקימו את יסוד הישוב במסירות נפשם ומתוך סכנות נוראות. </a:t>
            </a:r>
            <a:r>
              <a:rPr lang="he-IL" sz="1800" b="1" dirty="0">
                <a:effectLst/>
                <a:latin typeface="Calibri" panose="020F0502020204030204" pitchFamily="34" charset="0"/>
                <a:ea typeface="Calibri" panose="020F0502020204030204" pitchFamily="34" charset="0"/>
                <a:cs typeface="Arial" panose="020B0604020202020204" pitchFamily="34" charset="0"/>
              </a:rPr>
              <a:t>בזכות השורש הנשגב הזה תלוי כל קיום הישוב והרחבתו.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[שכחה חמורה </a:t>
            </a:r>
            <a:r>
              <a:rPr lang="he-IL" sz="1800" dirty="0" err="1">
                <a:effectLst/>
                <a:latin typeface="Calibri" panose="020F0502020204030204" pitchFamily="34" charset="0"/>
                <a:ea typeface="Calibri" panose="020F0502020204030204" pitchFamily="34" charset="0"/>
                <a:cs typeface="Arial" panose="020B0604020202020204" pitchFamily="34" charset="0"/>
              </a:rPr>
              <a:t>שהיתה</a:t>
            </a:r>
            <a:r>
              <a:rPr lang="he-IL" sz="1800" dirty="0">
                <a:effectLst/>
                <a:latin typeface="Calibri" panose="020F0502020204030204" pitchFamily="34" charset="0"/>
                <a:ea typeface="Calibri" panose="020F0502020204030204" pitchFamily="34" charset="0"/>
                <a:cs typeface="Arial" panose="020B0604020202020204" pitchFamily="34" charset="0"/>
              </a:rPr>
              <a:t> ועודנה ביחס ליסודות </a:t>
            </a:r>
            <a:r>
              <a:rPr lang="he-IL" sz="1800" dirty="0" err="1">
                <a:effectLst/>
                <a:latin typeface="Calibri" panose="020F0502020204030204" pitchFamily="34" charset="0"/>
                <a:ea typeface="Calibri" panose="020F0502020204030204" pitchFamily="34" charset="0"/>
                <a:cs typeface="Arial" panose="020B0604020202020204" pitchFamily="34" charset="0"/>
              </a:rPr>
              <a:t>הבנין</a:t>
            </a:r>
            <a:r>
              <a:rPr lang="he-IL" sz="1800" dirty="0">
                <a:effectLst/>
                <a:latin typeface="Calibri" panose="020F0502020204030204" pitchFamily="34" charset="0"/>
                <a:ea typeface="Calibri" panose="020F0502020204030204" pitchFamily="34" charset="0"/>
                <a:cs typeface="Arial" panose="020B0604020202020204" pitchFamily="34" charset="0"/>
              </a:rPr>
              <a:t>, גורמת לחשוב </a:t>
            </a:r>
            <a:r>
              <a:rPr lang="he-IL" sz="1800" dirty="0" err="1">
                <a:effectLst/>
                <a:latin typeface="Calibri" panose="020F0502020204030204" pitchFamily="34" charset="0"/>
                <a:ea typeface="Calibri" panose="020F0502020204030204" pitchFamily="34" charset="0"/>
                <a:cs typeface="Arial" panose="020B0604020202020204" pitchFamily="34" charset="0"/>
              </a:rPr>
              <a:t>שהבנין</a:t>
            </a:r>
            <a:r>
              <a:rPr lang="he-IL" sz="1800" dirty="0">
                <a:effectLst/>
                <a:latin typeface="Calibri" panose="020F0502020204030204" pitchFamily="34" charset="0"/>
                <a:ea typeface="Calibri" panose="020F0502020204030204" pitchFamily="34" charset="0"/>
                <a:cs typeface="Arial" panose="020B0604020202020204" pitchFamily="34" charset="0"/>
              </a:rPr>
              <a:t> שתול על יסודות חול, כאילו ראשית היישוב היה בעליות הרבה יותר מאוחרות, שלא חרתו על דגלם את כוונות הקודש של מיסדי היישוב. ע"כ </a:t>
            </a:r>
            <a:r>
              <a:rPr lang="he-IL" sz="1800" dirty="0" err="1">
                <a:effectLst/>
                <a:latin typeface="Calibri" panose="020F0502020204030204" pitchFamily="34" charset="0"/>
                <a:ea typeface="Calibri" panose="020F0502020204030204" pitchFamily="34" charset="0"/>
                <a:cs typeface="Arial" panose="020B0604020202020204" pitchFamily="34" charset="0"/>
              </a:rPr>
              <a:t>בזכרון</a:t>
            </a:r>
            <a:r>
              <a:rPr lang="he-IL" sz="1800" dirty="0">
                <a:effectLst/>
                <a:latin typeface="Calibri" panose="020F0502020204030204" pitchFamily="34" charset="0"/>
                <a:ea typeface="Calibri" panose="020F0502020204030204" pitchFamily="34" charset="0"/>
                <a:cs typeface="Arial" panose="020B0604020202020204" pitchFamily="34" charset="0"/>
              </a:rPr>
              <a:t> היסודות האמיתיים יש בכדי להביא רפואה לחבר בין הדבקים והיו לאחדים בידיך].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latin typeface="Calibri" panose="020F0502020204030204" pitchFamily="34" charset="0"/>
                <a:ea typeface="Calibri" panose="020F0502020204030204" pitchFamily="34" charset="0"/>
                <a:cs typeface="Arial" panose="020B0604020202020204" pitchFamily="34" charset="0"/>
              </a:rPr>
              <a:t>בכדי לדעת ולהבין לרוחם, התלהבותם, ומסירות נפשם של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והסתכנותם בנסיעה לא"י משך שנה בסירות קטנות על מים רבים אדירים, </a:t>
            </a:r>
            <a:r>
              <a:rPr lang="he-IL" sz="1800" dirty="0" err="1">
                <a:effectLst/>
                <a:latin typeface="Calibri" panose="020F0502020204030204" pitchFamily="34" charset="0"/>
                <a:ea typeface="Calibri" panose="020F0502020204030204" pitchFamily="34" charset="0"/>
                <a:cs typeface="Arial" panose="020B0604020202020204" pitchFamily="34" charset="0"/>
              </a:rPr>
              <a:t>וסבלותם</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בהתישבות</a:t>
            </a:r>
            <a:r>
              <a:rPr lang="he-IL" sz="1800" dirty="0">
                <a:effectLst/>
                <a:latin typeface="Calibri" panose="020F0502020204030204" pitchFamily="34" charset="0"/>
                <a:ea typeface="Calibri" panose="020F0502020204030204" pitchFamily="34" charset="0"/>
                <a:cs typeface="Arial" panose="020B0604020202020204" pitchFamily="34" charset="0"/>
              </a:rPr>
              <a:t> הראשונה, בזמן של מחלות, מגפות ופרעות ר"ל, ולהבין לעקשנותם הגדולה בעבודה זו, צריכים קודם ללמוד הרבה את היסוד הרוחני שלהם, </a:t>
            </a:r>
            <a:r>
              <a:rPr lang="he-IL" sz="1800" b="1" dirty="0">
                <a:effectLst/>
                <a:latin typeface="Calibri" panose="020F0502020204030204" pitchFamily="34" charset="0"/>
                <a:ea typeface="Calibri" panose="020F0502020204030204" pitchFamily="34" charset="0"/>
                <a:cs typeface="Arial" panose="020B0604020202020204" pitchFamily="34" charset="0"/>
              </a:rPr>
              <a:t>את "סערת אליהו" רבם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b="1" dirty="0">
                <a:effectLst/>
                <a:latin typeface="Calibri" panose="020F0502020204030204" pitchFamily="34" charset="0"/>
                <a:ea typeface="Calibri" panose="020F0502020204030204" pitchFamily="34" charset="0"/>
                <a:cs typeface="Arial" panose="020B0604020202020204" pitchFamily="34" charset="0"/>
              </a:rPr>
              <a:t> לישוב ארה"ק,</a:t>
            </a:r>
            <a:r>
              <a:rPr lang="he-IL" sz="1800" dirty="0">
                <a:effectLst/>
                <a:latin typeface="Calibri" panose="020F0502020204030204" pitchFamily="34" charset="0"/>
                <a:ea typeface="Calibri" panose="020F0502020204030204" pitchFamily="34" charset="0"/>
                <a:cs typeface="Arial" panose="020B0604020202020204" pitchFamily="34" charset="0"/>
              </a:rPr>
              <a:t> שזה היה יסוד היסודות שתלמידיו </a:t>
            </a:r>
            <a:r>
              <a:rPr lang="he-IL" sz="1800" b="1" dirty="0">
                <a:effectLst/>
                <a:latin typeface="Calibri" panose="020F0502020204030204" pitchFamily="34" charset="0"/>
                <a:ea typeface="Calibri" panose="020F0502020204030204" pitchFamily="34" charset="0"/>
                <a:cs typeface="Arial" panose="020B0604020202020204" pitchFamily="34" charset="0"/>
              </a:rPr>
              <a:t>מסרו את נפשם ובאו באש ובמים</a:t>
            </a:r>
            <a:r>
              <a:rPr lang="he-IL" sz="1800" dirty="0">
                <a:effectLst/>
                <a:latin typeface="Calibri" panose="020F0502020204030204" pitchFamily="34" charset="0"/>
                <a:ea typeface="Calibri" panose="020F0502020204030204" pitchFamily="34" charset="0"/>
                <a:cs typeface="Arial" panose="020B0604020202020204" pitchFamily="34" charset="0"/>
              </a:rPr>
              <a:t> במצוות רבם</a:t>
            </a:r>
            <a:endParaRPr lang="he-IL" dirty="0"/>
          </a:p>
        </p:txBody>
      </p:sp>
      <p:pic>
        <p:nvPicPr>
          <p:cNvPr id="5" name="תמונה 4">
            <a:extLst>
              <a:ext uri="{FF2B5EF4-FFF2-40B4-BE49-F238E27FC236}">
                <a16:creationId xmlns:a16="http://schemas.microsoft.com/office/drawing/2014/main" id="{6A1A4B7E-3A66-6037-D175-1369D7EE1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758" y="0"/>
            <a:ext cx="4305673" cy="2743438"/>
          </a:xfrm>
          <a:prstGeom prst="rect">
            <a:avLst/>
          </a:prstGeom>
        </p:spPr>
      </p:pic>
    </p:spTree>
    <p:extLst>
      <p:ext uri="{BB962C8B-B14F-4D97-AF65-F5344CB8AC3E}">
        <p14:creationId xmlns:p14="http://schemas.microsoft.com/office/powerpoint/2010/main" val="3915170069"/>
      </p:ext>
    </p:extLst>
  </p:cSld>
  <p:clrMapOvr>
    <a:masterClrMapping/>
  </p:clrMapOvr>
  <mc:AlternateContent xmlns:mc="http://schemas.openxmlformats.org/markup-compatibility/2006" xmlns:p14="http://schemas.microsoft.com/office/powerpoint/2010/main">
    <mc:Choice Requires="p14">
      <p:transition spd="med" p14:dur="700" advTm="122127">
        <p:fade/>
      </p:transition>
    </mc:Choice>
    <mc:Fallback xmlns="">
      <p:transition spd="med" advTm="122127">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D2A439-5BB9-6492-A4B6-333C3738D2D1}"/>
              </a:ext>
            </a:extLst>
          </p:cNvPr>
          <p:cNvSpPr>
            <a:spLocks noGrp="1"/>
          </p:cNvSpPr>
          <p:nvPr>
            <p:ph type="title" idx="4294967295"/>
          </p:nvPr>
        </p:nvSpPr>
        <p:spPr>
          <a:xfrm>
            <a:off x="0" y="466725"/>
            <a:ext cx="9629775" cy="1362075"/>
          </a:xfrm>
        </p:spPr>
        <p:txBody>
          <a:bodyPr/>
          <a:lstStyle/>
          <a:p>
            <a:pPr algn="ctr"/>
            <a:r>
              <a:rPr lang="he-IL" dirty="0"/>
              <a:t>הגאון </a:t>
            </a:r>
            <a:r>
              <a:rPr lang="he-IL" dirty="0" err="1"/>
              <a:t>מוילנא</a:t>
            </a:r>
            <a:endParaRPr lang="he-IL" dirty="0"/>
          </a:p>
        </p:txBody>
      </p:sp>
      <p:sp>
        <p:nvSpPr>
          <p:cNvPr id="3" name="מציין מיקום תוכן 2">
            <a:extLst>
              <a:ext uri="{FF2B5EF4-FFF2-40B4-BE49-F238E27FC236}">
                <a16:creationId xmlns:a16="http://schemas.microsoft.com/office/drawing/2014/main" id="{3C8F6F85-932A-1C6B-9100-D3A163FF7D0E}"/>
              </a:ext>
            </a:extLst>
          </p:cNvPr>
          <p:cNvSpPr>
            <a:spLocks noGrp="1"/>
          </p:cNvSpPr>
          <p:nvPr>
            <p:ph idx="4294967295"/>
          </p:nvPr>
        </p:nvSpPr>
        <p:spPr>
          <a:xfrm>
            <a:off x="8627165" y="0"/>
            <a:ext cx="3564835" cy="6176963"/>
          </a:xfrm>
        </p:spPr>
        <p:txBody>
          <a:bodyPr/>
          <a:lstStyle/>
          <a:p>
            <a:r>
              <a:rPr lang="he-IL" dirty="0" err="1"/>
              <a:t>הגר"א</a:t>
            </a:r>
            <a:r>
              <a:rPr lang="he-IL" dirty="0"/>
              <a:t> הביע את הערצתו לארץ במכתבו עלים לתרופה ששלח לבני ביתו בדרכו ארצה.</a:t>
            </a:r>
          </a:p>
          <a:p>
            <a:r>
              <a:rPr lang="he-IL" dirty="0"/>
              <a:t>"ואני תהילה לאל יתברך נוסע לארץ הקדושה </a:t>
            </a:r>
            <a:r>
              <a:rPr lang="he-IL" dirty="0" err="1"/>
              <a:t>שהכל</a:t>
            </a:r>
            <a:r>
              <a:rPr lang="he-IL" dirty="0"/>
              <a:t> מצפים לראותה, חמדת כל ישראל וחמדת השי"ת, כל העליונים והתחתונים תשוקתם אליה, ואני נוסע לשלום ברוך ה'".</a:t>
            </a:r>
          </a:p>
        </p:txBody>
      </p:sp>
    </p:spTree>
    <p:extLst>
      <p:ext uri="{BB962C8B-B14F-4D97-AF65-F5344CB8AC3E}">
        <p14:creationId xmlns:p14="http://schemas.microsoft.com/office/powerpoint/2010/main" val="3334687326"/>
      </p:ext>
    </p:extLst>
  </p:cSld>
  <p:clrMapOvr>
    <a:masterClrMapping/>
  </p:clrMapOvr>
  <mc:AlternateContent xmlns:mc="http://schemas.openxmlformats.org/markup-compatibility/2006" xmlns:p14="http://schemas.microsoft.com/office/powerpoint/2010/main">
    <mc:Choice Requires="p14">
      <p:transition spd="med" p14:dur="700" advTm="409212">
        <p:fade/>
      </p:transition>
    </mc:Choice>
    <mc:Fallback xmlns="">
      <p:transition spd="med" advTm="409212">
        <p:fade/>
      </p:transition>
    </mc:Fallback>
  </mc:AlternateContent>
  <p:extLst>
    <p:ext uri="{E180D4A7-C9FB-4DFB-919C-405C955672EB}">
      <p14:showEvtLst xmlns:p14="http://schemas.microsoft.com/office/powerpoint/2010/main">
        <p14:playEvt time="82547" objId="5"/>
        <p14:triggerEvt type="onClick" time="82548" objId="5"/>
        <p14:stopEvt time="406144"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7.4|12.8|6.7|1.5|20"/>
</p:tagLst>
</file>

<file path=ppt/tags/tag2.xml><?xml version="1.0" encoding="utf-8"?>
<p:tagLst xmlns:a="http://schemas.openxmlformats.org/drawingml/2006/main" xmlns:r="http://schemas.openxmlformats.org/officeDocument/2006/relationships" xmlns:p="http://schemas.openxmlformats.org/presentationml/2006/main">
  <p:tag name="TIMING" val="|1.1|15.2|10.2|17.6|7.6|34.6|31.7"/>
</p:tagLst>
</file>

<file path=ppt/tags/tag3.xml><?xml version="1.0" encoding="utf-8"?>
<p:tagLst xmlns:a="http://schemas.openxmlformats.org/drawingml/2006/main" xmlns:r="http://schemas.openxmlformats.org/officeDocument/2006/relationships" xmlns:p="http://schemas.openxmlformats.org/presentationml/2006/main">
  <p:tag name="TIMING" val="|235.4"/>
</p:tagLst>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נושאי חינוך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525418_TF03462902_TF03462902" id="{C2A2D81D-92C0-4569-82CB-0CDAF0B19499}" vid="{E6AB8919-70AE-4F3E-97B1-C26B42EDC94C}"/>
    </a:ext>
  </a:extLst>
</a:theme>
</file>

<file path=ppt/theme/theme2.xml><?xml version="1.0" encoding="utf-8"?>
<a:theme xmlns:a="http://schemas.openxmlformats.org/drawingml/2006/main" name="עיצוב ברירת מחדל">
  <a:themeElements>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עיצוב ברירת מחדל">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עיצוב ברירת מחדל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עיצוב ברירת מחדל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עיצוב ברירת מחדל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עיצוב ברירת מחדל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עיצוב ברירת מחדל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עיצוב ברירת מחדל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עיצוב ברירת מחדל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עיצוב ברירת מחדל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עיצוב ברירת מחדל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עיצוב ברירת מחדל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עיצוב ברירת מחדל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פסגה">
  <a:themeElements>
    <a:clrScheme name="בית יציקה">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פסגה">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פסגה">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ערכת נושא של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של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התאמה אישית 1">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מצגת בנושאי חינוך, עיצוב של איורים על לוח כיתה (מסך רחב)</Template>
  <TotalTime>704</TotalTime>
  <Words>2512</Words>
  <Application>Microsoft Office PowerPoint</Application>
  <PresentationFormat>מסך רחב</PresentationFormat>
  <Paragraphs>105</Paragraphs>
  <Slides>23</Slides>
  <Notes>2</Notes>
  <HiddenSlides>0</HiddenSlides>
  <MMClips>0</MMClips>
  <ScaleCrop>false</ScaleCrop>
  <HeadingPairs>
    <vt:vector size="6" baseType="variant">
      <vt:variant>
        <vt:lpstr>גופנים בשימוש</vt:lpstr>
      </vt:variant>
      <vt:variant>
        <vt:i4>10</vt:i4>
      </vt:variant>
      <vt:variant>
        <vt:lpstr>ערכת נושא</vt:lpstr>
      </vt:variant>
      <vt:variant>
        <vt:i4>3</vt:i4>
      </vt:variant>
      <vt:variant>
        <vt:lpstr>כותרות שקופיות</vt:lpstr>
      </vt:variant>
      <vt:variant>
        <vt:i4>23</vt:i4>
      </vt:variant>
    </vt:vector>
  </HeadingPairs>
  <TitlesOfParts>
    <vt:vector size="36" baseType="lpstr">
      <vt:lpstr>Arial</vt:lpstr>
      <vt:lpstr>Boaz</vt:lpstr>
      <vt:lpstr>Book Antiqua</vt:lpstr>
      <vt:lpstr>Calibri</vt:lpstr>
      <vt:lpstr>David</vt:lpstr>
      <vt:lpstr>Lucida Sans</vt:lpstr>
      <vt:lpstr>Tahoma</vt:lpstr>
      <vt:lpstr>Wingdings</vt:lpstr>
      <vt:lpstr>Wingdings 2</vt:lpstr>
      <vt:lpstr>Wingdings 3</vt:lpstr>
      <vt:lpstr>נושאי חינוך 16x9</vt:lpstr>
      <vt:lpstr>עיצוב ברירת מחדל</vt:lpstr>
      <vt:lpstr>פסגה</vt:lpstr>
      <vt:lpstr>מסירות נפש על ארץ ישראל</vt:lpstr>
      <vt:lpstr>מצגת של PowerPoint‏</vt:lpstr>
      <vt:lpstr>מצגת של PowerPoint‏</vt:lpstr>
      <vt:lpstr>מצגת של PowerPoint‏</vt:lpstr>
      <vt:lpstr>מצגת של PowerPoint‏</vt:lpstr>
      <vt:lpstr>מצגת של PowerPoint‏</vt:lpstr>
      <vt:lpstr>קדושת החיים</vt:lpstr>
      <vt:lpstr>מה ידידות משכנותיך</vt:lpstr>
      <vt:lpstr>ארץ חמדה</vt:lpstr>
      <vt:lpstr>כיסופין</vt:lpstr>
      <vt:lpstr>מצגת של PowerPoint‏</vt:lpstr>
      <vt:lpstr>טוב למות בארצנו</vt:lpstr>
      <vt:lpstr>מי יתן לי אבר כיונה</vt:lpstr>
      <vt:lpstr>מצגת של PowerPoint‏</vt:lpstr>
      <vt:lpstr>מצגת של PowerPoint‏</vt:lpstr>
      <vt:lpstr>אור החיים</vt:lpstr>
      <vt:lpstr>הנתיבות שלום</vt:lpstr>
      <vt:lpstr>מצגת של PowerPoint‏</vt:lpstr>
      <vt:lpstr>מצגת של PowerPoint‏</vt:lpstr>
      <vt:lpstr>מצגת של PowerPoint‏</vt:lpstr>
      <vt:lpstr>מצגת של PowerPoint‏</vt:lpstr>
      <vt:lpstr>תלמידי הגר"א</vt:lpstr>
      <vt:lpstr>הגאון מוילנא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מסירות נפש על ארץ ישראל</dc:title>
  <dc:creator>יהודה טאוב</dc:creator>
  <cp:lastModifiedBy>יהודה טאוב</cp:lastModifiedBy>
  <cp:revision>4</cp:revision>
  <dcterms:created xsi:type="dcterms:W3CDTF">2024-03-13T23:54:56Z</dcterms:created>
  <dcterms:modified xsi:type="dcterms:W3CDTF">2026-10-18T02:13:09Z</dcterms:modified>
</cp:coreProperties>
</file>