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 id="2147483762" r:id="rId6"/>
  </p:sldMasterIdLst>
  <p:notesMasterIdLst>
    <p:notesMasterId r:id="rId62"/>
  </p:notesMasterIdLst>
  <p:sldIdLst>
    <p:sldId id="256" r:id="rId7"/>
    <p:sldId id="730" r:id="rId8"/>
    <p:sldId id="731" r:id="rId9"/>
    <p:sldId id="710" r:id="rId10"/>
    <p:sldId id="741" r:id="rId11"/>
    <p:sldId id="706" r:id="rId12"/>
    <p:sldId id="671" r:id="rId13"/>
    <p:sldId id="742" r:id="rId14"/>
    <p:sldId id="691" r:id="rId15"/>
    <p:sldId id="712" r:id="rId16"/>
    <p:sldId id="720" r:id="rId17"/>
    <p:sldId id="686" r:id="rId18"/>
    <p:sldId id="737" r:id="rId19"/>
    <p:sldId id="721" r:id="rId20"/>
    <p:sldId id="738" r:id="rId21"/>
    <p:sldId id="743" r:id="rId22"/>
    <p:sldId id="744" r:id="rId23"/>
    <p:sldId id="740" r:id="rId24"/>
    <p:sldId id="715" r:id="rId25"/>
    <p:sldId id="729" r:id="rId26"/>
    <p:sldId id="732" r:id="rId27"/>
    <p:sldId id="733" r:id="rId28"/>
    <p:sldId id="739" r:id="rId29"/>
    <p:sldId id="714" r:id="rId30"/>
    <p:sldId id="735" r:id="rId31"/>
    <p:sldId id="734" r:id="rId32"/>
    <p:sldId id="724" r:id="rId33"/>
    <p:sldId id="745" r:id="rId34"/>
    <p:sldId id="694" r:id="rId35"/>
    <p:sldId id="707" r:id="rId36"/>
    <p:sldId id="711" r:id="rId37"/>
    <p:sldId id="728" r:id="rId38"/>
    <p:sldId id="679" r:id="rId39"/>
    <p:sldId id="670" r:id="rId40"/>
    <p:sldId id="722" r:id="rId41"/>
    <p:sldId id="723" r:id="rId42"/>
    <p:sldId id="681" r:id="rId43"/>
    <p:sldId id="682" r:id="rId44"/>
    <p:sldId id="683" r:id="rId45"/>
    <p:sldId id="684" r:id="rId46"/>
    <p:sldId id="685" r:id="rId47"/>
    <p:sldId id="687" r:id="rId48"/>
    <p:sldId id="726" r:id="rId49"/>
    <p:sldId id="727" r:id="rId50"/>
    <p:sldId id="688" r:id="rId51"/>
    <p:sldId id="690" r:id="rId52"/>
    <p:sldId id="719" r:id="rId53"/>
    <p:sldId id="717" r:id="rId54"/>
    <p:sldId id="718" r:id="rId55"/>
    <p:sldId id="692" r:id="rId56"/>
    <p:sldId id="695" r:id="rId57"/>
    <p:sldId id="696" r:id="rId58"/>
    <p:sldId id="697" r:id="rId59"/>
    <p:sldId id="674" r:id="rId60"/>
    <p:sldId id="698" r:id="rId61"/>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כיצד נוצר קו לבנון" id="{4BE4E8BF-7948-47E4-B83F-50F1E4919382}">
          <p14:sldIdLst>
            <p14:sldId id="730"/>
            <p14:sldId id="731"/>
            <p14:sldId id="710"/>
            <p14:sldId id="741"/>
            <p14:sldId id="706"/>
            <p14:sldId id="671"/>
            <p14:sldId id="742"/>
            <p14:sldId id="691"/>
            <p14:sldId id="712"/>
          </p14:sldIdLst>
        </p14:section>
        <p14:section name="סוגי הגבולות" id="{26041052-AFE7-48E6-BB65-71F26D3EACED}">
          <p14:sldIdLst>
            <p14:sldId id="720"/>
            <p14:sldId id="686"/>
            <p14:sldId id="737"/>
            <p14:sldId id="721"/>
            <p14:sldId id="738"/>
            <p14:sldId id="743"/>
            <p14:sldId id="744"/>
            <p14:sldId id="740"/>
            <p14:sldId id="715"/>
            <p14:sldId id="729"/>
            <p14:sldId id="732"/>
            <p14:sldId id="733"/>
            <p14:sldId id="739"/>
            <p14:sldId id="714"/>
            <p14:sldId id="735"/>
            <p14:sldId id="734"/>
            <p14:sldId id="724"/>
            <p14:sldId id="745"/>
            <p14:sldId id="694"/>
            <p14:sldId id="707"/>
            <p14:sldId id="711"/>
            <p14:sldId id="728"/>
          </p14:sldIdLst>
        </p14:section>
        <p14:section name="מה זה לבנון?" id="{E0379D9A-DABF-4366-B37A-B2CB73E7BE82}">
          <p14:sldIdLst>
            <p14:sldId id="679"/>
            <p14:sldId id="670"/>
            <p14:sldId id="722"/>
            <p14:sldId id="723"/>
          </p14:sldIdLst>
        </p14:section>
        <p14:section name="לשכים בעיניכם" id="{FD18C033-9FBC-4346-8124-723681EAF8A1}">
          <p14:sldIdLst>
            <p14:sldId id="681"/>
            <p14:sldId id="682"/>
            <p14:sldId id="683"/>
            <p14:sldId id="684"/>
            <p14:sldId id="685"/>
            <p14:sldId id="687"/>
            <p14:sldId id="726"/>
            <p14:sldId id="727"/>
            <p14:sldId id="688"/>
          </p14:sldIdLst>
        </p14:section>
        <p14:section name="לעתיד לבוא" id="{6D4F62D5-3124-4232-A958-563C92D8C320}">
          <p14:sldIdLst>
            <p14:sldId id="690"/>
            <p14:sldId id="719"/>
            <p14:sldId id="717"/>
            <p14:sldId id="718"/>
          </p14:sldIdLst>
        </p14:section>
        <p14:section name="סכום גבול לבנון" id="{4FB167CF-53E4-40A2-8EBC-9E2D6334BE8F}">
          <p14:sldIdLst>
            <p14:sldId id="692"/>
            <p14:sldId id="695"/>
          </p14:sldIdLst>
        </p14:section>
        <p14:section name="סיפורה של לבנון" id="{8DD1C221-324E-4B24-A01E-AE61B286889E}">
          <p14:sldIdLst>
            <p14:sldId id="696"/>
            <p14:sldId id="697"/>
            <p14:sldId id="674"/>
            <p14:sldId id="69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C0C82B1B-FF5E-0E4B-8A38-A0DE4CF97B09}"/>
    <pc:docChg chg="modSld">
      <pc:chgData name="יהודה טאוב" userId="80c2dbd02819b45c" providerId="LiveId" clId="{C0C82B1B-FF5E-0E4B-8A38-A0DE4CF97B09}" dt="2024-07-03T01:52:30.297" v="4" actId="1076"/>
      <pc:docMkLst>
        <pc:docMk/>
      </pc:docMkLst>
      <pc:sldChg chg="modSp">
        <pc:chgData name="יהודה טאוב" userId="80c2dbd02819b45c" providerId="LiveId" clId="{C0C82B1B-FF5E-0E4B-8A38-A0DE4CF97B09}" dt="2024-07-03T01:52:30.297" v="4" actId="1076"/>
        <pc:sldMkLst>
          <pc:docMk/>
          <pc:sldMk cId="3899944183" sldId="732"/>
        </pc:sldMkLst>
        <pc:picChg chg="mod">
          <ac:chgData name="יהודה טאוב" userId="80c2dbd02819b45c" providerId="LiveId" clId="{C0C82B1B-FF5E-0E4B-8A38-A0DE4CF97B09}" dt="2024-07-03T01:52:30.297" v="4" actId="1076"/>
          <ac:picMkLst>
            <pc:docMk/>
            <pc:sldMk cId="3899944183" sldId="732"/>
            <ac:picMk id="6" creationId="{E4677B8C-8626-11E6-4448-0118A1F8F97F}"/>
          </ac:picMkLst>
        </pc:picChg>
      </pc:sldChg>
    </pc:docChg>
  </pc:docChgLst>
  <pc:docChgLst>
    <pc:chgData name="יהודה טאוב" userId="80c2dbd02819b45c" providerId="LiveId" clId="{995C1DCF-F9E9-4FDA-956F-9E93FB54B4C3}"/>
    <pc:docChg chg="undo custSel addSld delSld modSld sldOrd addSection delSection modSection">
      <pc:chgData name="יהודה טאוב" userId="80c2dbd02819b45c" providerId="LiveId" clId="{995C1DCF-F9E9-4FDA-956F-9E93FB54B4C3}" dt="2024-07-03T06:55:52.659" v="1728" actId="20577"/>
      <pc:docMkLst>
        <pc:docMk/>
      </pc:docMkLst>
      <pc:sldChg chg="addSp modSp mod modAnim">
        <pc:chgData name="יהודה טאוב" userId="80c2dbd02819b45c" providerId="LiveId" clId="{995C1DCF-F9E9-4FDA-956F-9E93FB54B4C3}" dt="2024-07-01T15:42:35.918" v="69" actId="20577"/>
        <pc:sldMkLst>
          <pc:docMk/>
          <pc:sldMk cId="2094133984" sldId="671"/>
        </pc:sldMkLst>
        <pc:spChg chg="mod">
          <ac:chgData name="יהודה טאוב" userId="80c2dbd02819b45c" providerId="LiveId" clId="{995C1DCF-F9E9-4FDA-956F-9E93FB54B4C3}" dt="2024-07-01T15:35:41.346" v="7" actId="14100"/>
          <ac:spMkLst>
            <pc:docMk/>
            <pc:sldMk cId="2094133984" sldId="671"/>
            <ac:spMk id="2" creationId="{6E5E004A-7240-C534-9710-CC2159C6095A}"/>
          </ac:spMkLst>
        </pc:spChg>
        <pc:spChg chg="mod">
          <ac:chgData name="יהודה טאוב" userId="80c2dbd02819b45c" providerId="LiveId" clId="{995C1DCF-F9E9-4FDA-956F-9E93FB54B4C3}" dt="2024-07-01T15:42:35.918" v="69" actId="20577"/>
          <ac:spMkLst>
            <pc:docMk/>
            <pc:sldMk cId="2094133984" sldId="671"/>
            <ac:spMk id="3" creationId="{CFBCB363-E023-ECFA-91B1-FC6E0E7B2F9A}"/>
          </ac:spMkLst>
        </pc:spChg>
        <pc:picChg chg="mod">
          <ac:chgData name="יהודה טאוב" userId="80c2dbd02819b45c" providerId="LiveId" clId="{995C1DCF-F9E9-4FDA-956F-9E93FB54B4C3}" dt="2024-07-01T15:37:39.296" v="53" actId="14100"/>
          <ac:picMkLst>
            <pc:docMk/>
            <pc:sldMk cId="2094133984" sldId="671"/>
            <ac:picMk id="8" creationId="{0C63B205-A8C9-705C-A9F3-D8E2DD818AA0}"/>
          </ac:picMkLst>
        </pc:picChg>
        <pc:picChg chg="add mod">
          <ac:chgData name="יהודה טאוב" userId="80c2dbd02819b45c" providerId="LiveId" clId="{995C1DCF-F9E9-4FDA-956F-9E93FB54B4C3}" dt="2024-07-01T15:35:26.173" v="1" actId="1076"/>
          <ac:picMkLst>
            <pc:docMk/>
            <pc:sldMk cId="2094133984" sldId="671"/>
            <ac:picMk id="2050" creationId="{9988BB7C-AF33-625B-8281-0531FBCDF1DE}"/>
          </ac:picMkLst>
        </pc:picChg>
      </pc:sldChg>
      <pc:sldChg chg="del">
        <pc:chgData name="יהודה טאוב" userId="80c2dbd02819b45c" providerId="LiveId" clId="{995C1DCF-F9E9-4FDA-956F-9E93FB54B4C3}" dt="2024-07-03T00:47:03.660" v="1444" actId="47"/>
        <pc:sldMkLst>
          <pc:docMk/>
          <pc:sldMk cId="8960287" sldId="672"/>
        </pc:sldMkLst>
      </pc:sldChg>
      <pc:sldChg chg="del">
        <pc:chgData name="יהודה טאוב" userId="80c2dbd02819b45c" providerId="LiveId" clId="{995C1DCF-F9E9-4FDA-956F-9E93FB54B4C3}" dt="2024-07-03T00:53:00.790" v="1456" actId="47"/>
        <pc:sldMkLst>
          <pc:docMk/>
          <pc:sldMk cId="3432683688" sldId="673"/>
        </pc:sldMkLst>
      </pc:sldChg>
      <pc:sldChg chg="del">
        <pc:chgData name="יהודה טאוב" userId="80c2dbd02819b45c" providerId="LiveId" clId="{995C1DCF-F9E9-4FDA-956F-9E93FB54B4C3}" dt="2024-07-03T00:47:10.820" v="1445" actId="47"/>
        <pc:sldMkLst>
          <pc:docMk/>
          <pc:sldMk cId="1821326160" sldId="677"/>
        </pc:sldMkLst>
      </pc:sldChg>
      <pc:sldChg chg="addSp delSp modSp mod ord modAnim">
        <pc:chgData name="יהודה טאוב" userId="80c2dbd02819b45c" providerId="LiveId" clId="{995C1DCF-F9E9-4FDA-956F-9E93FB54B4C3}" dt="2024-07-03T05:11:20.124" v="1564" actId="20577"/>
        <pc:sldMkLst>
          <pc:docMk/>
          <pc:sldMk cId="3183521097" sldId="691"/>
        </pc:sldMkLst>
        <pc:spChg chg="mod">
          <ac:chgData name="יהודה טאוב" userId="80c2dbd02819b45c" providerId="LiveId" clId="{995C1DCF-F9E9-4FDA-956F-9E93FB54B4C3}" dt="2024-07-03T05:04:58.873" v="1500" actId="20577"/>
          <ac:spMkLst>
            <pc:docMk/>
            <pc:sldMk cId="3183521097" sldId="691"/>
            <ac:spMk id="2" creationId="{6E5E004A-7240-C534-9710-CC2159C6095A}"/>
          </ac:spMkLst>
        </pc:spChg>
        <pc:spChg chg="mod">
          <ac:chgData name="יהודה טאוב" userId="80c2dbd02819b45c" providerId="LiveId" clId="{995C1DCF-F9E9-4FDA-956F-9E93FB54B4C3}" dt="2024-07-03T05:11:20.124" v="1564" actId="20577"/>
          <ac:spMkLst>
            <pc:docMk/>
            <pc:sldMk cId="3183521097" sldId="691"/>
            <ac:spMk id="3" creationId="{CFBCB363-E023-ECFA-91B1-FC6E0E7B2F9A}"/>
          </ac:spMkLst>
        </pc:spChg>
        <pc:spChg chg="add del">
          <ac:chgData name="יהודה טאוב" userId="80c2dbd02819b45c" providerId="LiveId" clId="{995C1DCF-F9E9-4FDA-956F-9E93FB54B4C3}" dt="2024-07-03T05:09:51.286" v="1546" actId="22"/>
          <ac:spMkLst>
            <pc:docMk/>
            <pc:sldMk cId="3183521097" sldId="691"/>
            <ac:spMk id="8" creationId="{22A49E50-5142-B6B2-040E-3E924CB45522}"/>
          </ac:spMkLst>
        </pc:spChg>
        <pc:picChg chg="add del mod">
          <ac:chgData name="יהודה טאוב" userId="80c2dbd02819b45c" providerId="LiveId" clId="{995C1DCF-F9E9-4FDA-956F-9E93FB54B4C3}" dt="2024-07-03T05:09:53.882" v="1547" actId="21"/>
          <ac:picMkLst>
            <pc:docMk/>
            <pc:sldMk cId="3183521097" sldId="691"/>
            <ac:picMk id="6" creationId="{157D73AA-41BB-23B3-410B-B093562F45EE}"/>
          </ac:picMkLst>
        </pc:picChg>
        <pc:picChg chg="add mod modCrop">
          <ac:chgData name="יהודה טאוב" userId="80c2dbd02819b45c" providerId="LiveId" clId="{995C1DCF-F9E9-4FDA-956F-9E93FB54B4C3}" dt="2024-07-03T05:11:01.425" v="1559" actId="14100"/>
          <ac:picMkLst>
            <pc:docMk/>
            <pc:sldMk cId="3183521097" sldId="691"/>
            <ac:picMk id="10" creationId="{6551E5BC-1CED-DACD-238B-E71B8300B669}"/>
          </ac:picMkLst>
        </pc:picChg>
      </pc:sldChg>
      <pc:sldChg chg="del">
        <pc:chgData name="יהודה טאוב" userId="80c2dbd02819b45c" providerId="LiveId" clId="{995C1DCF-F9E9-4FDA-956F-9E93FB54B4C3}" dt="2024-07-03T00:52:32.297" v="1454" actId="47"/>
        <pc:sldMkLst>
          <pc:docMk/>
          <pc:sldMk cId="2260355731" sldId="693"/>
        </pc:sldMkLst>
      </pc:sldChg>
      <pc:sldChg chg="del">
        <pc:chgData name="יהודה טאוב" userId="80c2dbd02819b45c" providerId="LiveId" clId="{995C1DCF-F9E9-4FDA-956F-9E93FB54B4C3}" dt="2024-07-03T00:47:18.292" v="1449" actId="47"/>
        <pc:sldMkLst>
          <pc:docMk/>
          <pc:sldMk cId="2598351882" sldId="703"/>
        </pc:sldMkLst>
      </pc:sldChg>
      <pc:sldChg chg="del">
        <pc:chgData name="יהודה טאוב" userId="80c2dbd02819b45c" providerId="LiveId" clId="{995C1DCF-F9E9-4FDA-956F-9E93FB54B4C3}" dt="2024-07-03T00:47:13.682" v="1446" actId="47"/>
        <pc:sldMkLst>
          <pc:docMk/>
          <pc:sldMk cId="4049822704" sldId="704"/>
        </pc:sldMkLst>
      </pc:sldChg>
      <pc:sldChg chg="del">
        <pc:chgData name="יהודה טאוב" userId="80c2dbd02819b45c" providerId="LiveId" clId="{995C1DCF-F9E9-4FDA-956F-9E93FB54B4C3}" dt="2024-07-03T00:47:17.214" v="1448" actId="47"/>
        <pc:sldMkLst>
          <pc:docMk/>
          <pc:sldMk cId="291696732" sldId="705"/>
        </pc:sldMkLst>
      </pc:sldChg>
      <pc:sldChg chg="addSp delSp modSp mod ord modAnim">
        <pc:chgData name="יהודה טאוב" userId="80c2dbd02819b45c" providerId="LiveId" clId="{995C1DCF-F9E9-4FDA-956F-9E93FB54B4C3}" dt="2024-07-03T00:45:35.561" v="1438" actId="113"/>
        <pc:sldMkLst>
          <pc:docMk/>
          <pc:sldMk cId="1975927856" sldId="706"/>
        </pc:sldMkLst>
        <pc:spChg chg="add">
          <ac:chgData name="יהודה טאוב" userId="80c2dbd02819b45c" providerId="LiveId" clId="{995C1DCF-F9E9-4FDA-956F-9E93FB54B4C3}" dt="2024-07-03T00:22:34.326" v="1428"/>
          <ac:spMkLst>
            <pc:docMk/>
            <pc:sldMk cId="1975927856" sldId="706"/>
            <ac:spMk id="2" creationId="{DC4E1424-2CD0-7812-1636-3D5EF0113EF1}"/>
          </ac:spMkLst>
        </pc:spChg>
        <pc:spChg chg="mod">
          <ac:chgData name="יהודה טאוב" userId="80c2dbd02819b45c" providerId="LiveId" clId="{995C1DCF-F9E9-4FDA-956F-9E93FB54B4C3}" dt="2024-07-03T00:45:35.561" v="1438" actId="113"/>
          <ac:spMkLst>
            <pc:docMk/>
            <pc:sldMk cId="1975927856" sldId="706"/>
            <ac:spMk id="3" creationId="{CFBCB363-E023-ECFA-91B1-FC6E0E7B2F9A}"/>
          </ac:spMkLst>
        </pc:spChg>
        <pc:picChg chg="add mod">
          <ac:chgData name="יהודה טאוב" userId="80c2dbd02819b45c" providerId="LiveId" clId="{995C1DCF-F9E9-4FDA-956F-9E93FB54B4C3}" dt="2024-07-03T00:22:39.951" v="1430" actId="1076"/>
          <ac:picMkLst>
            <pc:docMk/>
            <pc:sldMk cId="1975927856" sldId="706"/>
            <ac:picMk id="6" creationId="{9D2F3890-95E7-D07D-8DDE-6D458C9430DC}"/>
          </ac:picMkLst>
        </pc:picChg>
        <pc:picChg chg="del">
          <ac:chgData name="יהודה טאוב" userId="80c2dbd02819b45c" providerId="LiveId" clId="{995C1DCF-F9E9-4FDA-956F-9E93FB54B4C3}" dt="2024-07-03T00:28:59.161" v="1435" actId="478"/>
          <ac:picMkLst>
            <pc:docMk/>
            <pc:sldMk cId="1975927856" sldId="706"/>
            <ac:picMk id="6148" creationId="{E8D4704C-2FD4-532B-E00D-670E4B66ADF5}"/>
          </ac:picMkLst>
        </pc:picChg>
      </pc:sldChg>
      <pc:sldChg chg="del">
        <pc:chgData name="יהודה טאוב" userId="80c2dbd02819b45c" providerId="LiveId" clId="{995C1DCF-F9E9-4FDA-956F-9E93FB54B4C3}" dt="2024-07-03T00:52:59.270" v="1455" actId="47"/>
        <pc:sldMkLst>
          <pc:docMk/>
          <pc:sldMk cId="664374700" sldId="708"/>
        </pc:sldMkLst>
      </pc:sldChg>
      <pc:sldChg chg="del">
        <pc:chgData name="יהודה טאוב" userId="80c2dbd02819b45c" providerId="LiveId" clId="{995C1DCF-F9E9-4FDA-956F-9E93FB54B4C3}" dt="2024-07-03T00:47:15.399" v="1447" actId="47"/>
        <pc:sldMkLst>
          <pc:docMk/>
          <pc:sldMk cId="4069670612" sldId="709"/>
        </pc:sldMkLst>
      </pc:sldChg>
      <pc:sldChg chg="ord">
        <pc:chgData name="יהודה טאוב" userId="80c2dbd02819b45c" providerId="LiveId" clId="{995C1DCF-F9E9-4FDA-956F-9E93FB54B4C3}" dt="2024-07-03T00:46:58.511" v="1443"/>
        <pc:sldMkLst>
          <pc:docMk/>
          <pc:sldMk cId="667490264" sldId="710"/>
        </pc:sldMkLst>
      </pc:sldChg>
      <pc:sldChg chg="addSp delSp modSp mod ord modAnim">
        <pc:chgData name="יהודה טאוב" userId="80c2dbd02819b45c" providerId="LiveId" clId="{995C1DCF-F9E9-4FDA-956F-9E93FB54B4C3}" dt="2024-07-03T05:11:47.762" v="1596" actId="20577"/>
        <pc:sldMkLst>
          <pc:docMk/>
          <pc:sldMk cId="461126035" sldId="712"/>
        </pc:sldMkLst>
        <pc:spChg chg="mod">
          <ac:chgData name="יהודה טאוב" userId="80c2dbd02819b45c" providerId="LiveId" clId="{995C1DCF-F9E9-4FDA-956F-9E93FB54B4C3}" dt="2024-07-03T05:11:47.762" v="1596" actId="20577"/>
          <ac:spMkLst>
            <pc:docMk/>
            <pc:sldMk cId="461126035" sldId="712"/>
            <ac:spMk id="2" creationId="{6E5E004A-7240-C534-9710-CC2159C6095A}"/>
          </ac:spMkLst>
        </pc:spChg>
        <pc:spChg chg="add del mod">
          <ac:chgData name="יהודה טאוב" userId="80c2dbd02819b45c" providerId="LiveId" clId="{995C1DCF-F9E9-4FDA-956F-9E93FB54B4C3}" dt="2024-07-03T05:01:47.791" v="1484"/>
          <ac:spMkLst>
            <pc:docMk/>
            <pc:sldMk cId="461126035" sldId="712"/>
            <ac:spMk id="5" creationId="{5EBC19FA-FD9D-6FB3-3C56-5615C285253A}"/>
          </ac:spMkLst>
        </pc:spChg>
        <pc:picChg chg="del">
          <ac:chgData name="יהודה טאוב" userId="80c2dbd02819b45c" providerId="LiveId" clId="{995C1DCF-F9E9-4FDA-956F-9E93FB54B4C3}" dt="2024-07-03T05:01:12.126" v="1483" actId="478"/>
          <ac:picMkLst>
            <pc:docMk/>
            <pc:sldMk cId="461126035" sldId="712"/>
            <ac:picMk id="6" creationId="{D191BCD6-7F85-A879-4E14-B9DDCEA77021}"/>
          </ac:picMkLst>
        </pc:picChg>
        <pc:picChg chg="add mod">
          <ac:chgData name="יהודה טאוב" userId="80c2dbd02819b45c" providerId="LiveId" clId="{995C1DCF-F9E9-4FDA-956F-9E93FB54B4C3}" dt="2024-07-03T05:11:34.009" v="1565" actId="1076"/>
          <ac:picMkLst>
            <pc:docMk/>
            <pc:sldMk cId="461126035" sldId="712"/>
            <ac:picMk id="7" creationId="{5EC2749A-D348-5CF1-D143-3D41908A91BA}"/>
          </ac:picMkLst>
        </pc:picChg>
        <pc:picChg chg="add mod">
          <ac:chgData name="יהודה טאוב" userId="80c2dbd02819b45c" providerId="LiveId" clId="{995C1DCF-F9E9-4FDA-956F-9E93FB54B4C3}" dt="2024-07-03T05:10:22.174" v="1554" actId="14100"/>
          <ac:picMkLst>
            <pc:docMk/>
            <pc:sldMk cId="461126035" sldId="712"/>
            <ac:picMk id="8" creationId="{BE4A5813-D60F-BC9F-FF63-857CDF27E398}"/>
          </ac:picMkLst>
        </pc:picChg>
      </pc:sldChg>
      <pc:sldChg chg="del ord">
        <pc:chgData name="יהודה טאוב" userId="80c2dbd02819b45c" providerId="LiveId" clId="{995C1DCF-F9E9-4FDA-956F-9E93FB54B4C3}" dt="2024-07-03T05:27:03.205" v="1622" actId="47"/>
        <pc:sldMkLst>
          <pc:docMk/>
          <pc:sldMk cId="1440225871" sldId="713"/>
        </pc:sldMkLst>
      </pc:sldChg>
      <pc:sldChg chg="ord">
        <pc:chgData name="יהודה טאוב" userId="80c2dbd02819b45c" providerId="LiveId" clId="{995C1DCF-F9E9-4FDA-956F-9E93FB54B4C3}" dt="2024-07-03T06:34:27.976" v="1624"/>
        <pc:sldMkLst>
          <pc:docMk/>
          <pc:sldMk cId="183352765" sldId="714"/>
        </pc:sldMkLst>
      </pc:sldChg>
      <pc:sldChg chg="ord">
        <pc:chgData name="יהודה טאוב" userId="80c2dbd02819b45c" providerId="LiveId" clId="{995C1DCF-F9E9-4FDA-956F-9E93FB54B4C3}" dt="2024-07-03T01:13:02.168" v="1471"/>
        <pc:sldMkLst>
          <pc:docMk/>
          <pc:sldMk cId="558248313" sldId="715"/>
        </pc:sldMkLst>
      </pc:sldChg>
      <pc:sldChg chg="modSp mod">
        <pc:chgData name="יהודה טאוב" userId="80c2dbd02819b45c" providerId="LiveId" clId="{995C1DCF-F9E9-4FDA-956F-9E93FB54B4C3}" dt="2024-07-02T00:33:21.516" v="238" actId="20577"/>
        <pc:sldMkLst>
          <pc:docMk/>
          <pc:sldMk cId="2165969819" sldId="719"/>
        </pc:sldMkLst>
        <pc:spChg chg="mod">
          <ac:chgData name="יהודה טאוב" userId="80c2dbd02819b45c" providerId="LiveId" clId="{995C1DCF-F9E9-4FDA-956F-9E93FB54B4C3}" dt="2024-07-02T00:32:50.111" v="235" actId="122"/>
          <ac:spMkLst>
            <pc:docMk/>
            <pc:sldMk cId="2165969819" sldId="719"/>
            <ac:spMk id="2" creationId="{282C837E-CB17-5DEB-1D93-9A56F0B30D7F}"/>
          </ac:spMkLst>
        </pc:spChg>
        <pc:spChg chg="mod">
          <ac:chgData name="יהודה טאוב" userId="80c2dbd02819b45c" providerId="LiveId" clId="{995C1DCF-F9E9-4FDA-956F-9E93FB54B4C3}" dt="2024-07-02T00:33:21.516" v="238" actId="20577"/>
          <ac:spMkLst>
            <pc:docMk/>
            <pc:sldMk cId="2165969819" sldId="719"/>
            <ac:spMk id="3" creationId="{AE5838F1-93CD-C3E9-95F0-CE57A8D1DC91}"/>
          </ac:spMkLst>
        </pc:spChg>
      </pc:sldChg>
      <pc:sldChg chg="modSp mod">
        <pc:chgData name="יהודה טאוב" userId="80c2dbd02819b45c" providerId="LiveId" clId="{995C1DCF-F9E9-4FDA-956F-9E93FB54B4C3}" dt="2024-07-02T13:38:31.673" v="1271" actId="27636"/>
        <pc:sldMkLst>
          <pc:docMk/>
          <pc:sldMk cId="4062031579" sldId="720"/>
        </pc:sldMkLst>
        <pc:spChg chg="mod">
          <ac:chgData name="יהודה טאוב" userId="80c2dbd02819b45c" providerId="LiveId" clId="{995C1DCF-F9E9-4FDA-956F-9E93FB54B4C3}" dt="2024-07-02T13:38:31.673" v="1271" actId="27636"/>
          <ac:spMkLst>
            <pc:docMk/>
            <pc:sldMk cId="4062031579" sldId="720"/>
            <ac:spMk id="3" creationId="{AFA9A96F-B8DC-1ED6-20AC-33D1C11A5C3F}"/>
          </ac:spMkLst>
        </pc:spChg>
      </pc:sldChg>
      <pc:sldChg chg="addSp modSp mod ord">
        <pc:chgData name="יהודה טאוב" userId="80c2dbd02819b45c" providerId="LiveId" clId="{995C1DCF-F9E9-4FDA-956F-9E93FB54B4C3}" dt="2024-07-03T05:25:52.353" v="1614"/>
        <pc:sldMkLst>
          <pc:docMk/>
          <pc:sldMk cId="3860194658" sldId="721"/>
        </pc:sldMkLst>
        <pc:spChg chg="mod">
          <ac:chgData name="יהודה טאוב" userId="80c2dbd02819b45c" providerId="LiveId" clId="{995C1DCF-F9E9-4FDA-956F-9E93FB54B4C3}" dt="2024-07-02T07:52:40.376" v="831" actId="20577"/>
          <ac:spMkLst>
            <pc:docMk/>
            <pc:sldMk cId="3860194658" sldId="721"/>
            <ac:spMk id="2" creationId="{6E5E004A-7240-C534-9710-CC2159C6095A}"/>
          </ac:spMkLst>
        </pc:spChg>
        <pc:spChg chg="mod">
          <ac:chgData name="יהודה טאוב" userId="80c2dbd02819b45c" providerId="LiveId" clId="{995C1DCF-F9E9-4FDA-956F-9E93FB54B4C3}" dt="2024-07-02T07:52:33.945" v="818" actId="27636"/>
          <ac:spMkLst>
            <pc:docMk/>
            <pc:sldMk cId="3860194658" sldId="721"/>
            <ac:spMk id="3" creationId="{CFBCB363-E023-ECFA-91B1-FC6E0E7B2F9A}"/>
          </ac:spMkLst>
        </pc:spChg>
        <pc:picChg chg="add mod">
          <ac:chgData name="יהודה טאוב" userId="80c2dbd02819b45c" providerId="LiveId" clId="{995C1DCF-F9E9-4FDA-956F-9E93FB54B4C3}" dt="2024-07-02T07:52:22.141" v="814" actId="1076"/>
          <ac:picMkLst>
            <pc:docMk/>
            <pc:sldMk cId="3860194658" sldId="721"/>
            <ac:picMk id="6" creationId="{4303CC87-AA51-D3A6-4F31-987568B715C3}"/>
          </ac:picMkLst>
        </pc:picChg>
      </pc:sldChg>
      <pc:sldChg chg="addSp delSp modSp mod delAnim modAnim">
        <pc:chgData name="יהודה טאוב" userId="80c2dbd02819b45c" providerId="LiveId" clId="{995C1DCF-F9E9-4FDA-956F-9E93FB54B4C3}" dt="2024-07-03T06:44:05.194" v="1683" actId="478"/>
        <pc:sldMkLst>
          <pc:docMk/>
          <pc:sldMk cId="794368836" sldId="724"/>
        </pc:sldMkLst>
        <pc:spChg chg="mod">
          <ac:chgData name="יהודה טאוב" userId="80c2dbd02819b45c" providerId="LiveId" clId="{995C1DCF-F9E9-4FDA-956F-9E93FB54B4C3}" dt="2024-07-03T06:39:13.540" v="1648" actId="20577"/>
          <ac:spMkLst>
            <pc:docMk/>
            <pc:sldMk cId="794368836" sldId="724"/>
            <ac:spMk id="2" creationId="{6E5E004A-7240-C534-9710-CC2159C6095A}"/>
          </ac:spMkLst>
        </pc:spChg>
        <pc:spChg chg="mod">
          <ac:chgData name="יהודה טאוב" userId="80c2dbd02819b45c" providerId="LiveId" clId="{995C1DCF-F9E9-4FDA-956F-9E93FB54B4C3}" dt="2024-07-03T06:43:05.283" v="1682" actId="113"/>
          <ac:spMkLst>
            <pc:docMk/>
            <pc:sldMk cId="794368836" sldId="724"/>
            <ac:spMk id="3" creationId="{CFBCB363-E023-ECFA-91B1-FC6E0E7B2F9A}"/>
          </ac:spMkLst>
        </pc:spChg>
        <pc:picChg chg="add del mod">
          <ac:chgData name="יהודה טאוב" userId="80c2dbd02819b45c" providerId="LiveId" clId="{995C1DCF-F9E9-4FDA-956F-9E93FB54B4C3}" dt="2024-07-03T06:44:05.194" v="1683" actId="478"/>
          <ac:picMkLst>
            <pc:docMk/>
            <pc:sldMk cId="794368836" sldId="724"/>
            <ac:picMk id="5" creationId="{65A94CD5-10C4-5B8F-601C-03F42B5A6582}"/>
          </ac:picMkLst>
        </pc:picChg>
      </pc:sldChg>
      <pc:sldChg chg="ord">
        <pc:chgData name="יהודה טאוב" userId="80c2dbd02819b45c" providerId="LiveId" clId="{995C1DCF-F9E9-4FDA-956F-9E93FB54B4C3}" dt="2024-07-03T05:26:56.420" v="1621"/>
        <pc:sldMkLst>
          <pc:docMk/>
          <pc:sldMk cId="2621749693" sldId="729"/>
        </pc:sldMkLst>
      </pc:sldChg>
      <pc:sldChg chg="modSp mod modAnim">
        <pc:chgData name="יהודה טאוב" userId="80c2dbd02819b45c" providerId="LiveId" clId="{995C1DCF-F9E9-4FDA-956F-9E93FB54B4C3}" dt="2024-07-03T00:12:54.413" v="1341" actId="21"/>
        <pc:sldMkLst>
          <pc:docMk/>
          <pc:sldMk cId="95023644" sldId="730"/>
        </pc:sldMkLst>
        <pc:spChg chg="mod">
          <ac:chgData name="יהודה טאוב" userId="80c2dbd02819b45c" providerId="LiveId" clId="{995C1DCF-F9E9-4FDA-956F-9E93FB54B4C3}" dt="2024-07-03T00:12:54.413" v="1341" actId="21"/>
          <ac:spMkLst>
            <pc:docMk/>
            <pc:sldMk cId="95023644" sldId="730"/>
            <ac:spMk id="3" creationId="{CFBCB363-E023-ECFA-91B1-FC6E0E7B2F9A}"/>
          </ac:spMkLst>
        </pc:spChg>
      </pc:sldChg>
      <pc:sldChg chg="modSp mod ord">
        <pc:chgData name="יהודה טאוב" userId="80c2dbd02819b45c" providerId="LiveId" clId="{995C1DCF-F9E9-4FDA-956F-9E93FB54B4C3}" dt="2024-07-03T00:46:35.208" v="1441"/>
        <pc:sldMkLst>
          <pc:docMk/>
          <pc:sldMk cId="618776834" sldId="731"/>
        </pc:sldMkLst>
        <pc:spChg chg="mod">
          <ac:chgData name="יהודה טאוב" userId="80c2dbd02819b45c" providerId="LiveId" clId="{995C1DCF-F9E9-4FDA-956F-9E93FB54B4C3}" dt="2024-07-03T00:46:16.500" v="1439" actId="14100"/>
          <ac:spMkLst>
            <pc:docMk/>
            <pc:sldMk cId="618776834" sldId="731"/>
            <ac:spMk id="2" creationId="{AAB9C613-7FD3-4D4F-5673-C4FC2D08BE8A}"/>
          </ac:spMkLst>
        </pc:spChg>
      </pc:sldChg>
      <pc:sldChg chg="modSp mod ord">
        <pc:chgData name="יהודה טאוב" userId="80c2dbd02819b45c" providerId="LiveId" clId="{995C1DCF-F9E9-4FDA-956F-9E93FB54B4C3}" dt="2024-07-03T05:26:30.670" v="1619" actId="1076"/>
        <pc:sldMkLst>
          <pc:docMk/>
          <pc:sldMk cId="3899944183" sldId="732"/>
        </pc:sldMkLst>
        <pc:picChg chg="mod">
          <ac:chgData name="יהודה טאוב" userId="80c2dbd02819b45c" providerId="LiveId" clId="{995C1DCF-F9E9-4FDA-956F-9E93FB54B4C3}" dt="2024-07-03T05:26:30.670" v="1619" actId="1076"/>
          <ac:picMkLst>
            <pc:docMk/>
            <pc:sldMk cId="3899944183" sldId="732"/>
            <ac:picMk id="6" creationId="{E4677B8C-8626-11E6-4448-0118A1F8F97F}"/>
          </ac:picMkLst>
        </pc:picChg>
      </pc:sldChg>
      <pc:sldChg chg="ord">
        <pc:chgData name="יהודה טאוב" userId="80c2dbd02819b45c" providerId="LiveId" clId="{995C1DCF-F9E9-4FDA-956F-9E93FB54B4C3}" dt="2024-07-03T00:50:40.045" v="1451"/>
        <pc:sldMkLst>
          <pc:docMk/>
          <pc:sldMk cId="3682242386" sldId="733"/>
        </pc:sldMkLst>
      </pc:sldChg>
      <pc:sldChg chg="modSp add mod">
        <pc:chgData name="יהודה טאוב" userId="80c2dbd02819b45c" providerId="LiveId" clId="{995C1DCF-F9E9-4FDA-956F-9E93FB54B4C3}" dt="2024-07-03T06:38:23.314" v="1641" actId="27636"/>
        <pc:sldMkLst>
          <pc:docMk/>
          <pc:sldMk cId="1922495143" sldId="734"/>
        </pc:sldMkLst>
        <pc:spChg chg="mod">
          <ac:chgData name="יהודה טאוב" userId="80c2dbd02819b45c" providerId="LiveId" clId="{995C1DCF-F9E9-4FDA-956F-9E93FB54B4C3}" dt="2024-07-03T06:38:23.314" v="1641" actId="27636"/>
          <ac:spMkLst>
            <pc:docMk/>
            <pc:sldMk cId="1922495143" sldId="734"/>
            <ac:spMk id="3" creationId="{AE5838F1-93CD-C3E9-95F0-CE57A8D1DC91}"/>
          </ac:spMkLst>
        </pc:spChg>
      </pc:sldChg>
      <pc:sldChg chg="add del">
        <pc:chgData name="יהודה טאוב" userId="80c2dbd02819b45c" providerId="LiveId" clId="{995C1DCF-F9E9-4FDA-956F-9E93FB54B4C3}" dt="2024-07-03T06:36:23.534" v="1627" actId="2696"/>
        <pc:sldMkLst>
          <pc:docMk/>
          <pc:sldMk cId="3004725491" sldId="734"/>
        </pc:sldMkLst>
      </pc:sldChg>
      <pc:sldChg chg="modSp add del mod">
        <pc:chgData name="יהודה טאוב" userId="80c2dbd02819b45c" providerId="LiveId" clId="{995C1DCF-F9E9-4FDA-956F-9E93FB54B4C3}" dt="2024-07-03T06:36:23.534" v="1627" actId="2696"/>
        <pc:sldMkLst>
          <pc:docMk/>
          <pc:sldMk cId="145404760" sldId="735"/>
        </pc:sldMkLst>
        <pc:spChg chg="mod">
          <ac:chgData name="יהודה טאוב" userId="80c2dbd02819b45c" providerId="LiveId" clId="{995C1DCF-F9E9-4FDA-956F-9E93FB54B4C3}" dt="2024-07-02T00:41:13.441" v="776" actId="20577"/>
          <ac:spMkLst>
            <pc:docMk/>
            <pc:sldMk cId="145404760" sldId="735"/>
            <ac:spMk id="3" creationId="{AE5838F1-93CD-C3E9-95F0-CE57A8D1DC91}"/>
          </ac:spMkLst>
        </pc:spChg>
      </pc:sldChg>
      <pc:sldChg chg="modSp add mod">
        <pc:chgData name="יהודה טאוב" userId="80c2dbd02819b45c" providerId="LiveId" clId="{995C1DCF-F9E9-4FDA-956F-9E93FB54B4C3}" dt="2024-07-03T06:37:08.299" v="1632" actId="27636"/>
        <pc:sldMkLst>
          <pc:docMk/>
          <pc:sldMk cId="2971688233" sldId="735"/>
        </pc:sldMkLst>
        <pc:spChg chg="mod">
          <ac:chgData name="יהודה טאוב" userId="80c2dbd02819b45c" providerId="LiveId" clId="{995C1DCF-F9E9-4FDA-956F-9E93FB54B4C3}" dt="2024-07-03T06:37:08.299" v="1632" actId="27636"/>
          <ac:spMkLst>
            <pc:docMk/>
            <pc:sldMk cId="2971688233" sldId="735"/>
            <ac:spMk id="3" creationId="{AE5838F1-93CD-C3E9-95F0-CE57A8D1DC91}"/>
          </ac:spMkLst>
        </pc:spChg>
      </pc:sldChg>
      <pc:sldChg chg="add del">
        <pc:chgData name="יהודה טאוב" userId="80c2dbd02819b45c" providerId="LiveId" clId="{995C1DCF-F9E9-4FDA-956F-9E93FB54B4C3}" dt="2024-07-03T06:37:14.719" v="1633" actId="47"/>
        <pc:sldMkLst>
          <pc:docMk/>
          <pc:sldMk cId="734175234" sldId="736"/>
        </pc:sldMkLst>
      </pc:sldChg>
      <pc:sldChg chg="modSp add del mod">
        <pc:chgData name="יהודה טאוב" userId="80c2dbd02819b45c" providerId="LiveId" clId="{995C1DCF-F9E9-4FDA-956F-9E93FB54B4C3}" dt="2024-07-03T06:36:23.534" v="1627" actId="2696"/>
        <pc:sldMkLst>
          <pc:docMk/>
          <pc:sldMk cId="2413504284" sldId="736"/>
        </pc:sldMkLst>
        <pc:spChg chg="mod">
          <ac:chgData name="יהודה טאוב" userId="80c2dbd02819b45c" providerId="LiveId" clId="{995C1DCF-F9E9-4FDA-956F-9E93FB54B4C3}" dt="2024-07-02T00:41:30.094" v="779" actId="27636"/>
          <ac:spMkLst>
            <pc:docMk/>
            <pc:sldMk cId="2413504284" sldId="736"/>
            <ac:spMk id="3" creationId="{AE5838F1-93CD-C3E9-95F0-CE57A8D1DC91}"/>
          </ac:spMkLst>
        </pc:spChg>
      </pc:sldChg>
      <pc:sldChg chg="addSp modSp add mod modAnim">
        <pc:chgData name="יהודה טאוב" userId="80c2dbd02819b45c" providerId="LiveId" clId="{995C1DCF-F9E9-4FDA-956F-9E93FB54B4C3}" dt="2024-07-02T07:44:03.304" v="810" actId="20577"/>
        <pc:sldMkLst>
          <pc:docMk/>
          <pc:sldMk cId="2955012376" sldId="737"/>
        </pc:sldMkLst>
        <pc:spChg chg="mod">
          <ac:chgData name="יהודה טאוב" userId="80c2dbd02819b45c" providerId="LiveId" clId="{995C1DCF-F9E9-4FDA-956F-9E93FB54B4C3}" dt="2024-07-02T07:42:19.883" v="796" actId="14100"/>
          <ac:spMkLst>
            <pc:docMk/>
            <pc:sldMk cId="2955012376" sldId="737"/>
            <ac:spMk id="2" creationId="{6E5E004A-7240-C534-9710-CC2159C6095A}"/>
          </ac:spMkLst>
        </pc:spChg>
        <pc:spChg chg="mod">
          <ac:chgData name="יהודה טאוב" userId="80c2dbd02819b45c" providerId="LiveId" clId="{995C1DCF-F9E9-4FDA-956F-9E93FB54B4C3}" dt="2024-07-02T07:44:03.304" v="810" actId="20577"/>
          <ac:spMkLst>
            <pc:docMk/>
            <pc:sldMk cId="2955012376" sldId="737"/>
            <ac:spMk id="3" creationId="{CFBCB363-E023-ECFA-91B1-FC6E0E7B2F9A}"/>
          </ac:spMkLst>
        </pc:spChg>
        <pc:picChg chg="add mod">
          <ac:chgData name="יהודה טאוב" userId="80c2dbd02819b45c" providerId="LiveId" clId="{995C1DCF-F9E9-4FDA-956F-9E93FB54B4C3}" dt="2024-07-02T07:42:08.613" v="793" actId="1076"/>
          <ac:picMkLst>
            <pc:docMk/>
            <pc:sldMk cId="2955012376" sldId="737"/>
            <ac:picMk id="6" creationId="{8BC98F5B-C5DC-472B-E7C3-644C67485992}"/>
          </ac:picMkLst>
        </pc:picChg>
      </pc:sldChg>
      <pc:sldChg chg="addSp delSp modSp add mod ord modAnim">
        <pc:chgData name="יהודה טאוב" userId="80c2dbd02819b45c" providerId="LiveId" clId="{995C1DCF-F9E9-4FDA-956F-9E93FB54B4C3}" dt="2024-07-03T05:26:00.965" v="1616"/>
        <pc:sldMkLst>
          <pc:docMk/>
          <pc:sldMk cId="3534398224" sldId="738"/>
        </pc:sldMkLst>
        <pc:spChg chg="mod">
          <ac:chgData name="יהודה טאוב" userId="80c2dbd02819b45c" providerId="LiveId" clId="{995C1DCF-F9E9-4FDA-956F-9E93FB54B4C3}" dt="2024-07-02T08:13:14.446" v="860" actId="27636"/>
          <ac:spMkLst>
            <pc:docMk/>
            <pc:sldMk cId="3534398224" sldId="738"/>
            <ac:spMk id="2" creationId="{6E5E004A-7240-C534-9710-CC2159C6095A}"/>
          </ac:spMkLst>
        </pc:spChg>
        <pc:spChg chg="mod">
          <ac:chgData name="יהודה טאוב" userId="80c2dbd02819b45c" providerId="LiveId" clId="{995C1DCF-F9E9-4FDA-956F-9E93FB54B4C3}" dt="2024-07-02T13:04:02.013" v="1059" actId="20577"/>
          <ac:spMkLst>
            <pc:docMk/>
            <pc:sldMk cId="3534398224" sldId="738"/>
            <ac:spMk id="3" creationId="{CFBCB363-E023-ECFA-91B1-FC6E0E7B2F9A}"/>
          </ac:spMkLst>
        </pc:spChg>
        <pc:picChg chg="del">
          <ac:chgData name="יהודה טאוב" userId="80c2dbd02819b45c" providerId="LiveId" clId="{995C1DCF-F9E9-4FDA-956F-9E93FB54B4C3}" dt="2024-07-02T08:12:26.676" v="849" actId="478"/>
          <ac:picMkLst>
            <pc:docMk/>
            <pc:sldMk cId="3534398224" sldId="738"/>
            <ac:picMk id="6" creationId="{4303CC87-AA51-D3A6-4F31-987568B715C3}"/>
          </ac:picMkLst>
        </pc:picChg>
        <pc:picChg chg="add mod modCrop">
          <ac:chgData name="יהודה טאוב" userId="80c2dbd02819b45c" providerId="LiveId" clId="{995C1DCF-F9E9-4FDA-956F-9E93FB54B4C3}" dt="2024-07-02T08:13:08.211" v="855" actId="1076"/>
          <ac:picMkLst>
            <pc:docMk/>
            <pc:sldMk cId="3534398224" sldId="738"/>
            <ac:picMk id="7" creationId="{BC310DB0-3B25-9D04-AF11-93CA9D83DD36}"/>
          </ac:picMkLst>
        </pc:picChg>
      </pc:sldChg>
      <pc:sldChg chg="addSp delSp modSp add mod modAnim">
        <pc:chgData name="יהודה טאוב" userId="80c2dbd02819b45c" providerId="LiveId" clId="{995C1DCF-F9E9-4FDA-956F-9E93FB54B4C3}" dt="2024-07-02T13:27:09.029" v="1244" actId="20577"/>
        <pc:sldMkLst>
          <pc:docMk/>
          <pc:sldMk cId="2548962512" sldId="739"/>
        </pc:sldMkLst>
        <pc:spChg chg="mod">
          <ac:chgData name="יהודה טאוב" userId="80c2dbd02819b45c" providerId="LiveId" clId="{995C1DCF-F9E9-4FDA-956F-9E93FB54B4C3}" dt="2024-07-02T13:20:27.734" v="1083" actId="20577"/>
          <ac:spMkLst>
            <pc:docMk/>
            <pc:sldMk cId="2548962512" sldId="739"/>
            <ac:spMk id="2" creationId="{6E5E004A-7240-C534-9710-CC2159C6095A}"/>
          </ac:spMkLst>
        </pc:spChg>
        <pc:spChg chg="mod">
          <ac:chgData name="יהודה טאוב" userId="80c2dbd02819b45c" providerId="LiveId" clId="{995C1DCF-F9E9-4FDA-956F-9E93FB54B4C3}" dt="2024-07-02T13:27:09.029" v="1244" actId="20577"/>
          <ac:spMkLst>
            <pc:docMk/>
            <pc:sldMk cId="2548962512" sldId="739"/>
            <ac:spMk id="3" creationId="{CFBCB363-E023-ECFA-91B1-FC6E0E7B2F9A}"/>
          </ac:spMkLst>
        </pc:spChg>
        <pc:picChg chg="add mod modCrop">
          <ac:chgData name="יהודה טאוב" userId="80c2dbd02819b45c" providerId="LiveId" clId="{995C1DCF-F9E9-4FDA-956F-9E93FB54B4C3}" dt="2024-07-02T13:20:14.587" v="1064" actId="1076"/>
          <ac:picMkLst>
            <pc:docMk/>
            <pc:sldMk cId="2548962512" sldId="739"/>
            <ac:picMk id="6" creationId="{2D11FF99-9AC4-54B1-E99D-CBFD525A93DE}"/>
          </ac:picMkLst>
        </pc:picChg>
        <pc:picChg chg="del">
          <ac:chgData name="יהודה טאוב" userId="80c2dbd02819b45c" providerId="LiveId" clId="{995C1DCF-F9E9-4FDA-956F-9E93FB54B4C3}" dt="2024-07-02T13:20:02.626" v="1061" actId="478"/>
          <ac:picMkLst>
            <pc:docMk/>
            <pc:sldMk cId="2548962512" sldId="739"/>
            <ac:picMk id="7" creationId="{BC310DB0-3B25-9D04-AF11-93CA9D83DD36}"/>
          </ac:picMkLst>
        </pc:picChg>
      </pc:sldChg>
      <pc:sldChg chg="addSp delSp modSp add mod modAnim">
        <pc:chgData name="יהודה טאוב" userId="80c2dbd02819b45c" providerId="LiveId" clId="{995C1DCF-F9E9-4FDA-956F-9E93FB54B4C3}" dt="2024-07-03T05:26:15.613" v="1618" actId="27636"/>
        <pc:sldMkLst>
          <pc:docMk/>
          <pc:sldMk cId="612335033" sldId="740"/>
        </pc:sldMkLst>
        <pc:spChg chg="mod">
          <ac:chgData name="יהודה טאוב" userId="80c2dbd02819b45c" providerId="LiveId" clId="{995C1DCF-F9E9-4FDA-956F-9E93FB54B4C3}" dt="2024-07-02T13:41:41.305" v="1283" actId="20577"/>
          <ac:spMkLst>
            <pc:docMk/>
            <pc:sldMk cId="612335033" sldId="740"/>
            <ac:spMk id="2" creationId="{6E5E004A-7240-C534-9710-CC2159C6095A}"/>
          </ac:spMkLst>
        </pc:spChg>
        <pc:spChg chg="mod">
          <ac:chgData name="יהודה טאוב" userId="80c2dbd02819b45c" providerId="LiveId" clId="{995C1DCF-F9E9-4FDA-956F-9E93FB54B4C3}" dt="2024-07-03T05:26:15.613" v="1618" actId="27636"/>
          <ac:spMkLst>
            <pc:docMk/>
            <pc:sldMk cId="612335033" sldId="740"/>
            <ac:spMk id="3" creationId="{CFBCB363-E023-ECFA-91B1-FC6E0E7B2F9A}"/>
          </ac:spMkLst>
        </pc:spChg>
        <pc:spChg chg="add del">
          <ac:chgData name="יהודה טאוב" userId="80c2dbd02819b45c" providerId="LiveId" clId="{995C1DCF-F9E9-4FDA-956F-9E93FB54B4C3}" dt="2024-07-02T13:45:06.945" v="1314" actId="22"/>
          <ac:spMkLst>
            <pc:docMk/>
            <pc:sldMk cId="612335033" sldId="740"/>
            <ac:spMk id="9" creationId="{F9302822-081E-CC77-1AD1-EDAB687B62E1}"/>
          </ac:spMkLst>
        </pc:spChg>
        <pc:spChg chg="add">
          <ac:chgData name="יהודה טאוב" userId="80c2dbd02819b45c" providerId="LiveId" clId="{995C1DCF-F9E9-4FDA-956F-9E93FB54B4C3}" dt="2024-07-02T13:45:16.018" v="1315" actId="11529"/>
          <ac:spMkLst>
            <pc:docMk/>
            <pc:sldMk cId="612335033" sldId="740"/>
            <ac:spMk id="10" creationId="{6550543A-C670-9F1C-2958-8B7FDC04A9DE}"/>
          </ac:spMkLst>
        </pc:spChg>
        <pc:picChg chg="add mod modCrop">
          <ac:chgData name="יהודה טאוב" userId="80c2dbd02819b45c" providerId="LiveId" clId="{995C1DCF-F9E9-4FDA-956F-9E93FB54B4C3}" dt="2024-07-02T13:43:26.794" v="1312" actId="1076"/>
          <ac:picMkLst>
            <pc:docMk/>
            <pc:sldMk cId="612335033" sldId="740"/>
            <ac:picMk id="6" creationId="{68FA2D41-B546-75C6-E606-AFF4BB3010C9}"/>
          </ac:picMkLst>
        </pc:picChg>
        <pc:picChg chg="del">
          <ac:chgData name="יהודה טאוב" userId="80c2dbd02819b45c" providerId="LiveId" clId="{995C1DCF-F9E9-4FDA-956F-9E93FB54B4C3}" dt="2024-07-02T13:42:41.963" v="1308" actId="478"/>
          <ac:picMkLst>
            <pc:docMk/>
            <pc:sldMk cId="612335033" sldId="740"/>
            <ac:picMk id="7" creationId="{BC310DB0-3B25-9D04-AF11-93CA9D83DD36}"/>
          </ac:picMkLst>
        </pc:picChg>
      </pc:sldChg>
      <pc:sldChg chg="addSp delSp modSp add mod modAnim">
        <pc:chgData name="יהודה טאוב" userId="80c2dbd02819b45c" providerId="LiveId" clId="{995C1DCF-F9E9-4FDA-956F-9E93FB54B4C3}" dt="2024-07-03T00:20:41.588" v="1412" actId="21"/>
        <pc:sldMkLst>
          <pc:docMk/>
          <pc:sldMk cId="3830295835" sldId="741"/>
        </pc:sldMkLst>
        <pc:spChg chg="del mod">
          <ac:chgData name="יהודה טאוב" userId="80c2dbd02819b45c" providerId="LiveId" clId="{995C1DCF-F9E9-4FDA-956F-9E93FB54B4C3}" dt="2024-07-03T00:19:21.923" v="1374"/>
          <ac:spMkLst>
            <pc:docMk/>
            <pc:sldMk cId="3830295835" sldId="741"/>
            <ac:spMk id="2" creationId="{6E5E004A-7240-C534-9710-CC2159C6095A}"/>
          </ac:spMkLst>
        </pc:spChg>
        <pc:spChg chg="mod">
          <ac:chgData name="יהודה טאוב" userId="80c2dbd02819b45c" providerId="LiveId" clId="{995C1DCF-F9E9-4FDA-956F-9E93FB54B4C3}" dt="2024-07-03T00:20:41.588" v="1412" actId="21"/>
          <ac:spMkLst>
            <pc:docMk/>
            <pc:sldMk cId="3830295835" sldId="741"/>
            <ac:spMk id="3" creationId="{CFBCB363-E023-ECFA-91B1-FC6E0E7B2F9A}"/>
          </ac:spMkLst>
        </pc:spChg>
        <pc:spChg chg="add mod">
          <ac:chgData name="יהודה טאוב" userId="80c2dbd02819b45c" providerId="LiveId" clId="{995C1DCF-F9E9-4FDA-956F-9E93FB54B4C3}" dt="2024-07-03T00:19:44.781" v="1406" actId="20577"/>
          <ac:spMkLst>
            <pc:docMk/>
            <pc:sldMk cId="3830295835" sldId="741"/>
            <ac:spMk id="5" creationId="{2C595880-FC63-D4E1-E3D3-15DC450D16C5}"/>
          </ac:spMkLst>
        </pc:spChg>
        <pc:spChg chg="add">
          <ac:chgData name="יהודה טאוב" userId="80c2dbd02819b45c" providerId="LiveId" clId="{995C1DCF-F9E9-4FDA-956F-9E93FB54B4C3}" dt="2024-07-03T00:19:58.153" v="1408"/>
          <ac:spMkLst>
            <pc:docMk/>
            <pc:sldMk cId="3830295835" sldId="741"/>
            <ac:spMk id="7" creationId="{38D8840F-AB86-D6F6-1CFF-94E9F65DE490}"/>
          </ac:spMkLst>
        </pc:spChg>
        <pc:picChg chg="del">
          <ac:chgData name="יהודה טאוב" userId="80c2dbd02819b45c" providerId="LiveId" clId="{995C1DCF-F9E9-4FDA-956F-9E93FB54B4C3}" dt="2024-07-03T00:19:57.198" v="1407" actId="478"/>
          <ac:picMkLst>
            <pc:docMk/>
            <pc:sldMk cId="3830295835" sldId="741"/>
            <ac:picMk id="6" creationId="{AD145F27-4321-B439-32CB-E784EF2CED6E}"/>
          </ac:picMkLst>
        </pc:picChg>
        <pc:picChg chg="add mod">
          <ac:chgData name="יהודה טאוב" userId="80c2dbd02819b45c" providerId="LiveId" clId="{995C1DCF-F9E9-4FDA-956F-9E93FB54B4C3}" dt="2024-07-03T00:20:07.131" v="1410" actId="14100"/>
          <ac:picMkLst>
            <pc:docMk/>
            <pc:sldMk cId="3830295835" sldId="741"/>
            <ac:picMk id="8" creationId="{D960C5AE-427A-AD55-89E8-9E2A5233FB6F}"/>
          </ac:picMkLst>
        </pc:picChg>
        <pc:picChg chg="add mod">
          <ac:chgData name="יהודה טאוב" userId="80c2dbd02819b45c" providerId="LiveId" clId="{995C1DCF-F9E9-4FDA-956F-9E93FB54B4C3}" dt="2024-07-03T00:15:08.102" v="1359" actId="1076"/>
          <ac:picMkLst>
            <pc:docMk/>
            <pc:sldMk cId="3830295835" sldId="741"/>
            <ac:picMk id="3074" creationId="{A6C86325-47DE-39B8-DA88-743961F1529F}"/>
          </ac:picMkLst>
        </pc:picChg>
      </pc:sldChg>
      <pc:sldChg chg="addSp modSp add mod ord modAnim">
        <pc:chgData name="יהודה טאוב" userId="80c2dbd02819b45c" providerId="LiveId" clId="{995C1DCF-F9E9-4FDA-956F-9E93FB54B4C3}" dt="2024-07-03T05:01:09.530" v="1482"/>
        <pc:sldMkLst>
          <pc:docMk/>
          <pc:sldMk cId="4183501293" sldId="742"/>
        </pc:sldMkLst>
        <pc:spChg chg="mod">
          <ac:chgData name="יהודה טאוב" userId="80c2dbd02819b45c" providerId="LiveId" clId="{995C1DCF-F9E9-4FDA-956F-9E93FB54B4C3}" dt="2024-07-03T00:56:06.211" v="1461" actId="6549"/>
          <ac:spMkLst>
            <pc:docMk/>
            <pc:sldMk cId="4183501293" sldId="742"/>
            <ac:spMk id="2" creationId="{6E5E004A-7240-C534-9710-CC2159C6095A}"/>
          </ac:spMkLst>
        </pc:spChg>
        <pc:picChg chg="add mod">
          <ac:chgData name="יהודה טאוב" userId="80c2dbd02819b45c" providerId="LiveId" clId="{995C1DCF-F9E9-4FDA-956F-9E93FB54B4C3}" dt="2024-07-03T05:00:19.440" v="1479" actId="14100"/>
          <ac:picMkLst>
            <pc:docMk/>
            <pc:sldMk cId="4183501293" sldId="742"/>
            <ac:picMk id="3" creationId="{3DB76ED6-5CAA-2E2B-AD04-19277476598F}"/>
          </ac:picMkLst>
        </pc:picChg>
        <pc:picChg chg="mod">
          <ac:chgData name="יהודה טאוב" userId="80c2dbd02819b45c" providerId="LiveId" clId="{995C1DCF-F9E9-4FDA-956F-9E93FB54B4C3}" dt="2024-07-03T05:00:21.423" v="1480" actId="1076"/>
          <ac:picMkLst>
            <pc:docMk/>
            <pc:sldMk cId="4183501293" sldId="742"/>
            <ac:picMk id="6" creationId="{D191BCD6-7F85-A879-4E14-B9DDCEA77021}"/>
          </ac:picMkLst>
        </pc:picChg>
      </pc:sldChg>
      <pc:sldChg chg="addSp modSp new mod modAnim">
        <pc:chgData name="יהודה טאוב" userId="80c2dbd02819b45c" providerId="LiveId" clId="{995C1DCF-F9E9-4FDA-956F-9E93FB54B4C3}" dt="2024-07-03T05:13:30.745" v="1608" actId="1076"/>
        <pc:sldMkLst>
          <pc:docMk/>
          <pc:sldMk cId="1580508825" sldId="743"/>
        </pc:sldMkLst>
        <pc:picChg chg="add mod">
          <ac:chgData name="יהודה טאוב" userId="80c2dbd02819b45c" providerId="LiveId" clId="{995C1DCF-F9E9-4FDA-956F-9E93FB54B4C3}" dt="2024-07-03T05:13:30.745" v="1608" actId="1076"/>
          <ac:picMkLst>
            <pc:docMk/>
            <pc:sldMk cId="1580508825" sldId="743"/>
            <ac:picMk id="3" creationId="{68B67CA8-9819-73C6-1EC9-7A16F4EBE521}"/>
          </ac:picMkLst>
        </pc:picChg>
      </pc:sldChg>
      <pc:sldChg chg="modSp add mod ord">
        <pc:chgData name="יהודה טאוב" userId="80c2dbd02819b45c" providerId="LiveId" clId="{995C1DCF-F9E9-4FDA-956F-9E93FB54B4C3}" dt="2024-07-03T05:25:28.889" v="1612"/>
        <pc:sldMkLst>
          <pc:docMk/>
          <pc:sldMk cId="2888673511" sldId="744"/>
        </pc:sldMkLst>
        <pc:picChg chg="mod">
          <ac:chgData name="יהודה טאוב" userId="80c2dbd02819b45c" providerId="LiveId" clId="{995C1DCF-F9E9-4FDA-956F-9E93FB54B4C3}" dt="2024-07-03T05:24:54.293" v="1610" actId="1076"/>
          <ac:picMkLst>
            <pc:docMk/>
            <pc:sldMk cId="2888673511" sldId="744"/>
            <ac:picMk id="3" creationId="{68B67CA8-9819-73C6-1EC9-7A16F4EBE521}"/>
          </ac:picMkLst>
        </pc:picChg>
      </pc:sldChg>
      <pc:sldChg chg="addSp modSp new mod modAnim">
        <pc:chgData name="יהודה טאוב" userId="80c2dbd02819b45c" providerId="LiveId" clId="{995C1DCF-F9E9-4FDA-956F-9E93FB54B4C3}" dt="2024-07-03T06:55:52.659" v="1728" actId="20577"/>
        <pc:sldMkLst>
          <pc:docMk/>
          <pc:sldMk cId="3313670735" sldId="745"/>
        </pc:sldMkLst>
        <pc:spChg chg="add mod">
          <ac:chgData name="יהודה טאוב" userId="80c2dbd02819b45c" providerId="LiveId" clId="{995C1DCF-F9E9-4FDA-956F-9E93FB54B4C3}" dt="2024-07-03T06:55:52.659" v="1728" actId="20577"/>
          <ac:spMkLst>
            <pc:docMk/>
            <pc:sldMk cId="3313670735" sldId="745"/>
            <ac:spMk id="4" creationId="{A0EE085D-D59F-C654-C484-29301994745D}"/>
          </ac:spMkLst>
        </pc:spChg>
        <pc:picChg chg="add mod">
          <ac:chgData name="יהודה טאוב" userId="80c2dbd02819b45c" providerId="LiveId" clId="{995C1DCF-F9E9-4FDA-956F-9E93FB54B4C3}" dt="2024-07-03T06:49:22.457" v="1688" actId="1076"/>
          <ac:picMkLst>
            <pc:docMk/>
            <pc:sldMk cId="3313670735" sldId="745"/>
            <ac:picMk id="3" creationId="{B945FDC5-287E-4320-7AFC-F968B24D9509}"/>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2:14.034" v="11"/>
      <pc:docMkLst>
        <pc:docMk/>
      </pc:docMkLst>
      <pc:sldChg chg="delSp mod delAnim modAnim">
        <pc:chgData name="יהודה טאוב" userId="80c2dbd02819b45c" providerId="LiveId" clId="{9C42E4DE-A4EE-4899-912D-CC2AC8F5DB5D}" dt="2026-10-18T02:12:14.034" v="11"/>
        <pc:sldMkLst>
          <pc:docMk/>
          <pc:sldMk cId="3431899221" sldId="697"/>
        </pc:sldMkLst>
        <pc:picChg chg="del">
          <ac:chgData name="יהודה טאוב" userId="80c2dbd02819b45c" providerId="LiveId" clId="{9C42E4DE-A4EE-4899-912D-CC2AC8F5DB5D}" dt="2026-10-18T02:12:14.034" v="11"/>
          <ac:picMkLst>
            <pc:docMk/>
            <pc:sldMk cId="3431899221" sldId="697"/>
            <ac:picMk id="5" creationId="{9083C41A-907C-0093-63E6-42544C31621B}"/>
          </ac:picMkLst>
        </pc:picChg>
      </pc:sldChg>
      <pc:sldChg chg="addSp delSp modSp mod delAnim modAnim">
        <pc:chgData name="יהודה טאוב" userId="80c2dbd02819b45c" providerId="LiveId" clId="{9C42E4DE-A4EE-4899-912D-CC2AC8F5DB5D}" dt="2026-10-18T02:12:11.338" v="3"/>
        <pc:sldMkLst>
          <pc:docMk/>
          <pc:sldMk cId="461126035" sldId="712"/>
        </pc:sldMkLst>
        <pc:spChg chg="add mod">
          <ac:chgData name="יהודה טאוב" userId="80c2dbd02819b45c" providerId="LiveId" clId="{9C42E4DE-A4EE-4899-912D-CC2AC8F5DB5D}" dt="2026-10-18T02:12:11.338" v="3"/>
          <ac:spMkLst>
            <pc:docMk/>
            <pc:sldMk cId="461126035" sldId="712"/>
            <ac:spMk id="5" creationId="{25EB7DE7-DD39-E7CE-29EE-8E3AD4CC84B6}"/>
          </ac:spMkLst>
        </pc:spChg>
        <pc:picChg chg="del">
          <ac:chgData name="יהודה טאוב" userId="80c2dbd02819b45c" providerId="LiveId" clId="{9C42E4DE-A4EE-4899-912D-CC2AC8F5DB5D}" dt="2026-10-18T02:12:11.338" v="3"/>
          <ac:picMkLst>
            <pc:docMk/>
            <pc:sldMk cId="461126035" sldId="712"/>
            <ac:picMk id="7" creationId="{5EC2749A-D348-5CF1-D143-3D41908A91BA}"/>
          </ac:picMkLst>
        </pc:picChg>
      </pc:sldChg>
      <pc:sldChg chg="delSp mod delAnim modAnim">
        <pc:chgData name="יהודה טאוב" userId="80c2dbd02819b45c" providerId="LiveId" clId="{9C42E4DE-A4EE-4899-912D-CC2AC8F5DB5D}" dt="2026-10-18T02:12:11.184" v="1"/>
        <pc:sldMkLst>
          <pc:docMk/>
          <pc:sldMk cId="4183501293" sldId="742"/>
        </pc:sldMkLst>
        <pc:picChg chg="del">
          <ac:chgData name="יהודה טאוב" userId="80c2dbd02819b45c" providerId="LiveId" clId="{9C42E4DE-A4EE-4899-912D-CC2AC8F5DB5D}" dt="2026-10-18T02:12:11.184" v="1"/>
          <ac:picMkLst>
            <pc:docMk/>
            <pc:sldMk cId="4183501293" sldId="742"/>
            <ac:picMk id="3" creationId="{3DB76ED6-5CAA-2E2B-AD04-19277476598F}"/>
          </ac:picMkLst>
        </pc:picChg>
      </pc:sldChg>
      <pc:sldChg chg="delSp mod delAnim modAnim">
        <pc:chgData name="יהודה טאוב" userId="80c2dbd02819b45c" providerId="LiveId" clId="{9C42E4DE-A4EE-4899-912D-CC2AC8F5DB5D}" dt="2026-10-18T02:12:11.900" v="5"/>
        <pc:sldMkLst>
          <pc:docMk/>
          <pc:sldMk cId="1580508825" sldId="743"/>
        </pc:sldMkLst>
        <pc:picChg chg="del">
          <ac:chgData name="יהודה טאוב" userId="80c2dbd02819b45c" providerId="LiveId" clId="{9C42E4DE-A4EE-4899-912D-CC2AC8F5DB5D}" dt="2026-10-18T02:12:11.900" v="5"/>
          <ac:picMkLst>
            <pc:docMk/>
            <pc:sldMk cId="1580508825" sldId="743"/>
            <ac:picMk id="3" creationId="{68B67CA8-9819-73C6-1EC9-7A16F4EBE521}"/>
          </ac:picMkLst>
        </pc:picChg>
      </pc:sldChg>
      <pc:sldChg chg="delSp mod delAnim modAnim">
        <pc:chgData name="יהודה טאוב" userId="80c2dbd02819b45c" providerId="LiveId" clId="{9C42E4DE-A4EE-4899-912D-CC2AC8F5DB5D}" dt="2026-10-18T02:12:11.940" v="7"/>
        <pc:sldMkLst>
          <pc:docMk/>
          <pc:sldMk cId="2888673511" sldId="744"/>
        </pc:sldMkLst>
        <pc:picChg chg="del">
          <ac:chgData name="יהודה טאוב" userId="80c2dbd02819b45c" providerId="LiveId" clId="{9C42E4DE-A4EE-4899-912D-CC2AC8F5DB5D}" dt="2026-10-18T02:12:11.940" v="7"/>
          <ac:picMkLst>
            <pc:docMk/>
            <pc:sldMk cId="2888673511" sldId="744"/>
            <ac:picMk id="3" creationId="{68B67CA8-9819-73C6-1EC9-7A16F4EBE521}"/>
          </ac:picMkLst>
        </pc:picChg>
      </pc:sldChg>
      <pc:sldChg chg="delSp mod delAnim modAnim">
        <pc:chgData name="יהודה טאוב" userId="80c2dbd02819b45c" providerId="LiveId" clId="{9C42E4DE-A4EE-4899-912D-CC2AC8F5DB5D}" dt="2026-10-18T02:12:12.650" v="9"/>
        <pc:sldMkLst>
          <pc:docMk/>
          <pc:sldMk cId="3313670735" sldId="745"/>
        </pc:sldMkLst>
        <pc:picChg chg="del">
          <ac:chgData name="יהודה טאוב" userId="80c2dbd02819b45c" providerId="LiveId" clId="{9C42E4DE-A4EE-4899-912D-CC2AC8F5DB5D}" dt="2026-10-18T02:12:12.650" v="9"/>
          <ac:picMkLst>
            <pc:docMk/>
            <pc:sldMk cId="3313670735" sldId="745"/>
            <ac:picMk id="3" creationId="{B945FDC5-287E-4320-7AFC-F968B24D950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23</a:t>
            </a:fld>
            <a:endParaRPr lang="he-IL"/>
          </a:p>
        </p:txBody>
      </p:sp>
    </p:spTree>
    <p:extLst>
      <p:ext uri="{BB962C8B-B14F-4D97-AF65-F5344CB8AC3E}">
        <p14:creationId xmlns:p14="http://schemas.microsoft.com/office/powerpoint/2010/main" val="140407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61444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1138209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80140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88944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95778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14846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31976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8609915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49938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99239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118027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70207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228239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52733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1715116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3099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theme" Target="../theme/theme6.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172300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hf hdr="0" ftr="0" dt="0"/>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he.wikipedia.org/wiki/%D7%99%D7%94%D7%95%D7%A1%D7%A3_%D7%A9%D7%95%D7%95%D7%A8%D7%A5" TargetMode="External"/><Relationship Id="rId1" Type="http://schemas.openxmlformats.org/officeDocument/2006/relationships/slideLayout" Target="../slideLayouts/slideLayout7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7.xml"/></Relationships>
</file>

<file path=ppt/slides/_rels/slide7.xml.rels><?xml version="1.0" encoding="UTF-8" standalone="yes"?>
<Relationships xmlns="http://schemas.openxmlformats.org/package/2006/relationships"><Relationship Id="rId3" Type="http://schemas.openxmlformats.org/officeDocument/2006/relationships/hyperlink" Target="https://he.wikipedia.org/wiki/%D7%A8%D7%91%D7%90" TargetMode="External"/><Relationship Id="rId7" Type="http://schemas.openxmlformats.org/officeDocument/2006/relationships/image" Target="../media/image7.jpeg"/><Relationship Id="rId2" Type="http://schemas.openxmlformats.org/officeDocument/2006/relationships/hyperlink" Target="https://he.wikipedia.org/wiki/%D7%A8%D7%91%D7%99_%D7%99%D7%A8%D7%9E%D7%99%D7%94" TargetMode="External"/><Relationship Id="rId1" Type="http://schemas.openxmlformats.org/officeDocument/2006/relationships/slideLayout" Target="../slideLayouts/slideLayout77.xml"/><Relationship Id="rId6" Type="http://schemas.openxmlformats.org/officeDocument/2006/relationships/image" Target="../media/image6.jpg"/><Relationship Id="rId5" Type="http://schemas.openxmlformats.org/officeDocument/2006/relationships/hyperlink" Target="https://he.wikipedia.org/wiki/%D7%9B%D7%A4%D7%AA%D7%95%D7%A8_%D7%95%D7%A4%D7%A8%D7%97" TargetMode="External"/><Relationship Id="rId4" Type="http://schemas.openxmlformats.org/officeDocument/2006/relationships/hyperlink" Target="https://he.wikipedia.org/wiki/%D7%90%D7%A9%D7%AA%D7%95%D7%A8%D7%99_%D7%94%D7%A4%D7%A8%D7%97%D7%99"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UlGy2nPg9uQ" TargetMode="External"/><Relationship Id="rId1" Type="http://schemas.openxmlformats.org/officeDocument/2006/relationships/slideLayout" Target="../slideLayouts/slideLayout7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2.xml.rels><?xml version="1.0" encoding="UTF-8" standalone="yes"?>
<Relationships xmlns="http://schemas.openxmlformats.org/package/2006/relationships"><Relationship Id="rId2" Type="http://schemas.openxmlformats.org/officeDocument/2006/relationships/hyperlink" Target="https://docs.google.com/document/d/1nSv1o0uUDg78PtHV0TChNmPTEZ8_dRMj_FeCFL3wdRo/edit#heading=h.izr6587mboq5" TargetMode="External"/><Relationship Id="rId1" Type="http://schemas.openxmlformats.org/officeDocument/2006/relationships/slideLayout" Target="../slideLayouts/slideLayout7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7.xml"/></Relationships>
</file>

<file path=ppt/slides/_rels/slide32.xml.rels><?xml version="1.0" encoding="UTF-8" standalone="yes"?>
<Relationships xmlns="http://schemas.openxmlformats.org/package/2006/relationships"><Relationship Id="rId3" Type="http://schemas.openxmlformats.org/officeDocument/2006/relationships/hyperlink" Target="https://he.wikipedia.org/wiki/1834" TargetMode="External"/><Relationship Id="rId2" Type="http://schemas.openxmlformats.org/officeDocument/2006/relationships/hyperlink" Target="https://he.wikipedia.org/wiki/%D7%94%27%D7%AA%D7%A7%D7%A6%22%D7%93" TargetMode="External"/><Relationship Id="rId1" Type="http://schemas.openxmlformats.org/officeDocument/2006/relationships/slideLayout" Target="../slideLayouts/slideLayout77.xml"/><Relationship Id="rId4" Type="http://schemas.openxmlformats.org/officeDocument/2006/relationships/hyperlink" Target="https://he.wikipedia.org/wiki/1925"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yeshiva.org.il/rabbi/18" TargetMode="External"/><Relationship Id="rId1" Type="http://schemas.openxmlformats.org/officeDocument/2006/relationships/slideLayout" Target="../slideLayouts/slideLayout7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7.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7.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7.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7.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7.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2" Type="http://schemas.openxmlformats.org/officeDocument/2006/relationships/hyperlink" Target="#_jo6pvjma52d5"/><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i="0" dirty="0">
                <a:solidFill>
                  <a:srgbClr val="000000"/>
                </a:solidFill>
                <a:effectLst/>
                <a:highlight>
                  <a:srgbClr val="FFFFFF"/>
                </a:highlight>
                <a:latin typeface="Open Sans Hebrew"/>
              </a:rPr>
              <a:t>קיצור תולדות רומן ישראל-לבנון</a:t>
            </a:r>
            <a:br>
              <a:rPr lang="he-IL" b="1" i="0" dirty="0">
                <a:solidFill>
                  <a:srgbClr val="000000"/>
                </a:solidFill>
                <a:effectLst/>
                <a:highlight>
                  <a:srgbClr val="FFFFFF"/>
                </a:highlight>
                <a:latin typeface="Open Sans Hebrew"/>
              </a:rPr>
            </a:br>
            <a:endParaRPr lang="he-IL" b="1" dirty="0">
              <a:solidFill>
                <a:srgbClr val="FF66FF"/>
              </a:solidFill>
              <a:highlight>
                <a:srgbClr val="FFFF00"/>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a:xfrm>
            <a:off x="1524000" y="3602038"/>
            <a:ext cx="9144000" cy="2862372"/>
          </a:xfrm>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א. כיצד נוצר הגבול?</a:t>
            </a:r>
          </a:p>
          <a:p>
            <a:r>
              <a:rPr lang="he-IL" sz="3600" dirty="0">
                <a:solidFill>
                  <a:srgbClr val="FF66FF"/>
                </a:solidFill>
                <a:highlight>
                  <a:srgbClr val="FFFF00"/>
                </a:highlight>
                <a:latin typeface="Aharoni" panose="02010803020104030203" pitchFamily="2" charset="-79"/>
                <a:cs typeface="Aharoni" panose="02010803020104030203" pitchFamily="2" charset="-79"/>
              </a:rPr>
              <a:t>ב. מהו הגבול האמיתי?</a:t>
            </a:r>
          </a:p>
          <a:p>
            <a:r>
              <a:rPr lang="he-IL" sz="3600" dirty="0">
                <a:solidFill>
                  <a:srgbClr val="FF66FF"/>
                </a:solidFill>
                <a:highlight>
                  <a:srgbClr val="FFFF00"/>
                </a:highlight>
                <a:latin typeface="Aharoni" panose="02010803020104030203" pitchFamily="2" charset="-79"/>
                <a:cs typeface="Aharoni" panose="02010803020104030203" pitchFamily="2" charset="-79"/>
              </a:rPr>
              <a:t>ג. מתי יפטר הסכסוך?</a:t>
            </a:r>
          </a:p>
          <a:p>
            <a:r>
              <a:rPr lang="he-IL" sz="3600" dirty="0">
                <a:solidFill>
                  <a:srgbClr val="FF66FF"/>
                </a:solidFill>
                <a:highlight>
                  <a:srgbClr val="FFFF00"/>
                </a:highlight>
                <a:latin typeface="Aharoni" panose="02010803020104030203" pitchFamily="2" charset="-79"/>
                <a:cs typeface="Aharoni" panose="02010803020104030203" pitchFamily="2" charset="-79"/>
              </a:rPr>
              <a:t>ד. האם לבנון היא ארץ ישראל?</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לבנון מבריאת העולם ועד היום וגם בעתיד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327868"/>
            <a:ext cx="9698182" cy="5423915"/>
          </a:xfrm>
        </p:spPr>
        <p:txBody>
          <a:bodyPr>
            <a:normAutofit/>
          </a:bodyPr>
          <a:lstStyle/>
          <a:p>
            <a:r>
              <a:rPr lang="he-IL" dirty="0"/>
              <a:t>בתחילת האלף השלישי לבריאה – מגיעים מלכי הצפון ועושים מלחמה בארץ ושובים את לוט. אברהם אבינו מנצח אותם בניסים ממש ורודף אחריהם </a:t>
            </a:r>
            <a:r>
              <a:rPr lang="he-IL" b="1" dirty="0"/>
              <a:t>עד לבנון</a:t>
            </a:r>
            <a:r>
              <a:rPr lang="he-IL" dirty="0"/>
              <a:t>.</a:t>
            </a:r>
          </a:p>
          <a:p>
            <a:r>
              <a:rPr lang="he-IL" dirty="0"/>
              <a:t>ארבע מאות שנה לאחר מכן, מתכנסים </a:t>
            </a:r>
            <a:r>
              <a:rPr lang="he-IL" b="1" dirty="0"/>
              <a:t>כל מלכי הצפון </a:t>
            </a:r>
            <a:r>
              <a:rPr lang="he-IL" dirty="0"/>
              <a:t>ועושים מלחמה גדולה מאוד נגד כיבוש יהושע את ארץ ישראל – אלוקים עוזר מאוד ליהושע </a:t>
            </a:r>
            <a:r>
              <a:rPr lang="he-IL" b="1" dirty="0"/>
              <a:t>והם כובשים את הצפון עד צור וצידון</a:t>
            </a:r>
            <a:r>
              <a:rPr lang="he-IL" dirty="0"/>
              <a:t>. </a:t>
            </a:r>
          </a:p>
          <a:p>
            <a:r>
              <a:rPr lang="he-IL" dirty="0"/>
              <a:t>כמאה שנה לאחר מכן – אנו רואים </a:t>
            </a:r>
            <a:r>
              <a:rPr lang="he-IL" b="1" dirty="0"/>
              <a:t>שנשארו עדיין גוים בצידון </a:t>
            </a:r>
            <a:r>
              <a:rPr lang="he-IL" dirty="0"/>
              <a:t>והם עושים מידי פעם צרות ליהודים. </a:t>
            </a:r>
          </a:p>
          <a:p>
            <a:r>
              <a:rPr lang="he-IL" dirty="0"/>
              <a:t>מלכות ישראל בימי שלמה – שולטת עד נהר פרת. יהודים גרים כנראה עד ???. </a:t>
            </a:r>
          </a:p>
          <a:p>
            <a:r>
              <a:rPr lang="he-IL" dirty="0"/>
              <a:t>בבית שני – יש ישוב יהודי בצור וצידון ויש שירות מצויות בין הישובים – מהלך של כיום אחד.  </a:t>
            </a:r>
          </a:p>
          <a:p>
            <a:r>
              <a:rPr lang="he-IL" dirty="0"/>
              <a:t>תלמוד ירושלמי </a:t>
            </a:r>
            <a:r>
              <a:rPr lang="he-IL" sz="200" dirty="0"/>
              <a:t>(ונציה) מסכת שבת פרק א דף ד טור א /</a:t>
            </a:r>
            <a:r>
              <a:rPr lang="he-IL" sz="200" dirty="0" err="1"/>
              <a:t>ה"ח</a:t>
            </a:r>
            <a:r>
              <a:rPr lang="he-IL" sz="200" dirty="0"/>
              <a:t> </a:t>
            </a:r>
            <a:r>
              <a:rPr lang="he-IL" dirty="0"/>
              <a:t>אין </a:t>
            </a:r>
            <a:r>
              <a:rPr lang="he-IL" dirty="0" err="1"/>
              <a:t>מפרישין</a:t>
            </a:r>
            <a:r>
              <a:rPr lang="he-IL" dirty="0"/>
              <a:t> לים הגדול לא בערב שבת ולא בחמישי בשבת ב"ש אוסרים אפילו ברביעי ובית הלל </a:t>
            </a:r>
            <a:r>
              <a:rPr lang="he-IL" dirty="0" err="1"/>
              <a:t>מתירין</a:t>
            </a:r>
            <a:r>
              <a:rPr lang="he-IL" dirty="0"/>
              <a:t> אם היה דבר של סכנה כגון מצור לצידון מותר . ונפסק בשוע רמ"ח.</a:t>
            </a:r>
          </a:p>
          <a:p>
            <a:r>
              <a:rPr lang="he-IL" dirty="0"/>
              <a:t>במשך הגלות אנו מוצאים ישוב יהודי במשך שנים רבות בצור וצידון.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6" name="תמונה 5">
            <a:extLst>
              <a:ext uri="{FF2B5EF4-FFF2-40B4-BE49-F238E27FC236}">
                <a16:creationId xmlns:a16="http://schemas.microsoft.com/office/drawing/2014/main" id="{AD145F27-4321-B439-32CB-E784EF2CED6E}"/>
              </a:ext>
            </a:extLst>
          </p:cNvPr>
          <p:cNvPicPr>
            <a:picLocks noChangeAspect="1"/>
          </p:cNvPicPr>
          <p:nvPr/>
        </p:nvPicPr>
        <p:blipFill>
          <a:blip r:embed="rId2"/>
          <a:stretch>
            <a:fillRect/>
          </a:stretch>
        </p:blipFill>
        <p:spPr>
          <a:xfrm>
            <a:off x="464432" y="4674912"/>
            <a:ext cx="2739338" cy="2183088"/>
          </a:xfrm>
          <a:prstGeom prst="rect">
            <a:avLst/>
          </a:prstGeom>
        </p:spPr>
      </p:pic>
    </p:spTree>
    <p:extLst>
      <p:ext uri="{BB962C8B-B14F-4D97-AF65-F5344CB8AC3E}">
        <p14:creationId xmlns:p14="http://schemas.microsoft.com/office/powerpoint/2010/main" val="9502364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B9C613-7FD3-4D4F-5673-C4FC2D08BE8A}"/>
              </a:ext>
            </a:extLst>
          </p:cNvPr>
          <p:cNvSpPr>
            <a:spLocks noGrp="1"/>
          </p:cNvSpPr>
          <p:nvPr>
            <p:ph type="title"/>
          </p:nvPr>
        </p:nvSpPr>
        <p:spPr>
          <a:xfrm>
            <a:off x="677334" y="609600"/>
            <a:ext cx="4928336" cy="1320800"/>
          </a:xfrm>
        </p:spPr>
        <p:txBody>
          <a:bodyPr/>
          <a:lstStyle/>
          <a:p>
            <a:pPr algn="ctr"/>
            <a:r>
              <a:rPr lang="he-IL" dirty="0"/>
              <a:t>אברהם אבינו מגיע ללבנון</a:t>
            </a:r>
          </a:p>
        </p:txBody>
      </p:sp>
      <p:sp>
        <p:nvSpPr>
          <p:cNvPr id="3" name="מציין מיקום תוכן 2">
            <a:extLst>
              <a:ext uri="{FF2B5EF4-FFF2-40B4-BE49-F238E27FC236}">
                <a16:creationId xmlns:a16="http://schemas.microsoft.com/office/drawing/2014/main" id="{5F6E0DB6-7028-980E-405D-ABD7A3FE089F}"/>
              </a:ext>
            </a:extLst>
          </p:cNvPr>
          <p:cNvSpPr>
            <a:spLocks noGrp="1"/>
          </p:cNvSpPr>
          <p:nvPr>
            <p:ph idx="1"/>
          </p:nvPr>
        </p:nvSpPr>
        <p:spPr>
          <a:xfrm>
            <a:off x="677334" y="2160589"/>
            <a:ext cx="4785212" cy="4697411"/>
          </a:xfrm>
        </p:spPr>
        <p:txBody>
          <a:bodyPr>
            <a:normAutofit lnSpcReduction="10000"/>
          </a:bodyPr>
          <a:lstStyle/>
          <a:p>
            <a:r>
              <a:rPr lang="he-IL" dirty="0"/>
              <a:t>בראשית רבה פרשה לט סימן ח</a:t>
            </a:r>
          </a:p>
          <a:p>
            <a:pPr algn="just"/>
            <a:r>
              <a:rPr lang="he-IL" dirty="0"/>
              <a:t>אמר רבי לוי בשעה שהיה אברהם מהלך בארם נהרים ובארם </a:t>
            </a:r>
            <a:r>
              <a:rPr lang="he-IL" dirty="0" err="1"/>
              <a:t>נחור</a:t>
            </a:r>
            <a:r>
              <a:rPr lang="he-IL" dirty="0"/>
              <a:t>, ראה אותן אוכלים ושותים ופוחזים, אמר הלואי לא יהא לי חלק בארץ הזאת וכיון שהגיע </a:t>
            </a:r>
            <a:r>
              <a:rPr lang="he-IL" b="1" dirty="0"/>
              <a:t>לסולמה של צור </a:t>
            </a:r>
            <a:r>
              <a:rPr lang="he-IL" dirty="0"/>
              <a:t>ראה אותן </a:t>
            </a:r>
            <a:r>
              <a:rPr lang="he-IL" dirty="0" err="1"/>
              <a:t>עסוקין</a:t>
            </a:r>
            <a:r>
              <a:rPr lang="he-IL" dirty="0"/>
              <a:t> בניכוש בשעת הניכוש, בעידור בשעת העידור, אמר הלואי יהא חלקי בארץ הזאת, אמר לו הקדוש ברוך הוא לזרעך אתן את הארץ הזאת. </a:t>
            </a:r>
          </a:p>
          <a:p>
            <a:pPr algn="r" fontAlgn="base"/>
            <a:r>
              <a:rPr lang="he-IL" b="0" i="0" dirty="0">
                <a:solidFill>
                  <a:srgbClr val="3C3838"/>
                </a:solidFill>
                <a:effectLst/>
                <a:highlight>
                  <a:srgbClr val="FFFFFF"/>
                </a:highlight>
                <a:latin typeface="David" panose="020E0502060401010101" pitchFamily="34" charset="-79"/>
                <a:cs typeface="David" panose="020E0502060401010101" pitchFamily="34" charset="-79"/>
              </a:rPr>
              <a:t>את המפה שאנו רואים כאן צייר </a:t>
            </a:r>
            <a:r>
              <a:rPr lang="he-IL" b="0" i="0" u="none" strike="noStrike" dirty="0">
                <a:solidFill>
                  <a:srgbClr val="1982D1"/>
                </a:solidFill>
                <a:effectLst/>
                <a:highlight>
                  <a:srgbClr val="FFFFFF"/>
                </a:highlight>
                <a:latin typeface="inherit"/>
                <a:cs typeface="David" panose="020E0502060401010101" pitchFamily="34" charset="-79"/>
                <a:hlinkClick r:id="rId2"/>
              </a:rPr>
              <a:t>הרב </a:t>
            </a:r>
            <a:r>
              <a:rPr lang="he-IL" b="0" i="0" u="none" strike="noStrike" dirty="0" err="1">
                <a:solidFill>
                  <a:srgbClr val="1982D1"/>
                </a:solidFill>
                <a:effectLst/>
                <a:highlight>
                  <a:srgbClr val="FFFFFF"/>
                </a:highlight>
                <a:latin typeface="inherit"/>
                <a:cs typeface="David" panose="020E0502060401010101" pitchFamily="34" charset="-79"/>
                <a:hlinkClick r:id="rId2"/>
              </a:rPr>
              <a:t>יהוסף</a:t>
            </a:r>
            <a:r>
              <a:rPr lang="he-IL" b="0" i="0" u="none" strike="noStrike" dirty="0">
                <a:solidFill>
                  <a:srgbClr val="1982D1"/>
                </a:solidFill>
                <a:effectLst/>
                <a:highlight>
                  <a:srgbClr val="FFFFFF"/>
                </a:highlight>
                <a:latin typeface="inherit"/>
                <a:cs typeface="David" panose="020E0502060401010101" pitchFamily="34" charset="-79"/>
                <a:hlinkClick r:id="rId2"/>
              </a:rPr>
              <a:t> שוורץ</a:t>
            </a:r>
            <a:r>
              <a:rPr lang="he-IL" b="0" i="0" dirty="0">
                <a:solidFill>
                  <a:srgbClr val="3C3838"/>
                </a:solidFill>
                <a:effectLst/>
                <a:highlight>
                  <a:srgbClr val="FFFFFF"/>
                </a:highlight>
                <a:latin typeface="David" panose="020E0502060401010101" pitchFamily="34" charset="-79"/>
                <a:cs typeface="David" panose="020E0502060401010101" pitchFamily="34" charset="-79"/>
              </a:rPr>
              <a:t> בשנת 1829. במפה זו ניתן לראות נקודות ציון על קו החוף, כאשר הדרומית ביותר היא אכזיב, ולאחריה ראש הנקרה. </a:t>
            </a:r>
          </a:p>
          <a:p>
            <a:pPr algn="r" fontAlgn="base"/>
            <a:r>
              <a:rPr lang="he-IL" b="0" i="0" dirty="0">
                <a:solidFill>
                  <a:srgbClr val="3C3838"/>
                </a:solidFill>
                <a:effectLst/>
                <a:highlight>
                  <a:srgbClr val="FFFFFF"/>
                </a:highlight>
                <a:latin typeface="David" panose="020E0502060401010101" pitchFamily="34" charset="-79"/>
                <a:cs typeface="David" panose="020E0502060401010101" pitchFamily="34" charset="-79"/>
              </a:rPr>
              <a:t>במפה זו ניתן לראות את 'סולם צור', רכס 'סולם צור' נראה כמו סולם חבלים שאם תטפס עליו בראש הנקרה תגיע לצור. בציורו התמים לכאורה של הרב </a:t>
            </a:r>
            <a:r>
              <a:rPr lang="he-IL" b="0" i="0" dirty="0" err="1">
                <a:solidFill>
                  <a:srgbClr val="3C3838"/>
                </a:solidFill>
                <a:effectLst/>
                <a:highlight>
                  <a:srgbClr val="FFFFFF"/>
                </a:highlight>
                <a:latin typeface="David" panose="020E0502060401010101" pitchFamily="34" charset="-79"/>
                <a:cs typeface="David" panose="020E0502060401010101" pitchFamily="34" charset="-79"/>
              </a:rPr>
              <a:t>יהוסף</a:t>
            </a:r>
            <a:r>
              <a:rPr lang="he-IL" b="0" i="0" dirty="0">
                <a:solidFill>
                  <a:srgbClr val="3C3838"/>
                </a:solidFill>
                <a:effectLst/>
                <a:highlight>
                  <a:srgbClr val="FFFFFF"/>
                </a:highlight>
                <a:latin typeface="David" panose="020E0502060401010101" pitchFamily="34" charset="-79"/>
                <a:cs typeface="David" panose="020E0502060401010101" pitchFamily="34" charset="-79"/>
              </a:rPr>
              <a:t> שוורץ ניתן לראות את הקשר שבין השם 'סולם צור', למקום.</a:t>
            </a:r>
          </a:p>
          <a:p>
            <a:pPr algn="just"/>
            <a:endParaRPr lang="he-IL" dirty="0"/>
          </a:p>
        </p:txBody>
      </p:sp>
      <p:sp>
        <p:nvSpPr>
          <p:cNvPr id="4" name="מציין מיקום של מספר שקופית 3">
            <a:extLst>
              <a:ext uri="{FF2B5EF4-FFF2-40B4-BE49-F238E27FC236}">
                <a16:creationId xmlns:a16="http://schemas.microsoft.com/office/drawing/2014/main" id="{3A423B23-7120-9AFD-B547-34C883C0476C}"/>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1026" name="Picture 2">
            <a:extLst>
              <a:ext uri="{FF2B5EF4-FFF2-40B4-BE49-F238E27FC236}">
                <a16:creationId xmlns:a16="http://schemas.microsoft.com/office/drawing/2014/main" id="{E13F7DF1-A7EC-9A40-757A-9BE3CEE60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6697" y="102373"/>
            <a:ext cx="65532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77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B9C613-7FD3-4D4F-5673-C4FC2D08BE8A}"/>
              </a:ext>
            </a:extLst>
          </p:cNvPr>
          <p:cNvSpPr>
            <a:spLocks noGrp="1"/>
          </p:cNvSpPr>
          <p:nvPr>
            <p:ph type="title"/>
          </p:nvPr>
        </p:nvSpPr>
        <p:spPr/>
        <p:txBody>
          <a:bodyPr/>
          <a:lstStyle/>
          <a:p>
            <a:pPr algn="ctr"/>
            <a:r>
              <a:rPr lang="he-IL" dirty="0"/>
              <a:t>אברהם אבינו מגיע ללבנון</a:t>
            </a:r>
          </a:p>
        </p:txBody>
      </p:sp>
      <p:sp>
        <p:nvSpPr>
          <p:cNvPr id="3" name="מציין מיקום תוכן 2">
            <a:extLst>
              <a:ext uri="{FF2B5EF4-FFF2-40B4-BE49-F238E27FC236}">
                <a16:creationId xmlns:a16="http://schemas.microsoft.com/office/drawing/2014/main" id="{5F6E0DB6-7028-980E-405D-ABD7A3FE089F}"/>
              </a:ext>
            </a:extLst>
          </p:cNvPr>
          <p:cNvSpPr>
            <a:spLocks noGrp="1"/>
          </p:cNvSpPr>
          <p:nvPr>
            <p:ph idx="1"/>
          </p:nvPr>
        </p:nvSpPr>
        <p:spPr/>
        <p:txBody>
          <a:bodyPr/>
          <a:lstStyle/>
          <a:p>
            <a:r>
              <a:rPr lang="he-IL" dirty="0"/>
              <a:t>בראשית פרק יד פסוק </a:t>
            </a:r>
            <a:r>
              <a:rPr lang="he-IL" dirty="0" err="1"/>
              <a:t>יג</a:t>
            </a:r>
            <a:r>
              <a:rPr lang="he-IL" dirty="0"/>
              <a:t> - טו</a:t>
            </a:r>
          </a:p>
          <a:p>
            <a:r>
              <a:rPr lang="he-IL" dirty="0"/>
              <a:t>וַיָּבֹא הַפָּלִיט </a:t>
            </a:r>
            <a:r>
              <a:rPr lang="he-IL" dirty="0" err="1"/>
              <a:t>וַיַּגֵּד</a:t>
            </a:r>
            <a:r>
              <a:rPr lang="he-IL" dirty="0"/>
              <a:t> לְאַבְרָם הָעִבְרִי וְהוּא שֹׁכֵן </a:t>
            </a:r>
            <a:r>
              <a:rPr lang="he-IL" dirty="0" err="1"/>
              <a:t>בְּאֵלֹנֵי</a:t>
            </a:r>
            <a:r>
              <a:rPr lang="he-IL" dirty="0"/>
              <a:t> מַמְרֵא הָאֱמֹרִי אֲחִי אֶשְׁכֹּל וַאֲחִי </a:t>
            </a:r>
            <a:r>
              <a:rPr lang="he-IL" dirty="0" err="1"/>
              <a:t>עָנֵר</a:t>
            </a:r>
            <a:r>
              <a:rPr lang="he-IL" dirty="0"/>
              <a:t> וְהֵם בַּעֲלֵי בְרִית אַבְרָם: וַיִּשְׁמַע אַבְרָם כִּי נִשְׁבָּה אָחִיו וַיָּרֶק אֶת חֲנִיכָיו יְלִידֵי בֵיתוֹ שְׁמֹנָה עָשָׂר וּשְׁלֹשׁ מֵאוֹת </a:t>
            </a:r>
            <a:r>
              <a:rPr lang="he-IL" b="1" dirty="0" err="1"/>
              <a:t>וַיִּרְדֹּף</a:t>
            </a:r>
            <a:r>
              <a:rPr lang="he-IL" b="1" dirty="0"/>
              <a:t> עַד דָּן: </a:t>
            </a:r>
            <a:r>
              <a:rPr lang="he-IL" dirty="0"/>
              <a:t>וַיֵּחָלֵק עֲלֵיהֶם לַיְלָה הוּא וַעֲבָדָיו וַיַּכֵּם וַיִּרְדְּפֵם עַד חוֹבָה אֲשֶׁר מִשְּׂמֹאל לְדַמָּשֶׂק: </a:t>
            </a:r>
          </a:p>
          <a:p>
            <a:r>
              <a:rPr lang="he-IL" dirty="0" err="1"/>
              <a:t>רד"ק</a:t>
            </a:r>
            <a:r>
              <a:rPr lang="he-IL" dirty="0"/>
              <a:t> בראשית פרק יד פסוק יד</a:t>
            </a:r>
          </a:p>
          <a:p>
            <a:pPr algn="just"/>
            <a:r>
              <a:rPr lang="he-IL" dirty="0" err="1"/>
              <a:t>וירדף</a:t>
            </a:r>
            <a:r>
              <a:rPr lang="he-IL" dirty="0"/>
              <a:t> עד דן - על שם סופו, כי כשכתב משה רבינו זה לא נקרא עדיין כן, אלא לשם היה נקרא וכשכבשוהו בני דן קראו לו דן בשם דן אביהם. ואפשר שהיה מקום אחד נקרא באותם הימים דן: </a:t>
            </a:r>
          </a:p>
          <a:p>
            <a:pPr algn="just"/>
            <a:r>
              <a:rPr lang="he-IL" dirty="0"/>
              <a:t>יתכן וששבט דן היה גם בארץ ישראל – מאסף לכל המחנות. </a:t>
            </a:r>
          </a:p>
        </p:txBody>
      </p:sp>
      <p:sp>
        <p:nvSpPr>
          <p:cNvPr id="4" name="מציין מיקום של מספר שקופית 3">
            <a:extLst>
              <a:ext uri="{FF2B5EF4-FFF2-40B4-BE49-F238E27FC236}">
                <a16:creationId xmlns:a16="http://schemas.microsoft.com/office/drawing/2014/main" id="{3A423B23-7120-9AFD-B547-34C883C0476C}"/>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667490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327868"/>
            <a:ext cx="6299441" cy="5423915"/>
          </a:xfrm>
        </p:spPr>
        <p:txBody>
          <a:bodyPr>
            <a:normAutofit/>
          </a:bodyPr>
          <a:lstStyle/>
          <a:p>
            <a:r>
              <a:rPr lang="he-IL" dirty="0"/>
              <a:t>בקום המדינה במצע חירם כובשים חלק מלבנון עד נהר הליטני </a:t>
            </a:r>
          </a:p>
          <a:p>
            <a:r>
              <a:rPr lang="he-IL" dirty="0"/>
              <a:t>בהסכם שביתת הנשק, ישראל </a:t>
            </a:r>
            <a:r>
              <a:rPr lang="he-IL" dirty="0" err="1"/>
              <a:t>נוסגה</a:t>
            </a:r>
            <a:r>
              <a:rPr lang="he-IL" dirty="0"/>
              <a:t> לגבול. </a:t>
            </a:r>
          </a:p>
          <a:p>
            <a:r>
              <a:rPr lang="he-IL" dirty="0"/>
              <a:t>1978 מבצע </a:t>
            </a:r>
            <a:r>
              <a:rPr lang="he-IL" dirty="0" err="1"/>
              <a:t>ליטאני</a:t>
            </a:r>
            <a:r>
              <a:rPr lang="he-IL" dirty="0"/>
              <a:t> מגיעים עד הנהר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3074" name="Picture 2" descr="undefined">
            <a:extLst>
              <a:ext uri="{FF2B5EF4-FFF2-40B4-BE49-F238E27FC236}">
                <a16:creationId xmlns:a16="http://schemas.microsoft.com/office/drawing/2014/main" id="{A6C86325-47DE-39B8-DA88-743961F152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6770" y="0"/>
            <a:ext cx="55467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a:extLst>
              <a:ext uri="{FF2B5EF4-FFF2-40B4-BE49-F238E27FC236}">
                <a16:creationId xmlns:a16="http://schemas.microsoft.com/office/drawing/2014/main" id="{2C595880-FC63-D4E1-E3D3-15DC450D16C5}"/>
              </a:ext>
            </a:extLst>
          </p:cNvPr>
          <p:cNvSpPr>
            <a:spLocks noGrp="1" noChangeAspect="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he-IL" dirty="0"/>
              <a:t>בסוף זה חייב להיגמר בליטני  </a:t>
            </a:r>
          </a:p>
        </p:txBody>
      </p:sp>
      <p:pic>
        <p:nvPicPr>
          <p:cNvPr id="8" name="תמונה 7">
            <a:extLst>
              <a:ext uri="{FF2B5EF4-FFF2-40B4-BE49-F238E27FC236}">
                <a16:creationId xmlns:a16="http://schemas.microsoft.com/office/drawing/2014/main" id="{D960C5AE-427A-AD55-89E8-9E2A5233FB6F}"/>
              </a:ext>
            </a:extLst>
          </p:cNvPr>
          <p:cNvPicPr>
            <a:picLocks noChangeAspect="1"/>
          </p:cNvPicPr>
          <p:nvPr/>
        </p:nvPicPr>
        <p:blipFill>
          <a:blip r:embed="rId3"/>
          <a:stretch>
            <a:fillRect/>
          </a:stretch>
        </p:blipFill>
        <p:spPr>
          <a:xfrm>
            <a:off x="0" y="3355449"/>
            <a:ext cx="6242338" cy="3137425"/>
          </a:xfrm>
          <a:prstGeom prst="rect">
            <a:avLst/>
          </a:prstGeom>
        </p:spPr>
      </p:pic>
    </p:spTree>
    <p:extLst>
      <p:ext uri="{BB962C8B-B14F-4D97-AF65-F5344CB8AC3E}">
        <p14:creationId xmlns:p14="http://schemas.microsoft.com/office/powerpoint/2010/main" val="383029583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DCE9F9D8-80D0-BDE5-044E-C1AC378AA9CE}"/>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248355"/>
            <a:ext cx="8596668" cy="4793007"/>
          </a:xfrm>
        </p:spPr>
        <p:txBody>
          <a:bodyPr>
            <a:normAutofit/>
          </a:bodyPr>
          <a:lstStyle/>
          <a:p>
            <a:r>
              <a:rPr lang="he-IL" dirty="0"/>
              <a:t>מלחמת לבנון הראשונה מגיעים עד בירות.</a:t>
            </a:r>
          </a:p>
          <a:p>
            <a:r>
              <a:rPr lang="he-IL" dirty="0"/>
              <a:t>" אורנים קטן" ו"אורנים גדול" גישות הבסיס לגבי המלחמה בלבנון וכן התכנונים לגביה נחלקו לשתי תפיסות עיקריות : האחת תפיסה מוגבלת בהיקפה שלפיה היעד הוא לטהר ממחבלים את שטח דרום לבנון עד צידון - לאורך החוף , ועד פאתי בקעת הלבנון , צפונה </a:t>
            </a:r>
            <a:r>
              <a:rPr lang="he-IL" dirty="0" err="1"/>
              <a:t>מחאצביא</a:t>
            </a:r>
            <a:r>
              <a:rPr lang="he-IL" dirty="0"/>
              <a:t> במזרח . המטרה הייתה להביס את המחבלים ולהרחיקם עד אי - יכולת לתקוף מהגבול ולהפגיז את יישובי הצפון אפילו בתותחים ארוכי טווח . תוכנית זאת כונתה בעגה הצבאית " אורנים , "קטן או בעגה הפוליטית " להרחיק את המחבלים עד מעבר לקווי 40 . "</a:t>
            </a:r>
            <a:r>
              <a:rPr lang="he-IL" dirty="0" err="1"/>
              <a:t>מ"הק</a:t>
            </a:r>
            <a:r>
              <a:rPr lang="he-IL" dirty="0"/>
              <a:t> היא תוכננה לשבוע של לחימה . </a:t>
            </a:r>
          </a:p>
          <a:p>
            <a:pPr algn="just"/>
            <a:r>
              <a:rPr lang="he-IL" dirty="0"/>
              <a:t>התפיסה השנייה הייתה של פעולה מסיבית לכיבוש לבנון בארבעה צירים אוגדתיים , עד ציר דמשק-בירות , ובעגה הצבאית " אורנים . "גדול המבצע יביא , לפי תפיסה זו , לשליטה בפועל בלבנון ולאיחוד עם הכוחות הנוצריים . מימושה יפתח את הדרך להקמת שלטון חדש בלבנון בראשות הנוצרים שתהיה לו ברית עם ישראל , וכך יושג השלום השני , לאחר השלום עם מצרים . השקפה זו ניזונה גם מחזונות מרחיקי לכת על השפעה מהותית שתהיה לכך על המזרח התיכון . </a:t>
            </a:r>
          </a:p>
          <a:p>
            <a:r>
              <a:rPr lang="he-IL" b="1" dirty="0"/>
              <a:t>לעתיד לבוא מספר לנו הנביא -  </a:t>
            </a:r>
          </a:p>
          <a:p>
            <a:endParaRPr lang="he-IL" b="1"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6" name="תמונה 5">
            <a:extLst>
              <a:ext uri="{FF2B5EF4-FFF2-40B4-BE49-F238E27FC236}">
                <a16:creationId xmlns:a16="http://schemas.microsoft.com/office/drawing/2014/main" id="{9D2F3890-95E7-D07D-8DDE-6D458C9430DC}"/>
              </a:ext>
            </a:extLst>
          </p:cNvPr>
          <p:cNvPicPr>
            <a:picLocks noChangeAspect="1"/>
          </p:cNvPicPr>
          <p:nvPr/>
        </p:nvPicPr>
        <p:blipFill>
          <a:blip r:embed="rId2"/>
          <a:stretch>
            <a:fillRect/>
          </a:stretch>
        </p:blipFill>
        <p:spPr>
          <a:xfrm>
            <a:off x="9323485" y="0"/>
            <a:ext cx="2800350" cy="3581400"/>
          </a:xfrm>
          <a:prstGeom prst="rect">
            <a:avLst/>
          </a:prstGeom>
        </p:spPr>
      </p:pic>
    </p:spTree>
    <p:extLst>
      <p:ext uri="{BB962C8B-B14F-4D97-AF65-F5344CB8AC3E}">
        <p14:creationId xmlns:p14="http://schemas.microsoft.com/office/powerpoint/2010/main" val="19759278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4086970" y="609600"/>
            <a:ext cx="5187032" cy="1320800"/>
          </a:xfrm>
        </p:spPr>
        <p:txBody>
          <a:bodyPr/>
          <a:lstStyle/>
          <a:p>
            <a:pPr algn="ctr"/>
            <a:r>
              <a:rPr lang="he-IL" dirty="0"/>
              <a:t>טבריה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627658" y="2160589"/>
            <a:ext cx="4646343" cy="3880773"/>
          </a:xfrm>
        </p:spPr>
        <p:txBody>
          <a:bodyPr>
            <a:normAutofit fontScale="92500"/>
          </a:bodyPr>
          <a:lstStyle/>
          <a:p>
            <a:r>
              <a:rPr lang="he-IL" dirty="0"/>
              <a:t>למה נקרא שמה טבריה?</a:t>
            </a:r>
          </a:p>
          <a:p>
            <a:r>
              <a:rPr lang="he-IL" dirty="0"/>
              <a:t>​שנקראה על-שם הקיסר </a:t>
            </a:r>
            <a:r>
              <a:rPr lang="he-IL" dirty="0" err="1"/>
              <a:t>טיבריוס</a:t>
            </a:r>
            <a:r>
              <a:rPr lang="he-IL" dirty="0"/>
              <a:t> </a:t>
            </a:r>
            <a:r>
              <a:rPr lang="he-IL" dirty="0" err="1"/>
              <a:t>נירון</a:t>
            </a:r>
            <a:r>
              <a:rPr lang="he-IL" dirty="0"/>
              <a:t> קיסר.</a:t>
            </a:r>
          </a:p>
          <a:p>
            <a:r>
              <a:rPr lang="he-IL" dirty="0"/>
              <a:t> </a:t>
            </a:r>
            <a:r>
              <a:rPr lang="he-IL" dirty="0">
                <a:hlinkClick r:id="rId2" tooltip="רבי ירמיה"/>
              </a:rPr>
              <a:t>רבי ירמיה</a:t>
            </a:r>
            <a:r>
              <a:rPr lang="he-IL" dirty="0"/>
              <a:t> אמר: רקת שמה, ולמה נקרא שמה </a:t>
            </a:r>
            <a:r>
              <a:rPr lang="he-IL" dirty="0" err="1"/>
              <a:t>טבריא</a:t>
            </a:r>
            <a:r>
              <a:rPr lang="he-IL" dirty="0"/>
              <a:t>? שיושבת בטבורה של ארץ ישראל. </a:t>
            </a:r>
          </a:p>
          <a:p>
            <a:r>
              <a:rPr lang="he-IL" dirty="0">
                <a:hlinkClick r:id="rId3" tooltip="רבא"/>
              </a:rPr>
              <a:t>רבא</a:t>
            </a:r>
            <a:r>
              <a:rPr lang="he-IL" dirty="0"/>
              <a:t> אמר: רקת שמה, ולמה נקרא שמה </a:t>
            </a:r>
            <a:r>
              <a:rPr lang="he-IL" dirty="0" err="1"/>
              <a:t>טבריא</a:t>
            </a:r>
            <a:r>
              <a:rPr lang="he-IL" dirty="0"/>
              <a:t>? שטובה ראייתה. </a:t>
            </a:r>
          </a:p>
          <a:p>
            <a:r>
              <a:rPr lang="he-IL" dirty="0"/>
              <a:t>כך מופיע גם ברש"י: "כמו שהטבור באדם הוא מיצוע הגוף כן יקרא מיצוע הארץ והמקום הגבוה שבה טבור" </a:t>
            </a:r>
          </a:p>
          <a:p>
            <a:r>
              <a:rPr lang="he-IL" dirty="0"/>
              <a:t>רבי </a:t>
            </a:r>
            <a:r>
              <a:rPr lang="he-IL" dirty="0">
                <a:hlinkClick r:id="rId4" tooltip="אשתורי הפרחי"/>
              </a:rPr>
              <a:t>אשתורי הפרחי</a:t>
            </a:r>
            <a:r>
              <a:rPr lang="he-IL" dirty="0"/>
              <a:t> בספרו '</a:t>
            </a:r>
            <a:r>
              <a:rPr lang="he-IL" dirty="0">
                <a:hlinkClick r:id="rId5" tooltip="כפתור ופרח"/>
              </a:rPr>
              <a:t>כפתור ופרח</a:t>
            </a:r>
            <a:r>
              <a:rPr lang="he-IL" dirty="0"/>
              <a:t>' מתאר מתוך ידיעותיו והיכרותו הגאוגרפית מקרוב, מדוע אכן טבריה נמצאת במרכז ארץ ישראל?</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8" name="תמונה 7">
            <a:extLst>
              <a:ext uri="{FF2B5EF4-FFF2-40B4-BE49-F238E27FC236}">
                <a16:creationId xmlns:a16="http://schemas.microsoft.com/office/drawing/2014/main" id="{0C63B205-A8C9-705C-A9F3-D8E2DD818A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4603805" cy="6858000"/>
          </a:xfrm>
          <a:prstGeom prst="rect">
            <a:avLst/>
          </a:prstGeom>
        </p:spPr>
      </p:pic>
      <p:pic>
        <p:nvPicPr>
          <p:cNvPr id="2050" name="Picture 2" descr="ערכת מפת ישראל (מפה, חוברת פעילויות וספרון 'מהי ארץ ישראל')">
            <a:extLst>
              <a:ext uri="{FF2B5EF4-FFF2-40B4-BE49-F238E27FC236}">
                <a16:creationId xmlns:a16="http://schemas.microsoft.com/office/drawing/2014/main" id="{9988BB7C-AF33-625B-8281-0531FBCDF1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8246" y="0"/>
            <a:ext cx="2971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hlinkClick r:id="rId2"/>
              </a:rPr>
              <a:t>מי שברך</a:t>
            </a:r>
            <a:endParaRPr lang="he-IL" dirty="0"/>
          </a:p>
        </p:txBody>
      </p:sp>
      <p:pic>
        <p:nvPicPr>
          <p:cNvPr id="6" name="מציין מיקום תוכן 5">
            <a:extLst>
              <a:ext uri="{FF2B5EF4-FFF2-40B4-BE49-F238E27FC236}">
                <a16:creationId xmlns:a16="http://schemas.microsoft.com/office/drawing/2014/main" id="{D191BCD6-7F85-A879-4E14-B9DDCEA77021}"/>
              </a:ext>
            </a:extLst>
          </p:cNvPr>
          <p:cNvPicPr>
            <a:picLocks noGrp="1" noChangeAspect="1"/>
          </p:cNvPicPr>
          <p:nvPr>
            <p:ph idx="1"/>
          </p:nvPr>
        </p:nvPicPr>
        <p:blipFill>
          <a:blip r:embed="rId3"/>
          <a:stretch>
            <a:fillRect/>
          </a:stretch>
        </p:blipFill>
        <p:spPr>
          <a:xfrm>
            <a:off x="9122238" y="257132"/>
            <a:ext cx="2998413" cy="339464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418350129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מתי יהיה שלום?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3" y="1399431"/>
            <a:ext cx="7703341" cy="4641932"/>
          </a:xfrm>
        </p:spPr>
        <p:txBody>
          <a:bodyPr>
            <a:normAutofit/>
          </a:bodyPr>
          <a:lstStyle/>
          <a:p>
            <a:pPr algn="just"/>
            <a:r>
              <a:rPr lang="he-IL" dirty="0"/>
              <a:t>פרשת </a:t>
            </a:r>
            <a:r>
              <a:rPr lang="he-IL" dirty="0" err="1"/>
              <a:t>בחוקותי</a:t>
            </a:r>
            <a:endParaRPr lang="he-IL" dirty="0"/>
          </a:p>
          <a:p>
            <a:pPr algn="just"/>
            <a:r>
              <a:rPr lang="he-IL" dirty="0"/>
              <a:t>וַיְדַבֵּר יְהֹוָה אֶל מֹשֶׁה בְּעַרְבֹת מוֹאָב עַל יַרְדֵּן יְרֵחוֹ </a:t>
            </a:r>
            <a:r>
              <a:rPr lang="he-IL" dirty="0" err="1"/>
              <a:t>לֵאמֹר</a:t>
            </a:r>
            <a:r>
              <a:rPr lang="he-IL" dirty="0"/>
              <a:t>: דַּבֵּר אֶל בְּנֵי יִשְׂרָאֵל וְאָמַרְתָּ </a:t>
            </a:r>
            <a:r>
              <a:rPr lang="he-IL" dirty="0" err="1"/>
              <a:t>אֲלֵהֶם</a:t>
            </a:r>
            <a:r>
              <a:rPr lang="he-IL" dirty="0"/>
              <a:t> כִּי אַתֶּם עֹבְרִים אֶת הַיַּרְדֵּן אֶל אֶרֶץ כְּנָעַן: </a:t>
            </a:r>
            <a:r>
              <a:rPr lang="he-IL" b="1" dirty="0"/>
              <a:t>וְהוֹרַשְׁתֶּם אֶת כָּל יֹשְׁבֵי הָאָרֶץ </a:t>
            </a:r>
            <a:r>
              <a:rPr lang="he-IL" dirty="0"/>
              <a:t>מִפְּנֵיכֶם וְאִבַּדְתֶּם אֵת כָּל מַשְׂכִּיֹּתָם וְאֵת כָּל צַלְמֵי מַסֵּכֹתָם תְּאַבֵּדוּ וְאֵת כָּל בָּמוֹתָם תַּשְׁמִידוּ: </a:t>
            </a:r>
            <a:r>
              <a:rPr lang="he-IL" b="1" dirty="0"/>
              <a:t>וְהוֹרַשְׁתֶּם אֶת הָאָרֶץ וִישַׁבְתֶּם בָּהּ </a:t>
            </a:r>
            <a:r>
              <a:rPr lang="he-IL" dirty="0"/>
              <a:t>כִּי לָכֶם נָתַתִּי אֶת הָאָרֶץ לָרֶשֶׁת אֹתָהּ:</a:t>
            </a:r>
          </a:p>
          <a:p>
            <a:pPr algn="just"/>
            <a:r>
              <a:rPr lang="he-IL" dirty="0">
                <a:highlight>
                  <a:srgbClr val="FF00FF"/>
                </a:highlight>
              </a:rPr>
              <a:t>רש"י: והורשתם את הארץ - והורשתם אותה מיושביה ואז וישבתם בה, תוכלו להתקיים בה, ואם לאו לא תוכלו להתקיים בה: </a:t>
            </a:r>
          </a:p>
          <a:p>
            <a:pPr algn="just"/>
            <a:r>
              <a:rPr lang="he-IL" dirty="0"/>
              <a:t>וְאִם לֹא תוֹרִישׁוּ אֶת יֹשְׁבֵי הָאָרֶץ מִפְּנֵיכֶם וְהָיָה אֲשֶׁר תּוֹתִירוּ מֵהֶם </a:t>
            </a:r>
            <a:r>
              <a:rPr lang="he-IL" dirty="0" err="1"/>
              <a:t>לְשִׂכִּים</a:t>
            </a:r>
            <a:r>
              <a:rPr lang="he-IL" dirty="0"/>
              <a:t> בְּעֵינֵיכֶם </a:t>
            </a:r>
            <a:r>
              <a:rPr lang="he-IL" dirty="0" err="1"/>
              <a:t>וְלִצְנִינִם</a:t>
            </a:r>
            <a:r>
              <a:rPr lang="he-IL" dirty="0"/>
              <a:t> </a:t>
            </a:r>
            <a:r>
              <a:rPr lang="he-IL" dirty="0" err="1"/>
              <a:t>בְּצִדֵּיכֶם</a:t>
            </a:r>
            <a:r>
              <a:rPr lang="he-IL" dirty="0"/>
              <a:t> וְצָרֲרוּ אֶתְכֶם עַל הָאָרֶץ אֲשֶׁר אַתֶּם יֹשְׁבִים בָּהּ: וְהָיָה כַּאֲשֶׁר דִּמִּיתִי לַעֲשׂוֹת לָהֶם אֶעֱשֶׂה לָכֶם: </a:t>
            </a:r>
          </a:p>
          <a:p>
            <a:pPr algn="just"/>
            <a:r>
              <a:rPr lang="he-IL" dirty="0"/>
              <a:t>אור החיים: וצררו אתכם על הארץ וגו'. פירוש לא מלבד שיחזיקו בחלק מהארץ שלא זכיתם בו אלא גם חלק שזכיתם בו אתם וישבתם בו </a:t>
            </a:r>
            <a:r>
              <a:rPr lang="he-IL" b="1" dirty="0"/>
              <a:t>וצררו אתכם על חלק שאתם יושבים בו לומר קומו צאו ממנו.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10" name="תמונה 9">
            <a:extLst>
              <a:ext uri="{FF2B5EF4-FFF2-40B4-BE49-F238E27FC236}">
                <a16:creationId xmlns:a16="http://schemas.microsoft.com/office/drawing/2014/main" id="{6551E5BC-1CED-DACD-238B-E71B8300B669}"/>
              </a:ext>
            </a:extLst>
          </p:cNvPr>
          <p:cNvPicPr>
            <a:picLocks noChangeAspect="1"/>
          </p:cNvPicPr>
          <p:nvPr/>
        </p:nvPicPr>
        <p:blipFill rotWithShape="1">
          <a:blip r:embed="rId2">
            <a:extLst>
              <a:ext uri="{28A0092B-C50C-407E-A947-70E740481C1C}">
                <a14:useLocalDpi xmlns:a14="http://schemas.microsoft.com/office/drawing/2010/main" val="0"/>
              </a:ext>
            </a:extLst>
          </a:blip>
          <a:srcRect b="32277"/>
          <a:stretch/>
        </p:blipFill>
        <p:spPr>
          <a:xfrm>
            <a:off x="8140821" y="1"/>
            <a:ext cx="3985042" cy="4094922"/>
          </a:xfrm>
          <a:prstGeom prst="rect">
            <a:avLst/>
          </a:prstGeom>
        </p:spPr>
      </p:pic>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מי שענה לאבותינו – הוא יעננו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8" name="תמונה 7">
            <a:extLst>
              <a:ext uri="{FF2B5EF4-FFF2-40B4-BE49-F238E27FC236}">
                <a16:creationId xmlns:a16="http://schemas.microsoft.com/office/drawing/2014/main" id="{BE4A5813-D60F-BC9F-FF63-857CDF27E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6577" y="-71565"/>
            <a:ext cx="3795423" cy="5791007"/>
          </a:xfrm>
          <a:prstGeom prst="rect">
            <a:avLst/>
          </a:prstGeom>
        </p:spPr>
      </p:pic>
      <p:sp>
        <p:nvSpPr>
          <p:cNvPr id="5" name="מציין מיקום תוכן 4">
            <a:extLst>
              <a:ext uri="{FF2B5EF4-FFF2-40B4-BE49-F238E27FC236}">
                <a16:creationId xmlns:a16="http://schemas.microsoft.com/office/drawing/2014/main" id="{25EB7DE7-DD39-E7CE-29EE-8E3AD4CC84B6}"/>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46112603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CBAB64-D89B-593C-60E2-7889DB46BC24}"/>
              </a:ext>
            </a:extLst>
          </p:cNvPr>
          <p:cNvSpPr>
            <a:spLocks noGrp="1"/>
          </p:cNvSpPr>
          <p:nvPr>
            <p:ph type="ctrTitle"/>
          </p:nvPr>
        </p:nvSpPr>
        <p:spPr>
          <a:xfrm>
            <a:off x="1507067" y="1455089"/>
            <a:ext cx="7766936" cy="1725433"/>
          </a:xfrm>
        </p:spPr>
        <p:txBody>
          <a:bodyPr/>
          <a:lstStyle/>
          <a:p>
            <a:pPr algn="ctr"/>
            <a:r>
              <a:rPr lang="he-IL" dirty="0"/>
              <a:t>כיצד נקבעים גבולות הארץ</a:t>
            </a:r>
          </a:p>
        </p:txBody>
      </p:sp>
      <p:sp>
        <p:nvSpPr>
          <p:cNvPr id="3" name="כותרת משנה 2">
            <a:extLst>
              <a:ext uri="{FF2B5EF4-FFF2-40B4-BE49-F238E27FC236}">
                <a16:creationId xmlns:a16="http://schemas.microsoft.com/office/drawing/2014/main" id="{AFA9A96F-B8DC-1ED6-20AC-33D1C11A5C3F}"/>
              </a:ext>
            </a:extLst>
          </p:cNvPr>
          <p:cNvSpPr>
            <a:spLocks noGrp="1"/>
          </p:cNvSpPr>
          <p:nvPr>
            <p:ph type="subTitle" idx="1"/>
          </p:nvPr>
        </p:nvSpPr>
        <p:spPr>
          <a:xfrm>
            <a:off x="1507067" y="4050833"/>
            <a:ext cx="7766936" cy="2087574"/>
          </a:xfrm>
        </p:spPr>
        <p:txBody>
          <a:bodyPr>
            <a:normAutofit/>
          </a:bodyPr>
          <a:lstStyle/>
          <a:p>
            <a:pPr marL="285750" indent="-285750">
              <a:buFont typeface="Arial" panose="020B0604020202020204" pitchFamily="34" charset="0"/>
              <a:buChar char="•"/>
            </a:pPr>
            <a:r>
              <a:rPr lang="he-IL" dirty="0">
                <a:solidFill>
                  <a:srgbClr val="FF0000"/>
                </a:solidFill>
              </a:rPr>
              <a:t>גבולות עולי בבל. </a:t>
            </a:r>
          </a:p>
          <a:p>
            <a:pPr marL="285750" indent="-285750">
              <a:buFont typeface="Arial" panose="020B0604020202020204" pitchFamily="34" charset="0"/>
              <a:buChar char="•"/>
            </a:pPr>
            <a:r>
              <a:rPr lang="he-IL" dirty="0">
                <a:solidFill>
                  <a:srgbClr val="FF0000"/>
                </a:solidFill>
              </a:rPr>
              <a:t>גבולות עולי מצרים.</a:t>
            </a:r>
          </a:p>
          <a:p>
            <a:pPr marL="285750" indent="-285750">
              <a:buFont typeface="Arial" panose="020B0604020202020204" pitchFamily="34" charset="0"/>
              <a:buChar char="•"/>
            </a:pPr>
            <a:r>
              <a:rPr lang="he-IL" dirty="0">
                <a:solidFill>
                  <a:srgbClr val="FF0000"/>
                </a:solidFill>
              </a:rPr>
              <a:t>גבולות פרשת מסעי. </a:t>
            </a:r>
          </a:p>
          <a:p>
            <a:pPr marL="285750" indent="-285750">
              <a:buFont typeface="Arial" panose="020B0604020202020204" pitchFamily="34" charset="0"/>
              <a:buChar char="•"/>
            </a:pPr>
            <a:r>
              <a:rPr lang="he-IL" dirty="0">
                <a:solidFill>
                  <a:srgbClr val="FF0000"/>
                </a:solidFill>
              </a:rPr>
              <a:t>גבולות ההבטחה</a:t>
            </a:r>
          </a:p>
        </p:txBody>
      </p:sp>
      <p:sp>
        <p:nvSpPr>
          <p:cNvPr id="4" name="מציין מיקום של מספר שקופית 3">
            <a:extLst>
              <a:ext uri="{FF2B5EF4-FFF2-40B4-BE49-F238E27FC236}">
                <a16:creationId xmlns:a16="http://schemas.microsoft.com/office/drawing/2014/main" id="{B604BB49-A080-2437-84D4-8BD43D146D31}"/>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4062031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 סוגי גבולות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4610127"/>
          </a:xfrm>
        </p:spPr>
        <p:txBody>
          <a:bodyPr>
            <a:normAutofit/>
          </a:bodyPr>
          <a:lstStyle/>
          <a:p>
            <a:r>
              <a:rPr lang="he-IL" dirty="0"/>
              <a:t>שטח קדושת הארץ, לעניין ההלכות התלויות בארץ ישראל, נחלק לשלוש תקופות:</a:t>
            </a:r>
          </a:p>
          <a:p>
            <a:pPr fontAlgn="base"/>
            <a:r>
              <a:rPr lang="he-IL" b="1" dirty="0"/>
              <a:t>גבול האבות </a:t>
            </a:r>
            <a:r>
              <a:rPr lang="he-IL" dirty="0"/>
              <a:t>– הגבולות המובטחים לעם ישראל בתורה, עוד מימי תקופת האבות.</a:t>
            </a:r>
          </a:p>
          <a:p>
            <a:pPr fontAlgn="base"/>
            <a:r>
              <a:rPr lang="he-IL" b="1" dirty="0"/>
              <a:t>גבול עולי מצרים </a:t>
            </a:r>
            <a:r>
              <a:rPr lang="he-IL" dirty="0"/>
              <a:t>– השטח שנכבש ע"י יהושע ושבטי ישראל בתקופת ההתנחלות, אחרי יציאת מצרים. לפי המסופר בשופטים פרק א', אזורים אחדים בכנען לא נכבשו על ידי השבטים השונים בתקופת ההתנחלות. "הארץ הנשארת" = השטח שלא נכבש בידי שבטי ישראל בתוך גבולות ההבטחה. </a:t>
            </a:r>
            <a:r>
              <a:rPr lang="he-IL" u="sng" dirty="0">
                <a:hlinkClick r:id="rId2"/>
              </a:rPr>
              <a:t>למפת "הארץ הנשארת"</a:t>
            </a:r>
            <a:r>
              <a:rPr lang="he-IL" dirty="0"/>
              <a:t>.</a:t>
            </a:r>
          </a:p>
          <a:p>
            <a:pPr fontAlgn="base"/>
            <a:r>
              <a:rPr lang="he-IL" b="1" dirty="0"/>
              <a:t>גבול עולי בבל משיבת ציון </a:t>
            </a:r>
            <a:r>
              <a:rPr lang="he-IL" dirty="0"/>
              <a:t>– אחרי חורבן בית ראשון בני ישראל הוגלו, בעקבות הצהרת כורש חזרו לארץ, הקימו את הבית השני, והקימו את ממלכת החשמונאים.</a:t>
            </a:r>
          </a:p>
          <a:p>
            <a:r>
              <a:rPr lang="he-IL" dirty="0"/>
              <a:t>גבול עולי בבל היה קטן בהרבה מהשטח שהורישו עולי מצרים.</a:t>
            </a:r>
          </a:p>
          <a:p>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609600"/>
            <a:ext cx="5476976" cy="1320800"/>
          </a:xfrm>
        </p:spPr>
        <p:txBody>
          <a:bodyPr/>
          <a:lstStyle/>
          <a:p>
            <a:pPr algn="ctr"/>
            <a:r>
              <a:rPr lang="he-IL" dirty="0"/>
              <a:t>גבולות מסעי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4538722" cy="4610127"/>
          </a:xfrm>
        </p:spPr>
        <p:txBody>
          <a:bodyPr>
            <a:normAutofit/>
          </a:bodyPr>
          <a:lstStyle/>
          <a:p>
            <a:r>
              <a:rPr lang="he-IL" dirty="0"/>
              <a:t>במדבר פרק לד פסוק א - ט</a:t>
            </a:r>
          </a:p>
          <a:p>
            <a:r>
              <a:rPr lang="he-IL" dirty="0"/>
              <a:t>וַיְדַבֵּר יְהֹוָה אֶל מֹשֶׁה </a:t>
            </a:r>
            <a:r>
              <a:rPr lang="he-IL" dirty="0" err="1"/>
              <a:t>לֵּאמֹר</a:t>
            </a:r>
            <a:r>
              <a:rPr lang="he-IL" dirty="0"/>
              <a:t>: צַו אֶת בְּנֵי יִשְׂרָאֵל וְאָמַרְתָּ </a:t>
            </a:r>
            <a:r>
              <a:rPr lang="he-IL" dirty="0" err="1"/>
              <a:t>אֲלֵהֶם</a:t>
            </a:r>
            <a:r>
              <a:rPr lang="he-IL" dirty="0"/>
              <a:t> כִּי אַתֶּם בָּאִים אֶל הָאָרֶץ כְּנָעַן זֹאת הָאָרֶץ אֲשֶׁר תִּפֹּל לָכֶם בְּנַחֲלָה אֶרֶץ כְּנַעַן </a:t>
            </a:r>
            <a:r>
              <a:rPr lang="he-IL" dirty="0" err="1"/>
              <a:t>לִגְבֻלֹתֶיה</a:t>
            </a:r>
            <a:r>
              <a:rPr lang="he-IL" dirty="0"/>
              <a:t>ָ: </a:t>
            </a:r>
          </a:p>
          <a:p>
            <a:r>
              <a:rPr lang="he-IL" dirty="0"/>
              <a:t>וּגְבוּל יָם וְהָיָה לָכֶם הַיָּם הַגָּדוֹל וּגְבוּל זֶה יִהְיֶה לָכֶם גְּבוּל יָם: </a:t>
            </a:r>
          </a:p>
          <a:p>
            <a:r>
              <a:rPr lang="he-IL" dirty="0"/>
              <a:t>וְזֶה יִהְיֶה לָכֶם גְּבוּל צָפוֹן מִן הַיָּם הַגָּדֹל </a:t>
            </a:r>
            <a:r>
              <a:rPr lang="he-IL" b="1" dirty="0" err="1"/>
              <a:t>תְּתָאו</a:t>
            </a:r>
            <a:r>
              <a:rPr lang="he-IL" b="1" dirty="0"/>
              <a:t>ּ לָכֶם הֹר הָהָר:</a:t>
            </a:r>
            <a:r>
              <a:rPr lang="he-IL" dirty="0"/>
              <a:t> מֵהֹר הָהָר </a:t>
            </a:r>
            <a:r>
              <a:rPr lang="he-IL" dirty="0" err="1"/>
              <a:t>תְּתָאו</a:t>
            </a:r>
            <a:r>
              <a:rPr lang="he-IL" dirty="0"/>
              <a:t>ּ לְבֹא חֲמָת וְהָיוּ תּוֹצְאֹת הַגְּבֻל צְדָדָה: </a:t>
            </a:r>
          </a:p>
          <a:p>
            <a:r>
              <a:rPr lang="he-IL" dirty="0"/>
              <a:t>וְיָצָא הַגְּבֻל </a:t>
            </a:r>
            <a:r>
              <a:rPr lang="he-IL" dirty="0" err="1"/>
              <a:t>זִפְרֹנָה</a:t>
            </a:r>
            <a:r>
              <a:rPr lang="he-IL" dirty="0"/>
              <a:t> וְהָיוּ </a:t>
            </a:r>
            <a:r>
              <a:rPr lang="he-IL" dirty="0" err="1"/>
              <a:t>תוֹצְאֹתָיו</a:t>
            </a:r>
            <a:r>
              <a:rPr lang="he-IL" dirty="0"/>
              <a:t> חֲצַר עֵינָן זֶה יִהְיֶה לָכֶם גְּבוּל צָפוֹן: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pic>
        <p:nvPicPr>
          <p:cNvPr id="6" name="תמונה 5">
            <a:extLst>
              <a:ext uri="{FF2B5EF4-FFF2-40B4-BE49-F238E27FC236}">
                <a16:creationId xmlns:a16="http://schemas.microsoft.com/office/drawing/2014/main" id="{8BC98F5B-C5DC-472B-E7C3-644C67485992}"/>
              </a:ext>
            </a:extLst>
          </p:cNvPr>
          <p:cNvPicPr>
            <a:picLocks noChangeAspect="1"/>
          </p:cNvPicPr>
          <p:nvPr/>
        </p:nvPicPr>
        <p:blipFill>
          <a:blip r:embed="rId2"/>
          <a:stretch>
            <a:fillRect/>
          </a:stretch>
        </p:blipFill>
        <p:spPr>
          <a:xfrm>
            <a:off x="5433392" y="0"/>
            <a:ext cx="6758608" cy="6858000"/>
          </a:xfrm>
          <a:prstGeom prst="rect">
            <a:avLst/>
          </a:prstGeom>
        </p:spPr>
      </p:pic>
    </p:spTree>
    <p:extLst>
      <p:ext uri="{BB962C8B-B14F-4D97-AF65-F5344CB8AC3E}">
        <p14:creationId xmlns:p14="http://schemas.microsoft.com/office/powerpoint/2010/main" val="29550123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b="1" dirty="0"/>
              <a:t>             גבולות ההבטחה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6494743" cy="5426765"/>
          </a:xfrm>
        </p:spPr>
        <p:txBody>
          <a:bodyPr>
            <a:normAutofit fontScale="92500" lnSpcReduction="10000"/>
          </a:bodyPr>
          <a:lstStyle/>
          <a:p>
            <a:pPr lvl="0" algn="just"/>
            <a:r>
              <a:rPr lang="he-IL" dirty="0"/>
              <a:t>בברית בית הבתרים (בראשית טו, </a:t>
            </a:r>
            <a:r>
              <a:rPr lang="he-IL" dirty="0" err="1"/>
              <a:t>יח</a:t>
            </a:r>
            <a:r>
              <a:rPr lang="he-IL" dirty="0"/>
              <a:t>): בַּיּוֹם הַהוּא כָּרַת יְיָ אֶת אַבְרָם בְּרִית </a:t>
            </a:r>
            <a:r>
              <a:rPr lang="he-IL" dirty="0" err="1"/>
              <a:t>לֵאמֹר</a:t>
            </a:r>
            <a:r>
              <a:rPr lang="he-IL" dirty="0"/>
              <a:t> לְזַרְעֲךָ נָתַתִּי אֶת הָאָרֶץ הַזֹּאת מִנְּהַר מִצְרַיִם עַד הַנָּהָר הַגָּדֹל נְהַר פְּרָת:</a:t>
            </a:r>
            <a:endParaRPr lang="en-US" dirty="0"/>
          </a:p>
          <a:p>
            <a:pPr lvl="0" algn="just"/>
            <a:r>
              <a:rPr lang="he-IL" dirty="0"/>
              <a:t>לאחר מעמד הר סיני (שמות </a:t>
            </a:r>
            <a:r>
              <a:rPr lang="he-IL" dirty="0" err="1"/>
              <a:t>כג</a:t>
            </a:r>
            <a:r>
              <a:rPr lang="he-IL" dirty="0"/>
              <a:t>, לא): וְשַׁתִּי אֶת גְּבֻלְךָ מִיַּם סוּף וְעַד יָם פְּלִשְׁתִּים וּמִמִּדְבָּר עַד הַנָּהָר כִּי אֶתֵּן בְּיֶדְכֶם אֵת יֹשְׁבֵי הָאָרֶץ </a:t>
            </a:r>
            <a:r>
              <a:rPr lang="he-IL" dirty="0" err="1"/>
              <a:t>וְגֵרַשְׁתָּמו</a:t>
            </a:r>
            <a:r>
              <a:rPr lang="he-IL" dirty="0"/>
              <a:t>ֹ מִפָּנֶיךָ:</a:t>
            </a:r>
            <a:endParaRPr lang="en-US" dirty="0"/>
          </a:p>
          <a:p>
            <a:pPr lvl="0" algn="just"/>
            <a:r>
              <a:rPr lang="he-IL" dirty="0"/>
              <a:t>בערבות מואב מצווה משה את עם ישראל (דברים א, ז): פְּנוּ וּסְעוּ לָכֶם וּבֹאוּ הַר הָאֱמֹרִי וְאֶל כָּל שְׁכֵנָיו בָּעֲרָבָה בָהָר וּבַשְּׁפֵלָה וּבַנֶּגֶב וּבְחוֹף הַיָּם אֶרֶץ הַכְּנַעֲנִי וְהַלְּבָנוֹן עַד הַנָּהָר הַגָּדֹל נְהַר פְּרָת: רְאֵה נָתַתִּי לִפְנֵיכֶם אֶת הָאָרֶץ בֹּאוּ וּרְשׁוּ אֶת הָאָרֶץ אֲשֶׁר נִשְׁבַּע יְיָ </a:t>
            </a:r>
            <a:r>
              <a:rPr lang="he-IL" dirty="0" err="1"/>
              <a:t>לַאֲבֹתֵיכֶם</a:t>
            </a:r>
            <a:r>
              <a:rPr lang="he-IL" dirty="0"/>
              <a:t> לְאַבְרָהָם לְיִצְחָק וּלְיַעֲקֹב לָתֵת לָהֶם וּלְזַרְעָם אַחֲרֵיהֶם:</a:t>
            </a:r>
            <a:endParaRPr lang="en-US" dirty="0"/>
          </a:p>
          <a:p>
            <a:pPr lvl="0" algn="just"/>
            <a:r>
              <a:rPr lang="he-IL" dirty="0"/>
              <a:t>בפרשת עקב (דברים יא, כד): כָּל הַמָּקוֹם אֲשֶׁר תִּדְרֹךְ כַּף רַגְלְכֶם בּוֹ לָכֶם יִהְיֶה </a:t>
            </a:r>
            <a:r>
              <a:rPr lang="he-IL" b="1" dirty="0"/>
              <a:t>מִן הַמִּדְבָּר וְהַלְּבָנוֹן </a:t>
            </a:r>
            <a:r>
              <a:rPr lang="he-IL" dirty="0"/>
              <a:t>מִן הַנָּהָר נְהַר פְּרָת וְעַד הַיָּם הָאַחֲרוֹן יִהְיֶה גְּבֻלְכֶם: </a:t>
            </a:r>
            <a:endParaRPr lang="en-US" dirty="0"/>
          </a:p>
          <a:p>
            <a:pPr lvl="0" algn="just"/>
            <a:r>
              <a:rPr lang="he-IL" dirty="0"/>
              <a:t>כך גם מצווה ה' את יהושע בתחילת הספר: (יהושע א): וַיְהִי אַחֲרֵי מוֹת מֹשֶׁה עֶבֶד יְיָ וַיֹּאמֶר יְיָ אֶל יְהוֹשֻׁעַ בִּן נוּן מְשָׁרֵת מֹשֶׁה </a:t>
            </a:r>
            <a:r>
              <a:rPr lang="he-IL" dirty="0" err="1"/>
              <a:t>לֵאמֹר</a:t>
            </a:r>
            <a:r>
              <a:rPr lang="he-IL" dirty="0"/>
              <a:t>: מֹשֶׁה עַבְדִּי מֵת וְעַתָּה קוּם עֲבֹר אֶת הַיַּרְדֵּן הַזֶּה אַתָּה וְכָל הָעָם הַזֶּה אֶל הָאָרֶץ אֲשֶׁר אָנֹכִי נֹתֵן לָהֶם לִבְנֵי יִשְׂרָאֵל: כָּל מָקוֹם אֲשֶׁר תִּדְרֹךְ כַּף רַגְלְכֶם בּוֹ לָכֶם נְתַתִּיו כַּאֲשֶׁר דִּבַּרְתִּי אֶל מֹשֶׁה: </a:t>
            </a:r>
            <a:r>
              <a:rPr lang="he-IL" b="1" dirty="0"/>
              <a:t>מֵהַמִּדְבָּר וְהַלְּבָנוֹן הַזֶּה </a:t>
            </a:r>
            <a:r>
              <a:rPr lang="he-IL" dirty="0"/>
              <a:t>וְעַד הַנָּהָר הַגָּדוֹל נְהַר פְּרָת כֹּל אֶרֶץ הַחִתִּים וְעַד הַיָּם הַגָּדוֹל מְבוֹא הַשָּׁמֶשׁ יִהְיֶה גְּבוּלְכֶם: </a:t>
            </a:r>
            <a:endParaRPr lang="en-US" dirty="0"/>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pic>
        <p:nvPicPr>
          <p:cNvPr id="6" name="תמונה 5">
            <a:extLst>
              <a:ext uri="{FF2B5EF4-FFF2-40B4-BE49-F238E27FC236}">
                <a16:creationId xmlns:a16="http://schemas.microsoft.com/office/drawing/2014/main" id="{4303CC87-AA51-D3A6-4F31-987568B715C3}"/>
              </a:ext>
            </a:extLst>
          </p:cNvPr>
          <p:cNvPicPr>
            <a:picLocks noChangeAspect="1"/>
          </p:cNvPicPr>
          <p:nvPr/>
        </p:nvPicPr>
        <p:blipFill>
          <a:blip r:embed="rId2"/>
          <a:stretch>
            <a:fillRect/>
          </a:stretch>
        </p:blipFill>
        <p:spPr>
          <a:xfrm>
            <a:off x="7123043" y="0"/>
            <a:ext cx="5068957" cy="6858000"/>
          </a:xfrm>
          <a:prstGeom prst="rect">
            <a:avLst/>
          </a:prstGeom>
        </p:spPr>
      </p:pic>
    </p:spTree>
    <p:extLst>
      <p:ext uri="{BB962C8B-B14F-4D97-AF65-F5344CB8AC3E}">
        <p14:creationId xmlns:p14="http://schemas.microsoft.com/office/powerpoint/2010/main" val="38601946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b="1" dirty="0"/>
              <a:t>             גבולות מסעי - הר ההר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6494743" cy="5426765"/>
          </a:xfrm>
        </p:spPr>
        <p:txBody>
          <a:bodyPr>
            <a:normAutofit/>
          </a:bodyPr>
          <a:lstStyle/>
          <a:p>
            <a:pPr algn="just"/>
            <a:r>
              <a:rPr lang="he-IL" dirty="0"/>
              <a:t>לדעת התרגום ירושלמי ותרגום יונתן – הר ההר הכוונה ל</a:t>
            </a:r>
          </a:p>
          <a:p>
            <a:pPr algn="just"/>
            <a:r>
              <a:rPr lang="he-IL" dirty="0"/>
              <a:t>הרי נור – הרי </a:t>
            </a:r>
            <a:r>
              <a:rPr lang="he-IL" dirty="0" err="1"/>
              <a:t>אמנוס</a:t>
            </a:r>
            <a:r>
              <a:rPr lang="he-IL" dirty="0"/>
              <a:t>. טורי אמנון. </a:t>
            </a:r>
          </a:p>
          <a:p>
            <a:pPr algn="just"/>
            <a:r>
              <a:rPr lang="he-IL" dirty="0"/>
              <a:t>אמנם דבר זה קשה מכמה סיבות:</a:t>
            </a:r>
          </a:p>
          <a:p>
            <a:pPr algn="just"/>
            <a:r>
              <a:rPr lang="he-IL" dirty="0"/>
              <a:t>א. מדוע יהושע לא מחלק מעבר לצידון?</a:t>
            </a:r>
          </a:p>
          <a:p>
            <a:pPr algn="just"/>
            <a:r>
              <a:rPr lang="he-IL" dirty="0"/>
              <a:t>ב. מדוע לשבט אשר יהיה חלוקה כל כך גדולה?</a:t>
            </a:r>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7" name="תמונה 6">
            <a:extLst>
              <a:ext uri="{FF2B5EF4-FFF2-40B4-BE49-F238E27FC236}">
                <a16:creationId xmlns:a16="http://schemas.microsoft.com/office/drawing/2014/main" id="{BC310DB0-3B25-9D04-AF11-93CA9D83DD36}"/>
              </a:ext>
            </a:extLst>
          </p:cNvPr>
          <p:cNvPicPr>
            <a:picLocks noChangeAspect="1"/>
          </p:cNvPicPr>
          <p:nvPr/>
        </p:nvPicPr>
        <p:blipFill rotWithShape="1">
          <a:blip r:embed="rId2"/>
          <a:srcRect l="13654" r="13322"/>
          <a:stretch/>
        </p:blipFill>
        <p:spPr>
          <a:xfrm>
            <a:off x="7694141" y="0"/>
            <a:ext cx="4497859" cy="6858000"/>
          </a:xfrm>
          <a:prstGeom prst="rect">
            <a:avLst/>
          </a:prstGeom>
        </p:spPr>
      </p:pic>
    </p:spTree>
    <p:extLst>
      <p:ext uri="{BB962C8B-B14F-4D97-AF65-F5344CB8AC3E}">
        <p14:creationId xmlns:p14="http://schemas.microsoft.com/office/powerpoint/2010/main" val="35343982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A5562FF-9E7D-CDD2-9378-AB235CD5A10C}"/>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580508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A5562FF-9E7D-CDD2-9378-AB235CD5A10C}"/>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2888673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b="1" dirty="0"/>
              <a:t>             כיבוש יהושע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6494743" cy="5426765"/>
          </a:xfrm>
        </p:spPr>
        <p:txBody>
          <a:bodyPr>
            <a:normAutofit/>
          </a:bodyPr>
          <a:lstStyle/>
          <a:p>
            <a:r>
              <a:rPr lang="he-IL" dirty="0"/>
              <a:t>והיות ונאמר ליהושע לחלק לשבטים את כל הארץ של גבולות מסעי:</a:t>
            </a:r>
          </a:p>
          <a:p>
            <a:r>
              <a:rPr lang="he-IL" dirty="0"/>
              <a:t>יהושע פרק </a:t>
            </a:r>
            <a:r>
              <a:rPr lang="he-IL" dirty="0" err="1"/>
              <a:t>יג</a:t>
            </a:r>
            <a:r>
              <a:rPr lang="he-IL" dirty="0"/>
              <a:t> פסוק א - ז</a:t>
            </a:r>
            <a:br>
              <a:rPr lang="he-IL" dirty="0"/>
            </a:br>
            <a:r>
              <a:rPr lang="he-IL" dirty="0"/>
              <a:t>וִיהוֹשֻׁעַ זָקֵן בָּא בַּיָּמִים וַיֹּאמֶר יְהֹוָה אֵלָיו אַתָּה זָקַנְתָּה בָּאתָ בַיָּמִים וְהָאָרֶץ נִשְׁאֲרָה הַרְבֵּה מְאֹד לְרִשְׁתָּהּ: זֹאת הָאָרֶץ הַנִּשְׁאָרֶת ....</a:t>
            </a:r>
          </a:p>
          <a:p>
            <a:r>
              <a:rPr lang="he-IL" dirty="0"/>
              <a:t>כָּל יֹשְׁבֵי הָהָר מִן הַלְּבָנוֹן עַד מִשְׂרְפֹת מַיִם כָּל </a:t>
            </a:r>
            <a:r>
              <a:rPr lang="he-IL" dirty="0" err="1"/>
              <a:t>צִידֹנִים</a:t>
            </a:r>
            <a:r>
              <a:rPr lang="he-IL" dirty="0"/>
              <a:t> אָנֹכִי אוֹרִישֵׁם מִפְּנֵי בְּנֵי יִשְׂרָאֵל </a:t>
            </a:r>
            <a:r>
              <a:rPr lang="he-IL" b="1" dirty="0"/>
              <a:t>רַק הַפִּלֶהָ לְיִשְׂרָאֵל בְּנַחֲלָה כַּאֲשֶׁר </a:t>
            </a:r>
            <a:r>
              <a:rPr lang="he-IL" b="1" dirty="0" err="1"/>
              <a:t>צִוִּיתִיך</a:t>
            </a:r>
            <a:r>
              <a:rPr lang="he-IL" b="1" dirty="0"/>
              <a:t>ָ:</a:t>
            </a:r>
            <a:r>
              <a:rPr lang="he-IL" dirty="0"/>
              <a:t> וְעַתָּה חַלֵּק אֶת הָאָרֶץ הַזֹּאת בְּנַחֲלָה לְתִשְׁעַת הַשְּׁבָטִים וַחֲצִי הַשֵּׁבֶט הַמְנַשֶּׁה: </a:t>
            </a:r>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pic>
        <p:nvPicPr>
          <p:cNvPr id="6" name="תמונה 5">
            <a:extLst>
              <a:ext uri="{FF2B5EF4-FFF2-40B4-BE49-F238E27FC236}">
                <a16:creationId xmlns:a16="http://schemas.microsoft.com/office/drawing/2014/main" id="{68FA2D41-B546-75C6-E606-AFF4BB3010C9}"/>
              </a:ext>
            </a:extLst>
          </p:cNvPr>
          <p:cNvPicPr>
            <a:picLocks noChangeAspect="1"/>
          </p:cNvPicPr>
          <p:nvPr/>
        </p:nvPicPr>
        <p:blipFill rotWithShape="1">
          <a:blip r:embed="rId2">
            <a:extLst>
              <a:ext uri="{28A0092B-C50C-407E-A947-70E740481C1C}">
                <a14:useLocalDpi xmlns:a14="http://schemas.microsoft.com/office/drawing/2010/main" val="0"/>
              </a:ext>
            </a:extLst>
          </a:blip>
          <a:srcRect r="12566"/>
          <a:stretch/>
        </p:blipFill>
        <p:spPr>
          <a:xfrm>
            <a:off x="7264459" y="229500"/>
            <a:ext cx="4797670" cy="6096851"/>
          </a:xfrm>
          <a:prstGeom prst="rect">
            <a:avLst/>
          </a:prstGeom>
        </p:spPr>
      </p:pic>
      <p:sp>
        <p:nvSpPr>
          <p:cNvPr id="10" name="מלבן 9">
            <a:extLst>
              <a:ext uri="{FF2B5EF4-FFF2-40B4-BE49-F238E27FC236}">
                <a16:creationId xmlns:a16="http://schemas.microsoft.com/office/drawing/2014/main" id="{6550543A-C670-9F1C-2958-8B7FDC04A9DE}"/>
              </a:ext>
            </a:extLst>
          </p:cNvPr>
          <p:cNvSpPr/>
          <p:nvPr/>
        </p:nvSpPr>
        <p:spPr>
          <a:xfrm>
            <a:off x="8833899" y="3880237"/>
            <a:ext cx="540689" cy="5645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61233503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יהושע בלבנון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365266" y="1431235"/>
            <a:ext cx="6114553" cy="5319422"/>
          </a:xfrm>
        </p:spPr>
        <p:txBody>
          <a:bodyPr>
            <a:normAutofit/>
          </a:bodyPr>
          <a:lstStyle/>
          <a:p>
            <a:r>
              <a:rPr lang="he-IL" dirty="0"/>
              <a:t>יהושע פרק </a:t>
            </a:r>
            <a:r>
              <a:rPr lang="he-IL" dirty="0" err="1"/>
              <a:t>יט</a:t>
            </a:r>
            <a:r>
              <a:rPr lang="he-IL" dirty="0"/>
              <a:t> פסוק כד - </a:t>
            </a:r>
            <a:r>
              <a:rPr lang="he-IL" dirty="0" err="1"/>
              <a:t>כט</a:t>
            </a:r>
            <a:endParaRPr lang="he-IL" dirty="0"/>
          </a:p>
          <a:p>
            <a:r>
              <a:rPr lang="he-IL" dirty="0"/>
              <a:t>וַיֵצֵא הַגּוֹרָל הַחֲמִישִׁי לְמַטֵּה בְנֵי אָשֵׁר </a:t>
            </a:r>
            <a:r>
              <a:rPr lang="he-IL" dirty="0" err="1"/>
              <a:t>לְמִשְׁפְּחוֹתָם</a:t>
            </a:r>
            <a:r>
              <a:rPr lang="he-IL" dirty="0"/>
              <a:t>: וַיְהִי גְּבוּלָם חֶלְקַת וַחֲלִי וָבֶטֶן וְאַכְשָׁף: </a:t>
            </a:r>
            <a:r>
              <a:rPr lang="he-IL" dirty="0" err="1"/>
              <a:t>וְאַלַמֶּלֶך</a:t>
            </a:r>
            <a:r>
              <a:rPr lang="he-IL" dirty="0"/>
              <a:t>ְ </a:t>
            </a:r>
            <a:r>
              <a:rPr lang="he-IL" dirty="0" err="1"/>
              <a:t>וְעַמְעָד</a:t>
            </a:r>
            <a:r>
              <a:rPr lang="he-IL" dirty="0"/>
              <a:t> וּמִשְׁאָל וּפָגַע בְּכַרְמֶל הַיָּמָּה וּבְשִׁיחוֹר לִבְנָת: וְשָׁב מִזְרַח הַשֶּׁמֶשׁ בֵּית דָּגֹן וּפָגַע </a:t>
            </a:r>
            <a:r>
              <a:rPr lang="he-IL" dirty="0" err="1"/>
              <a:t>בִּזְבֻלוּן</a:t>
            </a:r>
            <a:r>
              <a:rPr lang="he-IL" dirty="0"/>
              <a:t> </a:t>
            </a:r>
            <a:r>
              <a:rPr lang="he-IL" dirty="0" err="1"/>
              <a:t>וּבְגֵי</a:t>
            </a:r>
            <a:r>
              <a:rPr lang="he-IL" dirty="0"/>
              <a:t> יִפְתַּח אֵל צָפוֹנָה בֵּית הָעֵמֶק </a:t>
            </a:r>
            <a:r>
              <a:rPr lang="he-IL" dirty="0" err="1"/>
              <a:t>וּנְעִיאֵל</a:t>
            </a:r>
            <a:r>
              <a:rPr lang="he-IL" dirty="0"/>
              <a:t> וְיָצָא אֶל כָּבוּל מִשְּׂמֹאל: וְעֶבְרֹן וּרְחֹב וְחַמּוֹן וְקָנָה </a:t>
            </a:r>
            <a:r>
              <a:rPr lang="he-IL" b="1" dirty="0"/>
              <a:t>עַד צִידוֹן רַבָּה</a:t>
            </a:r>
            <a:r>
              <a:rPr lang="he-IL" dirty="0"/>
              <a:t>: </a:t>
            </a:r>
          </a:p>
          <a:p>
            <a:r>
              <a:rPr lang="he-IL" dirty="0"/>
              <a:t>וְשָׁב הַגְּבוּל הָרָמָה </a:t>
            </a:r>
            <a:r>
              <a:rPr lang="he-IL" b="1" dirty="0"/>
              <a:t>וְעַד עִיר מִבְצַר צֹר </a:t>
            </a:r>
            <a:r>
              <a:rPr lang="he-IL" dirty="0"/>
              <a:t>וְשָׁב הַגְּבוּל חֹסָה ויהיו וְהָיוּ </a:t>
            </a:r>
            <a:r>
              <a:rPr lang="he-IL" dirty="0" err="1"/>
              <a:t>תֹצְאֹתָיו</a:t>
            </a:r>
            <a:r>
              <a:rPr lang="he-IL" dirty="0"/>
              <a:t> הַיָּמָּה מֵחֶבֶל אַכְזִיבָה: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pic>
        <p:nvPicPr>
          <p:cNvPr id="5" name="Picture 2">
            <a:extLst>
              <a:ext uri="{FF2B5EF4-FFF2-40B4-BE49-F238E27FC236}">
                <a16:creationId xmlns:a16="http://schemas.microsoft.com/office/drawing/2014/main" id="{72D3C889-C7BF-8AC3-14D4-CCBA41109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5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2483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0"/>
            <a:ext cx="8596668" cy="747423"/>
          </a:xfrm>
        </p:spPr>
        <p:txBody>
          <a:bodyPr/>
          <a:lstStyle/>
          <a:p>
            <a:pPr algn="ctr"/>
            <a:r>
              <a:rPr lang="he-IL" dirty="0"/>
              <a:t>מלחמת יהושע בבקעת 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683812"/>
            <a:ext cx="8596668" cy="6249725"/>
          </a:xfrm>
        </p:spPr>
        <p:txBody>
          <a:bodyPr>
            <a:normAutofit fontScale="92500"/>
          </a:bodyPr>
          <a:lstStyle/>
          <a:p>
            <a:pPr algn="just"/>
            <a:r>
              <a:rPr lang="he-IL" dirty="0"/>
              <a:t>וַיְהִי כִּשְׁמֹעַ יָבִין מֶלֶךְ חָצוֹר וַיִּשְׁלַח אֶל </a:t>
            </a:r>
            <a:r>
              <a:rPr lang="he-IL" dirty="0" err="1"/>
              <a:t>יוֹבָב</a:t>
            </a:r>
            <a:r>
              <a:rPr lang="he-IL" dirty="0"/>
              <a:t> מֶלֶךְ מָדוֹן וְאֶל מֶלֶךְ שִׁמְרוֹן וְאֶל מֶלֶךְ אַכְשָׁף: וְאֶל הַמְּלָכִים אֲשֶׁר מִצְּפוֹן בָּהָר וּבָעֲרָבָה נֶגֶב כִּנֲרוֹת וּבַשְּׁפֵלָה וּבְנָפוֹת דּוֹר מִיָּם: הַכְּנַעֲנִי מִמִּזְרָח וּמִיָּם וְהָאֱמֹרִי וְהַחִתִּי </a:t>
            </a:r>
            <a:r>
              <a:rPr lang="he-IL" dirty="0" err="1"/>
              <a:t>וְהַפְּרִזִּי</a:t>
            </a:r>
            <a:r>
              <a:rPr lang="he-IL" dirty="0"/>
              <a:t> וְהַיְבוּסִי בָּהָר </a:t>
            </a:r>
            <a:r>
              <a:rPr lang="he-IL" dirty="0" err="1"/>
              <a:t>וְהַחִוִּי</a:t>
            </a:r>
            <a:r>
              <a:rPr lang="he-IL" dirty="0"/>
              <a:t> תַּחַת חֶרְמוֹן בְּאֶרֶץ הַמִּצְפָּה: וַיֵּצְאוּ הֵם וְכָל </a:t>
            </a:r>
            <a:r>
              <a:rPr lang="he-IL" dirty="0" err="1"/>
              <a:t>מַחֲנֵיהֶם</a:t>
            </a:r>
            <a:r>
              <a:rPr lang="he-IL" dirty="0"/>
              <a:t> עִמָּם עַם רָב כַּחוֹל אֲשֶׁר עַל שְׂפַת הַיָּם לָרֹב וְסוּס וָרֶכֶב רַב מְאֹד: וַיִּוָּעֲדוּ כֹּל הַמְּלָכִים הָאֵלֶּה וַיָּבֹאוּ וַיַּחֲנוּ יַחְדָּו אֶל מֵי מֵרוֹם </a:t>
            </a:r>
            <a:r>
              <a:rPr lang="he-IL" dirty="0" err="1"/>
              <a:t>לְהִלָּחֵם</a:t>
            </a:r>
            <a:r>
              <a:rPr lang="he-IL" dirty="0"/>
              <a:t> עִם יִשְׂרָאֵל: </a:t>
            </a:r>
          </a:p>
          <a:p>
            <a:pPr algn="just"/>
            <a:r>
              <a:rPr lang="he-IL" dirty="0"/>
              <a:t>וַיֹּאמֶר יְהֹוָה אֶל יְהוֹשֻׁעַ אַל תִּירָא מִפְּנֵיהֶם כִּי מָחָר כָּעֵת הַזֹּאת אָנֹכִי נֹתֵן אֶת כֻּלָּם חֲלָלִים לִפְנֵי יִשְׂרָאֵל אֶת סוּסֵיהֶם תְּעַקֵּר וְאֶת </a:t>
            </a:r>
            <a:r>
              <a:rPr lang="he-IL" dirty="0" err="1"/>
              <a:t>מַרְכְּבֹתֵיהֶם</a:t>
            </a:r>
            <a:r>
              <a:rPr lang="he-IL" dirty="0"/>
              <a:t> </a:t>
            </a:r>
            <a:r>
              <a:rPr lang="he-IL" dirty="0" err="1"/>
              <a:t>תִּשְׂרֹף</a:t>
            </a:r>
            <a:r>
              <a:rPr lang="he-IL" dirty="0"/>
              <a:t> בָּאֵשׁ: </a:t>
            </a:r>
          </a:p>
          <a:p>
            <a:pPr algn="just"/>
            <a:r>
              <a:rPr lang="he-IL" dirty="0"/>
              <a:t>וַיָּבֹא יְהוֹשֻׁעַ וְכָל עַם הַמִּלְחָמָה עִמּוֹ עֲלֵיהֶם עַל מֵי מֵרוֹם </a:t>
            </a:r>
            <a:r>
              <a:rPr lang="he-IL" dirty="0" err="1"/>
              <a:t>פִּתְאֹם</a:t>
            </a:r>
            <a:r>
              <a:rPr lang="he-IL" dirty="0"/>
              <a:t> וַיִּפְּלוּ בָּהֶם: וַיִּתְּנֵם יְהֹוָה בְּיַד יִשְׂרָאֵל וַיַּכּוּם </a:t>
            </a:r>
            <a:r>
              <a:rPr lang="he-IL" b="1" dirty="0"/>
              <a:t>וַיִּרְדְּפוּם עַד צִידוֹן רַבָּה </a:t>
            </a:r>
            <a:r>
              <a:rPr lang="he-IL" dirty="0"/>
              <a:t>וְעַד מִשְׂרְפוֹת מַיִם וְעַד בִּקְעַת מִצְפֶּה מִזְרָחָה וַיַּכֻּם עַד בִּלְתִּי הִשְׁאִיר לָהֶם שָׂרִיד: וַיַּעַשׂ לָהֶם יְהוֹשֻׁעַ כַּאֲשֶׁר אָמַר לוֹ יְהֹוָה אֶת סוּסֵיהֶם עִקֵּר וְאֶת </a:t>
            </a:r>
            <a:r>
              <a:rPr lang="he-IL" dirty="0" err="1"/>
              <a:t>מַרְכְּבֹתֵיהֶם</a:t>
            </a:r>
            <a:r>
              <a:rPr lang="he-IL" dirty="0"/>
              <a:t> שָׂרַף בָּאֵשׁ: </a:t>
            </a:r>
          </a:p>
          <a:p>
            <a:pPr algn="just"/>
            <a:r>
              <a:rPr lang="he-IL" dirty="0"/>
              <a:t>וַיָּשָׁב יְהוֹשֻׁעַ בָּעֵת הַהִיא וַיִּלְכֹּד אֶת חָצוֹר וְאֶת מַלְכָּהּ הִכָּה בֶחָרֶב כִּי חָצוֹר לְפָנִים הִיא רֹאשׁ כָּל הַמַּמְלָכוֹת הָאֵלֶּה: וַיַּכּוּ אֶת כָּל הַנֶּפֶשׁ אֲשֶׁר בָּהּ לְפִי חֶרֶב הַחֲרֵם לֹא נוֹתַר כָּל נְשָׁמָה וְאֶת חָצוֹר שָׂרַף בָּאֵשׁ: וְאֶת כָּל עָרֵי הַמְּלָכִים הָאֵלֶּה וְאֶת כָּל מַלְכֵיהֶם לָכַד יְהוֹשֻׁעַ וַיַּכֵּם לְפִי חֶרֶב הֶחֱרִים אוֹתָם כַּאֲשֶׁר </a:t>
            </a:r>
            <a:r>
              <a:rPr lang="he-IL" dirty="0" err="1"/>
              <a:t>צִוָּה</a:t>
            </a:r>
            <a:r>
              <a:rPr lang="he-IL" dirty="0"/>
              <a:t> מֹשֶׁה עֶבֶד יְהֹוָה:</a:t>
            </a:r>
          </a:p>
          <a:p>
            <a:pPr algn="just"/>
            <a:r>
              <a:rPr lang="he-IL" dirty="0" err="1"/>
              <a:t>וַיִּקַּח</a:t>
            </a:r>
            <a:r>
              <a:rPr lang="he-IL" dirty="0"/>
              <a:t> יְהוֹשֻׁעַ אֶת כָּל הָאָרֶץ הַזֹּאת... וְעַד בַּעַל גָּד בְּבִקְעַת הַלְּבָנוֹן תַּחַת הַר חֶרְמוֹן וְאֵת כָּל מַלְכֵיהֶם לָכַד וַיַּכֵּם וַיְמִיתֵם: </a:t>
            </a:r>
          </a:p>
          <a:p>
            <a:pPr algn="just"/>
            <a:r>
              <a:rPr lang="he-IL" dirty="0"/>
              <a:t>יָמִים רַבִּים עָשָׂה יְהוֹשֻׁעַ אֶת כָּל הַמְּלָכִים הָאֵלֶּה מִלְחָמָה: לֹא </a:t>
            </a:r>
            <a:r>
              <a:rPr lang="he-IL" dirty="0" err="1"/>
              <a:t>הָיְתָה</a:t>
            </a:r>
            <a:r>
              <a:rPr lang="he-IL" dirty="0"/>
              <a:t> עִיר אֲשֶׁר הִשְׁלִימָה אֶל בְּנֵי יִשְׂרָאֵל בִּלְתִּי </a:t>
            </a:r>
            <a:r>
              <a:rPr lang="he-IL" dirty="0" err="1"/>
              <a:t>הַחִוִּי</a:t>
            </a:r>
            <a:r>
              <a:rPr lang="he-IL" dirty="0"/>
              <a:t> יֹשְׁבֵי גִבְעוֹן אֶת </a:t>
            </a:r>
            <a:r>
              <a:rPr lang="he-IL" dirty="0" err="1"/>
              <a:t>הַכֹּל</a:t>
            </a:r>
            <a:r>
              <a:rPr lang="he-IL" dirty="0"/>
              <a:t> לָקְחוּ בַמִּלְחָמָה:</a:t>
            </a:r>
          </a:p>
          <a:p>
            <a:pPr algn="just"/>
            <a:r>
              <a:rPr lang="he-IL" dirty="0"/>
              <a:t> כִּי מֵאֵת יְהֹוָה </a:t>
            </a:r>
            <a:r>
              <a:rPr lang="he-IL" dirty="0" err="1"/>
              <a:t>הָיְתָה</a:t>
            </a:r>
            <a:r>
              <a:rPr lang="he-IL" dirty="0"/>
              <a:t> </a:t>
            </a:r>
            <a:r>
              <a:rPr lang="he-IL" b="1" dirty="0"/>
              <a:t>לְחַזֵּק אֶת לִבָּם לִקְרַאת הַמִּלְחָמָה אֶת יִשְׂרָאֵל לְמַעַן הַחֲרִימָם לְבִלְתִּי הֱיוֹת לָהֶם תְּחִנָּה </a:t>
            </a:r>
            <a:r>
              <a:rPr lang="he-IL" dirty="0"/>
              <a:t>כִּי לְמַעַן הַשְׁמִידָם כַּאֲשֶׁר </a:t>
            </a:r>
            <a:r>
              <a:rPr lang="he-IL" dirty="0" err="1"/>
              <a:t>צִוָּה</a:t>
            </a:r>
            <a:r>
              <a:rPr lang="he-IL" dirty="0"/>
              <a:t> יְהֹוָה אֶת מֹשֶׁה: - יהושע פרק יא פסוק א - כ</a:t>
            </a:r>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pic>
        <p:nvPicPr>
          <p:cNvPr id="6" name="תמונה 5">
            <a:extLst>
              <a:ext uri="{FF2B5EF4-FFF2-40B4-BE49-F238E27FC236}">
                <a16:creationId xmlns:a16="http://schemas.microsoft.com/office/drawing/2014/main" id="{6022E234-35AE-00A9-1624-1448492E9E07}"/>
              </a:ext>
            </a:extLst>
          </p:cNvPr>
          <p:cNvPicPr>
            <a:picLocks noChangeAspect="1"/>
          </p:cNvPicPr>
          <p:nvPr/>
        </p:nvPicPr>
        <p:blipFill rotWithShape="1">
          <a:blip r:embed="rId2"/>
          <a:srcRect l="2661" t="-812" r="14684" b="5619"/>
          <a:stretch/>
        </p:blipFill>
        <p:spPr>
          <a:xfrm>
            <a:off x="8996849" y="0"/>
            <a:ext cx="3128605" cy="4594421"/>
          </a:xfrm>
          <a:prstGeom prst="rect">
            <a:avLst/>
          </a:prstGeom>
        </p:spPr>
      </p:pic>
    </p:spTree>
    <p:extLst>
      <p:ext uri="{BB962C8B-B14F-4D97-AF65-F5344CB8AC3E}">
        <p14:creationId xmlns:p14="http://schemas.microsoft.com/office/powerpoint/2010/main" val="262174969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יהושע בלבנון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715617"/>
            <a:ext cx="2399821" cy="6035040"/>
          </a:xfrm>
        </p:spPr>
        <p:txBody>
          <a:bodyPr>
            <a:normAutofit/>
          </a:bodyPr>
          <a:lstStyle/>
          <a:p>
            <a:r>
              <a:rPr lang="he-IL" dirty="0"/>
              <a:t>יהושע פרק יא</a:t>
            </a:r>
          </a:p>
          <a:p>
            <a:r>
              <a:rPr lang="he-IL" dirty="0"/>
              <a:t>מִן הָהָר הֶחָלָק הָעוֹלֶה שֵׂעִיר וְעַד </a:t>
            </a:r>
            <a:r>
              <a:rPr lang="he-IL" b="1" dirty="0"/>
              <a:t>בַּעַל גָּד בְּבִקְעַת הַלְּבָנוֹן </a:t>
            </a:r>
            <a:r>
              <a:rPr lang="he-IL" dirty="0">
                <a:solidFill>
                  <a:srgbClr val="FF0000"/>
                </a:solidFill>
                <a:highlight>
                  <a:srgbClr val="FFFF00"/>
                </a:highlight>
              </a:rPr>
              <a:t>תַּחַת הַר חֶרְמוֹן </a:t>
            </a:r>
            <a:r>
              <a:rPr lang="he-IL" dirty="0"/>
              <a:t>וְאֵת כָּל מַלְכֵיהֶם לָכַד וַיַּכֵּם וַיְמִיתֵם: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pic>
        <p:nvPicPr>
          <p:cNvPr id="6" name="תמונה 5">
            <a:extLst>
              <a:ext uri="{FF2B5EF4-FFF2-40B4-BE49-F238E27FC236}">
                <a16:creationId xmlns:a16="http://schemas.microsoft.com/office/drawing/2014/main" id="{E4677B8C-8626-11E6-4448-0118A1F8F97F}"/>
              </a:ext>
            </a:extLst>
          </p:cNvPr>
          <p:cNvPicPr>
            <a:picLocks noChangeAspect="1"/>
          </p:cNvPicPr>
          <p:nvPr/>
        </p:nvPicPr>
        <p:blipFill rotWithShape="1">
          <a:blip r:embed="rId2">
            <a:extLst>
              <a:ext uri="{28A0092B-C50C-407E-A947-70E740481C1C}">
                <a14:useLocalDpi xmlns:a14="http://schemas.microsoft.com/office/drawing/2010/main" val="0"/>
              </a:ext>
            </a:extLst>
          </a:blip>
          <a:srcRect l="13480" r="239" b="10377"/>
          <a:stretch/>
        </p:blipFill>
        <p:spPr>
          <a:xfrm>
            <a:off x="3171339" y="711642"/>
            <a:ext cx="8616376" cy="6146358"/>
          </a:xfrm>
          <a:prstGeom prst="rect">
            <a:avLst/>
          </a:prstGeom>
        </p:spPr>
      </p:pic>
    </p:spTree>
    <p:extLst>
      <p:ext uri="{BB962C8B-B14F-4D97-AF65-F5344CB8AC3E}">
        <p14:creationId xmlns:p14="http://schemas.microsoft.com/office/powerpoint/2010/main" val="389994418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67FA618-D234-23E3-1D4C-6DAEE6909216}"/>
              </a:ext>
            </a:extLst>
          </p:cNvPr>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4" name="תמונה 3">
            <a:extLst>
              <a:ext uri="{FF2B5EF4-FFF2-40B4-BE49-F238E27FC236}">
                <a16:creationId xmlns:a16="http://schemas.microsoft.com/office/drawing/2014/main" id="{0FF1307C-A588-68B6-ADBA-84ECE97FC49B}"/>
              </a:ext>
            </a:extLst>
          </p:cNvPr>
          <p:cNvPicPr>
            <a:picLocks noChangeAspect="1"/>
          </p:cNvPicPr>
          <p:nvPr/>
        </p:nvPicPr>
        <p:blipFill>
          <a:blip r:embed="rId2"/>
          <a:stretch>
            <a:fillRect/>
          </a:stretch>
        </p:blipFill>
        <p:spPr>
          <a:xfrm>
            <a:off x="2446703" y="853758"/>
            <a:ext cx="6601881" cy="5220834"/>
          </a:xfrm>
          <a:prstGeom prst="rect">
            <a:avLst/>
          </a:prstGeom>
        </p:spPr>
      </p:pic>
    </p:spTree>
    <p:extLst>
      <p:ext uri="{BB962C8B-B14F-4D97-AF65-F5344CB8AC3E}">
        <p14:creationId xmlns:p14="http://schemas.microsoft.com/office/powerpoint/2010/main" val="3682242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b="1" dirty="0"/>
              <a:t>קדש – עיר נפתלי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6494743" cy="5426765"/>
          </a:xfrm>
        </p:spPr>
        <p:txBody>
          <a:bodyPr>
            <a:normAutofit/>
          </a:bodyPr>
          <a:lstStyle/>
          <a:p>
            <a:pPr algn="just"/>
            <a:r>
              <a:rPr lang="he-IL" dirty="0"/>
              <a:t>תלמוד בבלי מסכת מכות דף ט עמוד ב</a:t>
            </a:r>
          </a:p>
          <a:p>
            <a:pPr algn="just"/>
            <a:r>
              <a:rPr lang="he-IL" dirty="0"/>
              <a:t>תנו רבנן: שלש ערים הבדיל משה בעבר הירדן, וכנגדן הבדיל יהושע בארץ כנען, ומכוונות היו כמין שתי שורות שבכרם, חברון ביהודה כנגד בצר במדבר, שכם בהר אפרים כנגד רמות בגלעד, קדש בהר נפתלי כנגד גולן בבשן. ושלשת - </a:t>
            </a:r>
            <a:r>
              <a:rPr lang="he-IL" dirty="0" err="1"/>
              <a:t>שיהו</a:t>
            </a:r>
            <a:r>
              <a:rPr lang="he-IL" dirty="0"/>
              <a:t> </a:t>
            </a:r>
            <a:r>
              <a:rPr lang="he-IL" dirty="0" err="1"/>
              <a:t>משולשין</a:t>
            </a:r>
            <a:r>
              <a:rPr lang="he-IL" dirty="0"/>
              <a:t>, שיהא מדרום לחברון </a:t>
            </a:r>
            <a:r>
              <a:rPr lang="he-IL" dirty="0" err="1"/>
              <a:t>כמחברון</a:t>
            </a:r>
            <a:r>
              <a:rPr lang="he-IL" dirty="0"/>
              <a:t> לשכם, ומחברון לשכם כמשכם לקדש, ומשכם לקדש כמקדש לצפון.</a:t>
            </a:r>
          </a:p>
          <a:p>
            <a:pPr algn="just"/>
            <a:r>
              <a:rPr lang="he-IL" dirty="0"/>
              <a:t>רואים מכאן שגבול צפון הוא </a:t>
            </a:r>
            <a:r>
              <a:rPr lang="he-IL" dirty="0" err="1"/>
              <a:t>באיזור</a:t>
            </a:r>
            <a:r>
              <a:rPr lang="he-IL" dirty="0"/>
              <a:t> צידון או בירות. </a:t>
            </a:r>
          </a:p>
          <a:p>
            <a:pPr algn="just"/>
            <a:r>
              <a:rPr lang="he-IL" dirty="0"/>
              <a:t>ויש שכתבו שמחשבנים לפי הילוך הרגל ולא לפי קו </a:t>
            </a:r>
            <a:r>
              <a:rPr lang="he-IL" dirty="0" err="1"/>
              <a:t>אוירי</a:t>
            </a:r>
            <a:r>
              <a:rPr lang="he-IL" dirty="0"/>
              <a:t>. </a:t>
            </a:r>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6" name="תמונה 5">
            <a:extLst>
              <a:ext uri="{FF2B5EF4-FFF2-40B4-BE49-F238E27FC236}">
                <a16:creationId xmlns:a16="http://schemas.microsoft.com/office/drawing/2014/main" id="{2D11FF99-9AC4-54B1-E99D-CBFD525A93DE}"/>
              </a:ext>
            </a:extLst>
          </p:cNvPr>
          <p:cNvPicPr>
            <a:picLocks noChangeAspect="1"/>
          </p:cNvPicPr>
          <p:nvPr/>
        </p:nvPicPr>
        <p:blipFill rotWithShape="1">
          <a:blip r:embed="rId3"/>
          <a:srcRect r="35766"/>
          <a:stretch/>
        </p:blipFill>
        <p:spPr>
          <a:xfrm>
            <a:off x="7812361" y="223199"/>
            <a:ext cx="4210011" cy="6173061"/>
          </a:xfrm>
          <a:prstGeom prst="rect">
            <a:avLst/>
          </a:prstGeom>
        </p:spPr>
      </p:pic>
    </p:spTree>
    <p:extLst>
      <p:ext uri="{BB962C8B-B14F-4D97-AF65-F5344CB8AC3E}">
        <p14:creationId xmlns:p14="http://schemas.microsoft.com/office/powerpoint/2010/main" val="254896251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כיבוש עולי בבל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5319422"/>
          </a:xfrm>
        </p:spPr>
        <p:txBody>
          <a:bodyPr>
            <a:normAutofit fontScale="92500" lnSpcReduction="10000"/>
          </a:bodyPr>
          <a:lstStyle/>
          <a:p>
            <a:r>
              <a:rPr lang="he-IL" dirty="0"/>
              <a:t>משנה מסכת שביעית פרק ו משנה א</a:t>
            </a:r>
          </a:p>
          <a:p>
            <a:r>
              <a:rPr lang="he-IL" dirty="0"/>
              <a:t>שלש ארצות לשביעית כל שהחזיקו עולי בבל מארץ ישראל ועד כזיב לא נאכל ולא נעבד וכל שהחזיקו עולי מצרים </a:t>
            </a:r>
            <a:r>
              <a:rPr lang="he-IL" b="1" dirty="0"/>
              <a:t>מכזיב ועד הנהר ועד אמנה נאכל אבל לא נעבד</a:t>
            </a:r>
            <a:r>
              <a:rPr lang="he-IL" dirty="0"/>
              <a:t> מן הנהר ומאמנה ולפנים נאכל ונעבד: </a:t>
            </a:r>
          </a:p>
          <a:p>
            <a:r>
              <a:rPr lang="he-IL" dirty="0"/>
              <a:t>לאיזה נהר הכוונה?</a:t>
            </a:r>
          </a:p>
          <a:p>
            <a:r>
              <a:rPr lang="he-IL" dirty="0"/>
              <a:t>יש מסבירים שהכוונה לנחל פרת. </a:t>
            </a:r>
          </a:p>
          <a:p>
            <a:r>
              <a:rPr lang="he-IL" dirty="0"/>
              <a:t>יש אומרים שהוא ואדי </a:t>
            </a:r>
            <a:r>
              <a:rPr lang="he-IL" dirty="0" err="1"/>
              <a:t>אלקסומיא</a:t>
            </a:r>
            <a:r>
              <a:rPr lang="he-IL" dirty="0"/>
              <a:t> – הנהר </a:t>
            </a:r>
            <a:r>
              <a:rPr lang="he-IL" dirty="0" err="1"/>
              <a:t>הליטאני</a:t>
            </a:r>
            <a:r>
              <a:rPr lang="he-IL" dirty="0"/>
              <a:t>.  </a:t>
            </a:r>
          </a:p>
          <a:p>
            <a:endParaRPr lang="he-IL" dirty="0"/>
          </a:p>
          <a:p>
            <a:r>
              <a:rPr lang="he-IL" dirty="0"/>
              <a:t>כתב החזון </a:t>
            </a:r>
            <a:r>
              <a:rPr lang="he-IL" dirty="0" err="1"/>
              <a:t>אי"ש</a:t>
            </a:r>
            <a:r>
              <a:rPr lang="he-IL" dirty="0"/>
              <a:t> (דמאי סימן ד </a:t>
            </a:r>
            <a:r>
              <a:rPr lang="he-IL" dirty="0" err="1"/>
              <a:t>סק"א</a:t>
            </a:r>
            <a:r>
              <a:rPr lang="he-IL" dirty="0"/>
              <a:t>): "הא </a:t>
            </a:r>
            <a:r>
              <a:rPr lang="he-IL" dirty="0" err="1"/>
              <a:t>דתנן</a:t>
            </a:r>
            <a:r>
              <a:rPr lang="he-IL" dirty="0"/>
              <a:t> מכזיב וכו' ובדמאי (פרק א משנה ג) מכזיב ולהלן, לא נתפרש במשנה שהרי שטח ארץ ישראל צריך להסתמן בגבולות מדויקות שהרי לא כבשו את הארץ בקו </a:t>
            </a:r>
            <a:r>
              <a:rPr lang="he-IL" dirty="0" err="1"/>
              <a:t>שוה</a:t>
            </a:r>
            <a:r>
              <a:rPr lang="he-IL" dirty="0"/>
              <a:t> עד כזיב. ונראה דהיינו </a:t>
            </a:r>
            <a:r>
              <a:rPr lang="he-IL" dirty="0" err="1"/>
              <a:t>דפירשו</a:t>
            </a:r>
            <a:r>
              <a:rPr lang="he-IL" dirty="0"/>
              <a:t> בירושלמי (כוונתו לירושלמי שלפנינו) שמות העיירות שכבשום ושלא כבשום, וכן בפרק ב </a:t>
            </a:r>
            <a:r>
              <a:rPr lang="he-IL" dirty="0" err="1"/>
              <a:t>דדמאי</a:t>
            </a:r>
            <a:r>
              <a:rPr lang="he-IL" dirty="0"/>
              <a:t> הלכה א".</a:t>
            </a:r>
          </a:p>
          <a:p>
            <a:pPr algn="just"/>
            <a:r>
              <a:rPr lang="he-IL" dirty="0"/>
              <a:t>תְּחוּמֵי אֶרֶץ יִשְׂרָאֵל להלן תחומי ארץ ישראל: כָּל שֶׁהֶחְזִיקוּ עוֹלֵי בָּבֶל: </a:t>
            </a:r>
            <a:r>
              <a:rPr lang="he-IL" dirty="0" err="1"/>
              <a:t>וְשׁוֹרָא</a:t>
            </a:r>
            <a:r>
              <a:rPr lang="he-IL" dirty="0"/>
              <a:t> דְעָכּוֹ חומת עכו </a:t>
            </a:r>
            <a:r>
              <a:rPr lang="he-IL" dirty="0" err="1"/>
              <a:t>וּקְצִירַיָּא</a:t>
            </a:r>
            <a:r>
              <a:rPr lang="he-IL" dirty="0"/>
              <a:t> </a:t>
            </a:r>
            <a:r>
              <a:rPr lang="he-IL" dirty="0" err="1"/>
              <a:t>דְגָלִילָא</a:t>
            </a:r>
            <a:r>
              <a:rPr lang="he-IL" dirty="0"/>
              <a:t> חורבת גליל וּכְבָרָתָהּ 'כברי' של היום שהיא צפונית לעכו וּבֵית </a:t>
            </a:r>
            <a:r>
              <a:rPr lang="he-IL" dirty="0" err="1"/>
              <a:t>זְנִיתָה</a:t>
            </a:r>
            <a:r>
              <a:rPr lang="he-IL" dirty="0"/>
              <a:t> חורבת </a:t>
            </a:r>
            <a:r>
              <a:rPr lang="he-IL" dirty="0" err="1"/>
              <a:t>זוייניתה</a:t>
            </a:r>
            <a:r>
              <a:rPr lang="he-IL" dirty="0"/>
              <a:t>, שנמצאת צפון מזרח </a:t>
            </a:r>
            <a:r>
              <a:rPr lang="he-IL" dirty="0" err="1"/>
              <a:t>לכברי</a:t>
            </a:r>
            <a:r>
              <a:rPr lang="he-IL" dirty="0"/>
              <a:t> </a:t>
            </a:r>
            <a:r>
              <a:rPr lang="he-IL" dirty="0" err="1"/>
              <a:t>וְקוֹבְעַיָא</a:t>
            </a:r>
            <a:r>
              <a:rPr lang="he-IL" dirty="0"/>
              <a:t> מקום בדרום לבנון הנקרא עתה </a:t>
            </a:r>
            <a:r>
              <a:rPr lang="he-IL" dirty="0" err="1"/>
              <a:t>אשעב</a:t>
            </a:r>
            <a:r>
              <a:rPr lang="he-IL" dirty="0"/>
              <a:t> וּמִילְתָה </a:t>
            </a:r>
            <a:r>
              <a:rPr lang="he-IL" dirty="0" err="1"/>
              <a:t>דְכִיר</a:t>
            </a:r>
            <a:r>
              <a:rPr lang="he-IL" dirty="0"/>
              <a:t> חורבת </a:t>
            </a:r>
            <a:r>
              <a:rPr lang="he-IL" dirty="0" err="1"/>
              <a:t>כוריא</a:t>
            </a:r>
            <a:r>
              <a:rPr lang="he-IL" dirty="0"/>
              <a:t>, צפונית לכפר עין, 'אבל' של היום </a:t>
            </a:r>
            <a:r>
              <a:rPr lang="he-IL" dirty="0" err="1"/>
              <a:t>וּבוֹרָיי</a:t>
            </a:r>
            <a:r>
              <a:rPr lang="he-IL" dirty="0"/>
              <a:t> רַבְתָא היא חורבת אל </a:t>
            </a:r>
            <a:r>
              <a:rPr lang="he-IL" dirty="0" err="1"/>
              <a:t>כורא</a:t>
            </a:r>
            <a:r>
              <a:rPr lang="he-IL" dirty="0"/>
              <a:t> של היום </a:t>
            </a:r>
            <a:r>
              <a:rPr lang="he-IL" dirty="0" err="1"/>
              <a:t>תַּפְנִיס</a:t>
            </a:r>
            <a:r>
              <a:rPr lang="he-IL" dirty="0"/>
              <a:t> עיירה הנקראת תבנין </a:t>
            </a:r>
            <a:r>
              <a:rPr lang="he-IL" dirty="0" err="1"/>
              <a:t>וּסְפָנְתָה</a:t>
            </a:r>
            <a:r>
              <a:rPr lang="he-IL" dirty="0"/>
              <a:t> הוא המקום הצפוני ביותר ברשימה שלפנינו.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8335276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2C837E-CB17-5DEB-1D93-9A56F0B30D7F}"/>
              </a:ext>
            </a:extLst>
          </p:cNvPr>
          <p:cNvSpPr>
            <a:spLocks noGrp="1"/>
          </p:cNvSpPr>
          <p:nvPr>
            <p:ph type="title"/>
          </p:nvPr>
        </p:nvSpPr>
        <p:spPr>
          <a:xfrm>
            <a:off x="677334" y="198784"/>
            <a:ext cx="8596668" cy="818984"/>
          </a:xfrm>
        </p:spPr>
        <p:txBody>
          <a:bodyPr>
            <a:normAutofit/>
          </a:bodyPr>
          <a:lstStyle/>
          <a:p>
            <a:pPr algn="ctr"/>
            <a:r>
              <a:rPr lang="he-IL" dirty="0"/>
              <a:t>נבואת זכריה</a:t>
            </a:r>
          </a:p>
        </p:txBody>
      </p:sp>
      <p:sp>
        <p:nvSpPr>
          <p:cNvPr id="3" name="מציין מיקום תוכן 2">
            <a:extLst>
              <a:ext uri="{FF2B5EF4-FFF2-40B4-BE49-F238E27FC236}">
                <a16:creationId xmlns:a16="http://schemas.microsoft.com/office/drawing/2014/main" id="{AE5838F1-93CD-C3E9-95F0-CE57A8D1DC91}"/>
              </a:ext>
            </a:extLst>
          </p:cNvPr>
          <p:cNvSpPr>
            <a:spLocks noGrp="1"/>
          </p:cNvSpPr>
          <p:nvPr>
            <p:ph idx="1"/>
          </p:nvPr>
        </p:nvSpPr>
        <p:spPr>
          <a:xfrm>
            <a:off x="677334" y="1137037"/>
            <a:ext cx="8596668" cy="4904325"/>
          </a:xfrm>
        </p:spPr>
        <p:txBody>
          <a:bodyPr>
            <a:normAutofit/>
          </a:bodyPr>
          <a:lstStyle/>
          <a:p>
            <a:pPr algn="just"/>
            <a:r>
              <a:rPr lang="he-IL" dirty="0"/>
              <a:t>זכריה פרק ט פסוק א - ט</a:t>
            </a:r>
          </a:p>
          <a:p>
            <a:pPr algn="just"/>
            <a:r>
              <a:rPr lang="he-IL" dirty="0"/>
              <a:t>מַשָּׂא דְבַר יְהֹוָה בְּאֶרֶץ חַדְרָךְ וְדַמֶּשֶׂק מְנֻחָתוֹ כִּי לַיהֹוָה עֵין אָדָם וְכֹל שִׁבְטֵי יִשְׂרָאֵל: </a:t>
            </a:r>
          </a:p>
          <a:p>
            <a:pPr algn="just"/>
            <a:r>
              <a:rPr lang="he-IL" dirty="0"/>
              <a:t>נבואת ה' תגיע עד לארץ חרדך, שהיא תהיה חלק מארץ ישראל, ושכינת כבודו תגיע עד דמשק. כי לה' יהיה עין כל אדם </a:t>
            </a:r>
            <a:r>
              <a:rPr lang="he-IL" dirty="0" err="1"/>
              <a:t>וק"ו</a:t>
            </a:r>
            <a:r>
              <a:rPr lang="he-IL" dirty="0"/>
              <a:t> עין כל ישראל. (והם חשובים להזכירם בפני עצמם).</a:t>
            </a:r>
          </a:p>
          <a:p>
            <a:pPr algn="just"/>
            <a:r>
              <a:rPr lang="he-IL" dirty="0"/>
              <a:t>וְגַם חֲמָת תִּגְבָּל בָּהּ צֹר וְצִידוֹן כִּי חָכְמָה מְאֹד: </a:t>
            </a:r>
          </a:p>
          <a:p>
            <a:pPr algn="just"/>
            <a:r>
              <a:rPr lang="he-IL" dirty="0"/>
              <a:t>גם העיר חמת תהיה חלק מגבול ישראל. </a:t>
            </a:r>
          </a:p>
          <a:p>
            <a:pPr algn="just"/>
            <a:r>
              <a:rPr lang="he-IL" dirty="0"/>
              <a:t>מי זאת חמת האם זו העיר המוזכרת בתורה בגבולות מסעי – לבוא חמת?</a:t>
            </a:r>
          </a:p>
          <a:p>
            <a:pPr algn="just"/>
            <a:r>
              <a:rPr lang="he-IL" dirty="0"/>
              <a:t>דעת המצודות: שזה עיר אחרית, שכנראה סמוכה לצור וצידון. </a:t>
            </a:r>
          </a:p>
          <a:p>
            <a:pPr algn="just"/>
            <a:r>
              <a:rPr lang="he-IL" dirty="0"/>
              <a:t>דעת </a:t>
            </a:r>
            <a:r>
              <a:rPr lang="he-IL" dirty="0" err="1"/>
              <a:t>הרד"ק</a:t>
            </a:r>
            <a:r>
              <a:rPr lang="he-IL" dirty="0"/>
              <a:t>: זו היא חמת שבגבולות, וכיום היא מחוץ לגבול, ולעתיד תהיה בגבול. </a:t>
            </a:r>
          </a:p>
          <a:p>
            <a:pPr algn="just"/>
            <a:r>
              <a:rPr lang="he-IL" dirty="0"/>
              <a:t>ולפי זה צור וצידון שיהיו בכלל גבול ישראל  – זהו עניין אחר, לא מחמת הריחוק אלא מחמת חכמתם. </a:t>
            </a:r>
          </a:p>
        </p:txBody>
      </p:sp>
      <p:sp>
        <p:nvSpPr>
          <p:cNvPr id="4" name="מציין מיקום של מספר שקופית 3">
            <a:extLst>
              <a:ext uri="{FF2B5EF4-FFF2-40B4-BE49-F238E27FC236}">
                <a16:creationId xmlns:a16="http://schemas.microsoft.com/office/drawing/2014/main" id="{AC22D34E-FB8C-A4B3-B9AD-CE2EC0ACF157}"/>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971688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2C837E-CB17-5DEB-1D93-9A56F0B30D7F}"/>
              </a:ext>
            </a:extLst>
          </p:cNvPr>
          <p:cNvSpPr>
            <a:spLocks noGrp="1"/>
          </p:cNvSpPr>
          <p:nvPr>
            <p:ph type="title"/>
          </p:nvPr>
        </p:nvSpPr>
        <p:spPr>
          <a:xfrm>
            <a:off x="677334" y="198784"/>
            <a:ext cx="8596668" cy="818984"/>
          </a:xfrm>
        </p:spPr>
        <p:txBody>
          <a:bodyPr>
            <a:normAutofit/>
          </a:bodyPr>
          <a:lstStyle/>
          <a:p>
            <a:r>
              <a:rPr lang="xx-YY" dirty="0"/>
              <a:t>הקשר בין עזה </a:t>
            </a:r>
            <a:r>
              <a:rPr lang="he-IL" dirty="0" err="1"/>
              <a:t>לל</a:t>
            </a:r>
            <a:r>
              <a:rPr lang="xx-YY" dirty="0"/>
              <a:t>בנון </a:t>
            </a:r>
            <a:endParaRPr lang="he-IL" dirty="0"/>
          </a:p>
        </p:txBody>
      </p:sp>
      <p:sp>
        <p:nvSpPr>
          <p:cNvPr id="3" name="מציין מיקום תוכן 2">
            <a:extLst>
              <a:ext uri="{FF2B5EF4-FFF2-40B4-BE49-F238E27FC236}">
                <a16:creationId xmlns:a16="http://schemas.microsoft.com/office/drawing/2014/main" id="{AE5838F1-93CD-C3E9-95F0-CE57A8D1DC91}"/>
              </a:ext>
            </a:extLst>
          </p:cNvPr>
          <p:cNvSpPr>
            <a:spLocks noGrp="1"/>
          </p:cNvSpPr>
          <p:nvPr>
            <p:ph idx="1"/>
          </p:nvPr>
        </p:nvSpPr>
        <p:spPr>
          <a:xfrm>
            <a:off x="677334" y="1137037"/>
            <a:ext cx="8596668" cy="4904325"/>
          </a:xfrm>
        </p:spPr>
        <p:txBody>
          <a:bodyPr>
            <a:normAutofit/>
          </a:bodyPr>
          <a:lstStyle/>
          <a:p>
            <a:pPr algn="just"/>
            <a:r>
              <a:rPr lang="he-IL" dirty="0"/>
              <a:t>וַתִּבֶן צֹר מָצוֹר לָהּ </a:t>
            </a:r>
            <a:r>
              <a:rPr lang="he-IL" dirty="0" err="1"/>
              <a:t>וַתִּצְבָּר</a:t>
            </a:r>
            <a:r>
              <a:rPr lang="he-IL" dirty="0"/>
              <a:t> כֶּסֶף כֶּעָפָר וְחָרוּץ כְּטִיט חוּצוֹת: הִנֵּה אֲדֹנָי </a:t>
            </a:r>
            <a:r>
              <a:rPr lang="he-IL" dirty="0" err="1"/>
              <a:t>יוֹרִשֶׁנָּה</a:t>
            </a:r>
            <a:r>
              <a:rPr lang="he-IL" dirty="0"/>
              <a:t> וְהִכָּה בַיָּם חֵילָהּ וְהִיא בָּאֵשׁ תֵּאָכֵל: </a:t>
            </a:r>
          </a:p>
          <a:p>
            <a:pPr algn="just"/>
            <a:r>
              <a:rPr lang="he-IL" dirty="0" err="1"/>
              <a:t>תֵּרֶא</a:t>
            </a:r>
            <a:r>
              <a:rPr lang="he-IL" dirty="0"/>
              <a:t> אַשְׁקְלוֹן וְתִירָא וְעַזָּה וְתָחִיל מְאֹד וְעֶקְרוֹן כִּי הֹבִישׁ מֶבָּטָהּ וְאָבַד מֶלֶךְ מֵעַזָּה וְאַשְׁקְלוֹן לֹא תֵשֵׁב: וְיָשַׁב מַמְזֵר בְּאַשְׁדּוֹד וְהִכְרַתִּי גְּאוֹן פְּלִשְׁתִּים: וַהֲסִרֹתִי דָמָיו מִפִּיו וְשִׁקֻּצָיו מִבֵּין שִׁנָּיו וְנִשְׁאַר גַּם הוּא </a:t>
            </a:r>
            <a:r>
              <a:rPr lang="he-IL" dirty="0" err="1"/>
              <a:t>לֵאלֹהֵינו</a:t>
            </a:r>
            <a:r>
              <a:rPr lang="he-IL" dirty="0"/>
              <a:t>ּ וְהָיָה כְּאַלֻּף בִּיהוּדָה וְעֶקְרוֹן כִּיבוּסִי: וְחָנִיתִי לְבֵיתִי מִצָּבָה מֵעֹבֵר וּמִשָּׁב וְלֹא יַעֲבֹר עֲלֵיהֶם עוֹד נֹגֵשׂ כִּי עַתָּה רָאִיתִי בְעֵינָי: ס </a:t>
            </a:r>
          </a:p>
          <a:p>
            <a:pPr algn="just"/>
            <a:r>
              <a:rPr lang="he-IL" dirty="0"/>
              <a:t>גִּילִי מְאֹד בַּת צִיּוֹן הָרִיעִי בַּת יְרוּשָׁלִַם הִנֵּה מַלְכֵּךְ יָבוֹא לָךְ צַדִּיק וְנוֹשָׁע הוּא עָנִי וְרֹכֵב עַל חֲמוֹר וְעַל עַיִר בֶּן </a:t>
            </a:r>
            <a:r>
              <a:rPr lang="he-IL" dirty="0" err="1"/>
              <a:t>אֲתֹנוֹת</a:t>
            </a:r>
            <a:r>
              <a:rPr lang="he-IL" dirty="0"/>
              <a:t>:</a:t>
            </a:r>
          </a:p>
          <a:p>
            <a:endParaRPr lang="he-IL" dirty="0"/>
          </a:p>
        </p:txBody>
      </p:sp>
      <p:sp>
        <p:nvSpPr>
          <p:cNvPr id="4" name="מציין מיקום של מספר שקופית 3">
            <a:extLst>
              <a:ext uri="{FF2B5EF4-FFF2-40B4-BE49-F238E27FC236}">
                <a16:creationId xmlns:a16="http://schemas.microsoft.com/office/drawing/2014/main" id="{AC22D34E-FB8C-A4B3-B9AD-CE2EC0ACF157}"/>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1922495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b="1" dirty="0" err="1"/>
              <a:t>יששום</a:t>
            </a:r>
            <a:endParaRPr lang="he-IL" sz="4400" b="1"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38509" y="3085106"/>
            <a:ext cx="8596668" cy="4610127"/>
          </a:xfrm>
        </p:spPr>
        <p:txBody>
          <a:bodyPr>
            <a:normAutofit/>
          </a:bodyPr>
          <a:lstStyle/>
          <a:p>
            <a:pPr algn="just"/>
            <a:r>
              <a:rPr lang="he-IL" dirty="0"/>
              <a:t>ישעיהו פרק לה פסוק א - ב</a:t>
            </a:r>
          </a:p>
          <a:p>
            <a:pPr algn="just"/>
            <a:r>
              <a:rPr lang="he-IL" dirty="0" err="1"/>
              <a:t>יְשֻׂשׂוּם</a:t>
            </a:r>
            <a:r>
              <a:rPr lang="he-IL" dirty="0"/>
              <a:t> מִדְבָּר </a:t>
            </a:r>
            <a:r>
              <a:rPr lang="he-IL" dirty="0" err="1"/>
              <a:t>וְצִיָּה</a:t>
            </a:r>
            <a:r>
              <a:rPr lang="he-IL" dirty="0"/>
              <a:t> </a:t>
            </a:r>
            <a:r>
              <a:rPr lang="he-IL" dirty="0" err="1"/>
              <a:t>וְתָגֵל</a:t>
            </a:r>
            <a:r>
              <a:rPr lang="he-IL" dirty="0"/>
              <a:t> עֲרָבָה וְתִפְרַח כַּחֲבַצָּלֶת: </a:t>
            </a:r>
          </a:p>
          <a:p>
            <a:pPr algn="just"/>
            <a:r>
              <a:rPr lang="he-IL" dirty="0"/>
              <a:t>פָּרֹחַ תִּפְרַח </a:t>
            </a:r>
            <a:r>
              <a:rPr lang="he-IL" dirty="0" err="1"/>
              <a:t>וְתָגֵל</a:t>
            </a:r>
            <a:r>
              <a:rPr lang="he-IL" dirty="0"/>
              <a:t> אַף גִּילַת וְרַנֵּן כְּבוֹד הַלְּבָנוֹן נִתַּן לָהּ הֲדַר הַכַּרְמֶל וְהַשָּׁרוֹן הֵמָּה יִרְאוּ כְבוֹד יְהֹוָה הֲדַר </a:t>
            </a:r>
            <a:r>
              <a:rPr lang="he-IL" dirty="0" err="1"/>
              <a:t>אֱלֹהֵינו</a:t>
            </a:r>
            <a:r>
              <a:rPr lang="he-IL" dirty="0"/>
              <a:t>ּ: </a:t>
            </a:r>
          </a:p>
          <a:p>
            <a:pPr algn="just"/>
            <a:r>
              <a:rPr lang="he-IL" dirty="0"/>
              <a:t>מצודת דוד: </a:t>
            </a:r>
            <a:r>
              <a:rPr lang="he-IL" dirty="0" err="1"/>
              <a:t>יששום</a:t>
            </a:r>
            <a:r>
              <a:rPr lang="he-IL" dirty="0"/>
              <a:t> מדבר </a:t>
            </a:r>
            <a:r>
              <a:rPr lang="he-IL" dirty="0" err="1"/>
              <a:t>וציה</a:t>
            </a:r>
            <a:r>
              <a:rPr lang="he-IL" dirty="0"/>
              <a:t> - א"י שהיא עתה כמדבר </a:t>
            </a:r>
            <a:r>
              <a:rPr lang="he-IL" dirty="0" err="1"/>
              <a:t>וציה</a:t>
            </a:r>
            <a:r>
              <a:rPr lang="he-IL" dirty="0"/>
              <a:t> ישישו אז: </a:t>
            </a:r>
            <a:r>
              <a:rPr lang="he-IL" dirty="0" err="1"/>
              <a:t>ותגל</a:t>
            </a:r>
            <a:r>
              <a:rPr lang="he-IL" dirty="0"/>
              <a:t> ערבה - א"י שהיא עתה כערבה </a:t>
            </a:r>
            <a:r>
              <a:rPr lang="he-IL" dirty="0" err="1"/>
              <a:t>תגל</a:t>
            </a:r>
            <a:r>
              <a:rPr lang="he-IL" dirty="0"/>
              <a:t> אז וכפל הדבר </a:t>
            </a:r>
            <a:r>
              <a:rPr lang="he-IL" dirty="0" err="1"/>
              <a:t>במ"ש</a:t>
            </a:r>
            <a:r>
              <a:rPr lang="he-IL" dirty="0"/>
              <a:t>: ותפרח - תעלה פרחים כחבצלת: </a:t>
            </a:r>
          </a:p>
          <a:p>
            <a:pPr algn="just"/>
            <a:r>
              <a:rPr lang="he-IL" b="1" dirty="0"/>
              <a:t>כבוד הלבנון - הפאר והכבוד שיש בלבנון יהיה נתן לה מה' </a:t>
            </a:r>
            <a:r>
              <a:rPr lang="he-IL" dirty="0"/>
              <a:t>וגם יותן לה הדר הכרמל והשרון ר"ל תהיה ממולא מכל טוב: המה - יושבי הארץ ההיא יראו כבוד 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7943688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8E3ABF5-D0D3-6AC4-58F8-154A2236783F}"/>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
        <p:nvSpPr>
          <p:cNvPr id="4" name="תיבת טקסט 3">
            <a:extLst>
              <a:ext uri="{FF2B5EF4-FFF2-40B4-BE49-F238E27FC236}">
                <a16:creationId xmlns:a16="http://schemas.microsoft.com/office/drawing/2014/main" id="{A0EE085D-D59F-C654-C484-29301994745D}"/>
              </a:ext>
            </a:extLst>
          </p:cNvPr>
          <p:cNvSpPr txBox="1"/>
          <p:nvPr/>
        </p:nvSpPr>
        <p:spPr>
          <a:xfrm>
            <a:off x="381663" y="5080883"/>
            <a:ext cx="11680466" cy="1754326"/>
          </a:xfrm>
          <a:prstGeom prst="rect">
            <a:avLst/>
          </a:prstGeom>
          <a:noFill/>
        </p:spPr>
        <p:txBody>
          <a:bodyPr wrap="square" rtlCol="1">
            <a:spAutoFit/>
          </a:bodyPr>
          <a:lstStyle/>
          <a:p>
            <a:pPr algn="just"/>
            <a:r>
              <a:rPr lang="he-IL" dirty="0" err="1"/>
              <a:t>רד"ק</a:t>
            </a:r>
            <a:r>
              <a:rPr lang="he-IL" dirty="0"/>
              <a:t> יתכן לפרש </a:t>
            </a:r>
            <a:r>
              <a:rPr lang="he-IL" dirty="0" err="1"/>
              <a:t>הענין</a:t>
            </a:r>
            <a:r>
              <a:rPr lang="he-IL" dirty="0"/>
              <a:t> במלחמת גוג ומגוג שילחם האל. ויהיה אותו הקול לאומות העולם </a:t>
            </a:r>
            <a:r>
              <a:rPr lang="he-IL" dirty="0" err="1"/>
              <a:t>בכח</a:t>
            </a:r>
            <a:r>
              <a:rPr lang="he-IL" dirty="0"/>
              <a:t> שימיתם ויפילם, ויהיה לישראל בהדר שלא יזיקם. </a:t>
            </a:r>
            <a:r>
              <a:rPr lang="he-IL" b="1" dirty="0"/>
              <a:t>קול ה' שבר ארזים</a:t>
            </a:r>
            <a:r>
              <a:rPr lang="he-IL" dirty="0"/>
              <a:t>, הם התקיפים והחזקים מהאומות. </a:t>
            </a:r>
            <a:r>
              <a:rPr lang="he-IL" b="1" dirty="0"/>
              <a:t>ואמר: ארזי הלבנון, לפי שהוא יער בארץ ישראל </a:t>
            </a:r>
            <a:r>
              <a:rPr lang="he-IL" dirty="0"/>
              <a:t>ויש בו ארזים גבוהים. </a:t>
            </a:r>
            <a:r>
              <a:rPr lang="he-IL" b="1" dirty="0"/>
              <a:t>וכן לבנון ושריון, שהם הרים בארץ ישראל</a:t>
            </a:r>
            <a:r>
              <a:rPr lang="he-IL" dirty="0"/>
              <a:t>. וירקידם כמו עגל, הארזים ירקדו כמו עגל שהוא קל בעודו קטן ורוקד ורץ. ורצונו לומר: שיפילם ויניעם ממקומם, שיראה שירקדו מן קול הרעם והרעש, יעשה זה לארזים הגבוהים. וכן תהיה יד ה' בעמים החזקים כארזים וכהרים. </a:t>
            </a:r>
            <a:r>
              <a:rPr lang="he-IL" b="1" dirty="0"/>
              <a:t>קול ה' חצב להבות אש</a:t>
            </a:r>
            <a:r>
              <a:rPr lang="he-IL" dirty="0"/>
              <a:t>, כמו קול הרעם שחוצב בו להבות אש, והם הברקים שישרפו, כן יצא חרון אפו עליהן שישרפן ויכלן. </a:t>
            </a:r>
            <a:r>
              <a:rPr lang="he-IL" b="1" dirty="0"/>
              <a:t>ה' עז לעמו </a:t>
            </a:r>
            <a:r>
              <a:rPr lang="he-IL" b="1" dirty="0" err="1"/>
              <a:t>יתן</a:t>
            </a:r>
            <a:r>
              <a:rPr lang="he-IL" dirty="0"/>
              <a:t>. ואז </a:t>
            </a:r>
            <a:r>
              <a:rPr lang="he-IL" dirty="0" err="1"/>
              <a:t>יתן</a:t>
            </a:r>
            <a:r>
              <a:rPr lang="he-IL" dirty="0"/>
              <a:t> ה' עֹז לעמו ויכניע כל העמים בפניהם. </a:t>
            </a:r>
            <a:r>
              <a:rPr lang="he-IL" b="1" dirty="0"/>
              <a:t>ה' יברך את עמו בשלום.</a:t>
            </a:r>
            <a:endParaRPr lang="he-IL" dirty="0"/>
          </a:p>
        </p:txBody>
      </p:sp>
    </p:spTree>
    <p:extLst>
      <p:ext uri="{BB962C8B-B14F-4D97-AF65-F5344CB8AC3E}">
        <p14:creationId xmlns:p14="http://schemas.microsoft.com/office/powerpoint/2010/main" val="3313670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ארץ ישראל – ארץ הלבנון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err="1"/>
              <a:t>רש"ר</a:t>
            </a:r>
            <a:r>
              <a:rPr lang="he-IL" dirty="0"/>
              <a:t> הירש שמות פרק טו פסוק </a:t>
            </a:r>
            <a:r>
              <a:rPr lang="he-IL" dirty="0" err="1"/>
              <a:t>יז</a:t>
            </a:r>
            <a:r>
              <a:rPr lang="he-IL" dirty="0"/>
              <a:t> – </a:t>
            </a:r>
            <a:r>
              <a:rPr lang="he-IL" dirty="0" err="1"/>
              <a:t>תביאמו</a:t>
            </a:r>
            <a:r>
              <a:rPr lang="he-IL" dirty="0"/>
              <a:t> </a:t>
            </a:r>
            <a:r>
              <a:rPr lang="he-IL" dirty="0" err="1"/>
              <a:t>ותיטעימו</a:t>
            </a:r>
            <a:r>
              <a:rPr lang="he-IL" dirty="0"/>
              <a:t> בהר נחלתך.</a:t>
            </a:r>
          </a:p>
          <a:p>
            <a:pPr algn="just"/>
            <a:r>
              <a:rPr lang="he-IL" dirty="0"/>
              <a:t>בהר. ארץ ישראל נקראת גם "הר", שכן רובה ארץ הרים, ואף </a:t>
            </a:r>
            <a:r>
              <a:rPr lang="he-IL" dirty="0" err="1"/>
              <a:t>בקעותיה</a:t>
            </a:r>
            <a:r>
              <a:rPr lang="he-IL" dirty="0"/>
              <a:t> מתרוממות במידה ניכרת מעל לפני הים. </a:t>
            </a:r>
          </a:p>
          <a:p>
            <a:pPr algn="just"/>
            <a:r>
              <a:rPr lang="he-IL" dirty="0"/>
              <a:t>כך: "ההר הטוב הזה והלבנון" (דברים ג, כה); "הר - זה קנתה ימינו" (תהלים </a:t>
            </a:r>
            <a:r>
              <a:rPr lang="he-IL" dirty="0" err="1"/>
              <a:t>עח</a:t>
            </a:r>
            <a:r>
              <a:rPr lang="he-IL" dirty="0"/>
              <a:t>, נד). </a:t>
            </a:r>
          </a:p>
          <a:p>
            <a:pPr algn="just"/>
            <a:r>
              <a:rPr lang="he-IL" dirty="0"/>
              <a:t>לפיכך רואים את ארץ ישראל כשלוחה של מורדות הלבנון, ומכאן שהר ציון בקצה הדרומי נקרא "ירכתי צפון" (תהלים מח, ג; ישעיה יד, </a:t>
            </a:r>
            <a:r>
              <a:rPr lang="he-IL" dirty="0" err="1"/>
              <a:t>יג</a:t>
            </a:r>
            <a:r>
              <a:rPr lang="he-IL" dirty="0"/>
              <a:t>): קצה שלוחת הצפון, וגם "ירכתי לבנון" (מלכים ב' </a:t>
            </a:r>
            <a:r>
              <a:rPr lang="he-IL" dirty="0" err="1"/>
              <a:t>יט</a:t>
            </a:r>
            <a:r>
              <a:rPr lang="he-IL" dirty="0"/>
              <a:t>, </a:t>
            </a:r>
            <a:r>
              <a:rPr lang="he-IL" dirty="0" err="1"/>
              <a:t>כג</a:t>
            </a:r>
            <a:r>
              <a:rPr lang="he-IL" dirty="0"/>
              <a:t>): קצה שלוחת הלבנון. "</a:t>
            </a:r>
            <a:r>
              <a:rPr lang="he-IL" dirty="0" err="1"/>
              <a:t>ירכתים</a:t>
            </a:r>
            <a:r>
              <a:rPr lang="he-IL" dirty="0"/>
              <a:t>": הפינה הקיצונית של הבית, מול הפתח.</a:t>
            </a:r>
          </a:p>
          <a:p>
            <a:pPr algn="just"/>
            <a:r>
              <a:rPr lang="he-IL" dirty="0"/>
              <a:t>יתר על כן, כל רכס ההרים, המשתרע לאורכה של ארץ ישראל, נכלל בשם "לבנון", </a:t>
            </a:r>
          </a:p>
          <a:p>
            <a:pPr algn="just"/>
            <a:r>
              <a:rPr lang="he-IL" dirty="0"/>
              <a:t>ומכאן </a:t>
            </a:r>
            <a:r>
              <a:rPr lang="he-IL" dirty="0" err="1"/>
              <a:t>תאור</a:t>
            </a:r>
            <a:r>
              <a:rPr lang="he-IL" dirty="0"/>
              <a:t> גבולותיה של הארץ היעודה מדרום לצפון וממזרח למערב: "מן - המדבר והלבנון מן - הנהר נהר - פרת ועד הים האחרון" (דברים יא, כד) - - מן המדבר (בדרום - מזרח) ולאורך הלבנון (בכיוון צפונה), ומן הפרת ועד הים התיכון: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שאלות הלכתיות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4610127"/>
          </a:xfrm>
        </p:spPr>
        <p:txBody>
          <a:bodyPr>
            <a:normAutofit/>
          </a:bodyPr>
          <a:lstStyle/>
          <a:p>
            <a:r>
              <a:rPr lang="he-IL" dirty="0"/>
              <a:t>נשאר לנו לבדוק – </a:t>
            </a:r>
          </a:p>
          <a:p>
            <a:r>
              <a:rPr lang="he-IL" dirty="0"/>
              <a:t>האם לבנון בכלל גבולי עולי מצרים? האם הם בכלל עולי בבל? </a:t>
            </a:r>
          </a:p>
          <a:p>
            <a:r>
              <a:rPr lang="he-IL" dirty="0"/>
              <a:t>מה דינה כיום? שהיא לא בשליטת עם ישראל?</a:t>
            </a:r>
          </a:p>
          <a:p>
            <a:r>
              <a:rPr lang="he-IL" dirty="0"/>
              <a:t>האם גבולות עולי מצרים נקבעים לפי מה שכובשים או לפי מה שמחלקים?</a:t>
            </a:r>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60703297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182880"/>
            <a:ext cx="8596668" cy="1375576"/>
          </a:xfrm>
        </p:spPr>
        <p:txBody>
          <a:bodyPr>
            <a:normAutofit fontScale="90000"/>
          </a:bodyPr>
          <a:lstStyle/>
          <a:p>
            <a:pPr algn="ctr"/>
            <a:r>
              <a:rPr lang="he-IL" dirty="0"/>
              <a:t>מצאנו סתירה בין הפסוקים איזה שבט קיבל את </a:t>
            </a:r>
            <a:r>
              <a:rPr lang="he-IL" dirty="0" err="1"/>
              <a:t>קרית</a:t>
            </a:r>
            <a:r>
              <a:rPr lang="he-IL" dirty="0"/>
              <a:t> אתא?</a:t>
            </a:r>
            <a:br>
              <a:rPr lang="en-US"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5319422"/>
          </a:xfrm>
        </p:spPr>
        <p:txBody>
          <a:bodyPr>
            <a:normAutofit fontScale="92500" lnSpcReduction="10000"/>
          </a:bodyPr>
          <a:lstStyle/>
          <a:p>
            <a:r>
              <a:rPr lang="he-IL" dirty="0"/>
              <a:t>בברכת יעקב נאמר (בראשית מט, </a:t>
            </a:r>
            <a:r>
              <a:rPr lang="he-IL" dirty="0" err="1"/>
              <a:t>יג</a:t>
            </a:r>
            <a:r>
              <a:rPr lang="he-IL" dirty="0"/>
              <a:t>): "</a:t>
            </a:r>
            <a:r>
              <a:rPr lang="he-IL" dirty="0" err="1"/>
              <a:t>זְבוּלֻן</a:t>
            </a:r>
            <a:r>
              <a:rPr lang="he-IL" dirty="0"/>
              <a:t> לְחוֹף יַמִּים יִשְׁכֹּן וְהוּא לְחוֹף </a:t>
            </a:r>
            <a:r>
              <a:rPr lang="he-IL" dirty="0" err="1"/>
              <a:t>אֳנִיֹּת</a:t>
            </a:r>
            <a:r>
              <a:rPr lang="he-IL" dirty="0"/>
              <a:t> וְיַרְכָתוֹ עַל צִידֹן".</a:t>
            </a:r>
            <a:endParaRPr lang="en-US" dirty="0"/>
          </a:p>
          <a:p>
            <a:r>
              <a:rPr lang="he-IL" dirty="0"/>
              <a:t>וכן אמרו בגמרא (בבא </a:t>
            </a:r>
            <a:r>
              <a:rPr lang="he-IL" dirty="0" err="1"/>
              <a:t>בתרא</a:t>
            </a:r>
            <a:r>
              <a:rPr lang="he-IL" dirty="0"/>
              <a:t> </a:t>
            </a:r>
            <a:r>
              <a:rPr lang="he-IL" dirty="0" err="1"/>
              <a:t>קכב</a:t>
            </a:r>
            <a:r>
              <a:rPr lang="he-IL" dirty="0"/>
              <a:t>, א): "לא </a:t>
            </a:r>
            <a:r>
              <a:rPr lang="he-IL" dirty="0" err="1"/>
              <a:t>נתחלקה</a:t>
            </a:r>
            <a:r>
              <a:rPr lang="he-IL" dirty="0"/>
              <a:t> (הארץ) אלא באורים ותומים, שנאמר: על פי הגורל, הא כיצד? אלעזר מלובש אורים ותומים ויהושע וכל ישראל עומדים לפניו, וקלפי של שבטים וקלפי של </a:t>
            </a:r>
            <a:r>
              <a:rPr lang="he-IL" dirty="0" err="1"/>
              <a:t>תחומין</a:t>
            </a:r>
            <a:r>
              <a:rPr lang="he-IL" dirty="0"/>
              <a:t> </a:t>
            </a:r>
            <a:r>
              <a:rPr lang="he-IL" dirty="0" err="1"/>
              <a:t>מונחין</a:t>
            </a:r>
            <a:r>
              <a:rPr lang="he-IL" dirty="0"/>
              <a:t> לפניו, והיה </a:t>
            </a:r>
            <a:r>
              <a:rPr lang="he-IL" dirty="0" err="1"/>
              <a:t>מכוין</a:t>
            </a:r>
            <a:r>
              <a:rPr lang="he-IL" dirty="0"/>
              <a:t> ברוח הקדש ואומר: </a:t>
            </a:r>
            <a:r>
              <a:rPr lang="he-IL" b="1" dirty="0" err="1"/>
              <a:t>זבולן</a:t>
            </a:r>
            <a:r>
              <a:rPr lang="he-IL" b="1" dirty="0"/>
              <a:t> עולה - תחום עכו עולה עמו</a:t>
            </a:r>
            <a:r>
              <a:rPr lang="he-IL" dirty="0"/>
              <a:t>, טרף בקלפי של שבטים ועלה בידו </a:t>
            </a:r>
            <a:r>
              <a:rPr lang="he-IL" dirty="0" err="1"/>
              <a:t>זבולן</a:t>
            </a:r>
            <a:r>
              <a:rPr lang="he-IL" dirty="0"/>
              <a:t>, טרף בקלפי של </a:t>
            </a:r>
            <a:r>
              <a:rPr lang="he-IL" dirty="0" err="1"/>
              <a:t>תחומין</a:t>
            </a:r>
            <a:r>
              <a:rPr lang="he-IL" dirty="0"/>
              <a:t> ועלה בידו תחום עכו".</a:t>
            </a:r>
            <a:endParaRPr lang="en-US" dirty="0"/>
          </a:p>
          <a:p>
            <a:r>
              <a:rPr lang="he-IL" dirty="0"/>
              <a:t>לעומת זאת: בשירת דבורה נאמר (שופטים ה, </a:t>
            </a:r>
            <a:r>
              <a:rPr lang="he-IL" dirty="0" err="1"/>
              <a:t>יז</a:t>
            </a:r>
            <a:r>
              <a:rPr lang="he-IL" dirty="0"/>
              <a:t>): "אָשֵׁר יָשַׁב לְחוֹף יַמִּים וְעַל מִפְרָצָיו יִשְׁכּוֹן".</a:t>
            </a:r>
            <a:endParaRPr lang="en-US" dirty="0"/>
          </a:p>
          <a:p>
            <a:r>
              <a:rPr lang="he-IL" dirty="0"/>
              <a:t>ובחלוקת הארץ כתוב (יהושע </a:t>
            </a:r>
            <a:r>
              <a:rPr lang="he-IL" dirty="0" err="1"/>
              <a:t>יט</a:t>
            </a:r>
            <a:r>
              <a:rPr lang="he-IL" dirty="0"/>
              <a:t>, פסוקים כד – </a:t>
            </a:r>
            <a:r>
              <a:rPr lang="he-IL" dirty="0" err="1"/>
              <a:t>כט</a:t>
            </a:r>
            <a:r>
              <a:rPr lang="he-IL" dirty="0"/>
              <a:t>): "וַיֵצֵא הַגּוֹרָל הַחֲמִישִׁי לְמַטֵּה בְנֵי אָשֵׁר </a:t>
            </a:r>
            <a:r>
              <a:rPr lang="he-IL" dirty="0" err="1"/>
              <a:t>לְמִשְׁפְּחוֹתָם</a:t>
            </a:r>
            <a:r>
              <a:rPr lang="he-IL" dirty="0"/>
              <a:t>: וַיְהִי גְּבוּלָם ... וּפָגַע בְּכַרְמֶל הַיָּמָּה וּבְשִׁיחוֹר לִבְנָת: ... עַד צִידוֹן רַבָּה: וְהָיוּ </a:t>
            </a:r>
            <a:r>
              <a:rPr lang="he-IL" dirty="0" err="1"/>
              <a:t>תֹצְאֹתָיו</a:t>
            </a:r>
            <a:r>
              <a:rPr lang="he-IL" dirty="0"/>
              <a:t> הַיָּמָּה מֵחֶבֶל אַכְזִיבָה".</a:t>
            </a:r>
            <a:endParaRPr lang="en-US" dirty="0"/>
          </a:p>
          <a:p>
            <a:r>
              <a:rPr lang="he-IL" dirty="0"/>
              <a:t>וכן בשופטים (א, לא): "אָשֵׁר לֹא הוֹרִישׁ אֶת יֹשְׁבֵי עַכּוֹ וְאֶת יוֹשְׁבֵי צִידוֹן".</a:t>
            </a:r>
            <a:endParaRPr lang="en-US" dirty="0"/>
          </a:p>
          <a:p>
            <a:r>
              <a:rPr lang="he-IL" dirty="0"/>
              <a:t>מתרץ </a:t>
            </a:r>
            <a:r>
              <a:rPr lang="he-IL" dirty="0" err="1"/>
              <a:t>הגר"א</a:t>
            </a:r>
            <a:r>
              <a:rPr lang="he-IL" dirty="0"/>
              <a:t> (על יהושע י"ט, י"ד): "הא </a:t>
            </a:r>
            <a:r>
              <a:rPr lang="he-IL" dirty="0" err="1"/>
              <a:t>דכתיב</a:t>
            </a:r>
            <a:r>
              <a:rPr lang="he-IL" dirty="0"/>
              <a:t> וירכתו על צידון וכתיב </a:t>
            </a:r>
            <a:r>
              <a:rPr lang="he-IL" dirty="0" err="1"/>
              <a:t>זבולן</a:t>
            </a:r>
            <a:r>
              <a:rPr lang="he-IL" dirty="0"/>
              <a:t> לחוף ימים ישכון, </a:t>
            </a:r>
            <a:r>
              <a:rPr lang="he-IL" b="1" dirty="0"/>
              <a:t>ע"כ צ"ל שגבול זבולון מפסיק באמצע הגבול אשר</a:t>
            </a:r>
            <a:r>
              <a:rPr lang="en-US" b="1" dirty="0"/>
              <a:t>, </a:t>
            </a:r>
            <a:r>
              <a:rPr lang="he-IL" b="1" dirty="0"/>
              <a:t>והולך על צידון רבה, ושם מתפשט קצת לרוחב כתבנית ירך,</a:t>
            </a:r>
            <a:r>
              <a:rPr lang="he-IL" dirty="0"/>
              <a:t> </a:t>
            </a:r>
            <a:r>
              <a:rPr lang="he-IL" dirty="0" err="1"/>
              <a:t>וז"ש</a:t>
            </a:r>
            <a:r>
              <a:rPr lang="he-IL" dirty="0"/>
              <a:t> וירכתו על צידון".</a:t>
            </a:r>
            <a:endParaRPr lang="en-US" dirty="0"/>
          </a:p>
          <a:p>
            <a:r>
              <a:rPr lang="he-IL" dirty="0"/>
              <a:t>באור: בתוך נחלת אשר </a:t>
            </a:r>
            <a:r>
              <a:rPr lang="he-IL" dirty="0" err="1"/>
              <a:t>היתה</a:t>
            </a:r>
            <a:r>
              <a:rPr lang="he-IL" dirty="0"/>
              <a:t> מובלעת לזבולון, שהגיעה עד חוף הים. מובלעת זו התחילה לאחר עכו, והגיעה עד צידון. ומה שאמרו בגמ' שבגורל זבולון עלה עכו, אין הכוונה לעיר עכו, אלא לתחום עכו – סמוך לעכו. ולפי זה </a:t>
            </a:r>
            <a:r>
              <a:rPr lang="he-IL" dirty="0" err="1"/>
              <a:t>קרית</a:t>
            </a:r>
            <a:r>
              <a:rPr lang="he-IL" dirty="0"/>
              <a:t> אתא היא בנחלת אשר. </a:t>
            </a:r>
            <a:endParaRPr lang="en-US" dirty="0"/>
          </a:p>
          <a:p>
            <a:r>
              <a:rPr lang="he-IL" dirty="0"/>
              <a:t>זה המפה שצירו לפי פירוש </a:t>
            </a:r>
            <a:r>
              <a:rPr lang="he-IL" dirty="0" err="1"/>
              <a:t>הגר"א</a:t>
            </a:r>
            <a:r>
              <a:rPr lang="he-IL" dirty="0"/>
              <a:t>: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pic>
        <p:nvPicPr>
          <p:cNvPr id="5" name="תמונה 4">
            <a:extLst>
              <a:ext uri="{FF2B5EF4-FFF2-40B4-BE49-F238E27FC236}">
                <a16:creationId xmlns:a16="http://schemas.microsoft.com/office/drawing/2014/main" id="{F9B70456-7C90-2070-B7D2-1818A2EC48E3}"/>
              </a:ext>
            </a:extLst>
          </p:cNvPr>
          <p:cNvPicPr>
            <a:picLocks noChangeAspect="1"/>
          </p:cNvPicPr>
          <p:nvPr/>
        </p:nvPicPr>
        <p:blipFill rotWithShape="1">
          <a:blip r:embed="rId2"/>
          <a:srcRect t="21438"/>
          <a:stretch/>
        </p:blipFill>
        <p:spPr>
          <a:xfrm rot="5400000">
            <a:off x="9280291" y="4086985"/>
            <a:ext cx="2458720" cy="2850515"/>
          </a:xfrm>
          <a:prstGeom prst="rect">
            <a:avLst/>
          </a:prstGeom>
        </p:spPr>
      </p:pic>
    </p:spTree>
    <p:extLst>
      <p:ext uri="{BB962C8B-B14F-4D97-AF65-F5344CB8AC3E}">
        <p14:creationId xmlns:p14="http://schemas.microsoft.com/office/powerpoint/2010/main" val="2823166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הקמת ישוב יהודי בבירות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31235"/>
            <a:ext cx="8596668" cy="5319422"/>
          </a:xfrm>
        </p:spPr>
        <p:txBody>
          <a:bodyPr>
            <a:normAutofit fontScale="92500" lnSpcReduction="20000"/>
          </a:bodyPr>
          <a:lstStyle/>
          <a:p>
            <a:r>
              <a:rPr lang="he-IL" dirty="0"/>
              <a:t>הרב אליעזר ברגמן, מגאוני ישראל בזמנו, וחבר של ה"כתב סופר", הגיע לארץ בשנת תקצ"ה עם כל משפחתו מגרמניה למרות כל הסכנות הגדולות והצרות שהיה שרוי בהם.</a:t>
            </a:r>
          </a:p>
          <a:p>
            <a:pPr algn="just"/>
            <a:r>
              <a:rPr lang="he-IL" dirty="0"/>
              <a:t>בשנת </a:t>
            </a:r>
            <a:r>
              <a:rPr lang="he-IL" dirty="0">
                <a:hlinkClick r:id="rId2" tooltip="ה'תקצ&quot;ד"/>
              </a:rPr>
              <a:t>ה'תקצ"ד</a:t>
            </a:r>
            <a:r>
              <a:rPr lang="he-IL" dirty="0"/>
              <a:t> (</a:t>
            </a:r>
            <a:r>
              <a:rPr lang="he-IL" dirty="0">
                <a:hlinkClick r:id="rId3" tooltip="1834"/>
              </a:rPr>
              <a:t>1834</a:t>
            </a:r>
            <a:r>
              <a:rPr lang="he-IL" dirty="0"/>
              <a:t>) יצא את גרמניה בדרכו לארץ ישראל עם רעייתו וחמשת ילדיו, כשהגדול שבהם בן שמונה שנים והקטנה בת שישה חודשים. בהיותם בדרך קיים הרב ברגמן את הבטחתו לחותנו כי יכתוב לו מהדרך על התקדמות נסיעתו. חותנו העתיק את המכתבים וכרכם בספר אשר נשמר עד מאי </a:t>
            </a:r>
            <a:r>
              <a:rPr lang="he-IL" dirty="0">
                <a:hlinkClick r:id="rId4" tooltip="1925"/>
              </a:rPr>
              <a:t>1925</a:t>
            </a:r>
            <a:r>
              <a:rPr lang="he-IL" dirty="0"/>
              <a:t> בעלית גג של בית עתיק בגרמניה, נמצא והושב לצאצאיו של רבי אליעזר. רובם של המכתבים נדפס בספר </a:t>
            </a:r>
            <a:r>
              <a:rPr lang="he-IL" b="1" dirty="0" err="1"/>
              <a:t>ישאו</a:t>
            </a:r>
            <a:r>
              <a:rPr lang="he-IL" b="1" dirty="0"/>
              <a:t> הרים שלום</a:t>
            </a:r>
            <a:r>
              <a:rPr lang="he-IL" dirty="0"/>
              <a:t>. </a:t>
            </a:r>
          </a:p>
          <a:p>
            <a:r>
              <a:rPr lang="he-IL" b="1" dirty="0"/>
              <a:t>בספר "</a:t>
            </a:r>
            <a:r>
              <a:rPr lang="he-IL" b="1" dirty="0" err="1"/>
              <a:t>ישאו</a:t>
            </a:r>
            <a:r>
              <a:rPr lang="he-IL" b="1" dirty="0"/>
              <a:t> הרים שלום" מובא מכתב בשמו:</a:t>
            </a:r>
          </a:p>
          <a:p>
            <a:pPr algn="just"/>
            <a:r>
              <a:rPr lang="he-IL" dirty="0"/>
              <a:t>"וכבר התוודע לי גם כן בינתיים מתוך ספר </a:t>
            </a:r>
            <a:r>
              <a:rPr lang="he-IL" b="1" dirty="0"/>
              <a:t>כפתור ופרח</a:t>
            </a:r>
            <a:r>
              <a:rPr lang="he-IL" dirty="0"/>
              <a:t>, שגם </a:t>
            </a:r>
            <a:r>
              <a:rPr lang="he-IL" b="1" dirty="0"/>
              <a:t>צידון</a:t>
            </a:r>
            <a:r>
              <a:rPr lang="he-IL" dirty="0"/>
              <a:t> מארץ הקודש, ושיש לה כל המעלה וחשיבות שלפנימיות ארץ הקודש לעניין הישיבה, ושלאחריה, בעניין הקבורה וכהאי </a:t>
            </a:r>
            <a:r>
              <a:rPr lang="he-IL" dirty="0" err="1"/>
              <a:t>גוונא</a:t>
            </a:r>
            <a:r>
              <a:rPr lang="he-IL" dirty="0"/>
              <a:t>, שכן ביאר וצירף שם בראיות ברורות גם על </a:t>
            </a:r>
            <a:r>
              <a:rPr lang="he-IL" dirty="0" err="1"/>
              <a:t>באירוט</a:t>
            </a:r>
            <a:r>
              <a:rPr lang="he-IL" dirty="0"/>
              <a:t> (היא בירות), </a:t>
            </a:r>
          </a:p>
          <a:p>
            <a:pPr algn="just"/>
            <a:r>
              <a:rPr lang="he-IL" dirty="0"/>
              <a:t>והרי לבנון עד טורי אמנון, שכולם מארץ הקודש, אשר נשבע ה' אלוקינו ואלוקי אבותינו לאברהם אבינו עליו השלום ולאבותינו לתת לנו, והם מכיבוש עולי מצרים, ואינם פחותים מכיבוש עולי בבל, המתחיל מכזיב רק לעניין הקדושה, לעניין תרומות ומעשרות וכולי האי. </a:t>
            </a:r>
          </a:p>
          <a:p>
            <a:pPr algn="just"/>
            <a:r>
              <a:rPr lang="he-IL" dirty="0"/>
              <a:t>ובאמת שכך היה בדעתי, גם כן אחרי שהתבוננתי קצת בדברי הש"ס הרמב"ם ושאר המחברים בעניין , אלא שלא היה לי לסמוך על זה מסברה. </a:t>
            </a:r>
          </a:p>
          <a:p>
            <a:pPr algn="just"/>
            <a:r>
              <a:rPr lang="he-IL" dirty="0"/>
              <a:t>אמנם, אם היה מגיע לידי הספר הזה בצידון בדרך הטבע לא הייתי זז משם מי יודע כמה שנים על כל פנים. כי בעל המחבר הספר ההוא היה אדם גדול מאוד, כנראה מתוכו במה שמדבר על כל הלכה ודין הנוגע אפילו קצת להלכות ארץ הקודש, תיבנה ותיכונן במהרה בימינו, וטרח ויגע הרבה והרבה על </a:t>
            </a:r>
            <a:r>
              <a:rPr lang="he-IL" dirty="0" err="1"/>
              <a:t>גבוליה</a:t>
            </a:r>
            <a:r>
              <a:rPr lang="he-IL" dirty="0"/>
              <a:t>, ועל כל עיר ועיר ממנה, שבע שנים שלמות, לשם שמיים דווקא, ולימד דעת את כל הדורות שלאחריו עד בוא משיח צדקנו במהרה בימינו אמן".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282401416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לבנון - פירוש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המילה "לבנון" </a:t>
            </a:r>
            <a:r>
              <a:rPr lang="he-IL" dirty="0" err="1"/>
              <a:t>מתיחסת</a:t>
            </a:r>
            <a:r>
              <a:rPr lang="he-IL" dirty="0"/>
              <a:t> לפעמים לשטח הצפוני של ארץ ישראל - לאדמת לבנון, </a:t>
            </a:r>
          </a:p>
          <a:p>
            <a:r>
              <a:rPr lang="he-IL" dirty="0"/>
              <a:t>ולפעמים זהו </a:t>
            </a:r>
            <a:r>
              <a:rPr lang="he-IL" dirty="0" err="1"/>
              <a:t>תאור</a:t>
            </a:r>
            <a:r>
              <a:rPr lang="he-IL" dirty="0"/>
              <a:t> של יופי, כמו </a:t>
            </a:r>
            <a:r>
              <a:rPr lang="he-IL" dirty="0" err="1"/>
              <a:t>בתאור</a:t>
            </a:r>
            <a:r>
              <a:rPr lang="he-IL" dirty="0"/>
              <a:t> </a:t>
            </a:r>
            <a:r>
              <a:rPr lang="he-IL" dirty="0" err="1"/>
              <a:t>הרעיה</a:t>
            </a:r>
            <a:r>
              <a:rPr lang="he-IL" dirty="0"/>
              <a:t> (כנסת ישראל) בשיר השירים (ז, ה): "אפך כמגדל הלבנון", ובעוד מקומות רבים בתנ"ך. </a:t>
            </a:r>
          </a:p>
          <a:p>
            <a:r>
              <a:rPr lang="he-IL" dirty="0"/>
              <a:t>התאור "לבנון" כסמל של יופי, נובע </a:t>
            </a:r>
            <a:r>
              <a:rPr lang="he-IL" dirty="0" err="1"/>
              <a:t>מיופיה</a:t>
            </a:r>
            <a:r>
              <a:rPr lang="he-IL" dirty="0"/>
              <a:t> של ארץ הלבנון, שהיא המשך ישיר של הגליל ואף יפה ממנו.</a:t>
            </a:r>
          </a:p>
          <a:p>
            <a:r>
              <a:rPr lang="he-IL" dirty="0"/>
              <a:t>המושג "בוץ לבנוני" הוא מושג מסולף, אדרבה לבנון זהו מקום יפה וטוב, והוא חלק מנחלת אבותינו כפי שנוכיח לקמן.</a:t>
            </a:r>
          </a:p>
          <a:p>
            <a:r>
              <a:rPr lang="he-IL" dirty="0"/>
              <a:t>ולפעמים למילה לבנון יש פירוש נוסף:</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לבנון – בית המקדש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606163"/>
            <a:ext cx="8596668" cy="4435199"/>
          </a:xfrm>
        </p:spPr>
        <p:txBody>
          <a:bodyPr>
            <a:normAutofit lnSpcReduction="10000"/>
          </a:bodyPr>
          <a:lstStyle/>
          <a:p>
            <a:r>
              <a:rPr lang="he-IL" dirty="0"/>
              <a:t>תלמוד בבלי מסכת גיטין דף נו עמוד ב</a:t>
            </a:r>
          </a:p>
          <a:p>
            <a:r>
              <a:rPr lang="he-IL" dirty="0"/>
              <a:t>איברא </a:t>
            </a:r>
            <a:r>
              <a:rPr lang="he-IL" dirty="0" err="1"/>
              <a:t>מלכא</a:t>
            </a:r>
            <a:r>
              <a:rPr lang="he-IL" dirty="0"/>
              <a:t> את, דאי לאו </a:t>
            </a:r>
            <a:r>
              <a:rPr lang="he-IL" dirty="0" err="1"/>
              <a:t>מלכא</a:t>
            </a:r>
            <a:r>
              <a:rPr lang="he-IL" dirty="0"/>
              <a:t> את לא </a:t>
            </a:r>
            <a:r>
              <a:rPr lang="he-IL" dirty="0" err="1"/>
              <a:t>מימסרא</a:t>
            </a:r>
            <a:r>
              <a:rPr lang="he-IL" dirty="0"/>
              <a:t> ירושלים בידך, </a:t>
            </a:r>
            <a:r>
              <a:rPr lang="he-IL" dirty="0" err="1"/>
              <a:t>דכתיב</a:t>
            </a:r>
            <a:r>
              <a:rPr lang="he-IL" dirty="0"/>
              <a:t>: והלבנון באדיר </a:t>
            </a:r>
            <a:r>
              <a:rPr lang="he-IL" dirty="0" err="1"/>
              <a:t>יפול</a:t>
            </a:r>
            <a:r>
              <a:rPr lang="he-IL" dirty="0"/>
              <a:t>, ואין אדיר אלא מלך, </a:t>
            </a:r>
            <a:r>
              <a:rPr lang="he-IL" dirty="0" err="1"/>
              <a:t>דכתי</a:t>
            </a:r>
            <a:r>
              <a:rPr lang="he-IL" dirty="0"/>
              <a:t>': והיה </a:t>
            </a:r>
            <a:r>
              <a:rPr lang="he-IL" dirty="0" err="1"/>
              <a:t>אדירו</a:t>
            </a:r>
            <a:r>
              <a:rPr lang="he-IL" dirty="0"/>
              <a:t> ממנו וגו', </a:t>
            </a:r>
          </a:p>
          <a:p>
            <a:r>
              <a:rPr lang="he-IL" dirty="0"/>
              <a:t>ואין לבנון אלא </a:t>
            </a:r>
            <a:r>
              <a:rPr lang="he-IL" dirty="0" err="1"/>
              <a:t>ביהמ"ק</a:t>
            </a:r>
            <a:r>
              <a:rPr lang="he-IL" dirty="0"/>
              <a:t>, שנאמר: אעברה נא ואראה את הארץ הטובה אשר בעבר הירדן ההר הטוב הזה והלבנון; </a:t>
            </a:r>
            <a:r>
              <a:rPr lang="he-IL" sz="1400" dirty="0"/>
              <a:t>(היכן רואים בפסוק זה שהכוונה של משה לבית המקדש?)</a:t>
            </a:r>
          </a:p>
          <a:p>
            <a:r>
              <a:rPr lang="he-IL" dirty="0" err="1"/>
              <a:t>ודקאמרת</a:t>
            </a:r>
            <a:r>
              <a:rPr lang="he-IL" dirty="0"/>
              <a:t> אי </a:t>
            </a:r>
            <a:r>
              <a:rPr lang="he-IL" dirty="0" err="1"/>
              <a:t>מלכא</a:t>
            </a:r>
            <a:r>
              <a:rPr lang="he-IL" dirty="0"/>
              <a:t> אנא </a:t>
            </a:r>
            <a:r>
              <a:rPr lang="he-IL" dirty="0" err="1"/>
              <a:t>אמאי</a:t>
            </a:r>
            <a:r>
              <a:rPr lang="he-IL" dirty="0"/>
              <a:t> לא </a:t>
            </a:r>
            <a:r>
              <a:rPr lang="he-IL" dirty="0" err="1"/>
              <a:t>קאתית</a:t>
            </a:r>
            <a:r>
              <a:rPr lang="he-IL" dirty="0"/>
              <a:t> לגבאי עד </a:t>
            </a:r>
            <a:r>
              <a:rPr lang="he-IL" dirty="0" err="1"/>
              <a:t>האידנא</a:t>
            </a:r>
            <a:r>
              <a:rPr lang="he-IL" dirty="0"/>
              <a:t>? בריוני דאית בן לא שבקינן.</a:t>
            </a:r>
          </a:p>
          <a:p>
            <a:r>
              <a:rPr lang="he-IL" dirty="0"/>
              <a:t>מדוע בית המקדש נקרא לבנון?</a:t>
            </a:r>
          </a:p>
          <a:p>
            <a:r>
              <a:rPr lang="he-IL" dirty="0"/>
              <a:t>יומא לט: - מלבין </a:t>
            </a:r>
            <a:r>
              <a:rPr lang="he-IL" dirty="0" err="1"/>
              <a:t>עוונתיהם</a:t>
            </a:r>
            <a:r>
              <a:rPr lang="he-IL" dirty="0"/>
              <a:t> של ישראל. </a:t>
            </a:r>
          </a:p>
          <a:p>
            <a:r>
              <a:rPr lang="he-IL" dirty="0"/>
              <a:t>חזקוני – שנעשה מעצי הלבנון.</a:t>
            </a:r>
          </a:p>
          <a:p>
            <a:r>
              <a:rPr lang="he-IL" dirty="0"/>
              <a:t> בראשית רבה (</a:t>
            </a:r>
            <a:r>
              <a:rPr lang="he-IL" dirty="0" err="1"/>
              <a:t>וילנא</a:t>
            </a:r>
            <a:r>
              <a:rPr lang="he-IL" dirty="0"/>
              <a:t>) (פרשת בראשית) פרשה טו סימן א</a:t>
            </a:r>
          </a:p>
          <a:p>
            <a:r>
              <a:rPr lang="he-IL" dirty="0"/>
              <a:t>אמר ר' יוחנן לא היה העולם ראוי להשתמש בארזים, שלא נבראו אלא לצורך בית המקדש, </a:t>
            </a:r>
            <a:r>
              <a:rPr lang="he-IL" dirty="0" err="1"/>
              <a:t>הה"ד</a:t>
            </a:r>
            <a:r>
              <a:rPr lang="he-IL" dirty="0"/>
              <a:t> ישבעו עצי ה' ארזי לבנון ואין לבנון אלא בית המקדש, </a:t>
            </a:r>
            <a:r>
              <a:rPr lang="he-IL" dirty="0" err="1"/>
              <a:t>המד"א</a:t>
            </a:r>
            <a:r>
              <a:rPr lang="he-IL" dirty="0"/>
              <a:t> (דברים ג) ההר הטוב הזה והלבנון.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הרי הלבנון ובקעת הלבנון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מטעם זה נקרא המקדש לבנון' ההר הטוב הזה והלבנון דברים ג כה </a:t>
            </a:r>
            <a:r>
              <a:rPr lang="he-IL" dirty="0" err="1"/>
              <a:t>פרש"י</a:t>
            </a:r>
            <a:r>
              <a:rPr lang="he-IL" dirty="0"/>
              <a:t> זה בית המקדש.</a:t>
            </a:r>
          </a:p>
          <a:p>
            <a:r>
              <a:rPr lang="he-IL" dirty="0"/>
              <a:t>המקדש הוא תכלית השלמות הרוחנית המתגלה במסגרת העולם </a:t>
            </a:r>
          </a:p>
          <a:p>
            <a:r>
              <a:rPr lang="he-IL" dirty="0"/>
              <a:t>כשם שהלבנון הוא הטוב והשלמות הגדולה שיש בטבע העולם </a:t>
            </a:r>
          </a:p>
          <a:p>
            <a:r>
              <a:rPr lang="he-IL" dirty="0"/>
              <a:t>ולכן נבנה המקדש מעצי הלבנון כמפורש </a:t>
            </a:r>
            <a:r>
              <a:rPr lang="he-IL" dirty="0" err="1"/>
              <a:t>בבנין</a:t>
            </a:r>
            <a:r>
              <a:rPr lang="he-IL" dirty="0"/>
              <a:t> שלמה </a:t>
            </a:r>
            <a:r>
              <a:rPr lang="he-IL" dirty="0" err="1"/>
              <a:t>ובבנין</a:t>
            </a:r>
            <a:r>
              <a:rPr lang="he-IL" dirty="0"/>
              <a:t> של עתיד כבוד הלבנון אליך יבא לפאר מקום מקדשי - ישעיה ס"ג.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904821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פירוש המילה 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מלשון השלג הלבן שהיה ברוב השנה.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155269315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אש"פ</a:t>
            </a:r>
            <a:r>
              <a:rPr lang="he-IL" dirty="0"/>
              <a:t> מגיע לארץ הארזים</a:t>
            </a:r>
            <a:br>
              <a:rPr lang="he-IL"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השקט בגבול מחזיק מעמד עד 1970 ואירועי ספטמבר השחור. </a:t>
            </a:r>
          </a:p>
          <a:p>
            <a:r>
              <a:rPr lang="he-IL" dirty="0"/>
              <a:t>אש"ף התחיל להתבסס בלבנון עוד קודם אבל לאחר שהוא מגורש מירדן הוא מעביר את כובד משקלו לארץ הארזים. למעשה הוא הפך לשליט של אזורים נרחבים בלבנון ומתחיל במתקפות רצחניות כנגד ישראל.</a:t>
            </a:r>
          </a:p>
          <a:p>
            <a:r>
              <a:rPr lang="he-IL" dirty="0"/>
              <a:t>בין הפיגועים הבולטים שביצע אש"ף, שגלגולו היא הרשות הפלסטינית </a:t>
            </a:r>
            <a:r>
              <a:rPr lang="he-IL" dirty="0" err="1"/>
              <a:t>דהיום</a:t>
            </a:r>
            <a:r>
              <a:rPr lang="he-IL" dirty="0"/>
              <a:t> ורבים </a:t>
            </a:r>
            <a:r>
              <a:rPr lang="he-IL" dirty="0" err="1"/>
              <a:t>מבכיריו</a:t>
            </a:r>
            <a:r>
              <a:rPr lang="he-IL" dirty="0"/>
              <a:t> מחזיקים בעמדות מפתח ברשות: הפיגוע </a:t>
            </a:r>
            <a:r>
              <a:rPr lang="he-IL" dirty="0" err="1"/>
              <a:t>בבבית</a:t>
            </a:r>
            <a:r>
              <a:rPr lang="he-IL" dirty="0"/>
              <a:t> הספר במעלות שבו נרצחו 22 בני ערובה, רצח 12 תלמידים מאביבים, הפיגוע במלון </a:t>
            </a:r>
            <a:r>
              <a:rPr lang="he-IL" dirty="0" err="1"/>
              <a:t>סבוי</a:t>
            </a:r>
            <a:r>
              <a:rPr lang="he-IL" dirty="0"/>
              <a:t>, הפיגוע הרצחני בקריית שמונה, שני פיגועים קשים בנהריה, קיבוץ שמיר, </a:t>
            </a:r>
            <a:r>
              <a:rPr lang="he-IL" dirty="0" err="1"/>
              <a:t>האוניה</a:t>
            </a:r>
            <a:r>
              <a:rPr lang="he-IL" dirty="0"/>
              <a:t> סטפני והפיגוע הנורא בכביש החוף. סך </a:t>
            </a:r>
            <a:r>
              <a:rPr lang="he-IL" dirty="0" err="1"/>
              <a:t>הכל</a:t>
            </a:r>
            <a:r>
              <a:rPr lang="he-IL" dirty="0"/>
              <a:t> מאות נרצחים.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מבצע </a:t>
            </a:r>
            <a:r>
              <a:rPr lang="he-IL" dirty="0" err="1"/>
              <a:t>ליטאני</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מכאן ישראל נאלצת לצאת למבצע </a:t>
            </a:r>
            <a:r>
              <a:rPr lang="he-IL" dirty="0" err="1"/>
              <a:t>ליטאני</a:t>
            </a:r>
            <a:r>
              <a:rPr lang="he-IL" dirty="0"/>
              <a:t> במרץ 1978, שתכליתו להרחיק את אש"ף על עבר הצד הצפוני של הנהר הגדול והעמוק שמבתר את לבנון בין הצפון לדרום.</a:t>
            </a:r>
          </a:p>
          <a:p>
            <a:r>
              <a:rPr lang="he-IL" dirty="0"/>
              <a:t> כדי לבצע את הפעולה הזאת בשלב הזה צה"ל היה צריך שבועיים בלבד! כדאי לזכור זאת כדי להשוות ל"סבבי" הלחימה הבאים של ישראל בלבנון.</a:t>
            </a:r>
          </a:p>
          <a:p>
            <a:r>
              <a:rPr lang="he-IL" b="1" dirty="0"/>
              <a:t>אחרי שלושה חודשים שישראל מחזיקה באזור, כוחות צה"ל נסוגים בפעם השנייה לגבול הבינלאומי.</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pic>
        <p:nvPicPr>
          <p:cNvPr id="7" name="תמונה 6">
            <a:extLst>
              <a:ext uri="{FF2B5EF4-FFF2-40B4-BE49-F238E27FC236}">
                <a16:creationId xmlns:a16="http://schemas.microsoft.com/office/drawing/2014/main" id="{2F2FC8AA-3D62-3964-1CD3-384B8A67844A}"/>
              </a:ext>
            </a:extLst>
          </p:cNvPr>
          <p:cNvPicPr>
            <a:picLocks noChangeAspect="1"/>
          </p:cNvPicPr>
          <p:nvPr/>
        </p:nvPicPr>
        <p:blipFill>
          <a:blip r:embed="rId2"/>
          <a:stretch>
            <a:fillRect/>
          </a:stretch>
        </p:blipFill>
        <p:spPr>
          <a:xfrm>
            <a:off x="1101738" y="3442915"/>
            <a:ext cx="4784418" cy="3188473"/>
          </a:xfrm>
          <a:prstGeom prst="rect">
            <a:avLst/>
          </a:prstGeom>
        </p:spPr>
      </p:pic>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מבצע שלום הגליל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מהר מאוד, שלוש שנים אחרי מבצע </a:t>
            </a:r>
            <a:r>
              <a:rPr lang="he-IL" dirty="0" err="1"/>
              <a:t>ליטאני</a:t>
            </a:r>
            <a:r>
              <a:rPr lang="he-IL" dirty="0"/>
              <a:t>, ישראל מבינה שהשקט המיוחל לא הושג, וכשסוריה משתלטת על דרום לבנון ונותנת למעשה חסות לארגוני הטרור ובראשם אש"ף, ישראל יוצאת למבצע שלום הגליל – (של"ג) מה שיתברר ברבות הימים כ"מלחמת לבנון הראשונה".</a:t>
            </a:r>
          </a:p>
          <a:p>
            <a:r>
              <a:rPr lang="he-IL" b="1" dirty="0"/>
              <a:t>ישראל מגיעה עד ביירות ותוך ארבעה חודשים, כל הכוחות של רב המרצחים ערפאת עוזבים את לבנון. </a:t>
            </a:r>
          </a:p>
          <a:p>
            <a:r>
              <a:rPr lang="he-IL" dirty="0"/>
              <a:t>לכאורה ניצחון מוחץ: אש"ף עובר לתוניס ונראה לרגע שנגמרו הצרות.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היום שאחרי שלום הגליל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77500" lnSpcReduction="20000"/>
          </a:bodyPr>
          <a:lstStyle/>
          <a:p>
            <a:r>
              <a:rPr lang="he-IL" dirty="0"/>
              <a:t>המלחמה לכאורה השיגה את יעדיה אבל מכירים את סוגיית "היום שאחרי"? </a:t>
            </a:r>
          </a:p>
          <a:p>
            <a:r>
              <a:rPr lang="he-IL" dirty="0"/>
              <a:t>בעוד ישראל ניסתה להמליך על האזור את הנוצרים בהובלת צד"ל, היא לא ייחסה מספיק חשיבות לארגון הטרור החדש והקיקיוני שנולד מתחת הרדאר: </a:t>
            </a:r>
            <a:r>
              <a:rPr lang="he-IL" dirty="0" err="1"/>
              <a:t>חזבאללה</a:t>
            </a:r>
            <a:r>
              <a:rPr lang="he-IL" dirty="0"/>
              <a:t>.</a:t>
            </a:r>
          </a:p>
          <a:p>
            <a:r>
              <a:rPr lang="he-IL" dirty="0"/>
              <a:t>האב הרשמי של חיזבאללה: איראן הרחוקה שמתחילה במימוש </a:t>
            </a:r>
            <a:r>
              <a:rPr lang="he-IL" dirty="0" err="1"/>
              <a:t>חזון</a:t>
            </a:r>
            <a:r>
              <a:rPr lang="he-IL" dirty="0"/>
              <a:t> המדינה האסלאמית הגדולה. השיעים שהולכים ומתרבים בלבנון מקבלים ביטוי לקנאות הדתית ולשאיפה שלהם לכבוש את ירושלים והחיבור לחיזבאללה יושב להם מעולה.</a:t>
            </a:r>
          </a:p>
          <a:p>
            <a:r>
              <a:rPr lang="he-IL" b="1" dirty="0"/>
              <a:t>רצועת הביטחון</a:t>
            </a:r>
          </a:p>
          <a:p>
            <a:r>
              <a:rPr lang="he-IL" dirty="0"/>
              <a:t>ישראל לאורך כל הזמן הזה מבינה שהמצב עדיין רעוע והיא לא יכולה פשוט לסגת, ומאידך היא ממש לא מעוניינת לקחת אחריות על המקום. הפתרון הזמני היה נסיגת צה"ל (1985) למה שיכונה מעתה רצועת הבטחון.</a:t>
            </a:r>
          </a:p>
          <a:p>
            <a:r>
              <a:rPr lang="he-IL" dirty="0"/>
              <a:t>הרעיון הכללי היה להוציא את צה"ל מלבנון ולהתבסס על נוכחות צבא דרום לבנון עם סיוע ישראלי. אלא שבפועל מה שקרה הוא שהאירוע הזה שהתחיל בניצחון גדול נמתח כמו מסטיק לאורך 18 השנים הבאות שבהן ישראל מוצאת את עצמה מתבוססת, מדממת ומבולבלת...</a:t>
            </a:r>
          </a:p>
          <a:p>
            <a:r>
              <a:rPr lang="he-IL" dirty="0"/>
              <a:t>השנים האלה שבהן ישראל נתפסת כגורם בריוני שעוד רגע יסולק מכאן כי גם הוא לא מעוניין להישאר, עושים רק טוב להתעצמות של חיזבאללה, בקרב המקומיים.</a:t>
            </a:r>
          </a:p>
          <a:p>
            <a:r>
              <a:rPr lang="he-IL" dirty="0"/>
              <a:t>צה"ל סופג אבדות רבות במהלך השנים האלה ואסון המסוקים מייצר תפנית בקול הציבורי בישראל ועל ברכיו נולדת תנועת השמאל ארבע אימהות שקוראת ליציאה חד צדדית מלבנון.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הנסיגה מלבנון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7380819" cy="5116946"/>
          </a:xfrm>
        </p:spPr>
        <p:txBody>
          <a:bodyPr/>
          <a:lstStyle/>
          <a:p>
            <a:r>
              <a:rPr lang="he-IL" b="1" dirty="0"/>
              <a:t>שאלה</a:t>
            </a:r>
          </a:p>
          <a:p>
            <a:r>
              <a:rPr lang="he-IL" dirty="0"/>
              <a:t>בגלל בורותי בתורה, אינני מצליח להבין מדוע הנסיגה מלבנון בשנת 1985 ובשנת 2006 עברה ללא תגובה הלכתית, הרי הגבול שלנו עם לבנון מלאכותי, תוצאה של הסכם אנגלי-צרפתי, ובעצם חלק מלבנון הוא התחום ההבטחה לפי ידיעותיי. אם כך, מדוע לא דרשנו, שניסוג רק מהשטחים שאינם ארץ ישראל ונשאיר לנו את החלקים שנגזלו מארץ ישראל על ידי לבנון?</a:t>
            </a:r>
          </a:p>
          <a:p>
            <a:r>
              <a:rPr lang="he-IL" b="1" dirty="0"/>
              <a:t>תשובה</a:t>
            </a:r>
          </a:p>
          <a:p>
            <a:r>
              <a:rPr lang="he-IL" dirty="0"/>
              <a:t>אתה צודק מאוד בשאלתך. אנחנו כן </a:t>
            </a:r>
            <a:r>
              <a:rPr lang="he-IL" dirty="0" err="1"/>
              <a:t>פירסמנו</a:t>
            </a:r>
            <a:r>
              <a:rPr lang="he-IL" dirty="0"/>
              <a:t> דברים כאלה, אך רוב הציבור לא אכפת לו. למדינה לא אכפת, היא מוכנה היום לוותר אף על מזרח ירושלים ולהסגיר את השטח לידי המחבלים. וודאי שלפי ההלכה אסור היה להגיר שטחים אלו השייכים לארץ ישראל. עד הליטני נתקדש שבקדושת עולי מצרים. וגם מה שהסגירו את צפון סיני מאל </a:t>
            </a:r>
            <a:r>
              <a:rPr lang="he-IL" dirty="0" err="1"/>
              <a:t>עריש</a:t>
            </a:r>
            <a:r>
              <a:rPr lang="he-IL" dirty="0"/>
              <a:t> וצפונה וודאי היה אסור. גם שטחים אלו לפי הרבה שיטות זה נכלל בכיבוש עולי מצרים, למרות שעולי בבל לא קידשו את זה. ובכלל יש איסור להסגיר חבלי ארץ לידי שלטון של גויים.</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pic>
        <p:nvPicPr>
          <p:cNvPr id="5" name="תמונה 4" descr="undefined">
            <a:hlinkClick r:id="rId2"/>
            <a:extLst>
              <a:ext uri="{FF2B5EF4-FFF2-40B4-BE49-F238E27FC236}">
                <a16:creationId xmlns:a16="http://schemas.microsoft.com/office/drawing/2014/main" id="{0B4462AC-0050-4E49-0100-85B84700D0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86151" y="90694"/>
            <a:ext cx="4478020" cy="2526030"/>
          </a:xfrm>
          <a:prstGeom prst="rect">
            <a:avLst/>
          </a:prstGeom>
          <a:noFill/>
          <a:ln>
            <a:noFill/>
          </a:ln>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3824577" y="92364"/>
            <a:ext cx="6049095" cy="1366981"/>
          </a:xfrm>
        </p:spPr>
        <p:txBody>
          <a:bodyPr/>
          <a:lstStyle/>
          <a:p>
            <a:pPr algn="ctr"/>
            <a:r>
              <a:rPr lang="he-IL" dirty="0"/>
              <a:t>החלקים שלא כבשו </a:t>
            </a:r>
            <a:br>
              <a:rPr lang="he-IL" dirty="0"/>
            </a:br>
            <a:r>
              <a:rPr lang="he-IL" dirty="0"/>
              <a:t>בזמן יהושע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444779" y="1272209"/>
            <a:ext cx="6066845" cy="5479574"/>
          </a:xfrm>
        </p:spPr>
        <p:txBody>
          <a:bodyPr>
            <a:normAutofit/>
          </a:bodyPr>
          <a:lstStyle/>
          <a:p>
            <a:r>
              <a:rPr lang="he-IL" dirty="0"/>
              <a:t>שופטים פרק ב פסוק א - ה</a:t>
            </a:r>
          </a:p>
          <a:p>
            <a:r>
              <a:rPr lang="he-IL" dirty="0"/>
              <a:t>וַיַּעַל מַלְאַךְ יְהֹוָה מִן הַגִּלְגָּל אֶל </a:t>
            </a:r>
            <a:r>
              <a:rPr lang="he-IL" dirty="0" err="1"/>
              <a:t>הַבֹּכִים</a:t>
            </a:r>
            <a:r>
              <a:rPr lang="he-IL" dirty="0"/>
              <a:t> ס וַיֹּאמֶר אַעֲלֶה אֶתְכֶם מִמִּצְרַיִם וָאָבִיא אֶתְכֶם אֶל הָאָרֶץ אֲשֶׁר נִשְׁבַּעְתִּי </a:t>
            </a:r>
            <a:r>
              <a:rPr lang="he-IL" dirty="0" err="1"/>
              <a:t>לַאֲבֹתֵיכֶם</a:t>
            </a:r>
            <a:r>
              <a:rPr lang="he-IL" dirty="0"/>
              <a:t> וָאֹמַר לֹא אָפֵר בְּרִיתִי אִתְּכֶם לְעוֹלָם: וְאַתֶּם לֹא תִכְרְתוּ בְרִית לְיוֹשְׁבֵי הָאָרֶץ הַזֹּאת מִזְבְּחוֹתֵיהֶם </a:t>
            </a:r>
            <a:r>
              <a:rPr lang="he-IL" dirty="0" err="1"/>
              <a:t>תִּתֹּצוּן</a:t>
            </a:r>
            <a:r>
              <a:rPr lang="he-IL" dirty="0"/>
              <a:t> וְלֹא שְׁמַעְתֶּם בְּקֹלִי מַה זֹּאת עֲשִׂיתֶם: </a:t>
            </a:r>
          </a:p>
          <a:p>
            <a:r>
              <a:rPr lang="he-IL" dirty="0"/>
              <a:t>וְגַם אָמַרְתִּי לֹא אֲגָרֵשׁ אוֹתָם מִפְּנֵיכֶם וְהָיוּ לָכֶם לְצִדִּים </a:t>
            </a:r>
            <a:r>
              <a:rPr lang="he-IL" dirty="0" err="1"/>
              <a:t>וֵאלֹהֵיהֶם</a:t>
            </a:r>
            <a:r>
              <a:rPr lang="he-IL" dirty="0"/>
              <a:t> יִהְיוּ לָכֶם לְמוֹקֵשׁ: וַיְהִי כְּדַבֵּר מַלְאַךְ יְהֹוָה אֶת הַדְּבָרִים הָאֵלֶּה אֶל כָּל בְּנֵי יִשְׂרָאֵל </a:t>
            </a:r>
            <a:r>
              <a:rPr lang="he-IL" dirty="0" err="1"/>
              <a:t>וַיִּשְׂאו</a:t>
            </a:r>
            <a:r>
              <a:rPr lang="he-IL" dirty="0"/>
              <a:t>ּ הָעָם אֶת קוֹלָם וַיִּבְכּוּ: וַיִּקְרְאוּ שֵׁם הַמָּקוֹם הַהוּא בֹּכִים וַיִּזְבְּחוּ שָׁם לַיהֹוָה: פ</a:t>
            </a:r>
          </a:p>
          <a:p>
            <a:r>
              <a:rPr lang="he-IL" dirty="0" err="1"/>
              <a:t>וַיִּחַר</a:t>
            </a:r>
            <a:r>
              <a:rPr lang="he-IL" dirty="0"/>
              <a:t> אַף יְהֹוָה בְּיִשְׂרָאֵל וַיֹּאמֶר יַעַן אֲשֶׁר עָבְרוּ הַגּוֹי הַזֶּה אֶת בְּרִיתִי אֲשֶׁר </a:t>
            </a:r>
            <a:r>
              <a:rPr lang="he-IL" dirty="0" err="1"/>
              <a:t>צִוִּיתִי</a:t>
            </a:r>
            <a:r>
              <a:rPr lang="he-IL" dirty="0"/>
              <a:t> אֶת </a:t>
            </a:r>
            <a:r>
              <a:rPr lang="he-IL" dirty="0" err="1"/>
              <a:t>אֲבוֹתָם</a:t>
            </a:r>
            <a:r>
              <a:rPr lang="he-IL" dirty="0"/>
              <a:t> וְלֹא שָׁמְעוּ לְקוֹלִי: </a:t>
            </a:r>
            <a:r>
              <a:rPr lang="he-IL" b="1" dirty="0"/>
              <a:t>גַּם אֲנִי לֹא אוֹסִיף לְהוֹרִישׁ אִישׁ מִפְּנֵיהֶם מִן </a:t>
            </a:r>
            <a:r>
              <a:rPr lang="he-IL" b="1" dirty="0" err="1"/>
              <a:t>הַגּוֹיִם</a:t>
            </a:r>
            <a:r>
              <a:rPr lang="he-IL" b="1" dirty="0"/>
              <a:t> אֲשֶׁר עָזַב יְהוֹשֻׁעַ וַיָּמֹת: לְמַעַן נַסּוֹת בָּם אֶת יִשְׂרָאֵל הֲשֹׁמְרִים הֵם אֶת דֶּרֶךְ יְהֹוָה לָלֶכֶת בָּם כַּאֲשֶׁר שָׁמְרוּ </a:t>
            </a:r>
            <a:r>
              <a:rPr lang="he-IL" b="1" dirty="0" err="1"/>
              <a:t>אֲבוֹתָם</a:t>
            </a:r>
            <a:r>
              <a:rPr lang="he-IL" b="1" dirty="0"/>
              <a:t> אִם לֹא: </a:t>
            </a:r>
            <a:r>
              <a:rPr lang="he-IL" b="1" dirty="0" err="1"/>
              <a:t>וַיַּנַּח</a:t>
            </a:r>
            <a:r>
              <a:rPr lang="he-IL" b="1" dirty="0"/>
              <a:t> יְהֹוָה אֶת </a:t>
            </a:r>
            <a:r>
              <a:rPr lang="he-IL" b="1" dirty="0" err="1"/>
              <a:t>הַגּוֹיִם</a:t>
            </a:r>
            <a:r>
              <a:rPr lang="he-IL" b="1" dirty="0"/>
              <a:t> הָאֵלֶּה לְבִלְתִּי הוֹרִישָׁם מַהֵר וְלֹא נְתָנָם בְּיַד יְהוֹשֻׁעַ: פ</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pic>
        <p:nvPicPr>
          <p:cNvPr id="8" name="תמונה 7">
            <a:extLst>
              <a:ext uri="{FF2B5EF4-FFF2-40B4-BE49-F238E27FC236}">
                <a16:creationId xmlns:a16="http://schemas.microsoft.com/office/drawing/2014/main" id="{A11FDFB8-AE8A-71F4-DDEF-F33CD8882CB8}"/>
              </a:ext>
            </a:extLst>
          </p:cNvPr>
          <p:cNvPicPr>
            <a:picLocks noChangeAspect="1"/>
          </p:cNvPicPr>
          <p:nvPr/>
        </p:nvPicPr>
        <p:blipFill>
          <a:blip r:embed="rId2"/>
          <a:stretch>
            <a:fillRect/>
          </a:stretch>
        </p:blipFill>
        <p:spPr>
          <a:xfrm>
            <a:off x="0" y="0"/>
            <a:ext cx="4089242" cy="6858000"/>
          </a:xfrm>
          <a:prstGeom prst="rect">
            <a:avLst/>
          </a:prstGeom>
        </p:spPr>
      </p:pic>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3824577" y="92364"/>
            <a:ext cx="6049095" cy="1366981"/>
          </a:xfrm>
        </p:spPr>
        <p:txBody>
          <a:bodyPr/>
          <a:lstStyle/>
          <a:p>
            <a:pPr algn="ctr"/>
            <a:r>
              <a:rPr lang="he-IL" dirty="0"/>
              <a:t>החלקים שלא כבשו </a:t>
            </a:r>
            <a:br>
              <a:rPr lang="he-IL" dirty="0"/>
            </a:br>
            <a:r>
              <a:rPr lang="he-IL" dirty="0"/>
              <a:t>בזמן יהושע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810539" y="1272209"/>
            <a:ext cx="5088835" cy="5479574"/>
          </a:xfrm>
        </p:spPr>
        <p:txBody>
          <a:bodyPr>
            <a:normAutofit/>
          </a:bodyPr>
          <a:lstStyle/>
          <a:p>
            <a:r>
              <a:rPr lang="he-IL" b="1" dirty="0"/>
              <a:t>שופטים פרק ג פסוק א - ו</a:t>
            </a:r>
          </a:p>
          <a:p>
            <a:r>
              <a:rPr lang="he-IL" b="1" dirty="0"/>
              <a:t>וְאֵלֶּה </a:t>
            </a:r>
            <a:r>
              <a:rPr lang="he-IL" b="1" dirty="0" err="1"/>
              <a:t>הַגּוֹיִם</a:t>
            </a:r>
            <a:r>
              <a:rPr lang="he-IL" b="1" dirty="0"/>
              <a:t> אֲשֶׁר הִנִּיחַ יְהֹוָה לְנַסּוֹת בָּם אֶת יִשְׂרָאֵל אֵת כָּל אֲשֶׁר לֹא יָדְעוּ אֵת כָּל מִלְחֲמוֹת כְּנָעַן: רַק לְמַעַן דַּעַת דֹּרוֹת בְּנֵי יִשְׂרָאֵל לְלַמְּדָם מִלְחָמָה רַק אֲשֶׁר לְפָנִים לֹא יְדָעוּם: </a:t>
            </a:r>
          </a:p>
          <a:p>
            <a:r>
              <a:rPr lang="he-IL" b="1" dirty="0"/>
              <a:t>חֲמֵשֶׁת סַרְנֵי פְלִשְׁתִּים </a:t>
            </a:r>
          </a:p>
          <a:p>
            <a:r>
              <a:rPr lang="he-IL" b="1" dirty="0"/>
              <a:t>וְכָל הַכְּנַעֲנִי </a:t>
            </a:r>
            <a:r>
              <a:rPr lang="he-IL" b="1" dirty="0" err="1"/>
              <a:t>וְהַצִּידֹנִי</a:t>
            </a:r>
            <a:r>
              <a:rPr lang="he-IL" b="1" dirty="0"/>
              <a:t> </a:t>
            </a:r>
            <a:r>
              <a:rPr lang="he-IL" b="1" dirty="0" err="1"/>
              <a:t>וְהַחִוִּי</a:t>
            </a:r>
            <a:r>
              <a:rPr lang="he-IL" b="1" dirty="0"/>
              <a:t> יֹשֵׁב הַר הַלְּבָנוֹן מֵהַר בַּעַל חֶרְמוֹן עַד לְבוֹא חֲמָת: </a:t>
            </a:r>
          </a:p>
          <a:p>
            <a:r>
              <a:rPr lang="he-IL" b="1" dirty="0"/>
              <a:t>וַיִּהְיוּ לְנַסּוֹת בָּם אֶת יִשְׂרָאֵל לָדַעַת הֲיִשְׁמְעוּ אֶת מִצְוֹת יְהֹוָה אֲשֶׁר </a:t>
            </a:r>
            <a:r>
              <a:rPr lang="he-IL" b="1" dirty="0" err="1"/>
              <a:t>צִוָּה</a:t>
            </a:r>
            <a:r>
              <a:rPr lang="he-IL" b="1" dirty="0"/>
              <a:t> אֶת </a:t>
            </a:r>
            <a:r>
              <a:rPr lang="he-IL" b="1" dirty="0" err="1"/>
              <a:t>אֲבוֹתָם</a:t>
            </a:r>
            <a:r>
              <a:rPr lang="he-IL" b="1" dirty="0"/>
              <a:t> בְּיַד מֹשֶׁה: וּבְנֵי יִשְׂרָאֵל יָשְׁבוּ בְּקֶרֶב הַכְּנַעֲנִי הַחִתִּי וְהָאֱמֹרִי </a:t>
            </a:r>
            <a:r>
              <a:rPr lang="he-IL" b="1" dirty="0" err="1"/>
              <a:t>וְהַפְּרִזִּי</a:t>
            </a:r>
            <a:r>
              <a:rPr lang="he-IL" b="1" dirty="0"/>
              <a:t> </a:t>
            </a:r>
            <a:r>
              <a:rPr lang="he-IL" b="1" dirty="0" err="1"/>
              <a:t>וְהַחִוִּי</a:t>
            </a:r>
            <a:r>
              <a:rPr lang="he-IL" b="1" dirty="0"/>
              <a:t> וְהַיְבוּסִי: </a:t>
            </a:r>
          </a:p>
          <a:p>
            <a:r>
              <a:rPr lang="he-IL" b="1" dirty="0" err="1"/>
              <a:t>וַיִּקְחו</a:t>
            </a:r>
            <a:r>
              <a:rPr lang="he-IL" b="1" dirty="0"/>
              <a:t>ּ אֶת בְּנוֹתֵיהֶם לָהֶם לְנָשִׁים וְאֶת בְּנוֹתֵיהֶם נָתְנוּ לִבְנֵיהֶם וַיַּעַבְדוּ אֶת </a:t>
            </a:r>
            <a:r>
              <a:rPr lang="he-IL" b="1" dirty="0" err="1"/>
              <a:t>אֱלֹהֵיהֶם</a:t>
            </a:r>
            <a:r>
              <a:rPr lang="he-IL" b="1" dirty="0"/>
              <a:t>: פ </a:t>
            </a:r>
          </a:p>
          <a:p>
            <a:endParaRPr lang="he-IL" b="1"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pic>
        <p:nvPicPr>
          <p:cNvPr id="5124" name="Picture 4">
            <a:extLst>
              <a:ext uri="{FF2B5EF4-FFF2-40B4-BE49-F238E27FC236}">
                <a16:creationId xmlns:a16="http://schemas.microsoft.com/office/drawing/2014/main" id="{4904B466-453A-A1EE-E0B7-E441ED4619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8150"/>
            <a:ext cx="4867275" cy="641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5232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3824577" y="92364"/>
            <a:ext cx="6049095" cy="1366981"/>
          </a:xfrm>
        </p:spPr>
        <p:txBody>
          <a:bodyPr/>
          <a:lstStyle/>
          <a:p>
            <a:pPr algn="ctr"/>
            <a:r>
              <a:rPr lang="he-IL" dirty="0"/>
              <a:t>מטרת החמאס </a:t>
            </a:r>
            <a:r>
              <a:rPr lang="he-IL" dirty="0" err="1"/>
              <a:t>והחיזבלה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444779" y="1272209"/>
            <a:ext cx="6066845" cy="5479574"/>
          </a:xfrm>
        </p:spPr>
        <p:txBody>
          <a:bodyPr>
            <a:normAutofit/>
          </a:bodyPr>
          <a:lstStyle/>
          <a:p>
            <a:r>
              <a:rPr lang="he-IL" dirty="0" err="1"/>
              <a:t>רד"ק</a:t>
            </a:r>
            <a:r>
              <a:rPr lang="he-IL" dirty="0"/>
              <a:t>:  רק למען - רק הניחם למען ידעו דורות בני ישראל אלה הבאים אחר הדור הראשון </a:t>
            </a:r>
            <a:r>
              <a:rPr lang="he-IL" b="1" dirty="0"/>
              <a:t>שידעו מה היא המלחמה אם לא ישמרו דרך ה'</a:t>
            </a:r>
            <a:r>
              <a:rPr lang="he-IL" dirty="0"/>
              <a:t> (שפחד המלחמה – יזרזם לחזרה בתשובה). וצריכים הם שילמדו אותם דרכי </a:t>
            </a:r>
            <a:r>
              <a:rPr lang="he-IL" dirty="0" err="1"/>
              <a:t>המלחמ</a:t>
            </a:r>
            <a:r>
              <a:rPr lang="he-IL" dirty="0"/>
              <a:t>' כי אין ה' נלחם בעבורם רק הדור אשר היה לפנים לא ידעו דרכי המלחמה כי לא הצטרכו להם כי ה' נלחם להם ואיש אחד מהם ירדוף אלף.</a:t>
            </a:r>
          </a:p>
          <a:p>
            <a:r>
              <a:rPr lang="he-IL" b="1" dirty="0"/>
              <a:t>מצודת דוד – להעריך את החסדים. </a:t>
            </a:r>
          </a:p>
          <a:p>
            <a:r>
              <a:rPr lang="he-IL" b="1" dirty="0"/>
              <a:t>(ב) רק למען דעת - ר"ל רק בעבור זה ישכילו דעת פלאי הנסים הנעשה להן מאז:</a:t>
            </a:r>
          </a:p>
          <a:p>
            <a:r>
              <a:rPr lang="he-IL" b="1" dirty="0"/>
              <a:t>ללמדם מלחמה - ר"ל הנה בהשאיר </a:t>
            </a:r>
            <a:r>
              <a:rPr lang="he-IL" b="1" dirty="0" err="1"/>
              <a:t>העו"ג</a:t>
            </a:r>
            <a:r>
              <a:rPr lang="he-IL" b="1" dirty="0"/>
              <a:t> הלא ילחמו בם ויהיה א"כ מהצורך ללמדם טכסיסי מלחמה כי רק הדור אשר היו לפנים בימי יהושע המה לא ידעו טכסיסי מלחמה כי ה' נלחם להם אבל </a:t>
            </a:r>
            <a:r>
              <a:rPr lang="he-IL" b="1" dirty="0" err="1"/>
              <a:t>לאח"ז</a:t>
            </a:r>
            <a:r>
              <a:rPr lang="he-IL" b="1" dirty="0"/>
              <a:t> יצטרכו לדעתם כי בעבור מעשיהם יעזבם ה' אל המקרה ואז ישכילו לדעת הנסים הנעשה מאז ויאמינו מעתה 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pic>
        <p:nvPicPr>
          <p:cNvPr id="8" name="תמונה 7">
            <a:extLst>
              <a:ext uri="{FF2B5EF4-FFF2-40B4-BE49-F238E27FC236}">
                <a16:creationId xmlns:a16="http://schemas.microsoft.com/office/drawing/2014/main" id="{A11FDFB8-AE8A-71F4-DDEF-F33CD8882CB8}"/>
              </a:ext>
            </a:extLst>
          </p:cNvPr>
          <p:cNvPicPr>
            <a:picLocks noChangeAspect="1"/>
          </p:cNvPicPr>
          <p:nvPr/>
        </p:nvPicPr>
        <p:blipFill>
          <a:blip r:embed="rId2"/>
          <a:stretch>
            <a:fillRect/>
          </a:stretch>
        </p:blipFill>
        <p:spPr>
          <a:xfrm>
            <a:off x="0" y="0"/>
            <a:ext cx="4089242" cy="6858000"/>
          </a:xfrm>
          <a:prstGeom prst="rect">
            <a:avLst/>
          </a:prstGeom>
        </p:spPr>
      </p:pic>
    </p:spTree>
    <p:extLst>
      <p:ext uri="{BB962C8B-B14F-4D97-AF65-F5344CB8AC3E}">
        <p14:creationId xmlns:p14="http://schemas.microsoft.com/office/powerpoint/2010/main" val="37133549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הבוץ הלבנוני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עלינו להבין מתי עם ישראל מצליח – ומתי הוא מפסיד?</a:t>
            </a:r>
          </a:p>
          <a:p>
            <a:r>
              <a:rPr lang="he-IL" dirty="0"/>
              <a:t>בכל מקום שעם ישראל – רוצה לקיים מצוות כיבוש ארץ ישראל – הוא מצליח. </a:t>
            </a:r>
          </a:p>
          <a:p>
            <a:r>
              <a:rPr lang="he-IL" dirty="0"/>
              <a:t>לעומת זאת – כאשר אין מטרה אין ייעד רק לשמור מפני </a:t>
            </a:r>
            <a:r>
              <a:rPr lang="he-IL" dirty="0" err="1"/>
              <a:t>האוייב</a:t>
            </a:r>
            <a:r>
              <a:rPr lang="he-IL" dirty="0"/>
              <a:t> – מפסידים. </a:t>
            </a:r>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pic>
        <p:nvPicPr>
          <p:cNvPr id="6" name="תמונה 5">
            <a:extLst>
              <a:ext uri="{FF2B5EF4-FFF2-40B4-BE49-F238E27FC236}">
                <a16:creationId xmlns:a16="http://schemas.microsoft.com/office/drawing/2014/main" id="{C3745AA6-1FFC-56BC-AF93-DA15F7DB548B}"/>
              </a:ext>
            </a:extLst>
          </p:cNvPr>
          <p:cNvPicPr>
            <a:picLocks noChangeAspect="1"/>
          </p:cNvPicPr>
          <p:nvPr/>
        </p:nvPicPr>
        <p:blipFill>
          <a:blip r:embed="rId2"/>
          <a:stretch>
            <a:fillRect/>
          </a:stretch>
        </p:blipFill>
        <p:spPr>
          <a:xfrm>
            <a:off x="3665029" y="3690277"/>
            <a:ext cx="3383000" cy="1846935"/>
          </a:xfrm>
          <a:prstGeom prst="rect">
            <a:avLst/>
          </a:prstGeom>
        </p:spPr>
      </p:pic>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הנבואה על צידון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יחזקאל פרק </a:t>
            </a:r>
            <a:r>
              <a:rPr lang="he-IL" dirty="0" err="1"/>
              <a:t>כח</a:t>
            </a:r>
            <a:r>
              <a:rPr lang="he-IL" dirty="0"/>
              <a:t> פסוק כ - כד</a:t>
            </a:r>
          </a:p>
          <a:p>
            <a:r>
              <a:rPr lang="he-IL" dirty="0"/>
              <a:t>וַיְהִי דְבַר יְהֹוָה אֵלַי </a:t>
            </a:r>
            <a:r>
              <a:rPr lang="he-IL" dirty="0" err="1"/>
              <a:t>לֵאמֹר</a:t>
            </a:r>
            <a:r>
              <a:rPr lang="he-IL" dirty="0"/>
              <a:t>: בֶּן אָדָם </a:t>
            </a:r>
            <a:r>
              <a:rPr lang="he-IL" b="1" dirty="0"/>
              <a:t>שִׂים פָּנֶיךָ אֶל צִידוֹן </a:t>
            </a:r>
            <a:r>
              <a:rPr lang="he-IL" b="1" dirty="0" err="1"/>
              <a:t>וְהִנָּבֵא</a:t>
            </a:r>
            <a:r>
              <a:rPr lang="he-IL" b="1" dirty="0"/>
              <a:t> עָלֶיהָ</a:t>
            </a:r>
            <a:r>
              <a:rPr lang="he-IL" dirty="0"/>
              <a:t>: וְאָמַרְתָּ כֹּה אָמַר אֲדֹנָי יְהֹוִה הִנְנִי עָלַיִךְ צִידוֹן </a:t>
            </a:r>
            <a:r>
              <a:rPr lang="he-IL" dirty="0" err="1"/>
              <a:t>וְנִכְבַּדְתִּי</a:t>
            </a:r>
            <a:r>
              <a:rPr lang="he-IL" dirty="0"/>
              <a:t> בְּתוֹכֵךְ וְיָדְעוּ כִּי אֲנִי יְהֹוָה בַּעֲשׂוֹתִי בָהּ שְׁפָטִים </a:t>
            </a:r>
            <a:r>
              <a:rPr lang="he-IL" dirty="0" err="1"/>
              <a:t>וְנִקְדַּשְׁתִּי</a:t>
            </a:r>
            <a:r>
              <a:rPr lang="he-IL" dirty="0"/>
              <a:t> בָהּ: </a:t>
            </a:r>
          </a:p>
          <a:p>
            <a:r>
              <a:rPr lang="he-IL" dirty="0"/>
              <a:t>וְשִׁלַּחְתִּי בָהּ דֶּבֶר וָדָם בְּחוּצוֹתֶיהָ וְנִפְלַל חָלָל בְּתוֹכָהּ בְּחֶרֶב עָלֶיהָ מִסָּבִיב וְיָדְעוּ כִּי אֲנִי יְהֹוָה: וְלֹא יִהְיֶה עוֹד לְבֵית יִשְׂרָאֵל סִלּוֹן מַמְאִיר וְקוֹץ מַכְאִב מִכֹּל סְבִיבֹתָם </a:t>
            </a:r>
            <a:r>
              <a:rPr lang="he-IL" dirty="0" err="1"/>
              <a:t>הַשָּׁאטִים</a:t>
            </a:r>
            <a:r>
              <a:rPr lang="he-IL" dirty="0"/>
              <a:t> אוֹתָם וְיָדְעוּ כִּי אֲנִי אֲדֹנָי יְהֹוִה: ס</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2C837E-CB17-5DEB-1D93-9A56F0B30D7F}"/>
              </a:ext>
            </a:extLst>
          </p:cNvPr>
          <p:cNvSpPr>
            <a:spLocks noGrp="1"/>
          </p:cNvSpPr>
          <p:nvPr>
            <p:ph type="title"/>
          </p:nvPr>
        </p:nvSpPr>
        <p:spPr>
          <a:xfrm>
            <a:off x="677334" y="198784"/>
            <a:ext cx="8596668" cy="818984"/>
          </a:xfrm>
        </p:spPr>
        <p:txBody>
          <a:bodyPr>
            <a:normAutofit/>
          </a:bodyPr>
          <a:lstStyle/>
          <a:p>
            <a:pPr algn="ctr"/>
            <a:r>
              <a:rPr lang="he-IL" dirty="0"/>
              <a:t>נבואת זכריה</a:t>
            </a:r>
          </a:p>
        </p:txBody>
      </p:sp>
      <p:sp>
        <p:nvSpPr>
          <p:cNvPr id="3" name="מציין מיקום תוכן 2">
            <a:extLst>
              <a:ext uri="{FF2B5EF4-FFF2-40B4-BE49-F238E27FC236}">
                <a16:creationId xmlns:a16="http://schemas.microsoft.com/office/drawing/2014/main" id="{AE5838F1-93CD-C3E9-95F0-CE57A8D1DC91}"/>
              </a:ext>
            </a:extLst>
          </p:cNvPr>
          <p:cNvSpPr>
            <a:spLocks noGrp="1"/>
          </p:cNvSpPr>
          <p:nvPr>
            <p:ph idx="1"/>
          </p:nvPr>
        </p:nvSpPr>
        <p:spPr>
          <a:xfrm>
            <a:off x="677334" y="1137037"/>
            <a:ext cx="8596668" cy="4904325"/>
          </a:xfrm>
        </p:spPr>
        <p:txBody>
          <a:bodyPr>
            <a:normAutofit/>
          </a:bodyPr>
          <a:lstStyle/>
          <a:p>
            <a:pPr algn="just"/>
            <a:r>
              <a:rPr lang="he-IL" dirty="0"/>
              <a:t>זכריה פרק ט פסוק א - ט</a:t>
            </a:r>
          </a:p>
          <a:p>
            <a:pPr algn="just"/>
            <a:r>
              <a:rPr lang="he-IL" dirty="0"/>
              <a:t>מַשָּׂא דְבַר יְהֹוָה בְּאֶרֶץ חַדְרָךְ וְדַמֶּשֶׂק מְנֻחָתוֹ כִּי לַיהֹוָה עֵין אָדָם וְכֹל שִׁבְטֵי יִשְׂרָאֵל: וְגַם חֲמָת תִּגְבָּל בָּהּ צֹר וְצִידוֹן כִּי חָכְמָה מְאֹד: וַתִּבֶן צֹר מָצוֹר לָהּ </a:t>
            </a:r>
            <a:r>
              <a:rPr lang="he-IL" dirty="0" err="1"/>
              <a:t>וַתִּצְבָּר</a:t>
            </a:r>
            <a:r>
              <a:rPr lang="he-IL" dirty="0"/>
              <a:t> כֶּסֶף כֶּעָפָר וְחָרוּץ כְּטִיט חוּצוֹת: הִנֵּה אֲדֹנָי </a:t>
            </a:r>
            <a:r>
              <a:rPr lang="he-IL" dirty="0" err="1"/>
              <a:t>יוֹרִשֶׁנָּה</a:t>
            </a:r>
            <a:r>
              <a:rPr lang="he-IL" dirty="0"/>
              <a:t> וְהִכָּה בַיָּם חֵילָהּ וְהִיא בָּאֵשׁ תֵּאָכֵל: </a:t>
            </a:r>
          </a:p>
          <a:p>
            <a:pPr algn="just"/>
            <a:r>
              <a:rPr lang="he-IL" dirty="0" err="1"/>
              <a:t>תֵּרֶא</a:t>
            </a:r>
            <a:r>
              <a:rPr lang="he-IL" dirty="0"/>
              <a:t> אַשְׁקְלוֹן וְתִירָא וְעַזָּה וְתָחִיל מְאֹד וְעֶקְרוֹן כִּי הֹבִישׁ מֶבָּטָהּ וְאָבַד מֶלֶךְ מֵעַזָּה וְאַשְׁקְלוֹן לֹא תֵשֵׁב: וְיָשַׁב מַמְזֵר בְּאַשְׁדּוֹד וְהִכְרַתִּי גְּאוֹן פְּלִשְׁתִּים: וַהֲסִרֹתִי דָמָיו מִפִּיו וְשִׁקֻּצָיו מִבֵּין שִׁנָּיו וְנִשְׁאַר גַּם הוּא </a:t>
            </a:r>
            <a:r>
              <a:rPr lang="he-IL" dirty="0" err="1"/>
              <a:t>לֵאלֹהֵינו</a:t>
            </a:r>
            <a:r>
              <a:rPr lang="he-IL" dirty="0"/>
              <a:t>ּ וְהָיָה כְּאַלֻּף בִּיהוּדָה וְעֶקְרוֹן כִּיבוּסִי: וְחָנִיתִי לְבֵיתִי מִצָּבָה מֵעֹבֵר וּמִשָּׁב וְלֹא יַעֲבֹר עֲלֵיהֶם עוֹד נֹגֵשׂ כִּי עַתָּה רָאִיתִי בְעֵינָי: ס </a:t>
            </a:r>
          </a:p>
          <a:p>
            <a:pPr algn="just"/>
            <a:r>
              <a:rPr lang="he-IL" dirty="0"/>
              <a:t>גִּילִי מְאֹד בַּת צִיּוֹן הָרִיעִי בַּת יְרוּשָׁלִַם הִנֵּה מַלְכֵּךְ יָבוֹא לָךְ צַדִּיק וְנוֹשָׁע הוּא עָנִי וְרֹכֵב עַל חֲמוֹר וְעַל עַיִר בֶּן </a:t>
            </a:r>
            <a:r>
              <a:rPr lang="he-IL" dirty="0" err="1"/>
              <a:t>אֲתֹנוֹת</a:t>
            </a:r>
            <a:r>
              <a:rPr lang="he-IL" dirty="0"/>
              <a:t>:</a:t>
            </a:r>
          </a:p>
        </p:txBody>
      </p:sp>
      <p:sp>
        <p:nvSpPr>
          <p:cNvPr id="4" name="מציין מיקום של מספר שקופית 3">
            <a:extLst>
              <a:ext uri="{FF2B5EF4-FFF2-40B4-BE49-F238E27FC236}">
                <a16:creationId xmlns:a16="http://schemas.microsoft.com/office/drawing/2014/main" id="{AC22D34E-FB8C-A4B3-B9AD-CE2EC0ACF157}"/>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21659698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4216AE-7B0D-16CC-AF11-1381DC96702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22C3A53-A647-0D32-98E2-35DD007D452F}"/>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537F828-959D-56E0-FA5D-E402E837A2CC}"/>
              </a:ext>
            </a:extLst>
          </p:cNvPr>
          <p:cNvSpPr>
            <a:spLocks noGrp="1"/>
          </p:cNvSpPr>
          <p:nvPr>
            <p:ph type="sldNum" sz="quarter" idx="12"/>
          </p:nvPr>
        </p:nvSpPr>
        <p:spPr/>
        <p:txBody>
          <a:bodyPr/>
          <a:lstStyle/>
          <a:p>
            <a:fld id="{519954A3-9DFD-4C44-94BA-B95130A3BA1C}" type="slidenum">
              <a:rPr lang="en-US" smtClean="0"/>
              <a:t>48</a:t>
            </a:fld>
            <a:endParaRPr lang="en-US" dirty="0"/>
          </a:p>
        </p:txBody>
      </p:sp>
      <p:pic>
        <p:nvPicPr>
          <p:cNvPr id="6" name="תמונה 5">
            <a:extLst>
              <a:ext uri="{FF2B5EF4-FFF2-40B4-BE49-F238E27FC236}">
                <a16:creationId xmlns:a16="http://schemas.microsoft.com/office/drawing/2014/main" id="{C1713D91-7AB2-BF59-FA66-C2123E72476F}"/>
              </a:ext>
            </a:extLst>
          </p:cNvPr>
          <p:cNvPicPr>
            <a:picLocks noChangeAspect="1"/>
          </p:cNvPicPr>
          <p:nvPr/>
        </p:nvPicPr>
        <p:blipFill>
          <a:blip r:embed="rId2"/>
          <a:stretch>
            <a:fillRect/>
          </a:stretch>
        </p:blipFill>
        <p:spPr>
          <a:xfrm>
            <a:off x="0" y="443582"/>
            <a:ext cx="12192000" cy="5970835"/>
          </a:xfrm>
          <a:prstGeom prst="rect">
            <a:avLst/>
          </a:prstGeom>
        </p:spPr>
      </p:pic>
    </p:spTree>
    <p:extLst>
      <p:ext uri="{BB962C8B-B14F-4D97-AF65-F5344CB8AC3E}">
        <p14:creationId xmlns:p14="http://schemas.microsoft.com/office/powerpoint/2010/main" val="15849417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C6C6BD-AFAB-AA69-4713-2DDA8BE6FFF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4ABE73A-D4BF-8DBC-57B4-B87026C961F5}"/>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51B6F9DB-ED1A-96E3-2759-54BA5053506B}"/>
              </a:ext>
            </a:extLst>
          </p:cNvPr>
          <p:cNvSpPr>
            <a:spLocks noGrp="1"/>
          </p:cNvSpPr>
          <p:nvPr>
            <p:ph type="sldNum" sz="quarter" idx="12"/>
          </p:nvPr>
        </p:nvSpPr>
        <p:spPr/>
        <p:txBody>
          <a:bodyPr/>
          <a:lstStyle/>
          <a:p>
            <a:fld id="{519954A3-9DFD-4C44-94BA-B95130A3BA1C}" type="slidenum">
              <a:rPr lang="en-US" smtClean="0"/>
              <a:t>49</a:t>
            </a:fld>
            <a:endParaRPr lang="en-US" dirty="0"/>
          </a:p>
        </p:txBody>
      </p:sp>
      <p:pic>
        <p:nvPicPr>
          <p:cNvPr id="6" name="תמונה 5">
            <a:extLst>
              <a:ext uri="{FF2B5EF4-FFF2-40B4-BE49-F238E27FC236}">
                <a16:creationId xmlns:a16="http://schemas.microsoft.com/office/drawing/2014/main" id="{6DDBA588-B87B-BA4D-8F60-7FDF0358A279}"/>
              </a:ext>
            </a:extLst>
          </p:cNvPr>
          <p:cNvPicPr>
            <a:picLocks noChangeAspect="1"/>
          </p:cNvPicPr>
          <p:nvPr/>
        </p:nvPicPr>
        <p:blipFill>
          <a:blip r:embed="rId2"/>
          <a:stretch>
            <a:fillRect/>
          </a:stretch>
        </p:blipFill>
        <p:spPr>
          <a:xfrm>
            <a:off x="-79513" y="0"/>
            <a:ext cx="12192000" cy="3259604"/>
          </a:xfrm>
          <a:prstGeom prst="rect">
            <a:avLst/>
          </a:prstGeom>
        </p:spPr>
      </p:pic>
      <p:pic>
        <p:nvPicPr>
          <p:cNvPr id="8" name="תמונה 7">
            <a:extLst>
              <a:ext uri="{FF2B5EF4-FFF2-40B4-BE49-F238E27FC236}">
                <a16:creationId xmlns:a16="http://schemas.microsoft.com/office/drawing/2014/main" id="{D53D555E-B3E8-0C39-C398-97C0F9CA1CDD}"/>
              </a:ext>
            </a:extLst>
          </p:cNvPr>
          <p:cNvPicPr>
            <a:picLocks noChangeAspect="1"/>
          </p:cNvPicPr>
          <p:nvPr/>
        </p:nvPicPr>
        <p:blipFill>
          <a:blip r:embed="rId3"/>
          <a:stretch>
            <a:fillRect/>
          </a:stretch>
        </p:blipFill>
        <p:spPr>
          <a:xfrm>
            <a:off x="135174" y="2399982"/>
            <a:ext cx="3339548" cy="4458018"/>
          </a:xfrm>
          <a:prstGeom prst="rect">
            <a:avLst/>
          </a:prstGeom>
        </p:spPr>
      </p:pic>
    </p:spTree>
    <p:extLst>
      <p:ext uri="{BB962C8B-B14F-4D97-AF65-F5344CB8AC3E}">
        <p14:creationId xmlns:p14="http://schemas.microsoft.com/office/powerpoint/2010/main" val="8579514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11253104" cy="5116946"/>
          </a:xfrm>
        </p:spPr>
        <p:txBody>
          <a:bodyPr/>
          <a:lstStyle/>
          <a:p>
            <a:r>
              <a:rPr lang="he-IL" dirty="0"/>
              <a:t>גבולות ההבטחה הם עד הר ההר מול נהר פרת.  </a:t>
            </a:r>
          </a:p>
          <a:p>
            <a:r>
              <a:rPr lang="he-IL" dirty="0"/>
              <a:t>גבולות חלוקת הארץ לשבטים הם עד צידון לשבט אשר וזבולון. </a:t>
            </a:r>
          </a:p>
          <a:p>
            <a:r>
              <a:rPr lang="he-IL" dirty="0"/>
              <a:t>שבט דן כובש חלק נוסף מחוץ לגבולות חלוקת הארץ.</a:t>
            </a:r>
          </a:p>
          <a:p>
            <a:r>
              <a:rPr lang="he-IL" dirty="0"/>
              <a:t>בצידון עצמה גרו גויים אפילו בזמן שלמה המלך.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pic>
        <p:nvPicPr>
          <p:cNvPr id="1026" name="Picture 2" descr="מפת גבולות ארץ ישראל - בגודל A3 כרומו כולל למינציה">
            <a:extLst>
              <a:ext uri="{FF2B5EF4-FFF2-40B4-BE49-F238E27FC236}">
                <a16:creationId xmlns:a16="http://schemas.microsoft.com/office/drawing/2014/main" id="{6F50923D-4EDF-5F96-0CA5-794C8DFB2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18" y="0"/>
            <a:ext cx="4354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חירם מלך צור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algn="just"/>
            <a:r>
              <a:rPr lang="he-IL" dirty="0"/>
              <a:t>מלכים א פרק ה פסוק טו - כ</a:t>
            </a:r>
          </a:p>
          <a:p>
            <a:pPr algn="just"/>
            <a:r>
              <a:rPr lang="he-IL" dirty="0"/>
              <a:t>וַיִּשְׁלַח חִירָם מֶלֶךְ צוֹר אֶת עֲבָדָיו אֶל שְׁלֹמֹה כִּי שָׁמַע כִּי אֹתוֹ מָשְׁחוּ לְמֶלֶךְ תַּחַת אָבִיהוּ כִּי אֹהֵב הָיָה חִירָם לְדָוִד כָּל הַיָּמִים: ס וַיִּשְׁלַח שְׁלֹמֹה אֶל חִירָם </a:t>
            </a:r>
            <a:r>
              <a:rPr lang="he-IL" dirty="0" err="1"/>
              <a:t>לֵאמֹר</a:t>
            </a:r>
            <a:r>
              <a:rPr lang="he-IL" dirty="0"/>
              <a:t>: אַתָּה יָדַעְתָּ אֶת דָּוִד אָבִי כִּי לֹא </a:t>
            </a:r>
            <a:r>
              <a:rPr lang="he-IL" dirty="0" err="1"/>
              <a:t>יָכֹל</a:t>
            </a:r>
            <a:r>
              <a:rPr lang="he-IL" dirty="0"/>
              <a:t> לִבְנוֹת בַּיִת לְשֵׁם יְהֹוָה </a:t>
            </a:r>
            <a:r>
              <a:rPr lang="he-IL" dirty="0" err="1"/>
              <a:t>אֱלֹהָיו</a:t>
            </a:r>
            <a:r>
              <a:rPr lang="he-IL" dirty="0"/>
              <a:t> מִפְּנֵי הַמִּלְחָמָה אֲשֶׁר סְבָבֻהוּ עַד תֵּת יְהֹוָה אֹתָם תַּחַת כַּפּוֹת רגלו רַגְלָי: וְעַתָּה הֵנִיחַ יְהֹוָה </a:t>
            </a:r>
            <a:r>
              <a:rPr lang="he-IL" dirty="0" err="1"/>
              <a:t>אֱלֹהַי</a:t>
            </a:r>
            <a:r>
              <a:rPr lang="he-IL" dirty="0"/>
              <a:t> לִי מִסָּבִיב אֵין שָׂטָן וְאֵין פֶּגַע רָע: וְהִנְנִי אֹמֵר לִבְנוֹת בַּיִת לְשֵׁם יְהֹוָה </a:t>
            </a:r>
            <a:r>
              <a:rPr lang="he-IL" dirty="0" err="1"/>
              <a:t>אֱלֹהָי</a:t>
            </a:r>
            <a:r>
              <a:rPr lang="he-IL" dirty="0"/>
              <a:t> כַּאֲשֶׁר דִּבֶּר יְהֹוָה אֶל דָּוִד אָבִי </a:t>
            </a:r>
            <a:r>
              <a:rPr lang="he-IL" dirty="0" err="1"/>
              <a:t>לֵאמֹר</a:t>
            </a:r>
            <a:r>
              <a:rPr lang="he-IL" dirty="0"/>
              <a:t> בִּנְךָ אֲשֶׁר אֶתֵּן תַּחְתֶּיךָ עַל </a:t>
            </a:r>
            <a:r>
              <a:rPr lang="he-IL" dirty="0" err="1"/>
              <a:t>כִּסְאֶך</a:t>
            </a:r>
            <a:r>
              <a:rPr lang="he-IL" dirty="0"/>
              <a:t>ָ הוּא יִבְנֶה הַבַּיִת לִשְׁמִי: וְעַתָּה </a:t>
            </a:r>
            <a:r>
              <a:rPr lang="he-IL" dirty="0" err="1"/>
              <a:t>צַוֵּה</a:t>
            </a:r>
            <a:r>
              <a:rPr lang="he-IL" dirty="0"/>
              <a:t> וְיִכְרְתוּ לִי אֲרָזִים מִן הַלְּבָנוֹן וַעֲבָדַי יִהְיוּ עִם עֲבָדֶיךָ וּשְׂכַר עֲבָדֶיךָ אֶתֵּן לְךָ כְּכֹל אֲשֶׁר תֹּאמֵר כִּי אַתָּה יָדַעְתָּ כִּי אֵין בָּנוּ אִישׁ יֹדֵעַ לִכְרָת עֵצִים </a:t>
            </a:r>
            <a:r>
              <a:rPr lang="he-IL" dirty="0" err="1"/>
              <a:t>כַּצִּדֹנִים</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
            <a:ext cx="4085497" cy="6798364"/>
          </a:xfrm>
        </p:spPr>
        <p:txBody>
          <a:bodyPr>
            <a:normAutofit lnSpcReduction="10000"/>
          </a:bodyPr>
          <a:lstStyle/>
          <a:p>
            <a:r>
              <a:rPr lang="he-IL" dirty="0"/>
              <a:t>הלבנון הוא שרשרת הרים בין נהר אל כביר בצפון לבין נהר אל קסמיה בדרום. שרשרת זו, הנמשכת לאורך 160 ק"מ, ברוחב ממוצע של 40 ק"מ, מתחלקת על ידי בקעת הלבנון לשני רכסים: הרי הלבנון ממערב, הנשקפים אל "מול חוף הים הגדול" (יהושע ט, א), והרי מול הלבנון ממזרח, הוא "הלבנון מזרח השמש" (שם </a:t>
            </a:r>
            <a:r>
              <a:rPr lang="he-IL" dirty="0" err="1"/>
              <a:t>יג</a:t>
            </a:r>
            <a:r>
              <a:rPr lang="he-IL" dirty="0"/>
              <a:t>, ה).</a:t>
            </a:r>
          </a:p>
          <a:p>
            <a:r>
              <a:rPr lang="he-IL" dirty="0"/>
              <a:t>הרי הלבנון מצטיינים בראשיהם הגבוהים והרמים, ובימי קדם נודעו גם בארזיהם הגבוהים, ארז-הלבנון: "צדיק כתמר יפרח, כארז בלבנון ישגה" (תהלים צב, </a:t>
            </a:r>
            <a:r>
              <a:rPr lang="he-IL" dirty="0" err="1"/>
              <a:t>יג</a:t>
            </a:r>
            <a:r>
              <a:rPr lang="he-IL" dirty="0"/>
              <a:t>). שיאו הגבוה של הלבנון הוא קרן א </a:t>
            </a:r>
            <a:r>
              <a:rPr lang="he-IL" dirty="0" err="1"/>
              <a:t>סאודה</a:t>
            </a:r>
            <a:r>
              <a:rPr lang="he-IL" dirty="0"/>
              <a:t> (3326 מ'), והשיא של מול הלבנון, הוא קצהו הדרומי, החרמון (2760).</a:t>
            </a:r>
          </a:p>
          <a:p>
            <a:r>
              <a:rPr lang="he-IL" dirty="0"/>
              <a:t>משורר שיר השירים מכנה את שניהם בשם המליצי "הררי נמרים" (אתי מלבנון, כלה; אתי מלבנון תבואי; </a:t>
            </a:r>
            <a:r>
              <a:rPr lang="he-IL" dirty="0" err="1"/>
              <a:t>תשורי</a:t>
            </a:r>
            <a:r>
              <a:rPr lang="he-IL" dirty="0"/>
              <a:t> מראש אמנה, מראש שניר וחרמון, ממעונות אריות, מהררי נמרים" – ד', ח), אולי משום שהיו משכן לחיות טרף אלה, ואולי בגלל האימה שמפילים צוקיהם הגבוהים.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52</a:t>
            </a:fld>
            <a:endParaRPr lang="en-US" dirty="0"/>
          </a:p>
        </p:txBody>
      </p:sp>
      <p:pic>
        <p:nvPicPr>
          <p:cNvPr id="6" name="תמונה 5">
            <a:extLst>
              <a:ext uri="{FF2B5EF4-FFF2-40B4-BE49-F238E27FC236}">
                <a16:creationId xmlns:a16="http://schemas.microsoft.com/office/drawing/2014/main" id="{CB13C95D-5602-3941-0D60-F85C9B0D8B82}"/>
              </a:ext>
            </a:extLst>
          </p:cNvPr>
          <p:cNvPicPr>
            <a:picLocks noChangeAspect="1"/>
          </p:cNvPicPr>
          <p:nvPr/>
        </p:nvPicPr>
        <p:blipFill>
          <a:blip r:embed="rId2"/>
          <a:stretch>
            <a:fillRect/>
          </a:stretch>
        </p:blipFill>
        <p:spPr>
          <a:xfrm>
            <a:off x="4794090" y="0"/>
            <a:ext cx="7279185" cy="6858000"/>
          </a:xfrm>
          <a:prstGeom prst="rect">
            <a:avLst/>
          </a:prstGeom>
        </p:spPr>
      </p:pic>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סמל גבורה</a:t>
            </a:r>
            <a:br>
              <a:rPr lang="he-IL" dirty="0"/>
            </a:br>
            <a:r>
              <a:rPr lang="he-IL" dirty="0"/>
              <a:t>כארז בלבנון ישגה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2160589"/>
            <a:ext cx="8596668" cy="4574166"/>
          </a:xfrm>
        </p:spPr>
        <p:txBody>
          <a:bodyPr>
            <a:normAutofit lnSpcReduction="10000"/>
          </a:bodyPr>
          <a:lstStyle/>
          <a:p>
            <a:r>
              <a:rPr lang="he-IL" dirty="0"/>
              <a:t>הלבנון היה בגלל ראשיו הגבוהים וארזיו "הרמים והנישאים" (ישעיהו ב, </a:t>
            </a:r>
            <a:r>
              <a:rPr lang="he-IL" dirty="0" err="1"/>
              <a:t>יג</a:t>
            </a:r>
            <a:r>
              <a:rPr lang="he-IL" dirty="0"/>
              <a:t>) לסמל הגבורה, הכבוד והחשיבות בפי הנביאים והמשוררים: "מראהו כלבנון, בחור כארזים" – שיר השירים ה, טו; "כבוד הלבנון ניתן לה..." – ישעיהו לה, ב; או במובן החשיבות: "גלעד אתה לי (מלך יהודה), ראש הלבנון" – ירמיהו </a:t>
            </a:r>
            <a:r>
              <a:rPr lang="he-IL" dirty="0" err="1"/>
              <a:t>כב</a:t>
            </a:r>
            <a:r>
              <a:rPr lang="he-IL" dirty="0"/>
              <a:t>, ו.</a:t>
            </a:r>
          </a:p>
          <a:p>
            <a:r>
              <a:rPr lang="he-IL" dirty="0"/>
              <a:t>תפארת הרים אלה היה הארז, שבימי קדם היו מרבים לטפח אותו. עץ סמיך וקשה זה, שפגיעת המזיקים בו מעטה בהשוואה לעצים אחרים, היה מבוקש מאוד מהפרת ועד הנילוס, ומלכי הקדם הרבו להשתמש בו </a:t>
            </a:r>
            <a:r>
              <a:rPr lang="he-IL" dirty="0" err="1"/>
              <a:t>לבנין</a:t>
            </a:r>
            <a:r>
              <a:rPr lang="he-IL" dirty="0"/>
              <a:t> בתי מקדש, היכלים וארמונות מלכים, וגם לפסלי אלים וארונות יקרים לקבורת מתים. לאור השימוש הרב הזה בארזים, תובן התפארותו של סנחריב: "אני עליתי מרום הרים, ירכתי לבנון, ואכרות קומת ארזיו" (ישעיהו </a:t>
            </a:r>
            <a:r>
              <a:rPr lang="he-IL" dirty="0" err="1"/>
              <a:t>לז</a:t>
            </a:r>
            <a:r>
              <a:rPr lang="he-IL" dirty="0"/>
              <a:t>, כד), ושמחת ארזי לבנון על מפלת מלך בבל: "מאז שכבת לא יעלה הכורת עלינו" (ישעיהו יד, ח).</a:t>
            </a:r>
          </a:p>
          <a:p>
            <a:r>
              <a:rPr lang="he-IL" dirty="0"/>
              <a:t>כיום אין הלבנון עשיר בארזים כמו בימים מקדם, ואין הם מצויים בו, פרט לקבוצות קטנות של ארזים עתיקים, כגון: חורשת העצים הרמים ליד הכפר עליי בדרך בירות-דמשק, והארזים הנישאים אשר </a:t>
            </a:r>
            <a:r>
              <a:rPr lang="he-IL"/>
              <a:t>בחורשה במורד </a:t>
            </a:r>
            <a:r>
              <a:rPr lang="he-IL" dirty="0"/>
              <a:t>ג'בל </a:t>
            </a:r>
            <a:r>
              <a:rPr lang="he-IL" dirty="0" err="1"/>
              <a:t>מכמל</a:t>
            </a:r>
            <a:r>
              <a:rPr lang="he-IL" dirty="0"/>
              <a:t> (הר ההר) מעל לעיירה המרונית </a:t>
            </a:r>
            <a:r>
              <a:rPr lang="he-IL" dirty="0" err="1"/>
              <a:t>בישאררה</a:t>
            </a:r>
            <a:r>
              <a:rPr lang="he-IL" dirty="0"/>
              <a:t>. אחדים מעצים אלה, המתרוממים לגובה של 52 מ', נחשבים ל"זקנים מופלגים", אולי מימיהם של חירם ושלמה. המרונים מעריצים אותם, אוסרים את כריתתם, ומכנים אותם בשם: ארז א רב, המקביל לכינוי העברי: ארזי אל.</a:t>
            </a:r>
            <a:br>
              <a:rPr lang="he-IL" dirty="0"/>
            </a:b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הגבול הסופי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62500" lnSpcReduction="20000"/>
          </a:bodyPr>
          <a:lstStyle/>
          <a:p>
            <a:r>
              <a:rPr lang="he-IL" dirty="0"/>
              <a:t>ב-23 בדצמבר 1920 נחתם הסכם בין בריטניה לצרפת. צרפת ויתרה על מקצת משטחי הגליל, והותירה בידיה את נהר הליטני, מקורות הירדן, את מרבית הגולן ואת החרמון. כדי להגדיר גבול מדויק בין תחומי השליטה של המנדט הבריטי והמנדט הצרפתי מצפון, הוקמה ועדה שבראשה עמדו קציני הצבא </a:t>
            </a:r>
            <a:r>
              <a:rPr lang="he-IL" dirty="0" err="1"/>
              <a:t>ניוקומב</a:t>
            </a:r>
            <a:r>
              <a:rPr lang="he-IL" dirty="0"/>
              <a:t> הבריטי ופולה הצרפתי, שירדו לשטח. הוועדה פעלה במשך כשנה, 1921-1922. קביעת הגבול הייתה לפי הישובים שהיו בשטח, שלא יחצה שדות חקלאיים, לפי מקורות המים, ודרכים.</a:t>
            </a:r>
            <a:endParaRPr lang="en-US" dirty="0"/>
          </a:p>
          <a:p>
            <a:r>
              <a:rPr lang="he-IL" dirty="0"/>
              <a:t>התנועה הציונית דחפה לגבול הליטני בצפון, ובסוף נקבע קו פרשת המים של הליטני.</a:t>
            </a:r>
            <a:endParaRPr lang="en-US" dirty="0"/>
          </a:p>
          <a:p>
            <a:r>
              <a:rPr lang="he-IL" dirty="0"/>
              <a:t>הבריטים דאגו שכמה שיותר מקורות מים יהיה בשטח שבו בעתיד תוקם המדינה היהודית. לכן הגבולות בצפון-מזרח: הכנרת – הגבול עובר במרחק 10 מטר מהחוף המזרחי של הכנרת ועד לעין גב, כמאגר מים למדינה העתידית; הירדן – הגבול ממזרח לנהר הירדן; רמת הגולן – חלק בשטח הבריטי, והיו שינויים בעקבות מלחמות.</a:t>
            </a:r>
            <a:endParaRPr lang="en-US" dirty="0"/>
          </a:p>
          <a:p>
            <a:r>
              <a:rPr lang="he-IL" dirty="0"/>
              <a:t>הוועדה השיגה שיפור ניכר לטובת הבריטים בשליטה על מי הירדן, הכנרת והירמוך התחתון. בתמורה שילמו הבריטים בשטחים במערב הגולן.</a:t>
            </a:r>
            <a:endParaRPr lang="en-US" dirty="0"/>
          </a:p>
          <a:p>
            <a:r>
              <a:rPr lang="he-IL" u="sng" dirty="0">
                <a:hlinkClick r:id="rId2"/>
              </a:rPr>
              <a:t>למפת התפתחות גבולה הצפוני של ארץ ישראל המנדטורית 1916-1924</a:t>
            </a:r>
            <a:endParaRPr lang="en-US" dirty="0"/>
          </a:p>
          <a:p>
            <a:r>
              <a:rPr lang="he-IL" dirty="0"/>
              <a:t>הגבול קיבל הכרה בין-לאומית בשנת 1924, והיה הגבול גם אחרי 1948.</a:t>
            </a:r>
            <a:endParaRPr lang="en-US" dirty="0"/>
          </a:p>
          <a:p>
            <a:r>
              <a:rPr lang="he-IL" dirty="0"/>
              <a:t>גבול הצפון מ-1923:</a:t>
            </a:r>
            <a:endParaRPr lang="en-US" dirty="0"/>
          </a:p>
          <a:p>
            <a:pPr lvl="0"/>
            <a:r>
              <a:rPr lang="he-IL" dirty="0"/>
              <a:t>אורך הגבול מראש הנקרה ועד לירמוך 157 ק"מ</a:t>
            </a:r>
            <a:endParaRPr lang="en-US" dirty="0"/>
          </a:p>
          <a:p>
            <a:pPr lvl="0"/>
            <a:r>
              <a:rPr lang="he-IL" dirty="0"/>
              <a:t>סוריה ולבנון היו בשליטה צרפתית</a:t>
            </a:r>
            <a:endParaRPr lang="en-US" dirty="0"/>
          </a:p>
          <a:p>
            <a:pPr lvl="0"/>
            <a:r>
              <a:rPr lang="he-IL" dirty="0"/>
              <a:t>סוריה קיבלה עצמאות בשנת 1946, ולבנון בשנת 1944</a:t>
            </a:r>
            <a:endParaRPr lang="en-US" dirty="0"/>
          </a:p>
          <a:p>
            <a:pPr lvl="0"/>
            <a:r>
              <a:rPr lang="he-IL" dirty="0"/>
              <a:t>הגבול סומן באבנים</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55</a:t>
            </a:fld>
            <a:endParaRPr lang="en-US" dirty="0"/>
          </a:p>
        </p:txBody>
      </p:sp>
      <p:pic>
        <p:nvPicPr>
          <p:cNvPr id="6" name="תמונה 5">
            <a:extLst>
              <a:ext uri="{FF2B5EF4-FFF2-40B4-BE49-F238E27FC236}">
                <a16:creationId xmlns:a16="http://schemas.microsoft.com/office/drawing/2014/main" id="{FFEBB77C-858F-6694-7CB4-DC4A736E31A2}"/>
              </a:ext>
            </a:extLst>
          </p:cNvPr>
          <p:cNvPicPr>
            <a:picLocks noChangeAspect="1"/>
          </p:cNvPicPr>
          <p:nvPr/>
        </p:nvPicPr>
        <p:blipFill>
          <a:blip r:embed="rId2"/>
          <a:stretch>
            <a:fillRect/>
          </a:stretch>
        </p:blipFill>
        <p:spPr>
          <a:xfrm>
            <a:off x="506205" y="0"/>
            <a:ext cx="11179590" cy="6858000"/>
          </a:xfrm>
          <a:prstGeom prst="rect">
            <a:avLst/>
          </a:prstGeom>
        </p:spPr>
      </p:pic>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4_פיאה">
  <a:themeElements>
    <a:clrScheme name="פיאה">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פיאה">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יאה">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7.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37980</TotalTime>
  <Words>6234</Words>
  <Application>Microsoft Office PowerPoint</Application>
  <PresentationFormat>מסך רחב</PresentationFormat>
  <Paragraphs>322</Paragraphs>
  <Slides>55</Slides>
  <Notes>1</Notes>
  <HiddenSlides>0</HiddenSlides>
  <MMClips>0</MMClips>
  <ScaleCrop>false</ScaleCrop>
  <HeadingPairs>
    <vt:vector size="6" baseType="variant">
      <vt:variant>
        <vt:lpstr>גופנים בשימוש</vt:lpstr>
      </vt:variant>
      <vt:variant>
        <vt:i4>9</vt:i4>
      </vt:variant>
      <vt:variant>
        <vt:lpstr>ערכת נושא</vt:lpstr>
      </vt:variant>
      <vt:variant>
        <vt:i4>6</vt:i4>
      </vt:variant>
      <vt:variant>
        <vt:lpstr>כותרות שקופיות</vt:lpstr>
      </vt:variant>
      <vt:variant>
        <vt:i4>55</vt:i4>
      </vt:variant>
    </vt:vector>
  </HeadingPairs>
  <TitlesOfParts>
    <vt:vector size="70" baseType="lpstr">
      <vt:lpstr>Aharoni</vt:lpstr>
      <vt:lpstr>Arial</vt:lpstr>
      <vt:lpstr>Calibri</vt:lpstr>
      <vt:lpstr>Calibri Light</vt:lpstr>
      <vt:lpstr>David</vt:lpstr>
      <vt:lpstr>inherit</vt:lpstr>
      <vt:lpstr>Open Sans Hebrew</vt:lpstr>
      <vt:lpstr>Trebuchet MS</vt:lpstr>
      <vt:lpstr>Wingdings 3</vt:lpstr>
      <vt:lpstr>2_פיאה</vt:lpstr>
      <vt:lpstr>ערכת נושא Office</vt:lpstr>
      <vt:lpstr>פיאה</vt:lpstr>
      <vt:lpstr>3_פיאה</vt:lpstr>
      <vt:lpstr>1_פיאה</vt:lpstr>
      <vt:lpstr>4_פיאה</vt:lpstr>
      <vt:lpstr>קיצור תולדות רומן ישראל-לבנון </vt:lpstr>
      <vt:lpstr>לבנון מבריאת העולם ועד היום וגם בעתיד</vt:lpstr>
      <vt:lpstr>אברהם אבינו מגיע ללבנון</vt:lpstr>
      <vt:lpstr>אברהם אבינו מגיע ללבנון</vt:lpstr>
      <vt:lpstr>בסוף זה חייב להיגמר בליטני  </vt:lpstr>
      <vt:lpstr>מצגת של PowerPoint‏</vt:lpstr>
      <vt:lpstr>טבריה</vt:lpstr>
      <vt:lpstr>מי שברך</vt:lpstr>
      <vt:lpstr>מתי יהיה שלום?</vt:lpstr>
      <vt:lpstr>מי שענה לאבותינו – הוא יעננו</vt:lpstr>
      <vt:lpstr>כיצד נקבעים גבולות הארץ</vt:lpstr>
      <vt:lpstr>שלוש סוגי גבולות</vt:lpstr>
      <vt:lpstr>גבולות מסעי</vt:lpstr>
      <vt:lpstr>             גבולות ההבטחה</vt:lpstr>
      <vt:lpstr>             גבולות מסעי - הר ההר</vt:lpstr>
      <vt:lpstr>מצגת של PowerPoint‏</vt:lpstr>
      <vt:lpstr>מצגת של PowerPoint‏</vt:lpstr>
      <vt:lpstr>             כיבוש יהושע</vt:lpstr>
      <vt:lpstr>כיבוש יהושע בלבנון</vt:lpstr>
      <vt:lpstr>מלחמת יהושע בבקעת לבנון</vt:lpstr>
      <vt:lpstr>כיבוש יהושע בלבנון</vt:lpstr>
      <vt:lpstr>מצגת של PowerPoint‏</vt:lpstr>
      <vt:lpstr>קדש – עיר נפתלי </vt:lpstr>
      <vt:lpstr>כיבוש עולי בבל</vt:lpstr>
      <vt:lpstr>נבואת זכריה</vt:lpstr>
      <vt:lpstr>הקשר בין עזה ללבנון </vt:lpstr>
      <vt:lpstr>יששום</vt:lpstr>
      <vt:lpstr>מצגת של PowerPoint‏</vt:lpstr>
      <vt:lpstr>ארץ ישראל – ארץ הלבנון</vt:lpstr>
      <vt:lpstr>שאלות הלכתיות</vt:lpstr>
      <vt:lpstr>מצאנו סתירה בין הפסוקים איזה שבט קיבל את קרית אתא? </vt:lpstr>
      <vt:lpstr>הקמת ישוב יהודי בבירות</vt:lpstr>
      <vt:lpstr>לבנון - פירוש</vt:lpstr>
      <vt:lpstr>לבנון – בית המקדש</vt:lpstr>
      <vt:lpstr>הרי הלבנון ובקעת הלבנון</vt:lpstr>
      <vt:lpstr>מה פירוש המילה לבנון?</vt:lpstr>
      <vt:lpstr>אש"פ מגיע לארץ הארזים </vt:lpstr>
      <vt:lpstr>מבצע ליטאני</vt:lpstr>
      <vt:lpstr>מבצע שלום הגליל</vt:lpstr>
      <vt:lpstr>היום שאחרי שלום הגליל</vt:lpstr>
      <vt:lpstr>הנסיגה מלבנון</vt:lpstr>
      <vt:lpstr>החלקים שלא כבשו  בזמן יהושע</vt:lpstr>
      <vt:lpstr>החלקים שלא כבשו  בזמן יהושע</vt:lpstr>
      <vt:lpstr>מטרת החמאס והחיזבלה</vt:lpstr>
      <vt:lpstr>הבוץ הלבנוני</vt:lpstr>
      <vt:lpstr>הנבואה על צידון</vt:lpstr>
      <vt:lpstr>נבואת זכריה</vt:lpstr>
      <vt:lpstr>מצגת של PowerPoint‏</vt:lpstr>
      <vt:lpstr>מצגת של PowerPoint‏</vt:lpstr>
      <vt:lpstr>מצגת של PowerPoint‏</vt:lpstr>
      <vt:lpstr>חירם מלך צור</vt:lpstr>
      <vt:lpstr>מצגת של PowerPoint‏</vt:lpstr>
      <vt:lpstr>סמל גבורה כארז בלבנון ישגה</vt:lpstr>
      <vt:lpstr>הגבול הסופי</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21</cp:revision>
  <cp:lastPrinted>2024-02-26T05:45:50Z</cp:lastPrinted>
  <dcterms:created xsi:type="dcterms:W3CDTF">2024-02-23T09:02:47Z</dcterms:created>
  <dcterms:modified xsi:type="dcterms:W3CDTF">2026-10-18T02:12:14Z</dcterms:modified>
</cp:coreProperties>
</file>