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013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FEB74CD6-2FB9-4C86-8A9B-DEEA2E812BE3}"/>
    <pc:docChg chg="delSld delMainMaster">
      <pc:chgData name="יהודה טאוב" userId="80c2dbd02819b45c" providerId="LiveId" clId="{FEB74CD6-2FB9-4C86-8A9B-DEEA2E812BE3}" dt="2025-01-22T05:39:31.564" v="0" actId="2696"/>
      <pc:docMkLst>
        <pc:docMk/>
      </pc:docMkLst>
      <pc:sldChg chg="del">
        <pc:chgData name="יהודה טאוב" userId="80c2dbd02819b45c" providerId="LiveId" clId="{FEB74CD6-2FB9-4C86-8A9B-DEEA2E812BE3}" dt="2025-01-22T05:39:31.564" v="0" actId="2696"/>
        <pc:sldMkLst>
          <pc:docMk/>
          <pc:sldMk cId="1349966271" sldId="258"/>
        </pc:sldMkLst>
      </pc:sldChg>
      <pc:sldChg chg="del">
        <pc:chgData name="יהודה טאוב" userId="80c2dbd02819b45c" providerId="LiveId" clId="{FEB74CD6-2FB9-4C86-8A9B-DEEA2E812BE3}" dt="2025-01-22T05:39:31.564" v="0" actId="2696"/>
        <pc:sldMkLst>
          <pc:docMk/>
          <pc:sldMk cId="4265500112" sldId="259"/>
        </pc:sldMkLst>
      </pc:sldChg>
      <pc:sldChg chg="del">
        <pc:chgData name="יהודה טאוב" userId="80c2dbd02819b45c" providerId="LiveId" clId="{FEB74CD6-2FB9-4C86-8A9B-DEEA2E812BE3}" dt="2025-01-22T05:39:31.564" v="0" actId="2696"/>
        <pc:sldMkLst>
          <pc:docMk/>
          <pc:sldMk cId="3633982201" sldId="260"/>
        </pc:sldMkLst>
      </pc:sldChg>
      <pc:sldChg chg="del">
        <pc:chgData name="יהודה טאוב" userId="80c2dbd02819b45c" providerId="LiveId" clId="{FEB74CD6-2FB9-4C86-8A9B-DEEA2E812BE3}" dt="2025-01-22T05:39:31.564" v="0" actId="2696"/>
        <pc:sldMkLst>
          <pc:docMk/>
          <pc:sldMk cId="1782830011" sldId="261"/>
        </pc:sldMkLst>
      </pc:sldChg>
      <pc:sldChg chg="del">
        <pc:chgData name="יהודה טאוב" userId="80c2dbd02819b45c" providerId="LiveId" clId="{FEB74CD6-2FB9-4C86-8A9B-DEEA2E812BE3}" dt="2025-01-22T05:39:31.564" v="0" actId="2696"/>
        <pc:sldMkLst>
          <pc:docMk/>
          <pc:sldMk cId="1115004992" sldId="262"/>
        </pc:sldMkLst>
      </pc:sldChg>
      <pc:sldChg chg="del">
        <pc:chgData name="יהודה טאוב" userId="80c2dbd02819b45c" providerId="LiveId" clId="{FEB74CD6-2FB9-4C86-8A9B-DEEA2E812BE3}" dt="2025-01-22T05:39:31.564" v="0" actId="2696"/>
        <pc:sldMkLst>
          <pc:docMk/>
          <pc:sldMk cId="3935941721" sldId="263"/>
        </pc:sldMkLst>
      </pc:sldChg>
      <pc:sldChg chg="del">
        <pc:chgData name="יהודה טאוב" userId="80c2dbd02819b45c" providerId="LiveId" clId="{FEB74CD6-2FB9-4C86-8A9B-DEEA2E812BE3}" dt="2025-01-22T05:39:31.564" v="0" actId="2696"/>
        <pc:sldMkLst>
          <pc:docMk/>
          <pc:sldMk cId="3604712087" sldId="264"/>
        </pc:sldMkLst>
      </pc:sldChg>
      <pc:sldChg chg="del">
        <pc:chgData name="יהודה טאוב" userId="80c2dbd02819b45c" providerId="LiveId" clId="{FEB74CD6-2FB9-4C86-8A9B-DEEA2E812BE3}" dt="2025-01-22T05:39:31.564" v="0" actId="2696"/>
        <pc:sldMkLst>
          <pc:docMk/>
          <pc:sldMk cId="3547530230" sldId="265"/>
        </pc:sldMkLst>
      </pc:sldChg>
      <pc:sldChg chg="del">
        <pc:chgData name="יהודה טאוב" userId="80c2dbd02819b45c" providerId="LiveId" clId="{FEB74CD6-2FB9-4C86-8A9B-DEEA2E812BE3}" dt="2025-01-22T05:39:31.564" v="0" actId="2696"/>
        <pc:sldMkLst>
          <pc:docMk/>
          <pc:sldMk cId="836007656" sldId="266"/>
        </pc:sldMkLst>
      </pc:sldChg>
      <pc:sldChg chg="del">
        <pc:chgData name="יהודה טאוב" userId="80c2dbd02819b45c" providerId="LiveId" clId="{FEB74CD6-2FB9-4C86-8A9B-DEEA2E812BE3}" dt="2025-01-22T05:39:31.564" v="0" actId="2696"/>
        <pc:sldMkLst>
          <pc:docMk/>
          <pc:sldMk cId="2712146017" sldId="267"/>
        </pc:sldMkLst>
      </pc:sldChg>
      <pc:sldChg chg="del">
        <pc:chgData name="יהודה טאוב" userId="80c2dbd02819b45c" providerId="LiveId" clId="{FEB74CD6-2FB9-4C86-8A9B-DEEA2E812BE3}" dt="2025-01-22T05:39:31.564" v="0" actId="2696"/>
        <pc:sldMkLst>
          <pc:docMk/>
          <pc:sldMk cId="3720559485" sldId="268"/>
        </pc:sldMkLst>
      </pc:sldChg>
      <pc:sldChg chg="del">
        <pc:chgData name="יהודה טאוב" userId="80c2dbd02819b45c" providerId="LiveId" clId="{FEB74CD6-2FB9-4C86-8A9B-DEEA2E812BE3}" dt="2025-01-22T05:39:31.564" v="0" actId="2696"/>
        <pc:sldMkLst>
          <pc:docMk/>
          <pc:sldMk cId="3551352468" sldId="269"/>
        </pc:sldMkLst>
      </pc:sldChg>
      <pc:sldChg chg="del">
        <pc:chgData name="יהודה טאוב" userId="80c2dbd02819b45c" providerId="LiveId" clId="{FEB74CD6-2FB9-4C86-8A9B-DEEA2E812BE3}" dt="2025-01-22T05:39:31.564" v="0" actId="2696"/>
        <pc:sldMkLst>
          <pc:docMk/>
          <pc:sldMk cId="475097460" sldId="270"/>
        </pc:sldMkLst>
      </pc:sldChg>
      <pc:sldChg chg="del">
        <pc:chgData name="יהודה טאוב" userId="80c2dbd02819b45c" providerId="LiveId" clId="{FEB74CD6-2FB9-4C86-8A9B-DEEA2E812BE3}" dt="2025-01-22T05:39:31.564" v="0" actId="2696"/>
        <pc:sldMkLst>
          <pc:docMk/>
          <pc:sldMk cId="2507988384" sldId="271"/>
        </pc:sldMkLst>
      </pc:sldChg>
      <pc:sldChg chg="del">
        <pc:chgData name="יהודה טאוב" userId="80c2dbd02819b45c" providerId="LiveId" clId="{FEB74CD6-2FB9-4C86-8A9B-DEEA2E812BE3}" dt="2025-01-22T05:39:31.564" v="0" actId="2696"/>
        <pc:sldMkLst>
          <pc:docMk/>
          <pc:sldMk cId="2546807688" sldId="272"/>
        </pc:sldMkLst>
      </pc:sldChg>
      <pc:sldChg chg="del">
        <pc:chgData name="יהודה טאוב" userId="80c2dbd02819b45c" providerId="LiveId" clId="{FEB74CD6-2FB9-4C86-8A9B-DEEA2E812BE3}" dt="2025-01-22T05:39:31.564" v="0" actId="2696"/>
        <pc:sldMkLst>
          <pc:docMk/>
          <pc:sldMk cId="1111734381" sldId="273"/>
        </pc:sldMkLst>
      </pc:sldChg>
      <pc:sldChg chg="del">
        <pc:chgData name="יהודה טאוב" userId="80c2dbd02819b45c" providerId="LiveId" clId="{FEB74CD6-2FB9-4C86-8A9B-DEEA2E812BE3}" dt="2025-01-22T05:39:31.564" v="0" actId="2696"/>
        <pc:sldMkLst>
          <pc:docMk/>
          <pc:sldMk cId="2908742363" sldId="274"/>
        </pc:sldMkLst>
      </pc:sldChg>
      <pc:sldChg chg="del">
        <pc:chgData name="יהודה טאוב" userId="80c2dbd02819b45c" providerId="LiveId" clId="{FEB74CD6-2FB9-4C86-8A9B-DEEA2E812BE3}" dt="2025-01-22T05:39:31.564" v="0" actId="2696"/>
        <pc:sldMkLst>
          <pc:docMk/>
          <pc:sldMk cId="3507484258" sldId="275"/>
        </pc:sldMkLst>
      </pc:sldChg>
      <pc:sldChg chg="del">
        <pc:chgData name="יהודה טאוב" userId="80c2dbd02819b45c" providerId="LiveId" clId="{FEB74CD6-2FB9-4C86-8A9B-DEEA2E812BE3}" dt="2025-01-22T05:39:31.564" v="0" actId="2696"/>
        <pc:sldMkLst>
          <pc:docMk/>
          <pc:sldMk cId="3978136759" sldId="276"/>
        </pc:sldMkLst>
      </pc:sldChg>
      <pc:sldChg chg="del">
        <pc:chgData name="יהודה טאוב" userId="80c2dbd02819b45c" providerId="LiveId" clId="{FEB74CD6-2FB9-4C86-8A9B-DEEA2E812BE3}" dt="2025-01-22T05:39:31.564" v="0" actId="2696"/>
        <pc:sldMkLst>
          <pc:docMk/>
          <pc:sldMk cId="4147067907" sldId="277"/>
        </pc:sldMkLst>
      </pc:sldChg>
      <pc:sldMasterChg chg="del delSldLayout">
        <pc:chgData name="יהודה טאוב" userId="80c2dbd02819b45c" providerId="LiveId" clId="{FEB74CD6-2FB9-4C86-8A9B-DEEA2E812BE3}" dt="2025-01-22T05:39:31.564" v="0" actId="2696"/>
        <pc:sldMasterMkLst>
          <pc:docMk/>
          <pc:sldMasterMk cId="3420699800" sldId="2147483660"/>
        </pc:sldMasterMkLst>
        <pc:sldLayoutChg chg="del">
          <pc:chgData name="יהודה טאוב" userId="80c2dbd02819b45c" providerId="LiveId" clId="{FEB74CD6-2FB9-4C86-8A9B-DEEA2E812BE3}" dt="2025-01-22T05:39:31.564" v="0" actId="2696"/>
          <pc:sldLayoutMkLst>
            <pc:docMk/>
            <pc:sldMasterMk cId="3420699800" sldId="2147483660"/>
            <pc:sldLayoutMk cId="2600423822" sldId="2147483661"/>
          </pc:sldLayoutMkLst>
        </pc:sldLayoutChg>
        <pc:sldLayoutChg chg="del">
          <pc:chgData name="יהודה טאוב" userId="80c2dbd02819b45c" providerId="LiveId" clId="{FEB74CD6-2FB9-4C86-8A9B-DEEA2E812BE3}" dt="2025-01-22T05:39:31.564" v="0" actId="2696"/>
          <pc:sldLayoutMkLst>
            <pc:docMk/>
            <pc:sldMasterMk cId="3420699800" sldId="2147483660"/>
            <pc:sldLayoutMk cId="2715819500" sldId="2147483662"/>
          </pc:sldLayoutMkLst>
        </pc:sldLayoutChg>
        <pc:sldLayoutChg chg="del">
          <pc:chgData name="יהודה טאוב" userId="80c2dbd02819b45c" providerId="LiveId" clId="{FEB74CD6-2FB9-4C86-8A9B-DEEA2E812BE3}" dt="2025-01-22T05:39:31.564" v="0" actId="2696"/>
          <pc:sldLayoutMkLst>
            <pc:docMk/>
            <pc:sldMasterMk cId="3420699800" sldId="2147483660"/>
            <pc:sldLayoutMk cId="182210608" sldId="2147483663"/>
          </pc:sldLayoutMkLst>
        </pc:sldLayoutChg>
        <pc:sldLayoutChg chg="del">
          <pc:chgData name="יהודה טאוב" userId="80c2dbd02819b45c" providerId="LiveId" clId="{FEB74CD6-2FB9-4C86-8A9B-DEEA2E812BE3}" dt="2025-01-22T05:39:31.564" v="0" actId="2696"/>
          <pc:sldLayoutMkLst>
            <pc:docMk/>
            <pc:sldMasterMk cId="3420699800" sldId="2147483660"/>
            <pc:sldLayoutMk cId="2279770747" sldId="2147483664"/>
          </pc:sldLayoutMkLst>
        </pc:sldLayoutChg>
        <pc:sldLayoutChg chg="del">
          <pc:chgData name="יהודה טאוב" userId="80c2dbd02819b45c" providerId="LiveId" clId="{FEB74CD6-2FB9-4C86-8A9B-DEEA2E812BE3}" dt="2025-01-22T05:39:31.564" v="0" actId="2696"/>
          <pc:sldLayoutMkLst>
            <pc:docMk/>
            <pc:sldMasterMk cId="3420699800" sldId="2147483660"/>
            <pc:sldLayoutMk cId="1418183949" sldId="2147483665"/>
          </pc:sldLayoutMkLst>
        </pc:sldLayoutChg>
        <pc:sldLayoutChg chg="del">
          <pc:chgData name="יהודה טאוב" userId="80c2dbd02819b45c" providerId="LiveId" clId="{FEB74CD6-2FB9-4C86-8A9B-DEEA2E812BE3}" dt="2025-01-22T05:39:31.564" v="0" actId="2696"/>
          <pc:sldLayoutMkLst>
            <pc:docMk/>
            <pc:sldMasterMk cId="3420699800" sldId="2147483660"/>
            <pc:sldLayoutMk cId="1132276703" sldId="2147483666"/>
          </pc:sldLayoutMkLst>
        </pc:sldLayoutChg>
        <pc:sldLayoutChg chg="del">
          <pc:chgData name="יהודה טאוב" userId="80c2dbd02819b45c" providerId="LiveId" clId="{FEB74CD6-2FB9-4C86-8A9B-DEEA2E812BE3}" dt="2025-01-22T05:39:31.564" v="0" actId="2696"/>
          <pc:sldLayoutMkLst>
            <pc:docMk/>
            <pc:sldMasterMk cId="3420699800" sldId="2147483660"/>
            <pc:sldLayoutMk cId="3403864293" sldId="2147483667"/>
          </pc:sldLayoutMkLst>
        </pc:sldLayoutChg>
        <pc:sldLayoutChg chg="del">
          <pc:chgData name="יהודה טאוב" userId="80c2dbd02819b45c" providerId="LiveId" clId="{FEB74CD6-2FB9-4C86-8A9B-DEEA2E812BE3}" dt="2025-01-22T05:39:31.564" v="0" actId="2696"/>
          <pc:sldLayoutMkLst>
            <pc:docMk/>
            <pc:sldMasterMk cId="3420699800" sldId="2147483660"/>
            <pc:sldLayoutMk cId="2078761136" sldId="2147483668"/>
          </pc:sldLayoutMkLst>
        </pc:sldLayoutChg>
        <pc:sldLayoutChg chg="del">
          <pc:chgData name="יהודה טאוב" userId="80c2dbd02819b45c" providerId="LiveId" clId="{FEB74CD6-2FB9-4C86-8A9B-DEEA2E812BE3}" dt="2025-01-22T05:39:31.564" v="0" actId="2696"/>
          <pc:sldLayoutMkLst>
            <pc:docMk/>
            <pc:sldMasterMk cId="3420699800" sldId="2147483660"/>
            <pc:sldLayoutMk cId="2949436535" sldId="2147483669"/>
          </pc:sldLayoutMkLst>
        </pc:sldLayoutChg>
        <pc:sldLayoutChg chg="del">
          <pc:chgData name="יהודה טאוב" userId="80c2dbd02819b45c" providerId="LiveId" clId="{FEB74CD6-2FB9-4C86-8A9B-DEEA2E812BE3}" dt="2025-01-22T05:39:31.564" v="0" actId="2696"/>
          <pc:sldLayoutMkLst>
            <pc:docMk/>
            <pc:sldMasterMk cId="3420699800" sldId="2147483660"/>
            <pc:sldLayoutMk cId="1828205781" sldId="2147483670"/>
          </pc:sldLayoutMkLst>
        </pc:sldLayoutChg>
        <pc:sldLayoutChg chg="del">
          <pc:chgData name="יהודה טאוב" userId="80c2dbd02819b45c" providerId="LiveId" clId="{FEB74CD6-2FB9-4C86-8A9B-DEEA2E812BE3}" dt="2025-01-22T05:39:31.564" v="0" actId="2696"/>
          <pc:sldLayoutMkLst>
            <pc:docMk/>
            <pc:sldMasterMk cId="3420699800" sldId="2147483660"/>
            <pc:sldLayoutMk cId="963923154" sldId="2147483671"/>
          </pc:sldLayoutMkLst>
        </pc:sldLayoutChg>
        <pc:sldLayoutChg chg="del">
          <pc:chgData name="יהודה טאוב" userId="80c2dbd02819b45c" providerId="LiveId" clId="{FEB74CD6-2FB9-4C86-8A9B-DEEA2E812BE3}" dt="2025-01-22T05:39:31.564" v="0" actId="2696"/>
          <pc:sldLayoutMkLst>
            <pc:docMk/>
            <pc:sldMasterMk cId="3420699800" sldId="2147483660"/>
            <pc:sldLayoutMk cId="1478104716" sldId="2147483672"/>
          </pc:sldLayoutMkLst>
        </pc:sldLayoutChg>
      </pc:sldMasterChg>
    </pc:docChg>
  </pc:docChgLst>
  <pc:docChgLst>
    <pc:chgData name="יהודה טאוב" userId="80c2dbd02819b45c" providerId="LiveId" clId="{9C42E4DE-A4EE-4899-912D-CC2AC8F5DB5D}"/>
    <pc:docChg chg="custSel modSld">
      <pc:chgData name="יהודה טאוב" userId="80c2dbd02819b45c" providerId="LiveId" clId="{9C42E4DE-A4EE-4899-912D-CC2AC8F5DB5D}" dt="2026-10-18T02:13:00.463" v="1"/>
      <pc:docMkLst>
        <pc:docMk/>
      </pc:docMkLst>
      <pc:sldChg chg="addSp delSp modSp mod delAnim modAnim">
        <pc:chgData name="יהודה טאוב" userId="80c2dbd02819b45c" providerId="LiveId" clId="{9C42E4DE-A4EE-4899-912D-CC2AC8F5DB5D}" dt="2026-10-18T02:13:00.463" v="1"/>
        <pc:sldMkLst>
          <pc:docMk/>
          <pc:sldMk cId="2174424935" sldId="257"/>
        </pc:sldMkLst>
        <pc:spChg chg="add mod">
          <ac:chgData name="יהודה טאוב" userId="80c2dbd02819b45c" providerId="LiveId" clId="{9C42E4DE-A4EE-4899-912D-CC2AC8F5DB5D}" dt="2026-10-18T02:13:00.463" v="1"/>
          <ac:spMkLst>
            <pc:docMk/>
            <pc:sldMk cId="2174424935" sldId="257"/>
            <ac:spMk id="4" creationId="{1E98C3EE-46A6-E61F-E15C-607A982B5521}"/>
          </ac:spMkLst>
        </pc:spChg>
        <pc:picChg chg="del">
          <ac:chgData name="יהודה טאוב" userId="80c2dbd02819b45c" providerId="LiveId" clId="{9C42E4DE-A4EE-4899-912D-CC2AC8F5DB5D}" dt="2026-10-18T02:13:00.463" v="1"/>
          <ac:picMkLst>
            <pc:docMk/>
            <pc:sldMk cId="2174424935" sldId="257"/>
            <ac:picMk id="10" creationId="{29040FE6-EE83-9EFE-F8D1-8C93C819B45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617CF71A-9C85-4ACF-BA3F-FEECE133B718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EDEAA0F-1AC4-4261-80DA-C4D47F9E7E1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15269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9B2EFF2-1873-22E1-A81F-88A2F3C3A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DE49C9BB-B91B-05B7-AF29-4DA4C8394A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3019230-B9DE-BB20-36E6-59A99EA3E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50F4-41AE-4A79-B447-C1D2BE777C15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A0E3990-CB79-A03F-DAE6-6E4F03B6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61D374D-9FE3-3F1F-E518-4B3A6E594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ED13-C73B-4677-8459-70F8372FDF2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84139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C0F57B0-DCE2-E3EB-DC2C-4B856BB00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A367F6E-D39B-84B2-65F3-D12666EDB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7B21E22-B0C8-2565-1CEA-C21AD25B1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50F4-41AE-4A79-B447-C1D2BE777C15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E73AEDD-37B1-CEFE-7CF9-E3A7994D6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9DEE8CC-0085-DBF1-DFF8-D9573B851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ED13-C73B-4677-8459-70F8372FDF2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17005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5D2A3C2-68EA-ADEC-116C-93578B5D4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2E26870-7475-3A10-501E-E3CCC0EA32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F4C7C08-E5F7-BC57-F028-B9C4B78CF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50F4-41AE-4A79-B447-C1D2BE777C15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EAFA676-6122-C242-21C2-7F7C17784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6E63D48-EA37-AFA0-70FE-29F41B160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ED13-C73B-4677-8459-70F8372FDF2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81631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7411A21-50FD-C4F2-0CEA-E5D2EA571A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4E7E4E0-FDC0-1060-46B0-35ECF8F07E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018AE97E-BCF2-A291-5EC0-28A2FB6224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F6B9C4C-BFB2-1A88-DDD8-532B406D3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50F4-41AE-4A79-B447-C1D2BE777C15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06CBBFEC-3E7F-88BB-F72C-07762D174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D73B0CD-D7D3-C360-B94A-B8E49742C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ED13-C73B-4677-8459-70F8372FDF2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5645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9201590-403F-2912-303A-723E1B890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0A51108-2A2F-B987-E51F-1524D048B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1637DA6-6177-B6FB-6285-7E6E253DF3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7897021F-584F-EE9C-6598-1270A479C0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C4717563-5297-7E9B-C3CB-42D7A1752F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E8738FB6-ADA6-2A32-7E7B-C151DDC8F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50F4-41AE-4A79-B447-C1D2BE777C15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C4B395B5-12F8-471C-7BE6-C3C2DFABE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D137EA3D-3942-DB8A-D9E1-DD30F67E2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ED13-C73B-4677-8459-70F8372FDF2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61624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FAD3065-A91A-BC48-2A44-6A19B05AE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944A6CEE-2641-3AB5-DD9F-0B0EAA66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50F4-41AE-4A79-B447-C1D2BE777C15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359E60A8-2714-8445-D48F-B14A9F9AE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FAA29E29-A142-563D-F4E4-692D2DF31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ED13-C73B-4677-8459-70F8372FDF2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7897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796B3882-BF9C-AE13-CE3D-C7B64ED23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50F4-41AE-4A79-B447-C1D2BE777C15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2EE64A67-C070-DC69-C311-2B8F32F9A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4A5EC21-A8FC-8CF5-68B3-225361A6A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ED13-C73B-4677-8459-70F8372FDF2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19347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03F2085-49C3-768C-473D-81B214EFC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5FCEB710-20AD-95C7-9E9F-89DF5C958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1E5C406C-A15D-F55E-BEBD-501BF44BD4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AD1509F-A472-D129-E0A8-761DABE2F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50F4-41AE-4A79-B447-C1D2BE777C15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2B3521F-6F45-1412-F2AE-F8E32E3B2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E3907BB8-3083-D5C9-DAE1-248CE0ED5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ED13-C73B-4677-8459-70F8372FDF2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6198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6947EA6-F653-86AA-FEB2-30FD8A7F8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FE9909BB-8736-02E3-42B1-1F436E5C1B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1DC813B6-CABB-DDA0-076D-520B0ED9B4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840CB8A-2AB7-4D59-F061-8E064EEE4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50F4-41AE-4A79-B447-C1D2BE777C15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F87E8272-0675-DB1E-652C-64A19807C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AA29516-5ABD-FDC9-457F-DFC1B6B80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ED13-C73B-4677-8459-70F8372FDF2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52684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AD2E233-B873-ECC6-EB64-A822D1A59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86BED6BB-67FE-ED2C-8D7C-16B977C13D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B0288E1-4F5C-15F6-0E2E-209017F15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50F4-41AE-4A79-B447-C1D2BE777C15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8A9EE8A-69B4-ECD5-8FDF-FBEEBAE73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C53983B-FCFF-84D3-7C37-8B95576A6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ED13-C73B-4677-8459-70F8372FDF2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59095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4C689264-F984-4E57-91DA-8AFE1FD031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4E5BE993-4D98-7097-2C2E-521A1EA56A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5A1FF81-3BD3-BCC7-FAEE-160257A0E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350F4-41AE-4A79-B447-C1D2BE777C15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D95DBED-F07A-2FDF-EDEE-F6EF9F8C9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8ABD83B-8A76-1F52-93E1-194A57858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DED13-C73B-4677-8459-70F8372FDF2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96403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A394C21B-6BAD-FE31-01A8-7CEF86D24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D8B24CE7-8B21-0EDC-DAB5-84D5C0FB79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69169BD-45D1-EF02-F570-B8EDFA16B4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1350F4-41AE-4A79-B447-C1D2BE777C15}" type="datetimeFigureOut">
              <a:rPr lang="he-IL" smtClean="0"/>
              <a:t>ז'/חשון/תשפ"ז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2B4A745-6C12-4455-4D4A-7D9C6E9650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BE58007-4C83-F445-807A-835CCA62B5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1DED13-C73B-4677-8459-70F8372FDF2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27163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B47A2A2-C092-AADD-E8FA-A6D3E7AC7E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3BDEB94-6EDE-1779-0E60-DFDE6F5B722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59079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1491A24-4E12-8757-5E1A-79DDFCBC9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1E98C3EE-46A6-E61F-E15C-607A982B5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74424935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0</Words>
  <Application>Microsoft Office PowerPoint</Application>
  <PresentationFormat>מסך רחב</PresentationFormat>
  <Paragraphs>0</Paragraphs>
  <Slides>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ערכת נושא Office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יהודה טאוב</dc:creator>
  <cp:lastModifiedBy>יהודה טאוב</cp:lastModifiedBy>
  <cp:revision>8</cp:revision>
  <dcterms:created xsi:type="dcterms:W3CDTF">2025-01-21T14:45:14Z</dcterms:created>
  <dcterms:modified xsi:type="dcterms:W3CDTF">2026-10-18T02:13:00Z</dcterms:modified>
</cp:coreProperties>
</file>