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 id="2147483672" r:id="rId3"/>
  </p:sldMasterIdLst>
  <p:notesMasterIdLst>
    <p:notesMasterId r:id="rId37"/>
  </p:notesMasterIdLst>
  <p:sldIdLst>
    <p:sldId id="273" r:id="rId4"/>
    <p:sldId id="274" r:id="rId5"/>
    <p:sldId id="275" r:id="rId6"/>
    <p:sldId id="259" r:id="rId7"/>
    <p:sldId id="276" r:id="rId8"/>
    <p:sldId id="257" r:id="rId9"/>
    <p:sldId id="258" r:id="rId10"/>
    <p:sldId id="277" r:id="rId11"/>
    <p:sldId id="260" r:id="rId12"/>
    <p:sldId id="256" r:id="rId13"/>
    <p:sldId id="261" r:id="rId14"/>
    <p:sldId id="262" r:id="rId15"/>
    <p:sldId id="263" r:id="rId16"/>
    <p:sldId id="264" r:id="rId17"/>
    <p:sldId id="278" r:id="rId18"/>
    <p:sldId id="279" r:id="rId19"/>
    <p:sldId id="271" r:id="rId20"/>
    <p:sldId id="280" r:id="rId21"/>
    <p:sldId id="281" r:id="rId22"/>
    <p:sldId id="265" r:id="rId23"/>
    <p:sldId id="267" r:id="rId24"/>
    <p:sldId id="266" r:id="rId25"/>
    <p:sldId id="268" r:id="rId26"/>
    <p:sldId id="685" r:id="rId27"/>
    <p:sldId id="686" r:id="rId28"/>
    <p:sldId id="687" r:id="rId29"/>
    <p:sldId id="688" r:id="rId30"/>
    <p:sldId id="690" r:id="rId31"/>
    <p:sldId id="691" r:id="rId32"/>
    <p:sldId id="689" r:id="rId33"/>
    <p:sldId id="269" r:id="rId34"/>
    <p:sldId id="270" r:id="rId35"/>
    <p:sldId id="272" r:id="rId3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1" d="100"/>
          <a:sy n="91" d="100"/>
        </p:scale>
        <p:origin x="341"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42"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29216363-B36F-4F17-BAA5-54EDBE978BC7}"/>
    <pc:docChg chg="undo custSel addSld delSld modSld sldOrd">
      <pc:chgData name="יהודה טאוב" userId="80c2dbd02819b45c" providerId="LiveId" clId="{29216363-B36F-4F17-BAA5-54EDBE978BC7}" dt="2024-05-29T01:10:10.361" v="552"/>
      <pc:docMkLst>
        <pc:docMk/>
      </pc:docMkLst>
      <pc:sldChg chg="addSp modSp mod ord">
        <pc:chgData name="יהודה טאוב" userId="80c2dbd02819b45c" providerId="LiveId" clId="{29216363-B36F-4F17-BAA5-54EDBE978BC7}" dt="2024-05-27T14:27:09.187" v="252" actId="1076"/>
        <pc:sldMkLst>
          <pc:docMk/>
          <pc:sldMk cId="3444134419" sldId="257"/>
        </pc:sldMkLst>
        <pc:spChg chg="mod">
          <ac:chgData name="יהודה טאוב" userId="80c2dbd02819b45c" providerId="LiveId" clId="{29216363-B36F-4F17-BAA5-54EDBE978BC7}" dt="2024-05-27T14:26:14.811" v="246" actId="20577"/>
          <ac:spMkLst>
            <pc:docMk/>
            <pc:sldMk cId="3444134419" sldId="257"/>
            <ac:spMk id="2" creationId="{CF40E3F4-D4D8-A93D-D09A-7C4D67746636}"/>
          </ac:spMkLst>
        </pc:spChg>
        <pc:picChg chg="add mod">
          <ac:chgData name="יהודה טאוב" userId="80c2dbd02819b45c" providerId="LiveId" clId="{29216363-B36F-4F17-BAA5-54EDBE978BC7}" dt="2024-05-27T14:26:44.003" v="250" actId="1076"/>
          <ac:picMkLst>
            <pc:docMk/>
            <pc:sldMk cId="3444134419" sldId="257"/>
            <ac:picMk id="3074" creationId="{2AF1FA0C-F1ED-1540-E675-6DE38E18C9C7}"/>
          </ac:picMkLst>
        </pc:picChg>
        <pc:picChg chg="add mod">
          <ac:chgData name="יהודה טאוב" userId="80c2dbd02819b45c" providerId="LiveId" clId="{29216363-B36F-4F17-BAA5-54EDBE978BC7}" dt="2024-05-27T14:27:09.187" v="252" actId="1076"/>
          <ac:picMkLst>
            <pc:docMk/>
            <pc:sldMk cId="3444134419" sldId="257"/>
            <ac:picMk id="3076" creationId="{8DD01CE1-72B9-9469-CFA0-E2D666CA5E2D}"/>
          </ac:picMkLst>
        </pc:picChg>
      </pc:sldChg>
      <pc:sldChg chg="modSp mod ord">
        <pc:chgData name="יהודה טאוב" userId="80c2dbd02819b45c" providerId="LiveId" clId="{29216363-B36F-4F17-BAA5-54EDBE978BC7}" dt="2024-05-27T13:56:08.726" v="25" actId="122"/>
        <pc:sldMkLst>
          <pc:docMk/>
          <pc:sldMk cId="1158484525" sldId="258"/>
        </pc:sldMkLst>
        <pc:spChg chg="mod">
          <ac:chgData name="יהודה טאוב" userId="80c2dbd02819b45c" providerId="LiveId" clId="{29216363-B36F-4F17-BAA5-54EDBE978BC7}" dt="2024-05-27T13:56:08.726" v="25" actId="122"/>
          <ac:spMkLst>
            <pc:docMk/>
            <pc:sldMk cId="1158484525" sldId="258"/>
            <ac:spMk id="2" creationId="{D7944B61-2171-3563-AD44-0EB2B54D62B2}"/>
          </ac:spMkLst>
        </pc:spChg>
      </pc:sldChg>
      <pc:sldChg chg="ord">
        <pc:chgData name="יהודה טאוב" userId="80c2dbd02819b45c" providerId="LiveId" clId="{29216363-B36F-4F17-BAA5-54EDBE978BC7}" dt="2024-05-27T13:53:30.401" v="13"/>
        <pc:sldMkLst>
          <pc:docMk/>
          <pc:sldMk cId="1633857182" sldId="259"/>
        </pc:sldMkLst>
      </pc:sldChg>
      <pc:sldChg chg="modSp mod ord">
        <pc:chgData name="יהודה טאוב" userId="80c2dbd02819b45c" providerId="LiveId" clId="{29216363-B36F-4F17-BAA5-54EDBE978BC7}" dt="2024-05-27T14:00:33.824" v="33" actId="122"/>
        <pc:sldMkLst>
          <pc:docMk/>
          <pc:sldMk cId="490514000" sldId="260"/>
        </pc:sldMkLst>
        <pc:spChg chg="mod">
          <ac:chgData name="יהודה טאוב" userId="80c2dbd02819b45c" providerId="LiveId" clId="{29216363-B36F-4F17-BAA5-54EDBE978BC7}" dt="2024-05-27T14:00:33.824" v="33" actId="122"/>
          <ac:spMkLst>
            <pc:docMk/>
            <pc:sldMk cId="490514000" sldId="260"/>
            <ac:spMk id="2" creationId="{6BA8567C-6FE4-F1D9-12C7-2AC4802324E7}"/>
          </ac:spMkLst>
        </pc:spChg>
      </pc:sldChg>
      <pc:sldChg chg="addSp modSp mod modAnim">
        <pc:chgData name="יהודה טאוב" userId="80c2dbd02819b45c" providerId="LiveId" clId="{29216363-B36F-4F17-BAA5-54EDBE978BC7}" dt="2024-05-27T14:01:10.737" v="36" actId="1076"/>
        <pc:sldMkLst>
          <pc:docMk/>
          <pc:sldMk cId="957121740" sldId="263"/>
        </pc:sldMkLst>
        <pc:spChg chg="mod">
          <ac:chgData name="יהודה טאוב" userId="80c2dbd02819b45c" providerId="LiveId" clId="{29216363-B36F-4F17-BAA5-54EDBE978BC7}" dt="2024-05-27T14:00:47.171" v="34" actId="122"/>
          <ac:spMkLst>
            <pc:docMk/>
            <pc:sldMk cId="957121740" sldId="263"/>
            <ac:spMk id="2" creationId="{688FB75D-BEE6-29AD-FB9B-84ED046D6FFD}"/>
          </ac:spMkLst>
        </pc:spChg>
        <pc:picChg chg="add mod">
          <ac:chgData name="יהודה טאוב" userId="80c2dbd02819b45c" providerId="LiveId" clId="{29216363-B36F-4F17-BAA5-54EDBE978BC7}" dt="2024-05-27T14:01:10.737" v="36" actId="1076"/>
          <ac:picMkLst>
            <pc:docMk/>
            <pc:sldMk cId="957121740" sldId="263"/>
            <ac:picMk id="3" creationId="{F22B0519-ED6A-06FA-E06B-2E71F0764B36}"/>
          </ac:picMkLst>
        </pc:picChg>
      </pc:sldChg>
      <pc:sldChg chg="modSp mod">
        <pc:chgData name="יהודה טאוב" userId="80c2dbd02819b45c" providerId="LiveId" clId="{29216363-B36F-4F17-BAA5-54EDBE978BC7}" dt="2024-05-27T14:32:37.798" v="278" actId="20577"/>
        <pc:sldMkLst>
          <pc:docMk/>
          <pc:sldMk cId="2160165252" sldId="264"/>
        </pc:sldMkLst>
        <pc:spChg chg="mod">
          <ac:chgData name="יהודה טאוב" userId="80c2dbd02819b45c" providerId="LiveId" clId="{29216363-B36F-4F17-BAA5-54EDBE978BC7}" dt="2024-05-27T14:32:37.798" v="278" actId="20577"/>
          <ac:spMkLst>
            <pc:docMk/>
            <pc:sldMk cId="2160165252" sldId="264"/>
            <ac:spMk id="2" creationId="{1156037E-59B0-0418-D10E-69F402F1CEF5}"/>
          </ac:spMkLst>
        </pc:spChg>
      </pc:sldChg>
      <pc:sldChg chg="modSp mod">
        <pc:chgData name="יהודה טאוב" userId="80c2dbd02819b45c" providerId="LiveId" clId="{29216363-B36F-4F17-BAA5-54EDBE978BC7}" dt="2024-05-27T14:37:31.626" v="393" actId="122"/>
        <pc:sldMkLst>
          <pc:docMk/>
          <pc:sldMk cId="2974769077" sldId="265"/>
        </pc:sldMkLst>
        <pc:spChg chg="mod">
          <ac:chgData name="יהודה טאוב" userId="80c2dbd02819b45c" providerId="LiveId" clId="{29216363-B36F-4F17-BAA5-54EDBE978BC7}" dt="2024-05-27T14:37:31.626" v="393" actId="122"/>
          <ac:spMkLst>
            <pc:docMk/>
            <pc:sldMk cId="2974769077" sldId="265"/>
            <ac:spMk id="2" creationId="{7776C9FA-F0B0-0BA8-364A-C702540BAC85}"/>
          </ac:spMkLst>
        </pc:spChg>
      </pc:sldChg>
      <pc:sldChg chg="addSp modSp mod ord">
        <pc:chgData name="יהודה טאוב" userId="80c2dbd02819b45c" providerId="LiveId" clId="{29216363-B36F-4F17-BAA5-54EDBE978BC7}" dt="2024-05-29T00:19:30.928" v="492"/>
        <pc:sldMkLst>
          <pc:docMk/>
          <pc:sldMk cId="3841757447" sldId="266"/>
        </pc:sldMkLst>
        <pc:spChg chg="mod">
          <ac:chgData name="יהודה טאוב" userId="80c2dbd02819b45c" providerId="LiveId" clId="{29216363-B36F-4F17-BAA5-54EDBE978BC7}" dt="2024-05-29T00:17:52.694" v="486" actId="404"/>
          <ac:spMkLst>
            <pc:docMk/>
            <pc:sldMk cId="3841757447" sldId="266"/>
            <ac:spMk id="2" creationId="{98D5C064-16A2-F79C-CBFE-5162915C702F}"/>
          </ac:spMkLst>
        </pc:spChg>
        <pc:spChg chg="add mod">
          <ac:chgData name="יהודה טאוב" userId="80c2dbd02819b45c" providerId="LiveId" clId="{29216363-B36F-4F17-BAA5-54EDBE978BC7}" dt="2024-05-29T00:18:42.878" v="490" actId="14100"/>
          <ac:spMkLst>
            <pc:docMk/>
            <pc:sldMk cId="3841757447" sldId="266"/>
            <ac:spMk id="3" creationId="{EC40AC45-9A9A-6F0B-BBD7-647116EA0AEE}"/>
          </ac:spMkLst>
        </pc:spChg>
        <pc:picChg chg="mod">
          <ac:chgData name="יהודה טאוב" userId="80c2dbd02819b45c" providerId="LiveId" clId="{29216363-B36F-4F17-BAA5-54EDBE978BC7}" dt="2024-05-29T00:18:21.278" v="488" actId="1076"/>
          <ac:picMkLst>
            <pc:docMk/>
            <pc:sldMk cId="3841757447" sldId="266"/>
            <ac:picMk id="4" creationId="{B7C57F15-7837-1A08-B26C-B93FB03FA645}"/>
          </ac:picMkLst>
        </pc:picChg>
      </pc:sldChg>
      <pc:sldChg chg="addSp modSp mod">
        <pc:chgData name="יהודה טאוב" userId="80c2dbd02819b45c" providerId="LiveId" clId="{29216363-B36F-4F17-BAA5-54EDBE978BC7}" dt="2024-05-29T00:15:21.636" v="451"/>
        <pc:sldMkLst>
          <pc:docMk/>
          <pc:sldMk cId="2746641627" sldId="267"/>
        </pc:sldMkLst>
        <pc:spChg chg="add mod">
          <ac:chgData name="יהודה טאוב" userId="80c2dbd02819b45c" providerId="LiveId" clId="{29216363-B36F-4F17-BAA5-54EDBE978BC7}" dt="2024-05-29T00:15:21.636" v="451"/>
          <ac:spMkLst>
            <pc:docMk/>
            <pc:sldMk cId="2746641627" sldId="267"/>
            <ac:spMk id="3" creationId="{967F810A-5181-3B45-E2ED-0760FABBAE0C}"/>
          </ac:spMkLst>
        </pc:spChg>
        <pc:picChg chg="mod">
          <ac:chgData name="יהודה טאוב" userId="80c2dbd02819b45c" providerId="LiveId" clId="{29216363-B36F-4F17-BAA5-54EDBE978BC7}" dt="2024-05-29T00:15:10.440" v="449" actId="1076"/>
          <ac:picMkLst>
            <pc:docMk/>
            <pc:sldMk cId="2746641627" sldId="267"/>
            <ac:picMk id="4" creationId="{4ADAC97F-7270-4856-D4B5-CF12DCA37C37}"/>
          </ac:picMkLst>
        </pc:picChg>
      </pc:sldChg>
      <pc:sldChg chg="addSp delSp mod">
        <pc:chgData name="יהודה טאוב" userId="80c2dbd02819b45c" providerId="LiveId" clId="{29216363-B36F-4F17-BAA5-54EDBE978BC7}" dt="2024-05-29T00:33:59.811" v="495" actId="21"/>
        <pc:sldMkLst>
          <pc:docMk/>
          <pc:sldMk cId="1797423678" sldId="268"/>
        </pc:sldMkLst>
        <pc:picChg chg="add del">
          <ac:chgData name="יהודה טאוב" userId="80c2dbd02819b45c" providerId="LiveId" clId="{29216363-B36F-4F17-BAA5-54EDBE978BC7}" dt="2024-05-29T00:33:59.811" v="495" actId="21"/>
          <ac:picMkLst>
            <pc:docMk/>
            <pc:sldMk cId="1797423678" sldId="268"/>
            <ac:picMk id="5" creationId="{B7BBE1A9-027D-0E07-A37C-D7626A3EEE5A}"/>
          </ac:picMkLst>
        </pc:picChg>
      </pc:sldChg>
      <pc:sldChg chg="ord">
        <pc:chgData name="יהודה טאוב" userId="80c2dbd02819b45c" providerId="LiveId" clId="{29216363-B36F-4F17-BAA5-54EDBE978BC7}" dt="2024-05-27T14:37:12.439" v="365"/>
        <pc:sldMkLst>
          <pc:docMk/>
          <pc:sldMk cId="449001078" sldId="271"/>
        </pc:sldMkLst>
      </pc:sldChg>
      <pc:sldChg chg="addSp modSp mod">
        <pc:chgData name="יהודה טאוב" userId="80c2dbd02819b45c" providerId="LiveId" clId="{29216363-B36F-4F17-BAA5-54EDBE978BC7}" dt="2024-05-27T14:16:05.749" v="75" actId="1076"/>
        <pc:sldMkLst>
          <pc:docMk/>
          <pc:sldMk cId="685444161" sldId="273"/>
        </pc:sldMkLst>
        <pc:spChg chg="add mod">
          <ac:chgData name="יהודה טאוב" userId="80c2dbd02819b45c" providerId="LiveId" clId="{29216363-B36F-4F17-BAA5-54EDBE978BC7}" dt="2024-05-27T14:15:29.680" v="72" actId="404"/>
          <ac:spMkLst>
            <pc:docMk/>
            <pc:sldMk cId="685444161" sldId="273"/>
            <ac:spMk id="4" creationId="{8A0969FE-2593-EB4B-D307-DC66F0062322}"/>
          </ac:spMkLst>
        </pc:spChg>
        <pc:picChg chg="add mod">
          <ac:chgData name="יהודה טאוב" userId="80c2dbd02819b45c" providerId="LiveId" clId="{29216363-B36F-4F17-BAA5-54EDBE978BC7}" dt="2024-05-27T14:16:05.749" v="75" actId="1076"/>
          <ac:picMkLst>
            <pc:docMk/>
            <pc:sldMk cId="685444161" sldId="273"/>
            <ac:picMk id="2050" creationId="{00215EE2-5D4C-E081-D830-6ACF69CB2A78}"/>
          </ac:picMkLst>
        </pc:picChg>
      </pc:sldChg>
      <pc:sldChg chg="addSp modSp new mod ord">
        <pc:chgData name="יהודה טאוב" userId="80c2dbd02819b45c" providerId="LiveId" clId="{29216363-B36F-4F17-BAA5-54EDBE978BC7}" dt="2024-05-27T14:25:18.479" v="198" actId="20577"/>
        <pc:sldMkLst>
          <pc:docMk/>
          <pc:sldMk cId="3320617243" sldId="274"/>
        </pc:sldMkLst>
        <pc:spChg chg="mod">
          <ac:chgData name="יהודה טאוב" userId="80c2dbd02819b45c" providerId="LiveId" clId="{29216363-B36F-4F17-BAA5-54EDBE978BC7}" dt="2024-05-27T14:25:18.479" v="198" actId="20577"/>
          <ac:spMkLst>
            <pc:docMk/>
            <pc:sldMk cId="3320617243" sldId="274"/>
            <ac:spMk id="2" creationId="{21184372-DFB7-6F21-2FCC-36DDE338A85C}"/>
          </ac:spMkLst>
        </pc:spChg>
        <pc:spChg chg="mod">
          <ac:chgData name="יהודה טאוב" userId="80c2dbd02819b45c" providerId="LiveId" clId="{29216363-B36F-4F17-BAA5-54EDBE978BC7}" dt="2024-05-27T14:21:36.881" v="197" actId="14100"/>
          <ac:spMkLst>
            <pc:docMk/>
            <pc:sldMk cId="3320617243" sldId="274"/>
            <ac:spMk id="3" creationId="{18DF162C-1110-F111-9D58-D149C99FFA55}"/>
          </ac:spMkLst>
        </pc:spChg>
        <pc:picChg chg="add mod">
          <ac:chgData name="יהודה טאוב" userId="80c2dbd02819b45c" providerId="LiveId" clId="{29216363-B36F-4F17-BAA5-54EDBE978BC7}" dt="2024-05-27T14:21:28.577" v="196" actId="1076"/>
          <ac:picMkLst>
            <pc:docMk/>
            <pc:sldMk cId="3320617243" sldId="274"/>
            <ac:picMk id="5" creationId="{5AF00641-93F4-4848-12DB-5461221536C8}"/>
          </ac:picMkLst>
        </pc:picChg>
      </pc:sldChg>
      <pc:sldChg chg="addSp modSp new mod">
        <pc:chgData name="יהודה טאוב" userId="80c2dbd02819b45c" providerId="LiveId" clId="{29216363-B36F-4F17-BAA5-54EDBE978BC7}" dt="2024-05-27T13:53:02.695" v="11" actId="1076"/>
        <pc:sldMkLst>
          <pc:docMk/>
          <pc:sldMk cId="2756191425" sldId="275"/>
        </pc:sldMkLst>
        <pc:picChg chg="add mod modCrop">
          <ac:chgData name="יהודה טאוב" userId="80c2dbd02819b45c" providerId="LiveId" clId="{29216363-B36F-4F17-BAA5-54EDBE978BC7}" dt="2024-05-27T13:53:02.695" v="11" actId="1076"/>
          <ac:picMkLst>
            <pc:docMk/>
            <pc:sldMk cId="2756191425" sldId="275"/>
            <ac:picMk id="3" creationId="{2F2B337D-7841-470A-F171-D76B295CA405}"/>
          </ac:picMkLst>
        </pc:picChg>
      </pc:sldChg>
      <pc:sldChg chg="addSp modSp new mod">
        <pc:chgData name="יהודה טאוב" userId="80c2dbd02819b45c" providerId="LiveId" clId="{29216363-B36F-4F17-BAA5-54EDBE978BC7}" dt="2024-05-27T13:55:34.325" v="19" actId="1076"/>
        <pc:sldMkLst>
          <pc:docMk/>
          <pc:sldMk cId="3808379658" sldId="276"/>
        </pc:sldMkLst>
        <pc:picChg chg="add mod">
          <ac:chgData name="יהודה טאוב" userId="80c2dbd02819b45c" providerId="LiveId" clId="{29216363-B36F-4F17-BAA5-54EDBE978BC7}" dt="2024-05-27T13:54:48.991" v="17" actId="1076"/>
          <ac:picMkLst>
            <pc:docMk/>
            <pc:sldMk cId="3808379658" sldId="276"/>
            <ac:picMk id="3" creationId="{24570973-0388-8F2C-2AD8-76C356538E84}"/>
          </ac:picMkLst>
        </pc:picChg>
        <pc:picChg chg="add mod">
          <ac:chgData name="יהודה טאוב" userId="80c2dbd02819b45c" providerId="LiveId" clId="{29216363-B36F-4F17-BAA5-54EDBE978BC7}" dt="2024-05-27T13:55:34.325" v="19" actId="1076"/>
          <ac:picMkLst>
            <pc:docMk/>
            <pc:sldMk cId="3808379658" sldId="276"/>
            <ac:picMk id="1026" creationId="{DB9F665E-BBBA-2EA5-917A-0D6229CB194B}"/>
          </ac:picMkLst>
        </pc:picChg>
      </pc:sldChg>
      <pc:sldChg chg="addSp modSp new mod modAnim">
        <pc:chgData name="יהודה טאוב" userId="80c2dbd02819b45c" providerId="LiveId" clId="{29216363-B36F-4F17-BAA5-54EDBE978BC7}" dt="2024-05-27T14:28:20.380" v="253" actId="113"/>
        <pc:sldMkLst>
          <pc:docMk/>
          <pc:sldMk cId="2323936663" sldId="277"/>
        </pc:sldMkLst>
        <pc:spChg chg="add mod">
          <ac:chgData name="יהודה טאוב" userId="80c2dbd02819b45c" providerId="LiveId" clId="{29216363-B36F-4F17-BAA5-54EDBE978BC7}" dt="2024-05-27T14:28:20.380" v="253" actId="113"/>
          <ac:spMkLst>
            <pc:docMk/>
            <pc:sldMk cId="2323936663" sldId="277"/>
            <ac:spMk id="3" creationId="{71B50A6F-A446-98ED-954E-D72E0193A862}"/>
          </ac:spMkLst>
        </pc:spChg>
        <pc:picChg chg="add mod">
          <ac:chgData name="יהודה טאוב" userId="80c2dbd02819b45c" providerId="LiveId" clId="{29216363-B36F-4F17-BAA5-54EDBE978BC7}" dt="2024-05-27T13:58:37.369" v="29" actId="1076"/>
          <ac:picMkLst>
            <pc:docMk/>
            <pc:sldMk cId="2323936663" sldId="277"/>
            <ac:picMk id="2" creationId="{9562CD4A-D89B-4A8A-501A-6E262728AA4D}"/>
          </ac:picMkLst>
        </pc:picChg>
      </pc:sldChg>
      <pc:sldChg chg="new del">
        <pc:chgData name="יהודה טאוב" userId="80c2dbd02819b45c" providerId="LiveId" clId="{29216363-B36F-4F17-BAA5-54EDBE978BC7}" dt="2024-05-27T14:32:50.817" v="280" actId="680"/>
        <pc:sldMkLst>
          <pc:docMk/>
          <pc:sldMk cId="118809782" sldId="278"/>
        </pc:sldMkLst>
      </pc:sldChg>
      <pc:sldChg chg="addSp delSp modSp add mod">
        <pc:chgData name="יהודה טאוב" userId="80c2dbd02819b45c" providerId="LiveId" clId="{29216363-B36F-4F17-BAA5-54EDBE978BC7}" dt="2024-05-27T14:33:01.575" v="284"/>
        <pc:sldMkLst>
          <pc:docMk/>
          <pc:sldMk cId="1947186049" sldId="278"/>
        </pc:sldMkLst>
        <pc:spChg chg="add mod">
          <ac:chgData name="יהודה טאוב" userId="80c2dbd02819b45c" providerId="LiveId" clId="{29216363-B36F-4F17-BAA5-54EDBE978BC7}" dt="2024-05-27T14:33:00.581" v="283" actId="478"/>
          <ac:spMkLst>
            <pc:docMk/>
            <pc:sldMk cId="1947186049" sldId="278"/>
            <ac:spMk id="5" creationId="{9E8EF176-FDB1-CED8-AF3E-E87913BA591B}"/>
          </ac:spMkLst>
        </pc:spChg>
        <pc:picChg chg="del">
          <ac:chgData name="יהודה טאוב" userId="80c2dbd02819b45c" providerId="LiveId" clId="{29216363-B36F-4F17-BAA5-54EDBE978BC7}" dt="2024-05-27T14:33:00.581" v="283" actId="478"/>
          <ac:picMkLst>
            <pc:docMk/>
            <pc:sldMk cId="1947186049" sldId="278"/>
            <ac:picMk id="4" creationId="{83C225A7-FB6F-85CB-D9F7-A6A16E043392}"/>
          </ac:picMkLst>
        </pc:picChg>
        <pc:picChg chg="add">
          <ac:chgData name="יהודה טאוב" userId="80c2dbd02819b45c" providerId="LiveId" clId="{29216363-B36F-4F17-BAA5-54EDBE978BC7}" dt="2024-05-27T14:32:58.481" v="282"/>
          <ac:picMkLst>
            <pc:docMk/>
            <pc:sldMk cId="1947186049" sldId="278"/>
            <ac:picMk id="4098" creationId="{DDDE08B6-BF62-8D05-44A9-353AFDF8E9BC}"/>
          </ac:picMkLst>
        </pc:picChg>
        <pc:picChg chg="add">
          <ac:chgData name="יהודה טאוב" userId="80c2dbd02819b45c" providerId="LiveId" clId="{29216363-B36F-4F17-BAA5-54EDBE978BC7}" dt="2024-05-27T14:33:01.575" v="284"/>
          <ac:picMkLst>
            <pc:docMk/>
            <pc:sldMk cId="1947186049" sldId="278"/>
            <ac:picMk id="4100" creationId="{FFBAC288-DF08-BB36-4F5D-757DB3497379}"/>
          </ac:picMkLst>
        </pc:picChg>
      </pc:sldChg>
      <pc:sldChg chg="addSp delSp modSp new mod">
        <pc:chgData name="יהודה טאוב" userId="80c2dbd02819b45c" providerId="LiveId" clId="{29216363-B36F-4F17-BAA5-54EDBE978BC7}" dt="2024-05-27T14:37:02.085" v="363" actId="20577"/>
        <pc:sldMkLst>
          <pc:docMk/>
          <pc:sldMk cId="78177318" sldId="279"/>
        </pc:sldMkLst>
        <pc:spChg chg="del">
          <ac:chgData name="יהודה טאוב" userId="80c2dbd02819b45c" providerId="LiveId" clId="{29216363-B36F-4F17-BAA5-54EDBE978BC7}" dt="2024-05-27T14:33:42.266" v="287"/>
          <ac:spMkLst>
            <pc:docMk/>
            <pc:sldMk cId="78177318" sldId="279"/>
            <ac:spMk id="3" creationId="{3CD48583-3A30-B0EF-267A-02A166ECF03C}"/>
          </ac:spMkLst>
        </pc:spChg>
        <pc:spChg chg="mod">
          <ac:chgData name="יהודה טאוב" userId="80c2dbd02819b45c" providerId="LiveId" clId="{29216363-B36F-4F17-BAA5-54EDBE978BC7}" dt="2024-05-27T14:37:02.085" v="363" actId="20577"/>
          <ac:spMkLst>
            <pc:docMk/>
            <pc:sldMk cId="78177318" sldId="279"/>
            <ac:spMk id="4" creationId="{A583D82E-85D6-D29C-CEFF-DD12BDD38E05}"/>
          </ac:spMkLst>
        </pc:spChg>
        <pc:spChg chg="add del mod">
          <ac:chgData name="יהודה טאוב" userId="80c2dbd02819b45c" providerId="LiveId" clId="{29216363-B36F-4F17-BAA5-54EDBE978BC7}" dt="2024-05-27T14:35:12.459" v="293" actId="931"/>
          <ac:spMkLst>
            <pc:docMk/>
            <pc:sldMk cId="78177318" sldId="279"/>
            <ac:spMk id="5" creationId="{5EFA5825-2C05-E88B-A75C-59F31C25FFEE}"/>
          </ac:spMkLst>
        </pc:spChg>
        <pc:picChg chg="add mod">
          <ac:chgData name="יהודה טאוב" userId="80c2dbd02819b45c" providerId="LiveId" clId="{29216363-B36F-4F17-BAA5-54EDBE978BC7}" dt="2024-05-27T14:35:12.459" v="293" actId="931"/>
          <ac:picMkLst>
            <pc:docMk/>
            <pc:sldMk cId="78177318" sldId="279"/>
            <ac:picMk id="7" creationId="{A612F4A8-6AD8-ED5E-36E5-12EEE3FFCB45}"/>
          </ac:picMkLst>
        </pc:picChg>
        <pc:picChg chg="add">
          <ac:chgData name="יהודה טאוב" userId="80c2dbd02819b45c" providerId="LiveId" clId="{29216363-B36F-4F17-BAA5-54EDBE978BC7}" dt="2024-05-27T14:33:30.238" v="286"/>
          <ac:picMkLst>
            <pc:docMk/>
            <pc:sldMk cId="78177318" sldId="279"/>
            <ac:picMk id="5122" creationId="{EE2C0CD1-A0C2-8E93-C06F-222212530C05}"/>
          </ac:picMkLst>
        </pc:picChg>
        <pc:picChg chg="add del mod">
          <ac:chgData name="יהודה טאוב" userId="80c2dbd02819b45c" providerId="LiveId" clId="{29216363-B36F-4F17-BAA5-54EDBE978BC7}" dt="2024-05-27T14:35:04.734" v="292" actId="478"/>
          <ac:picMkLst>
            <pc:docMk/>
            <pc:sldMk cId="78177318" sldId="279"/>
            <ac:picMk id="5124" creationId="{38CFA4F9-7E17-C52F-E6FF-A726A0F88458}"/>
          </ac:picMkLst>
        </pc:picChg>
      </pc:sldChg>
      <pc:sldChg chg="addSp delSp modSp new mod setBg">
        <pc:chgData name="יהודה טאוב" userId="80c2dbd02819b45c" providerId="LiveId" clId="{29216363-B36F-4F17-BAA5-54EDBE978BC7}" dt="2024-05-28T15:13:24.459" v="439" actId="1076"/>
        <pc:sldMkLst>
          <pc:docMk/>
          <pc:sldMk cId="2646492655" sldId="280"/>
        </pc:sldMkLst>
        <pc:spChg chg="mod">
          <ac:chgData name="יהודה טאוב" userId="80c2dbd02819b45c" providerId="LiveId" clId="{29216363-B36F-4F17-BAA5-54EDBE978BC7}" dt="2024-05-28T15:10:55.426" v="436" actId="122"/>
          <ac:spMkLst>
            <pc:docMk/>
            <pc:sldMk cId="2646492655" sldId="280"/>
            <ac:spMk id="2" creationId="{07DD28C9-BA92-B069-3D61-FA6A965B1207}"/>
          </ac:spMkLst>
        </pc:spChg>
        <pc:spChg chg="del">
          <ac:chgData name="יהודה טאוב" userId="80c2dbd02819b45c" providerId="LiveId" clId="{29216363-B36F-4F17-BAA5-54EDBE978BC7}" dt="2024-05-28T15:10:35.717" v="395" actId="22"/>
          <ac:spMkLst>
            <pc:docMk/>
            <pc:sldMk cId="2646492655" sldId="280"/>
            <ac:spMk id="3" creationId="{03C4D6A8-5E07-2203-9E78-8C2D56AD93AC}"/>
          </ac:spMkLst>
        </pc:spChg>
        <pc:picChg chg="add mod ord">
          <ac:chgData name="יהודה טאוב" userId="80c2dbd02819b45c" providerId="LiveId" clId="{29216363-B36F-4F17-BAA5-54EDBE978BC7}" dt="2024-05-28T15:10:43.041" v="399" actId="1076"/>
          <ac:picMkLst>
            <pc:docMk/>
            <pc:sldMk cId="2646492655" sldId="280"/>
            <ac:picMk id="5" creationId="{15A27220-6A93-FF90-5577-AE46B3CB24A3}"/>
          </ac:picMkLst>
        </pc:picChg>
        <pc:picChg chg="add mod">
          <ac:chgData name="יהודה טאוב" userId="80c2dbd02819b45c" providerId="LiveId" clId="{29216363-B36F-4F17-BAA5-54EDBE978BC7}" dt="2024-05-28T15:13:24.459" v="439" actId="1076"/>
          <ac:picMkLst>
            <pc:docMk/>
            <pc:sldMk cId="2646492655" sldId="280"/>
            <ac:picMk id="6146" creationId="{DD008D8D-87E2-DADE-5303-CD7F74D46C5E}"/>
          </ac:picMkLst>
        </pc:picChg>
      </pc:sldChg>
      <pc:sldChg chg="addSp delSp modSp add mod">
        <pc:chgData name="יהודה טאוב" userId="80c2dbd02819b45c" providerId="LiveId" clId="{29216363-B36F-4F17-BAA5-54EDBE978BC7}" dt="2024-05-28T15:14:19.348" v="447" actId="1076"/>
        <pc:sldMkLst>
          <pc:docMk/>
          <pc:sldMk cId="3826227181" sldId="281"/>
        </pc:sldMkLst>
        <pc:spChg chg="add mod">
          <ac:chgData name="יהודה טאוב" userId="80c2dbd02819b45c" providerId="LiveId" clId="{29216363-B36F-4F17-BAA5-54EDBE978BC7}" dt="2024-05-28T15:14:03.786" v="441" actId="478"/>
          <ac:spMkLst>
            <pc:docMk/>
            <pc:sldMk cId="3826227181" sldId="281"/>
            <ac:spMk id="4" creationId="{3F5120D1-817C-0E56-5BF1-0ADFE9ABCD2C}"/>
          </ac:spMkLst>
        </pc:spChg>
        <pc:picChg chg="del">
          <ac:chgData name="יהודה טאוב" userId="80c2dbd02819b45c" providerId="LiveId" clId="{29216363-B36F-4F17-BAA5-54EDBE978BC7}" dt="2024-05-28T15:14:03.786" v="441" actId="478"/>
          <ac:picMkLst>
            <pc:docMk/>
            <pc:sldMk cId="3826227181" sldId="281"/>
            <ac:picMk id="5" creationId="{15A27220-6A93-FF90-5577-AE46B3CB24A3}"/>
          </ac:picMkLst>
        </pc:picChg>
        <pc:picChg chg="add mod">
          <ac:chgData name="יהודה טאוב" userId="80c2dbd02819b45c" providerId="LiveId" clId="{29216363-B36F-4F17-BAA5-54EDBE978BC7}" dt="2024-05-28T15:14:19.348" v="447" actId="1076"/>
          <ac:picMkLst>
            <pc:docMk/>
            <pc:sldMk cId="3826227181" sldId="281"/>
            <ac:picMk id="7" creationId="{66793D73-E299-988C-1D78-ECAF10369B79}"/>
          </ac:picMkLst>
        </pc:picChg>
      </pc:sldChg>
      <pc:sldChg chg="addSp delSp modSp add mod modAnim">
        <pc:chgData name="יהודה טאוב" userId="80c2dbd02819b45c" providerId="LiveId" clId="{29216363-B36F-4F17-BAA5-54EDBE978BC7}" dt="2024-05-29T00:37:52.533" v="517" actId="1076"/>
        <pc:sldMkLst>
          <pc:docMk/>
          <pc:sldMk cId="3533640322" sldId="685"/>
        </pc:sldMkLst>
        <pc:spChg chg="add del mod">
          <ac:chgData name="יהודה טאוב" userId="80c2dbd02819b45c" providerId="LiveId" clId="{29216363-B36F-4F17-BAA5-54EDBE978BC7}" dt="2024-05-29T00:34:44.839" v="512" actId="20577"/>
          <ac:spMkLst>
            <pc:docMk/>
            <pc:sldMk cId="3533640322" sldId="685"/>
            <ac:spMk id="3" creationId="{CFBCB363-E023-ECFA-91B1-FC6E0E7B2F9A}"/>
          </ac:spMkLst>
        </pc:spChg>
        <pc:picChg chg="add mod">
          <ac:chgData name="יהודה טאוב" userId="80c2dbd02819b45c" providerId="LiveId" clId="{29216363-B36F-4F17-BAA5-54EDBE978BC7}" dt="2024-05-29T00:34:21.141" v="503"/>
          <ac:picMkLst>
            <pc:docMk/>
            <pc:sldMk cId="3533640322" sldId="685"/>
            <ac:picMk id="5" creationId="{B7BBE1A9-027D-0E07-A37C-D7626A3EEE5A}"/>
          </ac:picMkLst>
        </pc:picChg>
        <pc:picChg chg="add mod">
          <ac:chgData name="יהודה טאוב" userId="80c2dbd02819b45c" providerId="LiveId" clId="{29216363-B36F-4F17-BAA5-54EDBE978BC7}" dt="2024-05-29T00:34:32.323" v="508" actId="1076"/>
          <ac:picMkLst>
            <pc:docMk/>
            <pc:sldMk cId="3533640322" sldId="685"/>
            <ac:picMk id="6" creationId="{49778F91-65A9-C1A4-BDFF-80E59AD64107}"/>
          </ac:picMkLst>
        </pc:picChg>
        <pc:picChg chg="add mod">
          <ac:chgData name="יהודה טאוב" userId="80c2dbd02819b45c" providerId="LiveId" clId="{29216363-B36F-4F17-BAA5-54EDBE978BC7}" dt="2024-05-29T00:37:52.533" v="517" actId="1076"/>
          <ac:picMkLst>
            <pc:docMk/>
            <pc:sldMk cId="3533640322" sldId="685"/>
            <ac:picMk id="8" creationId="{7DAAA8C9-5206-32F5-8FC3-E9ACF5B81386}"/>
          </ac:picMkLst>
        </pc:picChg>
      </pc:sldChg>
      <pc:sldChg chg="addSp modSp new mod">
        <pc:chgData name="יהודה טאוב" userId="80c2dbd02819b45c" providerId="LiveId" clId="{29216363-B36F-4F17-BAA5-54EDBE978BC7}" dt="2024-05-29T00:39:12.408" v="522" actId="1076"/>
        <pc:sldMkLst>
          <pc:docMk/>
          <pc:sldMk cId="3837211603" sldId="686"/>
        </pc:sldMkLst>
        <pc:picChg chg="add mod">
          <ac:chgData name="יהודה טאוב" userId="80c2dbd02819b45c" providerId="LiveId" clId="{29216363-B36F-4F17-BAA5-54EDBE978BC7}" dt="2024-05-29T00:39:12.408" v="522" actId="1076"/>
          <ac:picMkLst>
            <pc:docMk/>
            <pc:sldMk cId="3837211603" sldId="686"/>
            <ac:picMk id="3" creationId="{EB01421E-DB3C-817B-8E78-857FFE684307}"/>
          </ac:picMkLst>
        </pc:picChg>
      </pc:sldChg>
      <pc:sldChg chg="addSp delSp modSp new mod modAnim">
        <pc:chgData name="יהודה טאוב" userId="80c2dbd02819b45c" providerId="LiveId" clId="{29216363-B36F-4F17-BAA5-54EDBE978BC7}" dt="2024-05-29T00:42:08.502" v="534"/>
        <pc:sldMkLst>
          <pc:docMk/>
          <pc:sldMk cId="3004234084" sldId="687"/>
        </pc:sldMkLst>
        <pc:spChg chg="del">
          <ac:chgData name="יהודה טאוב" userId="80c2dbd02819b45c" providerId="LiveId" clId="{29216363-B36F-4F17-BAA5-54EDBE978BC7}" dt="2024-05-29T00:41:48.587" v="528" actId="22"/>
          <ac:spMkLst>
            <pc:docMk/>
            <pc:sldMk cId="3004234084" sldId="687"/>
            <ac:spMk id="3" creationId="{229BC4C7-B5DF-9BFB-5D58-D4A6D1678823}"/>
          </ac:spMkLst>
        </pc:spChg>
        <pc:picChg chg="add mod">
          <ac:chgData name="יהודה טאוב" userId="80c2dbd02819b45c" providerId="LiveId" clId="{29216363-B36F-4F17-BAA5-54EDBE978BC7}" dt="2024-05-29T00:41:59.739" v="532" actId="1076"/>
          <ac:picMkLst>
            <pc:docMk/>
            <pc:sldMk cId="3004234084" sldId="687"/>
            <ac:picMk id="6" creationId="{70FDB724-A575-31F9-B2C4-C10981C9D4EC}"/>
          </ac:picMkLst>
        </pc:picChg>
        <pc:picChg chg="add mod ord">
          <ac:chgData name="יהודה טאוב" userId="80c2dbd02819b45c" providerId="LiveId" clId="{29216363-B36F-4F17-BAA5-54EDBE978BC7}" dt="2024-05-29T00:41:57.416" v="531" actId="1076"/>
          <ac:picMkLst>
            <pc:docMk/>
            <pc:sldMk cId="3004234084" sldId="687"/>
            <ac:picMk id="8" creationId="{667B9970-8CFE-6B67-79B9-46A3AF2F2E0C}"/>
          </ac:picMkLst>
        </pc:picChg>
      </pc:sldChg>
      <pc:sldChg chg="addSp modSp new mod">
        <pc:chgData name="יהודה טאוב" userId="80c2dbd02819b45c" providerId="LiveId" clId="{29216363-B36F-4F17-BAA5-54EDBE978BC7}" dt="2024-05-29T00:43:12.935" v="539" actId="1076"/>
        <pc:sldMkLst>
          <pc:docMk/>
          <pc:sldMk cId="660896073" sldId="688"/>
        </pc:sldMkLst>
        <pc:picChg chg="add mod">
          <ac:chgData name="יהודה טאוב" userId="80c2dbd02819b45c" providerId="LiveId" clId="{29216363-B36F-4F17-BAA5-54EDBE978BC7}" dt="2024-05-29T00:43:12.935" v="539" actId="1076"/>
          <ac:picMkLst>
            <pc:docMk/>
            <pc:sldMk cId="660896073" sldId="688"/>
            <ac:picMk id="6" creationId="{94F10F4E-2987-9632-A4A1-587C33EA3C67}"/>
          </ac:picMkLst>
        </pc:picChg>
      </pc:sldChg>
      <pc:sldChg chg="modSp new mod">
        <pc:chgData name="יהודה טאוב" userId="80c2dbd02819b45c" providerId="LiveId" clId="{29216363-B36F-4F17-BAA5-54EDBE978BC7}" dt="2024-05-29T00:46:19.449" v="542" actId="27636"/>
        <pc:sldMkLst>
          <pc:docMk/>
          <pc:sldMk cId="579770984" sldId="689"/>
        </pc:sldMkLst>
        <pc:spChg chg="mod">
          <ac:chgData name="יהודה טאוב" userId="80c2dbd02819b45c" providerId="LiveId" clId="{29216363-B36F-4F17-BAA5-54EDBE978BC7}" dt="2024-05-29T00:46:19.449" v="542" actId="27636"/>
          <ac:spMkLst>
            <pc:docMk/>
            <pc:sldMk cId="579770984" sldId="689"/>
            <ac:spMk id="3" creationId="{93704A26-8899-6B9C-04AE-26A34C244A0B}"/>
          </ac:spMkLst>
        </pc:spChg>
      </pc:sldChg>
      <pc:sldChg chg="addSp new mod">
        <pc:chgData name="יהודה טאוב" userId="80c2dbd02819b45c" providerId="LiveId" clId="{29216363-B36F-4F17-BAA5-54EDBE978BC7}" dt="2024-05-29T01:09:12.197" v="544" actId="22"/>
        <pc:sldMkLst>
          <pc:docMk/>
          <pc:sldMk cId="1909011228" sldId="690"/>
        </pc:sldMkLst>
        <pc:picChg chg="add">
          <ac:chgData name="יהודה טאוב" userId="80c2dbd02819b45c" providerId="LiveId" clId="{29216363-B36F-4F17-BAA5-54EDBE978BC7}" dt="2024-05-29T01:09:12.197" v="544" actId="22"/>
          <ac:picMkLst>
            <pc:docMk/>
            <pc:sldMk cId="1909011228" sldId="690"/>
            <ac:picMk id="3" creationId="{2D67FF83-2DFE-FA7F-AA26-104ECDE491A1}"/>
          </ac:picMkLst>
        </pc:picChg>
      </pc:sldChg>
      <pc:sldChg chg="modSp add modAnim">
        <pc:chgData name="יהודה טאוב" userId="80c2dbd02819b45c" providerId="LiveId" clId="{29216363-B36F-4F17-BAA5-54EDBE978BC7}" dt="2024-05-29T01:10:10.361" v="552"/>
        <pc:sldMkLst>
          <pc:docMk/>
          <pc:sldMk cId="2849046049" sldId="691"/>
        </pc:sldMkLst>
        <pc:spChg chg="mod">
          <ac:chgData name="יהודה טאוב" userId="80c2dbd02819b45c" providerId="LiveId" clId="{29216363-B36F-4F17-BAA5-54EDBE978BC7}" dt="2024-05-29T01:10:10.361" v="552"/>
          <ac:spMkLst>
            <pc:docMk/>
            <pc:sldMk cId="2849046049" sldId="691"/>
            <ac:spMk id="3" creationId="{CFBCB363-E023-ECFA-91B1-FC6E0E7B2F9A}"/>
          </ac:spMkLst>
        </pc:spChg>
      </pc:sldChg>
      <pc:sldChg chg="add del">
        <pc:chgData name="יהודה טאוב" userId="80c2dbd02819b45c" providerId="LiveId" clId="{29216363-B36F-4F17-BAA5-54EDBE978BC7}" dt="2024-05-29T01:09:48.790" v="546"/>
        <pc:sldMkLst>
          <pc:docMk/>
          <pc:sldMk cId="4134449498" sldId="691"/>
        </pc:sldMkLst>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3:19.920" v="3"/>
      <pc:docMkLst>
        <pc:docMk/>
      </pc:docMkLst>
      <pc:sldChg chg="delSp mod delAnim modAnim">
        <pc:chgData name="יהודה טאוב" userId="80c2dbd02819b45c" providerId="LiveId" clId="{9C42E4DE-A4EE-4899-912D-CC2AC8F5DB5D}" dt="2026-10-18T02:13:19.920" v="3"/>
        <pc:sldMkLst>
          <pc:docMk/>
          <pc:sldMk cId="957121740" sldId="263"/>
        </pc:sldMkLst>
        <pc:picChg chg="del">
          <ac:chgData name="יהודה טאוב" userId="80c2dbd02819b45c" providerId="LiveId" clId="{9C42E4DE-A4EE-4899-912D-CC2AC8F5DB5D}" dt="2026-10-18T02:13:19.920" v="3"/>
          <ac:picMkLst>
            <pc:docMk/>
            <pc:sldMk cId="957121740" sldId="263"/>
            <ac:picMk id="3" creationId="{F22B0519-ED6A-06FA-E06B-2E71F0764B36}"/>
          </ac:picMkLst>
        </pc:picChg>
      </pc:sldChg>
      <pc:sldChg chg="delSp mod delAnim modAnim">
        <pc:chgData name="יהודה טאוב" userId="80c2dbd02819b45c" providerId="LiveId" clId="{9C42E4DE-A4EE-4899-912D-CC2AC8F5DB5D}" dt="2026-10-18T02:13:19.850" v="1"/>
        <pc:sldMkLst>
          <pc:docMk/>
          <pc:sldMk cId="2323936663" sldId="277"/>
        </pc:sldMkLst>
        <pc:picChg chg="del">
          <ac:chgData name="יהודה טאוב" userId="80c2dbd02819b45c" providerId="LiveId" clId="{9C42E4DE-A4EE-4899-912D-CC2AC8F5DB5D}" dt="2026-10-18T02:13:19.850" v="1"/>
          <ac:picMkLst>
            <pc:docMk/>
            <pc:sldMk cId="2323936663" sldId="277"/>
            <ac:picMk id="2" creationId="{9562CD4A-D89B-4A8A-501A-6E262728AA4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73D9CFFF-1458-4E78-BD77-C49607C5EB80}"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36518F7-9000-4AC9-B211-971530D67BE0}" type="slidenum">
              <a:rPr lang="he-IL" smtClean="0"/>
              <a:t>‹#›</a:t>
            </a:fld>
            <a:endParaRPr lang="he-IL"/>
          </a:p>
        </p:txBody>
      </p:sp>
    </p:spTree>
    <p:extLst>
      <p:ext uri="{BB962C8B-B14F-4D97-AF65-F5344CB8AC3E}">
        <p14:creationId xmlns:p14="http://schemas.microsoft.com/office/powerpoint/2010/main" val="310394420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F36518F7-9000-4AC9-B211-971530D67BE0}" type="slidenum">
              <a:rPr lang="he-IL" smtClean="0"/>
              <a:t>3</a:t>
            </a:fld>
            <a:endParaRPr lang="he-IL"/>
          </a:p>
        </p:txBody>
      </p:sp>
    </p:spTree>
    <p:extLst>
      <p:ext uri="{BB962C8B-B14F-4D97-AF65-F5344CB8AC3E}">
        <p14:creationId xmlns:p14="http://schemas.microsoft.com/office/powerpoint/2010/main" val="3190140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11EB049-75E0-16DE-4A53-8B884EBA3D2F}"/>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8C80F65D-7BC6-3FA0-398E-FA694DD6CB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DE6318D3-B4A1-BA6F-0A3A-807FA9D1C05B}"/>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3C35D54-FF60-E9A8-C3C2-BF78727301C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87028A2-5289-83FA-AC55-042D47FDE443}"/>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1729269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2132E9-DC85-4641-8307-A3544DE4948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1F81210-4424-DCD8-BAA7-D8307C902E9C}"/>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778B044-7B0C-EDE6-FA17-34923ED9DBDD}"/>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68C7D40-3957-15CB-0984-3B21E80EA76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114F62F-D9A9-E23A-6B95-205F6E128FA1}"/>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99003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7377AD-832E-D82B-A636-F8A879A668F2}"/>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977367B-CDBB-1D0A-0E35-FE8F766F3DC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D66899DB-7354-47A6-3A93-73068EA8D728}"/>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693F6C3-F04B-B887-2843-0810353301E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1B18EC-C128-9C4B-5A7E-CF5411F3CACC}"/>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3563831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C24AA3-8496-BC4A-28FF-B005804DEF7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51D2C16-1C5D-47A7-5632-8D1397D61F72}"/>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8D84B7D-3EF6-54CD-ACC5-47447FFE0891}"/>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7A500D52-DC55-4F9B-210E-50936FB0461A}"/>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8B62ABF1-9EBD-7574-41C9-E1B12246998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355F0E6-A1B4-4367-D2D7-4482653F689C}"/>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069025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D6F17C-D7F5-60B1-A73C-BA1276BD38F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98CCAD8-8552-E868-4AD2-2036F86CE3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E259B75-9963-4E34-909D-145CC5656259}"/>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8684AEF4-412C-F251-90A0-A47B1ADC33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3285E53-BBE0-C779-D2F5-42F4C3DE7329}"/>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5720023-81B5-A327-CED7-83F5A1659A44}"/>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FE85841C-9388-6DA0-A813-6FBD8B264E6E}"/>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89C0F97E-C1C8-62DC-8600-962DFA09DC14}"/>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365511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AC189E-355A-14B1-5777-184A0F2AFC0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A8AC53EE-06F2-1F99-9B1E-7F1CD5AD183D}"/>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B109CDD3-29AA-23DE-0BA2-229363CE916F}"/>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86D63E5-9F77-D77D-6520-1905B0E746D8}"/>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1180937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B032892-8B26-6A02-D71A-F8B930EC6310}"/>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EBB12890-9D41-FE9B-C19F-513867B23AA8}"/>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710040CB-38E9-FE96-078F-DE28DBFE7CE9}"/>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629033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B0AFF94-472E-F6D2-F1C8-174F4B88D9B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2E2FE27-893B-4361-9163-8B49BEC131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9907781-C10A-E922-06D1-9335C6C0D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4E42CC0-6F2D-A548-D577-7B21610A78E6}"/>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EFE4A2EA-7AB8-F489-E672-DE6371F81A0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E6D656B-108A-FFDB-D289-F345204CEE23}"/>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906290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26B668-001D-B035-394C-8E0859ECE7D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D1183178-853C-E952-A8E5-2268F73871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2B9E219-3107-025B-C50A-0FBE81B3BB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43F358D-3315-1A3F-AA68-72A8AD41F57A}"/>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632EE41E-6C1F-8086-9E7A-E8EA4247AC4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D8F0263-1CCB-EC91-2639-851FC405E6A8}"/>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75808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FA67DC-E285-AD4D-008C-6FFA7F54C9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BE7C788-9528-E677-ED7D-C243A213ECD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2FE3180-343C-0FB1-9027-31A4B285E0E7}"/>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CAFDCBE-F9B0-EEE6-3690-179F6CD695F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9F5F2EC-113F-A9FE-3C51-C64B56B5D479}"/>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56754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663A1A8-7FD1-EE98-1AE0-49551E63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7A7F8EE-E8C2-EA62-F410-87D97097F78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6FD6FAB-8089-3F1A-E3FC-261308470754}"/>
              </a:ext>
            </a:extLst>
          </p:cNvPr>
          <p:cNvSpPr>
            <a:spLocks noGrp="1"/>
          </p:cNvSpPr>
          <p:nvPr>
            <p:ph type="dt" sz="half" idx="10"/>
          </p:nvPr>
        </p:nvSpPr>
        <p:spPr/>
        <p:txBody>
          <a:body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502B8957-4C0A-F09E-6B90-2D65966B0D8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1C21595-BC6C-9CE3-D433-932AA74CF5CD}"/>
              </a:ext>
            </a:extLst>
          </p:cNvPr>
          <p:cNvSpPr>
            <a:spLocks noGrp="1"/>
          </p:cNvSpPr>
          <p:nvPr>
            <p:ph type="sldNum" sz="quarter" idx="12"/>
          </p:nvPr>
        </p:nvSpPr>
        <p:spPr/>
        <p:txBody>
          <a:bodyPr/>
          <a:lstStyle/>
          <a:p>
            <a:fld id="{ACCA54D0-3B3D-8643-888B-2EF0216231CF}" type="slidenum">
              <a:rPr lang="he-IL" smtClean="0"/>
              <a:t>‹#›</a:t>
            </a:fld>
            <a:endParaRPr lang="he-IL"/>
          </a:p>
        </p:txBody>
      </p:sp>
    </p:spTree>
    <p:extLst>
      <p:ext uri="{BB962C8B-B14F-4D97-AF65-F5344CB8AC3E}">
        <p14:creationId xmlns:p14="http://schemas.microsoft.com/office/powerpoint/2010/main" val="2189905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474378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976790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588595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289364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5319850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8840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72034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209591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4836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33112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051381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262764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751362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250161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9663715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635534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57576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946102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953505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278764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33000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16704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89013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16901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75623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613774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52278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92686D8-2486-F0A4-E047-33C8BF23B3C7}"/>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B5CFE54-0511-3346-2F34-44309BE19B61}"/>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7A8C216-69F7-C488-C91C-441D7D314D65}"/>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374E4074-BE1C-3241-A328-C014806A41CA}"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9EF9A83-817B-41FE-17EF-9837115F7E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B498EF7-A72C-C913-19D8-B1870C570DB5}"/>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ACCA54D0-3B3D-8643-888B-2EF0216231CF}" type="slidenum">
              <a:rPr lang="he-IL" smtClean="0"/>
              <a:t>‹#›</a:t>
            </a:fld>
            <a:endParaRPr lang="he-IL"/>
          </a:p>
        </p:txBody>
      </p:sp>
    </p:spTree>
    <p:extLst>
      <p:ext uri="{BB962C8B-B14F-4D97-AF65-F5344CB8AC3E}">
        <p14:creationId xmlns:p14="http://schemas.microsoft.com/office/powerpoint/2010/main" val="1765794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2052597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553023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524000" y="461176"/>
            <a:ext cx="9144000" cy="1701579"/>
          </a:xfrm>
        </p:spPr>
        <p:txBody>
          <a:bodyPr/>
          <a:lstStyle/>
          <a:p>
            <a:r>
              <a:rPr lang="he-IL" b="1" dirty="0">
                <a:solidFill>
                  <a:srgbClr val="FF66FF"/>
                </a:solidFill>
                <a:highlight>
                  <a:srgbClr val="FFFF00"/>
                </a:highlight>
              </a:rPr>
              <a:t>טיול בעקבות רשב"י</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a:xfrm>
            <a:off x="1524000" y="2138901"/>
            <a:ext cx="9144000" cy="1264257"/>
          </a:xfrm>
        </p:spPr>
        <p:txBody>
          <a:bodyPr>
            <a:normAutofit/>
          </a:bodyPr>
          <a:lstStyle/>
          <a:p>
            <a:r>
              <a:rPr lang="he-IL" sz="3600" dirty="0" err="1">
                <a:solidFill>
                  <a:srgbClr val="FF66FF"/>
                </a:solidFill>
                <a:highlight>
                  <a:srgbClr val="FFFF00"/>
                </a:highlight>
                <a:latin typeface="Aharoni" panose="02010803020104030203" pitchFamily="2" charset="-79"/>
                <a:cs typeface="Aharoni" panose="02010803020104030203" pitchFamily="2" charset="-79"/>
              </a:rPr>
              <a:t>אושה</a:t>
            </a:r>
            <a:r>
              <a:rPr lang="he-IL" sz="3600" dirty="0">
                <a:solidFill>
                  <a:srgbClr val="FF66FF"/>
                </a:solidFill>
                <a:highlight>
                  <a:srgbClr val="FFFF00"/>
                </a:highlight>
                <a:latin typeface="Aharoni" panose="02010803020104030203" pitchFamily="2" charset="-79"/>
                <a:cs typeface="Aharoni" panose="02010803020104030203" pitchFamily="2" charset="-79"/>
              </a:rPr>
              <a:t> שפרעם וכפר עטה</a:t>
            </a:r>
          </a:p>
          <a:p>
            <a:r>
              <a:rPr lang="he-IL" sz="3600" dirty="0">
                <a:solidFill>
                  <a:srgbClr val="FF66FF"/>
                </a:solidFill>
                <a:highlight>
                  <a:srgbClr val="FFFF00"/>
                </a:highlight>
                <a:latin typeface="Aharoni" panose="02010803020104030203" pitchFamily="2" charset="-79"/>
                <a:cs typeface="Aharoni" panose="02010803020104030203" pitchFamily="2" charset="-79"/>
              </a:rPr>
              <a:t>כפר עטה</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70CA20A1-E7C3-450A-A92A-ECBF97E20AEA}"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pic>
        <p:nvPicPr>
          <p:cNvPr id="1026" name="Picture 2" descr="רבי יהודה בן בבא – ויקיפדיה">
            <a:extLst>
              <a:ext uri="{FF2B5EF4-FFF2-40B4-BE49-F238E27FC236}">
                <a16:creationId xmlns:a16="http://schemas.microsoft.com/office/drawing/2014/main" id="{B89D0F63-6524-CEA9-7632-C9D0C6B407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59" y="294613"/>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EE13FF78-6FC2-639A-3E9A-233D35F82068}"/>
              </a:ext>
            </a:extLst>
          </p:cNvPr>
          <p:cNvPicPr>
            <a:picLocks noChangeAspect="1"/>
          </p:cNvPicPr>
          <p:nvPr/>
        </p:nvPicPr>
        <p:blipFill>
          <a:blip r:embed="rId3"/>
          <a:stretch>
            <a:fillRect/>
          </a:stretch>
        </p:blipFill>
        <p:spPr>
          <a:xfrm>
            <a:off x="63610" y="2800145"/>
            <a:ext cx="7214483" cy="4057855"/>
          </a:xfrm>
          <a:prstGeom prst="rect">
            <a:avLst/>
          </a:prstGeom>
        </p:spPr>
      </p:pic>
      <p:sp>
        <p:nvSpPr>
          <p:cNvPr id="4" name="אליפסה 3">
            <a:extLst>
              <a:ext uri="{FF2B5EF4-FFF2-40B4-BE49-F238E27FC236}">
                <a16:creationId xmlns:a16="http://schemas.microsoft.com/office/drawing/2014/main" id="{8A0969FE-2593-EB4B-D307-DC66F0062322}"/>
              </a:ext>
            </a:extLst>
          </p:cNvPr>
          <p:cNvSpPr/>
          <p:nvPr/>
        </p:nvSpPr>
        <p:spPr>
          <a:xfrm>
            <a:off x="7944374" y="3514987"/>
            <a:ext cx="3582099" cy="28522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3200" dirty="0"/>
              <a:t>הטיול של העיר</a:t>
            </a:r>
          </a:p>
          <a:p>
            <a:pPr algn="ctr"/>
            <a:r>
              <a:rPr lang="he-IL" sz="3200" dirty="0" err="1"/>
              <a:t>קרית</a:t>
            </a:r>
            <a:r>
              <a:rPr lang="he-IL" sz="3200" dirty="0"/>
              <a:t> אתא</a:t>
            </a:r>
          </a:p>
        </p:txBody>
      </p:sp>
      <p:pic>
        <p:nvPicPr>
          <p:cNvPr id="2050" name="Picture 2" descr="היסטוריה על המפהקרית אתא">
            <a:extLst>
              <a:ext uri="{FF2B5EF4-FFF2-40B4-BE49-F238E27FC236}">
                <a16:creationId xmlns:a16="http://schemas.microsoft.com/office/drawing/2014/main" id="{00215EE2-5D4C-E081-D830-6ACF69CB2A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58425" y="2611642"/>
            <a:ext cx="1933575" cy="1819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184372-DFB7-6F21-2FCC-36DDE338A85C}"/>
              </a:ext>
            </a:extLst>
          </p:cNvPr>
          <p:cNvSpPr>
            <a:spLocks noGrp="1"/>
          </p:cNvSpPr>
          <p:nvPr>
            <p:ph type="title"/>
          </p:nvPr>
        </p:nvSpPr>
        <p:spPr/>
        <p:txBody>
          <a:bodyPr/>
          <a:lstStyle/>
          <a:p>
            <a:r>
              <a:rPr lang="he-IL" dirty="0"/>
              <a:t>טיול של שעה אחת בלבד?</a:t>
            </a:r>
          </a:p>
        </p:txBody>
      </p:sp>
      <p:sp>
        <p:nvSpPr>
          <p:cNvPr id="3" name="מציין מיקום תוכן 2">
            <a:extLst>
              <a:ext uri="{FF2B5EF4-FFF2-40B4-BE49-F238E27FC236}">
                <a16:creationId xmlns:a16="http://schemas.microsoft.com/office/drawing/2014/main" id="{18DF162C-1110-F111-9D58-D149C99FFA55}"/>
              </a:ext>
            </a:extLst>
          </p:cNvPr>
          <p:cNvSpPr>
            <a:spLocks noGrp="1"/>
          </p:cNvSpPr>
          <p:nvPr>
            <p:ph idx="1"/>
          </p:nvPr>
        </p:nvSpPr>
        <p:spPr>
          <a:xfrm>
            <a:off x="838200" y="1825625"/>
            <a:ext cx="11015444" cy="4351338"/>
          </a:xfrm>
        </p:spPr>
        <p:txBody>
          <a:bodyPr/>
          <a:lstStyle/>
          <a:p>
            <a:r>
              <a:rPr lang="he-IL" dirty="0"/>
              <a:t>מתאים לכל גיל</a:t>
            </a:r>
          </a:p>
          <a:p>
            <a:r>
              <a:rPr lang="he-IL" dirty="0"/>
              <a:t>ילדים צעירים </a:t>
            </a:r>
          </a:p>
          <a:p>
            <a:r>
              <a:rPr lang="he-IL" dirty="0"/>
              <a:t>מבוגרים </a:t>
            </a:r>
          </a:p>
          <a:p>
            <a:r>
              <a:rPr lang="he-IL" dirty="0"/>
              <a:t>נשים ובנות</a:t>
            </a:r>
          </a:p>
          <a:p>
            <a:r>
              <a:rPr lang="he-IL" dirty="0"/>
              <a:t>ללא צורך ברכב</a:t>
            </a:r>
          </a:p>
          <a:p>
            <a:r>
              <a:rPr lang="he-IL" dirty="0"/>
              <a:t>ללא פחד!!!</a:t>
            </a:r>
          </a:p>
          <a:p>
            <a:endParaRPr lang="he-IL" dirty="0"/>
          </a:p>
          <a:p>
            <a:endParaRPr lang="he-IL" dirty="0"/>
          </a:p>
        </p:txBody>
      </p:sp>
      <p:pic>
        <p:nvPicPr>
          <p:cNvPr id="5" name="תמונה 4">
            <a:extLst>
              <a:ext uri="{FF2B5EF4-FFF2-40B4-BE49-F238E27FC236}">
                <a16:creationId xmlns:a16="http://schemas.microsoft.com/office/drawing/2014/main" id="{5AF00641-93F4-4848-12DB-5461221536C8}"/>
              </a:ext>
            </a:extLst>
          </p:cNvPr>
          <p:cNvPicPr>
            <a:picLocks noChangeAspect="1"/>
          </p:cNvPicPr>
          <p:nvPr/>
        </p:nvPicPr>
        <p:blipFill>
          <a:blip r:embed="rId2"/>
          <a:stretch>
            <a:fillRect/>
          </a:stretch>
        </p:blipFill>
        <p:spPr>
          <a:xfrm>
            <a:off x="0" y="1513166"/>
            <a:ext cx="9110444" cy="5344834"/>
          </a:xfrm>
          <a:prstGeom prst="rect">
            <a:avLst/>
          </a:prstGeom>
        </p:spPr>
      </p:pic>
    </p:spTree>
    <p:extLst>
      <p:ext uri="{BB962C8B-B14F-4D97-AF65-F5344CB8AC3E}">
        <p14:creationId xmlns:p14="http://schemas.microsoft.com/office/powerpoint/2010/main" val="332061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F2B337D-7841-470A-F171-D76B295CA405}"/>
              </a:ext>
            </a:extLst>
          </p:cNvPr>
          <p:cNvPicPr>
            <a:picLocks noChangeAspect="1"/>
          </p:cNvPicPr>
          <p:nvPr/>
        </p:nvPicPr>
        <p:blipFill rotWithShape="1">
          <a:blip r:embed="rId3">
            <a:extLst>
              <a:ext uri="{28A0092B-C50C-407E-A947-70E740481C1C}">
                <a14:useLocalDpi xmlns:a14="http://schemas.microsoft.com/office/drawing/2010/main" val="0"/>
              </a:ext>
            </a:extLst>
          </a:blip>
          <a:srcRect b="52783"/>
          <a:stretch/>
        </p:blipFill>
        <p:spPr>
          <a:xfrm>
            <a:off x="1240403" y="75501"/>
            <a:ext cx="9602909" cy="6484690"/>
          </a:xfrm>
          <a:prstGeom prst="rect">
            <a:avLst/>
          </a:prstGeom>
        </p:spPr>
      </p:pic>
    </p:spTree>
    <p:extLst>
      <p:ext uri="{BB962C8B-B14F-4D97-AF65-F5344CB8AC3E}">
        <p14:creationId xmlns:p14="http://schemas.microsoft.com/office/powerpoint/2010/main" val="2756191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AF37829-D592-1B41-C47D-E97AA2464C6B}"/>
              </a:ext>
            </a:extLst>
          </p:cNvPr>
          <p:cNvSpPr>
            <a:spLocks noGrp="1"/>
          </p:cNvSpPr>
          <p:nvPr>
            <p:ph type="title"/>
          </p:nvPr>
        </p:nvSpPr>
        <p:spPr/>
        <p:txBody>
          <a:bodyPr/>
          <a:lstStyle/>
          <a:p>
            <a:r>
              <a:rPr lang="he-IL" dirty="0"/>
              <a:t>מהמרכז עד תחנת הרר/האורן</a:t>
            </a:r>
          </a:p>
        </p:txBody>
      </p:sp>
      <p:pic>
        <p:nvPicPr>
          <p:cNvPr id="4" name="מציין מיקום תוכן 3">
            <a:extLst>
              <a:ext uri="{FF2B5EF4-FFF2-40B4-BE49-F238E27FC236}">
                <a16:creationId xmlns:a16="http://schemas.microsoft.com/office/drawing/2014/main" id="{C8DE1025-A2DD-490E-9357-3593EEEC8F4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90599" y="1825625"/>
            <a:ext cx="2610802" cy="4351338"/>
          </a:xfrm>
        </p:spPr>
      </p:pic>
    </p:spTree>
    <p:extLst>
      <p:ext uri="{BB962C8B-B14F-4D97-AF65-F5344CB8AC3E}">
        <p14:creationId xmlns:p14="http://schemas.microsoft.com/office/powerpoint/2010/main" val="1633857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4570973-0388-8F2C-2AD8-76C356538E84}"/>
              </a:ext>
            </a:extLst>
          </p:cNvPr>
          <p:cNvPicPr>
            <a:picLocks noChangeAspect="1"/>
          </p:cNvPicPr>
          <p:nvPr/>
        </p:nvPicPr>
        <p:blipFill>
          <a:blip r:embed="rId2"/>
          <a:stretch>
            <a:fillRect/>
          </a:stretch>
        </p:blipFill>
        <p:spPr>
          <a:xfrm>
            <a:off x="3729055" y="361133"/>
            <a:ext cx="5153339" cy="4944497"/>
          </a:xfrm>
          <a:prstGeom prst="rect">
            <a:avLst/>
          </a:prstGeom>
        </p:spPr>
      </p:pic>
      <p:pic>
        <p:nvPicPr>
          <p:cNvPr id="1026" name="Picture 2" descr="‪FounderPage‬‏">
            <a:extLst>
              <a:ext uri="{FF2B5EF4-FFF2-40B4-BE49-F238E27FC236}">
                <a16:creationId xmlns:a16="http://schemas.microsoft.com/office/drawing/2014/main" id="{DB9F665E-BBBA-2EA5-917A-0D6229CB1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872" y="256738"/>
            <a:ext cx="1790700" cy="255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8379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40E3F4-D4D8-A93D-D09A-7C4D67746636}"/>
              </a:ext>
            </a:extLst>
          </p:cNvPr>
          <p:cNvSpPr>
            <a:spLocks noGrp="1"/>
          </p:cNvSpPr>
          <p:nvPr>
            <p:ph type="title"/>
          </p:nvPr>
        </p:nvSpPr>
        <p:spPr/>
        <p:txBody>
          <a:bodyPr>
            <a:normAutofit fontScale="90000"/>
          </a:bodyPr>
          <a:lstStyle/>
          <a:p>
            <a:pPr algn="ctr"/>
            <a:r>
              <a:rPr lang="he-IL" dirty="0"/>
              <a:t>מה בין</a:t>
            </a:r>
            <a:br>
              <a:rPr lang="he-IL" dirty="0"/>
            </a:br>
            <a:r>
              <a:rPr lang="he-IL" dirty="0"/>
              <a:t>כה עשו חכמינו</a:t>
            </a:r>
            <a:br>
              <a:rPr lang="he-IL" dirty="0"/>
            </a:br>
            <a:r>
              <a:rPr lang="he-IL" dirty="0"/>
              <a:t>ל – פה עשו חכמינו</a:t>
            </a:r>
          </a:p>
        </p:txBody>
      </p:sp>
      <p:pic>
        <p:nvPicPr>
          <p:cNvPr id="4" name="מציין מיקום תוכן 3">
            <a:extLst>
              <a:ext uri="{FF2B5EF4-FFF2-40B4-BE49-F238E27FC236}">
                <a16:creationId xmlns:a16="http://schemas.microsoft.com/office/drawing/2014/main" id="{865AC609-CCCD-1DC1-FEEC-5423A14864E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pic>
        <p:nvPicPr>
          <p:cNvPr id="3074" name="Picture 2" descr="כה עשו חכמינו - סט חמישה כרכים - תורה שלמה">
            <a:extLst>
              <a:ext uri="{FF2B5EF4-FFF2-40B4-BE49-F238E27FC236}">
                <a16:creationId xmlns:a16="http://schemas.microsoft.com/office/drawing/2014/main" id="{2AF1FA0C-F1ED-1540-E675-6DE38E18C9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032" y="76461"/>
            <a:ext cx="1649464" cy="264995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כה עשו חכמינו – ויקיפדיה">
            <a:extLst>
              <a:ext uri="{FF2B5EF4-FFF2-40B4-BE49-F238E27FC236}">
                <a16:creationId xmlns:a16="http://schemas.microsoft.com/office/drawing/2014/main" id="{8DD01CE1-72B9-9469-CFA0-E2D666CA5E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9610" y="111853"/>
            <a:ext cx="1762125"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134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944B61-2171-3563-AD44-0EB2B54D62B2}"/>
              </a:ext>
            </a:extLst>
          </p:cNvPr>
          <p:cNvSpPr>
            <a:spLocks noGrp="1"/>
          </p:cNvSpPr>
          <p:nvPr>
            <p:ph type="title"/>
          </p:nvPr>
        </p:nvSpPr>
        <p:spPr/>
        <p:txBody>
          <a:bodyPr/>
          <a:lstStyle/>
          <a:p>
            <a:pPr algn="ctr"/>
            <a:r>
              <a:rPr lang="he-IL" dirty="0" err="1"/>
              <a:t>רשב</a:t>
            </a:r>
            <a:r>
              <a:rPr lang="he-IL" dirty="0"/>
              <a:t>''י בשבילי כפר אתא</a:t>
            </a:r>
          </a:p>
        </p:txBody>
      </p:sp>
      <p:pic>
        <p:nvPicPr>
          <p:cNvPr id="4" name="מציין מיקום תוכן 3">
            <a:extLst>
              <a:ext uri="{FF2B5EF4-FFF2-40B4-BE49-F238E27FC236}">
                <a16:creationId xmlns:a16="http://schemas.microsoft.com/office/drawing/2014/main" id="{1E8C3DE1-B576-ED1C-FD93-43B10696602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158484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71B50A6F-A446-98ED-954E-D72E0193A862}"/>
              </a:ext>
            </a:extLst>
          </p:cNvPr>
          <p:cNvSpPr txBox="1"/>
          <p:nvPr/>
        </p:nvSpPr>
        <p:spPr>
          <a:xfrm>
            <a:off x="964734" y="3900881"/>
            <a:ext cx="9789952" cy="1200329"/>
          </a:xfrm>
          <a:prstGeom prst="rect">
            <a:avLst/>
          </a:prstGeom>
          <a:noFill/>
        </p:spPr>
        <p:txBody>
          <a:bodyPr wrap="square" rtlCol="1">
            <a:spAutoFit/>
          </a:bodyPr>
          <a:lstStyle/>
          <a:p>
            <a:r>
              <a:rPr lang="he-IL" dirty="0"/>
              <a:t>שיר השירים רבה (</a:t>
            </a:r>
            <a:r>
              <a:rPr lang="he-IL" dirty="0" err="1"/>
              <a:t>וילנא</a:t>
            </a:r>
            <a:r>
              <a:rPr lang="he-IL" dirty="0"/>
              <a:t>) פרשה ב</a:t>
            </a:r>
          </a:p>
          <a:p>
            <a:r>
              <a:rPr lang="he-IL" dirty="0"/>
              <a:t>בשלהי השמד </a:t>
            </a:r>
            <a:r>
              <a:rPr lang="he-IL" b="1" dirty="0"/>
              <a:t>נתכנסו רבותינו </a:t>
            </a:r>
            <a:r>
              <a:rPr lang="he-IL" b="1" dirty="0" err="1"/>
              <a:t>לאושא</a:t>
            </a:r>
            <a:r>
              <a:rPr lang="he-IL" dirty="0"/>
              <a:t>, ואלו הן, ר' יהודה ורבי נחמיה ר"מ ור' יוסי ורשב"י ור' אליעזר בנו של רבי יוסי הגלילי ור' אליעזר בן יעקב, שלחו אצל זקני הגליל ואמרו כל מי שהוא למד יבא וילמד, וכל מי שאינו למד יבא </a:t>
            </a:r>
            <a:r>
              <a:rPr lang="he-IL" dirty="0" err="1"/>
              <a:t>וילמוד</a:t>
            </a:r>
            <a:r>
              <a:rPr lang="he-IL" dirty="0"/>
              <a:t>, נתכנסו ולמדו ועשו כל </a:t>
            </a:r>
            <a:r>
              <a:rPr lang="he-IL" dirty="0" err="1"/>
              <a:t>צרכיהון</a:t>
            </a:r>
            <a:r>
              <a:rPr lang="he-IL" dirty="0"/>
              <a:t>, </a:t>
            </a:r>
          </a:p>
        </p:txBody>
      </p:sp>
    </p:spTree>
    <p:extLst>
      <p:ext uri="{BB962C8B-B14F-4D97-AF65-F5344CB8AC3E}">
        <p14:creationId xmlns:p14="http://schemas.microsoft.com/office/powerpoint/2010/main" val="232393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A8567C-6FE4-F1D9-12C7-2AC4802324E7}"/>
              </a:ext>
            </a:extLst>
          </p:cNvPr>
          <p:cNvSpPr>
            <a:spLocks noGrp="1"/>
          </p:cNvSpPr>
          <p:nvPr>
            <p:ph type="title"/>
          </p:nvPr>
        </p:nvSpPr>
        <p:spPr/>
        <p:txBody>
          <a:bodyPr/>
          <a:lstStyle/>
          <a:p>
            <a:pPr algn="ctr"/>
            <a:r>
              <a:rPr lang="he-IL" dirty="0" err="1"/>
              <a:t>אושא</a:t>
            </a:r>
            <a:r>
              <a:rPr lang="he-IL" dirty="0"/>
              <a:t> – יער </a:t>
            </a:r>
            <a:r>
              <a:rPr lang="he-IL" dirty="0" err="1"/>
              <a:t>קרית</a:t>
            </a:r>
            <a:r>
              <a:rPr lang="he-IL" dirty="0"/>
              <a:t> אתא </a:t>
            </a:r>
          </a:p>
        </p:txBody>
      </p:sp>
      <p:pic>
        <p:nvPicPr>
          <p:cNvPr id="4" name="מציין מיקום תוכן 3">
            <a:extLst>
              <a:ext uri="{FF2B5EF4-FFF2-40B4-BE49-F238E27FC236}">
                <a16:creationId xmlns:a16="http://schemas.microsoft.com/office/drawing/2014/main" id="{488ADCCC-82A8-FA16-FA8C-3C8A07D1F3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490514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a:extLst>
              <a:ext uri="{FF2B5EF4-FFF2-40B4-BE49-F238E27FC236}">
                <a16:creationId xmlns:a16="http://schemas.microsoft.com/office/drawing/2014/main" id="{DA297A5A-B0C1-1F8E-4017-8C990CA7AEAA}"/>
              </a:ext>
            </a:extLst>
          </p:cNvPr>
          <p:cNvSpPr>
            <a:spLocks noGrp="1"/>
          </p:cNvSpPr>
          <p:nvPr>
            <p:ph type="subTitle" idx="1"/>
          </p:nvPr>
        </p:nvSpPr>
        <p:spPr/>
        <p:txBody>
          <a:bodyPr/>
          <a:lstStyle/>
          <a:p>
            <a:endParaRPr lang="he-IL"/>
          </a:p>
        </p:txBody>
      </p:sp>
      <p:pic>
        <p:nvPicPr>
          <p:cNvPr id="4" name="תמונה 3">
            <a:extLst>
              <a:ext uri="{FF2B5EF4-FFF2-40B4-BE49-F238E27FC236}">
                <a16:creationId xmlns:a16="http://schemas.microsoft.com/office/drawing/2014/main" id="{33D893AE-49D1-948A-164D-2760ABAB9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3521" y="1886779"/>
            <a:ext cx="8128000" cy="4572000"/>
          </a:xfrm>
          <a:prstGeom prst="rect">
            <a:avLst/>
          </a:prstGeom>
        </p:spPr>
      </p:pic>
    </p:spTree>
    <p:extLst>
      <p:ext uri="{BB962C8B-B14F-4D97-AF65-F5344CB8AC3E}">
        <p14:creationId xmlns:p14="http://schemas.microsoft.com/office/powerpoint/2010/main" val="3983690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38CF6F-F89C-68EA-5D88-7B4EF301F434}"/>
              </a:ext>
            </a:extLst>
          </p:cNvPr>
          <p:cNvSpPr>
            <a:spLocks noGrp="1"/>
          </p:cNvSpPr>
          <p:nvPr>
            <p:ph type="title"/>
          </p:nvPr>
        </p:nvSpPr>
        <p:spPr/>
        <p:txBody>
          <a:bodyPr/>
          <a:lstStyle/>
          <a:p>
            <a:r>
              <a:rPr lang="he-IL" dirty="0"/>
              <a:t>צומת סומך</a:t>
            </a:r>
          </a:p>
        </p:txBody>
      </p:sp>
      <p:pic>
        <p:nvPicPr>
          <p:cNvPr id="4" name="מציין מיקום תוכן 3">
            <a:extLst>
              <a:ext uri="{FF2B5EF4-FFF2-40B4-BE49-F238E27FC236}">
                <a16:creationId xmlns:a16="http://schemas.microsoft.com/office/drawing/2014/main" id="{4D92D8C5-0E62-536B-95CA-7B4DB66489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3338659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4B1BAA0-04D7-124F-3C7D-9259DD7943CC}"/>
              </a:ext>
            </a:extLst>
          </p:cNvPr>
          <p:cNvSpPr>
            <a:spLocks noGrp="1"/>
          </p:cNvSpPr>
          <p:nvPr>
            <p:ph type="title"/>
          </p:nvPr>
        </p:nvSpPr>
        <p:spPr/>
        <p:txBody>
          <a:bodyPr/>
          <a:lstStyle/>
          <a:p>
            <a:endParaRPr lang="he-IL"/>
          </a:p>
        </p:txBody>
      </p:sp>
      <p:pic>
        <p:nvPicPr>
          <p:cNvPr id="4" name="מציין מיקום תוכן 3">
            <a:extLst>
              <a:ext uri="{FF2B5EF4-FFF2-40B4-BE49-F238E27FC236}">
                <a16:creationId xmlns:a16="http://schemas.microsoft.com/office/drawing/2014/main" id="{49CB1397-8EAF-4B81-CA71-1CA8F4A7A8F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5993"/>
          <a:stretch/>
        </p:blipFill>
        <p:spPr>
          <a:xfrm>
            <a:off x="2228144" y="1825625"/>
            <a:ext cx="6498570" cy="4351338"/>
          </a:xfrm>
        </p:spPr>
      </p:pic>
    </p:spTree>
    <p:extLst>
      <p:ext uri="{BB962C8B-B14F-4D97-AF65-F5344CB8AC3E}">
        <p14:creationId xmlns:p14="http://schemas.microsoft.com/office/powerpoint/2010/main" val="113424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88FB75D-BEE6-29AD-FB9B-84ED046D6FFD}"/>
              </a:ext>
            </a:extLst>
          </p:cNvPr>
          <p:cNvSpPr>
            <a:spLocks noGrp="1"/>
          </p:cNvSpPr>
          <p:nvPr>
            <p:ph type="title"/>
          </p:nvPr>
        </p:nvSpPr>
        <p:spPr/>
        <p:txBody>
          <a:bodyPr/>
          <a:lstStyle/>
          <a:p>
            <a:pPr algn="ctr"/>
            <a:r>
              <a:rPr lang="he-IL" dirty="0"/>
              <a:t>זכיתי לגור בסמוך </a:t>
            </a:r>
            <a:r>
              <a:rPr lang="he-IL" dirty="0" err="1"/>
              <a:t>לאושא</a:t>
            </a:r>
            <a:endParaRPr lang="he-IL" dirty="0"/>
          </a:p>
        </p:txBody>
      </p:sp>
      <p:pic>
        <p:nvPicPr>
          <p:cNvPr id="4" name="מציין מיקום תוכן 3">
            <a:extLst>
              <a:ext uri="{FF2B5EF4-FFF2-40B4-BE49-F238E27FC236}">
                <a16:creationId xmlns:a16="http://schemas.microsoft.com/office/drawing/2014/main" id="{6DB777AC-92DC-9F8E-16C1-7BE142D9DE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957121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56037E-59B0-0418-D10E-69F402F1CEF5}"/>
              </a:ext>
            </a:extLst>
          </p:cNvPr>
          <p:cNvSpPr>
            <a:spLocks noGrp="1"/>
          </p:cNvSpPr>
          <p:nvPr>
            <p:ph type="title"/>
          </p:nvPr>
        </p:nvSpPr>
        <p:spPr/>
        <p:txBody>
          <a:bodyPr/>
          <a:lstStyle/>
          <a:p>
            <a:pPr algn="ctr"/>
            <a:r>
              <a:rPr lang="he-IL" dirty="0"/>
              <a:t>אבן השבת – היכן נסמכו התלמידים?</a:t>
            </a:r>
          </a:p>
        </p:txBody>
      </p:sp>
      <p:pic>
        <p:nvPicPr>
          <p:cNvPr id="4" name="מציין מיקום תוכן 3">
            <a:extLst>
              <a:ext uri="{FF2B5EF4-FFF2-40B4-BE49-F238E27FC236}">
                <a16:creationId xmlns:a16="http://schemas.microsoft.com/office/drawing/2014/main" id="{83C225A7-FB6F-85CB-D9F7-A6A16E0433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160165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56037E-59B0-0418-D10E-69F402F1CEF5}"/>
              </a:ext>
            </a:extLst>
          </p:cNvPr>
          <p:cNvSpPr>
            <a:spLocks noGrp="1"/>
          </p:cNvSpPr>
          <p:nvPr>
            <p:ph type="title"/>
          </p:nvPr>
        </p:nvSpPr>
        <p:spPr/>
        <p:txBody>
          <a:bodyPr/>
          <a:lstStyle/>
          <a:p>
            <a:pPr algn="ctr"/>
            <a:r>
              <a:rPr lang="he-IL" dirty="0"/>
              <a:t>אבן השבת – היכן נסמכו התלמידים?</a:t>
            </a:r>
          </a:p>
        </p:txBody>
      </p:sp>
      <p:sp>
        <p:nvSpPr>
          <p:cNvPr id="5" name="מציין מיקום תוכן 4">
            <a:extLst>
              <a:ext uri="{FF2B5EF4-FFF2-40B4-BE49-F238E27FC236}">
                <a16:creationId xmlns:a16="http://schemas.microsoft.com/office/drawing/2014/main" id="{9E8EF176-FDB1-CED8-AF3E-E87913BA591B}"/>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1947186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89E8AA-8CFF-A475-BD8A-919E34E71A16}"/>
              </a:ext>
            </a:extLst>
          </p:cNvPr>
          <p:cNvSpPr>
            <a:spLocks noGrp="1"/>
          </p:cNvSpPr>
          <p:nvPr>
            <p:ph type="title"/>
          </p:nvPr>
        </p:nvSpPr>
        <p:spPr/>
        <p:txBody>
          <a:bodyPr/>
          <a:lstStyle/>
          <a:p>
            <a:endParaRPr lang="he-IL" dirty="0"/>
          </a:p>
        </p:txBody>
      </p:sp>
      <p:sp>
        <p:nvSpPr>
          <p:cNvPr id="4" name="מציין מיקום טקסט 3">
            <a:extLst>
              <a:ext uri="{FF2B5EF4-FFF2-40B4-BE49-F238E27FC236}">
                <a16:creationId xmlns:a16="http://schemas.microsoft.com/office/drawing/2014/main" id="{A583D82E-85D6-D29C-CEFF-DD12BDD38E05}"/>
              </a:ext>
            </a:extLst>
          </p:cNvPr>
          <p:cNvSpPr>
            <a:spLocks noGrp="1"/>
          </p:cNvSpPr>
          <p:nvPr>
            <p:ph type="body" sz="half" idx="2"/>
          </p:nvPr>
        </p:nvSpPr>
        <p:spPr/>
        <p:txBody>
          <a:bodyPr/>
          <a:lstStyle/>
          <a:p>
            <a:r>
              <a:rPr lang="he-IL" dirty="0"/>
              <a:t>האם זה באמת היה תחום שבת?</a:t>
            </a:r>
          </a:p>
          <a:p>
            <a:r>
              <a:rPr lang="he-IL" dirty="0"/>
              <a:t>מי סימן את זה?</a:t>
            </a:r>
          </a:p>
          <a:p>
            <a:r>
              <a:rPr lang="he-IL" dirty="0"/>
              <a:t>כיצד זה נשאר עד היום?</a:t>
            </a:r>
          </a:p>
        </p:txBody>
      </p:sp>
      <p:pic>
        <p:nvPicPr>
          <p:cNvPr id="7" name="מציין מיקום של תמונה 6">
            <a:extLst>
              <a:ext uri="{FF2B5EF4-FFF2-40B4-BE49-F238E27FC236}">
                <a16:creationId xmlns:a16="http://schemas.microsoft.com/office/drawing/2014/main" id="{A612F4A8-6AD8-ED5E-36E5-12EEE3FFCB4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p:pic>
    </p:spTree>
    <p:extLst>
      <p:ext uri="{BB962C8B-B14F-4D97-AF65-F5344CB8AC3E}">
        <p14:creationId xmlns:p14="http://schemas.microsoft.com/office/powerpoint/2010/main" val="781773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F6E9D6-37CF-5FA0-D62E-D4327CAA42AC}"/>
              </a:ext>
            </a:extLst>
          </p:cNvPr>
          <p:cNvSpPr>
            <a:spLocks noGrp="1"/>
          </p:cNvSpPr>
          <p:nvPr>
            <p:ph type="title"/>
          </p:nvPr>
        </p:nvSpPr>
        <p:spPr/>
        <p:txBody>
          <a:bodyPr/>
          <a:lstStyle/>
          <a:p>
            <a:r>
              <a:rPr lang="he-IL" dirty="0"/>
              <a:t>אבן השבת</a:t>
            </a:r>
          </a:p>
        </p:txBody>
      </p:sp>
      <p:pic>
        <p:nvPicPr>
          <p:cNvPr id="6" name="מציין מיקום תוכן 5">
            <a:extLst>
              <a:ext uri="{FF2B5EF4-FFF2-40B4-BE49-F238E27FC236}">
                <a16:creationId xmlns:a16="http://schemas.microsoft.com/office/drawing/2014/main" id="{48CBD410-CECE-2D6A-6717-FEE678646F78}"/>
              </a:ext>
            </a:extLst>
          </p:cNvPr>
          <p:cNvPicPr>
            <a:picLocks noGrp="1" noChangeAspect="1"/>
          </p:cNvPicPr>
          <p:nvPr>
            <p:ph idx="1"/>
          </p:nvPr>
        </p:nvPicPr>
        <p:blipFill>
          <a:blip r:embed="rId2"/>
          <a:stretch>
            <a:fillRect/>
          </a:stretch>
        </p:blipFill>
        <p:spPr>
          <a:xfrm>
            <a:off x="3195108" y="1825625"/>
            <a:ext cx="5801784" cy="4351338"/>
          </a:xfrm>
          <a:prstGeom prst="rect">
            <a:avLst/>
          </a:prstGeom>
        </p:spPr>
      </p:pic>
    </p:spTree>
    <p:extLst>
      <p:ext uri="{BB962C8B-B14F-4D97-AF65-F5344CB8AC3E}">
        <p14:creationId xmlns:p14="http://schemas.microsoft.com/office/powerpoint/2010/main" val="449001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DD28C9-BA92-B069-3D61-FA6A965B1207}"/>
              </a:ext>
            </a:extLst>
          </p:cNvPr>
          <p:cNvSpPr>
            <a:spLocks noGrp="1"/>
          </p:cNvSpPr>
          <p:nvPr>
            <p:ph type="title"/>
          </p:nvPr>
        </p:nvSpPr>
        <p:spPr/>
        <p:txBody>
          <a:bodyPr/>
          <a:lstStyle/>
          <a:p>
            <a:pPr algn="ctr"/>
            <a:r>
              <a:rPr lang="he-IL" dirty="0"/>
              <a:t>לימוד שנעשה בדרך</a:t>
            </a:r>
          </a:p>
        </p:txBody>
      </p:sp>
      <p:pic>
        <p:nvPicPr>
          <p:cNvPr id="5" name="מציין מיקום תוכן 4">
            <a:extLst>
              <a:ext uri="{FF2B5EF4-FFF2-40B4-BE49-F238E27FC236}">
                <a16:creationId xmlns:a16="http://schemas.microsoft.com/office/drawing/2014/main" id="{15A27220-6A93-FF90-5577-AE46B3CB24A3}"/>
              </a:ext>
            </a:extLst>
          </p:cNvPr>
          <p:cNvPicPr>
            <a:picLocks noGrp="1" noChangeAspect="1"/>
          </p:cNvPicPr>
          <p:nvPr>
            <p:ph idx="1"/>
          </p:nvPr>
        </p:nvPicPr>
        <p:blipFill>
          <a:blip r:embed="rId2"/>
          <a:stretch>
            <a:fillRect/>
          </a:stretch>
        </p:blipFill>
        <p:spPr>
          <a:xfrm>
            <a:off x="2654857" y="2058320"/>
            <a:ext cx="7590137" cy="4208256"/>
          </a:xfrm>
        </p:spPr>
      </p:pic>
      <p:pic>
        <p:nvPicPr>
          <p:cNvPr id="6146" name="Picture 2" descr="טיול לסופ&quot;ש: אל מסלול המשפחות המחודש בנחל ציפורי - TheCar חדשות רכב ותחבורה">
            <a:extLst>
              <a:ext uri="{FF2B5EF4-FFF2-40B4-BE49-F238E27FC236}">
                <a16:creationId xmlns:a16="http://schemas.microsoft.com/office/drawing/2014/main" id="{DD008D8D-87E2-DADE-5303-CD7F74D46C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09" y="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492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DD28C9-BA92-B069-3D61-FA6A965B1207}"/>
              </a:ext>
            </a:extLst>
          </p:cNvPr>
          <p:cNvSpPr>
            <a:spLocks noGrp="1"/>
          </p:cNvSpPr>
          <p:nvPr>
            <p:ph type="title"/>
          </p:nvPr>
        </p:nvSpPr>
        <p:spPr/>
        <p:txBody>
          <a:bodyPr/>
          <a:lstStyle/>
          <a:p>
            <a:pPr algn="ctr"/>
            <a:r>
              <a:rPr lang="he-IL" dirty="0"/>
              <a:t>לימוד שנעשה בדרך</a:t>
            </a:r>
          </a:p>
        </p:txBody>
      </p:sp>
      <p:pic>
        <p:nvPicPr>
          <p:cNvPr id="6146" name="Picture 2" descr="טיול לסופ&quot;ש: אל מסלול המשפחות המחודש בנחל ציפורי - TheCar חדשות רכב ותחבורה">
            <a:extLst>
              <a:ext uri="{FF2B5EF4-FFF2-40B4-BE49-F238E27FC236}">
                <a16:creationId xmlns:a16="http://schemas.microsoft.com/office/drawing/2014/main" id="{DD008D8D-87E2-DADE-5303-CD7F74D46C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09" y="0"/>
            <a:ext cx="2466975" cy="1847850"/>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תוכן 3">
            <a:extLst>
              <a:ext uri="{FF2B5EF4-FFF2-40B4-BE49-F238E27FC236}">
                <a16:creationId xmlns:a16="http://schemas.microsoft.com/office/drawing/2014/main" id="{3F5120D1-817C-0E56-5BF1-0ADFE9ABCD2C}"/>
              </a:ext>
            </a:extLst>
          </p:cNvPr>
          <p:cNvSpPr>
            <a:spLocks noGrp="1"/>
          </p:cNvSpPr>
          <p:nvPr>
            <p:ph idx="1"/>
          </p:nvPr>
        </p:nvSpPr>
        <p:spPr/>
        <p:txBody>
          <a:bodyPr/>
          <a:lstStyle/>
          <a:p>
            <a:endParaRPr lang="he-IL"/>
          </a:p>
        </p:txBody>
      </p:sp>
      <p:pic>
        <p:nvPicPr>
          <p:cNvPr id="7" name="תמונה 6">
            <a:extLst>
              <a:ext uri="{FF2B5EF4-FFF2-40B4-BE49-F238E27FC236}">
                <a16:creationId xmlns:a16="http://schemas.microsoft.com/office/drawing/2014/main" id="{66793D73-E299-988C-1D78-ECAF10369B79}"/>
              </a:ext>
            </a:extLst>
          </p:cNvPr>
          <p:cNvPicPr>
            <a:picLocks noChangeAspect="1"/>
          </p:cNvPicPr>
          <p:nvPr/>
        </p:nvPicPr>
        <p:blipFill>
          <a:blip r:embed="rId3"/>
          <a:stretch>
            <a:fillRect/>
          </a:stretch>
        </p:blipFill>
        <p:spPr>
          <a:xfrm>
            <a:off x="2559430" y="1889503"/>
            <a:ext cx="7757615" cy="4746188"/>
          </a:xfrm>
          <a:prstGeom prst="rect">
            <a:avLst/>
          </a:prstGeom>
        </p:spPr>
      </p:pic>
    </p:spTree>
    <p:extLst>
      <p:ext uri="{BB962C8B-B14F-4D97-AF65-F5344CB8AC3E}">
        <p14:creationId xmlns:p14="http://schemas.microsoft.com/office/powerpoint/2010/main" val="3826227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76C9FA-F0B0-0BA8-364A-C702540BAC85}"/>
              </a:ext>
            </a:extLst>
          </p:cNvPr>
          <p:cNvSpPr>
            <a:spLocks noGrp="1"/>
          </p:cNvSpPr>
          <p:nvPr>
            <p:ph type="title"/>
          </p:nvPr>
        </p:nvSpPr>
        <p:spPr/>
        <p:txBody>
          <a:bodyPr/>
          <a:lstStyle/>
          <a:p>
            <a:pPr algn="ctr"/>
            <a:r>
              <a:rPr lang="he-IL" dirty="0"/>
              <a:t>טיול לשפרעם  - מסוכן?</a:t>
            </a:r>
          </a:p>
        </p:txBody>
      </p:sp>
      <p:pic>
        <p:nvPicPr>
          <p:cNvPr id="4" name="מציין מיקום תוכן 3">
            <a:extLst>
              <a:ext uri="{FF2B5EF4-FFF2-40B4-BE49-F238E27FC236}">
                <a16:creationId xmlns:a16="http://schemas.microsoft.com/office/drawing/2014/main" id="{A7A9D6E0-50AE-C89E-4A75-C57EC81688B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14234"/>
          <a:stretch/>
        </p:blipFill>
        <p:spPr>
          <a:xfrm>
            <a:off x="2228144" y="1825625"/>
            <a:ext cx="6634642" cy="4351338"/>
          </a:xfrm>
        </p:spPr>
      </p:pic>
    </p:spTree>
    <p:extLst>
      <p:ext uri="{BB962C8B-B14F-4D97-AF65-F5344CB8AC3E}">
        <p14:creationId xmlns:p14="http://schemas.microsoft.com/office/powerpoint/2010/main" val="29747690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BCBDF9-7529-B232-F4EE-133DB0E1EC69}"/>
              </a:ext>
            </a:extLst>
          </p:cNvPr>
          <p:cNvSpPr>
            <a:spLocks noGrp="1"/>
          </p:cNvSpPr>
          <p:nvPr>
            <p:ph type="title"/>
          </p:nvPr>
        </p:nvSpPr>
        <p:spPr/>
        <p:txBody>
          <a:bodyPr/>
          <a:lstStyle/>
          <a:p>
            <a:r>
              <a:rPr lang="he-IL" dirty="0"/>
              <a:t>איסור בהמה דקה</a:t>
            </a:r>
          </a:p>
        </p:txBody>
      </p:sp>
      <p:pic>
        <p:nvPicPr>
          <p:cNvPr id="4" name="מציין מיקום תוכן 3">
            <a:extLst>
              <a:ext uri="{FF2B5EF4-FFF2-40B4-BE49-F238E27FC236}">
                <a16:creationId xmlns:a16="http://schemas.microsoft.com/office/drawing/2014/main" id="{4ADAC97F-7270-4856-D4B5-CF12DCA37C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2074" y="810558"/>
            <a:ext cx="5791731" cy="3257849"/>
          </a:xfrm>
        </p:spPr>
      </p:pic>
      <p:sp>
        <p:nvSpPr>
          <p:cNvPr id="3" name="תיבת טקסט 2">
            <a:extLst>
              <a:ext uri="{FF2B5EF4-FFF2-40B4-BE49-F238E27FC236}">
                <a16:creationId xmlns:a16="http://schemas.microsoft.com/office/drawing/2014/main" id="{967F810A-5181-3B45-E2ED-0760FABBAE0C}"/>
              </a:ext>
            </a:extLst>
          </p:cNvPr>
          <p:cNvSpPr txBox="1"/>
          <p:nvPr/>
        </p:nvSpPr>
        <p:spPr>
          <a:xfrm>
            <a:off x="1182848" y="4530055"/>
            <a:ext cx="9127222" cy="1754326"/>
          </a:xfrm>
          <a:prstGeom prst="rect">
            <a:avLst/>
          </a:prstGeom>
          <a:noFill/>
        </p:spPr>
        <p:txBody>
          <a:bodyPr wrap="square" rtlCol="1">
            <a:spAutoFit/>
          </a:bodyPr>
          <a:lstStyle/>
          <a:p>
            <a:r>
              <a:rPr lang="he-IL" dirty="0"/>
              <a:t>תלמוד בבלי מסכת בבא קמא דף פ עמוד א</a:t>
            </a:r>
          </a:p>
          <a:p>
            <a:r>
              <a:rPr lang="he-IL" dirty="0"/>
              <a:t>ת"ר: מעשה בחסיד אחד שהיה גונח </a:t>
            </a:r>
            <a:r>
              <a:rPr lang="he-IL" dirty="0" err="1"/>
              <a:t>מלבו</a:t>
            </a:r>
            <a:r>
              <a:rPr lang="he-IL" dirty="0"/>
              <a:t>, ושאלו לרופאים, ואמרו: אין לו תקנה עד שינק חלב רותח משחרית לשחרית; והביאו לו עז וקשרו לו בכרעי המטה, והיה יונק ממנה משחרית לשחרית. לימים נכנסו </a:t>
            </a:r>
            <a:r>
              <a:rPr lang="he-IL" dirty="0" err="1"/>
              <a:t>חביריו</a:t>
            </a:r>
            <a:r>
              <a:rPr lang="he-IL" dirty="0"/>
              <a:t> לבקרו, כיון שראו אותה העז קשורה בכרעי המטה חזרו לאחוריהם, ואמרו: לסטים מזויין בביתו של זה, ואנו </a:t>
            </a:r>
            <a:r>
              <a:rPr lang="he-IL" dirty="0" err="1"/>
              <a:t>נכנסין</a:t>
            </a:r>
            <a:r>
              <a:rPr lang="he-IL" dirty="0"/>
              <a:t> אצלו! ישבו ובדקו ולא מצאו בו אלא אותו </a:t>
            </a:r>
            <a:r>
              <a:rPr lang="he-IL" dirty="0" err="1"/>
              <a:t>עון</a:t>
            </a:r>
            <a:r>
              <a:rPr lang="he-IL" dirty="0"/>
              <a:t> של אותה העז. ואף הוא בשעת מיתתו אמר: יודע אני שאין בי </a:t>
            </a:r>
            <a:r>
              <a:rPr lang="he-IL" dirty="0" err="1"/>
              <a:t>עון</a:t>
            </a:r>
            <a:r>
              <a:rPr lang="he-IL" dirty="0"/>
              <a:t> אלא </a:t>
            </a:r>
            <a:r>
              <a:rPr lang="he-IL" dirty="0" err="1"/>
              <a:t>עון</a:t>
            </a:r>
            <a:r>
              <a:rPr lang="he-IL" dirty="0"/>
              <a:t> אותה העז, שעברתי על דברי חברי.</a:t>
            </a:r>
          </a:p>
        </p:txBody>
      </p:sp>
    </p:spTree>
    <p:extLst>
      <p:ext uri="{BB962C8B-B14F-4D97-AF65-F5344CB8AC3E}">
        <p14:creationId xmlns:p14="http://schemas.microsoft.com/office/powerpoint/2010/main" val="2746641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D5C064-16A2-F79C-CBFE-5162915C702F}"/>
              </a:ext>
            </a:extLst>
          </p:cNvPr>
          <p:cNvSpPr>
            <a:spLocks noGrp="1"/>
          </p:cNvSpPr>
          <p:nvPr>
            <p:ph type="title"/>
          </p:nvPr>
        </p:nvSpPr>
        <p:spPr/>
        <p:txBody>
          <a:bodyPr>
            <a:normAutofit/>
          </a:bodyPr>
          <a:lstStyle/>
          <a:p>
            <a:r>
              <a:rPr lang="he-IL" sz="4000" dirty="0"/>
              <a:t>פיקוח נפש במקום חילול השם</a:t>
            </a:r>
          </a:p>
        </p:txBody>
      </p:sp>
      <p:pic>
        <p:nvPicPr>
          <p:cNvPr id="4" name="מציין מיקום תוכן 3">
            <a:extLst>
              <a:ext uri="{FF2B5EF4-FFF2-40B4-BE49-F238E27FC236}">
                <a16:creationId xmlns:a16="http://schemas.microsoft.com/office/drawing/2014/main" id="{B7C57F15-7837-1A08-B26C-B93FB03FA6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5964" y="550499"/>
            <a:ext cx="4524514" cy="2545039"/>
          </a:xfrm>
        </p:spPr>
      </p:pic>
      <p:sp>
        <p:nvSpPr>
          <p:cNvPr id="3" name="תיבת טקסט 2">
            <a:extLst>
              <a:ext uri="{FF2B5EF4-FFF2-40B4-BE49-F238E27FC236}">
                <a16:creationId xmlns:a16="http://schemas.microsoft.com/office/drawing/2014/main" id="{EC40AC45-9A9A-6F0B-BBD7-647116EA0AEE}"/>
              </a:ext>
            </a:extLst>
          </p:cNvPr>
          <p:cNvSpPr txBox="1"/>
          <p:nvPr/>
        </p:nvSpPr>
        <p:spPr>
          <a:xfrm>
            <a:off x="0" y="3523376"/>
            <a:ext cx="10746297" cy="3693319"/>
          </a:xfrm>
          <a:prstGeom prst="rect">
            <a:avLst/>
          </a:prstGeom>
          <a:noFill/>
        </p:spPr>
        <p:txBody>
          <a:bodyPr wrap="square" rtlCol="1">
            <a:spAutoFit/>
          </a:bodyPr>
          <a:lstStyle/>
          <a:p>
            <a:r>
              <a:rPr lang="he-IL" dirty="0"/>
              <a:t>לכאורה קשה הא פיקוח נפש דוחה כל האיסורים?</a:t>
            </a:r>
          </a:p>
          <a:p>
            <a:r>
              <a:rPr lang="he-IL" dirty="0" err="1"/>
              <a:t>ובתשו</a:t>
            </a:r>
            <a:r>
              <a:rPr lang="he-IL" dirty="0"/>
              <a:t>' אבני נזר הביא מכאן ראיה </a:t>
            </a:r>
            <a:r>
              <a:rPr lang="he-IL" dirty="0" err="1"/>
              <a:t>למש"כ</a:t>
            </a:r>
            <a:r>
              <a:rPr lang="he-IL" dirty="0"/>
              <a:t> הרמב"ן בפרשת משפטים </a:t>
            </a:r>
            <a:r>
              <a:rPr lang="he-IL" dirty="0" err="1"/>
              <a:t>דחז"ל</a:t>
            </a:r>
            <a:r>
              <a:rPr lang="he-IL" dirty="0"/>
              <a:t> דייקו ואמרו "שניתנה רשות לרופא לרפאות" ולא אמרו שניתנה רשות לחולה להתרפאות, אלא כיון שבא החולה להתרפאות, כי נהג ברפואות והוא לא היה מעדת ה' שחלקם בחיים, אז מותר לרופא </a:t>
            </a:r>
            <a:r>
              <a:rPr lang="he-IL" dirty="0" err="1"/>
              <a:t>לרפאותו</a:t>
            </a:r>
            <a:r>
              <a:rPr lang="he-IL" dirty="0"/>
              <a:t>, אבל "מה חלק לרופאים בבית עושי רצון ה' אחר שהבטיח ה' והסירותי מחלה מקרבך", </a:t>
            </a:r>
            <a:r>
              <a:rPr lang="he-IL" dirty="0" err="1"/>
              <a:t>דלפ"ז</a:t>
            </a:r>
            <a:r>
              <a:rPr lang="he-IL" dirty="0"/>
              <a:t> אתי שפיר דלא היה לחסיד זה לעבור על איסור ולהכניס עז לביתו עפ"י עצת הרופאים, </a:t>
            </a:r>
            <a:r>
              <a:rPr lang="he-IL" dirty="0" err="1"/>
              <a:t>ועע"ש</a:t>
            </a:r>
            <a:r>
              <a:rPr lang="he-IL" dirty="0"/>
              <a:t>.</a:t>
            </a:r>
          </a:p>
          <a:p>
            <a:endParaRPr lang="he-IL" dirty="0"/>
          </a:p>
          <a:p>
            <a:r>
              <a:rPr lang="he-IL" dirty="0"/>
              <a:t>בספר חסידים (ברלין) כתב (בסי' </a:t>
            </a:r>
            <a:r>
              <a:rPr lang="he-IL" dirty="0" err="1"/>
              <a:t>תתתתשע"ז</a:t>
            </a:r>
            <a:r>
              <a:rPr lang="he-IL" dirty="0"/>
              <a:t>) דאף דאין דבר עומד בפני פיקוח נפש, "אבל מעשה </a:t>
            </a:r>
            <a:r>
              <a:rPr lang="he-IL" dirty="0" err="1"/>
              <a:t>דעז</a:t>
            </a:r>
            <a:r>
              <a:rPr lang="he-IL" dirty="0"/>
              <a:t>, אתי לידי חילול ד', שיאמרו שמותר לרעות בהמה דקה בארץ ישראל, וחוליו אינו ניכר, שמי ששומע קול העז בביתו, חושב שהוא אינו חושש לדברי חכמים, וזהו חילול ד' </a:t>
            </a:r>
            <a:r>
              <a:rPr lang="he-IL" dirty="0" err="1"/>
              <a:t>כו</a:t>
            </a:r>
            <a:r>
              <a:rPr lang="he-IL" dirty="0"/>
              <a:t>'".</a:t>
            </a:r>
          </a:p>
          <a:p>
            <a:endParaRPr lang="he-IL" dirty="0"/>
          </a:p>
          <a:p>
            <a:r>
              <a:rPr lang="he-IL" dirty="0"/>
              <a:t>ובס' משנת פיקוח נפש (ס' ל"ד אות ז') הביא לפרש, </a:t>
            </a:r>
            <a:r>
              <a:rPr lang="he-IL" dirty="0" err="1"/>
              <a:t>דהטענה</a:t>
            </a:r>
            <a:r>
              <a:rPr lang="he-IL" dirty="0"/>
              <a:t> </a:t>
            </a:r>
            <a:r>
              <a:rPr lang="he-IL" dirty="0" err="1"/>
              <a:t>היתה</a:t>
            </a:r>
            <a:r>
              <a:rPr lang="he-IL" dirty="0"/>
              <a:t> על אותו חסיד, שהי' צריך לפרסם מחלתו, או להסתיר את העז, כדי למנוע חילול ד', שלא יהי' נראה שהוא מזלזל בתקנת חכמים שלא לגדל בהמה דקה.</a:t>
            </a:r>
          </a:p>
          <a:p>
            <a:endParaRPr lang="he-IL" dirty="0"/>
          </a:p>
        </p:txBody>
      </p:sp>
    </p:spTree>
    <p:extLst>
      <p:ext uri="{BB962C8B-B14F-4D97-AF65-F5344CB8AC3E}">
        <p14:creationId xmlns:p14="http://schemas.microsoft.com/office/powerpoint/2010/main" val="38417574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55E588-FBB2-AB16-BFE0-0AB358FA48B1}"/>
              </a:ext>
            </a:extLst>
          </p:cNvPr>
          <p:cNvSpPr>
            <a:spLocks noGrp="1"/>
          </p:cNvSpPr>
          <p:nvPr>
            <p:ph type="title"/>
          </p:nvPr>
        </p:nvSpPr>
        <p:spPr/>
        <p:txBody>
          <a:bodyPr/>
          <a:lstStyle/>
          <a:p>
            <a:r>
              <a:rPr lang="he-IL" dirty="0"/>
              <a:t>שפרעם </a:t>
            </a:r>
          </a:p>
        </p:txBody>
      </p:sp>
      <p:pic>
        <p:nvPicPr>
          <p:cNvPr id="4" name="מציין מיקום תוכן 3">
            <a:extLst>
              <a:ext uri="{FF2B5EF4-FFF2-40B4-BE49-F238E27FC236}">
                <a16:creationId xmlns:a16="http://schemas.microsoft.com/office/drawing/2014/main" id="{2E99A1DD-FFFA-0DA5-ECD5-DC89C55EF4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1797423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6" name="תמונה 5">
            <a:extLst>
              <a:ext uri="{FF2B5EF4-FFF2-40B4-BE49-F238E27FC236}">
                <a16:creationId xmlns:a16="http://schemas.microsoft.com/office/drawing/2014/main" id="{49778F91-65A9-C1A4-BDFF-80E59AD64107}"/>
              </a:ext>
            </a:extLst>
          </p:cNvPr>
          <p:cNvPicPr>
            <a:picLocks noChangeAspect="1"/>
          </p:cNvPicPr>
          <p:nvPr/>
        </p:nvPicPr>
        <p:blipFill>
          <a:blip r:embed="rId2"/>
          <a:stretch>
            <a:fillRect/>
          </a:stretch>
        </p:blipFill>
        <p:spPr>
          <a:xfrm>
            <a:off x="3266595" y="-178338"/>
            <a:ext cx="5069521" cy="2468532"/>
          </a:xfrm>
          <a:prstGeom prst="rect">
            <a:avLst/>
          </a:prstGeom>
        </p:spPr>
      </p:pic>
      <p:pic>
        <p:nvPicPr>
          <p:cNvPr id="8" name="תמונה 7">
            <a:extLst>
              <a:ext uri="{FF2B5EF4-FFF2-40B4-BE49-F238E27FC236}">
                <a16:creationId xmlns:a16="http://schemas.microsoft.com/office/drawing/2014/main" id="{7DAAA8C9-5206-32F5-8FC3-E9ACF5B81386}"/>
              </a:ext>
            </a:extLst>
          </p:cNvPr>
          <p:cNvPicPr>
            <a:picLocks noChangeAspect="1"/>
          </p:cNvPicPr>
          <p:nvPr/>
        </p:nvPicPr>
        <p:blipFill>
          <a:blip r:embed="rId3"/>
          <a:stretch>
            <a:fillRect/>
          </a:stretch>
        </p:blipFill>
        <p:spPr>
          <a:xfrm>
            <a:off x="-59025" y="2296948"/>
            <a:ext cx="11328235" cy="3982211"/>
          </a:xfrm>
          <a:prstGeom prst="rect">
            <a:avLst/>
          </a:prstGeom>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EB01421E-DB3C-817B-8E78-857FFE684307}"/>
              </a:ext>
            </a:extLst>
          </p:cNvPr>
          <p:cNvPicPr>
            <a:picLocks noChangeAspect="1"/>
          </p:cNvPicPr>
          <p:nvPr/>
        </p:nvPicPr>
        <p:blipFill>
          <a:blip r:embed="rId2"/>
          <a:stretch>
            <a:fillRect/>
          </a:stretch>
        </p:blipFill>
        <p:spPr>
          <a:xfrm>
            <a:off x="997311" y="1712424"/>
            <a:ext cx="9754318" cy="3320970"/>
          </a:xfrm>
          <a:prstGeom prst="rect">
            <a:avLst/>
          </a:prstGeom>
        </p:spPr>
      </p:pic>
    </p:spTree>
    <p:extLst>
      <p:ext uri="{BB962C8B-B14F-4D97-AF65-F5344CB8AC3E}">
        <p14:creationId xmlns:p14="http://schemas.microsoft.com/office/powerpoint/2010/main" val="3837211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359366-9A52-8B89-460A-A9A4D3C21699}"/>
              </a:ext>
            </a:extLst>
          </p:cNvPr>
          <p:cNvSpPr>
            <a:spLocks noGrp="1"/>
          </p:cNvSpPr>
          <p:nvPr>
            <p:ph type="title"/>
          </p:nvPr>
        </p:nvSpPr>
        <p:spPr/>
        <p:txBody>
          <a:bodyPr/>
          <a:lstStyle/>
          <a:p>
            <a:endParaRPr lang="he-IL" dirty="0"/>
          </a:p>
        </p:txBody>
      </p:sp>
      <p:pic>
        <p:nvPicPr>
          <p:cNvPr id="8" name="מציין מיקום תוכן 7">
            <a:extLst>
              <a:ext uri="{FF2B5EF4-FFF2-40B4-BE49-F238E27FC236}">
                <a16:creationId xmlns:a16="http://schemas.microsoft.com/office/drawing/2014/main" id="{667B9970-8CFE-6B67-79B9-46A3AF2F2E0C}"/>
              </a:ext>
            </a:extLst>
          </p:cNvPr>
          <p:cNvPicPr>
            <a:picLocks noGrp="1" noChangeAspect="1"/>
          </p:cNvPicPr>
          <p:nvPr>
            <p:ph idx="1"/>
          </p:nvPr>
        </p:nvPicPr>
        <p:blipFill>
          <a:blip r:embed="rId2"/>
          <a:stretch>
            <a:fillRect/>
          </a:stretch>
        </p:blipFill>
        <p:spPr>
          <a:xfrm>
            <a:off x="4705014" y="2833405"/>
            <a:ext cx="7130853" cy="3206668"/>
          </a:xfrm>
        </p:spPr>
      </p:pic>
      <p:sp>
        <p:nvSpPr>
          <p:cNvPr id="4" name="מציין מיקום טקסט 3">
            <a:extLst>
              <a:ext uri="{FF2B5EF4-FFF2-40B4-BE49-F238E27FC236}">
                <a16:creationId xmlns:a16="http://schemas.microsoft.com/office/drawing/2014/main" id="{A37A0426-0AEE-CC74-5155-97F2F2EA7F6B}"/>
              </a:ext>
            </a:extLst>
          </p:cNvPr>
          <p:cNvSpPr>
            <a:spLocks noGrp="1"/>
          </p:cNvSpPr>
          <p:nvPr>
            <p:ph type="body" sz="half" idx="2"/>
          </p:nvPr>
        </p:nvSpPr>
        <p:spPr/>
        <p:txBody>
          <a:bodyPr/>
          <a:lstStyle/>
          <a:p>
            <a:endParaRPr lang="he-IL"/>
          </a:p>
        </p:txBody>
      </p:sp>
      <p:pic>
        <p:nvPicPr>
          <p:cNvPr id="6" name="תמונה 5">
            <a:extLst>
              <a:ext uri="{FF2B5EF4-FFF2-40B4-BE49-F238E27FC236}">
                <a16:creationId xmlns:a16="http://schemas.microsoft.com/office/drawing/2014/main" id="{70FDB724-A575-31F9-B2C4-C10981C9D4EC}"/>
              </a:ext>
            </a:extLst>
          </p:cNvPr>
          <p:cNvPicPr>
            <a:picLocks noChangeAspect="1"/>
          </p:cNvPicPr>
          <p:nvPr/>
        </p:nvPicPr>
        <p:blipFill>
          <a:blip r:embed="rId3"/>
          <a:stretch>
            <a:fillRect/>
          </a:stretch>
        </p:blipFill>
        <p:spPr>
          <a:xfrm>
            <a:off x="5628947" y="174701"/>
            <a:ext cx="4818999" cy="2358774"/>
          </a:xfrm>
          <a:prstGeom prst="rect">
            <a:avLst/>
          </a:prstGeom>
        </p:spPr>
      </p:pic>
    </p:spTree>
    <p:extLst>
      <p:ext uri="{BB962C8B-B14F-4D97-AF65-F5344CB8AC3E}">
        <p14:creationId xmlns:p14="http://schemas.microsoft.com/office/powerpoint/2010/main" val="3004234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B5C0F7-5CCE-B79C-63DE-04FB56BFF5FE}"/>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B2EFAF26-9019-96FA-3570-22526542F27F}"/>
              </a:ext>
            </a:extLst>
          </p:cNvPr>
          <p:cNvSpPr>
            <a:spLocks noGrp="1"/>
          </p:cNvSpPr>
          <p:nvPr>
            <p:ph idx="1"/>
          </p:nvPr>
        </p:nvSpPr>
        <p:spPr/>
        <p:txBody>
          <a:bodyPr/>
          <a:lstStyle/>
          <a:p>
            <a:endParaRPr lang="he-IL" dirty="0"/>
          </a:p>
        </p:txBody>
      </p:sp>
      <p:sp>
        <p:nvSpPr>
          <p:cNvPr id="4" name="מציין מיקום טקסט 3">
            <a:extLst>
              <a:ext uri="{FF2B5EF4-FFF2-40B4-BE49-F238E27FC236}">
                <a16:creationId xmlns:a16="http://schemas.microsoft.com/office/drawing/2014/main" id="{EA2D7508-CD18-4B76-6519-738EB9F9CE60}"/>
              </a:ext>
            </a:extLst>
          </p:cNvPr>
          <p:cNvSpPr>
            <a:spLocks noGrp="1"/>
          </p:cNvSpPr>
          <p:nvPr>
            <p:ph type="body" sz="half" idx="2"/>
          </p:nvPr>
        </p:nvSpPr>
        <p:spPr/>
        <p:txBody>
          <a:bodyPr/>
          <a:lstStyle/>
          <a:p>
            <a:endParaRPr lang="he-IL"/>
          </a:p>
        </p:txBody>
      </p:sp>
      <p:pic>
        <p:nvPicPr>
          <p:cNvPr id="6" name="תמונה 5">
            <a:extLst>
              <a:ext uri="{FF2B5EF4-FFF2-40B4-BE49-F238E27FC236}">
                <a16:creationId xmlns:a16="http://schemas.microsoft.com/office/drawing/2014/main" id="{94F10F4E-2987-9632-A4A1-587C33EA3C67}"/>
              </a:ext>
            </a:extLst>
          </p:cNvPr>
          <p:cNvPicPr>
            <a:picLocks noChangeAspect="1"/>
          </p:cNvPicPr>
          <p:nvPr/>
        </p:nvPicPr>
        <p:blipFill>
          <a:blip r:embed="rId2"/>
          <a:stretch>
            <a:fillRect/>
          </a:stretch>
        </p:blipFill>
        <p:spPr>
          <a:xfrm>
            <a:off x="673629" y="95191"/>
            <a:ext cx="4253586" cy="2018834"/>
          </a:xfrm>
          <a:prstGeom prst="rect">
            <a:avLst/>
          </a:prstGeom>
        </p:spPr>
      </p:pic>
    </p:spTree>
    <p:extLst>
      <p:ext uri="{BB962C8B-B14F-4D97-AF65-F5344CB8AC3E}">
        <p14:creationId xmlns:p14="http://schemas.microsoft.com/office/powerpoint/2010/main" val="6608960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D67FF83-2DFE-FA7F-AA26-104ECDE491A1}"/>
              </a:ext>
            </a:extLst>
          </p:cNvPr>
          <p:cNvPicPr>
            <a:picLocks noChangeAspect="1"/>
          </p:cNvPicPr>
          <p:nvPr/>
        </p:nvPicPr>
        <p:blipFill>
          <a:blip r:embed="rId2"/>
          <a:stretch>
            <a:fillRect/>
          </a:stretch>
        </p:blipFill>
        <p:spPr>
          <a:xfrm>
            <a:off x="0" y="344714"/>
            <a:ext cx="12192000" cy="6168572"/>
          </a:xfrm>
          <a:prstGeom prst="rect">
            <a:avLst/>
          </a:prstGeom>
        </p:spPr>
      </p:pic>
    </p:spTree>
    <p:extLst>
      <p:ext uri="{BB962C8B-B14F-4D97-AF65-F5344CB8AC3E}">
        <p14:creationId xmlns:p14="http://schemas.microsoft.com/office/powerpoint/2010/main" val="1909011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pPr lvl="0">
              <a:lnSpc>
                <a:spcPct val="107000"/>
              </a:lnSpc>
              <a:spcAft>
                <a:spcPts val="800"/>
              </a:spcAft>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ט"ז </a:t>
            </a:r>
            <a:r>
              <a:rPr lang="he-IL" sz="1100" dirty="0">
                <a:latin typeface="Calibri" panose="020F0502020204030204" pitchFamily="34" charset="0"/>
                <a:ea typeface="Calibri" panose="020F0502020204030204" pitchFamily="34" charset="0"/>
                <a:cs typeface="Arial" panose="020B0604020202020204" pitchFamily="34" charset="0"/>
              </a:rPr>
              <a:t>יורה דעה סימן קנא </a:t>
            </a:r>
            <a:r>
              <a:rPr lang="he-IL" sz="1100" dirty="0" err="1">
                <a:latin typeface="Calibri" panose="020F0502020204030204" pitchFamily="34" charset="0"/>
                <a:ea typeface="Calibri" panose="020F0502020204030204" pitchFamily="34" charset="0"/>
                <a:cs typeface="Arial" panose="020B0604020202020204" pitchFamily="34" charset="0"/>
              </a:rPr>
              <a:t>ס"ק</a:t>
            </a:r>
            <a:r>
              <a:rPr lang="he-IL" sz="1100" dirty="0">
                <a:latin typeface="Calibri" panose="020F0502020204030204" pitchFamily="34" charset="0"/>
                <a:ea typeface="Calibri" panose="020F0502020204030204" pitchFamily="34" charset="0"/>
                <a:cs typeface="Arial" panose="020B0604020202020204" pitchFamily="34" charset="0"/>
              </a:rPr>
              <a:t> ט</a:t>
            </a:r>
            <a:r>
              <a:rPr lang="he-IL" dirty="0">
                <a:latin typeface="Calibri" panose="020F0502020204030204" pitchFamily="34" charset="0"/>
                <a:ea typeface="Calibri" panose="020F0502020204030204" pitchFamily="34" charset="0"/>
                <a:cs typeface="Arial" panose="020B0604020202020204" pitchFamily="34" charset="0"/>
              </a:rPr>
              <a:t>. שלא תאמר הא </a:t>
            </a:r>
            <a:r>
              <a:rPr lang="he-IL" dirty="0" err="1">
                <a:latin typeface="Calibri" panose="020F0502020204030204" pitchFamily="34" charset="0"/>
                <a:ea typeface="Calibri" panose="020F0502020204030204" pitchFamily="34" charset="0"/>
                <a:cs typeface="Arial" panose="020B0604020202020204" pitchFamily="34" charset="0"/>
              </a:rPr>
              <a:t>דאמר</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מפרנסין</a:t>
            </a:r>
            <a:r>
              <a:rPr lang="he-IL" dirty="0">
                <a:latin typeface="Calibri" panose="020F0502020204030204" pitchFamily="34" charset="0"/>
                <a:ea typeface="Calibri" panose="020F0502020204030204" pitchFamily="34" charset="0"/>
                <a:cs typeface="Arial" panose="020B0604020202020204" pitchFamily="34" charset="0"/>
              </a:rPr>
              <a:t> עניי עובדי כוכבים הוא מצוה בזה כמו בישראל או אפילו קצת פחות מזה זה, אי אפשר </a:t>
            </a:r>
            <a:r>
              <a:rPr lang="he-IL" dirty="0" err="1">
                <a:latin typeface="Calibri" panose="020F0502020204030204" pitchFamily="34" charset="0"/>
                <a:ea typeface="Calibri" panose="020F0502020204030204" pitchFamily="34" charset="0"/>
                <a:cs typeface="Arial" panose="020B0604020202020204" pitchFamily="34" charset="0"/>
              </a:rPr>
              <a:t>דבישראל</a:t>
            </a:r>
            <a:r>
              <a:rPr lang="he-IL" dirty="0">
                <a:latin typeface="Calibri" panose="020F0502020204030204" pitchFamily="34" charset="0"/>
                <a:ea typeface="Calibri" panose="020F0502020204030204" pitchFamily="34" charset="0"/>
                <a:cs typeface="Arial" panose="020B0604020202020204" pitchFamily="34" charset="0"/>
              </a:rPr>
              <a:t> יש מצוה מן התורה ועובד כוכבים הוא מפני דרכי שלום לחוד נמצא שאין להם יחוס זה עם זה </a:t>
            </a:r>
            <a:r>
              <a:rPr lang="he-IL" dirty="0" err="1">
                <a:latin typeface="Calibri" panose="020F0502020204030204" pitchFamily="34" charset="0"/>
                <a:ea typeface="Calibri" panose="020F0502020204030204" pitchFamily="34" charset="0"/>
                <a:cs typeface="Arial" panose="020B0604020202020204" pitchFamily="34" charset="0"/>
              </a:rPr>
              <a:t>לענין</a:t>
            </a:r>
            <a:r>
              <a:rPr lang="he-IL" dirty="0">
                <a:latin typeface="Calibri" panose="020F0502020204030204" pitchFamily="34" charset="0"/>
                <a:ea typeface="Calibri" panose="020F0502020204030204" pitchFamily="34" charset="0"/>
                <a:cs typeface="Arial" panose="020B0604020202020204" pitchFamily="34" charset="0"/>
              </a:rPr>
              <a:t> מצוה. אלא להורות בא שאין איסור בדבר, שלא </a:t>
            </a:r>
            <a:r>
              <a:rPr lang="he-IL" dirty="0" err="1">
                <a:latin typeface="Calibri" panose="020F0502020204030204" pitchFamily="34" charset="0"/>
                <a:ea typeface="Calibri" panose="020F0502020204030204" pitchFamily="34" charset="0"/>
                <a:cs typeface="Arial" panose="020B0604020202020204" pitchFamily="34" charset="0"/>
              </a:rPr>
              <a:t>תימא</a:t>
            </a:r>
            <a:r>
              <a:rPr lang="he-IL" dirty="0">
                <a:latin typeface="Calibri" panose="020F0502020204030204" pitchFamily="34" charset="0"/>
                <a:ea typeface="Calibri" panose="020F0502020204030204" pitchFamily="34" charset="0"/>
                <a:cs typeface="Arial" panose="020B0604020202020204" pitchFamily="34" charset="0"/>
              </a:rPr>
              <a:t> כדרך שיש איסור בהשבת </a:t>
            </a:r>
            <a:r>
              <a:rPr lang="he-IL" dirty="0" err="1">
                <a:latin typeface="Calibri" panose="020F0502020204030204" pitchFamily="34" charset="0"/>
                <a:ea typeface="Calibri" panose="020F0502020204030204" pitchFamily="34" charset="0"/>
                <a:cs typeface="Arial" panose="020B0604020202020204" pitchFamily="34" charset="0"/>
              </a:rPr>
              <a:t>אבידה</a:t>
            </a:r>
            <a:r>
              <a:rPr lang="he-IL" dirty="0">
                <a:latin typeface="Calibri" panose="020F0502020204030204" pitchFamily="34" charset="0"/>
                <a:ea typeface="Calibri" panose="020F0502020204030204" pitchFamily="34" charset="0"/>
                <a:cs typeface="Arial" panose="020B0604020202020204" pitchFamily="34" charset="0"/>
              </a:rPr>
              <a:t> לעובד כוכבים </a:t>
            </a:r>
            <a:r>
              <a:rPr lang="he-IL" dirty="0" err="1">
                <a:latin typeface="Calibri" panose="020F0502020204030204" pitchFamily="34" charset="0"/>
                <a:ea typeface="Calibri" panose="020F0502020204030204" pitchFamily="34" charset="0"/>
                <a:cs typeface="Arial" panose="020B0604020202020204" pitchFamily="34" charset="0"/>
              </a:rPr>
              <a:t>כדאיתא</a:t>
            </a:r>
            <a:r>
              <a:rPr lang="he-IL" dirty="0">
                <a:latin typeface="Calibri" panose="020F0502020204030204" pitchFamily="34" charset="0"/>
                <a:ea typeface="Calibri" panose="020F0502020204030204" pitchFamily="34" charset="0"/>
                <a:cs typeface="Arial" panose="020B0604020202020204" pitchFamily="34" charset="0"/>
              </a:rPr>
              <a:t> בפרק </a:t>
            </a:r>
            <a:r>
              <a:rPr lang="he-IL" dirty="0" err="1">
                <a:latin typeface="Calibri" panose="020F0502020204030204" pitchFamily="34" charset="0"/>
                <a:ea typeface="Calibri" panose="020F0502020204030204" pitchFamily="34" charset="0"/>
                <a:cs typeface="Arial" panose="020B0604020202020204" pitchFamily="34" charset="0"/>
              </a:rPr>
              <a:t>הנשרפין</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ויליף</a:t>
            </a:r>
            <a:r>
              <a:rPr lang="he-IL" dirty="0">
                <a:latin typeface="Calibri" panose="020F0502020204030204" pitchFamily="34" charset="0"/>
                <a:ea typeface="Calibri" panose="020F0502020204030204" pitchFamily="34" charset="0"/>
                <a:cs typeface="Arial" panose="020B0604020202020204" pitchFamily="34" charset="0"/>
              </a:rPr>
              <a:t> לה מפסוק למען ספות </a:t>
            </a:r>
            <a:r>
              <a:rPr lang="he-IL" dirty="0" err="1">
                <a:latin typeface="Calibri" panose="020F0502020204030204" pitchFamily="34" charset="0"/>
                <a:ea typeface="Calibri" panose="020F0502020204030204" pitchFamily="34" charset="0"/>
                <a:cs typeface="Arial" panose="020B0604020202020204" pitchFamily="34" charset="0"/>
              </a:rPr>
              <a:t>הרוה</a:t>
            </a:r>
            <a:r>
              <a:rPr lang="he-IL" dirty="0">
                <a:latin typeface="Calibri" panose="020F0502020204030204" pitchFamily="34" charset="0"/>
                <a:ea typeface="Calibri" panose="020F0502020204030204" pitchFamily="34" charset="0"/>
                <a:cs typeface="Arial" panose="020B0604020202020204" pitchFamily="34" charset="0"/>
              </a:rPr>
              <a:t> את הצמאה ופירש רש"י משום שמשוה עובד כוכבים לישראל ומראה שמצות הקדוש ברוך הוא אינה חביבה לו שהרי גם לעובד כוכבים עושה כן </a:t>
            </a:r>
            <a:r>
              <a:rPr lang="he-IL" dirty="0" err="1">
                <a:latin typeface="Calibri" panose="020F0502020204030204" pitchFamily="34" charset="0"/>
                <a:ea typeface="Calibri" panose="020F0502020204030204" pitchFamily="34" charset="0"/>
                <a:cs typeface="Arial" panose="020B0604020202020204" pitchFamily="34" charset="0"/>
              </a:rPr>
              <a:t>והוה</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אמינא</a:t>
            </a:r>
            <a:r>
              <a:rPr lang="he-IL" dirty="0">
                <a:latin typeface="Calibri" panose="020F0502020204030204" pitchFamily="34" charset="0"/>
                <a:ea typeface="Calibri" panose="020F0502020204030204" pitchFamily="34" charset="0"/>
                <a:cs typeface="Arial" panose="020B0604020202020204" pitchFamily="34" charset="0"/>
              </a:rPr>
              <a:t> גם בפרנסת ענייהם כן שלא ישווה אותם לישראלים </a:t>
            </a:r>
            <a:r>
              <a:rPr lang="he-IL" dirty="0" err="1">
                <a:latin typeface="Calibri" panose="020F0502020204030204" pitchFamily="34" charset="0"/>
                <a:ea typeface="Calibri" panose="020F0502020204030204" pitchFamily="34" charset="0"/>
                <a:cs typeface="Arial" panose="020B0604020202020204" pitchFamily="34" charset="0"/>
              </a:rPr>
              <a:t>קמשמע</a:t>
            </a:r>
            <a:r>
              <a:rPr lang="he-IL" dirty="0">
                <a:latin typeface="Calibri" panose="020F0502020204030204" pitchFamily="34" charset="0"/>
                <a:ea typeface="Calibri" panose="020F0502020204030204" pitchFamily="34" charset="0"/>
                <a:cs typeface="Arial" panose="020B0604020202020204" pitchFamily="34" charset="0"/>
              </a:rPr>
              <a:t> לן </a:t>
            </a:r>
            <a:r>
              <a:rPr lang="he-IL" dirty="0" err="1">
                <a:latin typeface="Calibri" panose="020F0502020204030204" pitchFamily="34" charset="0"/>
                <a:ea typeface="Calibri" panose="020F0502020204030204" pitchFamily="34" charset="0"/>
                <a:cs typeface="Arial" panose="020B0604020202020204" pitchFamily="34" charset="0"/>
              </a:rPr>
              <a:t>בברייתא</a:t>
            </a:r>
            <a:r>
              <a:rPr lang="he-IL" dirty="0">
                <a:latin typeface="Calibri" panose="020F0502020204030204" pitchFamily="34" charset="0"/>
                <a:ea typeface="Calibri" panose="020F0502020204030204" pitchFamily="34" charset="0"/>
                <a:cs typeface="Arial" panose="020B0604020202020204" pitchFamily="34" charset="0"/>
              </a:rPr>
              <a:t> </a:t>
            </a:r>
            <a:r>
              <a:rPr lang="he-IL" dirty="0" err="1">
                <a:latin typeface="Calibri" panose="020F0502020204030204" pitchFamily="34" charset="0"/>
                <a:ea typeface="Calibri" panose="020F0502020204030204" pitchFamily="34" charset="0"/>
                <a:cs typeface="Arial" panose="020B0604020202020204" pitchFamily="34" charset="0"/>
              </a:rPr>
              <a:t>דבזה</a:t>
            </a:r>
            <a:r>
              <a:rPr lang="he-IL" dirty="0">
                <a:latin typeface="Calibri" panose="020F0502020204030204" pitchFamily="34" charset="0"/>
                <a:ea typeface="Calibri" panose="020F0502020204030204" pitchFamily="34" charset="0"/>
                <a:cs typeface="Arial" panose="020B0604020202020204" pitchFamily="34" charset="0"/>
              </a:rPr>
              <a:t> אין איסור אם משווה אותם לישראל כיון שיש בזה דרכי שלום.</a:t>
            </a:r>
            <a:endParaRPr lang="en-US" dirty="0">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4904604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ABAFD0-D9BC-FEF2-4041-3DB387DFE48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704A26-8899-6B9C-04AE-26A34C244A0B}"/>
              </a:ext>
            </a:extLst>
          </p:cNvPr>
          <p:cNvSpPr>
            <a:spLocks noGrp="1"/>
          </p:cNvSpPr>
          <p:nvPr>
            <p:ph idx="1"/>
          </p:nvPr>
        </p:nvSpPr>
        <p:spPr/>
        <p:txBody>
          <a:bodyPr>
            <a:normAutofit fontScale="92500" lnSpcReduction="2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רמב"ם הלכות מלכים פרק י הלכה </a:t>
            </a:r>
            <a:r>
              <a:rPr lang="he-IL" sz="1800" dirty="0" err="1">
                <a:effectLst/>
                <a:latin typeface="Calibri" panose="020F0502020204030204" pitchFamily="34" charset="0"/>
                <a:ea typeface="Calibri" panose="020F0502020204030204" pitchFamily="34" charset="0"/>
                <a:cs typeface="Arial" panose="020B0604020202020204" pitchFamily="34" charset="0"/>
              </a:rPr>
              <a:t>יב</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וכן יראה לי </a:t>
            </a:r>
            <a:r>
              <a:rPr lang="he-IL" sz="1800" dirty="0" err="1">
                <a:effectLst/>
                <a:latin typeface="Calibri" panose="020F0502020204030204" pitchFamily="34" charset="0"/>
                <a:ea typeface="Calibri" panose="020F0502020204030204" pitchFamily="34" charset="0"/>
                <a:cs typeface="Arial" panose="020B0604020202020204" pitchFamily="34" charset="0"/>
              </a:rPr>
              <a:t>שנוהגין</a:t>
            </a:r>
            <a:r>
              <a:rPr lang="he-IL" sz="1800" dirty="0">
                <a:effectLst/>
                <a:latin typeface="Calibri" panose="020F0502020204030204" pitchFamily="34" charset="0"/>
                <a:ea typeface="Calibri" panose="020F0502020204030204" pitchFamily="34" charset="0"/>
                <a:cs typeface="Arial" panose="020B0604020202020204" pitchFamily="34" charset="0"/>
              </a:rPr>
              <a:t> עם גרי תושב בדרך ארץ וגמילות חסדים כישראל, שהרי אנו </a:t>
            </a:r>
            <a:r>
              <a:rPr lang="he-IL" sz="1800" dirty="0" err="1">
                <a:effectLst/>
                <a:latin typeface="Calibri" panose="020F0502020204030204" pitchFamily="34" charset="0"/>
                <a:ea typeface="Calibri" panose="020F0502020204030204" pitchFamily="34" charset="0"/>
                <a:cs typeface="Arial" panose="020B0604020202020204" pitchFamily="34" charset="0"/>
              </a:rPr>
              <a:t>מצווין</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להחיותן</a:t>
            </a:r>
            <a:r>
              <a:rPr lang="he-IL" sz="1800" dirty="0">
                <a:effectLst/>
                <a:latin typeface="Calibri" panose="020F0502020204030204" pitchFamily="34" charset="0"/>
                <a:ea typeface="Calibri" panose="020F0502020204030204" pitchFamily="34" charset="0"/>
                <a:cs typeface="Arial" panose="020B0604020202020204" pitchFamily="34" charset="0"/>
              </a:rPr>
              <a:t> שנאמר לגר אשר בשעריך </a:t>
            </a:r>
            <a:r>
              <a:rPr lang="he-IL" sz="1800" dirty="0" err="1">
                <a:effectLst/>
                <a:latin typeface="Calibri" panose="020F0502020204030204" pitchFamily="34" charset="0"/>
                <a:ea typeface="Calibri" panose="020F0502020204030204" pitchFamily="34" charset="0"/>
                <a:cs typeface="Arial" panose="020B0604020202020204" pitchFamily="34" charset="0"/>
              </a:rPr>
              <a:t>תתננה</a:t>
            </a:r>
            <a:r>
              <a:rPr lang="he-IL" sz="1800" dirty="0">
                <a:effectLst/>
                <a:latin typeface="Calibri" panose="020F0502020204030204" pitchFamily="34" charset="0"/>
                <a:ea typeface="Calibri" panose="020F0502020204030204" pitchFamily="34" charset="0"/>
                <a:cs typeface="Arial" panose="020B0604020202020204" pitchFamily="34" charset="0"/>
              </a:rPr>
              <a:t> ואכלה, וזה שאמרו חכמים אין </a:t>
            </a:r>
            <a:r>
              <a:rPr lang="he-IL" sz="1800" dirty="0" err="1">
                <a:effectLst/>
                <a:latin typeface="Calibri" panose="020F0502020204030204" pitchFamily="34" charset="0"/>
                <a:ea typeface="Calibri" panose="020F0502020204030204" pitchFamily="34" charset="0"/>
                <a:cs typeface="Arial" panose="020B0604020202020204" pitchFamily="34" charset="0"/>
              </a:rPr>
              <a:t>כופלין</a:t>
            </a:r>
            <a:r>
              <a:rPr lang="he-IL" sz="1800" dirty="0">
                <a:effectLst/>
                <a:latin typeface="Calibri" panose="020F0502020204030204" pitchFamily="34" charset="0"/>
                <a:ea typeface="Calibri" panose="020F0502020204030204" pitchFamily="34" charset="0"/>
                <a:cs typeface="Arial" panose="020B0604020202020204" pitchFamily="34" charset="0"/>
              </a:rPr>
              <a:t> להן שלום בעכו"ם לא בגר תושב, אפילו </a:t>
            </a:r>
            <a:r>
              <a:rPr lang="he-IL" sz="1800" dirty="0" err="1">
                <a:effectLst/>
                <a:latin typeface="Calibri" panose="020F0502020204030204" pitchFamily="34" charset="0"/>
                <a:ea typeface="Calibri" panose="020F0502020204030204" pitchFamily="34" charset="0"/>
                <a:cs typeface="Arial" panose="020B0604020202020204" pitchFamily="34" charset="0"/>
              </a:rPr>
              <a:t>העכו"ם</a:t>
            </a:r>
            <a:r>
              <a:rPr lang="he-IL" sz="1800" dirty="0">
                <a:effectLst/>
                <a:latin typeface="Calibri" panose="020F0502020204030204" pitchFamily="34" charset="0"/>
                <a:ea typeface="Calibri" panose="020F0502020204030204" pitchFamily="34" charset="0"/>
                <a:cs typeface="Arial" panose="020B0604020202020204" pitchFamily="34" charset="0"/>
              </a:rPr>
              <a:t> צוו חכמים לבקר חוליהם, ולקבור מתיהם עם מתי ישראל, ולפרנס ענייהם בכלל עניי ישראל, מפני דרכי שלום, הרי נאמר טוב ה' לכל ורחמיו על כל מעשיו, ונאמר דרכיה דרכי נועם וכל נתיבותיה שלום.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ספר החיים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כיצד ינהג האדם עם האורחים הבאים לביתו, זה יש ללמוד מאברהם אבינו. האחד, שיהא שמח לקראתם ולא יצער עצמו על הוצאתו עמהם, רק יחזיק להם טובה על שבאו לביתו, כאילו הוא מקבל הנאה מהם, כדרך שעשה אברהם, שהיה רץ לקראתם והשתחווה להם, שימלאו את בקשתו מהם שיאכלו עמו, ואפילו הוא חלש, כדרך שהיה אברהם בשלישי למילתו. ויאמר מעט ויעשה הרבה</a:t>
            </a:r>
            <a:r>
              <a:rPr lang="he-IL" sz="1800" b="1" dirty="0">
                <a:effectLst/>
                <a:latin typeface="Calibri" panose="020F0502020204030204" pitchFamily="34" charset="0"/>
                <a:ea typeface="Calibri" panose="020F0502020204030204" pitchFamily="34" charset="0"/>
                <a:cs typeface="Arial" panose="020B0604020202020204" pitchFamily="34" charset="0"/>
              </a:rPr>
              <a:t>. ויעשה כן אף לאיש </a:t>
            </a:r>
            <a:r>
              <a:rPr lang="he-IL" sz="1800" b="1" dirty="0" err="1">
                <a:effectLst/>
                <a:latin typeface="Calibri" panose="020F0502020204030204" pitchFamily="34" charset="0"/>
                <a:ea typeface="Calibri" panose="020F0502020204030204" pitchFamily="34" charset="0"/>
                <a:cs typeface="Arial" panose="020B0604020202020204" pitchFamily="34" charset="0"/>
              </a:rPr>
              <a:t>נכרי</a:t>
            </a:r>
            <a:r>
              <a:rPr lang="he-IL" sz="1800" b="1" dirty="0">
                <a:effectLst/>
                <a:latin typeface="Calibri" panose="020F0502020204030204" pitchFamily="34" charset="0"/>
                <a:ea typeface="Calibri" panose="020F0502020204030204" pitchFamily="34" charset="0"/>
                <a:cs typeface="Arial" panose="020B0604020202020204" pitchFamily="34" charset="0"/>
              </a:rPr>
              <a:t>,</a:t>
            </a:r>
            <a:r>
              <a:rPr lang="he-IL" sz="1800" dirty="0">
                <a:effectLst/>
                <a:latin typeface="Calibri" panose="020F0502020204030204" pitchFamily="34" charset="0"/>
                <a:ea typeface="Calibri" panose="020F0502020204030204" pitchFamily="34" charset="0"/>
                <a:cs typeface="Arial" panose="020B0604020202020204" pitchFamily="34" charset="0"/>
              </a:rPr>
              <a:t> כי בלב שלם הוא עושה להם אחר שהוסיף לעשות כן אף לאיש </a:t>
            </a:r>
            <a:r>
              <a:rPr lang="he-IL" sz="1800" dirty="0" err="1">
                <a:effectLst/>
                <a:latin typeface="Calibri" panose="020F0502020204030204" pitchFamily="34" charset="0"/>
                <a:ea typeface="Calibri" panose="020F0502020204030204" pitchFamily="34" charset="0"/>
                <a:cs typeface="Arial" panose="020B0604020202020204" pitchFamily="34" charset="0"/>
              </a:rPr>
              <a:t>נכרי</a:t>
            </a:r>
            <a:r>
              <a:rPr lang="he-IL" sz="1800" dirty="0">
                <a:effectLst/>
                <a:latin typeface="Calibri" panose="020F0502020204030204" pitchFamily="34" charset="0"/>
                <a:ea typeface="Calibri" panose="020F0502020204030204" pitchFamily="34" charset="0"/>
                <a:cs typeface="Arial" panose="020B0604020202020204" pitchFamily="34" charset="0"/>
              </a:rPr>
              <a:t> שאינו ידוע לו, כדרך שעשה אברהם, אף על גב שהיה סבור שהיו ערביים: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טקסט 3">
            <a:extLst>
              <a:ext uri="{FF2B5EF4-FFF2-40B4-BE49-F238E27FC236}">
                <a16:creationId xmlns:a16="http://schemas.microsoft.com/office/drawing/2014/main" id="{6EAB58B2-870D-B021-1F87-8A133BC6D233}"/>
              </a:ext>
            </a:extLst>
          </p:cNvPr>
          <p:cNvSpPr>
            <a:spLocks noGrp="1"/>
          </p:cNvSpPr>
          <p:nvPr>
            <p:ph type="body" sz="half" idx="2"/>
          </p:nvPr>
        </p:nvSpPr>
        <p:spPr/>
        <p:txBody>
          <a:bodyPr/>
          <a:lstStyle/>
          <a:p>
            <a:endParaRPr lang="he-IL"/>
          </a:p>
        </p:txBody>
      </p:sp>
    </p:spTree>
    <p:extLst>
      <p:ext uri="{BB962C8B-B14F-4D97-AF65-F5344CB8AC3E}">
        <p14:creationId xmlns:p14="http://schemas.microsoft.com/office/powerpoint/2010/main" val="579770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BB53D8-8BE0-0ABB-0784-F200E08A7DE6}"/>
              </a:ext>
            </a:extLst>
          </p:cNvPr>
          <p:cNvSpPr>
            <a:spLocks noGrp="1"/>
          </p:cNvSpPr>
          <p:nvPr>
            <p:ph type="title"/>
          </p:nvPr>
        </p:nvSpPr>
        <p:spPr/>
        <p:txBody>
          <a:bodyPr/>
          <a:lstStyle/>
          <a:p>
            <a:endParaRPr lang="he-IL"/>
          </a:p>
        </p:txBody>
      </p:sp>
      <p:pic>
        <p:nvPicPr>
          <p:cNvPr id="4" name="מציין מיקום תוכן 3">
            <a:extLst>
              <a:ext uri="{FF2B5EF4-FFF2-40B4-BE49-F238E27FC236}">
                <a16:creationId xmlns:a16="http://schemas.microsoft.com/office/drawing/2014/main" id="{3C15E52D-C5D0-2AF3-B6B6-D54D7F3320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144" y="1825625"/>
            <a:ext cx="7735712" cy="4351338"/>
          </a:xfrm>
        </p:spPr>
      </p:pic>
    </p:spTree>
    <p:extLst>
      <p:ext uri="{BB962C8B-B14F-4D97-AF65-F5344CB8AC3E}">
        <p14:creationId xmlns:p14="http://schemas.microsoft.com/office/powerpoint/2010/main" val="2853318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92E33B-CFA1-53EA-448E-A49A5A8D87B9}"/>
              </a:ext>
            </a:extLst>
          </p:cNvPr>
          <p:cNvSpPr>
            <a:spLocks noGrp="1"/>
          </p:cNvSpPr>
          <p:nvPr>
            <p:ph type="title"/>
          </p:nvPr>
        </p:nvSpPr>
        <p:spPr/>
        <p:txBody>
          <a:bodyPr/>
          <a:lstStyle/>
          <a:p>
            <a:endParaRPr lang="he-IL"/>
          </a:p>
        </p:txBody>
      </p:sp>
      <p:pic>
        <p:nvPicPr>
          <p:cNvPr id="4" name="מציין מיקום תוכן 3">
            <a:extLst>
              <a:ext uri="{FF2B5EF4-FFF2-40B4-BE49-F238E27FC236}">
                <a16:creationId xmlns:a16="http://schemas.microsoft.com/office/drawing/2014/main" id="{347F6138-0638-3062-BE58-666F93C555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08950" y="1825625"/>
            <a:ext cx="2774099" cy="4351338"/>
          </a:xfrm>
        </p:spPr>
      </p:pic>
    </p:spTree>
    <p:extLst>
      <p:ext uri="{BB962C8B-B14F-4D97-AF65-F5344CB8AC3E}">
        <p14:creationId xmlns:p14="http://schemas.microsoft.com/office/powerpoint/2010/main" val="3655805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961349-A8ED-8F5B-0CBE-E5C75FC7DA5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BF3BFC0-645F-63AD-2C91-6FFCC19F1761}"/>
              </a:ext>
            </a:extLst>
          </p:cNvPr>
          <p:cNvSpPr>
            <a:spLocks noGrp="1"/>
          </p:cNvSpPr>
          <p:nvPr>
            <p:ph idx="1"/>
          </p:nvPr>
        </p:nvSpPr>
        <p:spPr/>
        <p:txBody>
          <a:bodyPr/>
          <a:lstStyle/>
          <a:p>
            <a:r>
              <a:rPr lang="he-IL" dirty="0"/>
              <a:t>בשלפי השמד נתכנסו רבותינו </a:t>
            </a:r>
            <a:r>
              <a:rPr lang="he-IL" dirty="0" err="1"/>
              <a:t>לאושא</a:t>
            </a:r>
            <a:r>
              <a:rPr lang="he-IL" dirty="0"/>
              <a:t>, ואלו הן: ר' יהודה ורבי נחמיה ר"מ ור' יוסי </a:t>
            </a:r>
            <a:r>
              <a:rPr lang="he-IL" dirty="0" err="1"/>
              <a:t>ורשב"י</a:t>
            </a:r>
            <a:r>
              <a:rPr lang="he-IL" dirty="0"/>
              <a:t> ור' אליעזר בנו של רבי יוסי הגלילי ור' אליעזר בן יעקב. שלחו אצל זקני הגליל ואמרו: כל מי שהוא למד יבא וילמד, וכל מי שאינו למד יבא </a:t>
            </a:r>
            <a:r>
              <a:rPr lang="he-IL" dirty="0" err="1"/>
              <a:t>וילמוד</a:t>
            </a:r>
            <a:r>
              <a:rPr lang="he-IL" dirty="0"/>
              <a:t>. נתכנסו ולמדו ועשו כל </a:t>
            </a:r>
            <a:r>
              <a:rPr lang="he-IL" dirty="0" err="1"/>
              <a:t>צרכיהון</a:t>
            </a:r>
            <a:r>
              <a:rPr lang="he-IL" dirty="0"/>
              <a:t>. כיון שהגיע זמנם להפטר, אמרו: מקום שנתקבלנו בתוכו אנו מניחים אותו ריקם. חלקו כבוד </a:t>
            </a:r>
            <a:r>
              <a:rPr lang="he-IL" dirty="0" err="1"/>
              <a:t>לר</a:t>
            </a:r>
            <a:r>
              <a:rPr lang="he-IL"/>
              <a:t>' יהודה שהיה בן עיר ולא שהיה גדול מהם בתורה אלא מקומו של אדם הוא מכבדו</a:t>
            </a:r>
          </a:p>
        </p:txBody>
      </p:sp>
    </p:spTree>
    <p:extLst>
      <p:ext uri="{BB962C8B-B14F-4D97-AF65-F5344CB8AC3E}">
        <p14:creationId xmlns:p14="http://schemas.microsoft.com/office/powerpoint/2010/main" val="2001297893"/>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2478</TotalTime>
  <Words>919</Words>
  <Application>Microsoft Office PowerPoint</Application>
  <PresentationFormat>מסך רחב</PresentationFormat>
  <Paragraphs>50</Paragraphs>
  <Slides>33</Slides>
  <Notes>1</Notes>
  <HiddenSlides>0</HiddenSlides>
  <MMClips>0</MMClips>
  <ScaleCrop>false</ScaleCrop>
  <HeadingPairs>
    <vt:vector size="6" baseType="variant">
      <vt:variant>
        <vt:lpstr>גופנים בשימוש</vt:lpstr>
      </vt:variant>
      <vt:variant>
        <vt:i4>8</vt:i4>
      </vt:variant>
      <vt:variant>
        <vt:lpstr>ערכת נושא</vt:lpstr>
      </vt:variant>
      <vt:variant>
        <vt:i4>3</vt:i4>
      </vt:variant>
      <vt:variant>
        <vt:lpstr>כותרות שקופיות</vt:lpstr>
      </vt:variant>
      <vt:variant>
        <vt:i4>33</vt:i4>
      </vt:variant>
    </vt:vector>
  </HeadingPairs>
  <TitlesOfParts>
    <vt:vector size="44" baseType="lpstr">
      <vt:lpstr>Aharoni</vt:lpstr>
      <vt:lpstr>Aptos</vt:lpstr>
      <vt:lpstr>Aptos Display</vt:lpstr>
      <vt:lpstr>Arial</vt:lpstr>
      <vt:lpstr>Calibri</vt:lpstr>
      <vt:lpstr>Calibri Light</vt:lpstr>
      <vt:lpstr>Trebuchet MS</vt:lpstr>
      <vt:lpstr>Wingdings 3</vt:lpstr>
      <vt:lpstr>ערכת נושא Office</vt:lpstr>
      <vt:lpstr>1_ערכת נושא Office</vt:lpstr>
      <vt:lpstr>2_פיאה</vt:lpstr>
      <vt:lpstr>טיול בעקבות רשב"י</vt:lpstr>
      <vt:lpstr>טיול של שעה אחת בלבד?</vt:lpstr>
      <vt:lpstr>מצגת של PowerPoint‏</vt:lpstr>
      <vt:lpstr>מהמרכז עד תחנת הרר/האורן</vt:lpstr>
      <vt:lpstr>מצגת של PowerPoint‏</vt:lpstr>
      <vt:lpstr>מה בין כה עשו חכמינו ל – פה עשו חכמינו</vt:lpstr>
      <vt:lpstr>רשב''י בשבילי כפר אתא</vt:lpstr>
      <vt:lpstr>מצגת של PowerPoint‏</vt:lpstr>
      <vt:lpstr>אושא – יער קרית אתא </vt:lpstr>
      <vt:lpstr>מצגת של PowerPoint‏</vt:lpstr>
      <vt:lpstr>צומת סומך</vt:lpstr>
      <vt:lpstr>מצגת של PowerPoint‏</vt:lpstr>
      <vt:lpstr>זכיתי לגור בסמוך לאושא</vt:lpstr>
      <vt:lpstr>אבן השבת – היכן נסמכו התלמידים?</vt:lpstr>
      <vt:lpstr>אבן השבת – היכן נסמכו התלמידים?</vt:lpstr>
      <vt:lpstr>מצגת של PowerPoint‏</vt:lpstr>
      <vt:lpstr>אבן השבת</vt:lpstr>
      <vt:lpstr>לימוד שנעשה בדרך</vt:lpstr>
      <vt:lpstr>לימוד שנעשה בדרך</vt:lpstr>
      <vt:lpstr>טיול לשפרעם  - מסוכן?</vt:lpstr>
      <vt:lpstr>איסור בהמה דקה</vt:lpstr>
      <vt:lpstr>פיקוח נפש במקום חילול השם</vt:lpstr>
      <vt:lpstr>שפרעם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4</cp:revision>
  <dcterms:created xsi:type="dcterms:W3CDTF">2024-05-27T03:00:31Z</dcterms:created>
  <dcterms:modified xsi:type="dcterms:W3CDTF">2026-10-18T02:13:20Z</dcterms:modified>
</cp:coreProperties>
</file>