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21"/>
  </p:notesMasterIdLst>
  <p:sldIdLst>
    <p:sldId id="256" r:id="rId6"/>
    <p:sldId id="676" r:id="rId7"/>
    <p:sldId id="706" r:id="rId8"/>
    <p:sldId id="705" r:id="rId9"/>
    <p:sldId id="671" r:id="rId10"/>
    <p:sldId id="673" r:id="rId11"/>
    <p:sldId id="674" r:id="rId12"/>
    <p:sldId id="672" r:id="rId13"/>
    <p:sldId id="707" r:id="rId14"/>
    <p:sldId id="708" r:id="rId15"/>
    <p:sldId id="709" r:id="rId16"/>
    <p:sldId id="675" r:id="rId17"/>
    <p:sldId id="686" r:id="rId18"/>
    <p:sldId id="677" r:id="rId19"/>
    <p:sldId id="683" r:id="rId20"/>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6"/>
            <p14:sldId id="706"/>
            <p14:sldId id="705"/>
            <p14:sldId id="671"/>
            <p14:sldId id="673"/>
            <p14:sldId id="674"/>
            <p14:sldId id="672"/>
            <p14:sldId id="707"/>
            <p14:sldId id="708"/>
            <p14:sldId id="709"/>
          </p14:sldIdLst>
        </p14:section>
        <p14:section name="שבח הגבורה" id="{C379D848-A884-4B45-BC17-5F47685A537E}">
          <p14:sldIdLst>
            <p14:sldId id="675"/>
            <p14:sldId id="686"/>
            <p14:sldId id="677"/>
            <p14:sldId id="6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206"/>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4D51E0A-88B8-4C4A-A14F-F477DDBA35E6}"/>
    <pc:docChg chg="delSld delSection modSection">
      <pc:chgData name="יהודה טאוב" userId="80c2dbd02819b45c" providerId="LiveId" clId="{94D51E0A-88B8-4C4A-A14F-F477DDBA35E6}" dt="2024-06-26T10:30:07.814" v="5" actId="18676"/>
      <pc:docMkLst>
        <pc:docMk/>
      </pc:docMkLst>
      <pc:sldChg chg="del">
        <pc:chgData name="יהודה טאוב" userId="80c2dbd02819b45c" providerId="LiveId" clId="{94D51E0A-88B8-4C4A-A14F-F477DDBA35E6}" dt="2024-06-26T10:29:57.062" v="2" actId="18676"/>
        <pc:sldMkLst>
          <pc:docMk/>
          <pc:sldMk cId="1429896432" sldId="670"/>
        </pc:sldMkLst>
      </pc:sldChg>
      <pc:sldChg chg="del">
        <pc:chgData name="יהודה טאוב" userId="80c2dbd02819b45c" providerId="LiveId" clId="{94D51E0A-88B8-4C4A-A14F-F477DDBA35E6}" dt="2024-06-26T10:29:57.062" v="2" actId="18676"/>
        <pc:sldMkLst>
          <pc:docMk/>
          <pc:sldMk cId="211713561" sldId="678"/>
        </pc:sldMkLst>
      </pc:sldChg>
      <pc:sldChg chg="del">
        <pc:chgData name="יהודה טאוב" userId="80c2dbd02819b45c" providerId="LiveId" clId="{94D51E0A-88B8-4C4A-A14F-F477DDBA35E6}" dt="2024-06-26T10:29:57.062" v="2" actId="18676"/>
        <pc:sldMkLst>
          <pc:docMk/>
          <pc:sldMk cId="2861537019" sldId="679"/>
        </pc:sldMkLst>
      </pc:sldChg>
      <pc:sldChg chg="del">
        <pc:chgData name="יהודה טאוב" userId="80c2dbd02819b45c" providerId="LiveId" clId="{94D51E0A-88B8-4C4A-A14F-F477DDBA35E6}" dt="2024-06-26T10:29:57.062" v="2" actId="18676"/>
        <pc:sldMkLst>
          <pc:docMk/>
          <pc:sldMk cId="244618126" sldId="680"/>
        </pc:sldMkLst>
      </pc:sldChg>
      <pc:sldChg chg="del">
        <pc:chgData name="יהודה טאוב" userId="80c2dbd02819b45c" providerId="LiveId" clId="{94D51E0A-88B8-4C4A-A14F-F477DDBA35E6}" dt="2024-06-26T10:29:52.186" v="1" actId="47"/>
        <pc:sldMkLst>
          <pc:docMk/>
          <pc:sldMk cId="1687471079" sldId="681"/>
        </pc:sldMkLst>
      </pc:sldChg>
      <pc:sldChg chg="del">
        <pc:chgData name="יהודה טאוב" userId="80c2dbd02819b45c" providerId="LiveId" clId="{94D51E0A-88B8-4C4A-A14F-F477DDBA35E6}" dt="2024-06-26T10:30:07.814" v="5" actId="18676"/>
        <pc:sldMkLst>
          <pc:docMk/>
          <pc:sldMk cId="2496468414" sldId="682"/>
        </pc:sldMkLst>
      </pc:sldChg>
      <pc:sldChg chg="del">
        <pc:chgData name="יהודה טאוב" userId="80c2dbd02819b45c" providerId="LiveId" clId="{94D51E0A-88B8-4C4A-A14F-F477DDBA35E6}" dt="2024-06-26T10:29:57.062" v="2" actId="18676"/>
        <pc:sldMkLst>
          <pc:docMk/>
          <pc:sldMk cId="1336269477" sldId="684"/>
        </pc:sldMkLst>
      </pc:sldChg>
      <pc:sldChg chg="del">
        <pc:chgData name="יהודה טאוב" userId="80c2dbd02819b45c" providerId="LiveId" clId="{94D51E0A-88B8-4C4A-A14F-F477DDBA35E6}" dt="2024-06-26T10:30:07.814" v="5" actId="18676"/>
        <pc:sldMkLst>
          <pc:docMk/>
          <pc:sldMk cId="3533640322" sldId="685"/>
        </pc:sldMkLst>
      </pc:sldChg>
      <pc:sldChg chg="del">
        <pc:chgData name="יהודה טאוב" userId="80c2dbd02819b45c" providerId="LiveId" clId="{94D51E0A-88B8-4C4A-A14F-F477DDBA35E6}" dt="2024-06-26T10:30:01.172" v="3" actId="18676"/>
        <pc:sldMkLst>
          <pc:docMk/>
          <pc:sldMk cId="721038136" sldId="687"/>
        </pc:sldMkLst>
      </pc:sldChg>
      <pc:sldChg chg="del">
        <pc:chgData name="יהודה טאוב" userId="80c2dbd02819b45c" providerId="LiveId" clId="{94D51E0A-88B8-4C4A-A14F-F477DDBA35E6}" dt="2024-06-26T10:30:01.172" v="3" actId="18676"/>
        <pc:sldMkLst>
          <pc:docMk/>
          <pc:sldMk cId="3716279854" sldId="688"/>
        </pc:sldMkLst>
      </pc:sldChg>
      <pc:sldChg chg="del">
        <pc:chgData name="יהודה טאוב" userId="80c2dbd02819b45c" providerId="LiveId" clId="{94D51E0A-88B8-4C4A-A14F-F477DDBA35E6}" dt="2024-06-26T10:30:01.172" v="3" actId="18676"/>
        <pc:sldMkLst>
          <pc:docMk/>
          <pc:sldMk cId="737813928" sldId="689"/>
        </pc:sldMkLst>
      </pc:sldChg>
      <pc:sldChg chg="del">
        <pc:chgData name="יהודה טאוב" userId="80c2dbd02819b45c" providerId="LiveId" clId="{94D51E0A-88B8-4C4A-A14F-F477DDBA35E6}" dt="2024-06-26T10:30:01.172" v="3" actId="18676"/>
        <pc:sldMkLst>
          <pc:docMk/>
          <pc:sldMk cId="33016839" sldId="690"/>
        </pc:sldMkLst>
      </pc:sldChg>
      <pc:sldChg chg="del">
        <pc:chgData name="יהודה טאוב" userId="80c2dbd02819b45c" providerId="LiveId" clId="{94D51E0A-88B8-4C4A-A14F-F477DDBA35E6}" dt="2024-06-26T10:30:01.172" v="3" actId="18676"/>
        <pc:sldMkLst>
          <pc:docMk/>
          <pc:sldMk cId="3183521097" sldId="691"/>
        </pc:sldMkLst>
      </pc:sldChg>
      <pc:sldChg chg="del">
        <pc:chgData name="יהודה טאוב" userId="80c2dbd02819b45c" providerId="LiveId" clId="{94D51E0A-88B8-4C4A-A14F-F477DDBA35E6}" dt="2024-06-26T10:30:01.172" v="3" actId="18676"/>
        <pc:sldMkLst>
          <pc:docMk/>
          <pc:sldMk cId="1476847456" sldId="692"/>
        </pc:sldMkLst>
      </pc:sldChg>
      <pc:sldChg chg="del">
        <pc:chgData name="יהודה טאוב" userId="80c2dbd02819b45c" providerId="LiveId" clId="{94D51E0A-88B8-4C4A-A14F-F477DDBA35E6}" dt="2024-06-26T10:30:01.172" v="3" actId="18676"/>
        <pc:sldMkLst>
          <pc:docMk/>
          <pc:sldMk cId="2260355731" sldId="693"/>
        </pc:sldMkLst>
      </pc:sldChg>
      <pc:sldChg chg="del">
        <pc:chgData name="יהודה טאוב" userId="80c2dbd02819b45c" providerId="LiveId" clId="{94D51E0A-88B8-4C4A-A14F-F477DDBA35E6}" dt="2024-06-26T10:30:01.172" v="3" actId="18676"/>
        <pc:sldMkLst>
          <pc:docMk/>
          <pc:sldMk cId="414370659" sldId="694"/>
        </pc:sldMkLst>
      </pc:sldChg>
      <pc:sldChg chg="del">
        <pc:chgData name="יהודה טאוב" userId="80c2dbd02819b45c" providerId="LiveId" clId="{94D51E0A-88B8-4C4A-A14F-F477DDBA35E6}" dt="2024-06-26T10:30:01.172" v="3" actId="18676"/>
        <pc:sldMkLst>
          <pc:docMk/>
          <pc:sldMk cId="259361860" sldId="695"/>
        </pc:sldMkLst>
      </pc:sldChg>
      <pc:sldChg chg="del">
        <pc:chgData name="יהודה טאוב" userId="80c2dbd02819b45c" providerId="LiveId" clId="{94D51E0A-88B8-4C4A-A14F-F477DDBA35E6}" dt="2024-06-26T10:30:01.172" v="3" actId="18676"/>
        <pc:sldMkLst>
          <pc:docMk/>
          <pc:sldMk cId="344070721" sldId="696"/>
        </pc:sldMkLst>
      </pc:sldChg>
      <pc:sldChg chg="del">
        <pc:chgData name="יהודה טאוב" userId="80c2dbd02819b45c" providerId="LiveId" clId="{94D51E0A-88B8-4C4A-A14F-F477DDBA35E6}" dt="2024-06-26T10:30:04.556" v="4" actId="18676"/>
        <pc:sldMkLst>
          <pc:docMk/>
          <pc:sldMk cId="3431899221" sldId="697"/>
        </pc:sldMkLst>
      </pc:sldChg>
      <pc:sldChg chg="del">
        <pc:chgData name="יהודה טאוב" userId="80c2dbd02819b45c" providerId="LiveId" clId="{94D51E0A-88B8-4C4A-A14F-F477DDBA35E6}" dt="2024-06-26T10:30:04.556" v="4" actId="18676"/>
        <pc:sldMkLst>
          <pc:docMk/>
          <pc:sldMk cId="484775901" sldId="698"/>
        </pc:sldMkLst>
      </pc:sldChg>
      <pc:sldChg chg="del">
        <pc:chgData name="יהודה טאוב" userId="80c2dbd02819b45c" providerId="LiveId" clId="{94D51E0A-88B8-4C4A-A14F-F477DDBA35E6}" dt="2024-06-26T10:30:04.556" v="4" actId="18676"/>
        <pc:sldMkLst>
          <pc:docMk/>
          <pc:sldMk cId="3287042119" sldId="699"/>
        </pc:sldMkLst>
      </pc:sldChg>
      <pc:sldChg chg="del">
        <pc:chgData name="יהודה טאוב" userId="80c2dbd02819b45c" providerId="LiveId" clId="{94D51E0A-88B8-4C4A-A14F-F477DDBA35E6}" dt="2024-06-26T10:30:04.556" v="4" actId="18676"/>
        <pc:sldMkLst>
          <pc:docMk/>
          <pc:sldMk cId="1858094413" sldId="700"/>
        </pc:sldMkLst>
      </pc:sldChg>
      <pc:sldChg chg="del">
        <pc:chgData name="יהודה טאוב" userId="80c2dbd02819b45c" providerId="LiveId" clId="{94D51E0A-88B8-4C4A-A14F-F477DDBA35E6}" dt="2024-06-26T10:30:04.556" v="4" actId="18676"/>
        <pc:sldMkLst>
          <pc:docMk/>
          <pc:sldMk cId="3098675432" sldId="701"/>
        </pc:sldMkLst>
      </pc:sldChg>
      <pc:sldChg chg="del">
        <pc:chgData name="יהודה טאוב" userId="80c2dbd02819b45c" providerId="LiveId" clId="{94D51E0A-88B8-4C4A-A14F-F477DDBA35E6}" dt="2024-06-26T10:30:01.172" v="3" actId="18676"/>
        <pc:sldMkLst>
          <pc:docMk/>
          <pc:sldMk cId="2315735507" sldId="702"/>
        </pc:sldMkLst>
      </pc:sldChg>
      <pc:sldChg chg="del">
        <pc:chgData name="יהודה טאוב" userId="80c2dbd02819b45c" providerId="LiveId" clId="{94D51E0A-88B8-4C4A-A14F-F477DDBA35E6}" dt="2024-06-26T10:29:50.134" v="0" actId="47"/>
        <pc:sldMkLst>
          <pc:docMk/>
          <pc:sldMk cId="1330227420" sldId="703"/>
        </pc:sldMkLst>
      </pc:sldChg>
      <pc:sldChg chg="del">
        <pc:chgData name="יהודה טאוב" userId="80c2dbd02819b45c" providerId="LiveId" clId="{94D51E0A-88B8-4C4A-A14F-F477DDBA35E6}" dt="2024-06-26T10:29:57.062" v="2" actId="18676"/>
        <pc:sldMkLst>
          <pc:docMk/>
          <pc:sldMk cId="467032396" sldId="710"/>
        </pc:sldMkLst>
      </pc:sldChg>
      <pc:sldChg chg="del">
        <pc:chgData name="יהודה טאוב" userId="80c2dbd02819b45c" providerId="LiveId" clId="{94D51E0A-88B8-4C4A-A14F-F477DDBA35E6}" dt="2024-06-26T10:29:57.062" v="2" actId="18676"/>
        <pc:sldMkLst>
          <pc:docMk/>
          <pc:sldMk cId="781819337" sldId="711"/>
        </pc:sldMkLst>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0:12.143" v="29"/>
      <pc:docMkLst>
        <pc:docMk/>
      </pc:docMkLst>
      <pc:sldChg chg="delSp mod delAnim modAnim">
        <pc:chgData name="יהודה טאוב" userId="80c2dbd02819b45c" providerId="LiveId" clId="{9C42E4DE-A4EE-4899-912D-CC2AC8F5DB5D}" dt="2026-10-18T02:20:11.810" v="1"/>
        <pc:sldMkLst>
          <pc:docMk/>
          <pc:sldMk cId="685444161" sldId="256"/>
        </pc:sldMkLst>
        <pc:picChg chg="del">
          <ac:chgData name="יהודה טאוב" userId="80c2dbd02819b45c" providerId="LiveId" clId="{9C42E4DE-A4EE-4899-912D-CC2AC8F5DB5D}" dt="2026-10-18T02:20:11.810" v="1"/>
          <ac:picMkLst>
            <pc:docMk/>
            <pc:sldMk cId="685444161" sldId="256"/>
            <ac:picMk id="4" creationId="{E119C47C-0B6C-73FF-A993-37C8DBD167E6}"/>
          </ac:picMkLst>
        </pc:picChg>
      </pc:sldChg>
      <pc:sldChg chg="delSp mod delAnim modAnim">
        <pc:chgData name="יהודה טאוב" userId="80c2dbd02819b45c" providerId="LiveId" clId="{9C42E4DE-A4EE-4899-912D-CC2AC8F5DB5D}" dt="2026-10-18T02:20:11.912" v="9"/>
        <pc:sldMkLst>
          <pc:docMk/>
          <pc:sldMk cId="2094133984" sldId="671"/>
        </pc:sldMkLst>
        <pc:picChg chg="del">
          <ac:chgData name="יהודה טאוב" userId="80c2dbd02819b45c" providerId="LiveId" clId="{9C42E4DE-A4EE-4899-912D-CC2AC8F5DB5D}" dt="2026-10-18T02:20:11.912" v="9"/>
          <ac:picMkLst>
            <pc:docMk/>
            <pc:sldMk cId="2094133984" sldId="671"/>
            <ac:picMk id="7" creationId="{5723B608-8DDE-E57C-E06E-1C27ED6A62C0}"/>
          </ac:picMkLst>
        </pc:picChg>
      </pc:sldChg>
      <pc:sldChg chg="delSp mod delAnim modAnim">
        <pc:chgData name="יהודה טאוב" userId="80c2dbd02819b45c" providerId="LiveId" clId="{9C42E4DE-A4EE-4899-912D-CC2AC8F5DB5D}" dt="2026-10-18T02:20:11.990" v="15"/>
        <pc:sldMkLst>
          <pc:docMk/>
          <pc:sldMk cId="8960287" sldId="672"/>
        </pc:sldMkLst>
        <pc:picChg chg="del">
          <ac:chgData name="יהודה טאוב" userId="80c2dbd02819b45c" providerId="LiveId" clId="{9C42E4DE-A4EE-4899-912D-CC2AC8F5DB5D}" dt="2026-10-18T02:20:11.990" v="15"/>
          <ac:picMkLst>
            <pc:docMk/>
            <pc:sldMk cId="8960287" sldId="672"/>
            <ac:picMk id="11" creationId="{8923A64B-7A6B-8381-160C-91C39EA2B6E4}"/>
          </ac:picMkLst>
        </pc:picChg>
      </pc:sldChg>
      <pc:sldChg chg="delSp mod delAnim modAnim">
        <pc:chgData name="יהודה טאוב" userId="80c2dbd02819b45c" providerId="LiveId" clId="{9C42E4DE-A4EE-4899-912D-CC2AC8F5DB5D}" dt="2026-10-18T02:20:11.939" v="11"/>
        <pc:sldMkLst>
          <pc:docMk/>
          <pc:sldMk cId="3432683688" sldId="673"/>
        </pc:sldMkLst>
        <pc:picChg chg="del">
          <ac:chgData name="יהודה טאוב" userId="80c2dbd02819b45c" providerId="LiveId" clId="{9C42E4DE-A4EE-4899-912D-CC2AC8F5DB5D}" dt="2026-10-18T02:20:11.939" v="11"/>
          <ac:picMkLst>
            <pc:docMk/>
            <pc:sldMk cId="3432683688" sldId="673"/>
            <ac:picMk id="7" creationId="{571E06C1-521C-51F7-AF14-49D8B1850EB4}"/>
          </ac:picMkLst>
        </pc:picChg>
      </pc:sldChg>
      <pc:sldChg chg="delSp mod delAnim modAnim">
        <pc:chgData name="יהודה טאוב" userId="80c2dbd02819b45c" providerId="LiveId" clId="{9C42E4DE-A4EE-4899-912D-CC2AC8F5DB5D}" dt="2026-10-18T02:20:11.967" v="13"/>
        <pc:sldMkLst>
          <pc:docMk/>
          <pc:sldMk cId="3518836960" sldId="674"/>
        </pc:sldMkLst>
        <pc:picChg chg="del">
          <ac:chgData name="יהודה טאוב" userId="80c2dbd02819b45c" providerId="LiveId" clId="{9C42E4DE-A4EE-4899-912D-CC2AC8F5DB5D}" dt="2026-10-18T02:20:11.967" v="13"/>
          <ac:picMkLst>
            <pc:docMk/>
            <pc:sldMk cId="3518836960" sldId="674"/>
            <ac:picMk id="7" creationId="{EEDB6CDE-8474-6078-AC0D-C9143027DA9D}"/>
          </ac:picMkLst>
        </pc:picChg>
      </pc:sldChg>
      <pc:sldChg chg="delSp mod delAnim modAnim">
        <pc:chgData name="יהודה טאוב" userId="80c2dbd02819b45c" providerId="LiveId" clId="{9C42E4DE-A4EE-4899-912D-CC2AC8F5DB5D}" dt="2026-10-18T02:20:12.068" v="23"/>
        <pc:sldMkLst>
          <pc:docMk/>
          <pc:sldMk cId="2790350363" sldId="675"/>
        </pc:sldMkLst>
        <pc:picChg chg="del">
          <ac:chgData name="יהודה טאוב" userId="80c2dbd02819b45c" providerId="LiveId" clId="{9C42E4DE-A4EE-4899-912D-CC2AC8F5DB5D}" dt="2026-10-18T02:20:12.068" v="23"/>
          <ac:picMkLst>
            <pc:docMk/>
            <pc:sldMk cId="2790350363" sldId="675"/>
            <ac:picMk id="5" creationId="{1B012034-31E8-C4BF-82DB-3EB9AFF5687C}"/>
          </ac:picMkLst>
        </pc:picChg>
      </pc:sldChg>
      <pc:sldChg chg="delSp mod delAnim modAnim">
        <pc:chgData name="יהודה טאוב" userId="80c2dbd02819b45c" providerId="LiveId" clId="{9C42E4DE-A4EE-4899-912D-CC2AC8F5DB5D}" dt="2026-10-18T02:20:11.831" v="3"/>
        <pc:sldMkLst>
          <pc:docMk/>
          <pc:sldMk cId="1675713158" sldId="676"/>
        </pc:sldMkLst>
        <pc:picChg chg="del">
          <ac:chgData name="יהודה טאוב" userId="80c2dbd02819b45c" providerId="LiveId" clId="{9C42E4DE-A4EE-4899-912D-CC2AC8F5DB5D}" dt="2026-10-18T02:20:11.831" v="3"/>
          <ac:picMkLst>
            <pc:docMk/>
            <pc:sldMk cId="1675713158" sldId="676"/>
            <ac:picMk id="11" creationId="{E44AA885-44F7-42D9-6210-40232E61468E}"/>
          </ac:picMkLst>
        </pc:picChg>
      </pc:sldChg>
      <pc:sldChg chg="delSp mod delAnim modAnim">
        <pc:chgData name="יהודה טאוב" userId="80c2dbd02819b45c" providerId="LiveId" clId="{9C42E4DE-A4EE-4899-912D-CC2AC8F5DB5D}" dt="2026-10-18T02:20:12.118" v="27"/>
        <pc:sldMkLst>
          <pc:docMk/>
          <pc:sldMk cId="1821326160" sldId="677"/>
        </pc:sldMkLst>
        <pc:picChg chg="del">
          <ac:chgData name="יהודה טאוב" userId="80c2dbd02819b45c" providerId="LiveId" clId="{9C42E4DE-A4EE-4899-912D-CC2AC8F5DB5D}" dt="2026-10-18T02:20:12.118" v="27"/>
          <ac:picMkLst>
            <pc:docMk/>
            <pc:sldMk cId="1821326160" sldId="677"/>
            <ac:picMk id="7" creationId="{1C40D7AD-9292-268E-9F98-6DF4FBB8FB6E}"/>
          </ac:picMkLst>
        </pc:picChg>
      </pc:sldChg>
      <pc:sldChg chg="delSp mod delAnim modAnim">
        <pc:chgData name="יהודה טאוב" userId="80c2dbd02819b45c" providerId="LiveId" clId="{9C42E4DE-A4EE-4899-912D-CC2AC8F5DB5D}" dt="2026-10-18T02:20:12.143" v="29"/>
        <pc:sldMkLst>
          <pc:docMk/>
          <pc:sldMk cId="1786864824" sldId="683"/>
        </pc:sldMkLst>
        <pc:picChg chg="del">
          <ac:chgData name="יהודה טאוב" userId="80c2dbd02819b45c" providerId="LiveId" clId="{9C42E4DE-A4EE-4899-912D-CC2AC8F5DB5D}" dt="2026-10-18T02:20:12.143" v="29"/>
          <ac:picMkLst>
            <pc:docMk/>
            <pc:sldMk cId="1786864824" sldId="683"/>
            <ac:picMk id="5" creationId="{6CF01740-9955-334E-4D2E-9836B66083D5}"/>
          </ac:picMkLst>
        </pc:picChg>
      </pc:sldChg>
      <pc:sldChg chg="delSp mod delAnim modAnim">
        <pc:chgData name="יהודה טאוב" userId="80c2dbd02819b45c" providerId="LiveId" clId="{9C42E4DE-A4EE-4899-912D-CC2AC8F5DB5D}" dt="2026-10-18T02:20:12.092" v="25"/>
        <pc:sldMkLst>
          <pc:docMk/>
          <pc:sldMk cId="238379822" sldId="686"/>
        </pc:sldMkLst>
        <pc:picChg chg="del">
          <ac:chgData name="יהודה טאוב" userId="80c2dbd02819b45c" providerId="LiveId" clId="{9C42E4DE-A4EE-4899-912D-CC2AC8F5DB5D}" dt="2026-10-18T02:20:12.092" v="25"/>
          <ac:picMkLst>
            <pc:docMk/>
            <pc:sldMk cId="238379822" sldId="686"/>
            <ac:picMk id="5" creationId="{416971C9-D2FE-CBAE-3409-88976804BDAF}"/>
          </ac:picMkLst>
        </pc:picChg>
      </pc:sldChg>
      <pc:sldChg chg="delSp mod delAnim modAnim">
        <pc:chgData name="יהודה טאוב" userId="80c2dbd02819b45c" providerId="LiveId" clId="{9C42E4DE-A4EE-4899-912D-CC2AC8F5DB5D}" dt="2026-10-18T02:20:11.888" v="7"/>
        <pc:sldMkLst>
          <pc:docMk/>
          <pc:sldMk cId="4036699900" sldId="705"/>
        </pc:sldMkLst>
        <pc:picChg chg="del">
          <ac:chgData name="יהודה טאוב" userId="80c2dbd02819b45c" providerId="LiveId" clId="{9C42E4DE-A4EE-4899-912D-CC2AC8F5DB5D}" dt="2026-10-18T02:20:11.888" v="7"/>
          <ac:picMkLst>
            <pc:docMk/>
            <pc:sldMk cId="4036699900" sldId="705"/>
            <ac:picMk id="5" creationId="{57645810-563E-4D33-8A9D-36360D452F27}"/>
          </ac:picMkLst>
        </pc:picChg>
      </pc:sldChg>
      <pc:sldChg chg="delSp mod delAnim modAnim">
        <pc:chgData name="יהודה טאוב" userId="80c2dbd02819b45c" providerId="LiveId" clId="{9C42E4DE-A4EE-4899-912D-CC2AC8F5DB5D}" dt="2026-10-18T02:20:11.861" v="5"/>
        <pc:sldMkLst>
          <pc:docMk/>
          <pc:sldMk cId="147946880" sldId="706"/>
        </pc:sldMkLst>
        <pc:picChg chg="del">
          <ac:chgData name="יהודה טאוב" userId="80c2dbd02819b45c" providerId="LiveId" clId="{9C42E4DE-A4EE-4899-912D-CC2AC8F5DB5D}" dt="2026-10-18T02:20:11.861" v="5"/>
          <ac:picMkLst>
            <pc:docMk/>
            <pc:sldMk cId="147946880" sldId="706"/>
            <ac:picMk id="7" creationId="{6B1A3782-1018-ED89-2DC5-7BB38B7FDEFA}"/>
          </ac:picMkLst>
        </pc:picChg>
      </pc:sldChg>
      <pc:sldChg chg="delSp mod delAnim modAnim">
        <pc:chgData name="יהודה טאוב" userId="80c2dbd02819b45c" providerId="LiveId" clId="{9C42E4DE-A4EE-4899-912D-CC2AC8F5DB5D}" dt="2026-10-18T02:20:12.014" v="17"/>
        <pc:sldMkLst>
          <pc:docMk/>
          <pc:sldMk cId="2362242396" sldId="707"/>
        </pc:sldMkLst>
        <pc:picChg chg="del">
          <ac:chgData name="יהודה טאוב" userId="80c2dbd02819b45c" providerId="LiveId" clId="{9C42E4DE-A4EE-4899-912D-CC2AC8F5DB5D}" dt="2026-10-18T02:20:12.014" v="17"/>
          <ac:picMkLst>
            <pc:docMk/>
            <pc:sldMk cId="2362242396" sldId="707"/>
            <ac:picMk id="6" creationId="{FE7778C8-D09A-F8F2-AAB8-EF99AB9B0E53}"/>
          </ac:picMkLst>
        </pc:picChg>
      </pc:sldChg>
      <pc:sldChg chg="delSp mod delAnim modAnim">
        <pc:chgData name="יהודה טאוב" userId="80c2dbd02819b45c" providerId="LiveId" clId="{9C42E4DE-A4EE-4899-912D-CC2AC8F5DB5D}" dt="2026-10-18T02:20:12.036" v="19"/>
        <pc:sldMkLst>
          <pc:docMk/>
          <pc:sldMk cId="2079160502" sldId="708"/>
        </pc:sldMkLst>
        <pc:picChg chg="del">
          <ac:chgData name="יהודה טאוב" userId="80c2dbd02819b45c" providerId="LiveId" clId="{9C42E4DE-A4EE-4899-912D-CC2AC8F5DB5D}" dt="2026-10-18T02:20:12.036" v="19"/>
          <ac:picMkLst>
            <pc:docMk/>
            <pc:sldMk cId="2079160502" sldId="708"/>
            <ac:picMk id="5" creationId="{D2DAB3C3-C379-0A3C-C47D-2E0F13EC77B7}"/>
          </ac:picMkLst>
        </pc:picChg>
      </pc:sldChg>
      <pc:sldChg chg="delSp mod delAnim modAnim">
        <pc:chgData name="יהודה טאוב" userId="80c2dbd02819b45c" providerId="LiveId" clId="{9C42E4DE-A4EE-4899-912D-CC2AC8F5DB5D}" dt="2026-10-18T02:20:12.052" v="21"/>
        <pc:sldMkLst>
          <pc:docMk/>
          <pc:sldMk cId="3358676713" sldId="709"/>
        </pc:sldMkLst>
        <pc:picChg chg="del">
          <ac:chgData name="יהודה טאוב" userId="80c2dbd02819b45c" providerId="LiveId" clId="{9C42E4DE-A4EE-4899-912D-CC2AC8F5DB5D}" dt="2026-10-18T02:20:12.052" v="21"/>
          <ac:picMkLst>
            <pc:docMk/>
            <pc:sldMk cId="3358676713" sldId="709"/>
            <ac:picMk id="5" creationId="{9C38C3D5-279B-0B9A-2688-9EE4289F572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התעמלות וגוף בריא</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54687"/>
    </mc:Choice>
    <mc:Fallback xmlns="">
      <p:transition spd="slow" advTm="5468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דעת הרמב"ם</a:t>
            </a:r>
            <a:br>
              <a:rPr lang="he-IL" dirty="0"/>
            </a:br>
            <a:r>
              <a:rPr lang="he-IL" dirty="0"/>
              <a:t>אין חולי בא עליו</a:t>
            </a:r>
          </a:p>
        </p:txBody>
      </p:sp>
      <p:pic>
        <p:nvPicPr>
          <p:cNvPr id="6" name="מציין מיקום תוכן 5">
            <a:extLst>
              <a:ext uri="{FF2B5EF4-FFF2-40B4-BE49-F238E27FC236}">
                <a16:creationId xmlns:a16="http://schemas.microsoft.com/office/drawing/2014/main" id="{AD45CA6A-E7B8-4F6C-8D67-68F77FEB80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9604" y="1935004"/>
            <a:ext cx="4705350" cy="341947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8" name="תמונה 7">
            <a:extLst>
              <a:ext uri="{FF2B5EF4-FFF2-40B4-BE49-F238E27FC236}">
                <a16:creationId xmlns:a16="http://schemas.microsoft.com/office/drawing/2014/main" id="{6DD4CAE7-6937-9DAB-2167-F2C208335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021" y="2021164"/>
            <a:ext cx="4714875" cy="3133725"/>
          </a:xfrm>
          <a:prstGeom prst="rect">
            <a:avLst/>
          </a:prstGeom>
        </p:spPr>
      </p:pic>
      <p:pic>
        <p:nvPicPr>
          <p:cNvPr id="10" name="תמונה 9">
            <a:extLst>
              <a:ext uri="{FF2B5EF4-FFF2-40B4-BE49-F238E27FC236}">
                <a16:creationId xmlns:a16="http://schemas.microsoft.com/office/drawing/2014/main" id="{1B1D3345-487C-947F-F980-E349A34CCB67}"/>
              </a:ext>
            </a:extLst>
          </p:cNvPr>
          <p:cNvPicPr>
            <a:picLocks noChangeAspect="1"/>
          </p:cNvPicPr>
          <p:nvPr/>
        </p:nvPicPr>
        <p:blipFill>
          <a:blip r:embed="rId5"/>
          <a:stretch>
            <a:fillRect/>
          </a:stretch>
        </p:blipFill>
        <p:spPr>
          <a:xfrm>
            <a:off x="1043158" y="5811819"/>
            <a:ext cx="2391805" cy="685407"/>
          </a:xfrm>
          <a:prstGeom prst="rect">
            <a:avLst/>
          </a:prstGeom>
        </p:spPr>
      </p:pic>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254340"/>
    </mc:Choice>
    <mc:Fallback xmlns="">
      <p:transition spd="slow" advTm="2543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6" name="תמונה 5">
            <a:extLst>
              <a:ext uri="{FF2B5EF4-FFF2-40B4-BE49-F238E27FC236}">
                <a16:creationId xmlns:a16="http://schemas.microsoft.com/office/drawing/2014/main" id="{0021B68F-C1B9-E86E-80CC-18A4F6935E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12" y="4762"/>
            <a:ext cx="10696575" cy="6848475"/>
          </a:xfrm>
          <a:prstGeom prst="rect">
            <a:avLst/>
          </a:prstGeom>
        </p:spPr>
      </p:pic>
    </p:spTree>
    <p:extLst>
      <p:ext uri="{BB962C8B-B14F-4D97-AF65-F5344CB8AC3E}">
        <p14:creationId xmlns:p14="http://schemas.microsoft.com/office/powerpoint/2010/main" val="147946880"/>
      </p:ext>
    </p:extLst>
  </p:cSld>
  <p:clrMapOvr>
    <a:masterClrMapping/>
  </p:clrMapOvr>
  <mc:AlternateContent xmlns:mc="http://schemas.openxmlformats.org/markup-compatibility/2006" xmlns:p14="http://schemas.microsoft.com/office/powerpoint/2010/main">
    <mc:Choice Requires="p14">
      <p:transition spd="slow" p14:dur="2000" advTm="104528"/>
    </mc:Choice>
    <mc:Fallback xmlns="">
      <p:transition spd="slow" advTm="1045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הרמב"ם</a:t>
            </a:r>
            <a:br>
              <a:rPr lang="he-IL" dirty="0"/>
            </a:br>
            <a:r>
              <a:rPr lang="he-IL" dirty="0"/>
              <a:t>נפש בריאה בגוף בריא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ספר מורה הנבוכים חלק ג פרק כה</a:t>
            </a:r>
          </a:p>
          <a:p>
            <a:r>
              <a:rPr lang="he-IL" dirty="0"/>
              <a:t>הפעולות יחלקו לפי בחינת תכליתם לארבע חלקים, אם פעולת הבל, או פעלת שחוק, או פעלת ריק, או פעולה טובה...</a:t>
            </a:r>
          </a:p>
          <a:p>
            <a:r>
              <a:rPr lang="he-IL" dirty="0"/>
              <a:t>וזה יתחלף כפי כוונת הפועלים ושלמותם, כי יש דברים רבים שהם הכרחיים או תועלתם גדולה אצל אנשים ואצל אחרים לא תצטרך (תחשב) כלל, כהתעמלות הגוף כפי התחלף מיניו, אשר הוא הכרחי להתמיד הבריאות על מה שצריך אצל מי שידע חכמת הרפואות, וככתיבה שתועלתה גדולה אצל אנשי החכמה, כי אשר יעשה פעולות ההתעמלות להתמיד בו הבריאות, כשחוק בכדור, או ההתאבקות, או משיכת </a:t>
            </a:r>
            <a:r>
              <a:rPr lang="he-IL" dirty="0" err="1"/>
              <a:t>הידים</a:t>
            </a:r>
            <a:r>
              <a:rPr lang="he-IL" dirty="0"/>
              <a:t>, או עצירת הנשימה, או פעולות יכוון בהם הכתיבה, כעשיית הקולמוס ועשיית הנייר, יהיה אצל אנשים סכלים פעולת שחוק ואצל החכמים אינו פעולת שחוק. </a:t>
            </a:r>
          </a:p>
          <a:p>
            <a:r>
              <a:rPr lang="he-IL" dirty="0"/>
              <a:t>שמונה פרקים - : "והכונה בבריאות גופו שתמצא הנפש כלים בריאים ושלימים לקנות החכמות </a:t>
            </a:r>
            <a:r>
              <a:rPr lang="he-IL" dirty="0" err="1"/>
              <a:t>וקנות</a:t>
            </a:r>
            <a:r>
              <a:rPr lang="he-IL" dirty="0"/>
              <a:t> מעלות </a:t>
            </a:r>
            <a:r>
              <a:rPr lang="he-IL" dirty="0" err="1"/>
              <a:t>המדות</a:t>
            </a:r>
            <a:r>
              <a:rPr lang="he-IL" dirty="0"/>
              <a:t> ומעלות השכליות עד שיגיע לתכלית ההוא".</a:t>
            </a:r>
          </a:p>
          <a:p>
            <a:r>
              <a:rPr lang="he-IL" dirty="0" err="1"/>
              <a:t>יובנאליס</a:t>
            </a:r>
            <a:r>
              <a:rPr lang="he-IL" dirty="0"/>
              <a:t> מהמאה ה2 לספירה סוף סאטירה 10 עליך להתפלל לנפש בריאה בגוף בריא.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4036699900"/>
      </p:ext>
    </p:extLst>
  </p:cSld>
  <p:clrMapOvr>
    <a:masterClrMapping/>
  </p:clrMapOvr>
  <mc:AlternateContent xmlns:mc="http://schemas.openxmlformats.org/markup-compatibility/2006" xmlns:p14="http://schemas.microsoft.com/office/powerpoint/2010/main">
    <mc:Choice Requires="p14">
      <p:transition spd="slow" p14:dur="2000" advTm="163600"/>
    </mc:Choice>
    <mc:Fallback xmlns="">
      <p:transition spd="slow" advTm="1636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מעשה רב</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6" name="תמונה 5">
            <a:extLst>
              <a:ext uri="{FF2B5EF4-FFF2-40B4-BE49-F238E27FC236}">
                <a16:creationId xmlns:a16="http://schemas.microsoft.com/office/drawing/2014/main" id="{701CA20E-C82F-EE73-986A-B6836222192F}"/>
              </a:ext>
            </a:extLst>
          </p:cNvPr>
          <p:cNvPicPr>
            <a:picLocks noChangeAspect="1"/>
          </p:cNvPicPr>
          <p:nvPr/>
        </p:nvPicPr>
        <p:blipFill>
          <a:blip r:embed="rId2"/>
          <a:stretch>
            <a:fillRect/>
          </a:stretch>
        </p:blipFill>
        <p:spPr>
          <a:xfrm>
            <a:off x="6012663" y="1511261"/>
            <a:ext cx="4165006" cy="2541150"/>
          </a:xfrm>
          <a:prstGeom prst="rect">
            <a:avLst/>
          </a:prstGeom>
        </p:spPr>
      </p:pic>
      <p:pic>
        <p:nvPicPr>
          <p:cNvPr id="10" name="מציין מיקום תוכן 9">
            <a:extLst>
              <a:ext uri="{FF2B5EF4-FFF2-40B4-BE49-F238E27FC236}">
                <a16:creationId xmlns:a16="http://schemas.microsoft.com/office/drawing/2014/main" id="{8871E428-01D3-3E30-B253-CDFA2496A0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4795" y="1554210"/>
            <a:ext cx="4676775" cy="2590800"/>
          </a:xfrm>
          <a:prstGeom prst="rect">
            <a:avLst/>
          </a:prstGeom>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113353"/>
    </mc:Choice>
    <mc:Fallback xmlns="">
      <p:transition spd="slow" advTm="11335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 name="תמונה 5">
            <a:extLst>
              <a:ext uri="{FF2B5EF4-FFF2-40B4-BE49-F238E27FC236}">
                <a16:creationId xmlns:a16="http://schemas.microsoft.com/office/drawing/2014/main" id="{B634FAC3-8048-AE23-05B1-5CABE26A2C7B}"/>
              </a:ext>
            </a:extLst>
          </p:cNvPr>
          <p:cNvPicPr>
            <a:picLocks noChangeAspect="1"/>
          </p:cNvPicPr>
          <p:nvPr/>
        </p:nvPicPr>
        <p:blipFill>
          <a:blip r:embed="rId2"/>
          <a:stretch>
            <a:fillRect/>
          </a:stretch>
        </p:blipFill>
        <p:spPr>
          <a:xfrm>
            <a:off x="1395951" y="1621942"/>
            <a:ext cx="8191500" cy="4886325"/>
          </a:xfrm>
          <a:prstGeom prst="rect">
            <a:avLst/>
          </a:prstGeom>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155280"/>
    </mc:Choice>
    <mc:Fallback xmlns="">
      <p:transition spd="slow" advTm="1552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את דבריו מסכם רבי שמשון רפאל הירש בקריאה לכל אחד:</a:t>
            </a:r>
          </a:p>
          <a:p>
            <a:r>
              <a:rPr lang="he-IL" dirty="0"/>
              <a:t>"לכן שמור נפשך מאוד ושים ליבו לכלכל כהוגן את גופך למען יישאר לך תמיד כלי מחזיק ברכה לשרתך בהיותו בריא וחזק לפעולת חייך חדל לך מכל דבר אשר יוכל להזיק לגופך ולהרוס את בריאותו אף קח לך והשתמש בסדר חייך עם הדברים שהמה יוסיפו לתת לגוף כוח בריאות אומץ וחיל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75222"/>
    </mc:Choice>
    <mc:Fallback xmlns="">
      <p:transition spd="slow" advTm="752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pPr algn="ctr"/>
            <a:r>
              <a:rPr lang="he-IL" dirty="0"/>
              <a:t>החפץ חיים</a:t>
            </a:r>
            <a:br>
              <a:rPr lang="he-IL" dirty="0"/>
            </a:br>
            <a:r>
              <a:rPr lang="he-IL" dirty="0"/>
              <a:t>במצוות שמירת הבריאות תלויה כל התורה כולה</a:t>
            </a:r>
          </a:p>
        </p:txBody>
      </p:sp>
      <p:pic>
        <p:nvPicPr>
          <p:cNvPr id="6" name="מציין מיקום תוכן 5">
            <a:extLst>
              <a:ext uri="{FF2B5EF4-FFF2-40B4-BE49-F238E27FC236}">
                <a16:creationId xmlns:a16="http://schemas.microsoft.com/office/drawing/2014/main" id="{8F9BA46E-0048-E309-64AC-3337C837054F}"/>
              </a:ext>
            </a:extLst>
          </p:cNvPr>
          <p:cNvPicPr>
            <a:picLocks noGrp="1" noChangeAspect="1"/>
          </p:cNvPicPr>
          <p:nvPr>
            <p:ph idx="1"/>
          </p:nvPr>
        </p:nvPicPr>
        <p:blipFill>
          <a:blip r:embed="rId2"/>
          <a:stretch>
            <a:fillRect/>
          </a:stretch>
        </p:blipFill>
        <p:spPr>
          <a:xfrm>
            <a:off x="6757938" y="1805811"/>
            <a:ext cx="5049748" cy="41681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4931"/>
    </mc:Choice>
    <mc:Fallback xmlns="">
      <p:transition spd="slow" advTm="493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0F3B29-C189-1175-9C73-186DA72A6416}"/>
              </a:ext>
            </a:extLst>
          </p:cNvPr>
          <p:cNvSpPr>
            <a:spLocks noGrp="1"/>
          </p:cNvSpPr>
          <p:nvPr>
            <p:ph type="title"/>
          </p:nvPr>
        </p:nvSpPr>
        <p:spPr/>
        <p:txBody>
          <a:bodyPr/>
          <a:lstStyle/>
          <a:p>
            <a:pPr algn="ctr"/>
            <a:r>
              <a:rPr lang="he-IL" dirty="0"/>
              <a:t>הנני מוכן ומזומן</a:t>
            </a:r>
          </a:p>
        </p:txBody>
      </p:sp>
      <p:sp>
        <p:nvSpPr>
          <p:cNvPr id="3" name="מציין מיקום של מספר שקופית 2">
            <a:extLst>
              <a:ext uri="{FF2B5EF4-FFF2-40B4-BE49-F238E27FC236}">
                <a16:creationId xmlns:a16="http://schemas.microsoft.com/office/drawing/2014/main" id="{2819ECDD-96A4-C9CC-8DBA-2D6EAC03227E}"/>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5" name="תמונה 4">
            <a:extLst>
              <a:ext uri="{FF2B5EF4-FFF2-40B4-BE49-F238E27FC236}">
                <a16:creationId xmlns:a16="http://schemas.microsoft.com/office/drawing/2014/main" id="{55ED20C6-DE19-D584-9912-99DDBA6478ED}"/>
              </a:ext>
            </a:extLst>
          </p:cNvPr>
          <p:cNvPicPr>
            <a:picLocks noChangeAspect="1"/>
          </p:cNvPicPr>
          <p:nvPr/>
        </p:nvPicPr>
        <p:blipFill rotWithShape="1">
          <a:blip r:embed="rId2"/>
          <a:srcRect b="10330"/>
          <a:stretch/>
        </p:blipFill>
        <p:spPr>
          <a:xfrm>
            <a:off x="2141883" y="2213030"/>
            <a:ext cx="6477000" cy="3877669"/>
          </a:xfrm>
          <a:prstGeom prst="rect">
            <a:avLst/>
          </a:prstGeom>
        </p:spPr>
      </p:pic>
    </p:spTree>
    <p:extLst>
      <p:ext uri="{BB962C8B-B14F-4D97-AF65-F5344CB8AC3E}">
        <p14:creationId xmlns:p14="http://schemas.microsoft.com/office/powerpoint/2010/main" val="2362242396"/>
      </p:ext>
    </p:extLst>
  </p:cSld>
  <p:clrMapOvr>
    <a:masterClrMapping/>
  </p:clrMapOvr>
  <mc:AlternateContent xmlns:mc="http://schemas.openxmlformats.org/markup-compatibility/2006" xmlns:p14="http://schemas.microsoft.com/office/powerpoint/2010/main">
    <mc:Choice Requires="p14">
      <p:transition spd="slow" p14:dur="2000" advTm="317299"/>
    </mc:Choice>
    <mc:Fallback xmlns="">
      <p:transition spd="slow" advTm="3172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A78BC2A-720B-CA6C-4709-A30BA7A89A01}"/>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4" name="תמונה 3">
            <a:extLst>
              <a:ext uri="{FF2B5EF4-FFF2-40B4-BE49-F238E27FC236}">
                <a16:creationId xmlns:a16="http://schemas.microsoft.com/office/drawing/2014/main" id="{978A667B-920E-7866-4629-83202CB3C460}"/>
              </a:ext>
            </a:extLst>
          </p:cNvPr>
          <p:cNvPicPr>
            <a:picLocks noChangeAspect="1"/>
          </p:cNvPicPr>
          <p:nvPr/>
        </p:nvPicPr>
        <p:blipFill>
          <a:blip r:embed="rId2"/>
          <a:stretch>
            <a:fillRect/>
          </a:stretch>
        </p:blipFill>
        <p:spPr>
          <a:xfrm>
            <a:off x="448194" y="1204297"/>
            <a:ext cx="10945753" cy="4067743"/>
          </a:xfrm>
          <a:prstGeom prst="rect">
            <a:avLst/>
          </a:prstGeom>
        </p:spPr>
      </p:pic>
    </p:spTree>
    <p:extLst>
      <p:ext uri="{BB962C8B-B14F-4D97-AF65-F5344CB8AC3E}">
        <p14:creationId xmlns:p14="http://schemas.microsoft.com/office/powerpoint/2010/main" val="2079160502"/>
      </p:ext>
    </p:extLst>
  </p:cSld>
  <p:clrMapOvr>
    <a:masterClrMapping/>
  </p:clrMapOvr>
  <mc:AlternateContent xmlns:mc="http://schemas.openxmlformats.org/markup-compatibility/2006" xmlns:p14="http://schemas.microsoft.com/office/powerpoint/2010/main">
    <mc:Choice Requires="p14">
      <p:transition spd="slow" p14:dur="2000" advTm="113405"/>
    </mc:Choice>
    <mc:Fallback xmlns="">
      <p:transition spd="slow" advTm="11340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69985A7-B610-5F32-870F-1EDF6C299FA6}"/>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3BF3DBE9-3BD8-8D8C-3496-46F52206D177}"/>
              </a:ext>
            </a:extLst>
          </p:cNvPr>
          <p:cNvPicPr>
            <a:picLocks noChangeAspect="1"/>
          </p:cNvPicPr>
          <p:nvPr/>
        </p:nvPicPr>
        <p:blipFill>
          <a:blip r:embed="rId2"/>
          <a:stretch>
            <a:fillRect/>
          </a:stretch>
        </p:blipFill>
        <p:spPr>
          <a:xfrm>
            <a:off x="419692" y="891923"/>
            <a:ext cx="11098174" cy="5201376"/>
          </a:xfrm>
          <a:prstGeom prst="rect">
            <a:avLst/>
          </a:prstGeom>
        </p:spPr>
      </p:pic>
    </p:spTree>
    <p:extLst>
      <p:ext uri="{BB962C8B-B14F-4D97-AF65-F5344CB8AC3E}">
        <p14:creationId xmlns:p14="http://schemas.microsoft.com/office/powerpoint/2010/main" val="3358676713"/>
      </p:ext>
    </p:extLst>
  </p:cSld>
  <p:clrMapOvr>
    <a:masterClrMapping/>
  </p:clrMapOvr>
  <mc:AlternateContent xmlns:mc="http://schemas.openxmlformats.org/markup-compatibility/2006" xmlns:p14="http://schemas.microsoft.com/office/powerpoint/2010/main">
    <mc:Choice Requires="p14">
      <p:transition spd="slow" p14:dur="2000" advTm="104705"/>
    </mc:Choice>
    <mc:Fallback xmlns="">
      <p:transition spd="slow" advTm="10470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מדרשי חז"ל בשבח הכוח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מדרש אגדה: "והכהן הגדול מאחיו" צריך שיהיה גדול מאחיו בחמשה דברים: </a:t>
            </a:r>
            <a:r>
              <a:rPr lang="he-IL" b="1" dirty="0" err="1">
                <a:highlight>
                  <a:srgbClr val="FFFF00"/>
                </a:highlight>
              </a:rPr>
              <a:t>בכח</a:t>
            </a:r>
            <a:r>
              <a:rPr lang="he-IL" dirty="0"/>
              <a:t> בגבורה בנוי בעושר ובחכמה.</a:t>
            </a:r>
          </a:p>
          <a:p>
            <a:r>
              <a:rPr lang="he-IL" dirty="0"/>
              <a:t>משנה מסכת עדויות פרק ב משנה ט</a:t>
            </a:r>
          </a:p>
          <a:p>
            <a:r>
              <a:rPr lang="he-IL" dirty="0"/>
              <a:t>הוא היה אומר האב זוכה לבן בנוי </a:t>
            </a:r>
            <a:r>
              <a:rPr lang="he-IL" dirty="0" err="1"/>
              <a:t>ובכח</a:t>
            </a:r>
            <a:r>
              <a:rPr lang="he-IL" dirty="0"/>
              <a:t> ובעושר ובחכמה ובשנים ובמספר הדורות לפניו והוא הקץ שנאמר (ישעיה מ"א) קורא הדורות מראש אף על פי שנאמר (בראשית ט"ו) ועבדום וענו אותם ארבע מאות שנה ונאמר (שם /בראשית ט"ו/) ודור רביעי ישובו הנה: </a:t>
            </a:r>
          </a:p>
          <a:p>
            <a:r>
              <a:rPr lang="he-IL" dirty="0" err="1"/>
              <a:t>מהרש"א</a:t>
            </a:r>
            <a:r>
              <a:rPr lang="he-IL" dirty="0"/>
              <a:t>: האב זוכה לבן בנוי </a:t>
            </a:r>
            <a:r>
              <a:rPr lang="he-IL" dirty="0" err="1"/>
              <a:t>כו</a:t>
            </a:r>
            <a:r>
              <a:rPr lang="he-IL" dirty="0"/>
              <a:t>' עי' בפירושים. לפי לשון פרק שנו חכמים הנוי </a:t>
            </a:r>
            <a:r>
              <a:rPr lang="he-IL" dirty="0" err="1"/>
              <a:t>והכח</a:t>
            </a:r>
            <a:r>
              <a:rPr lang="he-IL" dirty="0"/>
              <a:t> והעושר </a:t>
            </a:r>
            <a:r>
              <a:rPr lang="he-IL" dirty="0" err="1"/>
              <a:t>כו</a:t>
            </a:r>
            <a:r>
              <a:rPr lang="he-IL" dirty="0"/>
              <a:t>' נאה לצדיקים וכו' אלו ז' מדות נתקיימו ברבי ובבניו וכו' והם על רוב </a:t>
            </a:r>
            <a:r>
              <a:rPr lang="he-IL" dirty="0" err="1"/>
              <a:t>המדות</a:t>
            </a:r>
            <a:r>
              <a:rPr lang="he-IL" dirty="0"/>
              <a:t> </a:t>
            </a:r>
            <a:r>
              <a:rPr lang="he-IL" dirty="0" err="1"/>
              <a:t>דחשיב</a:t>
            </a:r>
            <a:r>
              <a:rPr lang="he-IL" dirty="0"/>
              <a:t> הכא ולזה יש לפרש </a:t>
            </a:r>
            <a:r>
              <a:rPr lang="he-IL" dirty="0" err="1"/>
              <a:t>דה"נ</a:t>
            </a:r>
            <a:r>
              <a:rPr lang="he-IL" dirty="0"/>
              <a:t> </a:t>
            </a:r>
            <a:r>
              <a:rPr lang="he-IL" dirty="0" err="1"/>
              <a:t>ה"ק</a:t>
            </a:r>
            <a:r>
              <a:rPr lang="he-IL" dirty="0"/>
              <a:t> האב כשהוא זוכה דהיינו שהוא צדיק זוכה בהן גם לבנו.</a:t>
            </a:r>
          </a:p>
          <a:p>
            <a:r>
              <a:rPr lang="he-IL" dirty="0"/>
              <a:t>מסכת שבת דף צב עמוד א - </a:t>
            </a:r>
            <a:r>
              <a:rPr lang="he-IL" dirty="0" err="1"/>
              <a:t>דאמר</a:t>
            </a:r>
            <a:r>
              <a:rPr lang="he-IL" dirty="0"/>
              <a:t> מר: אין השכינה שורה אלא על חכם </a:t>
            </a:r>
            <a:r>
              <a:rPr lang="he-IL" dirty="0" err="1"/>
              <a:t>גבור</a:t>
            </a:r>
            <a:r>
              <a:rPr lang="he-IL" dirty="0"/>
              <a:t> ועשיר ובעל קומה.  </a:t>
            </a:r>
          </a:p>
          <a:p>
            <a:r>
              <a:rPr lang="he-IL" dirty="0"/>
              <a:t>פסיקתא זוטרתא (לקח טוב) </a:t>
            </a:r>
            <a:r>
              <a:rPr lang="he-IL" sz="500" dirty="0"/>
              <a:t>שמות פרק מ פסוק </a:t>
            </a:r>
            <a:r>
              <a:rPr lang="he-IL" sz="500" dirty="0" err="1"/>
              <a:t>יח</a:t>
            </a:r>
            <a:r>
              <a:rPr lang="he-IL" sz="500" dirty="0"/>
              <a:t> – </a:t>
            </a:r>
            <a:r>
              <a:rPr lang="he-IL" sz="500" dirty="0" err="1"/>
              <a:t>יט</a:t>
            </a:r>
            <a:r>
              <a:rPr lang="he-IL" sz="500" dirty="0"/>
              <a:t>  </a:t>
            </a:r>
            <a:r>
              <a:rPr lang="he-IL" dirty="0" err="1"/>
              <a:t>ויקם</a:t>
            </a:r>
            <a:r>
              <a:rPr lang="he-IL" dirty="0"/>
              <a:t> משה את המשכן. בוא וראה כמה גבורתו של משה רבינו שהקים לבדו את המשכן, מיכן אמרו אין הקדוש ברוך הוא משרה שכינתו אלא על </a:t>
            </a:r>
            <a:r>
              <a:rPr lang="he-IL" dirty="0" err="1"/>
              <a:t>גבור</a:t>
            </a:r>
            <a:r>
              <a:rPr lang="he-IL" dirty="0"/>
              <a:t> וחכם: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526128"/>
    </mc:Choice>
    <mc:Fallback xmlns="">
      <p:transition spd="slow" advTm="526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חכם ועשיר – למה?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כתב הרמב"ם </a:t>
            </a:r>
            <a:r>
              <a:rPr lang="he-IL" dirty="0" err="1"/>
              <a:t>בפ"ז</a:t>
            </a:r>
            <a:r>
              <a:rPr lang="he-IL" dirty="0"/>
              <a:t> משמונה פרקים וז"ל: ודע שכל נביא לא יתנבא אלא אחר שיהיו לו כל המעלות השכליות ורוב מעלות </a:t>
            </a:r>
            <a:r>
              <a:rPr lang="he-IL" dirty="0" err="1"/>
              <a:t>המדות</a:t>
            </a:r>
            <a:r>
              <a:rPr lang="he-IL" dirty="0"/>
              <a:t> והחזקות שבהן והוא אמרם ואין השכינה שורה אלא על חכם </a:t>
            </a:r>
            <a:r>
              <a:rPr lang="he-IL" dirty="0" err="1"/>
              <a:t>גבור</a:t>
            </a:r>
            <a:r>
              <a:rPr lang="he-IL" dirty="0"/>
              <a:t> ועשיר חכם הוא הכולל המעלות השכליות בלא ספק </a:t>
            </a:r>
            <a:r>
              <a:rPr lang="he-IL" b="1" dirty="0"/>
              <a:t>ועשיר הוא המעלות </a:t>
            </a:r>
            <a:r>
              <a:rPr lang="he-IL" b="1" dirty="0" err="1"/>
              <a:t>המדות</a:t>
            </a:r>
            <a:r>
              <a:rPr lang="he-IL" b="1" dirty="0"/>
              <a:t> ר"ל ההסתפקות </a:t>
            </a:r>
            <a:r>
              <a:rPr lang="he-IL" dirty="0"/>
              <a:t>מפני שהם קוראים המסתפק עשיר והוא אמרם בגדר העשיר איזהו עשיר השמח בחלקו ר"ל שיספיק לו במה שהמציא לו זמנו ולא ידאג למה שלא המציא לו </a:t>
            </a:r>
          </a:p>
          <a:p>
            <a:r>
              <a:rPr lang="he-IL" dirty="0"/>
              <a:t>וכן </a:t>
            </a:r>
            <a:r>
              <a:rPr lang="he-IL" dirty="0" err="1"/>
              <a:t>גבור</a:t>
            </a:r>
            <a:r>
              <a:rPr lang="he-IL" dirty="0"/>
              <a:t> ג"כ הוא ממעלות </a:t>
            </a:r>
            <a:r>
              <a:rPr lang="he-IL" dirty="0" err="1"/>
              <a:t>המדות</a:t>
            </a:r>
            <a:r>
              <a:rPr lang="he-IL" dirty="0"/>
              <a:t> ר"ל </a:t>
            </a:r>
            <a:r>
              <a:rPr lang="he-IL" b="1" dirty="0"/>
              <a:t>שינהיג </a:t>
            </a:r>
            <a:r>
              <a:rPr lang="he-IL" b="1" dirty="0" err="1"/>
              <a:t>כחותיו</a:t>
            </a:r>
            <a:r>
              <a:rPr lang="he-IL" b="1" dirty="0"/>
              <a:t> כפי הדעת והעצה </a:t>
            </a:r>
            <a:r>
              <a:rPr lang="he-IL" dirty="0"/>
              <a:t>כמו שביארנו </a:t>
            </a:r>
            <a:r>
              <a:rPr lang="he-IL" dirty="0" err="1"/>
              <a:t>בפ"ה</a:t>
            </a:r>
            <a:r>
              <a:rPr lang="he-IL" dirty="0"/>
              <a:t> והוא אמרם איזהו </a:t>
            </a:r>
            <a:r>
              <a:rPr lang="he-IL" dirty="0" err="1"/>
              <a:t>גבור</a:t>
            </a:r>
            <a:r>
              <a:rPr lang="he-IL" dirty="0"/>
              <a:t> הכובש את יצרו ע"כ עיין שם באורך.</a:t>
            </a:r>
          </a:p>
          <a:p>
            <a:r>
              <a:rPr lang="he-IL" dirty="0"/>
              <a:t>דרשות </a:t>
            </a:r>
            <a:r>
              <a:rPr lang="he-IL" dirty="0" err="1"/>
              <a:t>הר"ן</a:t>
            </a:r>
            <a:r>
              <a:rPr lang="he-IL" dirty="0"/>
              <a:t> דרוש ה - אבל במה שהצריך לנביא להיות גיבור ועשיר צריך טעם. וקצת המפרשים (רמב"ם </a:t>
            </a:r>
            <a:r>
              <a:rPr lang="he-IL" dirty="0" err="1"/>
              <a:t>בפ"ז</a:t>
            </a:r>
            <a:r>
              <a:rPr lang="he-IL" dirty="0"/>
              <a:t> </a:t>
            </a:r>
            <a:r>
              <a:rPr lang="he-IL" dirty="0" err="1"/>
              <a:t>מיסה"ת</a:t>
            </a:r>
            <a:r>
              <a:rPr lang="he-IL" dirty="0"/>
              <a:t> ה"א, ובשמונה פרקיו פ"ז) פירשו שרצה באמרו גיבור, שמגביר שכלו על </a:t>
            </a:r>
            <a:r>
              <a:rPr lang="he-IL" dirty="0" err="1"/>
              <a:t>תאותו</a:t>
            </a:r>
            <a:r>
              <a:rPr lang="he-IL" dirty="0"/>
              <a:t>, ועשיר, שתהיה לו מדת ההסתפקות. השוו עשיר וגיבור שאמר רבי (יונתן) [יוחנן], לאותם המוזכרים בדברי בן </a:t>
            </a:r>
            <a:r>
              <a:rPr lang="he-IL" dirty="0" err="1"/>
              <a:t>זומא</a:t>
            </a:r>
            <a:r>
              <a:rPr lang="he-IL" dirty="0"/>
              <a:t> באבות (פ"ד מ"א). ואין דבריהם נכונים...</a:t>
            </a:r>
          </a:p>
          <a:p>
            <a:r>
              <a:rPr lang="he-IL" dirty="0"/>
              <a:t>והתשובה בזה שאם יצטרך הנביא הנבואה להשלים לעצמו לבד לא לזולתו, היה ראוי שינבא מי שימצאו בו השלמויות אשר תושלם הנפש בם יהיה הגוף שלם או חסר, אבל הנביא שינבא להמון ומודיע מה </a:t>
            </a:r>
            <a:r>
              <a:rPr lang="he-IL" dirty="0" err="1"/>
              <a:t>שצוהו</a:t>
            </a:r>
            <a:r>
              <a:rPr lang="he-IL" dirty="0"/>
              <a:t> השם יתברך, </a:t>
            </a:r>
            <a:r>
              <a:rPr lang="he-IL" b="1" dirty="0"/>
              <a:t>יצטרך שיהיה נבחר ונרצה מכל הכתות, מאוהבי החכמה ואוהבי העושר ואוהבי הגבורה, ושישלימו לו מעלות </a:t>
            </a:r>
            <a:r>
              <a:rPr lang="he-IL" b="1" dirty="0" err="1"/>
              <a:t>המדות</a:t>
            </a:r>
            <a:r>
              <a:rPr lang="he-IL" b="1" dirty="0"/>
              <a:t>.</a:t>
            </a:r>
            <a:r>
              <a:rPr lang="he-IL" dirty="0"/>
              <a:t> ולשון נביא הוא המשמיע תמיד ומדבר להמון, </a:t>
            </a:r>
            <a:r>
              <a:rPr lang="he-IL" dirty="0" err="1"/>
              <a:t>כאמרו</a:t>
            </a:r>
            <a:r>
              <a:rPr lang="he-IL" dirty="0"/>
              <a:t> (שמות ז א) ואהרן אחיך יהיה נביאך, לא רצה </a:t>
            </a:r>
            <a:r>
              <a:rPr lang="he-IL" dirty="0" err="1"/>
              <a:t>שיתדבק</a:t>
            </a:r>
            <a:r>
              <a:rPr lang="he-IL" dirty="0"/>
              <a:t> השפע באהרן עד שיהיה לו לנביא ידרוש מאתו העתידות, אבל רצה בו שישמיע מה שישים משה בפיו. ולזה יקרא גם כן נביא הבעל נביא, כי נביא נגזר מלשון ניב שפתים (ישעיה </a:t>
            </a:r>
            <a:r>
              <a:rPr lang="he-IL" dirty="0" err="1"/>
              <a:t>נז</a:t>
            </a:r>
            <a:r>
              <a:rPr lang="he-IL" dirty="0"/>
              <a:t> </a:t>
            </a:r>
            <a:r>
              <a:rPr lang="he-IL" dirty="0" err="1"/>
              <a:t>יט</a:t>
            </a:r>
            <a:r>
              <a:rPr lang="he-IL" dirty="0"/>
              <a:t>). ולזה צריך הנביא שישלימו לו המעלות השכליות וההמוניות.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596289"/>
    </mc:Choice>
    <mc:Fallback xmlns="">
      <p:transition spd="slow" advTm="5962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ועצמותיך </a:t>
            </a:r>
            <a:r>
              <a:rPr lang="he-IL" dirty="0" err="1"/>
              <a:t>יחליץ</a:t>
            </a:r>
            <a:endParaRPr lang="he-IL" dirty="0"/>
          </a:p>
        </p:txBody>
      </p:sp>
      <p:pic>
        <p:nvPicPr>
          <p:cNvPr id="6" name="מציין מיקום תוכן 5">
            <a:extLst>
              <a:ext uri="{FF2B5EF4-FFF2-40B4-BE49-F238E27FC236}">
                <a16:creationId xmlns:a16="http://schemas.microsoft.com/office/drawing/2014/main" id="{0B5A877A-75F4-30DF-8F75-91F357D636D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105"/>
          <a:stretch/>
        </p:blipFill>
        <p:spPr>
          <a:xfrm>
            <a:off x="3434963" y="1635125"/>
            <a:ext cx="3700568"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85560"/>
    </mc:Choice>
    <mc:Fallback xmlns="">
      <p:transition spd="slow" advTm="8556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חדושי</a:t>
            </a:r>
            <a:r>
              <a:rPr lang="he-IL" dirty="0"/>
              <a:t> אגדות [ספרי המהר"ל] מסכת יבמות דף קב עמוד ב</a:t>
            </a:r>
          </a:p>
          <a:p>
            <a:r>
              <a:rPr lang="he-IL" dirty="0"/>
              <a:t>זו מעולה שבברכות. פי' שכאשר האדם חזק [וזריז] דבר זה הוא היסוד ועיקר לכל הברכות, כי כאשר חזק וזריז בעצמו הוא בריה שלימה ואז הוא מוכן לקבל </a:t>
            </a:r>
            <a:r>
              <a:rPr lang="he-IL" dirty="0" err="1"/>
              <a:t>הכל</a:t>
            </a:r>
            <a:r>
              <a:rPr lang="he-IL" dirty="0"/>
              <a:t>. </a:t>
            </a:r>
          </a:p>
          <a:p>
            <a:r>
              <a:rPr lang="he-IL" dirty="0"/>
              <a:t>ולא כן אם האדם מציאת חלש בעצמו, אין מוכן לקבל ברכה כי צריך שיהיה האדם בעצמו בריה ואח"כ מקבל שאר דברים (ברכה) אשר נמשכים לעצמו, ולפיכך דבר זה מעולה שבברכות והוא יסוד </a:t>
            </a:r>
            <a:r>
              <a:rPr lang="he-IL" dirty="0" err="1"/>
              <a:t>הכל</a:t>
            </a:r>
            <a:r>
              <a:rPr lang="he-IL" dirty="0"/>
              <a:t> והבן זה מאוד מאוד.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custDataLst>
      <p:tags r:id="rId1"/>
    </p:custDataLst>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144926"/>
    </mc:Choice>
    <mc:Fallback xmlns="">
      <p:transition spd="slow" advTm="1449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2|139"/>
</p:tagLst>
</file>

<file path=ppt/tags/tag2.xml><?xml version="1.0" encoding="utf-8"?>
<p:tagLst xmlns:a="http://schemas.openxmlformats.org/drawingml/2006/main" xmlns:r="http://schemas.openxmlformats.org/officeDocument/2006/relationships" xmlns:p="http://schemas.openxmlformats.org/presentationml/2006/main">
  <p:tag name="TIMING" val="|28.6|1.2|13.3|55.5|32.5"/>
</p:tagLst>
</file>

<file path=ppt/tags/tag3.xml><?xml version="1.0" encoding="utf-8"?>
<p:tagLst xmlns:a="http://schemas.openxmlformats.org/drawingml/2006/main" xmlns:r="http://schemas.openxmlformats.org/officeDocument/2006/relationships" xmlns:p="http://schemas.openxmlformats.org/presentationml/2006/main">
  <p:tag name="TIMING" val="|3.6|2.1"/>
</p:tagLst>
</file>

<file path=ppt/tags/tag4.xml><?xml version="1.0" encoding="utf-8"?>
<p:tagLst xmlns:a="http://schemas.openxmlformats.org/drawingml/2006/main" xmlns:r="http://schemas.openxmlformats.org/officeDocument/2006/relationships" xmlns:p="http://schemas.openxmlformats.org/presentationml/2006/main">
  <p:tag name="TIMING" val="|298.3|49.6|2|32|22.6|63.6"/>
</p:tagLst>
</file>

<file path=ppt/tags/tag5.xml><?xml version="1.0" encoding="utf-8"?>
<p:tagLst xmlns:a="http://schemas.openxmlformats.org/drawingml/2006/main" xmlns:r="http://schemas.openxmlformats.org/officeDocument/2006/relationships" xmlns:p="http://schemas.openxmlformats.org/presentationml/2006/main">
  <p:tag name="TIMING" val="|0.8|57.3|68.7|319.1"/>
</p:tagLst>
</file>

<file path=ppt/tags/tag6.xml><?xml version="1.0" encoding="utf-8"?>
<p:tagLst xmlns:a="http://schemas.openxmlformats.org/drawingml/2006/main" xmlns:r="http://schemas.openxmlformats.org/officeDocument/2006/relationships" xmlns:p="http://schemas.openxmlformats.org/presentationml/2006/main">
  <p:tag name="TIMING" val="|1|6.9"/>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25196</TotalTime>
  <Words>873</Words>
  <Application>Microsoft Office PowerPoint</Application>
  <PresentationFormat>מסך רחב</PresentationFormat>
  <Paragraphs>45</Paragraphs>
  <Slides>15</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15</vt:i4>
      </vt:variant>
    </vt:vector>
  </HeadingPairs>
  <TitlesOfParts>
    <vt:vector size="26"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התעמלות וגוף בריא</vt:lpstr>
      <vt:lpstr>דעת הרמב"ם אין חולי בא עליו</vt:lpstr>
      <vt:lpstr>הרמב"ם</vt:lpstr>
      <vt:lpstr>הרמב"ם נפש בריאה בגוף בריא</vt:lpstr>
      <vt:lpstr>מעשה רב</vt:lpstr>
      <vt:lpstr>מצגת של PowerPoint‏</vt:lpstr>
      <vt:lpstr>מצגת של PowerPoint‏</vt:lpstr>
      <vt:lpstr>החפץ חיים במצוות שמירת הבריאות תלויה כל התורה כולה</vt:lpstr>
      <vt:lpstr>הנני מוכן ומזומן</vt:lpstr>
      <vt:lpstr>מצגת של PowerPoint‏</vt:lpstr>
      <vt:lpstr>מצגת של PowerPoint‏</vt:lpstr>
      <vt:lpstr>מדרשי חז"ל בשבח הכוח</vt:lpstr>
      <vt:lpstr>חכם ועשיר – למה?</vt:lpstr>
      <vt:lpstr>ועצמותיך יחליץ</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2026-10-18T02:20:12Z</dcterms:modified>
</cp:coreProperties>
</file>