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0"/>
  </p:notesMasterIdLst>
  <p:sldIdLst>
    <p:sldId id="281" r:id="rId2"/>
    <p:sldId id="293" r:id="rId3"/>
    <p:sldId id="315" r:id="rId4"/>
    <p:sldId id="296" r:id="rId5"/>
    <p:sldId id="305" r:id="rId6"/>
    <p:sldId id="318" r:id="rId7"/>
    <p:sldId id="317" r:id="rId8"/>
    <p:sldId id="302" r:id="rId9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76762" autoAdjust="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1736F598-7834-411D-BD26-8E2A6D4ACD96}"/>
    <pc:docChg chg="undo redo custSel addSld delSld modSld">
      <pc:chgData name="יהודה טאוב" userId="80c2dbd02819b45c" providerId="LiveId" clId="{1736F598-7834-411D-BD26-8E2A6D4ACD96}" dt="2024-11-05T14:26:53.903" v="11" actId="47"/>
      <pc:docMkLst>
        <pc:docMk/>
      </pc:docMkLst>
      <pc:sldChg chg="addSp delSp modSp mod">
        <pc:chgData name="יהודה טאוב" userId="80c2dbd02819b45c" providerId="LiveId" clId="{1736F598-7834-411D-BD26-8E2A6D4ACD96}" dt="2024-11-05T14:26:50.019" v="9" actId="478"/>
        <pc:sldMkLst>
          <pc:docMk/>
          <pc:sldMk cId="3967481247" sldId="281"/>
        </pc:sldMkLst>
        <pc:spChg chg="mod">
          <ac:chgData name="יהודה טאוב" userId="80c2dbd02819b45c" providerId="LiveId" clId="{1736F598-7834-411D-BD26-8E2A6D4ACD96}" dt="2024-11-05T14:26:47.172" v="7" actId="13926"/>
          <ac:spMkLst>
            <pc:docMk/>
            <pc:sldMk cId="3967481247" sldId="281"/>
            <ac:spMk id="2" creationId="{0F7DEB8F-68B5-45C7-B2E2-C7CEA0B52A93}"/>
          </ac:spMkLst>
        </pc:spChg>
        <pc:picChg chg="add del">
          <ac:chgData name="יהודה טאוב" userId="80c2dbd02819b45c" providerId="LiveId" clId="{1736F598-7834-411D-BD26-8E2A6D4ACD96}" dt="2024-11-05T14:26:47.725" v="8" actId="478"/>
          <ac:picMkLst>
            <pc:docMk/>
            <pc:sldMk cId="3967481247" sldId="281"/>
            <ac:picMk id="4" creationId="{C655C0AB-3F9C-21E5-88E4-8658B6F857DB}"/>
          </ac:picMkLst>
        </pc:picChg>
        <pc:picChg chg="add del">
          <ac:chgData name="יהודה טאוב" userId="80c2dbd02819b45c" providerId="LiveId" clId="{1736F598-7834-411D-BD26-8E2A6D4ACD96}" dt="2024-11-05T14:26:50.019" v="9" actId="478"/>
          <ac:picMkLst>
            <pc:docMk/>
            <pc:sldMk cId="3967481247" sldId="281"/>
            <ac:picMk id="7" creationId="{37CA079C-B7D6-C4B2-A884-B4BC97A3C1DC}"/>
          </ac:picMkLst>
        </pc:picChg>
        <pc:picChg chg="add mod">
          <ac:chgData name="יהודה טאוב" userId="80c2dbd02819b45c" providerId="LiveId" clId="{1736F598-7834-411D-BD26-8E2A6D4ACD96}" dt="2024-11-05T14:26:23.850" v="4" actId="167"/>
          <ac:picMkLst>
            <pc:docMk/>
            <pc:sldMk cId="3967481247" sldId="281"/>
            <ac:picMk id="1026" creationId="{BB3FB617-E0E2-E445-CDE0-F3FD33A7FF0C}"/>
          </ac:picMkLst>
        </pc:picChg>
      </pc:sldChg>
      <pc:sldChg chg="add del">
        <pc:chgData name="יהודה טאוב" userId="80c2dbd02819b45c" providerId="LiveId" clId="{1736F598-7834-411D-BD26-8E2A6D4ACD96}" dt="2024-11-05T14:26:53.903" v="11" actId="47"/>
        <pc:sldMkLst>
          <pc:docMk/>
          <pc:sldMk cId="1481833330" sldId="290"/>
        </pc:sldMkLst>
      </pc:sldChg>
      <pc:sldChg chg="add del">
        <pc:chgData name="יהודה טאוב" userId="80c2dbd02819b45c" providerId="LiveId" clId="{1736F598-7834-411D-BD26-8E2A6D4ACD96}" dt="2024-11-05T14:26:53.903" v="11" actId="47"/>
        <pc:sldMkLst>
          <pc:docMk/>
          <pc:sldMk cId="209547801" sldId="291"/>
        </pc:sldMkLst>
      </pc:sldChg>
      <pc:sldChg chg="addSp modSp">
        <pc:chgData name="יהודה טאוב" userId="80c2dbd02819b45c" providerId="LiveId" clId="{1736F598-7834-411D-BD26-8E2A6D4ACD96}" dt="2024-11-03T18:16:30.471" v="0"/>
        <pc:sldMkLst>
          <pc:docMk/>
          <pc:sldMk cId="744282404" sldId="293"/>
        </pc:sldMkLst>
        <pc:picChg chg="add mod">
          <ac:chgData name="יהודה טאוב" userId="80c2dbd02819b45c" providerId="LiveId" clId="{1736F598-7834-411D-BD26-8E2A6D4ACD96}" dt="2024-11-03T18:16:30.471" v="0"/>
          <ac:picMkLst>
            <pc:docMk/>
            <pc:sldMk cId="744282404" sldId="293"/>
            <ac:picMk id="9" creationId="{83B1AD50-D162-285D-7388-4E519BB144F4}"/>
          </ac:picMkLst>
        </pc:picChg>
      </pc:sldChg>
      <pc:sldChg chg="addSp modSp">
        <pc:chgData name="יהודה טאוב" userId="80c2dbd02819b45c" providerId="LiveId" clId="{1736F598-7834-411D-BD26-8E2A6D4ACD96}" dt="2024-11-03T18:16:30.471" v="0"/>
        <pc:sldMkLst>
          <pc:docMk/>
          <pc:sldMk cId="978843624" sldId="296"/>
        </pc:sldMkLst>
        <pc:picChg chg="add mod">
          <ac:chgData name="יהודה טאוב" userId="80c2dbd02819b45c" providerId="LiveId" clId="{1736F598-7834-411D-BD26-8E2A6D4ACD96}" dt="2024-11-03T18:16:30.471" v="0"/>
          <ac:picMkLst>
            <pc:docMk/>
            <pc:sldMk cId="978843624" sldId="296"/>
            <ac:picMk id="9" creationId="{DC42FA41-DA95-F207-3A39-9BB842EA288F}"/>
          </ac:picMkLst>
        </pc:picChg>
      </pc:sldChg>
      <pc:sldChg chg="addSp modSp">
        <pc:chgData name="יהודה טאוב" userId="80c2dbd02819b45c" providerId="LiveId" clId="{1736F598-7834-411D-BD26-8E2A6D4ACD96}" dt="2024-11-03T18:16:30.471" v="0"/>
        <pc:sldMkLst>
          <pc:docMk/>
          <pc:sldMk cId="786331971" sldId="305"/>
        </pc:sldMkLst>
        <pc:picChg chg="add mod">
          <ac:chgData name="יהודה טאוב" userId="80c2dbd02819b45c" providerId="LiveId" clId="{1736F598-7834-411D-BD26-8E2A6D4ACD96}" dt="2024-11-03T18:16:30.471" v="0"/>
          <ac:picMkLst>
            <pc:docMk/>
            <pc:sldMk cId="786331971" sldId="305"/>
            <ac:picMk id="8" creationId="{E6C39ED1-5F92-4E40-3214-617E0E4D2B6E}"/>
          </ac:picMkLst>
        </pc:picChg>
      </pc:sldChg>
      <pc:sldChg chg="addSp modSp add del">
        <pc:chgData name="יהודה טאוב" userId="80c2dbd02819b45c" providerId="LiveId" clId="{1736F598-7834-411D-BD26-8E2A6D4ACD96}" dt="2024-11-05T14:26:53.903" v="11" actId="47"/>
        <pc:sldMkLst>
          <pc:docMk/>
          <pc:sldMk cId="776495287" sldId="309"/>
        </pc:sldMkLst>
        <pc:picChg chg="add mod">
          <ac:chgData name="יהודה טאוב" userId="80c2dbd02819b45c" providerId="LiveId" clId="{1736F598-7834-411D-BD26-8E2A6D4ACD96}" dt="2024-11-03T18:16:30.471" v="0"/>
          <ac:picMkLst>
            <pc:docMk/>
            <pc:sldMk cId="776495287" sldId="309"/>
            <ac:picMk id="6" creationId="{B4D874E3-CAA4-E87B-D7F5-49CCFADF72D7}"/>
          </ac:picMkLst>
        </pc:picChg>
      </pc:sldChg>
      <pc:sldChg chg="add del">
        <pc:chgData name="יהודה טאוב" userId="80c2dbd02819b45c" providerId="LiveId" clId="{1736F598-7834-411D-BD26-8E2A6D4ACD96}" dt="2024-11-05T14:26:53.903" v="11" actId="47"/>
        <pc:sldMkLst>
          <pc:docMk/>
          <pc:sldMk cId="2300937897" sldId="310"/>
        </pc:sldMkLst>
      </pc:sldChg>
      <pc:sldChg chg="addSp modSp">
        <pc:chgData name="יהודה טאוב" userId="80c2dbd02819b45c" providerId="LiveId" clId="{1736F598-7834-411D-BD26-8E2A6D4ACD96}" dt="2024-11-03T18:16:30.471" v="0"/>
        <pc:sldMkLst>
          <pc:docMk/>
          <pc:sldMk cId="3820892182" sldId="315"/>
        </pc:sldMkLst>
        <pc:picChg chg="add mod">
          <ac:chgData name="יהודה טאוב" userId="80c2dbd02819b45c" providerId="LiveId" clId="{1736F598-7834-411D-BD26-8E2A6D4ACD96}" dt="2024-11-03T18:16:30.471" v="0"/>
          <ac:picMkLst>
            <pc:docMk/>
            <pc:sldMk cId="3820892182" sldId="315"/>
            <ac:picMk id="7" creationId="{5ED5D4A9-6A67-CCEA-50F8-4F7716099B57}"/>
          </ac:picMkLst>
        </pc:picChg>
      </pc:sldChg>
    </pc:docChg>
  </pc:docChgLst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22:53.757" v="7"/>
      <pc:docMkLst>
        <pc:docMk/>
      </pc:docMkLst>
      <pc:sldChg chg="delSp mod delAnim modAnim">
        <pc:chgData name="יהודה טאוב" userId="80c2dbd02819b45c" providerId="LiveId" clId="{9C42E4DE-A4EE-4899-912D-CC2AC8F5DB5D}" dt="2026-10-18T02:22:53.528" v="1"/>
        <pc:sldMkLst>
          <pc:docMk/>
          <pc:sldMk cId="744282404" sldId="293"/>
        </pc:sldMkLst>
        <pc:picChg chg="del">
          <ac:chgData name="יהודה טאוב" userId="80c2dbd02819b45c" providerId="LiveId" clId="{9C42E4DE-A4EE-4899-912D-CC2AC8F5DB5D}" dt="2026-10-18T02:22:53.528" v="1"/>
          <ac:picMkLst>
            <pc:docMk/>
            <pc:sldMk cId="744282404" sldId="293"/>
            <ac:picMk id="9" creationId="{83B1AD50-D162-285D-7388-4E519BB144F4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53.711" v="5"/>
        <pc:sldMkLst>
          <pc:docMk/>
          <pc:sldMk cId="978843624" sldId="296"/>
        </pc:sldMkLst>
        <pc:picChg chg="del">
          <ac:chgData name="יהודה טאוב" userId="80c2dbd02819b45c" providerId="LiveId" clId="{9C42E4DE-A4EE-4899-912D-CC2AC8F5DB5D}" dt="2026-10-18T02:22:53.711" v="5"/>
          <ac:picMkLst>
            <pc:docMk/>
            <pc:sldMk cId="978843624" sldId="296"/>
            <ac:picMk id="9" creationId="{DC42FA41-DA95-F207-3A39-9BB842EA288F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53.757" v="7"/>
        <pc:sldMkLst>
          <pc:docMk/>
          <pc:sldMk cId="786331971" sldId="305"/>
        </pc:sldMkLst>
        <pc:picChg chg="del">
          <ac:chgData name="יהודה טאוב" userId="80c2dbd02819b45c" providerId="LiveId" clId="{9C42E4DE-A4EE-4899-912D-CC2AC8F5DB5D}" dt="2026-10-18T02:22:53.757" v="7"/>
          <ac:picMkLst>
            <pc:docMk/>
            <pc:sldMk cId="786331971" sldId="305"/>
            <ac:picMk id="8" creationId="{E6C39ED1-5F92-4E40-3214-617E0E4D2B6E}"/>
          </ac:picMkLst>
        </pc:picChg>
      </pc:sldChg>
      <pc:sldChg chg="delSp mod delAnim modAnim">
        <pc:chgData name="יהודה טאוב" userId="80c2dbd02819b45c" providerId="LiveId" clId="{9C42E4DE-A4EE-4899-912D-CC2AC8F5DB5D}" dt="2026-10-18T02:22:53.654" v="3"/>
        <pc:sldMkLst>
          <pc:docMk/>
          <pc:sldMk cId="3820892182" sldId="315"/>
        </pc:sldMkLst>
        <pc:picChg chg="del">
          <ac:chgData name="יהודה טאוב" userId="80c2dbd02819b45c" providerId="LiveId" clId="{9C42E4DE-A4EE-4899-912D-CC2AC8F5DB5D}" dt="2026-10-18T02:22:53.654" v="3"/>
          <ac:picMkLst>
            <pc:docMk/>
            <pc:sldMk cId="3820892182" sldId="315"/>
            <ac:picMk id="7" creationId="{5ED5D4A9-6A67-CCEA-50F8-4F7716099B5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73A9CB2-ED28-4181-AF1B-5E9BEEEA079D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FB02EB3-45E3-4EAF-9B0B-1D11ED33F0D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4208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9E%D7%9C%D7%9B%D7%99%D7%9D_%D7%90_%D7%97_%D7%9B%D7%98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algn="l" rtl="1"/>
            <a:fld id="{B8796F01-7154-41E0-B48B-A6921757531A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1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69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B8796F01-7154-41E0-B48B-A6921757531A}" type="slidenum">
              <a:rPr lang="he-IL" smtClean="0"/>
              <a:pPr algn="l"/>
              <a:t>2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93822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משל למה הדבר דומה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האויבים נצחו במלחמה ושרפו את ארמון המלך ובנו שם ארמון לעצמם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לאחר אלפי שנות נדודים הגיעו צאצאי המלך מכל קצוות תבל והתחילו לבכות ליד השערים של חצר הארמון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כשהם רואים את האויבים חוגגים ומשחקים בארמון המזויף ,שועלים הלכו בה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בחדר שינה של הארמון משחקים כדורגל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בא אליו מישהו ואומר לו מה אתה בוכה כאן ,זה לא השער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הכניסה פעם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היתה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חמש מטר ליד זה בכלל לא מקום הכניסה המדויק שהיה לארמון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הוא אמור לענות לו משהו ?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שוטה שבעולם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זה הנושא </a:t>
            </a: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עכשיו 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?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אנחנו מתקרבים כמה שאפשר אל המקום שבו היו מפיקים רצון ,סליחה ,כפרה ,שפע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נכספה וגם כלתה נפשי לחצרות ה'</a:t>
            </a:r>
            <a:br>
              <a:rPr lang="he-IL" dirty="0"/>
            </a:b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קרבנות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יחיד</a:t>
            </a:r>
            <a:br>
              <a:rPr lang="he-IL" dirty="0"/>
            </a:b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קרבנות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ציבור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עבודת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כה"ג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ביו"כ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כל העולם ,ע' פרים ,אמור לקבל מכאן את השפע את השמחה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נזכרים בשמחת בית השואבה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תביאנו לבית התפילה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שלמה המלך התפלל</a:t>
            </a:r>
            <a:br>
              <a:rPr lang="he-IL" dirty="0"/>
            </a:br>
            <a:r>
              <a:rPr lang="he-IL" u="none" strike="noStrike" dirty="0" err="1">
                <a:solidFill>
                  <a:srgbClr val="2577B1"/>
                </a:solidFill>
                <a:effectLst/>
                <a:hlinkClick r:id="rId3"/>
              </a:rPr>
              <a:t>כט</a:t>
            </a:r>
            <a:r>
              <a:rPr lang="he-IL" dirty="0" err="1">
                <a:effectLst/>
              </a:rPr>
              <a:t>לִהְיוֹת</a:t>
            </a:r>
            <a:r>
              <a:rPr lang="he-IL" dirty="0">
                <a:effectLst/>
              </a:rPr>
              <a:t>֩ עֵינֶ֨ךָ פְתֻחֹ֜ת </a:t>
            </a:r>
            <a:r>
              <a:rPr lang="he-IL" dirty="0" err="1">
                <a:effectLst/>
              </a:rPr>
              <a:t>אֶל־הַבַּ֤יִת</a:t>
            </a:r>
            <a:r>
              <a:rPr lang="he-IL" dirty="0">
                <a:effectLst/>
              </a:rPr>
              <a:t> הַזֶּה֙ לַ֣יְלָה וָי֔וֹם </a:t>
            </a:r>
            <a:r>
              <a:rPr lang="he-IL" dirty="0" err="1">
                <a:effectLst/>
              </a:rPr>
              <a:t>אֶ֨ל־הַמָּק֔וֹם</a:t>
            </a:r>
            <a:r>
              <a:rPr lang="he-IL" dirty="0">
                <a:effectLst/>
              </a:rPr>
              <a:t> אֲשֶׁ֣ר אָמַ֔רְתָּ יִהְיֶ֥ה שְׁמִ֖י שָׁ֑ם לִשְׁמֹ֙עַ֙ </a:t>
            </a:r>
            <a:r>
              <a:rPr lang="he-IL" dirty="0" err="1">
                <a:effectLst/>
              </a:rPr>
              <a:t>אֶל־הַתְּפִלָּ֔ה</a:t>
            </a:r>
            <a:r>
              <a:rPr lang="he-IL" dirty="0">
                <a:effectLst/>
              </a:rPr>
              <a:t> אֲשֶׁ֣ר יִתְפַּלֵּ֣ל עַבְדְּךָ֔ </a:t>
            </a:r>
            <a:r>
              <a:rPr lang="he-IL" dirty="0" err="1">
                <a:effectLst/>
              </a:rPr>
              <a:t>אֶל־הַמָּק֖וֹם</a:t>
            </a:r>
            <a:r>
              <a:rPr lang="he-IL" dirty="0">
                <a:effectLst/>
              </a:rPr>
              <a:t> הַזֶּֽה׃</a:t>
            </a:r>
          </a:p>
          <a:p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ונענה</a:t>
            </a:r>
            <a:br>
              <a:rPr lang="he-IL" dirty="0"/>
            </a:br>
            <a:r>
              <a:rPr lang="he-IL" dirty="0">
                <a:effectLst/>
              </a:rPr>
              <a:t>והיו עיני וליבי שם כל הימים</a:t>
            </a:r>
          </a:p>
          <a:p>
            <a:br>
              <a:rPr lang="he-IL" dirty="0"/>
            </a:br>
            <a:br>
              <a:rPr lang="he-IL" dirty="0"/>
            </a:br>
            <a:r>
              <a:rPr lang="he-IL" dirty="0">
                <a:effectLst/>
              </a:rPr>
              <a:t>קול דודי דופק פתחי לי אחותי רעייתי יונתי </a:t>
            </a:r>
            <a:r>
              <a:rPr lang="he-IL" dirty="0" err="1">
                <a:effectLst/>
              </a:rPr>
              <a:t>תמתי</a:t>
            </a:r>
            <a:r>
              <a:rPr lang="he-IL" dirty="0">
                <a:effectLst/>
              </a:rPr>
              <a:t> שובי </a:t>
            </a:r>
            <a:r>
              <a:rPr lang="he-IL" dirty="0" err="1">
                <a:effectLst/>
              </a:rPr>
              <a:t>שובי</a:t>
            </a:r>
            <a:r>
              <a:rPr lang="he-IL" dirty="0">
                <a:effectLst/>
              </a:rPr>
              <a:t> השולמית</a:t>
            </a:r>
          </a:p>
          <a:p>
            <a:r>
              <a:rPr lang="he-IL" dirty="0">
                <a:effectLst/>
              </a:rPr>
              <a:t>ואמר ד' פעמים שובי נגד ד' כנפות הארץ שיתקבצו ישראל וישאגו כולם שובי-</a:t>
            </a:r>
            <a:r>
              <a:rPr lang="he-IL" dirty="0" err="1">
                <a:effectLst/>
              </a:rPr>
              <a:t>הגר"א</a:t>
            </a:r>
            <a:r>
              <a:rPr lang="he-IL" dirty="0">
                <a:effectLst/>
              </a:rPr>
              <a:t> שם</a:t>
            </a:r>
          </a:p>
          <a:p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סובו ציון והקיפוה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אתה תקום תרחם ציון כי עת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לחננה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כי בא מועד -כי רצו עבדיך את אבניה ואת עפרה יחוננו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ויתכן שמקיימים בזה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מ"ע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לשכנו תדרשו עייש ברמב"ן</a:t>
            </a:r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/>
            <a:fld id="{B8796F01-7154-41E0-B48B-A6921757531A}" type="slidenum">
              <a:rPr lang="he-IL" smtClean="0"/>
              <a:pPr algn="l"/>
              <a:t>5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217529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EBE38-EE11-69B4-3198-9E151EB05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46C6B65-F116-6117-A1A8-72228D978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964D546-B25E-D7BE-384C-4C43D2DE4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A62DAAE-4034-9937-5BA9-F34C7CFDB7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1"/>
            <a:fld id="{B8796F01-7154-41E0-B48B-A6921757531A}" type="slidenum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8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5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8157013-242E-C515-CF78-84069EEC5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71DE410-2CAF-7403-41D5-D92E98BFBA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364866F-0096-62D7-30AC-313525395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749955-123C-B9DA-A17B-B949DD5CD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528F0B-1511-FB70-3EED-FE022B148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2943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A8F40C-8DE7-5652-9036-5EBA142D6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C778B1C-679B-51FA-21FD-8F8805683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EBC94DF-3EB1-3EF7-443F-4C44FB03D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EA1F35A-2A40-1607-FCE7-649D5C67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74D258D-4E77-6D8F-2B80-51DF3CB75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773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77FCACD-FF79-FF41-18E0-B8738760E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C41BBD3-AB5E-6D6D-B924-25B448C07F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68AB1A3-D9DB-E939-1508-41C4C63F9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C543E31-B35D-7F29-9D91-F73561AD3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1E64745-4620-A357-3860-3AB21CDCD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19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4F0D59-EE83-22E5-9F9B-5365479D0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C9A1B27-5192-49EF-4DC2-4D61303FEF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C33E4CD-F5AD-3FF0-E650-9B890DA9A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2CE5A38-47E6-C979-77D5-9F251E57A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2188EBB-32A5-B233-9023-5E69D5E58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A67C111-7190-A414-B5C9-40E8133C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1502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520FB1-225F-9B48-F282-8E47B6CF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72AC51-89A6-981C-A159-B0AD91445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CE29F4B-1627-9E77-E4C2-6BC6296802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9ED2BF4-32D6-03E6-7061-AD924F460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9E4C2577-C491-3FF9-0FF2-20299181A2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E7126AF-7898-FF08-226E-7084D38D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79D94021-F734-1E7F-D1C9-05419997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9EB1584-40CE-8DC3-26B9-BD543221C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438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717CEC-7879-0F8B-2092-7E3214459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E3FB440-650C-01B8-4A45-3DADDC176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6A6AD50-A4C4-A64B-B3E4-8468E3F4A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A1F5466-93BC-D02D-98C4-AA00F413E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6572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8C741C2D-E7D0-1F17-83D4-CF5B69DF8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FFE0EB2E-BEA3-6729-0162-38C93222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11DFD13-FB6A-1183-C995-3DC6D7E8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85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57AC0F-1ABA-2E35-E006-B9CE7F894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1ACEB5D-9A40-0A7B-BC87-2C7716F3A9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DD96F61-F19D-9C6F-0ECE-DFE3DBBED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01599BB-490B-DE1D-7D5D-7A93BE1A8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8552F3A-833A-FBEA-938B-83F2F881A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08EC5B9-6459-2807-CF3D-A210945E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306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9C16E90-5822-5BB4-0990-20111F932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AE678C6-715F-939E-0B11-4B1E69DB31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5E5DA53-A510-2623-7FAC-C20B57887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6B8E2C7-AAFF-EA74-B44C-E74C14AC5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5BB440D-D5BD-174F-5F57-A48B42D8B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2E5E846-7F6E-8B83-4D14-8D3E430B0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9503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55A1DD-1C3E-C7CF-1108-278E9A575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D37C0B3-E623-E09C-DC04-DC53DC08A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9E57553-0BD4-0D3D-CAFF-BCB2E6C4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016E916-1FCC-7963-CB53-937745C58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329E6E7-184E-F02D-25F6-31DD6FED7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585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4E016F6-3B81-281F-1C8E-A0729175D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3BFB803-11BC-7B4E-33A4-4BA9AE2B4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B454DA4-E929-9D93-1830-C643881B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0C26D2A-8A24-023F-6A77-12FB2DC1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72C2FBE-5863-5EBE-96C4-20D169CDD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4294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שקופית כותרת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גרפיקה 8">
            <a:extLst>
              <a:ext uri="{FF2B5EF4-FFF2-40B4-BE49-F238E27FC236}">
                <a16:creationId xmlns:a16="http://schemas.microsoft.com/office/drawing/2014/main" id="{344AB447-BDFD-4FA4-9A82-52202FFDC88D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38110" y="0"/>
            <a:ext cx="5295692" cy="6858000"/>
          </a:xfrm>
          <a:prstGeom prst="rect">
            <a:avLst/>
          </a:prstGeom>
        </p:spPr>
      </p:pic>
      <p:pic>
        <p:nvPicPr>
          <p:cNvPr id="10" name="גרפיקה 9">
            <a:extLst>
              <a:ext uri="{FF2B5EF4-FFF2-40B4-BE49-F238E27FC236}">
                <a16:creationId xmlns:a16="http://schemas.microsoft.com/office/drawing/2014/main" id="{FADFEC34-EAD1-470C-B1D7-476DAA0BDC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08396" y="0"/>
            <a:ext cx="6859786" cy="6858000"/>
          </a:xfrm>
          <a:prstGeom prst="rect">
            <a:avLst/>
          </a:prstGeom>
        </p:spPr>
      </p:pic>
      <p:pic>
        <p:nvPicPr>
          <p:cNvPr id="11" name="גרפיקה 10">
            <a:extLst>
              <a:ext uri="{FF2B5EF4-FFF2-40B4-BE49-F238E27FC236}">
                <a16:creationId xmlns:a16="http://schemas.microsoft.com/office/drawing/2014/main" id="{6FF142A7-701F-6940-8E95-0D4830D76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3120122" y="521172"/>
            <a:ext cx="6202648" cy="5815657"/>
          </a:xfrm>
          <a:prstGeom prst="rect">
            <a:avLst/>
          </a:prstGeom>
        </p:spPr>
      </p:pic>
      <p:sp>
        <p:nvSpPr>
          <p:cNvPr id="6" name="מציין מיקום טקסט של כתובית 1">
            <a:extLst>
              <a:ext uri="{FF2B5EF4-FFF2-40B4-BE49-F238E27FC236}">
                <a16:creationId xmlns:a16="http://schemas.microsoft.com/office/drawing/2014/main" id="{5A1F9EF5-B88C-405C-9168-EDE6A70749C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flipH="1">
            <a:off x="4217498" y="1752600"/>
            <a:ext cx="3758591" cy="609600"/>
          </a:xfrm>
        </p:spPr>
        <p:txBody>
          <a:bodyPr rtlCol="1">
            <a:normAutofit/>
          </a:bodyPr>
          <a:lstStyle>
            <a:lvl1pPr marL="0" indent="0" algn="ctr" rtl="1">
              <a:buFontTx/>
              <a:buNone/>
              <a:defRPr sz="200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19" name="מציין מיקום טקסט של כתובית 2">
            <a:extLst>
              <a:ext uri="{FF2B5EF4-FFF2-40B4-BE49-F238E27FC236}">
                <a16:creationId xmlns:a16="http://schemas.microsoft.com/office/drawing/2014/main" id="{D2282B87-09AC-4246-8C13-92CF93907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4217498" y="4844142"/>
            <a:ext cx="3758591" cy="609600"/>
          </a:xfrm>
        </p:spPr>
        <p:txBody>
          <a:bodyPr rtlCol="1">
            <a:normAutofit/>
          </a:bodyPr>
          <a:lstStyle>
            <a:lvl1pPr marL="0" indent="0" algn="ctr" rtl="1">
              <a:buFontTx/>
              <a:buNone/>
              <a:defRPr sz="2000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14A909A-2E72-4DBE-BD02-0B20CFB2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flipH="1">
            <a:off x="4217500" y="2361521"/>
            <a:ext cx="3758592" cy="2481941"/>
          </a:xfrm>
        </p:spPr>
        <p:txBody>
          <a:bodyPr vert="horz" lIns="121899" tIns="60949" rIns="121899" bIns="60949" rtlCol="1" anchor="ctr">
            <a:normAutofit/>
          </a:bodyPr>
          <a:lstStyle>
            <a:lvl1pPr algn="ctr" rtl="1">
              <a:defRPr lang="en-US" sz="7200" b="1">
                <a:solidFill>
                  <a:schemeClr val="accent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algn="ctr" rtl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Tx/>
            </a:pPr>
            <a:r>
              <a:rPr lang="he-IL" noProof="0"/>
              <a:t>הוספת כותרת</a:t>
            </a:r>
          </a:p>
        </p:txBody>
      </p:sp>
      <p:sp>
        <p:nvSpPr>
          <p:cNvPr id="4" name="מציין מיקום של קמע 3">
            <a:extLst>
              <a:ext uri="{FF2B5EF4-FFF2-40B4-BE49-F238E27FC236}">
                <a16:creationId xmlns:a16="http://schemas.microsoft.com/office/drawing/2014/main" id="{00D6F4DA-DB0D-8782-3230-A7EAE2D9F77B}"/>
              </a:ext>
            </a:extLst>
          </p:cNvPr>
          <p:cNvSpPr>
            <a:spLocks noGrp="1"/>
          </p:cNvSpPr>
          <p:nvPr>
            <p:ph type="media" sz="quarter" idx="12">
              <p:extLst>
                <p:ext uri="{56F484CC-4922-43CF-B6FB-B326C6A72FC8}">
                  <p232:phTypeExt xmlns:p232="http://schemas.microsoft.com/office/powerpoint/2023/02/main">
                    <p232:type>
                      <p232:cameo/>
                    </p232:type>
                  </p232:phTypeExt>
                </p:ext>
              </p:extLst>
            </p:ph>
          </p:nvPr>
        </p:nvSpPr>
        <p:spPr>
          <a:xfrm>
            <a:off x="11642582" y="6524626"/>
            <a:ext cx="549418" cy="288925"/>
          </a:xfrm>
        </p:spPr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879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פריסת עיגול גדול_חלופי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גרפיקה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11911" y="990"/>
            <a:ext cx="5295692" cy="6858000"/>
          </a:xfrm>
          <a:prstGeom prst="rect">
            <a:avLst/>
          </a:prstGeom>
        </p:spPr>
      </p:pic>
      <p:pic>
        <p:nvPicPr>
          <p:cNvPr id="7" name="גרפיקה 6">
            <a:extLst>
              <a:ext uri="{FF2B5EF4-FFF2-40B4-BE49-F238E27FC236}">
                <a16:creationId xmlns:a16="http://schemas.microsoft.com/office/drawing/2014/main" id="{D12EB5EE-DDAA-D449-95BC-BCAFCC6E6BB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750" t="25323" r="-17290" b="14356"/>
          <a:stretch/>
        </p:blipFill>
        <p:spPr>
          <a:xfrm flipH="1">
            <a:off x="174670" y="0"/>
            <a:ext cx="12017331" cy="6897338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5907038" y="685800"/>
            <a:ext cx="5564049" cy="1143000"/>
          </a:xfrm>
        </p:spPr>
        <p:txBody>
          <a:bodyPr rtlCol="1" anchor="t">
            <a:normAutofit/>
          </a:bodyPr>
          <a:lstStyle>
            <a:lvl1pPr algn="r" rtl="1">
              <a:defRPr sz="40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5907038" y="1828800"/>
            <a:ext cx="5564049" cy="4470400"/>
          </a:xfrm>
        </p:spPr>
        <p:txBody>
          <a:bodyPr rtlCol="1">
            <a:normAutofit/>
          </a:bodyPr>
          <a:lstStyle>
            <a:lvl1pPr algn="r" rtl="1"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31392" indent="-304747" algn="r" rtl="1">
              <a:buFont typeface="Courier New" panose="02070309020205020404" pitchFamily="49" charset="0"/>
              <a:buChar char="o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58037" indent="-304747" algn="r" rtl="1">
              <a:buFont typeface="Courier New" panose="02070309020205020404" pitchFamily="49" charset="0"/>
              <a:buChar char="o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584683" indent="-304747" algn="r" rtl="1">
              <a:buFont typeface="Courier New" panose="02070309020205020404" pitchFamily="49" charset="0"/>
              <a:buChar char="o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11328" indent="-304747" algn="r" rtl="1">
              <a:buFont typeface="Courier New" panose="02070309020205020404" pitchFamily="49" charset="0"/>
              <a:buChar char="o"/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/>
            </a:lvl6pPr>
            <a:lvl7pPr algn="r" rtl="1">
              <a:defRPr baseline="0"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91831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פריסת עיגול קטן כחול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גרפיקה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527" t="27893"/>
          <a:stretch/>
        </p:blipFill>
        <p:spPr>
          <a:xfrm flipH="1">
            <a:off x="7315518" y="0"/>
            <a:ext cx="4876482" cy="3769068"/>
          </a:xfrm>
          <a:prstGeom prst="rect">
            <a:avLst/>
          </a:prstGeom>
        </p:spPr>
      </p:pic>
      <p:sp>
        <p:nvSpPr>
          <p:cNvPr id="13" name="מציין מיקום טקסט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684391" y="1828800"/>
            <a:ext cx="5411609" cy="4343400"/>
          </a:xfrm>
        </p:spPr>
        <p:txBody>
          <a:bodyPr rtlCol="1">
            <a:normAutofit/>
          </a:bodyPr>
          <a:lstStyle>
            <a:lvl1pPr algn="r" rtl="1">
              <a:buClr>
                <a:schemeClr val="bg1"/>
              </a:buClr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31392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58037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584683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11328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620398" y="685800"/>
            <a:ext cx="3887211" cy="2133598"/>
          </a:xfrm>
        </p:spPr>
        <p:txBody>
          <a:bodyPr vert="horz" lIns="121899" tIns="60949" rIns="121899" bIns="60949" rtlCol="1" anchor="t">
            <a:normAutofit/>
          </a:bodyPr>
          <a:lstStyle>
            <a:lvl1pPr algn="r" rtl="1">
              <a:defRPr lang="en-US" sz="4000" b="1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rtl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he-IL" noProof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93039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פריסת עיגול קטן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גרפיקה 7">
            <a:extLst>
              <a:ext uri="{FF2B5EF4-FFF2-40B4-BE49-F238E27FC236}">
                <a16:creationId xmlns:a16="http://schemas.microsoft.com/office/drawing/2014/main" id="{E7AEBCE5-C441-4E28-A2A0-86898FA8A1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2527" t="27893"/>
          <a:stretch/>
        </p:blipFill>
        <p:spPr>
          <a:xfrm flipH="1">
            <a:off x="7315518" y="0"/>
            <a:ext cx="4876482" cy="3769068"/>
          </a:xfrm>
          <a:prstGeom prst="rect">
            <a:avLst/>
          </a:prstGeom>
        </p:spPr>
      </p:pic>
      <p:sp>
        <p:nvSpPr>
          <p:cNvPr id="13" name="מציין מיקום טקסט 12">
            <a:extLst>
              <a:ext uri="{FF2B5EF4-FFF2-40B4-BE49-F238E27FC236}">
                <a16:creationId xmlns:a16="http://schemas.microsoft.com/office/drawing/2014/main" id="{1B0C5185-5797-47C6-A658-12B8040B72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684391" y="1828800"/>
            <a:ext cx="5411609" cy="4343400"/>
          </a:xfrm>
        </p:spPr>
        <p:txBody>
          <a:bodyPr rtlCol="1">
            <a:normAutofit/>
          </a:bodyPr>
          <a:lstStyle>
            <a:lvl1pPr algn="r" rtl="1">
              <a:buClr>
                <a:schemeClr val="bg1"/>
              </a:buClr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31392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58037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584683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11328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64FE576-B3E5-461C-84D8-BF879AF49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620398" y="685800"/>
            <a:ext cx="3887211" cy="2133598"/>
          </a:xfrm>
        </p:spPr>
        <p:txBody>
          <a:bodyPr vert="horz" lIns="121899" tIns="60949" rIns="121899" bIns="60949" rtlCol="1" anchor="t">
            <a:normAutofit/>
          </a:bodyPr>
          <a:lstStyle>
            <a:lvl1pPr algn="r" rtl="1">
              <a:defRPr lang="en-US" sz="4000" b="1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rtl="1">
              <a:lnSpc>
                <a:spcPct val="95000"/>
              </a:lnSpc>
              <a:spcBef>
                <a:spcPts val="1866"/>
              </a:spcBef>
              <a:buClr>
                <a:schemeClr val="accent6">
                  <a:lumMod val="50000"/>
                </a:schemeClr>
              </a:buClr>
              <a:buSzPct val="100000"/>
              <a:buFont typeface="Arial" pitchFamily="34" charset="0"/>
            </a:pPr>
            <a:r>
              <a:rPr lang="he-IL" noProof="0"/>
              <a:t>לחץ כדי לערוך סגנון כותרת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56058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פריסת עיגול גדול_חלופ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גרפיקה 4">
            <a:extLst>
              <a:ext uri="{FF2B5EF4-FFF2-40B4-BE49-F238E27FC236}">
                <a16:creationId xmlns:a16="http://schemas.microsoft.com/office/drawing/2014/main" id="{7357EB46-0628-42CB-95AC-AF38CFD6865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22801"/>
          <a:stretch/>
        </p:blipFill>
        <p:spPr>
          <a:xfrm>
            <a:off x="1" y="0"/>
            <a:ext cx="5295692" cy="6858000"/>
          </a:xfrm>
          <a:prstGeom prst="rect">
            <a:avLst/>
          </a:prstGeom>
        </p:spPr>
      </p:pic>
      <p:pic>
        <p:nvPicPr>
          <p:cNvPr id="7" name="גרפיקה 6">
            <a:extLst>
              <a:ext uri="{FF2B5EF4-FFF2-40B4-BE49-F238E27FC236}">
                <a16:creationId xmlns:a16="http://schemas.microsoft.com/office/drawing/2014/main" id="{75506675-2304-3948-8A18-BB70E847D3D5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750" t="25323" r="-17290" b="14356"/>
          <a:stretch/>
        </p:blipFill>
        <p:spPr>
          <a:xfrm flipH="1">
            <a:off x="174670" y="0"/>
            <a:ext cx="12017331" cy="6897338"/>
          </a:xfrm>
          <a:prstGeom prst="rect">
            <a:avLst/>
          </a:prstGeom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5907038" y="685800"/>
            <a:ext cx="5564049" cy="1143000"/>
          </a:xfrm>
        </p:spPr>
        <p:txBody>
          <a:bodyPr rtlCol="1" anchor="t">
            <a:normAutofit/>
          </a:bodyPr>
          <a:lstStyle>
            <a:lvl1pPr algn="r" rtl="1">
              <a:defRPr sz="4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5907038" y="1828800"/>
            <a:ext cx="5564049" cy="4470400"/>
          </a:xfrm>
        </p:spPr>
        <p:txBody>
          <a:bodyPr rtlCol="1">
            <a:normAutofit/>
          </a:bodyPr>
          <a:lstStyle>
            <a:lvl1pPr algn="r" rtl="1">
              <a:buClr>
                <a:schemeClr val="bg1"/>
              </a:buClr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731392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58037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584683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11328" indent="-304747" algn="r" rtl="1">
              <a:buClr>
                <a:schemeClr val="bg1"/>
              </a:buClr>
              <a:buFont typeface="Courier New" panose="02070309020205020404" pitchFamily="49" charset="0"/>
              <a:buChar char="o"/>
              <a:defRPr sz="20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/>
            </a:lvl6pPr>
            <a:lvl7pPr algn="r" rtl="1">
              <a:defRPr baseline="0"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</p:spTree>
    <p:extLst>
      <p:ext uri="{BB962C8B-B14F-4D97-AF65-F5344CB8AC3E}">
        <p14:creationId xmlns:p14="http://schemas.microsoft.com/office/powerpoint/2010/main" val="119044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FE2852C-1164-9EAD-A729-B56605CC0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5E10D98-5EAB-A2FF-B9AC-E766721B9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ACBDF45-5955-C787-6FE5-8635A68FB1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5644D4-155B-41A4-83FA-D4B20A88F4B2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867F46-40F0-8AE6-4A67-6A3AB375F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214D0B8-CE42-B8A3-627C-E24CB27199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B227B1-6A0F-4363-A0FD-0D192344C7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444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he.wikisource.org/wiki/%D7%9E%D7%9C%D7%9B%D7%99%D7%9D_%D7%90_%D7%97_%D7%9B%D7%98" TargetMode="Externa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משנה 4"/>
          <p:cNvSpPr>
            <a:spLocks noGrp="1"/>
          </p:cNvSpPr>
          <p:nvPr>
            <p:ph type="body" sz="quarter" idx="10"/>
          </p:nvPr>
        </p:nvSpPr>
        <p:spPr/>
        <p:txBody>
          <a:bodyPr rtlCol="1">
            <a:normAutofit/>
          </a:bodyPr>
          <a:lstStyle/>
          <a:p>
            <a:pPr algn="ctr" rtl="1">
              <a:lnSpc>
                <a:spcPct val="100000"/>
              </a:lnSpc>
            </a:pPr>
            <a:r>
              <a:rPr lang="he-IL" dirty="0">
                <a:solidFill>
                  <a:schemeClr val="accent1"/>
                </a:solidFill>
              </a:rPr>
              <a:t>סֹבּוּ צִיּוֹן וְהַקִּיפוּהָ 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B2E407-D5EB-4497-8CCA-679DF12520C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rtlCol="1">
            <a:normAutofit fontScale="92500" lnSpcReduction="10000"/>
          </a:bodyPr>
          <a:lstStyle/>
          <a:p>
            <a:pPr rtl="1"/>
            <a:r>
              <a:rPr lang="he-IL" dirty="0" err="1">
                <a:solidFill>
                  <a:schemeClr val="accent1"/>
                </a:solidFill>
              </a:rPr>
              <a:t>אָקוּמָה</a:t>
            </a:r>
            <a:r>
              <a:rPr lang="he-IL" dirty="0">
                <a:solidFill>
                  <a:schemeClr val="accent1"/>
                </a:solidFill>
              </a:rPr>
              <a:t> נָּא וַאֲסוֹבְבָה בָעִיר </a:t>
            </a:r>
            <a:r>
              <a:rPr lang="he-IL" sz="900" dirty="0">
                <a:solidFill>
                  <a:schemeClr val="accent1"/>
                </a:solidFill>
              </a:rPr>
              <a:t>בַּשְּׁוָקִים וּבָרְחֹבוֹת</a:t>
            </a:r>
            <a:r>
              <a:rPr lang="he-IL" dirty="0">
                <a:solidFill>
                  <a:schemeClr val="accent1"/>
                </a:solidFill>
              </a:rPr>
              <a:t> אֲבַקְשָׁה אֵת שֶׁאָהֲבָה נַפְשִׁי </a:t>
            </a: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F7DEB8F-68B5-45C7-B2E2-C7CEA0B52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1"/>
          <a:lstStyle/>
          <a:p>
            <a:pPr rtl="1"/>
            <a:r>
              <a:rPr lang="he-IL" dirty="0"/>
              <a:t>סיבוב שערים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655C0AB-3F9C-21E5-88E4-8658B6F85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8" y="31927"/>
            <a:ext cx="3351294" cy="246097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7CA079C-B7D6-C4B2-A884-B4BC97A3C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6216" y="14848"/>
            <a:ext cx="2841745" cy="37741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48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6ECB2F-E13C-93AD-7A31-4FC63B5D8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5907088" y="188640"/>
            <a:ext cx="5562600" cy="1640160"/>
          </a:xfrm>
        </p:spPr>
        <p:txBody>
          <a:bodyPr/>
          <a:lstStyle/>
          <a:p>
            <a:r>
              <a:rPr lang="he-IL" dirty="0"/>
              <a:t>סובו ציון והקיפוה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91FED3-594E-1D61-DAA4-940D4CABA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373BA52-F751-34D3-18E1-7747448EE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1037391"/>
            <a:ext cx="4989368" cy="5661887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E20A0DB-9867-3DD8-F8CC-4907580E9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8" y="894"/>
            <a:ext cx="5710370" cy="321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28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836">
        <p:fade/>
      </p:transition>
    </mc:Choice>
    <mc:Fallback xmlns="">
      <p:transition spd="med" advTm="200836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>
            <a:extLst>
              <a:ext uri="{FF2B5EF4-FFF2-40B4-BE49-F238E27FC236}">
                <a16:creationId xmlns:a16="http://schemas.microsoft.com/office/drawing/2014/main" id="{BA77783D-A2AE-8008-DB49-245F238535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4882AFD-0F9E-10CD-C39F-5CEC0470C66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כותרת 3">
            <a:extLst>
              <a:ext uri="{FF2B5EF4-FFF2-40B4-BE49-F238E27FC236}">
                <a16:creationId xmlns:a16="http://schemas.microsoft.com/office/drawing/2014/main" id="{67AC19A8-70A5-A17F-ECC5-E8D74C96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דרישת ציון</a:t>
            </a:r>
          </a:p>
        </p:txBody>
      </p:sp>
      <p:pic>
        <p:nvPicPr>
          <p:cNvPr id="19458" name="Picture 2" descr="בן יהוידע על סוכה מ״א א">
            <a:extLst>
              <a:ext uri="{FF2B5EF4-FFF2-40B4-BE49-F238E27FC236}">
                <a16:creationId xmlns:a16="http://schemas.microsoft.com/office/drawing/2014/main" id="{AD5C48A2-C450-86B3-A3D9-B56F8FEED7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" y="4276222"/>
            <a:ext cx="4878037" cy="256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ירמיה 30:17 HEB - כי אעלה ארכה לך וממכותיך">
            <a:extLst>
              <a:ext uri="{FF2B5EF4-FFF2-40B4-BE49-F238E27FC236}">
                <a16:creationId xmlns:a16="http://schemas.microsoft.com/office/drawing/2014/main" id="{74559186-FDFC-ABD5-4AD8-7BDAE5149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509" y="9858"/>
            <a:ext cx="2564904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סוכה מ״א א:ח׳">
            <a:extLst>
              <a:ext uri="{FF2B5EF4-FFF2-40B4-BE49-F238E27FC236}">
                <a16:creationId xmlns:a16="http://schemas.microsoft.com/office/drawing/2014/main" id="{30DEC05F-462D-8B85-EA20-C4A82E289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" y="0"/>
            <a:ext cx="4841775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89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63549">
        <p:fade/>
      </p:transition>
    </mc:Choice>
    <mc:Fallback xmlns="">
      <p:transition spd="med" advTm="163549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>
            <a:extLst>
              <a:ext uri="{FF2B5EF4-FFF2-40B4-BE49-F238E27FC236}">
                <a16:creationId xmlns:a16="http://schemas.microsoft.com/office/drawing/2014/main" id="{E0461215-9936-F50D-1AC4-F18CE54D6F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999117CC-8920-3B70-E245-534A37AB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מצוות דרישת ציון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00C4533-F0B4-F2F2-CFF2-6B76ED53F8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165"/>
          <a:stretch/>
        </p:blipFill>
        <p:spPr>
          <a:xfrm>
            <a:off x="407369" y="44625"/>
            <a:ext cx="5701427" cy="304843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FEA60E2-4A21-73FF-DAEA-1062470DB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3573016"/>
            <a:ext cx="5328592" cy="2526658"/>
          </a:xfrm>
          <a:prstGeom prst="rect">
            <a:avLst/>
          </a:prstGeom>
        </p:spPr>
      </p:pic>
      <p:pic>
        <p:nvPicPr>
          <p:cNvPr id="20482" name="Picture 2" descr="‪rav-zvi-hirsh-kalisher‬‏">
            <a:extLst>
              <a:ext uri="{FF2B5EF4-FFF2-40B4-BE49-F238E27FC236}">
                <a16:creationId xmlns:a16="http://schemas.microsoft.com/office/drawing/2014/main" id="{6AB25097-BBFD-A768-B322-5A47FB368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3212976"/>
            <a:ext cx="2448272" cy="353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84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216011">
        <p:fade/>
      </p:transition>
    </mc:Choice>
    <mc:Fallback xmlns="">
      <p:transition spd="med" advTm="1216011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>
            <a:extLst>
              <a:ext uri="{FF2B5EF4-FFF2-40B4-BE49-F238E27FC236}">
                <a16:creationId xmlns:a16="http://schemas.microsoft.com/office/drawing/2014/main" id="{FD64BEC6-8C19-7264-0584-7C1F463EBC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685801" y="44624"/>
            <a:ext cx="5410200" cy="6127576"/>
          </a:xfrm>
        </p:spPr>
        <p:txBody>
          <a:bodyPr/>
          <a:lstStyle/>
          <a:p>
            <a:pPr algn="ctr">
              <a:spcAft>
                <a:spcPts val="800"/>
              </a:spcAft>
            </a:pPr>
            <a:r>
              <a:rPr lang="he-IL" sz="1800" b="1" dirty="0"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לעורר כיסופים למקדש 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וצריך לזכור, שגם בלי מקור כלל כל מה שעושים לכסוף למקדש וכדומה יש בזה מצוה גדולה,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וכדברי רבי יהודה הלוי (חתימת ספר הכוזרי): "גם מי </a:t>
            </a:r>
            <a:r>
              <a:rPr lang="he-IL" sz="1800" b="1" dirty="0">
                <a:solidFill>
                  <a:schemeClr val="tx2">
                    <a:lumMod val="75000"/>
                  </a:schemeClr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שמעורר בלב בני אדם אהבה למקום הקדוש הזה ראוי לשכר בלא ספק והוא מקרב עת בוא תקוותנו</a:t>
            </a:r>
            <a:r>
              <a:rPr lang="he-IL" sz="1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 כמה שנאמר 'אתה תקום תרחם ציון כי עת </a:t>
            </a:r>
            <a:r>
              <a:rPr lang="he-IL" sz="1800" dirty="0" err="1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לחננה</a:t>
            </a:r>
            <a:r>
              <a:rPr lang="he-IL" sz="1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כי בא מועד כי רצו עבדיך את אבניה ואת עפרה יחננו' – זאת אומרת, </a:t>
            </a:r>
            <a:r>
              <a:rPr lang="he-IL" sz="18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ירושלים לא תבנה</a:t>
            </a:r>
            <a:r>
              <a:rPr lang="he-IL" sz="1800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כי אם כאשר ישתוקקו אליה בני ישראל תכלית תשוקה עד אשר יחוננו את אבניה ואת עפרה". </a:t>
            </a:r>
            <a:endParaRPr lang="en-US" sz="1800" dirty="0"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6D74CE2F-C70F-CDD9-E755-FB399044A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לעורר כיסופים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6172B48-8AA6-E0E2-AB72-8AFD44AD4D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" y="4928984"/>
            <a:ext cx="12188825" cy="19200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3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97181">
        <p:fade/>
      </p:transition>
    </mc:Choice>
    <mc:Fallback xmlns="">
      <p:transition spd="med" advTm="1971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>
            <a:extLst>
              <a:ext uri="{FF2B5EF4-FFF2-40B4-BE49-F238E27FC236}">
                <a16:creationId xmlns:a16="http://schemas.microsoft.com/office/drawing/2014/main" id="{0030D3AA-D921-F06A-5203-359B6C5BFE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329182" y="158619"/>
            <a:ext cx="6771414" cy="6774025"/>
          </a:xfrm>
        </p:spPr>
        <p:txBody>
          <a:bodyPr>
            <a:normAutofit fontScale="77500" lnSpcReduction="20000"/>
          </a:bodyPr>
          <a:lstStyle/>
          <a:p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משל למה הדבר דומה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האויבים נצחו במלחמה ושרפו את ארמון המלך ובנו שם ארמון לעצמם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לאחר אלפי שנות נדודים הגיעו צאצאי המלך מכל קצוות תבל והתחילו לבכות ליד השערים של חצר הארמון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כשהם רואים את האויבים חוגגים ומשחקים בארמון המזויף ,שועלים הלכו בה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בחדר שינה של הארמון משחקים כדורגל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בא אליו מישהו ואומר לו מה אתה בוכה כאן ,זה לא השער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הכניסה פעם </a:t>
            </a: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היתה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חמש מטר ליד זה בכלל לא מקום הכניסה המדויק שהיה לארמון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הוא אמור לענות לו משהו ?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שוטה שבעולם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זה הנושא </a:t>
            </a:r>
            <a:r>
              <a:rPr lang="he-IL" b="1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עכשיו 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?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אנחנו מתקרבים כמה שאפשר אל המקום שבו היו מפיקים רצון ,סליחה ,כפרה ,שפע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נכספה וגם כלתה נפשי לחצרות ה'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קרבנות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יחיד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קרבנות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ציבור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עבודת </a:t>
            </a: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כה"ג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</a:t>
            </a: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ביו"כ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כל העולם ,ע' פרים ,אמור לקבל מכאן את השפע את השמחה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נזכרים בשמחת בית השואבה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תביאנו לבית התפילה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שלמה המלך התפלל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u="none" strike="noStrike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כט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לִהְיוֹת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֩ עֵינֶ֨ךָ פְתֻחֹ֜ת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אֶל־הַבַּ֤יִת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הַזֶּה֙ לַ֣יְלָה וָי֔וֹם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אֶ֨ל־הַמָּק֔וֹם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אֲשֶׁ֣ר אָמַ֔רְתָּ יִהְיֶ֥ה שְׁמִ֖י שָׁ֑ם לִשְׁמֹ֙עַ֙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אֶל־הַתְּפִלָּ֔ה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אֲשֶׁ֣ר יִתְפַּלֵּ֣ל עַבְדְּךָ֔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אֶל־הַמָּק֖וֹם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הַזֶּֽה׃</a:t>
            </a:r>
          </a:p>
          <a:p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ונענה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והיו עיני וליבי שם כל הימים</a:t>
            </a:r>
          </a:p>
          <a:p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קול דודי דופק פתחי לי אחותי רעייתי יונתי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תמתי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שובי 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שובי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השולמית</a:t>
            </a:r>
          </a:p>
          <a:p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ואמר ד' פעמים שובי נגד ד' כנפות הארץ שיתקבצו ישראל וישאגו כולם שובי-</a:t>
            </a:r>
            <a:r>
              <a:rPr lang="he-IL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הגר"א</a:t>
            </a:r>
            <a:r>
              <a:rPr lang="he-IL" dirty="0">
                <a:solidFill>
                  <a:srgbClr val="FF0000"/>
                </a:solidFill>
                <a:effectLst/>
                <a:highlight>
                  <a:srgbClr val="00FF00"/>
                </a:highlight>
                <a:cs typeface="SnFrankRuehl" pitchFamily="2" charset="-79"/>
              </a:rPr>
              <a:t> שם</a:t>
            </a:r>
          </a:p>
          <a:p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סובו ציון והקיפוה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אתה תקום תרחם ציון כי עת </a:t>
            </a: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לחננה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כי בא מועד -כי רצו עבדיך את אבניה ואת עפרה יחוננו</a:t>
            </a: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br>
              <a:rPr lang="he-IL" dirty="0">
                <a:solidFill>
                  <a:srgbClr val="FF0000"/>
                </a:solidFill>
                <a:highlight>
                  <a:srgbClr val="00FF00"/>
                </a:highlight>
                <a:cs typeface="SnFrankRuehl" pitchFamily="2" charset="-79"/>
              </a:rPr>
            </a:b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ויתכן שמקיימים בזה </a:t>
            </a:r>
            <a:r>
              <a:rPr lang="he-IL" b="0" i="0" dirty="0" err="1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מ"ע</a:t>
            </a:r>
            <a:r>
              <a:rPr lang="he-IL" b="0" i="0" dirty="0">
                <a:solidFill>
                  <a:srgbClr val="FF0000"/>
                </a:solidFill>
                <a:effectLst/>
                <a:highlight>
                  <a:srgbClr val="00FF00"/>
                </a:highlight>
                <a:latin typeface="Segoe UI" panose="020B0502040204020203" pitchFamily="34" charset="0"/>
                <a:cs typeface="SnFrankRuehl" pitchFamily="2" charset="-79"/>
              </a:rPr>
              <a:t> לשכנו תדרשו עייש ברמב"ן</a:t>
            </a:r>
            <a:endParaRPr lang="he-IL" dirty="0">
              <a:solidFill>
                <a:srgbClr val="FF0000"/>
              </a:solidFill>
              <a:highlight>
                <a:srgbClr val="00FF00"/>
              </a:highlight>
              <a:cs typeface="SnFrankRuehl" pitchFamily="2" charset="-79"/>
            </a:endParaRPr>
          </a:p>
          <a:p>
            <a:endParaRPr lang="he-IL" dirty="0">
              <a:cs typeface="SnFrankRuehl" pitchFamily="2" charset="-79"/>
            </a:endParaRPr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55483EEB-AB7E-4EDD-CDAD-108714180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0366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>
            <a:extLst>
              <a:ext uri="{FF2B5EF4-FFF2-40B4-BE49-F238E27FC236}">
                <a16:creationId xmlns:a16="http://schemas.microsoft.com/office/drawing/2014/main" id="{B9705754-CFD4-5CED-4E4F-A2607DE0EE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flipH="1">
            <a:off x="685801" y="260648"/>
            <a:ext cx="5410200" cy="5911552"/>
          </a:xfrm>
        </p:spPr>
        <p:txBody>
          <a:bodyPr/>
          <a:lstStyle/>
          <a:p>
            <a:pPr algn="ctr">
              <a:spcAft>
                <a:spcPts val="800"/>
              </a:spcAft>
            </a:pPr>
            <a:r>
              <a:rPr lang="he-IL" sz="1800" b="1" dirty="0">
                <a:latin typeface="Calibri" panose="020F0502020204030204" pitchFamily="34" charset="0"/>
                <a:ea typeface="Calibri" panose="020F0502020204030204" pitchFamily="34" charset="0"/>
                <a:cs typeface="David" panose="020E0502060401010101" pitchFamily="34" charset="-79"/>
              </a:rPr>
              <a:t>ההשגחה העליונה סובבה שיקיימו ענין זה בנסיעה באוטובוס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עוד נקודה בזה, שמעתי מהמגיד הנפלא הגאון רבי מנשה ישראל </a:t>
            </a:r>
            <a:r>
              <a:rPr lang="he-IL" sz="2400" dirty="0" err="1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רייזמאן</a:t>
            </a: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2400" dirty="0" err="1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שליט"א</a:t>
            </a: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, שסיבבה ההשגחה העליונה דבר נפלא, שהאוטובוס שנוסע לכותל נוסע בדרך אחת בהלוך ומסובבת ונוסעת מדרך אחרת בחזור, וכך כדי להקיף את ירושלים בכל נסיעה. </a:t>
            </a:r>
            <a:endParaRPr lang="en-US" sz="2400" dirty="0">
              <a:highlight>
                <a:srgbClr val="FF00FF"/>
              </a:highlight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א"כ </a:t>
            </a:r>
            <a:r>
              <a:rPr lang="he-IL" sz="2400" dirty="0" err="1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י"ל</a:t>
            </a: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שרואים בזה ענין בהשגחה שהקב"ה רוצה בסיבובים אלו, וגרם שגם בבלי דעת שיעשו כן עם ישראל, כיון שיש לו נחת רוח מזה, </a:t>
            </a:r>
            <a:r>
              <a:rPr lang="he-IL" sz="2400" dirty="0" err="1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ובודאי</a:t>
            </a:r>
            <a:r>
              <a:rPr lang="he-IL" sz="2400" dirty="0">
                <a:highlight>
                  <a:srgbClr val="FF00FF"/>
                </a:highlight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כשעושים את הסיבוב עם כוונה ואמירת פיוטים וכדומה. </a:t>
            </a:r>
            <a:endParaRPr lang="en-US" sz="2400" dirty="0">
              <a:highlight>
                <a:srgbClr val="FF00FF"/>
              </a:highlight>
              <a:latin typeface="David" panose="020E0502060401010101" pitchFamily="34" charset="-79"/>
              <a:ea typeface="Calibri" panose="020F0502020204030204" pitchFamily="34" charset="0"/>
              <a:cs typeface="David" panose="020E0502060401010101" pitchFamily="34" charset="-79"/>
            </a:endParaRPr>
          </a:p>
          <a:p>
            <a:endParaRPr lang="he-IL" dirty="0"/>
          </a:p>
        </p:txBody>
      </p:sp>
      <p:sp>
        <p:nvSpPr>
          <p:cNvPr id="3" name="כותרת 2">
            <a:extLst>
              <a:ext uri="{FF2B5EF4-FFF2-40B4-BE49-F238E27FC236}">
                <a16:creationId xmlns:a16="http://schemas.microsoft.com/office/drawing/2014/main" id="{40C7348C-2B02-3D2C-9701-EEB3E77A5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סובב ירושלים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2979D6E4-9FF5-B952-44E7-D276EF5ED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088" y="1700808"/>
            <a:ext cx="419151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>
            <a:extLst>
              <a:ext uri="{FF2B5EF4-FFF2-40B4-BE49-F238E27FC236}">
                <a16:creationId xmlns:a16="http://schemas.microsoft.com/office/drawing/2014/main" id="{F499CECF-7501-3053-FFBE-7A38EBC68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2852937"/>
            <a:ext cx="3461370" cy="375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4" name="Picture 10">
            <a:extLst>
              <a:ext uri="{FF2B5EF4-FFF2-40B4-BE49-F238E27FC236}">
                <a16:creationId xmlns:a16="http://schemas.microsoft.com/office/drawing/2014/main" id="{9377814C-82F8-34CA-6892-EBAB9202D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3" y="1412776"/>
            <a:ext cx="4983605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148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C2FEF-E38D-E3F2-0E98-7276FDC4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כותרת 1">
            <a:extLst>
              <a:ext uri="{FF2B5EF4-FFF2-40B4-BE49-F238E27FC236}">
                <a16:creationId xmlns:a16="http://schemas.microsoft.com/office/drawing/2014/main" id="{E58577B6-9B7A-0EF1-CCAA-A9977D308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4483100" y="685800"/>
            <a:ext cx="7301532" cy="1143000"/>
          </a:xfrm>
        </p:spPr>
        <p:txBody>
          <a:bodyPr rtlCol="1" anchor="t">
            <a:noAutofit/>
          </a:bodyPr>
          <a:lstStyle/>
          <a:p>
            <a:pPr algn="r" rtl="1">
              <a:lnSpc>
                <a:spcPct val="100000"/>
              </a:lnSpc>
            </a:pPr>
            <a:r>
              <a:rPr lang="he-IL" dirty="0"/>
              <a:t>שערי הר הבית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07FB96D-8470-CA2C-F3AA-97DDB4F5E21E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5907088" y="1828800"/>
            <a:ext cx="5562600" cy="4470400"/>
          </a:xfrm>
        </p:spPr>
        <p:txBody>
          <a:bodyPr vert="horz" lIns="121899" tIns="60949" rIns="121899" bIns="60949" rtlCol="1" anchor="t">
            <a:normAutofit/>
          </a:bodyPr>
          <a:lstStyle/>
          <a:p>
            <a:pPr marL="0" indent="0">
              <a:buNone/>
            </a:pPr>
            <a:r>
              <a:rPr lang="he-IL" dirty="0"/>
              <a:t>הזמן את ההורים להשתתף בפעילות ולאחר מכן דונו עליה. להלן כמה רעיונות:</a:t>
            </a:r>
          </a:p>
          <a:p>
            <a:pPr marL="304165" indent="-304165"/>
            <a:r>
              <a:rPr lang="he-IL" dirty="0"/>
              <a:t>פתרון בעיה מתמטית, למשל הערכה של מספר אפונים בצנצנת.</a:t>
            </a:r>
          </a:p>
          <a:p>
            <a:pPr marL="304165" indent="-304165"/>
            <a:r>
              <a:rPr lang="he-IL" dirty="0"/>
              <a:t>כתיבת מכתב עידוד לתלמיד. </a:t>
            </a:r>
          </a:p>
          <a:p>
            <a:pPr marL="304165" indent="-304165"/>
            <a:r>
              <a:rPr lang="he-IL" dirty="0"/>
              <a:t>לשחק  במחשק שבו ההורה  והתלמיד עובדים יחד כדי ליצור סיפור מתוך אובייקטים בכיתה.</a:t>
            </a:r>
          </a:p>
          <a:p>
            <a:pPr marL="304165" indent="-304165"/>
            <a:endParaRPr lang="he-IL" dirty="0"/>
          </a:p>
          <a:p>
            <a:pPr marL="304165" indent="-304165"/>
            <a:endParaRPr lang="he-IL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01AEF6A-B385-8BF1-9CFE-269A58A87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214" y="0"/>
            <a:ext cx="9340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9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6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3|1.3|1.4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792</Words>
  <Application>Microsoft Office PowerPoint</Application>
  <PresentationFormat>מסך רחב</PresentationFormat>
  <Paragraphs>33</Paragraphs>
  <Slides>8</Slides>
  <Notes>4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9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Courier New</vt:lpstr>
      <vt:lpstr>David</vt:lpstr>
      <vt:lpstr>Segoe UI</vt:lpstr>
      <vt:lpstr>SnFrankRuehl</vt:lpstr>
      <vt:lpstr>Tahoma</vt:lpstr>
      <vt:lpstr>ערכת נושא Office</vt:lpstr>
      <vt:lpstr>סיבוב שערים</vt:lpstr>
      <vt:lpstr>סובו ציון והקיפוה</vt:lpstr>
      <vt:lpstr>דרישת ציון</vt:lpstr>
      <vt:lpstr>מצוות דרישת ציון</vt:lpstr>
      <vt:lpstr>לעורר כיסופים</vt:lpstr>
      <vt:lpstr>מצגת של PowerPoint‏</vt:lpstr>
      <vt:lpstr>סובב ירושלים</vt:lpstr>
      <vt:lpstr>שערי הר הבית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8</cp:revision>
  <dcterms:created xsi:type="dcterms:W3CDTF">2024-11-03T16:24:21Z</dcterms:created>
  <dcterms:modified xsi:type="dcterms:W3CDTF">2026-10-18T02:22:54Z</dcterms:modified>
</cp:coreProperties>
</file>