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4"/>
  </p:sldMasterIdLst>
  <p:notesMasterIdLst>
    <p:notesMasterId r:id="rId20"/>
  </p:notesMasterIdLst>
  <p:handoutMasterIdLst>
    <p:handoutMasterId r:id="rId21"/>
  </p:handoutMasterIdLst>
  <p:sldIdLst>
    <p:sldId id="320" r:id="rId5"/>
    <p:sldId id="321" r:id="rId6"/>
    <p:sldId id="368" r:id="rId7"/>
    <p:sldId id="369" r:id="rId8"/>
    <p:sldId id="322" r:id="rId9"/>
    <p:sldId id="370" r:id="rId10"/>
    <p:sldId id="371" r:id="rId11"/>
    <p:sldId id="372" r:id="rId12"/>
    <p:sldId id="328" r:id="rId13"/>
    <p:sldId id="325" r:id="rId14"/>
    <p:sldId id="326" r:id="rId15"/>
    <p:sldId id="327" r:id="rId16"/>
    <p:sldId id="330" r:id="rId17"/>
    <p:sldId id="331" r:id="rId18"/>
    <p:sldId id="333" r:id="rId19"/>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אור לעמים" id="{57D899AB-4B1B-4440-967A-B5B61DB28ADD}">
          <p14:sldIdLst>
            <p14:sldId id="320"/>
            <p14:sldId id="321"/>
            <p14:sldId id="368"/>
            <p14:sldId id="369"/>
            <p14:sldId id="322"/>
            <p14:sldId id="370"/>
            <p14:sldId id="371"/>
            <p14:sldId id="372"/>
            <p14:sldId id="328"/>
            <p14:sldId id="325"/>
            <p14:sldId id="326"/>
            <p14:sldId id="327"/>
          </p14:sldIdLst>
        </p14:section>
        <p14:section name="מצוות הכלולות" id="{E3189F46-6BAA-405B-8941-3EFC57A3FBD4}">
          <p14:sldIdLst>
            <p14:sldId id="330"/>
            <p14:sldId id="331"/>
            <p14:sldId id="333"/>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1" d="100"/>
          <a:sy n="91" d="100"/>
        </p:scale>
        <p:origin x="341" y="58"/>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2:02.197" v="29"/>
      <pc:docMkLst>
        <pc:docMk/>
      </pc:docMkLst>
      <pc:sldChg chg="delSp mod delAnim modAnim">
        <pc:chgData name="יהודה טאוב" userId="80c2dbd02819b45c" providerId="LiveId" clId="{9C42E4DE-A4EE-4899-912D-CC2AC8F5DB5D}" dt="2026-10-18T02:22:01.688" v="1"/>
        <pc:sldMkLst>
          <pc:docMk/>
          <pc:sldMk cId="2968478835" sldId="320"/>
        </pc:sldMkLst>
        <pc:picChg chg="del">
          <ac:chgData name="יהודה טאוב" userId="80c2dbd02819b45c" providerId="LiveId" clId="{9C42E4DE-A4EE-4899-912D-CC2AC8F5DB5D}" dt="2026-10-18T02:22:01.688" v="1"/>
          <ac:picMkLst>
            <pc:docMk/>
            <pc:sldMk cId="2968478835" sldId="320"/>
            <ac:picMk id="7" creationId="{9126AD82-20EE-4EB8-6BCC-B699989FBADB}"/>
          </ac:picMkLst>
        </pc:picChg>
      </pc:sldChg>
      <pc:sldChg chg="delSp mod delAnim modAnim">
        <pc:chgData name="יהודה טאוב" userId="80c2dbd02819b45c" providerId="LiveId" clId="{9C42E4DE-A4EE-4899-912D-CC2AC8F5DB5D}" dt="2026-10-18T02:22:01.723" v="3"/>
        <pc:sldMkLst>
          <pc:docMk/>
          <pc:sldMk cId="495565503" sldId="321"/>
        </pc:sldMkLst>
        <pc:picChg chg="del">
          <ac:chgData name="יהודה טאוב" userId="80c2dbd02819b45c" providerId="LiveId" clId="{9C42E4DE-A4EE-4899-912D-CC2AC8F5DB5D}" dt="2026-10-18T02:22:01.723" v="3"/>
          <ac:picMkLst>
            <pc:docMk/>
            <pc:sldMk cId="495565503" sldId="321"/>
            <ac:picMk id="11" creationId="{E387F5E3-9B03-FEF1-10AE-C8EC3426BAA5}"/>
          </ac:picMkLst>
        </pc:picChg>
      </pc:sldChg>
      <pc:sldChg chg="delSp mod delAnim modAnim">
        <pc:chgData name="יהודה טאוב" userId="80c2dbd02819b45c" providerId="LiveId" clId="{9C42E4DE-A4EE-4899-912D-CC2AC8F5DB5D}" dt="2026-10-18T02:22:01.871" v="9"/>
        <pc:sldMkLst>
          <pc:docMk/>
          <pc:sldMk cId="1060816778" sldId="322"/>
        </pc:sldMkLst>
        <pc:picChg chg="del">
          <ac:chgData name="יהודה טאוב" userId="80c2dbd02819b45c" providerId="LiveId" clId="{9C42E4DE-A4EE-4899-912D-CC2AC8F5DB5D}" dt="2026-10-18T02:22:01.871" v="9"/>
          <ac:picMkLst>
            <pc:docMk/>
            <pc:sldMk cId="1060816778" sldId="322"/>
            <ac:picMk id="13" creationId="{8995FFF0-A99D-E0D1-A223-0608CC4E7C45}"/>
          </ac:picMkLst>
        </pc:picChg>
      </pc:sldChg>
      <pc:sldChg chg="delSp mod delAnim modAnim">
        <pc:chgData name="יהודה טאוב" userId="80c2dbd02819b45c" providerId="LiveId" clId="{9C42E4DE-A4EE-4899-912D-CC2AC8F5DB5D}" dt="2026-10-18T02:22:02.023" v="19"/>
        <pc:sldMkLst>
          <pc:docMk/>
          <pc:sldMk cId="1350031148" sldId="325"/>
        </pc:sldMkLst>
        <pc:picChg chg="del">
          <ac:chgData name="יהודה טאוב" userId="80c2dbd02819b45c" providerId="LiveId" clId="{9C42E4DE-A4EE-4899-912D-CC2AC8F5DB5D}" dt="2026-10-18T02:22:02.023" v="19"/>
          <ac:picMkLst>
            <pc:docMk/>
            <pc:sldMk cId="1350031148" sldId="325"/>
            <ac:picMk id="8" creationId="{7477AD1D-66A3-CAAB-2B7B-FBE1912A65D2}"/>
          </ac:picMkLst>
        </pc:picChg>
      </pc:sldChg>
      <pc:sldChg chg="delSp mod delAnim modAnim">
        <pc:chgData name="יהודה טאוב" userId="80c2dbd02819b45c" providerId="LiveId" clId="{9C42E4DE-A4EE-4899-912D-CC2AC8F5DB5D}" dt="2026-10-18T02:22:02.060" v="21"/>
        <pc:sldMkLst>
          <pc:docMk/>
          <pc:sldMk cId="2538506628" sldId="326"/>
        </pc:sldMkLst>
        <pc:picChg chg="del">
          <ac:chgData name="יהודה טאוב" userId="80c2dbd02819b45c" providerId="LiveId" clId="{9C42E4DE-A4EE-4899-912D-CC2AC8F5DB5D}" dt="2026-10-18T02:22:02.060" v="21"/>
          <ac:picMkLst>
            <pc:docMk/>
            <pc:sldMk cId="2538506628" sldId="326"/>
            <ac:picMk id="15" creationId="{3FECB12E-F5FF-3EFA-87E6-84C9D4735931}"/>
          </ac:picMkLst>
        </pc:picChg>
      </pc:sldChg>
      <pc:sldChg chg="delSp mod delAnim modAnim">
        <pc:chgData name="יהודה טאוב" userId="80c2dbd02819b45c" providerId="LiveId" clId="{9C42E4DE-A4EE-4899-912D-CC2AC8F5DB5D}" dt="2026-10-18T02:22:02.088" v="23"/>
        <pc:sldMkLst>
          <pc:docMk/>
          <pc:sldMk cId="2710691013" sldId="327"/>
        </pc:sldMkLst>
        <pc:picChg chg="del">
          <ac:chgData name="יהודה טאוב" userId="80c2dbd02819b45c" providerId="LiveId" clId="{9C42E4DE-A4EE-4899-912D-CC2AC8F5DB5D}" dt="2026-10-18T02:22:02.088" v="23"/>
          <ac:picMkLst>
            <pc:docMk/>
            <pc:sldMk cId="2710691013" sldId="327"/>
            <ac:picMk id="12" creationId="{EA6506D7-B863-2B8A-1B22-40DCAD077D3D}"/>
          </ac:picMkLst>
        </pc:picChg>
      </pc:sldChg>
      <pc:sldChg chg="delSp mod delAnim modAnim">
        <pc:chgData name="יהודה טאוב" userId="80c2dbd02819b45c" providerId="LiveId" clId="{9C42E4DE-A4EE-4899-912D-CC2AC8F5DB5D}" dt="2026-10-18T02:22:01.993" v="17"/>
        <pc:sldMkLst>
          <pc:docMk/>
          <pc:sldMk cId="3856692478" sldId="328"/>
        </pc:sldMkLst>
        <pc:picChg chg="del">
          <ac:chgData name="יהודה טאוב" userId="80c2dbd02819b45c" providerId="LiveId" clId="{9C42E4DE-A4EE-4899-912D-CC2AC8F5DB5D}" dt="2026-10-18T02:22:01.993" v="17"/>
          <ac:picMkLst>
            <pc:docMk/>
            <pc:sldMk cId="3856692478" sldId="328"/>
            <ac:picMk id="13" creationId="{1D4E51CD-0D25-4A4E-20F9-839961C05AAF}"/>
          </ac:picMkLst>
        </pc:picChg>
      </pc:sldChg>
      <pc:sldChg chg="delSp mod delAnim modAnim">
        <pc:chgData name="יהודה טאוב" userId="80c2dbd02819b45c" providerId="LiveId" clId="{9C42E4DE-A4EE-4899-912D-CC2AC8F5DB5D}" dt="2026-10-18T02:22:02.120" v="25"/>
        <pc:sldMkLst>
          <pc:docMk/>
          <pc:sldMk cId="2949610279" sldId="330"/>
        </pc:sldMkLst>
        <pc:picChg chg="del">
          <ac:chgData name="יהודה טאוב" userId="80c2dbd02819b45c" providerId="LiveId" clId="{9C42E4DE-A4EE-4899-912D-CC2AC8F5DB5D}" dt="2026-10-18T02:22:02.120" v="25"/>
          <ac:picMkLst>
            <pc:docMk/>
            <pc:sldMk cId="2949610279" sldId="330"/>
            <ac:picMk id="13" creationId="{F76D3658-A1C1-C2E8-8E5F-DCB133569126}"/>
          </ac:picMkLst>
        </pc:picChg>
      </pc:sldChg>
      <pc:sldChg chg="delSp mod delAnim modAnim">
        <pc:chgData name="יהודה טאוב" userId="80c2dbd02819b45c" providerId="LiveId" clId="{9C42E4DE-A4EE-4899-912D-CC2AC8F5DB5D}" dt="2026-10-18T02:22:02.154" v="27"/>
        <pc:sldMkLst>
          <pc:docMk/>
          <pc:sldMk cId="924833118" sldId="331"/>
        </pc:sldMkLst>
        <pc:picChg chg="del">
          <ac:chgData name="יהודה טאוב" userId="80c2dbd02819b45c" providerId="LiveId" clId="{9C42E4DE-A4EE-4899-912D-CC2AC8F5DB5D}" dt="2026-10-18T02:22:02.154" v="27"/>
          <ac:picMkLst>
            <pc:docMk/>
            <pc:sldMk cId="924833118" sldId="331"/>
            <ac:picMk id="11" creationId="{E4AFD13C-E5F6-2544-5EB9-A773BBB42BCE}"/>
          </ac:picMkLst>
        </pc:picChg>
      </pc:sldChg>
      <pc:sldChg chg="delSp mod delAnim modAnim">
        <pc:chgData name="יהודה טאוב" userId="80c2dbd02819b45c" providerId="LiveId" clId="{9C42E4DE-A4EE-4899-912D-CC2AC8F5DB5D}" dt="2026-10-18T02:22:02.197" v="29"/>
        <pc:sldMkLst>
          <pc:docMk/>
          <pc:sldMk cId="4227282194" sldId="333"/>
        </pc:sldMkLst>
        <pc:picChg chg="del">
          <ac:chgData name="יהודה טאוב" userId="80c2dbd02819b45c" providerId="LiveId" clId="{9C42E4DE-A4EE-4899-912D-CC2AC8F5DB5D}" dt="2026-10-18T02:22:02.197" v="29"/>
          <ac:picMkLst>
            <pc:docMk/>
            <pc:sldMk cId="4227282194" sldId="333"/>
            <ac:picMk id="14" creationId="{0BAF6F84-03C8-D85F-312B-900148D8B647}"/>
          </ac:picMkLst>
        </pc:picChg>
      </pc:sldChg>
      <pc:sldChg chg="delSp mod delAnim modAnim">
        <pc:chgData name="יהודה טאוב" userId="80c2dbd02819b45c" providerId="LiveId" clId="{9C42E4DE-A4EE-4899-912D-CC2AC8F5DB5D}" dt="2026-10-18T02:22:01.755" v="5"/>
        <pc:sldMkLst>
          <pc:docMk/>
          <pc:sldMk cId="3794757774" sldId="368"/>
        </pc:sldMkLst>
        <pc:picChg chg="del">
          <ac:chgData name="יהודה טאוב" userId="80c2dbd02819b45c" providerId="LiveId" clId="{9C42E4DE-A4EE-4899-912D-CC2AC8F5DB5D}" dt="2026-10-18T02:22:01.755" v="5"/>
          <ac:picMkLst>
            <pc:docMk/>
            <pc:sldMk cId="3794757774" sldId="368"/>
            <ac:picMk id="20" creationId="{D7DF4026-1248-978A-9EE7-42A56FFBC954}"/>
          </ac:picMkLst>
        </pc:picChg>
      </pc:sldChg>
      <pc:sldChg chg="delSp mod delAnim modAnim">
        <pc:chgData name="יהודה טאוב" userId="80c2dbd02819b45c" providerId="LiveId" clId="{9C42E4DE-A4EE-4899-912D-CC2AC8F5DB5D}" dt="2026-10-18T02:22:01.815" v="7"/>
        <pc:sldMkLst>
          <pc:docMk/>
          <pc:sldMk cId="4252404478" sldId="369"/>
        </pc:sldMkLst>
        <pc:picChg chg="del">
          <ac:chgData name="יהודה טאוב" userId="80c2dbd02819b45c" providerId="LiveId" clId="{9C42E4DE-A4EE-4899-912D-CC2AC8F5DB5D}" dt="2026-10-18T02:22:01.815" v="7"/>
          <ac:picMkLst>
            <pc:docMk/>
            <pc:sldMk cId="4252404478" sldId="369"/>
            <ac:picMk id="9" creationId="{FB029CFA-AACD-91DE-314B-D7F3FBDBF514}"/>
          </ac:picMkLst>
        </pc:picChg>
      </pc:sldChg>
      <pc:sldChg chg="delSp mod delAnim modAnim">
        <pc:chgData name="יהודה טאוב" userId="80c2dbd02819b45c" providerId="LiveId" clId="{9C42E4DE-A4EE-4899-912D-CC2AC8F5DB5D}" dt="2026-10-18T02:22:01.903" v="11"/>
        <pc:sldMkLst>
          <pc:docMk/>
          <pc:sldMk cId="2289268593" sldId="370"/>
        </pc:sldMkLst>
        <pc:picChg chg="del">
          <ac:chgData name="יהודה טאוב" userId="80c2dbd02819b45c" providerId="LiveId" clId="{9C42E4DE-A4EE-4899-912D-CC2AC8F5DB5D}" dt="2026-10-18T02:22:01.903" v="11"/>
          <ac:picMkLst>
            <pc:docMk/>
            <pc:sldMk cId="2289268593" sldId="370"/>
            <ac:picMk id="16" creationId="{664B8D5A-77E2-4FAD-B892-880B4F7C308E}"/>
          </ac:picMkLst>
        </pc:picChg>
      </pc:sldChg>
      <pc:sldChg chg="delSp mod delAnim modAnim">
        <pc:chgData name="יהודה טאוב" userId="80c2dbd02819b45c" providerId="LiveId" clId="{9C42E4DE-A4EE-4899-912D-CC2AC8F5DB5D}" dt="2026-10-18T02:22:01.942" v="13"/>
        <pc:sldMkLst>
          <pc:docMk/>
          <pc:sldMk cId="1315455267" sldId="371"/>
        </pc:sldMkLst>
        <pc:picChg chg="del">
          <ac:chgData name="יהודה טאוב" userId="80c2dbd02819b45c" providerId="LiveId" clId="{9C42E4DE-A4EE-4899-912D-CC2AC8F5DB5D}" dt="2026-10-18T02:22:01.942" v="13"/>
          <ac:picMkLst>
            <pc:docMk/>
            <pc:sldMk cId="1315455267" sldId="371"/>
            <ac:picMk id="10" creationId="{DB37C065-4E85-B1AB-5714-411CBD082D15}"/>
          </ac:picMkLst>
        </pc:picChg>
      </pc:sldChg>
      <pc:sldChg chg="delSp mod delAnim modAnim">
        <pc:chgData name="יהודה טאוב" userId="80c2dbd02819b45c" providerId="LiveId" clId="{9C42E4DE-A4EE-4899-912D-CC2AC8F5DB5D}" dt="2026-10-18T02:22:01.965" v="15"/>
        <pc:sldMkLst>
          <pc:docMk/>
          <pc:sldMk cId="1577321090" sldId="372"/>
        </pc:sldMkLst>
        <pc:picChg chg="del">
          <ac:chgData name="יהודה טאוב" userId="80c2dbd02819b45c" providerId="LiveId" clId="{9C42E4DE-A4EE-4899-912D-CC2AC8F5DB5D}" dt="2026-10-18T02:22:01.965" v="15"/>
          <ac:picMkLst>
            <pc:docMk/>
            <pc:sldMk cId="1577321090" sldId="372"/>
            <ac:picMk id="10" creationId="{29BB4291-7856-BF59-CE56-447470822FEB}"/>
          </ac:picMkLst>
        </pc:picChg>
      </pc:sldChg>
    </pc:docChg>
  </pc:docChgLst>
  <pc:docChgLst>
    <pc:chgData name="יהודה טאוב" userId="80c2dbd02819b45c" providerId="LiveId" clId="{D75427E3-6567-469E-9404-CCBFB9F019AA}"/>
    <pc:docChg chg="delSld addSection delSection modSection">
      <pc:chgData name="יהודה טאוב" userId="80c2dbd02819b45c" providerId="LiveId" clId="{D75427E3-6567-469E-9404-CCBFB9F019AA}" dt="2024-09-18T12:45:18.098" v="12" actId="47"/>
      <pc:docMkLst>
        <pc:docMk/>
      </pc:docMkLst>
      <pc:sldChg chg="del">
        <pc:chgData name="יהודה טאוב" userId="80c2dbd02819b45c" providerId="LiveId" clId="{D75427E3-6567-469E-9404-CCBFB9F019AA}" dt="2024-09-18T12:43:23.371" v="0" actId="18676"/>
        <pc:sldMkLst>
          <pc:docMk/>
          <pc:sldMk cId="3250670041" sldId="256"/>
        </pc:sldMkLst>
      </pc:sldChg>
      <pc:sldChg chg="del">
        <pc:chgData name="יהודה טאוב" userId="80c2dbd02819b45c" providerId="LiveId" clId="{D75427E3-6567-469E-9404-CCBFB9F019AA}" dt="2024-09-18T12:44:42.845" v="7" actId="18676"/>
        <pc:sldMkLst>
          <pc:docMk/>
          <pc:sldMk cId="1403866223" sldId="288"/>
        </pc:sldMkLst>
      </pc:sldChg>
      <pc:sldChg chg="del">
        <pc:chgData name="יהודה טאוב" userId="80c2dbd02819b45c" providerId="LiveId" clId="{D75427E3-6567-469E-9404-CCBFB9F019AA}" dt="2024-09-18T12:44:42.845" v="7" actId="18676"/>
        <pc:sldMkLst>
          <pc:docMk/>
          <pc:sldMk cId="3154606102" sldId="289"/>
        </pc:sldMkLst>
      </pc:sldChg>
      <pc:sldChg chg="del">
        <pc:chgData name="יהודה טאוב" userId="80c2dbd02819b45c" providerId="LiveId" clId="{D75427E3-6567-469E-9404-CCBFB9F019AA}" dt="2024-09-18T12:44:42.845" v="7" actId="18676"/>
        <pc:sldMkLst>
          <pc:docMk/>
          <pc:sldMk cId="1402705753" sldId="290"/>
        </pc:sldMkLst>
      </pc:sldChg>
      <pc:sldChg chg="del">
        <pc:chgData name="יהודה טאוב" userId="80c2dbd02819b45c" providerId="LiveId" clId="{D75427E3-6567-469E-9404-CCBFB9F019AA}" dt="2024-09-18T12:44:42.845" v="7" actId="18676"/>
        <pc:sldMkLst>
          <pc:docMk/>
          <pc:sldMk cId="1564025355" sldId="291"/>
        </pc:sldMkLst>
      </pc:sldChg>
      <pc:sldChg chg="del">
        <pc:chgData name="יהודה טאוב" userId="80c2dbd02819b45c" providerId="LiveId" clId="{D75427E3-6567-469E-9404-CCBFB9F019AA}" dt="2024-09-18T12:44:42.845" v="7" actId="18676"/>
        <pc:sldMkLst>
          <pc:docMk/>
          <pc:sldMk cId="195060778" sldId="292"/>
        </pc:sldMkLst>
      </pc:sldChg>
      <pc:sldChg chg="del">
        <pc:chgData name="יהודה טאוב" userId="80c2dbd02819b45c" providerId="LiveId" clId="{D75427E3-6567-469E-9404-CCBFB9F019AA}" dt="2024-09-18T12:44:42.845" v="7" actId="18676"/>
        <pc:sldMkLst>
          <pc:docMk/>
          <pc:sldMk cId="2111290345" sldId="293"/>
        </pc:sldMkLst>
      </pc:sldChg>
      <pc:sldChg chg="del">
        <pc:chgData name="יהודה טאוב" userId="80c2dbd02819b45c" providerId="LiveId" clId="{D75427E3-6567-469E-9404-CCBFB9F019AA}" dt="2024-09-18T12:44:42.845" v="7" actId="18676"/>
        <pc:sldMkLst>
          <pc:docMk/>
          <pc:sldMk cId="4170149203" sldId="294"/>
        </pc:sldMkLst>
      </pc:sldChg>
      <pc:sldChg chg="del">
        <pc:chgData name="יהודה טאוב" userId="80c2dbd02819b45c" providerId="LiveId" clId="{D75427E3-6567-469E-9404-CCBFB9F019AA}" dt="2024-09-18T12:44:42.845" v="7" actId="18676"/>
        <pc:sldMkLst>
          <pc:docMk/>
          <pc:sldMk cId="3365453069" sldId="295"/>
        </pc:sldMkLst>
      </pc:sldChg>
      <pc:sldChg chg="del">
        <pc:chgData name="יהודה טאוב" userId="80c2dbd02819b45c" providerId="LiveId" clId="{D75427E3-6567-469E-9404-CCBFB9F019AA}" dt="2024-09-18T12:44:42.845" v="7" actId="18676"/>
        <pc:sldMkLst>
          <pc:docMk/>
          <pc:sldMk cId="3601199717" sldId="296"/>
        </pc:sldMkLst>
      </pc:sldChg>
      <pc:sldChg chg="del">
        <pc:chgData name="יהודה טאוב" userId="80c2dbd02819b45c" providerId="LiveId" clId="{D75427E3-6567-469E-9404-CCBFB9F019AA}" dt="2024-09-18T12:44:42.845" v="7" actId="18676"/>
        <pc:sldMkLst>
          <pc:docMk/>
          <pc:sldMk cId="3262720325" sldId="297"/>
        </pc:sldMkLst>
      </pc:sldChg>
      <pc:sldChg chg="del">
        <pc:chgData name="יהודה טאוב" userId="80c2dbd02819b45c" providerId="LiveId" clId="{D75427E3-6567-469E-9404-CCBFB9F019AA}" dt="2024-09-18T12:44:42.845" v="7" actId="18676"/>
        <pc:sldMkLst>
          <pc:docMk/>
          <pc:sldMk cId="2971178235" sldId="298"/>
        </pc:sldMkLst>
      </pc:sldChg>
      <pc:sldChg chg="del">
        <pc:chgData name="יהודה טאוב" userId="80c2dbd02819b45c" providerId="LiveId" clId="{D75427E3-6567-469E-9404-CCBFB9F019AA}" dt="2024-09-18T12:44:42.845" v="7" actId="18676"/>
        <pc:sldMkLst>
          <pc:docMk/>
          <pc:sldMk cId="1633171527" sldId="299"/>
        </pc:sldMkLst>
      </pc:sldChg>
      <pc:sldChg chg="del">
        <pc:chgData name="יהודה טאוב" userId="80c2dbd02819b45c" providerId="LiveId" clId="{D75427E3-6567-469E-9404-CCBFB9F019AA}" dt="2024-09-18T12:44:42.845" v="7" actId="18676"/>
        <pc:sldMkLst>
          <pc:docMk/>
          <pc:sldMk cId="2376211924" sldId="300"/>
        </pc:sldMkLst>
      </pc:sldChg>
      <pc:sldChg chg="del">
        <pc:chgData name="יהודה טאוב" userId="80c2dbd02819b45c" providerId="LiveId" clId="{D75427E3-6567-469E-9404-CCBFB9F019AA}" dt="2024-09-18T12:44:42.845" v="7" actId="18676"/>
        <pc:sldMkLst>
          <pc:docMk/>
          <pc:sldMk cId="2707680759" sldId="301"/>
        </pc:sldMkLst>
      </pc:sldChg>
      <pc:sldChg chg="del">
        <pc:chgData name="יהודה טאוב" userId="80c2dbd02819b45c" providerId="LiveId" clId="{D75427E3-6567-469E-9404-CCBFB9F019AA}" dt="2024-09-18T12:44:42.845" v="7" actId="18676"/>
        <pc:sldMkLst>
          <pc:docMk/>
          <pc:sldMk cId="975226042" sldId="302"/>
        </pc:sldMkLst>
      </pc:sldChg>
      <pc:sldChg chg="del">
        <pc:chgData name="יהודה טאוב" userId="80c2dbd02819b45c" providerId="LiveId" clId="{D75427E3-6567-469E-9404-CCBFB9F019AA}" dt="2024-09-18T12:44:42.845" v="7" actId="18676"/>
        <pc:sldMkLst>
          <pc:docMk/>
          <pc:sldMk cId="1591488162" sldId="303"/>
        </pc:sldMkLst>
      </pc:sldChg>
      <pc:sldChg chg="del">
        <pc:chgData name="יהודה טאוב" userId="80c2dbd02819b45c" providerId="LiveId" clId="{D75427E3-6567-469E-9404-CCBFB9F019AA}" dt="2024-09-18T12:43:30.047" v="1" actId="18676"/>
        <pc:sldMkLst>
          <pc:docMk/>
          <pc:sldMk cId="4268374826" sldId="304"/>
        </pc:sldMkLst>
      </pc:sldChg>
      <pc:sldChg chg="del">
        <pc:chgData name="יהודה טאוב" userId="80c2dbd02819b45c" providerId="LiveId" clId="{D75427E3-6567-469E-9404-CCBFB9F019AA}" dt="2024-09-18T12:43:30.047" v="1" actId="18676"/>
        <pc:sldMkLst>
          <pc:docMk/>
          <pc:sldMk cId="2624513133" sldId="305"/>
        </pc:sldMkLst>
      </pc:sldChg>
      <pc:sldChg chg="del">
        <pc:chgData name="יהודה טאוב" userId="80c2dbd02819b45c" providerId="LiveId" clId="{D75427E3-6567-469E-9404-CCBFB9F019AA}" dt="2024-09-18T12:44:42.845" v="7" actId="18676"/>
        <pc:sldMkLst>
          <pc:docMk/>
          <pc:sldMk cId="3716011088" sldId="306"/>
        </pc:sldMkLst>
      </pc:sldChg>
      <pc:sldChg chg="del">
        <pc:chgData name="יהודה טאוב" userId="80c2dbd02819b45c" providerId="LiveId" clId="{D75427E3-6567-469E-9404-CCBFB9F019AA}" dt="2024-09-18T12:44:42.845" v="7" actId="18676"/>
        <pc:sldMkLst>
          <pc:docMk/>
          <pc:sldMk cId="1086114266" sldId="307"/>
        </pc:sldMkLst>
      </pc:sldChg>
      <pc:sldChg chg="del">
        <pc:chgData name="יהודה טאוב" userId="80c2dbd02819b45c" providerId="LiveId" clId="{D75427E3-6567-469E-9404-CCBFB9F019AA}" dt="2024-09-18T12:44:42.845" v="7" actId="18676"/>
        <pc:sldMkLst>
          <pc:docMk/>
          <pc:sldMk cId="863791602" sldId="308"/>
        </pc:sldMkLst>
      </pc:sldChg>
      <pc:sldChg chg="del">
        <pc:chgData name="יהודה טאוב" userId="80c2dbd02819b45c" providerId="LiveId" clId="{D75427E3-6567-469E-9404-CCBFB9F019AA}" dt="2024-09-18T12:43:33.745" v="2" actId="18676"/>
        <pc:sldMkLst>
          <pc:docMk/>
          <pc:sldMk cId="2903737247" sldId="309"/>
        </pc:sldMkLst>
      </pc:sldChg>
      <pc:sldChg chg="del">
        <pc:chgData name="יהודה טאוב" userId="80c2dbd02819b45c" providerId="LiveId" clId="{D75427E3-6567-469E-9404-CCBFB9F019AA}" dt="2024-09-18T12:43:37.601" v="3" actId="18676"/>
        <pc:sldMkLst>
          <pc:docMk/>
          <pc:sldMk cId="2492684909" sldId="310"/>
        </pc:sldMkLst>
      </pc:sldChg>
      <pc:sldChg chg="del">
        <pc:chgData name="יהודה טאוב" userId="80c2dbd02819b45c" providerId="LiveId" clId="{D75427E3-6567-469E-9404-CCBFB9F019AA}" dt="2024-09-18T12:44:42.845" v="7" actId="18676"/>
        <pc:sldMkLst>
          <pc:docMk/>
          <pc:sldMk cId="1111373316" sldId="311"/>
        </pc:sldMkLst>
      </pc:sldChg>
      <pc:sldChg chg="del">
        <pc:chgData name="יהודה טאוב" userId="80c2dbd02819b45c" providerId="LiveId" clId="{D75427E3-6567-469E-9404-CCBFB9F019AA}" dt="2024-09-18T12:43:37.601" v="3" actId="18676"/>
        <pc:sldMkLst>
          <pc:docMk/>
          <pc:sldMk cId="2342188112" sldId="312"/>
        </pc:sldMkLst>
      </pc:sldChg>
      <pc:sldChg chg="del">
        <pc:chgData name="יהודה טאוב" userId="80c2dbd02819b45c" providerId="LiveId" clId="{D75427E3-6567-469E-9404-CCBFB9F019AA}" dt="2024-09-18T12:43:37.601" v="3" actId="18676"/>
        <pc:sldMkLst>
          <pc:docMk/>
          <pc:sldMk cId="577855745" sldId="313"/>
        </pc:sldMkLst>
      </pc:sldChg>
      <pc:sldChg chg="del">
        <pc:chgData name="יהודה טאוב" userId="80c2dbd02819b45c" providerId="LiveId" clId="{D75427E3-6567-469E-9404-CCBFB9F019AA}" dt="2024-09-18T12:44:42.845" v="7" actId="18676"/>
        <pc:sldMkLst>
          <pc:docMk/>
          <pc:sldMk cId="4127886524" sldId="314"/>
        </pc:sldMkLst>
      </pc:sldChg>
      <pc:sldChg chg="del">
        <pc:chgData name="יהודה טאוב" userId="80c2dbd02819b45c" providerId="LiveId" clId="{D75427E3-6567-469E-9404-CCBFB9F019AA}" dt="2024-09-18T12:44:42.845" v="7" actId="18676"/>
        <pc:sldMkLst>
          <pc:docMk/>
          <pc:sldMk cId="601143694" sldId="315"/>
        </pc:sldMkLst>
      </pc:sldChg>
      <pc:sldChg chg="del">
        <pc:chgData name="יהודה טאוב" userId="80c2dbd02819b45c" providerId="LiveId" clId="{D75427E3-6567-469E-9404-CCBFB9F019AA}" dt="2024-09-18T12:44:42.845" v="7" actId="18676"/>
        <pc:sldMkLst>
          <pc:docMk/>
          <pc:sldMk cId="177269773" sldId="316"/>
        </pc:sldMkLst>
      </pc:sldChg>
      <pc:sldChg chg="del">
        <pc:chgData name="יהודה טאוב" userId="80c2dbd02819b45c" providerId="LiveId" clId="{D75427E3-6567-469E-9404-CCBFB9F019AA}" dt="2024-09-18T12:44:42.845" v="7" actId="18676"/>
        <pc:sldMkLst>
          <pc:docMk/>
          <pc:sldMk cId="1436492820" sldId="317"/>
        </pc:sldMkLst>
      </pc:sldChg>
      <pc:sldChg chg="del">
        <pc:chgData name="יהודה טאוב" userId="80c2dbd02819b45c" providerId="LiveId" clId="{D75427E3-6567-469E-9404-CCBFB9F019AA}" dt="2024-09-18T12:44:42.845" v="7" actId="18676"/>
        <pc:sldMkLst>
          <pc:docMk/>
          <pc:sldMk cId="2912486600" sldId="318"/>
        </pc:sldMkLst>
      </pc:sldChg>
      <pc:sldChg chg="del">
        <pc:chgData name="יהודה טאוב" userId="80c2dbd02819b45c" providerId="LiveId" clId="{D75427E3-6567-469E-9404-CCBFB9F019AA}" dt="2024-09-18T12:45:09.735" v="11" actId="18676"/>
        <pc:sldMkLst>
          <pc:docMk/>
          <pc:sldMk cId="3080367728" sldId="319"/>
        </pc:sldMkLst>
      </pc:sldChg>
      <pc:sldChg chg="del">
        <pc:chgData name="יהודה טאוב" userId="80c2dbd02819b45c" providerId="LiveId" clId="{D75427E3-6567-469E-9404-CCBFB9F019AA}" dt="2024-09-18T12:45:09.735" v="11" actId="18676"/>
        <pc:sldMkLst>
          <pc:docMk/>
          <pc:sldMk cId="3215478819" sldId="323"/>
        </pc:sldMkLst>
      </pc:sldChg>
      <pc:sldChg chg="del">
        <pc:chgData name="יהודה טאוב" userId="80c2dbd02819b45c" providerId="LiveId" clId="{D75427E3-6567-469E-9404-CCBFB9F019AA}" dt="2024-09-18T12:45:09.735" v="11" actId="18676"/>
        <pc:sldMkLst>
          <pc:docMk/>
          <pc:sldMk cId="2591887970" sldId="324"/>
        </pc:sldMkLst>
      </pc:sldChg>
      <pc:sldChg chg="del">
        <pc:chgData name="יהודה טאוב" userId="80c2dbd02819b45c" providerId="LiveId" clId="{D75427E3-6567-469E-9404-CCBFB9F019AA}" dt="2024-09-18T12:43:33.745" v="2" actId="18676"/>
        <pc:sldMkLst>
          <pc:docMk/>
          <pc:sldMk cId="4228119572" sldId="329"/>
        </pc:sldMkLst>
      </pc:sldChg>
      <pc:sldChg chg="del">
        <pc:chgData name="יהודה טאוב" userId="80c2dbd02819b45c" providerId="LiveId" clId="{D75427E3-6567-469E-9404-CCBFB9F019AA}" dt="2024-09-18T12:43:33.745" v="2" actId="18676"/>
        <pc:sldMkLst>
          <pc:docMk/>
          <pc:sldMk cId="623801725" sldId="334"/>
        </pc:sldMkLst>
      </pc:sldChg>
      <pc:sldChg chg="del">
        <pc:chgData name="יהודה טאוב" userId="80c2dbd02819b45c" providerId="LiveId" clId="{D75427E3-6567-469E-9404-CCBFB9F019AA}" dt="2024-09-18T12:45:09.735" v="11" actId="18676"/>
        <pc:sldMkLst>
          <pc:docMk/>
          <pc:sldMk cId="620326966" sldId="335"/>
        </pc:sldMkLst>
      </pc:sldChg>
      <pc:sldChg chg="del">
        <pc:chgData name="יהודה טאוב" userId="80c2dbd02819b45c" providerId="LiveId" clId="{D75427E3-6567-469E-9404-CCBFB9F019AA}" dt="2024-09-18T12:45:09.735" v="11" actId="18676"/>
        <pc:sldMkLst>
          <pc:docMk/>
          <pc:sldMk cId="971888745" sldId="336"/>
        </pc:sldMkLst>
      </pc:sldChg>
      <pc:sldChg chg="del">
        <pc:chgData name="יהודה טאוב" userId="80c2dbd02819b45c" providerId="LiveId" clId="{D75427E3-6567-469E-9404-CCBFB9F019AA}" dt="2024-09-18T12:44:42.845" v="7" actId="18676"/>
        <pc:sldMkLst>
          <pc:docMk/>
          <pc:sldMk cId="715589679" sldId="337"/>
        </pc:sldMkLst>
      </pc:sldChg>
      <pc:sldChg chg="del">
        <pc:chgData name="יהודה טאוב" userId="80c2dbd02819b45c" providerId="LiveId" clId="{D75427E3-6567-469E-9404-CCBFB9F019AA}" dt="2024-09-18T12:44:42.845" v="7" actId="18676"/>
        <pc:sldMkLst>
          <pc:docMk/>
          <pc:sldMk cId="3951022998" sldId="338"/>
        </pc:sldMkLst>
      </pc:sldChg>
      <pc:sldChg chg="del">
        <pc:chgData name="יהודה טאוב" userId="80c2dbd02819b45c" providerId="LiveId" clId="{D75427E3-6567-469E-9404-CCBFB9F019AA}" dt="2024-09-18T12:44:42.845" v="7" actId="18676"/>
        <pc:sldMkLst>
          <pc:docMk/>
          <pc:sldMk cId="1324956747" sldId="339"/>
        </pc:sldMkLst>
      </pc:sldChg>
      <pc:sldChg chg="del">
        <pc:chgData name="יהודה טאוב" userId="80c2dbd02819b45c" providerId="LiveId" clId="{D75427E3-6567-469E-9404-CCBFB9F019AA}" dt="2024-09-18T12:44:42.845" v="7" actId="18676"/>
        <pc:sldMkLst>
          <pc:docMk/>
          <pc:sldMk cId="3946818914" sldId="340"/>
        </pc:sldMkLst>
      </pc:sldChg>
      <pc:sldChg chg="del">
        <pc:chgData name="יהודה טאוב" userId="80c2dbd02819b45c" providerId="LiveId" clId="{D75427E3-6567-469E-9404-CCBFB9F019AA}" dt="2024-09-18T12:44:42.845" v="7" actId="18676"/>
        <pc:sldMkLst>
          <pc:docMk/>
          <pc:sldMk cId="1912021687" sldId="341"/>
        </pc:sldMkLst>
      </pc:sldChg>
      <pc:sldChg chg="del">
        <pc:chgData name="יהודה טאוב" userId="80c2dbd02819b45c" providerId="LiveId" clId="{D75427E3-6567-469E-9404-CCBFB9F019AA}" dt="2024-09-18T12:44:42.845" v="7" actId="18676"/>
        <pc:sldMkLst>
          <pc:docMk/>
          <pc:sldMk cId="2894756224" sldId="342"/>
        </pc:sldMkLst>
      </pc:sldChg>
      <pc:sldChg chg="del">
        <pc:chgData name="יהודה טאוב" userId="80c2dbd02819b45c" providerId="LiveId" clId="{D75427E3-6567-469E-9404-CCBFB9F019AA}" dt="2024-09-18T12:44:42.845" v="7" actId="18676"/>
        <pc:sldMkLst>
          <pc:docMk/>
          <pc:sldMk cId="1947562298" sldId="343"/>
        </pc:sldMkLst>
      </pc:sldChg>
      <pc:sldChg chg="del">
        <pc:chgData name="יהודה טאוב" userId="80c2dbd02819b45c" providerId="LiveId" clId="{D75427E3-6567-469E-9404-CCBFB9F019AA}" dt="2024-09-18T12:44:42.845" v="7" actId="18676"/>
        <pc:sldMkLst>
          <pc:docMk/>
          <pc:sldMk cId="2343343316" sldId="344"/>
        </pc:sldMkLst>
      </pc:sldChg>
      <pc:sldChg chg="del">
        <pc:chgData name="יהודה טאוב" userId="80c2dbd02819b45c" providerId="LiveId" clId="{D75427E3-6567-469E-9404-CCBFB9F019AA}" dt="2024-09-18T12:43:37.601" v="3" actId="18676"/>
        <pc:sldMkLst>
          <pc:docMk/>
          <pc:sldMk cId="3283221499" sldId="345"/>
        </pc:sldMkLst>
      </pc:sldChg>
      <pc:sldChg chg="del">
        <pc:chgData name="יהודה טאוב" userId="80c2dbd02819b45c" providerId="LiveId" clId="{D75427E3-6567-469E-9404-CCBFB9F019AA}" dt="2024-09-18T12:43:30.047" v="1" actId="18676"/>
        <pc:sldMkLst>
          <pc:docMk/>
          <pc:sldMk cId="1303608468" sldId="346"/>
        </pc:sldMkLst>
      </pc:sldChg>
      <pc:sldChg chg="del">
        <pc:chgData name="יהודה טאוב" userId="80c2dbd02819b45c" providerId="LiveId" clId="{D75427E3-6567-469E-9404-CCBFB9F019AA}" dt="2024-09-18T12:43:33.745" v="2" actId="18676"/>
        <pc:sldMkLst>
          <pc:docMk/>
          <pc:sldMk cId="2723545412" sldId="347"/>
        </pc:sldMkLst>
      </pc:sldChg>
      <pc:sldChg chg="del">
        <pc:chgData name="יהודה טאוב" userId="80c2dbd02819b45c" providerId="LiveId" clId="{D75427E3-6567-469E-9404-CCBFB9F019AA}" dt="2024-09-18T12:44:42.845" v="7" actId="18676"/>
        <pc:sldMkLst>
          <pc:docMk/>
          <pc:sldMk cId="2085682487" sldId="348"/>
        </pc:sldMkLst>
      </pc:sldChg>
      <pc:sldChg chg="del">
        <pc:chgData name="יהודה טאוב" userId="80c2dbd02819b45c" providerId="LiveId" clId="{D75427E3-6567-469E-9404-CCBFB9F019AA}" dt="2024-09-18T12:44:42.845" v="7" actId="18676"/>
        <pc:sldMkLst>
          <pc:docMk/>
          <pc:sldMk cId="1117850005" sldId="349"/>
        </pc:sldMkLst>
      </pc:sldChg>
      <pc:sldChg chg="del">
        <pc:chgData name="יהודה טאוב" userId="80c2dbd02819b45c" providerId="LiveId" clId="{D75427E3-6567-469E-9404-CCBFB9F019AA}" dt="2024-09-18T12:44:42.845" v="7" actId="18676"/>
        <pc:sldMkLst>
          <pc:docMk/>
          <pc:sldMk cId="502353251" sldId="350"/>
        </pc:sldMkLst>
      </pc:sldChg>
      <pc:sldChg chg="del">
        <pc:chgData name="יהודה טאוב" userId="80c2dbd02819b45c" providerId="LiveId" clId="{D75427E3-6567-469E-9404-CCBFB9F019AA}" dt="2024-09-18T12:43:23.371" v="0" actId="18676"/>
        <pc:sldMkLst>
          <pc:docMk/>
          <pc:sldMk cId="2451574055" sldId="351"/>
        </pc:sldMkLst>
      </pc:sldChg>
      <pc:sldChg chg="del">
        <pc:chgData name="יהודה טאוב" userId="80c2dbd02819b45c" providerId="LiveId" clId="{D75427E3-6567-469E-9404-CCBFB9F019AA}" dt="2024-09-18T12:43:23.371" v="0" actId="18676"/>
        <pc:sldMkLst>
          <pc:docMk/>
          <pc:sldMk cId="2159087255" sldId="352"/>
        </pc:sldMkLst>
      </pc:sldChg>
      <pc:sldChg chg="del">
        <pc:chgData name="יהודה טאוב" userId="80c2dbd02819b45c" providerId="LiveId" clId="{D75427E3-6567-469E-9404-CCBFB9F019AA}" dt="2024-09-18T12:44:42.845" v="7" actId="18676"/>
        <pc:sldMkLst>
          <pc:docMk/>
          <pc:sldMk cId="2410477512" sldId="353"/>
        </pc:sldMkLst>
      </pc:sldChg>
      <pc:sldChg chg="del">
        <pc:chgData name="יהודה טאוב" userId="80c2dbd02819b45c" providerId="LiveId" clId="{D75427E3-6567-469E-9404-CCBFB9F019AA}" dt="2024-09-18T12:45:18.098" v="12" actId="47"/>
        <pc:sldMkLst>
          <pc:docMk/>
          <pc:sldMk cId="4153457021" sldId="355"/>
        </pc:sldMkLst>
      </pc:sldChg>
      <pc:sldChg chg="del">
        <pc:chgData name="יהודה טאוב" userId="80c2dbd02819b45c" providerId="LiveId" clId="{D75427E3-6567-469E-9404-CCBFB9F019AA}" dt="2024-09-18T12:44:42.845" v="7" actId="18676"/>
        <pc:sldMkLst>
          <pc:docMk/>
          <pc:sldMk cId="3831153900" sldId="356"/>
        </pc:sldMkLst>
      </pc:sldChg>
      <pc:sldChg chg="del">
        <pc:chgData name="יהודה טאוב" userId="80c2dbd02819b45c" providerId="LiveId" clId="{D75427E3-6567-469E-9404-CCBFB9F019AA}" dt="2024-09-18T12:44:42.845" v="7" actId="18676"/>
        <pc:sldMkLst>
          <pc:docMk/>
          <pc:sldMk cId="1098068" sldId="357"/>
        </pc:sldMkLst>
      </pc:sldChg>
      <pc:sldChg chg="del">
        <pc:chgData name="יהודה טאוב" userId="80c2dbd02819b45c" providerId="LiveId" clId="{D75427E3-6567-469E-9404-CCBFB9F019AA}" dt="2024-09-18T12:43:30.047" v="1" actId="18676"/>
        <pc:sldMkLst>
          <pc:docMk/>
          <pc:sldMk cId="2872252326" sldId="358"/>
        </pc:sldMkLst>
      </pc:sldChg>
      <pc:sldChg chg="del">
        <pc:chgData name="יהודה טאוב" userId="80c2dbd02819b45c" providerId="LiveId" clId="{D75427E3-6567-469E-9404-CCBFB9F019AA}" dt="2024-09-18T12:43:37.601" v="3" actId="18676"/>
        <pc:sldMkLst>
          <pc:docMk/>
          <pc:sldMk cId="1235526840" sldId="359"/>
        </pc:sldMkLst>
      </pc:sldChg>
      <pc:sldChg chg="del">
        <pc:chgData name="יהודה טאוב" userId="80c2dbd02819b45c" providerId="LiveId" clId="{D75427E3-6567-469E-9404-CCBFB9F019AA}" dt="2024-09-18T12:44:51.249" v="8" actId="2696"/>
        <pc:sldMkLst>
          <pc:docMk/>
          <pc:sldMk cId="268623058" sldId="360"/>
        </pc:sldMkLst>
      </pc:sldChg>
      <pc:sldChg chg="del">
        <pc:chgData name="יהודה טאוב" userId="80c2dbd02819b45c" providerId="LiveId" clId="{D75427E3-6567-469E-9404-CCBFB9F019AA}" dt="2024-09-18T12:44:42.845" v="7" actId="18676"/>
        <pc:sldMkLst>
          <pc:docMk/>
          <pc:sldMk cId="3683455406" sldId="361"/>
        </pc:sldMkLst>
      </pc:sldChg>
      <pc:sldChg chg="del">
        <pc:chgData name="יהודה טאוב" userId="80c2dbd02819b45c" providerId="LiveId" clId="{D75427E3-6567-469E-9404-CCBFB9F019AA}" dt="2024-09-18T12:44:42.845" v="7" actId="18676"/>
        <pc:sldMkLst>
          <pc:docMk/>
          <pc:sldMk cId="3545345164" sldId="362"/>
        </pc:sldMkLst>
      </pc:sldChg>
      <pc:sldChg chg="del">
        <pc:chgData name="יהודה טאוב" userId="80c2dbd02819b45c" providerId="LiveId" clId="{D75427E3-6567-469E-9404-CCBFB9F019AA}" dt="2024-09-18T12:45:09.735" v="11" actId="18676"/>
        <pc:sldMkLst>
          <pc:docMk/>
          <pc:sldMk cId="1011466029" sldId="363"/>
        </pc:sldMkLst>
      </pc:sldChg>
      <pc:sldChg chg="del">
        <pc:chgData name="יהודה טאוב" userId="80c2dbd02819b45c" providerId="LiveId" clId="{D75427E3-6567-469E-9404-CCBFB9F019AA}" dt="2024-09-18T12:45:09.735" v="11" actId="18676"/>
        <pc:sldMkLst>
          <pc:docMk/>
          <pc:sldMk cId="3512990" sldId="364"/>
        </pc:sldMkLst>
      </pc:sldChg>
      <pc:sldChg chg="del">
        <pc:chgData name="יהודה טאוב" userId="80c2dbd02819b45c" providerId="LiveId" clId="{D75427E3-6567-469E-9404-CCBFB9F019AA}" dt="2024-09-18T12:45:09.735" v="11" actId="18676"/>
        <pc:sldMkLst>
          <pc:docMk/>
          <pc:sldMk cId="1911340304" sldId="365"/>
        </pc:sldMkLst>
      </pc:sldChg>
      <pc:sldChg chg="del">
        <pc:chgData name="יהודה טאוב" userId="80c2dbd02819b45c" providerId="LiveId" clId="{D75427E3-6567-469E-9404-CCBFB9F019AA}" dt="2024-09-18T12:43:37.601" v="3" actId="18676"/>
        <pc:sldMkLst>
          <pc:docMk/>
          <pc:sldMk cId="4274661653" sldId="366"/>
        </pc:sldMkLst>
      </pc:sldChg>
      <pc:sldChg chg="del">
        <pc:chgData name="יהודה טאוב" userId="80c2dbd02819b45c" providerId="LiveId" clId="{D75427E3-6567-469E-9404-CCBFB9F019AA}" dt="2024-09-18T12:43:37.601" v="3" actId="18676"/>
        <pc:sldMkLst>
          <pc:docMk/>
          <pc:sldMk cId="3952447970" sldId="367"/>
        </pc:sldMkLst>
      </pc:sldChg>
    </pc:docChg>
  </pc:docChgLst>
  <pc:docChgLst>
    <pc:chgData name="יהודה טאוב" userId="80c2dbd02819b45c" providerId="LiveId" clId="{0540078C-CFA4-413A-9964-20962C4C86A7}"/>
    <pc:docChg chg="modSld">
      <pc:chgData name="יהודה טאוב" userId="80c2dbd02819b45c" providerId="LiveId" clId="{0540078C-CFA4-413A-9964-20962C4C86A7}" dt="2024-10-28T09:27:31.573" v="2" actId="1076"/>
      <pc:docMkLst>
        <pc:docMk/>
      </pc:docMkLst>
      <pc:sldChg chg="modSp mod">
        <pc:chgData name="יהודה טאוב" userId="80c2dbd02819b45c" providerId="LiveId" clId="{0540078C-CFA4-413A-9964-20962C4C86A7}" dt="2024-10-28T09:27:28.794" v="1" actId="1076"/>
        <pc:sldMkLst>
          <pc:docMk/>
          <pc:sldMk cId="2968478835" sldId="320"/>
        </pc:sldMkLst>
        <pc:picChg chg="mod">
          <ac:chgData name="יהודה טאוב" userId="80c2dbd02819b45c" providerId="LiveId" clId="{0540078C-CFA4-413A-9964-20962C4C86A7}" dt="2024-10-28T09:27:28.794" v="1" actId="1076"/>
          <ac:picMkLst>
            <pc:docMk/>
            <pc:sldMk cId="2968478835" sldId="320"/>
            <ac:picMk id="7" creationId="{9126AD82-20EE-4EB8-6BCC-B699989FBADB}"/>
          </ac:picMkLst>
        </pc:picChg>
      </pc:sldChg>
      <pc:sldChg chg="modSp mod">
        <pc:chgData name="יהודה טאוב" userId="80c2dbd02819b45c" providerId="LiveId" clId="{0540078C-CFA4-413A-9964-20962C4C86A7}" dt="2024-10-28T09:27:31.573" v="2" actId="1076"/>
        <pc:sldMkLst>
          <pc:docMk/>
          <pc:sldMk cId="3794757774" sldId="368"/>
        </pc:sldMkLst>
        <pc:picChg chg="mod">
          <ac:chgData name="יהודה טאוב" userId="80c2dbd02819b45c" providerId="LiveId" clId="{0540078C-CFA4-413A-9964-20962C4C86A7}" dt="2024-10-28T09:27:31.573" v="2" actId="1076"/>
          <ac:picMkLst>
            <pc:docMk/>
            <pc:sldMk cId="3794757774" sldId="368"/>
            <ac:picMk id="20" creationId="{D7DF4026-1248-978A-9EE7-42A56FFBC95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0898" y="0"/>
            <a:ext cx="2971800" cy="458788"/>
          </a:xfrm>
          <a:prstGeom prst="rect">
            <a:avLst/>
          </a:prstGeom>
        </p:spPr>
        <p:txBody>
          <a:bodyPr vert="horz" lIns="91440" tIns="45720" rIns="91440" bIns="45720" rtlCol="1"/>
          <a:lstStyle>
            <a:lvl1pPr algn="r" rtl="1">
              <a:defRPr sz="1200"/>
            </a:lvl1pPr>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1336" y="0"/>
            <a:ext cx="2971800" cy="458788"/>
          </a:xfrm>
          <a:prstGeom prst="rect">
            <a:avLst/>
          </a:prstGeom>
        </p:spPr>
        <p:txBody>
          <a:bodyPr vert="horz" lIns="91440" tIns="45720" rIns="91440" bIns="45720" rtlCol="1"/>
          <a:lstStyle>
            <a:lvl1pPr algn="r" rtl="1">
              <a:defRPr sz="1200"/>
            </a:lvl1pPr>
          </a:lstStyle>
          <a:p>
            <a:pPr algn="l" rtl="1"/>
            <a:fld id="{9AB775E0-7547-43B4-A042-B778D6DEF0F0}" type="datetime1">
              <a:rPr lang="he-IL" smtClean="0">
                <a:latin typeface="Tahoma" panose="020B0604030504040204" pitchFamily="34" charset="0"/>
                <a:ea typeface="Tahoma" panose="020B0604030504040204" pitchFamily="34" charset="0"/>
                <a:cs typeface="Tahoma" panose="020B0604030504040204" pitchFamily="34" charset="0"/>
              </a:rPr>
              <a:pPr algn="l" rtl="1"/>
              <a:t>ז'/חשון/תשפ"ז</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0898" y="8685213"/>
            <a:ext cx="2971800" cy="458787"/>
          </a:xfrm>
          <a:prstGeom prst="rect">
            <a:avLst/>
          </a:prstGeom>
        </p:spPr>
        <p:txBody>
          <a:bodyPr vert="horz" lIns="91440" tIns="45720" rIns="91440" bIns="45720" rtlCol="1" anchor="b"/>
          <a:lstStyle>
            <a:lvl1pPr algn="r" rtl="1">
              <a:defRPr sz="1200"/>
            </a:lvl1pPr>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1336" y="8685213"/>
            <a:ext cx="2971800" cy="458787"/>
          </a:xfrm>
          <a:prstGeom prst="rect">
            <a:avLst/>
          </a:prstGeom>
        </p:spPr>
        <p:txBody>
          <a:bodyPr vert="horz" lIns="91440" tIns="45720" rIns="91440" bIns="45720" rtlCol="1" anchor="b"/>
          <a:lstStyle>
            <a:lvl1pPr algn="r" rtl="1">
              <a:defRPr sz="1200"/>
            </a:lvl1pPr>
          </a:lstStyle>
          <a:p>
            <a:pPr algn="l" rtl="1"/>
            <a:fld id="{7BAE14B8-3CC9-472D-9BC5-A84D80684DE2}"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3266"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3" name="מציין מיקום של תאריך 2"/>
          <p:cNvSpPr>
            <a:spLocks noGrp="1"/>
          </p:cNvSpPr>
          <p:nvPr>
            <p:ph type="dt" idx="1"/>
          </p:nvPr>
        </p:nvSpPr>
        <p:spPr>
          <a:xfrm>
            <a:off x="2442" y="349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31D00184-2C0B-46F6-ACC8-D1CF6D7D220A}" type="datetime1">
              <a:rPr lang="he-IL" noProof="0" smtClean="0"/>
              <a:pPr/>
              <a:t>ז'/חשון/תשפ"ז</a:t>
            </a:fld>
            <a:endParaRPr lang="he-IL" noProof="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a:off x="685800" y="4400550"/>
            <a:ext cx="5486400" cy="3086100"/>
          </a:xfrm>
          <a:prstGeom prst="rect">
            <a:avLst/>
          </a:prstGeom>
        </p:spPr>
        <p:txBody>
          <a:bodyPr vert="horz" lIns="91440" tIns="45720" rIns="91440" bIns="45720" rtlCol="1"/>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4"/>
          </p:nvPr>
        </p:nvSpPr>
        <p:spPr>
          <a:xfrm>
            <a:off x="3883266"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7" name="מציין מיקום של מספר שקופית 6"/>
          <p:cNvSpPr>
            <a:spLocks noGrp="1"/>
          </p:cNvSpPr>
          <p:nvPr>
            <p:ph type="sldNum" sz="quarter" idx="5"/>
          </p:nvPr>
        </p:nvSpPr>
        <p:spPr>
          <a:xfrm>
            <a:off x="2442" y="8688703"/>
            <a:ext cx="29718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7FB667E1-E601-4AAF-B95C-B25720D70A60}" type="slidenum">
              <a:rPr lang="he-IL" noProof="0" smtClean="0"/>
              <a:pPr/>
              <a:t>‹#›</a:t>
            </a:fld>
            <a:endParaRPr lang="he-IL" noProof="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10</a:t>
            </a:fld>
            <a:endParaRPr lang="he-IL" noProof="0"/>
          </a:p>
        </p:txBody>
      </p:sp>
    </p:spTree>
    <p:extLst>
      <p:ext uri="{BB962C8B-B14F-4D97-AF65-F5344CB8AC3E}">
        <p14:creationId xmlns:p14="http://schemas.microsoft.com/office/powerpoint/2010/main" val="3004092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4" name="קבוצה 3"/>
          <p:cNvGrpSpPr/>
          <p:nvPr/>
        </p:nvGrpSpPr>
        <p:grpSpPr>
          <a:xfrm rot="21351533" flipH="1">
            <a:off x="7279584" y="2575407"/>
            <a:ext cx="4688853" cy="2424835"/>
            <a:chOff x="-10068" y="2615721"/>
            <a:chExt cx="5488038" cy="2838132"/>
          </a:xfrm>
        </p:grpSpPr>
        <p:sp>
          <p:nvSpPr>
            <p:cNvPr id="5" name="צורה חופשית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 name="צורה חופשית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 name="צורה חופשית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40" name="קבוצה 39"/>
          <p:cNvGrpSpPr/>
          <p:nvPr/>
        </p:nvGrpSpPr>
        <p:grpSpPr>
          <a:xfrm rot="2611328" flipH="1">
            <a:off x="11606213" y="189622"/>
            <a:ext cx="517230" cy="587584"/>
            <a:chOff x="11036616" y="1071278"/>
            <a:chExt cx="1030189" cy="1170315"/>
          </a:xfrm>
        </p:grpSpPr>
        <p:sp>
          <p:nvSpPr>
            <p:cNvPr id="41"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49" name="צורה חופשית 500"/>
          <p:cNvSpPr>
            <a:spLocks/>
          </p:cNvSpPr>
          <p:nvPr/>
        </p:nvSpPr>
        <p:spPr bwMode="auto">
          <a:xfrm flipH="1">
            <a:off x="4767"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nvGrpSpPr>
          <p:cNvPr id="50" name="קבוצה 49"/>
          <p:cNvGrpSpPr/>
          <p:nvPr/>
        </p:nvGrpSpPr>
        <p:grpSpPr>
          <a:xfrm flipH="1">
            <a:off x="78708" y="6542"/>
            <a:ext cx="679129" cy="712528"/>
            <a:chOff x="11231706" y="127529"/>
            <a:chExt cx="679129" cy="712528"/>
          </a:xfrm>
        </p:grpSpPr>
        <p:sp>
          <p:nvSpPr>
            <p:cNvPr id="51" name="צורה חופשית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59" name="צורה חופשית 413"/>
          <p:cNvSpPr>
            <a:spLocks/>
          </p:cNvSpPr>
          <p:nvPr/>
        </p:nvSpPr>
        <p:spPr bwMode="auto">
          <a:xfrm flipH="1">
            <a:off x="26413"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414"/>
          <p:cNvSpPr>
            <a:spLocks/>
          </p:cNvSpPr>
          <p:nvPr/>
        </p:nvSpPr>
        <p:spPr bwMode="auto">
          <a:xfrm flipH="1">
            <a:off x="26413"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nvGrpSpPr>
          <p:cNvPr id="61" name="קבוצה 5"/>
          <p:cNvGrpSpPr>
            <a:grpSpLocks noChangeAspect="1"/>
          </p:cNvGrpSpPr>
          <p:nvPr/>
        </p:nvGrpSpPr>
        <p:grpSpPr bwMode="auto">
          <a:xfrm flipH="1">
            <a:off x="10312045" y="854145"/>
            <a:ext cx="1881474" cy="2341763"/>
            <a:chOff x="3000" y="1116"/>
            <a:chExt cx="1680" cy="2091"/>
          </a:xfrm>
        </p:grpSpPr>
        <p:sp>
          <p:nvSpPr>
            <p:cNvPr id="62" name="צורה חופשית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81" name="קבוצה 33"/>
          <p:cNvGrpSpPr>
            <a:grpSpLocks noChangeAspect="1"/>
          </p:cNvGrpSpPr>
          <p:nvPr/>
        </p:nvGrpSpPr>
        <p:grpSpPr bwMode="auto">
          <a:xfrm flipH="1">
            <a:off x="8603745" y="4544219"/>
            <a:ext cx="1873268" cy="2324202"/>
            <a:chOff x="3359" y="1523"/>
            <a:chExt cx="943" cy="1170"/>
          </a:xfrm>
        </p:grpSpPr>
        <p:sp>
          <p:nvSpPr>
            <p:cNvPr id="82" name="צורה חופשית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87" name="קבוצה 43"/>
          <p:cNvGrpSpPr>
            <a:grpSpLocks noChangeAspect="1"/>
          </p:cNvGrpSpPr>
          <p:nvPr/>
        </p:nvGrpSpPr>
        <p:grpSpPr bwMode="auto">
          <a:xfrm flipH="1">
            <a:off x="9526588" y="5011046"/>
            <a:ext cx="1497013" cy="1857375"/>
            <a:chOff x="3367" y="1523"/>
            <a:chExt cx="943" cy="1170"/>
          </a:xfrm>
        </p:grpSpPr>
        <p:sp>
          <p:nvSpPr>
            <p:cNvPr id="88"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3"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94" name="קבוצה 93"/>
          <p:cNvGrpSpPr/>
          <p:nvPr/>
        </p:nvGrpSpPr>
        <p:grpSpPr>
          <a:xfrm flipH="1">
            <a:off x="10517188" y="4350236"/>
            <a:ext cx="1696783" cy="2518186"/>
            <a:chOff x="-3496" y="4350236"/>
            <a:chExt cx="1696783" cy="2518186"/>
          </a:xfrm>
        </p:grpSpPr>
        <p:sp>
          <p:nvSpPr>
            <p:cNvPr id="95" name="צורה חופשית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99" name="קבוצה 43"/>
          <p:cNvGrpSpPr>
            <a:grpSpLocks noChangeAspect="1"/>
          </p:cNvGrpSpPr>
          <p:nvPr/>
        </p:nvGrpSpPr>
        <p:grpSpPr bwMode="auto">
          <a:xfrm flipH="1">
            <a:off x="7430166" y="4572470"/>
            <a:ext cx="1850498" cy="2295951"/>
            <a:chOff x="3367" y="1523"/>
            <a:chExt cx="943" cy="1170"/>
          </a:xfrm>
        </p:grpSpPr>
        <p:sp>
          <p:nvSpPr>
            <p:cNvPr id="100"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106" name="קבוצה 105"/>
          <p:cNvGrpSpPr/>
          <p:nvPr/>
        </p:nvGrpSpPr>
        <p:grpSpPr>
          <a:xfrm rot="20023646" flipH="1">
            <a:off x="36020" y="2895976"/>
            <a:ext cx="1030189" cy="1170315"/>
            <a:chOff x="11036616" y="1071278"/>
            <a:chExt cx="1030189" cy="1170315"/>
          </a:xfrm>
        </p:grpSpPr>
        <p:sp>
          <p:nvSpPr>
            <p:cNvPr id="107"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115" name="צורה חופשית 8"/>
          <p:cNvSpPr>
            <a:spLocks/>
          </p:cNvSpPr>
          <p:nvPr/>
        </p:nvSpPr>
        <p:spPr bwMode="auto">
          <a:xfrm flipH="1">
            <a:off x="7800089"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115"/>
          <p:cNvSpPr/>
          <p:nvPr/>
        </p:nvSpPr>
        <p:spPr>
          <a:xfrm flipH="1">
            <a:off x="8078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nvGrpSpPr>
          <p:cNvPr id="117" name="קבוצה 116"/>
          <p:cNvGrpSpPr/>
          <p:nvPr/>
        </p:nvGrpSpPr>
        <p:grpSpPr>
          <a:xfrm rot="21401427" flipH="1">
            <a:off x="8838033" y="2684218"/>
            <a:ext cx="2154692" cy="1686565"/>
            <a:chOff x="1175948" y="2708421"/>
            <a:chExt cx="2159248" cy="1690131"/>
          </a:xfrm>
        </p:grpSpPr>
        <p:sp>
          <p:nvSpPr>
            <p:cNvPr id="118" name="צורה חופשית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146" name="קבוצה 5"/>
          <p:cNvGrpSpPr>
            <a:grpSpLocks noChangeAspect="1"/>
          </p:cNvGrpSpPr>
          <p:nvPr/>
        </p:nvGrpSpPr>
        <p:grpSpPr bwMode="auto">
          <a:xfrm flipH="1">
            <a:off x="1589" y="4138360"/>
            <a:ext cx="3023057" cy="2719639"/>
            <a:chOff x="2887" y="1286"/>
            <a:chExt cx="1903" cy="1712"/>
          </a:xfrm>
        </p:grpSpPr>
        <p:sp>
          <p:nvSpPr>
            <p:cNvPr id="147" name="צורה חופשית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171" name="קבוצה 64"/>
          <p:cNvGrpSpPr>
            <a:grpSpLocks noChangeAspect="1"/>
          </p:cNvGrpSpPr>
          <p:nvPr/>
        </p:nvGrpSpPr>
        <p:grpSpPr bwMode="auto">
          <a:xfrm rot="8772501">
            <a:off x="347831" y="2338535"/>
            <a:ext cx="483752" cy="536662"/>
            <a:chOff x="2052" y="995"/>
            <a:chExt cx="768" cy="852"/>
          </a:xfrm>
        </p:grpSpPr>
        <p:sp>
          <p:nvSpPr>
            <p:cNvPr id="17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ctrTitle"/>
          </p:nvPr>
        </p:nvSpPr>
        <p:spPr>
          <a:xfrm flipH="1">
            <a:off x="150294" y="165020"/>
            <a:ext cx="9360418" cy="2263258"/>
          </a:xfrm>
        </p:spPr>
        <p:txBody>
          <a:bodyPr rtlCol="1" anchor="b">
            <a:normAutofit/>
          </a:bodyPr>
          <a:lstStyle>
            <a:lvl1pPr algn="ctr" rtl="1">
              <a:defRPr sz="66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כותרת משנה 2"/>
          <p:cNvSpPr>
            <a:spLocks noGrp="1"/>
          </p:cNvSpPr>
          <p:nvPr>
            <p:ph type="subTitle" idx="1"/>
          </p:nvPr>
        </p:nvSpPr>
        <p:spPr>
          <a:xfrm flipH="1">
            <a:off x="1372335" y="2476917"/>
            <a:ext cx="6916336" cy="1771600"/>
          </a:xfrm>
        </p:spPr>
        <p:txBody>
          <a:bodyPr rtlCol="1">
            <a:normAutofit/>
          </a:bodyPr>
          <a:lstStyle>
            <a:lvl1pPr marL="0" indent="0" algn="ctr" rtl="1">
              <a:spcBef>
                <a:spcPts val="0"/>
              </a:spcBef>
              <a:buNone/>
              <a:defRPr sz="4800" cap="none"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800"/>
            </a:lvl2pPr>
            <a:lvl3pPr marL="914400" indent="0" algn="ctr" rtl="1">
              <a:buNone/>
              <a:defRPr sz="24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1528572" y="1485900"/>
            <a:ext cx="9134856" cy="5441373"/>
          </a:xfrm>
        </p:spPr>
        <p:txBody>
          <a:bodyPr rtlCol="1"/>
          <a:lstStyle>
            <a:lvl1pPr algn="just" rtl="1">
              <a:defRPr/>
            </a:lvl1pPr>
            <a:lvl2pPr algn="r" rtl="1">
              <a:defRPr/>
            </a:lvl2pPr>
            <a:lvl3pPr algn="r" rtl="1">
              <a:defRPr/>
            </a:lvl3pPr>
            <a:lvl4pPr algn="r" rtl="1">
              <a:defRPr/>
            </a:lvl4pPr>
            <a:lvl5pPr algn="r" rtl="1">
              <a:defRPr/>
            </a:lvl5pPr>
            <a:lvl6pPr algn="r" rtl="1">
              <a:defRPr/>
            </a:lvl6pPr>
            <a:lvl7pPr algn="r" rtl="1">
              <a:defRPr/>
            </a:lvl7pPr>
            <a:lvl8pPr algn="r" rtl="1">
              <a:defRPr/>
            </a:lvl8pPr>
            <a:lvl9pPr algn="r" rtl="1">
              <a:defRPr/>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23491F72-118E-4E21-B152-A03186C962F9}" type="datetime1">
              <a:rPr lang="he-IL" noProof="0" smtClean="0"/>
              <a:pPr/>
              <a:t>ז'/חשון/תשפ"ז</a:t>
            </a:fld>
            <a:endParaRPr lang="he-IL" noProof="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noProof="0" smtClean="0"/>
              <a:pPr/>
              <a:t>‹#›</a:t>
            </a:fld>
            <a:endParaRPr lang="he-IL" noProof="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4000" y="1485900"/>
            <a:ext cx="9144001" cy="2933700"/>
          </a:xfrm>
        </p:spPr>
        <p:txBody>
          <a:bodyPr rtlCol="1" anchor="b">
            <a:normAutofit/>
          </a:bodyPr>
          <a:lstStyle>
            <a:lvl1pPr algn="r" rtl="1">
              <a:defRPr sz="5200" b="0"/>
            </a:lvl1p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1525587" y="4454034"/>
            <a:ext cx="9144000" cy="1184766"/>
          </a:xfrm>
        </p:spPr>
        <p:txBody>
          <a:bodyPr rtlCol="1" anchor="t">
            <a:normAutofit/>
          </a:bodyPr>
          <a:lstStyle>
            <a:lvl1pPr marL="0" indent="0" algn="r" rtl="1">
              <a:spcBef>
                <a:spcPts val="0"/>
              </a:spcBef>
              <a:buNone/>
              <a:defRPr sz="2400" cap="none" baseline="0">
                <a:solidFill>
                  <a:schemeClr val="tx1"/>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B95DA630-A5E6-4A36-AF39-CCECCDD83BD9}" type="datetime1">
              <a:rPr lang="he-IL" smtClean="0"/>
              <a:pPr/>
              <a:t>ז'/חשון/תשפ"ז</a:t>
            </a:fld>
            <a:endParaRPr lang="he-IL"/>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p>
        </p:txBody>
      </p:sp>
      <p:sp>
        <p:nvSpPr>
          <p:cNvPr id="3" name="מציין מיקום תוכן 2"/>
          <p:cNvSpPr>
            <a:spLocks noGrp="1"/>
          </p:cNvSpPr>
          <p:nvPr>
            <p:ph sz="half" idx="1"/>
          </p:nvPr>
        </p:nvSpPr>
        <p:spPr>
          <a:xfrm flipH="1">
            <a:off x="6182868"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4" name="מציין מיקום תוכן 3"/>
          <p:cNvSpPr>
            <a:spLocks noGrp="1"/>
          </p:cNvSpPr>
          <p:nvPr>
            <p:ph sz="half" idx="2"/>
          </p:nvPr>
        </p:nvSpPr>
        <p:spPr>
          <a:xfrm flipH="1">
            <a:off x="1534271"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992D9388-1B59-47A5-8771-8278ECC04254}" type="datetime1">
              <a:rPr lang="he-IL" noProof="0" smtClean="0"/>
              <a:pPr/>
              <a:t>ז'/חשון/תשפ"ז</a:t>
            </a:fld>
            <a:endParaRPr lang="he-IL" noProof="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noProof="0" smtClean="0"/>
              <a:pPr/>
              <a:t>‹#›</a:t>
            </a:fld>
            <a:endParaRPr lang="he-IL" noProof="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6182868"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flipH="1">
            <a:off x="6182868"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5" name="מציין מיקום טקסט 4"/>
          <p:cNvSpPr>
            <a:spLocks noGrp="1"/>
          </p:cNvSpPr>
          <p:nvPr>
            <p:ph type="body" sz="quarter" idx="3"/>
          </p:nvPr>
        </p:nvSpPr>
        <p:spPr>
          <a:xfrm flipH="1">
            <a:off x="1534271"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flipH="1">
            <a:off x="1534271"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8" name="מציין מיקום של כותרת תחתונה 7"/>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7" name="מציין מיקום של תאריך 6"/>
          <p:cNvSpPr>
            <a:spLocks noGrp="1"/>
          </p:cNvSpPr>
          <p:nvPr>
            <p:ph type="dt" sz="half" idx="10"/>
          </p:nvPr>
        </p:nvSpPr>
        <p:spPr>
          <a:xfrm flipH="1">
            <a:off x="2253026" y="6601968"/>
            <a:ext cx="1063198" cy="193933"/>
          </a:xfrm>
        </p:spPr>
        <p:txBody>
          <a:bodyPr rtlCol="1"/>
          <a:lstStyle>
            <a:lvl1pPr algn="l" rtl="1">
              <a:defRPr/>
            </a:lvl1pPr>
          </a:lstStyle>
          <a:p>
            <a:fld id="{94BD8F97-1688-429D-AABA-AA8A91B31040}" type="datetime1">
              <a:rPr lang="he-IL" smtClean="0"/>
              <a:pPr/>
              <a:t>ז'/חשון/תשפ"ז</a:t>
            </a:fld>
            <a:endParaRPr lang="he-IL"/>
          </a:p>
        </p:txBody>
      </p:sp>
      <p:sp>
        <p:nvSpPr>
          <p:cNvPr id="9" name="מציין מיקום של מספר שקופית 8"/>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smtClean="0"/>
              <a:pPr/>
              <a:t>‹#›</a:t>
            </a:fld>
            <a:endParaRPr lang="he-IL"/>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כותרת בלבד">
    <p:spTree>
      <p:nvGrpSpPr>
        <p:cNvPr id="1" name=""/>
        <p:cNvGrpSpPr/>
        <p:nvPr/>
      </p:nvGrpSpPr>
      <p:grpSpPr>
        <a:xfrm>
          <a:off x="0" y="0"/>
          <a:ext cx="0" cy="0"/>
          <a:chOff x="0" y="0"/>
          <a:chExt cx="0" cy="0"/>
        </a:xfrm>
      </p:grpSpPr>
      <p:sp>
        <p:nvSpPr>
          <p:cNvPr id="6" name="צורה חופשית 92"/>
          <p:cNvSpPr>
            <a:spLocks/>
          </p:cNvSpPr>
          <p:nvPr/>
        </p:nvSpPr>
        <p:spPr bwMode="auto">
          <a:xfrm flipH="1">
            <a:off x="3335475"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50"/>
          <p:cNvSpPr>
            <a:spLocks/>
          </p:cNvSpPr>
          <p:nvPr/>
        </p:nvSpPr>
        <p:spPr bwMode="auto">
          <a:xfrm flipH="1">
            <a:off x="1829"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nvGrpSpPr>
          <p:cNvPr id="9" name="קבוצה 69"/>
          <p:cNvGrpSpPr>
            <a:grpSpLocks noChangeAspect="1"/>
          </p:cNvGrpSpPr>
          <p:nvPr/>
        </p:nvGrpSpPr>
        <p:grpSpPr bwMode="auto">
          <a:xfrm>
            <a:off x="1058945" y="958654"/>
            <a:ext cx="1400819" cy="4001744"/>
            <a:chOff x="3220" y="236"/>
            <a:chExt cx="1347" cy="3848"/>
          </a:xfrm>
        </p:grpSpPr>
        <p:sp>
          <p:nvSpPr>
            <p:cNvPr id="10"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1"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2"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1"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2"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7"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8"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93" name="קבוצה 69"/>
          <p:cNvGrpSpPr>
            <a:grpSpLocks noChangeAspect="1"/>
          </p:cNvGrpSpPr>
          <p:nvPr/>
        </p:nvGrpSpPr>
        <p:grpSpPr bwMode="auto">
          <a:xfrm flipH="1">
            <a:off x="42192" y="1248597"/>
            <a:ext cx="1254796" cy="3346122"/>
            <a:chOff x="3124" y="236"/>
            <a:chExt cx="1443" cy="3848"/>
          </a:xfrm>
        </p:grpSpPr>
        <p:sp>
          <p:nvSpPr>
            <p:cNvPr id="94" name="צורה חופשית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5" name="צורה חופשית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9" name="צורה חופשית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0" name="צורה חופשית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6"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7"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5"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7" name="צורה חופשית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8"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6"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7"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1"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2"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177" name="קבוצה 69"/>
          <p:cNvGrpSpPr>
            <a:grpSpLocks noChangeAspect="1"/>
          </p:cNvGrpSpPr>
          <p:nvPr/>
        </p:nvGrpSpPr>
        <p:grpSpPr bwMode="auto">
          <a:xfrm flipH="1">
            <a:off x="2198340" y="2736976"/>
            <a:ext cx="906206" cy="2416549"/>
            <a:chOff x="3124" y="236"/>
            <a:chExt cx="1443" cy="3848"/>
          </a:xfrm>
        </p:grpSpPr>
        <p:sp>
          <p:nvSpPr>
            <p:cNvPr id="178"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0"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1"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2"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3"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4"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5"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6"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7" name="צורה חופשית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8"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9"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0"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1"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2"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3"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4"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5"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6"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7"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8"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99"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0"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1"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2"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3"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4"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5"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6"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7"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8"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9"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0"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1"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2"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3"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4"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5"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6"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7"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8"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9"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0"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1"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2"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3"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4"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5"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6"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7"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8"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9"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0"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1"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2"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3"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4"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5"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6"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7"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8"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9"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0"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1"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2"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3"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4"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5"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6"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7"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8"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9"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0"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1"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2"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3"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4"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5"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6"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7"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8"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9"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260" name="קבוצה 50"/>
          <p:cNvGrpSpPr>
            <a:grpSpLocks noChangeAspect="1"/>
          </p:cNvGrpSpPr>
          <p:nvPr/>
        </p:nvGrpSpPr>
        <p:grpSpPr bwMode="auto">
          <a:xfrm flipH="1">
            <a:off x="192972" y="2438400"/>
            <a:ext cx="1485016" cy="2195929"/>
            <a:chOff x="3369" y="1563"/>
            <a:chExt cx="940" cy="1390"/>
          </a:xfrm>
        </p:grpSpPr>
        <p:sp>
          <p:nvSpPr>
            <p:cNvPr id="261" name="צורה חופשית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2" name="צורה חופשית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3" name="צורה חופשית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4" name="צורה חופשית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5" name="צורה חופשית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6" name="צורה חופשית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7" name="צורה חופשית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8" name="צורה חופשית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9" name="צורה חופשית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0" name="צורה חופשית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1" name="צורה חופשית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2" name="צורה חופשית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3" name="צורה חופשית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4" name="צורה חופשית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5" name="צורה חופשית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6" name="צורה חופשית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7" name="צורה חופשית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8" name="צורה חופשית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9" name="צורה חופשית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0" name="צורה חופשית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1" name="צורה חופשית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2" name="צורה חופשית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3" name="צורה חופשית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4" name="צורה חופשית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5" name="צורה חופשית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6" name="צורה חופשית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7" name="צורה חופשית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8" name="צורה חופשית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289" name="קבוצה 5"/>
          <p:cNvGrpSpPr>
            <a:grpSpLocks noChangeAspect="1"/>
          </p:cNvGrpSpPr>
          <p:nvPr/>
        </p:nvGrpSpPr>
        <p:grpSpPr bwMode="auto">
          <a:xfrm flipH="1">
            <a:off x="1764366" y="2988645"/>
            <a:ext cx="2439575" cy="3074765"/>
            <a:chOff x="2968" y="1107"/>
            <a:chExt cx="1736" cy="2188"/>
          </a:xfrm>
        </p:grpSpPr>
        <p:sp>
          <p:nvSpPr>
            <p:cNvPr id="290" name="צורה חופשית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1" name="אליפסה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2" name="צורה חופשית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3" name="צורה חופשית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4" name="צורה חופשית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5" name="צורה חופשית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6" name="צורה חופשית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7" name="צורה חופשית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8" name="צורה חופשית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9" name="צורה חופשית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0" name="צורה חופשית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1" name="צורה חופשית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2" name="צורה חופשית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3" name="צורה חופשית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4" name="צורה חופשית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5" name="צורה חופשית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6" name="צורה חופשית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7" name="צורה חופשית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8" name="צורה חופשית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9" name="צורה חופשית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310" name="צורה חופשית 52"/>
          <p:cNvSpPr>
            <a:spLocks/>
          </p:cNvSpPr>
          <p:nvPr/>
        </p:nvSpPr>
        <p:spPr bwMode="auto">
          <a:xfrm flipH="1">
            <a:off x="1028325"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nvGrpSpPr>
          <p:cNvPr id="311" name="קבוצה 29"/>
          <p:cNvGrpSpPr>
            <a:grpSpLocks noChangeAspect="1"/>
          </p:cNvGrpSpPr>
          <p:nvPr/>
        </p:nvGrpSpPr>
        <p:grpSpPr bwMode="auto">
          <a:xfrm>
            <a:off x="1588" y="4800600"/>
            <a:ext cx="2998875" cy="2083312"/>
            <a:chOff x="2481" y="1188"/>
            <a:chExt cx="2735" cy="1900"/>
          </a:xfrm>
        </p:grpSpPr>
        <p:sp>
          <p:nvSpPr>
            <p:cNvPr id="312" name="צורה חופשית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3" name="צורה חופשית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4" name="צורה חופשית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5" name="צורה חופשית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6" name="צורה חופשית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7" name="צורה חופשית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8" name="צורה חופשית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9" name="צורה חופשית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0" name="צורה חופשית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1" name="צורה חופשית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2" name="צורה חופשית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3" name="צורה חופשית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4" name="צורה חופשית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5" name="צורה חופשית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6" name="צורה חופשית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7" name="צורה חופשית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8" name="צורה חופשית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9" name="צורה חופשית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0" name="צורה חופשית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1" name="צורה חופשית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2" name="צורה חופשית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3" name="צורה חופשית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4" name="צורה חופשית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5" name="צורה חופשית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6" name="צורה חופשית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7" name="צורה חופשית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8" name="צורה חופשית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9" name="צורה חופשית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0" name="צורה חופשית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1" name="צורה חופשית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2" name="צורה חופשית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3" name="צורה חופשית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4" name="צורה חופשית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5" name="צורה חופשית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6" name="צורה חופשית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47" name="צורה חופשית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348" name="קבוצה 347"/>
          <p:cNvGrpSpPr/>
          <p:nvPr/>
        </p:nvGrpSpPr>
        <p:grpSpPr>
          <a:xfrm flipH="1">
            <a:off x="7807178" y="3799401"/>
            <a:ext cx="4386410" cy="3084511"/>
            <a:chOff x="-1588" y="4419600"/>
            <a:chExt cx="3504440" cy="2464312"/>
          </a:xfrm>
        </p:grpSpPr>
        <p:grpSp>
          <p:nvGrpSpPr>
            <p:cNvPr id="349" name="קבוצה 156"/>
            <p:cNvGrpSpPr>
              <a:grpSpLocks noChangeAspect="1"/>
            </p:cNvGrpSpPr>
            <p:nvPr/>
          </p:nvGrpSpPr>
          <p:grpSpPr bwMode="auto">
            <a:xfrm>
              <a:off x="-321" y="4419600"/>
              <a:ext cx="2827754" cy="2458133"/>
              <a:chOff x="437" y="-367"/>
              <a:chExt cx="5799" cy="5041"/>
            </a:xfrm>
          </p:grpSpPr>
          <p:sp>
            <p:nvSpPr>
              <p:cNvPr id="375" name="צורה חופשית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6" name="צורה חופשית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7" name="צורה חופשית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8" name="צורה חופשית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9" name="צורה חופשית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0" name="צורה חופשית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1" name="צורה חופשית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2" name="צורה חופשית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3" name="צורה חופשית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4" name="צורה חופשית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5" name="צורה חופשית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6" name="צורה חופשית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7" name="צורה חופשית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8" name="צורה חופשית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9" name="צורה חופשית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0" name="צורה חופשית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1" name="צורה חופשית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2" name="צורה חופשית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3" name="צורה חופשית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4" name="צורה חופשית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5" name="צורה חופשית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6" name="צורה חופשית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7" name="צורה חופשית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8" name="צורה חופשית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9" name="צורה חופשית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0" name="צורה חופשית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1" name="צורה חופשית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2" name="צורה חופשית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3" name="צורה חופשית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4" name="צורה חופשית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5" name="צורה חופשית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6" name="צורה חופשית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7" name="צורה חופשית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8" name="צורה חופשית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9" name="צורה חופשית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0" name="צורה חופשית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1" name="צורה חופשית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2" name="צורה חופשית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3" name="צורה חופשית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4" name="צורה חופשית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5" name="צורה חופשית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6" name="צורה חופשית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7" name="צורה חופשית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8" name="צורה חופשית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9" name="צורה חופשית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0" name="צורה חופשית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1" name="צורה חופשית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350" name="קבוצה 349"/>
            <p:cNvGrpSpPr/>
            <p:nvPr/>
          </p:nvGrpSpPr>
          <p:grpSpPr>
            <a:xfrm flipH="1">
              <a:off x="2055224" y="5313306"/>
              <a:ext cx="1134584" cy="955223"/>
              <a:chOff x="3900133" y="5425719"/>
              <a:chExt cx="1778554" cy="1449268"/>
            </a:xfrm>
          </p:grpSpPr>
          <p:sp>
            <p:nvSpPr>
              <p:cNvPr id="366" name="צורה חופשית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7" name="צורה חופשית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8" name="צורה חופשית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9" name="צורה חופשית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0" name="צורה חופשית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1" name="צורה חופשית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2" name="צורה חופשית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3" name="צורה חופשית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4" name="צורה חופשית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351" name="קבוצה 350"/>
            <p:cNvGrpSpPr/>
            <p:nvPr/>
          </p:nvGrpSpPr>
          <p:grpSpPr>
            <a:xfrm>
              <a:off x="-1588" y="5362669"/>
              <a:ext cx="1522208" cy="1521243"/>
              <a:chOff x="-1588" y="5362669"/>
              <a:chExt cx="1522208" cy="1521243"/>
            </a:xfrm>
          </p:grpSpPr>
          <p:sp>
            <p:nvSpPr>
              <p:cNvPr id="359" name="צורה חופשית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0" name="צורה חופשית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1" name="צורה חופשית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2" name="צורה חופשית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3" name="צורה חופשית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4" name="צורה חופשית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5" name="צורה חופשית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352" name="קבוצה 351"/>
            <p:cNvGrpSpPr/>
            <p:nvPr/>
          </p:nvGrpSpPr>
          <p:grpSpPr>
            <a:xfrm>
              <a:off x="1808901" y="5856153"/>
              <a:ext cx="1693951" cy="1019100"/>
              <a:chOff x="1623186" y="-214403"/>
              <a:chExt cx="1171187" cy="716005"/>
            </a:xfrm>
          </p:grpSpPr>
          <p:sp>
            <p:nvSpPr>
              <p:cNvPr id="353" name="צורה חופשית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54" name="צורה חופשית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55" name="צורה חופשית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56" name="צורה חופשית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57" name="צורה חופשית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58" name="צורה חופשית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422" name="קבוצה 52"/>
          <p:cNvGrpSpPr>
            <a:grpSpLocks noChangeAspect="1"/>
          </p:cNvGrpSpPr>
          <p:nvPr/>
        </p:nvGrpSpPr>
        <p:grpSpPr bwMode="auto">
          <a:xfrm rot="1651836" flipH="1">
            <a:off x="10929856" y="506291"/>
            <a:ext cx="892898" cy="1021771"/>
            <a:chOff x="4634" y="754"/>
            <a:chExt cx="1164" cy="1332"/>
          </a:xfrm>
        </p:grpSpPr>
        <p:sp>
          <p:nvSpPr>
            <p:cNvPr id="42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431" name="קבוצה 52"/>
          <p:cNvGrpSpPr>
            <a:grpSpLocks noChangeAspect="1"/>
          </p:cNvGrpSpPr>
          <p:nvPr/>
        </p:nvGrpSpPr>
        <p:grpSpPr bwMode="auto">
          <a:xfrm rot="15774554" flipH="1">
            <a:off x="148069" y="394369"/>
            <a:ext cx="408172" cy="467084"/>
            <a:chOff x="4634" y="754"/>
            <a:chExt cx="1164" cy="1332"/>
          </a:xfrm>
        </p:grpSpPr>
        <p:sp>
          <p:nvSpPr>
            <p:cNvPr id="432"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3"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4"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5"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6"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7"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8"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39"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440" name="קבוצה 66"/>
          <p:cNvGrpSpPr>
            <a:grpSpLocks noChangeAspect="1"/>
          </p:cNvGrpSpPr>
          <p:nvPr/>
        </p:nvGrpSpPr>
        <p:grpSpPr bwMode="auto">
          <a:xfrm flipH="1">
            <a:off x="11780389" y="3048994"/>
            <a:ext cx="388175" cy="364678"/>
            <a:chOff x="3636" y="1964"/>
            <a:chExt cx="413" cy="388"/>
          </a:xfrm>
        </p:grpSpPr>
        <p:sp>
          <p:nvSpPr>
            <p:cNvPr id="44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4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title"/>
          </p:nvPr>
        </p:nvSpPr>
        <p:spPr>
          <a:xfrm flipH="1">
            <a:off x="4098544" y="828876"/>
            <a:ext cx="6058552" cy="3507549"/>
          </a:xfrm>
        </p:spPr>
        <p:txBody>
          <a:bodyPr rtlCol="1" anchor="ctr">
            <a:normAutofit/>
          </a:bodyPr>
          <a:lstStyle>
            <a:lvl1pPr algn="ctr" rtl="1">
              <a:defRPr sz="60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4" name="מציין מיקום של כותרת תחתונה 3"/>
          <p:cNvSpPr>
            <a:spLocks noGrp="1"/>
          </p:cNvSpPr>
          <p:nvPr>
            <p:ph type="ftr" sz="quarter" idx="11"/>
          </p:nvPr>
        </p:nvSpPr>
        <p:spPr>
          <a:xfrm flipH="1">
            <a:off x="3691128" y="6601968"/>
            <a:ext cx="697846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noProof="0"/>
              <a:t>הוסף כותרת תחתונה</a:t>
            </a:r>
          </a:p>
        </p:txBody>
      </p:sp>
      <p:sp>
        <p:nvSpPr>
          <p:cNvPr id="3" name="מציין מיקום של תאריך 2"/>
          <p:cNvSpPr>
            <a:spLocks noGrp="1"/>
          </p:cNvSpPr>
          <p:nvPr>
            <p:ph type="dt" sz="half" idx="10"/>
          </p:nvPr>
        </p:nvSpPr>
        <p:spPr>
          <a:xfrm flipH="1">
            <a:off x="2253026" y="6601968"/>
            <a:ext cx="1063198" cy="193933"/>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0071E213-2F3B-43D1-BA49-1E073F38D27D}" type="datetime1">
              <a:rPr lang="he-IL" noProof="0" smtClean="0"/>
              <a:pPr/>
              <a:t>ז'/חשון/תשפ"ז</a:t>
            </a:fld>
            <a:endParaRPr lang="he-IL" noProof="0"/>
          </a:p>
        </p:txBody>
      </p:sp>
      <p:sp>
        <p:nvSpPr>
          <p:cNvPr id="5" name="מציין מיקום של מספר שקופית 4"/>
          <p:cNvSpPr>
            <a:spLocks noGrp="1"/>
          </p:cNvSpPr>
          <p:nvPr>
            <p:ph type="sldNum" sz="quarter" idx="12"/>
          </p:nvPr>
        </p:nvSpPr>
        <p:spPr>
          <a:xfrm flipH="1">
            <a:off x="1528572" y="6601968"/>
            <a:ext cx="64008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3" name="מציין מיקום של כותרת תחתונה 2"/>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2" name="מציין מיקום של תאריך 1"/>
          <p:cNvSpPr>
            <a:spLocks noGrp="1"/>
          </p:cNvSpPr>
          <p:nvPr>
            <p:ph type="dt" sz="half" idx="10"/>
          </p:nvPr>
        </p:nvSpPr>
        <p:spPr>
          <a:xfrm flipH="1">
            <a:off x="2253026" y="6601968"/>
            <a:ext cx="1063198" cy="193933"/>
          </a:xfrm>
        </p:spPr>
        <p:txBody>
          <a:bodyPr rtlCol="1"/>
          <a:lstStyle>
            <a:lvl1pPr algn="l" rtl="1">
              <a:defRPr/>
            </a:lvl1pPr>
          </a:lstStyle>
          <a:p>
            <a:fld id="{3E4298DF-D86A-4DC5-84C7-85A86B33434F}" type="datetime1">
              <a:rPr lang="he-IL" smtClean="0"/>
              <a:pPr/>
              <a:t>ז'/חשון/תשפ"ז</a:t>
            </a:fld>
            <a:endParaRPr lang="he-IL"/>
          </a:p>
        </p:txBody>
      </p:sp>
      <p:sp>
        <p:nvSpPr>
          <p:cNvPr id="4" name="מציין מיקום של מספר שקופית 3"/>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1036320" y="457200"/>
            <a:ext cx="6675120" cy="59436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FC61411E-577A-4CCF-8932-2137FFB45391}" type="datetime1">
              <a:rPr lang="he-IL" smtClean="0"/>
              <a:pPr/>
              <a:t>ז'/חשון/תשפ"ז</a:t>
            </a:fld>
            <a:endParaRPr lang="he-IL"/>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1036320" y="457200"/>
            <a:ext cx="6675120" cy="5943600"/>
          </a:xfrm>
          <a:solidFill>
            <a:schemeClr val="bg1">
              <a:lumMod val="95000"/>
            </a:schemeClr>
          </a:solidFill>
        </p:spPr>
        <p:txBody>
          <a:bodyPr rtlCol="1">
            <a:normAutofit/>
          </a:bodyPr>
          <a:lstStyle>
            <a:lvl1pPr marL="0" indent="0" algn="ctr" rtl="1">
              <a:buNone/>
              <a:defRPr sz="2000">
                <a:solidFill>
                  <a:schemeClr val="tx1"/>
                </a:solidFill>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D2323BE0-8065-4112-8451-166CE615CBFE}" type="datetime1">
              <a:rPr lang="he-IL" smtClean="0"/>
              <a:pPr/>
              <a:t>ז'/חשון/תשפ"ז</a:t>
            </a:fld>
            <a:endParaRPr lang="he-IL"/>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אנכי 2"/>
          <p:cNvSpPr>
            <a:spLocks noGrp="1"/>
          </p:cNvSpPr>
          <p:nvPr>
            <p:ph type="body" orient="vert" idx="1"/>
          </p:nvPr>
        </p:nvSpPr>
        <p:spPr>
          <a:xfrm flipH="1">
            <a:off x="1528572" y="1485900"/>
            <a:ext cx="9134856" cy="4152901"/>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C6F60CAC-13FC-49EC-9A13-7C372E9BDC9D}" type="datetime1">
              <a:rPr lang="he-IL" smtClean="0"/>
              <a:pPr/>
              <a:t>ז'/חשון/תשפ"ז</a:t>
            </a:fld>
            <a:endParaRPr lang="he-IL"/>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838200" y="592666"/>
            <a:ext cx="2628900" cy="5579533"/>
          </a:xfrm>
        </p:spPr>
        <p:txBody>
          <a:bodyPr vert="vert270" rtlCol="1"/>
          <a:lstStyle>
            <a:lvl1pPr algn="r" rtl="1">
              <a:defRPr/>
            </a:lvl1pPr>
          </a:lstStyle>
          <a:p>
            <a:pPr rtl="1"/>
            <a:r>
              <a:rPr lang="he-IL" noProof="0"/>
              <a:t>לחץ כדי לערוך סגנון כותרת של תבנית בסיס</a:t>
            </a:r>
          </a:p>
        </p:txBody>
      </p:sp>
      <p:sp>
        <p:nvSpPr>
          <p:cNvPr id="3" name="מציין מיקום טקסט אנכי 2"/>
          <p:cNvSpPr>
            <a:spLocks noGrp="1"/>
          </p:cNvSpPr>
          <p:nvPr>
            <p:ph type="body" orient="vert" idx="1"/>
          </p:nvPr>
        </p:nvSpPr>
        <p:spPr>
          <a:xfrm flipH="1">
            <a:off x="3619500" y="592666"/>
            <a:ext cx="7734300" cy="5579533"/>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F242C7CC-BBB7-49BF-8C12-15D783B18706}" type="datetime1">
              <a:rPr lang="he-IL" smtClean="0"/>
              <a:pPr/>
              <a:t>ז'/חשון/תשפ"ז</a:t>
            </a:fld>
            <a:endParaRPr lang="he-IL"/>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צורה חופשית 50"/>
          <p:cNvSpPr>
            <a:spLocks/>
          </p:cNvSpPr>
          <p:nvPr/>
        </p:nvSpPr>
        <p:spPr bwMode="auto">
          <a:xfrm flipH="1">
            <a:off x="1829"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51"/>
          <p:cNvSpPr>
            <a:spLocks/>
          </p:cNvSpPr>
          <p:nvPr/>
        </p:nvSpPr>
        <p:spPr bwMode="auto">
          <a:xfrm flipH="1">
            <a:off x="790598"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66"/>
          <p:cNvGrpSpPr>
            <a:grpSpLocks noChangeAspect="1"/>
          </p:cNvGrpSpPr>
          <p:nvPr/>
        </p:nvGrpSpPr>
        <p:grpSpPr bwMode="auto">
          <a:xfrm flipH="1">
            <a:off x="117668" y="947576"/>
            <a:ext cx="426645" cy="400819"/>
            <a:chOff x="3636" y="1964"/>
            <a:chExt cx="413" cy="388"/>
          </a:xfrm>
        </p:grpSpPr>
        <p:sp>
          <p:nvSpPr>
            <p:cNvPr id="1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19" name="קבוצה 18"/>
          <p:cNvGrpSpPr/>
          <p:nvPr/>
        </p:nvGrpSpPr>
        <p:grpSpPr>
          <a:xfrm flipH="1">
            <a:off x="7603" y="6212029"/>
            <a:ext cx="875471" cy="645972"/>
            <a:chOff x="7344986" y="5566058"/>
            <a:chExt cx="1750940" cy="1291943"/>
          </a:xfrm>
        </p:grpSpPr>
        <p:sp>
          <p:nvSpPr>
            <p:cNvPr id="20" name="צורה חופשית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26" name="קבוצה 5"/>
          <p:cNvGrpSpPr>
            <a:grpSpLocks noChangeAspect="1"/>
          </p:cNvGrpSpPr>
          <p:nvPr/>
        </p:nvGrpSpPr>
        <p:grpSpPr bwMode="auto">
          <a:xfrm flipH="1">
            <a:off x="11592331" y="2873890"/>
            <a:ext cx="597228" cy="789302"/>
            <a:chOff x="2121" y="1060"/>
            <a:chExt cx="597" cy="789"/>
          </a:xfrm>
        </p:grpSpPr>
        <p:sp>
          <p:nvSpPr>
            <p:cNvPr id="27" name="צורה חופשית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34" name="קבוצה 16"/>
          <p:cNvGrpSpPr>
            <a:grpSpLocks noChangeAspect="1"/>
          </p:cNvGrpSpPr>
          <p:nvPr/>
        </p:nvGrpSpPr>
        <p:grpSpPr bwMode="auto">
          <a:xfrm flipH="1">
            <a:off x="10669588" y="-13010"/>
            <a:ext cx="1382907" cy="804244"/>
            <a:chOff x="1922" y="1129"/>
            <a:chExt cx="987" cy="574"/>
          </a:xfrm>
        </p:grpSpPr>
        <p:sp>
          <p:nvSpPr>
            <p:cNvPr id="35" name="צורה חופשית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43" name="קבוצה 28"/>
          <p:cNvGrpSpPr>
            <a:grpSpLocks noChangeAspect="1"/>
          </p:cNvGrpSpPr>
          <p:nvPr/>
        </p:nvGrpSpPr>
        <p:grpSpPr bwMode="auto">
          <a:xfrm flipH="1">
            <a:off x="11504147" y="5007562"/>
            <a:ext cx="687853" cy="1147722"/>
            <a:chOff x="1901" y="2020"/>
            <a:chExt cx="1059" cy="1767"/>
          </a:xfrm>
        </p:grpSpPr>
        <p:sp>
          <p:nvSpPr>
            <p:cNvPr id="44" name="צורה חופשית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52" name="קבוצה 52"/>
          <p:cNvGrpSpPr>
            <a:grpSpLocks noChangeAspect="1"/>
          </p:cNvGrpSpPr>
          <p:nvPr/>
        </p:nvGrpSpPr>
        <p:grpSpPr bwMode="auto">
          <a:xfrm rot="1651836" flipH="1">
            <a:off x="373682" y="105148"/>
            <a:ext cx="675071" cy="772505"/>
            <a:chOff x="4634" y="754"/>
            <a:chExt cx="1164" cy="1332"/>
          </a:xfrm>
        </p:grpSpPr>
        <p:sp>
          <p:nvSpPr>
            <p:cNvPr id="5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grpSp>
        <p:nvGrpSpPr>
          <p:cNvPr id="61" name="קבוצה 64"/>
          <p:cNvGrpSpPr>
            <a:grpSpLocks noChangeAspect="1"/>
          </p:cNvGrpSpPr>
          <p:nvPr/>
        </p:nvGrpSpPr>
        <p:grpSpPr bwMode="auto">
          <a:xfrm>
            <a:off x="381093" y="2958792"/>
            <a:ext cx="1028242" cy="1140705"/>
            <a:chOff x="2052" y="995"/>
            <a:chExt cx="768" cy="852"/>
          </a:xfrm>
        </p:grpSpPr>
        <p:sp>
          <p:nvSpPr>
            <p:cNvPr id="6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2" name="מציין מיקום של כותרת 1"/>
          <p:cNvSpPr>
            <a:spLocks noGrp="1"/>
          </p:cNvSpPr>
          <p:nvPr>
            <p:ph type="title"/>
          </p:nvPr>
        </p:nvSpPr>
        <p:spPr>
          <a:xfrm flipH="1">
            <a:off x="1534270" y="78910"/>
            <a:ext cx="9133730" cy="1233424"/>
          </a:xfrm>
          <a:prstGeom prst="rect">
            <a:avLst/>
          </a:prstGeom>
        </p:spPr>
        <p:txBody>
          <a:bodyPr vert="horz" lIns="91440" tIns="45720" rIns="91440" bIns="45720" rtlCol="1" anchor="b">
            <a:normAutofit/>
          </a:body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1528572" y="1485900"/>
            <a:ext cx="9134856" cy="4152901"/>
          </a:xfrm>
          <a:prstGeom prst="rect">
            <a:avLst/>
          </a:prstGeom>
        </p:spPr>
        <p:txBody>
          <a:bodyPr vert="horz" lIns="91440" tIns="45720" rIns="91440" bIns="45720" rtlCol="1">
            <a:normAutofit/>
          </a:bodyPr>
          <a:lstStyle/>
          <a:p>
            <a:pPr lvl="0" rtl="1"/>
            <a:r>
              <a:rPr lang="he-IL"/>
              <a:t>ערוך סגנונות טקסט של תבנית בסיס</a:t>
            </a:r>
            <a:endParaRPr lang="he-IL" noProof="0"/>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של כותרת תחתונה 4"/>
          <p:cNvSpPr>
            <a:spLocks noGrp="1"/>
          </p:cNvSpPr>
          <p:nvPr>
            <p:ph type="ftr" sz="quarter" idx="3"/>
          </p:nvPr>
        </p:nvSpPr>
        <p:spPr>
          <a:xfrm flipH="1">
            <a:off x="3691128" y="6601968"/>
            <a:ext cx="6978460" cy="237744"/>
          </a:xfrm>
          <a:prstGeom prst="rect">
            <a:avLst/>
          </a:prstGeom>
        </p:spPr>
        <p:txBody>
          <a:bodyPr vert="horz" lIns="91440" tIns="45720" rIns="91440" bIns="45720" rtlCol="1" anchor="ctr"/>
          <a:lstStyle>
            <a:lvl1pPr algn="r" rtl="1">
              <a:defRPr sz="1200" cap="none"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he-IL" noProof="0"/>
              <a:t>הוסף כותרת תחתונה</a:t>
            </a:r>
          </a:p>
        </p:txBody>
      </p:sp>
      <p:sp>
        <p:nvSpPr>
          <p:cNvPr id="4" name="מציין מיקום של תאריך 3"/>
          <p:cNvSpPr>
            <a:spLocks noGrp="1"/>
          </p:cNvSpPr>
          <p:nvPr>
            <p:ph type="dt" sz="half" idx="2"/>
          </p:nvPr>
        </p:nvSpPr>
        <p:spPr>
          <a:xfrm flipH="1">
            <a:off x="2253026" y="6601968"/>
            <a:ext cx="1063198" cy="193933"/>
          </a:xfrm>
          <a:prstGeom prst="rect">
            <a:avLst/>
          </a:prstGeom>
        </p:spPr>
        <p:txBody>
          <a:bodyPr vert="horz" lIns="91440" tIns="45720" rIns="91440" bIns="45720" rtlCol="1" anchor="ctr"/>
          <a:lstStyle>
            <a:lvl1pPr algn="l" rtl="1">
              <a:defRPr sz="1200" spc="-4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0D68725A-68B4-42C7-81E6-F745E9897392}" type="datetime1">
              <a:rPr lang="he-IL" noProof="0" smtClean="0"/>
              <a:pPr/>
              <a:t>ז'/חשון/תשפ"ז</a:t>
            </a:fld>
            <a:endParaRPr lang="he-IL" noProof="0"/>
          </a:p>
        </p:txBody>
      </p:sp>
      <p:sp>
        <p:nvSpPr>
          <p:cNvPr id="6" name="מציין מיקום של מספר שקופית 5"/>
          <p:cNvSpPr>
            <a:spLocks noGrp="1"/>
          </p:cNvSpPr>
          <p:nvPr>
            <p:ph type="sldNum" sz="quarter" idx="4"/>
          </p:nvPr>
        </p:nvSpPr>
        <p:spPr>
          <a:xfrm flipH="1">
            <a:off x="1528572" y="6601968"/>
            <a:ext cx="640080" cy="237744"/>
          </a:xfrm>
          <a:prstGeom prst="rect">
            <a:avLst/>
          </a:prstGeom>
        </p:spPr>
        <p:txBody>
          <a:bodyPr vert="horz" lIns="91440" tIns="45720" rIns="91440" bIns="45720" rtlCol="1" anchor="ctr"/>
          <a:lstStyle>
            <a:lvl1pPr algn="l" rtl="1">
              <a:defRPr sz="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r" defTabSz="914400" rtl="1" eaLnBrk="1" latinLnBrk="0" hangingPunct="1">
        <a:lnSpc>
          <a:spcPct val="90000"/>
        </a:lnSpc>
        <a:spcBef>
          <a:spcPct val="0"/>
        </a:spcBef>
        <a:buFont typeface="Arial" pitchFamily="34" charset="0"/>
        <a:buNone/>
        <a:defRPr sz="3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74320" indent="-228600" algn="r" defTabSz="914400" rtl="1"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94360" indent="-228600" algn="r" defTabSz="914400" rtl="1"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23444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55448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74520" indent="-228600" algn="r" defTabSz="914400" rtl="1"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שבע מצוות בני נח</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endParaRPr lang="he-IL"/>
          </a:p>
        </p:txBody>
      </p:sp>
      <p:pic>
        <p:nvPicPr>
          <p:cNvPr id="2050" name="Picture 2">
            <a:extLst>
              <a:ext uri="{FF2B5EF4-FFF2-40B4-BE49-F238E27FC236}">
                <a16:creationId xmlns:a16="http://schemas.microsoft.com/office/drawing/2014/main" id="{69BCAC1C-9A64-C212-8286-EE7C6B1F3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025" y="1517019"/>
            <a:ext cx="6157043" cy="4621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478835"/>
      </p:ext>
    </p:extLst>
  </p:cSld>
  <p:clrMapOvr>
    <a:masterClrMapping/>
  </p:clrMapOvr>
  <mc:AlternateContent xmlns:mc="http://schemas.openxmlformats.org/markup-compatibility/2006" xmlns:p14="http://schemas.microsoft.com/office/powerpoint/2010/main">
    <mc:Choice Requires="p14">
      <p:transition spd="med" p14:dur="700" advTm="18190">
        <p:fade/>
      </p:transition>
    </mc:Choice>
    <mc:Fallback xmlns="">
      <p:transition spd="med" advTm="1819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אחרית הימים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a:t>ישעיהו פרק ב פסוק א - ד</a:t>
            </a:r>
          </a:p>
          <a:p>
            <a:r>
              <a:rPr lang="he-IL"/>
              <a:t>הַדָּבָר אֲשֶׁר חָזָה יְשַׁעְיָהוּ בֶּן אָמוֹץ עַל יְהוּדָה וִירוּשָׁלִָם: </a:t>
            </a:r>
          </a:p>
          <a:p>
            <a:r>
              <a:rPr lang="he-IL"/>
              <a:t>וְהָיָה בְּאַחֲרִית הַיָּמִים נָכוֹן יִהְיֶה הַר בֵּית יְהֹוָה בְּרֹאשׁ הֶהָרִים וְנִשָּׂא מִגְּבָעוֹת וְנָהֲרוּ אֵלָיו כָּל </a:t>
            </a:r>
            <a:r>
              <a:rPr lang="he-IL" err="1"/>
              <a:t>הַגּוֹיִם</a:t>
            </a:r>
            <a:r>
              <a:rPr lang="he-IL"/>
              <a:t>: וְהָלְכוּ עַמִּים רַבִּים וְאָמְרוּ לְכוּ וְנַעֲלֶה אֶל הַר יְהֹוָה אֶל בֵּית </a:t>
            </a:r>
            <a:r>
              <a:rPr lang="he-IL" err="1"/>
              <a:t>אֱלֹהֵי</a:t>
            </a:r>
            <a:r>
              <a:rPr lang="he-IL"/>
              <a:t> יַעֲקֹב </a:t>
            </a:r>
            <a:r>
              <a:rPr lang="he-IL" b="1"/>
              <a:t>וְיֹרֵנוּ מִדְּרָכָיו וְנֵלְכָה </a:t>
            </a:r>
            <a:r>
              <a:rPr lang="he-IL" b="1" err="1"/>
              <a:t>בְּאֹרְחֹתָיו</a:t>
            </a:r>
            <a:r>
              <a:rPr lang="he-IL" b="1"/>
              <a:t> </a:t>
            </a:r>
            <a:r>
              <a:rPr lang="he-IL"/>
              <a:t>כִּי מִצִּיּוֹן תֵּצֵא תוֹרָה וּדְבַר יְהֹוָה מִירוּשָׁלִָם:</a:t>
            </a:r>
          </a:p>
          <a:p>
            <a:r>
              <a:rPr lang="he-IL"/>
              <a:t>וְשָׁפַט בֵּין </a:t>
            </a:r>
            <a:r>
              <a:rPr lang="he-IL" err="1"/>
              <a:t>הַגּוֹיִם</a:t>
            </a:r>
            <a:r>
              <a:rPr lang="he-IL"/>
              <a:t> וְהוֹכִיחַ לְעַמִּים רַבִּים וְכִתְּתוּ </a:t>
            </a:r>
            <a:r>
              <a:rPr lang="he-IL" err="1"/>
              <a:t>חַרְבוֹתָם</a:t>
            </a:r>
            <a:r>
              <a:rPr lang="he-IL"/>
              <a:t> לְאִתִּים וַחֲנִיתוֹתֵיהֶם לְמַזְמֵרוֹת לֹא </a:t>
            </a:r>
            <a:r>
              <a:rPr lang="he-IL" err="1"/>
              <a:t>יִשָּׂא</a:t>
            </a:r>
            <a:r>
              <a:rPr lang="he-IL"/>
              <a:t> גוֹי אֶל גּוֹי חֶרֶב וְלֹא יִלְמְדוּ עוֹד מִלְחָמָה:  </a:t>
            </a:r>
          </a:p>
        </p:txBody>
      </p:sp>
      <p:pic>
        <p:nvPicPr>
          <p:cNvPr id="4098" name="Picture 2" descr="הרב שלום ארוש - בשיעור לאלפי גויים באוניברסיטה בדרום אפריקה Harav Shalom  Arush in South Africa">
            <a:extLst>
              <a:ext uri="{FF2B5EF4-FFF2-40B4-BE49-F238E27FC236}">
                <a16:creationId xmlns:a16="http://schemas.microsoft.com/office/drawing/2014/main" id="{9C8D5B12-664E-B916-546F-17F414860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00438" cy="25323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ירושלים לעתיד לבוא">
            <a:extLst>
              <a:ext uri="{FF2B5EF4-FFF2-40B4-BE49-F238E27FC236}">
                <a16:creationId xmlns:a16="http://schemas.microsoft.com/office/drawing/2014/main" id="{E9D281DD-5D16-15AF-3EA3-3D730C413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4371" y="5651555"/>
            <a:ext cx="4152900" cy="11049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95565503"/>
      </p:ext>
    </p:extLst>
  </p:cSld>
  <p:clrMapOvr>
    <a:masterClrMapping/>
  </p:clrMapOvr>
  <mc:AlternateContent xmlns:mc="http://schemas.openxmlformats.org/markup-compatibility/2006" xmlns:p14="http://schemas.microsoft.com/office/powerpoint/2010/main">
    <mc:Choice Requires="p14">
      <p:transition spd="med" p14:dur="700" advTm="103747">
        <p:fade/>
      </p:transition>
    </mc:Choice>
    <mc:Fallback xmlns="">
      <p:transition spd="med" advTm="10374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7E7E470-CE1A-19A6-ACFF-C6220295F083}"/>
              </a:ext>
            </a:extLst>
          </p:cNvPr>
          <p:cNvSpPr>
            <a:spLocks noGrp="1"/>
          </p:cNvSpPr>
          <p:nvPr>
            <p:ph type="title"/>
          </p:nvPr>
        </p:nvSpPr>
        <p:spPr>
          <a:xfrm>
            <a:off x="1534270" y="78910"/>
            <a:ext cx="9133730" cy="1233424"/>
          </a:xfrm>
        </p:spPr>
        <p:txBody>
          <a:bodyPr/>
          <a:lstStyle/>
          <a:p>
            <a:r>
              <a:rPr lang="he-IL"/>
              <a:t>מפעליו של הרב יואל שוורץ זצ"ל </a:t>
            </a:r>
            <a:endParaRPr lang="en-US"/>
          </a:p>
        </p:txBody>
      </p:sp>
      <p:sp>
        <p:nvSpPr>
          <p:cNvPr id="13" name="Text Placeholder 2">
            <a:extLst>
              <a:ext uri="{FF2B5EF4-FFF2-40B4-BE49-F238E27FC236}">
                <a16:creationId xmlns:a16="http://schemas.microsoft.com/office/drawing/2014/main" id="{F49BAA67-0DBF-7364-01A0-97C385B73C46}"/>
              </a:ext>
            </a:extLst>
          </p:cNvPr>
          <p:cNvSpPr>
            <a:spLocks noGrp="1"/>
          </p:cNvSpPr>
          <p:nvPr>
            <p:ph type="body" idx="1"/>
          </p:nvPr>
        </p:nvSpPr>
        <p:spPr>
          <a:xfrm>
            <a:off x="6182868" y="1376018"/>
            <a:ext cx="4480560" cy="768096"/>
          </a:xfrm>
        </p:spPr>
        <p:txBody>
          <a:bodyPr/>
          <a:lstStyle/>
          <a:p>
            <a:r>
              <a:rPr lang="he-IL"/>
              <a:t>הרב הראשון בנושא תולעים</a:t>
            </a:r>
            <a:endParaRPr lang="en-US"/>
          </a:p>
        </p:txBody>
      </p:sp>
      <p:sp>
        <p:nvSpPr>
          <p:cNvPr id="15" name="Content Placeholder 3">
            <a:extLst>
              <a:ext uri="{FF2B5EF4-FFF2-40B4-BE49-F238E27FC236}">
                <a16:creationId xmlns:a16="http://schemas.microsoft.com/office/drawing/2014/main" id="{34C2BF73-955F-2809-2530-284C22FCCD48}"/>
              </a:ext>
            </a:extLst>
          </p:cNvPr>
          <p:cNvSpPr>
            <a:spLocks noGrp="1"/>
          </p:cNvSpPr>
          <p:nvPr>
            <p:ph sz="half" idx="2"/>
          </p:nvPr>
        </p:nvSpPr>
        <p:spPr>
          <a:xfrm>
            <a:off x="6182868" y="2144114"/>
            <a:ext cx="4480560" cy="3494686"/>
          </a:xfrm>
        </p:spPr>
        <p:txBody>
          <a:bodyPr/>
          <a:lstStyle/>
          <a:p>
            <a:endParaRPr lang="en-US"/>
          </a:p>
        </p:txBody>
      </p:sp>
      <p:sp>
        <p:nvSpPr>
          <p:cNvPr id="17" name="Text Placeholder 4">
            <a:extLst>
              <a:ext uri="{FF2B5EF4-FFF2-40B4-BE49-F238E27FC236}">
                <a16:creationId xmlns:a16="http://schemas.microsoft.com/office/drawing/2014/main" id="{EA071C3A-151B-C389-8FB4-2F2EDE3C2758}"/>
              </a:ext>
            </a:extLst>
          </p:cNvPr>
          <p:cNvSpPr>
            <a:spLocks noGrp="1"/>
          </p:cNvSpPr>
          <p:nvPr>
            <p:ph type="body" sz="quarter" idx="3"/>
          </p:nvPr>
        </p:nvSpPr>
        <p:spPr>
          <a:xfrm>
            <a:off x="1534271" y="1376018"/>
            <a:ext cx="4480560" cy="768096"/>
          </a:xfrm>
        </p:spPr>
        <p:txBody>
          <a:bodyPr/>
          <a:lstStyle/>
          <a:p>
            <a:r>
              <a:rPr lang="he-IL"/>
              <a:t>הוצאה של כ300  ספרים תורניים</a:t>
            </a:r>
            <a:endParaRPr lang="en-US"/>
          </a:p>
        </p:txBody>
      </p:sp>
      <p:sp>
        <p:nvSpPr>
          <p:cNvPr id="9" name="מציין מיקום תוכן 8">
            <a:extLst>
              <a:ext uri="{FF2B5EF4-FFF2-40B4-BE49-F238E27FC236}">
                <a16:creationId xmlns:a16="http://schemas.microsoft.com/office/drawing/2014/main" id="{3571B048-D4B3-9749-38D2-A37E9E1B5F38}"/>
              </a:ext>
            </a:extLst>
          </p:cNvPr>
          <p:cNvSpPr>
            <a:spLocks noGrp="1"/>
          </p:cNvSpPr>
          <p:nvPr>
            <p:ph sz="quarter" idx="4"/>
          </p:nvPr>
        </p:nvSpPr>
        <p:spPr/>
        <p:txBody>
          <a:bodyPr/>
          <a:lstStyle/>
          <a:p>
            <a:endParaRPr lang="he-IL"/>
          </a:p>
        </p:txBody>
      </p:sp>
      <p:pic>
        <p:nvPicPr>
          <p:cNvPr id="12" name="תמונה 11">
            <a:extLst>
              <a:ext uri="{FF2B5EF4-FFF2-40B4-BE49-F238E27FC236}">
                <a16:creationId xmlns:a16="http://schemas.microsoft.com/office/drawing/2014/main" id="{CD7DA54E-C70E-D363-B773-B034C28EB257}"/>
              </a:ext>
            </a:extLst>
          </p:cNvPr>
          <p:cNvPicPr>
            <a:picLocks noChangeAspect="1"/>
          </p:cNvPicPr>
          <p:nvPr/>
        </p:nvPicPr>
        <p:blipFill>
          <a:blip r:embed="rId2"/>
          <a:stretch>
            <a:fillRect/>
          </a:stretch>
        </p:blipFill>
        <p:spPr>
          <a:xfrm>
            <a:off x="1204730" y="2154782"/>
            <a:ext cx="4816257" cy="2430991"/>
          </a:xfrm>
          <a:prstGeom prst="rect">
            <a:avLst/>
          </a:prstGeom>
        </p:spPr>
      </p:pic>
      <p:pic>
        <p:nvPicPr>
          <p:cNvPr id="16" name="תמונה 15">
            <a:extLst>
              <a:ext uri="{FF2B5EF4-FFF2-40B4-BE49-F238E27FC236}">
                <a16:creationId xmlns:a16="http://schemas.microsoft.com/office/drawing/2014/main" id="{382E0447-F81F-2E57-FB22-165552CD187B}"/>
              </a:ext>
            </a:extLst>
          </p:cNvPr>
          <p:cNvPicPr>
            <a:picLocks noChangeAspect="1"/>
          </p:cNvPicPr>
          <p:nvPr/>
        </p:nvPicPr>
        <p:blipFill>
          <a:blip r:embed="rId3"/>
          <a:stretch>
            <a:fillRect/>
          </a:stretch>
        </p:blipFill>
        <p:spPr>
          <a:xfrm>
            <a:off x="6199989" y="2155707"/>
            <a:ext cx="4808637" cy="2865368"/>
          </a:xfrm>
          <a:prstGeom prst="rect">
            <a:avLst/>
          </a:prstGeom>
        </p:spPr>
      </p:pic>
    </p:spTree>
    <p:extLst>
      <p:ext uri="{BB962C8B-B14F-4D97-AF65-F5344CB8AC3E}">
        <p14:creationId xmlns:p14="http://schemas.microsoft.com/office/powerpoint/2010/main" val="3794757774"/>
      </p:ext>
    </p:extLst>
  </p:cSld>
  <p:clrMapOvr>
    <a:masterClrMapping/>
  </p:clrMapOvr>
  <mc:AlternateContent xmlns:mc="http://schemas.openxmlformats.org/markup-compatibility/2006" xmlns:p14="http://schemas.microsoft.com/office/powerpoint/2010/main">
    <mc:Choice Requires="p14">
      <p:transition spd="med" p14:dur="700" advTm="308193">
        <p:fade/>
      </p:transition>
    </mc:Choice>
    <mc:Fallback xmlns="">
      <p:transition spd="med" advTm="308193">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6AEA7E-EC28-DF3A-06D2-0ED9284F5699}"/>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73E5B2F3-E4B0-563C-6C54-6A421CEF98B5}"/>
              </a:ext>
            </a:extLst>
          </p:cNvPr>
          <p:cNvSpPr>
            <a:spLocks noGrp="1"/>
          </p:cNvSpPr>
          <p:nvPr>
            <p:ph type="body" idx="1"/>
          </p:nvPr>
        </p:nvSpPr>
        <p:spPr/>
        <p:txBody>
          <a:bodyPr/>
          <a:lstStyle/>
          <a:p>
            <a:r>
              <a:rPr lang="he-IL"/>
              <a:t>הרב של הנחל החרדי</a:t>
            </a:r>
          </a:p>
        </p:txBody>
      </p:sp>
      <p:sp>
        <p:nvSpPr>
          <p:cNvPr id="5" name="מציין מיקום טקסט 4">
            <a:extLst>
              <a:ext uri="{FF2B5EF4-FFF2-40B4-BE49-F238E27FC236}">
                <a16:creationId xmlns:a16="http://schemas.microsoft.com/office/drawing/2014/main" id="{7AE2707A-C70F-7FE8-EFF7-52864F4EAD3A}"/>
              </a:ext>
            </a:extLst>
          </p:cNvPr>
          <p:cNvSpPr>
            <a:spLocks noGrp="1"/>
          </p:cNvSpPr>
          <p:nvPr>
            <p:ph type="body" sz="quarter" idx="3"/>
          </p:nvPr>
        </p:nvSpPr>
        <p:spPr/>
        <p:txBody>
          <a:bodyPr/>
          <a:lstStyle/>
          <a:p>
            <a:r>
              <a:rPr lang="he-IL"/>
              <a:t>משגיח מגיל 28 בישיבות למתחזקים – איתרי, דבר ירושלים. </a:t>
            </a:r>
          </a:p>
        </p:txBody>
      </p:sp>
      <p:sp>
        <p:nvSpPr>
          <p:cNvPr id="6" name="מציין מיקום תוכן 5">
            <a:extLst>
              <a:ext uri="{FF2B5EF4-FFF2-40B4-BE49-F238E27FC236}">
                <a16:creationId xmlns:a16="http://schemas.microsoft.com/office/drawing/2014/main" id="{C81BDB8D-528F-3581-8052-AAEBE8A57406}"/>
              </a:ext>
            </a:extLst>
          </p:cNvPr>
          <p:cNvSpPr>
            <a:spLocks noGrp="1"/>
          </p:cNvSpPr>
          <p:nvPr>
            <p:ph sz="quarter" idx="4"/>
          </p:nvPr>
        </p:nvSpPr>
        <p:spPr/>
        <p:txBody>
          <a:bodyPr/>
          <a:lstStyle/>
          <a:p>
            <a:endParaRPr lang="he-IL"/>
          </a:p>
        </p:txBody>
      </p:sp>
      <p:pic>
        <p:nvPicPr>
          <p:cNvPr id="3074" name="Picture 2" descr="מחדש בכל יום | ערוץ ７">
            <a:extLst>
              <a:ext uri="{FF2B5EF4-FFF2-40B4-BE49-F238E27FC236}">
                <a16:creationId xmlns:a16="http://schemas.microsoft.com/office/drawing/2014/main" id="{44105B91-5904-1E72-6F60-23F895AC6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436" y="2183626"/>
            <a:ext cx="4463734" cy="249969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צפו: בחורים חרדים נשבעו אמונים לצה&quot;ל">
            <a:extLst>
              <a:ext uri="{FF2B5EF4-FFF2-40B4-BE49-F238E27FC236}">
                <a16:creationId xmlns:a16="http://schemas.microsoft.com/office/drawing/2014/main" id="{4FC923CC-4BCF-B2A4-28B8-EF2259A9439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16692" y="2212250"/>
            <a:ext cx="4653243" cy="2630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404478"/>
      </p:ext>
    </p:extLst>
  </p:cSld>
  <p:clrMapOvr>
    <a:masterClrMapping/>
  </p:clrMapOvr>
  <mc:AlternateContent xmlns:mc="http://schemas.openxmlformats.org/markup-compatibility/2006" xmlns:p14="http://schemas.microsoft.com/office/powerpoint/2010/main">
    <mc:Choice Requires="p14">
      <p:transition spd="med" p14:dur="700" advTm="73321">
        <p:fade/>
      </p:transition>
    </mc:Choice>
    <mc:Fallback xmlns="">
      <p:transition spd="med" advTm="73321">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a:t>ר' יואל שוורץ זצ"ל</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a:xfrm flipH="1">
            <a:off x="6011186" y="1485900"/>
            <a:ext cx="5573864" cy="5441373"/>
          </a:xfrm>
        </p:spPr>
        <p:txBody>
          <a:bodyPr/>
          <a:lstStyle/>
          <a:p>
            <a:r>
              <a:rPr lang="he-IL"/>
              <a:t>מעגלי ההשפעה התורנית של ר' יואל שוורץ התרחבו הלאה, מעבר לגבולות העם היהודי. </a:t>
            </a:r>
          </a:p>
          <a:p>
            <a:r>
              <a:rPr lang="he-IL"/>
              <a:t>הרב ראה צורך ללמד את העולם כולו את האמונה באלוקים ויחודו של עם ישראל. </a:t>
            </a:r>
          </a:p>
          <a:p>
            <a:r>
              <a:rPr lang="he-IL"/>
              <a:t>שהיו שואלים אותו מה המקור לכך? </a:t>
            </a:r>
          </a:p>
          <a:p>
            <a:r>
              <a:rPr lang="he-IL"/>
              <a:t>היה אומר התפללת היום שחרית? ומה אמרת? </a:t>
            </a:r>
          </a:p>
          <a:p>
            <a:r>
              <a:rPr lang="he-IL"/>
              <a:t>"הוֹדוּ לַה' קִרְאוּ בִשְׁמוֹ </a:t>
            </a:r>
            <a:r>
              <a:rPr lang="he-IL" b="1"/>
              <a:t>הוֹדִיעוּ בָעַמִּים עֲלִילוֹתָיו</a:t>
            </a:r>
            <a:r>
              <a:rPr lang="he-IL"/>
              <a:t>".</a:t>
            </a:r>
          </a:p>
          <a:p>
            <a:r>
              <a:rPr lang="he-IL"/>
              <a:t>סַפְּרוּ בַגּוֹיִם אֶת כְּבוֹדוֹ בְּכָל הָעַמִּים </a:t>
            </a:r>
            <a:r>
              <a:rPr lang="he-IL" err="1"/>
              <a:t>נִפְלְאֹתָיו</a:t>
            </a:r>
            <a:r>
              <a:rPr lang="he-IL"/>
              <a:t>: </a:t>
            </a:r>
            <a:endParaRPr lang="en-US"/>
          </a:p>
          <a:p>
            <a:endParaRPr lang="he-IL"/>
          </a:p>
        </p:txBody>
      </p:sp>
      <p:pic>
        <p:nvPicPr>
          <p:cNvPr id="5" name="תמונה 4">
            <a:extLst>
              <a:ext uri="{FF2B5EF4-FFF2-40B4-BE49-F238E27FC236}">
                <a16:creationId xmlns:a16="http://schemas.microsoft.com/office/drawing/2014/main" id="{947AA102-ED85-3845-FA1C-B44DAB6C1563}"/>
              </a:ext>
            </a:extLst>
          </p:cNvPr>
          <p:cNvPicPr>
            <a:picLocks noChangeAspect="1"/>
          </p:cNvPicPr>
          <p:nvPr/>
        </p:nvPicPr>
        <p:blipFill>
          <a:blip r:embed="rId3"/>
          <a:stretch>
            <a:fillRect/>
          </a:stretch>
        </p:blipFill>
        <p:spPr>
          <a:xfrm>
            <a:off x="0" y="0"/>
            <a:ext cx="6065018" cy="3931595"/>
          </a:xfrm>
          <a:prstGeom prst="rect">
            <a:avLst/>
          </a:prstGeom>
        </p:spPr>
      </p:pic>
    </p:spTree>
    <p:custDataLst>
      <p:tags r:id="rId1"/>
    </p:custDataLst>
    <p:extLst>
      <p:ext uri="{BB962C8B-B14F-4D97-AF65-F5344CB8AC3E}">
        <p14:creationId xmlns:p14="http://schemas.microsoft.com/office/powerpoint/2010/main" val="1060816778"/>
      </p:ext>
    </p:extLst>
  </p:cSld>
  <p:clrMapOvr>
    <a:masterClrMapping/>
  </p:clrMapOvr>
  <mc:AlternateContent xmlns:mc="http://schemas.openxmlformats.org/markup-compatibility/2006" xmlns:p14="http://schemas.microsoft.com/office/powerpoint/2010/main">
    <mc:Choice Requires="p14">
      <p:transition spd="med" p14:dur="700" advTm="68657">
        <p:fade/>
      </p:transition>
    </mc:Choice>
    <mc:Fallback xmlns="">
      <p:transition spd="med" advTm="6865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D6F012A-2C26-C762-DEEA-CBE4266BB28C}"/>
              </a:ext>
            </a:extLst>
          </p:cNvPr>
          <p:cNvSpPr>
            <a:spLocks noGrp="1"/>
          </p:cNvSpPr>
          <p:nvPr>
            <p:ph type="title"/>
          </p:nvPr>
        </p:nvSpPr>
        <p:spPr>
          <a:xfrm>
            <a:off x="1534270" y="78910"/>
            <a:ext cx="9133730" cy="1233424"/>
          </a:xfrm>
        </p:spPr>
        <p:txBody>
          <a:bodyPr/>
          <a:lstStyle/>
          <a:p>
            <a:endParaRPr lang="en-US"/>
          </a:p>
        </p:txBody>
      </p:sp>
      <p:sp>
        <p:nvSpPr>
          <p:cNvPr id="3" name="מציין מיקום תוכן 2">
            <a:extLst>
              <a:ext uri="{FF2B5EF4-FFF2-40B4-BE49-F238E27FC236}">
                <a16:creationId xmlns:a16="http://schemas.microsoft.com/office/drawing/2014/main" id="{D820782B-71E3-93B9-3F2E-894115C6FF0D}"/>
              </a:ext>
            </a:extLst>
          </p:cNvPr>
          <p:cNvSpPr>
            <a:spLocks noGrp="1"/>
          </p:cNvSpPr>
          <p:nvPr>
            <p:ph sz="half" idx="1"/>
          </p:nvPr>
        </p:nvSpPr>
        <p:spPr>
          <a:xfrm>
            <a:off x="4309607" y="1485900"/>
            <a:ext cx="6353821" cy="5372100"/>
          </a:xfrm>
        </p:spPr>
        <p:txBody>
          <a:bodyPr>
            <a:noAutofit/>
          </a:bodyPr>
          <a:lstStyle/>
          <a:p>
            <a:pPr>
              <a:lnSpc>
                <a:spcPct val="90000"/>
              </a:lnSpc>
            </a:pPr>
            <a:r>
              <a:rPr lang="he-IL" sz="1400" b="1"/>
              <a:t>בשנת תשמ"ג הוציא את הספר הראשון בנושא 'אור לעמים' על החשיבות והחובה ללמד את הגויים את שבע מצוות בני נח, שהם חייבים בהם. בספר הוא כתב ופרט את דיני השבע המצוות.</a:t>
            </a:r>
          </a:p>
          <a:p>
            <a:pPr>
              <a:lnSpc>
                <a:spcPct val="90000"/>
              </a:lnSpc>
            </a:pPr>
            <a:r>
              <a:rPr lang="he-IL" sz="1400" b="1"/>
              <a:t>לאחר כמה שנים הספר התגלגל לידי גוים שהתלהבו מהדבר ובאו לבקש מהרב שוורץ שילמד אותם את הדינים וההלכות. אותם בני נח תרגמו את הספר 'אור לעמים' למספר שפות: אנגלית, צרפתית, גרמנית, ספרדית, רוסית. </a:t>
            </a:r>
          </a:p>
          <a:p>
            <a:r>
              <a:rPr lang="he-IL" sz="1400" b="1"/>
              <a:t>הוא לא הסתפק בללמד את הגויים שיש שבע מצוות, אלא חיפש לחבר אותם לבורא עולם במשך היום כולו ובמעגל השנה. לשם כך הוא חיבר סידור תפילה לבני נח ואף ספר יסודי שמברר בעבורם את תפקיד אומות העולם במהלך האלוקי הכללי של העולם ואת פרטי הדינים שהם חייבים בהם. </a:t>
            </a:r>
            <a:endParaRPr lang="en-US" sz="1400" b="1"/>
          </a:p>
          <a:p>
            <a:r>
              <a:rPr lang="he-IL" sz="1400" b="1"/>
              <a:t>הספר, שנקרא 'אור לעמים', הגיע לידיו של וונדל ג'ונס - כומר בפטיסטי מארצות הברית, תאולוג וארכאולוג, שהחל להתוודע ליהדות בשנות התשעים של המאה שעברה, ועבר מהפך רוחני שתוצאתו הקמת אגודת 'כרם בני נח'. </a:t>
            </a:r>
            <a:endParaRPr lang="en-US" sz="1400" b="1"/>
          </a:p>
          <a:p>
            <a:r>
              <a:rPr lang="he-IL" sz="1400" b="1"/>
              <a:t>הספר העניק לג'ונס, שגישש את דרכו כבן נח, מענה ראשוני בתקופה שבה </a:t>
            </a:r>
            <a:r>
              <a:rPr lang="he-IL" sz="1400" b="1" err="1"/>
              <a:t>הסוגיה</a:t>
            </a:r>
            <a:r>
              <a:rPr lang="he-IL" sz="1400" b="1"/>
              <a:t> הייתה עדיין תיאורטית לחלוטין. הוא הגיע לרב הביתה, דפק לו על הדלת והתחיל לשוחח </a:t>
            </a:r>
            <a:r>
              <a:rPr lang="he-IL" sz="1400" b="1" err="1"/>
              <a:t>איתו</a:t>
            </a:r>
            <a:r>
              <a:rPr lang="he-IL" sz="1400" b="1"/>
              <a:t>, לאחר מכן הם המשיכו בקשר של התכתבות. הרב נתן לבני נח כלים ליצור הווי דתי, קשר עם בורא עולם.</a:t>
            </a:r>
            <a:endParaRPr lang="en-US" sz="1400" b="1"/>
          </a:p>
          <a:p>
            <a:pPr>
              <a:lnSpc>
                <a:spcPct val="90000"/>
              </a:lnSpc>
            </a:pPr>
            <a:endParaRPr lang="he-IL" sz="800" b="1"/>
          </a:p>
        </p:txBody>
      </p:sp>
      <p:pic>
        <p:nvPicPr>
          <p:cNvPr id="5" name="תמונה 4" descr="תמונה שמכילה טקסט, צילום מסך, גופן, לבן&#10;&#10;התיאור נוצר באופן אוטומטי">
            <a:extLst>
              <a:ext uri="{FF2B5EF4-FFF2-40B4-BE49-F238E27FC236}">
                <a16:creationId xmlns:a16="http://schemas.microsoft.com/office/drawing/2014/main" id="{FFFAB593-EA19-3791-B5C6-477929385CAC}"/>
              </a:ext>
            </a:extLst>
          </p:cNvPr>
          <p:cNvPicPr>
            <a:picLocks noChangeAspect="1"/>
          </p:cNvPicPr>
          <p:nvPr/>
        </p:nvPicPr>
        <p:blipFill>
          <a:blip r:embed="rId3"/>
          <a:stretch>
            <a:fillRect/>
          </a:stretch>
        </p:blipFill>
        <p:spPr>
          <a:xfrm>
            <a:off x="1319435" y="1541559"/>
            <a:ext cx="2938309" cy="4123944"/>
          </a:xfrm>
          <a:prstGeom prst="rect">
            <a:avLst/>
          </a:prstGeom>
          <a:noFill/>
        </p:spPr>
      </p:pic>
    </p:spTree>
    <p:custDataLst>
      <p:tags r:id="rId1"/>
    </p:custDataLst>
    <p:extLst>
      <p:ext uri="{BB962C8B-B14F-4D97-AF65-F5344CB8AC3E}">
        <p14:creationId xmlns:p14="http://schemas.microsoft.com/office/powerpoint/2010/main" val="2289268593"/>
      </p:ext>
    </p:extLst>
  </p:cSld>
  <p:clrMapOvr>
    <a:masterClrMapping/>
  </p:clrMapOvr>
  <mc:AlternateContent xmlns:mc="http://schemas.openxmlformats.org/markup-compatibility/2006" xmlns:p14="http://schemas.microsoft.com/office/powerpoint/2010/main">
    <mc:Choice Requires="p14">
      <p:transition spd="med" p14:dur="700" advTm="151821">
        <p:fade/>
      </p:transition>
    </mc:Choice>
    <mc:Fallback xmlns="">
      <p:transition spd="med" advTm="15182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582A7A4-FC8C-8004-5604-E40784372106}"/>
              </a:ext>
            </a:extLst>
          </p:cNvPr>
          <p:cNvSpPr>
            <a:spLocks noGrp="1"/>
          </p:cNvSpPr>
          <p:nvPr>
            <p:ph type="title"/>
          </p:nvPr>
        </p:nvSpPr>
        <p:spPr>
          <a:xfrm>
            <a:off x="1534270" y="78910"/>
            <a:ext cx="9133730" cy="1233424"/>
          </a:xfrm>
        </p:spPr>
        <p:txBody>
          <a:bodyPr/>
          <a:lstStyle/>
          <a:p>
            <a:r>
              <a:rPr lang="he-IL"/>
              <a:t>שבע מצוות בני נח בקוראנית</a:t>
            </a:r>
            <a:endParaRPr lang="en-US"/>
          </a:p>
        </p:txBody>
      </p:sp>
      <p:pic>
        <p:nvPicPr>
          <p:cNvPr id="7" name="תמונה 6">
            <a:extLst>
              <a:ext uri="{FF2B5EF4-FFF2-40B4-BE49-F238E27FC236}">
                <a16:creationId xmlns:a16="http://schemas.microsoft.com/office/drawing/2014/main" id="{C831314D-D2B2-B4A9-CDB0-503E269AE1F0}"/>
              </a:ext>
            </a:extLst>
          </p:cNvPr>
          <p:cNvPicPr>
            <a:picLocks noChangeAspect="1"/>
          </p:cNvPicPr>
          <p:nvPr/>
        </p:nvPicPr>
        <p:blipFill>
          <a:blip r:embed="rId2"/>
          <a:stretch>
            <a:fillRect/>
          </a:stretch>
        </p:blipFill>
        <p:spPr>
          <a:xfrm>
            <a:off x="1695549" y="1573718"/>
            <a:ext cx="9134856" cy="2991664"/>
          </a:xfrm>
          <a:prstGeom prst="rect">
            <a:avLst/>
          </a:prstGeom>
          <a:noFill/>
        </p:spPr>
      </p:pic>
      <p:sp>
        <p:nvSpPr>
          <p:cNvPr id="6" name="תיבת טקסט 5">
            <a:extLst>
              <a:ext uri="{FF2B5EF4-FFF2-40B4-BE49-F238E27FC236}">
                <a16:creationId xmlns:a16="http://schemas.microsoft.com/office/drawing/2014/main" id="{003B146C-EE04-B188-FC2A-F6D421EE188F}"/>
              </a:ext>
            </a:extLst>
          </p:cNvPr>
          <p:cNvSpPr txBox="1"/>
          <p:nvPr/>
        </p:nvSpPr>
        <p:spPr>
          <a:xfrm>
            <a:off x="2242268" y="5025224"/>
            <a:ext cx="8348869" cy="1477328"/>
          </a:xfrm>
          <a:prstGeom prst="rect">
            <a:avLst/>
          </a:prstGeom>
          <a:noFill/>
        </p:spPr>
        <p:txBody>
          <a:bodyPr wrap="square" rtlCol="1">
            <a:spAutoFit/>
          </a:bodyPr>
          <a:lstStyle/>
          <a:p>
            <a:r>
              <a:rPr lang="he-IL" sz="1800" b="1"/>
              <a:t>הספר 'אור לעמים' תורגם ל־12 שפות, והגיע לגויים במדינות שונות ברחבי העולם.</a:t>
            </a:r>
          </a:p>
          <a:p>
            <a:r>
              <a:rPr lang="he-IL" sz="1800" b="1"/>
              <a:t>אל ביתו של הרב במאה שערים הגיעו במשך 13 שנה סטודנטים נוצרים גרמנים והתעמתו </a:t>
            </a:r>
            <a:r>
              <a:rPr lang="he-IL" sz="1800" b="1" err="1"/>
              <a:t>איתו</a:t>
            </a:r>
            <a:r>
              <a:rPr lang="he-IL" sz="1800" b="1"/>
              <a:t> בכל השאלות התאולוגיות שהטרידו אותם, ויצאו ממנו כשידם על התחתונה.  </a:t>
            </a:r>
            <a:endParaRPr lang="en-US" sz="1800" b="1"/>
          </a:p>
          <a:p>
            <a:endParaRPr lang="he-IL"/>
          </a:p>
        </p:txBody>
      </p:sp>
    </p:spTree>
    <p:extLst>
      <p:ext uri="{BB962C8B-B14F-4D97-AF65-F5344CB8AC3E}">
        <p14:creationId xmlns:p14="http://schemas.microsoft.com/office/powerpoint/2010/main" val="1315455267"/>
      </p:ext>
    </p:extLst>
  </p:cSld>
  <p:clrMapOvr>
    <a:masterClrMapping/>
  </p:clrMapOvr>
  <mc:AlternateContent xmlns:mc="http://schemas.openxmlformats.org/markup-compatibility/2006" xmlns:p14="http://schemas.microsoft.com/office/powerpoint/2010/main">
    <mc:Choice Requires="p14">
      <p:transition spd="med" p14:dur="700" advTm="107167">
        <p:fade/>
      </p:transition>
    </mc:Choice>
    <mc:Fallback xmlns="">
      <p:transition spd="med" advTm="107167">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תמונה שמכילה טקסט, נייר, אומנות, מוצר נייר&#10;&#10;התיאור נוצר באופן אוטומטי">
            <a:extLst>
              <a:ext uri="{FF2B5EF4-FFF2-40B4-BE49-F238E27FC236}">
                <a16:creationId xmlns:a16="http://schemas.microsoft.com/office/drawing/2014/main" id="{9D8194E8-D325-5499-3940-B4B4A50453D6}"/>
              </a:ext>
            </a:extLst>
          </p:cNvPr>
          <p:cNvPicPr>
            <a:picLocks noGrp="1" noChangeAspect="1"/>
          </p:cNvPicPr>
          <p:nvPr>
            <p:ph idx="4294967295"/>
          </p:nvPr>
        </p:nvPicPr>
        <p:blipFill>
          <a:blip r:embed="rId2"/>
          <a:srcRect l="4672" t="9831" r="15648" b="1772"/>
          <a:stretch/>
        </p:blipFill>
        <p:spPr>
          <a:xfrm flipV="1">
            <a:off x="111319" y="1066207"/>
            <a:ext cx="3252788" cy="4810125"/>
          </a:xfrm>
        </p:spPr>
      </p:pic>
      <p:sp>
        <p:nvSpPr>
          <p:cNvPr id="7" name="תיבת טקסט 6">
            <a:extLst>
              <a:ext uri="{FF2B5EF4-FFF2-40B4-BE49-F238E27FC236}">
                <a16:creationId xmlns:a16="http://schemas.microsoft.com/office/drawing/2014/main" id="{69099D1A-1667-1581-2F0A-045E511F5E10}"/>
              </a:ext>
            </a:extLst>
          </p:cNvPr>
          <p:cNvSpPr txBox="1"/>
          <p:nvPr/>
        </p:nvSpPr>
        <p:spPr>
          <a:xfrm>
            <a:off x="3492230" y="194553"/>
            <a:ext cx="6677488" cy="6912149"/>
          </a:xfrm>
          <a:prstGeom prst="rect">
            <a:avLst/>
          </a:prstGeom>
          <a:noFill/>
        </p:spPr>
        <p:txBody>
          <a:bodyPr wrap="square" rtlCol="1">
            <a:spAutoFit/>
          </a:bodyPr>
          <a:lstStyle/>
          <a:p>
            <a:pPr marL="285750" indent="-285750" algn="just" rtl="1">
              <a:lnSpc>
                <a:spcPct val="107000"/>
              </a:lnSpc>
              <a:spcAft>
                <a:spcPts val="800"/>
              </a:spcAft>
              <a:buFont typeface="Wingdings" panose="05000000000000000000" pitchFamily="2" charset="2"/>
              <a:buChar char="v"/>
            </a:pPr>
            <a:r>
              <a:rPr lang="he-IL" sz="1800">
                <a:solidFill>
                  <a:srgbClr val="000000"/>
                </a:solidFill>
                <a:effectLst/>
                <a:latin typeface="Open Sans" panose="020B0606030504020204" pitchFamily="34" charset="0"/>
                <a:ea typeface="Calibri" panose="020F0502020204030204" pitchFamily="34" charset="0"/>
                <a:cs typeface="Arial" panose="020B0604020202020204" pitchFamily="34" charset="0"/>
              </a:rPr>
              <a:t>פעם ישבת הרב על ספסל בתחנה ציבורית ולידו התיישב ערבי זקן. לפתע פנה אליו הערבי וביקש שיסביר לו משנה קשה. הרב שאל אותו לשם מה הוא צריך לדעת משניות? והוא התחיל לספר שלמד באוניברסיטה העברית לפני מלחמת השחרור והחליט לתרגם את המשניות לערבית. </a:t>
            </a:r>
          </a:p>
          <a:p>
            <a:pPr marL="285750" indent="-285750" algn="just" rtl="1">
              <a:lnSpc>
                <a:spcPct val="107000"/>
              </a:lnSpc>
              <a:spcAft>
                <a:spcPts val="800"/>
              </a:spcAft>
              <a:buFont typeface="Wingdings" panose="05000000000000000000" pitchFamily="2" charset="2"/>
              <a:buChar char="v"/>
            </a:pPr>
            <a:r>
              <a:rPr lang="he-IL" sz="1800">
                <a:solidFill>
                  <a:srgbClr val="000000"/>
                </a:solidFill>
                <a:effectLst/>
                <a:latin typeface="Open Sans" panose="020B0606030504020204" pitchFamily="34" charset="0"/>
                <a:ea typeface="Calibri" panose="020F0502020204030204" pitchFamily="34" charset="0"/>
                <a:cs typeface="Arial" panose="020B0604020202020204" pitchFamily="34" charset="0"/>
              </a:rPr>
              <a:t>הרב הציע לו במקום ללמד את הערבים משניות יש לו רעיון טוב בשבילו, יש לו ספר שמלמד מה הגויים חייבים על פי היהדות, הוא מסכים לשלם לו כדי שיתרגם את הספר לערבית, הערבי הסכים ותרגם את הספר. </a:t>
            </a:r>
          </a:p>
          <a:p>
            <a:pPr marL="285750" indent="-285750" algn="just" rtl="1">
              <a:lnSpc>
                <a:spcPct val="107000"/>
              </a:lnSpc>
              <a:spcAft>
                <a:spcPts val="800"/>
              </a:spcAft>
              <a:buFont typeface="Wingdings" panose="05000000000000000000" pitchFamily="2" charset="2"/>
              <a:buChar char="v"/>
            </a:pPr>
            <a:r>
              <a:rPr lang="he-IL" sz="1800">
                <a:solidFill>
                  <a:srgbClr val="000000"/>
                </a:solidFill>
                <a:effectLst/>
                <a:latin typeface="Open Sans" panose="020B0606030504020204" pitchFamily="34" charset="0"/>
                <a:ea typeface="Calibri" panose="020F0502020204030204" pitchFamily="34" charset="0"/>
                <a:cs typeface="Arial" panose="020B0604020202020204" pitchFamily="34" charset="0"/>
              </a:rPr>
              <a:t>הספר בערבית הצליח, קנו אותו פועלים שעבדו אצלם ערבים, וכן בית הספר ערבי החליט לחלק את הספר לתלמידים כמזכרת סיום שנות הלימודים.</a:t>
            </a:r>
          </a:p>
          <a:p>
            <a:pPr marL="285750" indent="-285750" algn="just" rtl="1">
              <a:lnSpc>
                <a:spcPct val="107000"/>
              </a:lnSpc>
              <a:spcAft>
                <a:spcPts val="800"/>
              </a:spcAft>
              <a:buFont typeface="Wingdings" panose="05000000000000000000" pitchFamily="2" charset="2"/>
              <a:buChar char="v"/>
            </a:pPr>
            <a:r>
              <a:rPr lang="he-IL" sz="1800">
                <a:solidFill>
                  <a:srgbClr val="000000"/>
                </a:solidFill>
                <a:effectLst/>
                <a:latin typeface="Open Sans" panose="020B0606030504020204" pitchFamily="34" charset="0"/>
                <a:ea typeface="Calibri" panose="020F0502020204030204" pitchFamily="34" charset="0"/>
                <a:cs typeface="Arial" panose="020B0604020202020204" pitchFamily="34" charset="0"/>
              </a:rPr>
              <a:t>הרב אהב תמיד לספר את הסיפור הבא: "האדם שמפיץ את הספרים בין הערבים אמר לי שפנו אליו הורים של שני נערים ערבים, ואמרו לו שהספר הציל את בניהם מלהיות מחבלים מתאבדים, </a:t>
            </a:r>
            <a:r>
              <a:rPr lang="he-IL" sz="1800" b="1">
                <a:solidFill>
                  <a:srgbClr val="000000"/>
                </a:solidFill>
                <a:effectLst/>
                <a:latin typeface="Open Sans" panose="020B0606030504020204" pitchFamily="34" charset="0"/>
                <a:ea typeface="Calibri" panose="020F0502020204030204" pitchFamily="34" charset="0"/>
                <a:cs typeface="Arial" panose="020B0604020202020204" pitchFamily="34" charset="0"/>
              </a:rPr>
              <a:t>כיוון שהם הבינו שאפשר להגיע לאלוקים גם מבלי להתאבד</a:t>
            </a:r>
            <a:r>
              <a:rPr lang="he-IL" sz="1800">
                <a:solidFill>
                  <a:srgbClr val="000000"/>
                </a:solidFill>
                <a:effectLst/>
                <a:latin typeface="Open Sans" panose="020B0606030504020204" pitchFamily="34" charset="0"/>
                <a:ea typeface="Calibri" panose="020F0502020204030204" pitchFamily="34" charset="0"/>
                <a:cs typeface="Arial" panose="020B0604020202020204" pitchFamily="34" charset="0"/>
              </a:rPr>
              <a:t>". </a:t>
            </a:r>
          </a:p>
          <a:p>
            <a:pPr marL="285750" indent="-285750" algn="just" rtl="1">
              <a:lnSpc>
                <a:spcPct val="107000"/>
              </a:lnSpc>
              <a:spcAft>
                <a:spcPts val="800"/>
              </a:spcAft>
              <a:buFont typeface="Wingdings" panose="05000000000000000000" pitchFamily="2" charset="2"/>
              <a:buChar char="v"/>
            </a:pPr>
            <a:r>
              <a:rPr lang="he-IL" sz="1800">
                <a:solidFill>
                  <a:srgbClr val="000000"/>
                </a:solidFill>
                <a:effectLst/>
                <a:latin typeface="Open Sans" panose="020B0606030504020204" pitchFamily="34" charset="0"/>
                <a:ea typeface="Calibri" panose="020F0502020204030204" pitchFamily="34" charset="0"/>
                <a:cs typeface="Arial" panose="020B0604020202020204" pitchFamily="34" charset="0"/>
              </a:rPr>
              <a:t>הרב פנה לאמ"ן וביקש שינסו את הנשק החדש-ישן הזה כדי להילחם בפיגועי ההתאבדות, אך בצה"ל לא היו מוכנים כלל לשמוע מהעניין. </a:t>
            </a:r>
            <a:endParaRPr lang="en-US" sz="180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a:solidFill>
                  <a:srgbClr val="000000"/>
                </a:solidFill>
                <a:effectLst/>
                <a:latin typeface="Open Sans" panose="020B0606030504020204" pitchFamily="34" charset="0"/>
                <a:ea typeface="Calibri" panose="020F0502020204030204" pitchFamily="34" charset="0"/>
                <a:cs typeface="Arial" panose="020B0604020202020204" pitchFamily="34" charset="0"/>
              </a:rPr>
              <a:t>"מהסיפור על הנערים הערבים אפשר ללמוד שהבאת השלום בעולם תלויה רק בנו. תפקידנו הוא להפיץ את האמונה בעולם, וזה מה שיביא את השלום</a:t>
            </a:r>
            <a:r>
              <a:rPr lang="en-US" sz="1800" b="1">
                <a:solidFill>
                  <a:srgbClr val="000000"/>
                </a:solidFill>
                <a:effectLst/>
                <a:latin typeface="Open Sans" panose="020B0606030504020204" pitchFamily="34" charset="0"/>
                <a:ea typeface="Calibri" panose="020F0502020204030204" pitchFamily="34" charset="0"/>
                <a:cs typeface="Arial" panose="020B0604020202020204" pitchFamily="34" charset="0"/>
              </a:rPr>
              <a:t>".</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he-IL"/>
          </a:p>
        </p:txBody>
      </p:sp>
    </p:spTree>
    <p:extLst>
      <p:ext uri="{BB962C8B-B14F-4D97-AF65-F5344CB8AC3E}">
        <p14:creationId xmlns:p14="http://schemas.microsoft.com/office/powerpoint/2010/main" val="1577321090"/>
      </p:ext>
    </p:extLst>
  </p:cSld>
  <p:clrMapOvr>
    <a:masterClrMapping/>
  </p:clrMapOvr>
  <mc:AlternateContent xmlns:mc="http://schemas.openxmlformats.org/markup-compatibility/2006" xmlns:p14="http://schemas.microsoft.com/office/powerpoint/2010/main">
    <mc:Choice Requires="p14">
      <p:transition spd="med" p14:dur="700" advTm="385734">
        <p:fade/>
      </p:transition>
    </mc:Choice>
    <mc:Fallback xmlns="">
      <p:transition spd="med" advTm="385734">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A05B4520-1767-0BC4-43CD-F3FB15628ECF}"/>
              </a:ext>
            </a:extLst>
          </p:cNvPr>
          <p:cNvPicPr>
            <a:picLocks noChangeAspect="1"/>
          </p:cNvPicPr>
          <p:nvPr/>
        </p:nvPicPr>
        <p:blipFill>
          <a:blip r:embed="rId3"/>
          <a:stretch>
            <a:fillRect/>
          </a:stretch>
        </p:blipFill>
        <p:spPr>
          <a:xfrm>
            <a:off x="0" y="0"/>
            <a:ext cx="2544417" cy="1526650"/>
          </a:xfrm>
          <a:prstGeom prst="rect">
            <a:avLst/>
          </a:prstGeom>
        </p:spPr>
      </p:pic>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הרב יואל שוורץ, הוזמן לאיראן </a:t>
            </a:r>
            <a:br>
              <a:rPr lang="he-IL"/>
            </a:br>
            <a:r>
              <a:rPr lang="he-IL"/>
              <a:t>לפגישה על 7 מצוות בני נח.</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lnSpcReduction="10000"/>
          </a:bodyPr>
          <a:lstStyle/>
          <a:p>
            <a:r>
              <a:rPr lang="he-IL"/>
              <a:t>התהליך החל לפני זמן מה. כשההתחלה הייתה, במהלך הקשר שלנו עם השיח </a:t>
            </a:r>
            <a:r>
              <a:rPr lang="he-IL" err="1"/>
              <a:t>פאלאג'י</a:t>
            </a:r>
            <a:r>
              <a:rPr lang="he-IL"/>
              <a:t>, המכהן כאימאם של איטליה, שהיה אצלינו בבית דין, ולאחרונה גם היה אתנו בכנסת. הוא טוען תמיד שקיום שבע מצוות בני נח על ידי האומות, יביא את השלום העולמי, דרכו נוצר הקשר עם האימאם הטורקי.</a:t>
            </a:r>
          </a:p>
          <a:p>
            <a:r>
              <a:rPr lang="he-IL"/>
              <a:t>• מה שמו של האימאם הטורקי?</a:t>
            </a:r>
          </a:p>
          <a:p>
            <a:r>
              <a:rPr lang="he-IL"/>
              <a:t>הוא נקרא, </a:t>
            </a:r>
            <a:r>
              <a:rPr lang="he-IL" err="1"/>
              <a:t>אודנאן</a:t>
            </a:r>
            <a:r>
              <a:rPr lang="he-IL"/>
              <a:t> </a:t>
            </a:r>
            <a:r>
              <a:rPr lang="he-IL" err="1"/>
              <a:t>אוקטאר</a:t>
            </a:r>
            <a:r>
              <a:rPr lang="he-IL"/>
              <a:t>. הוא שייח' שידוע כאוהב ישראל, ואשר יש לו השפעה רבה על הפרלמנט הטורקי.</a:t>
            </a:r>
          </a:p>
          <a:p>
            <a:r>
              <a:rPr lang="he-IL"/>
              <a:t>• מתי התחיל הקשר ביניכם?</a:t>
            </a:r>
          </a:p>
          <a:p>
            <a:r>
              <a:rPr lang="he-IL"/>
              <a:t>לפני כמה חדשים. בית הדין הוזמן על ידו כבר 3 פעמים לטורקיה, כשהנסיעה וההוצאות על חשבונו. אני לא הייתי בין הנוסעים, כי אני לא דובר אנגלית רהוטה.</a:t>
            </a:r>
          </a:p>
          <a:p>
            <a:r>
              <a:rPr lang="he-IL"/>
              <a:t>היינו בטורקיה. ואדרבה חברי הבית דין קיבלו שם כבוד רב, הכניסו אותם למסגד הכחול שזה הפסגה של טורקיה, לאוניברסיטה האיסלמית של טורקיה.</a:t>
            </a:r>
          </a:p>
        </p:txBody>
      </p:sp>
    </p:spTree>
    <p:custDataLst>
      <p:tags r:id="rId1"/>
    </p:custDataLst>
    <p:extLst>
      <p:ext uri="{BB962C8B-B14F-4D97-AF65-F5344CB8AC3E}">
        <p14:creationId xmlns:p14="http://schemas.microsoft.com/office/powerpoint/2010/main" val="3856692478"/>
      </p:ext>
    </p:extLst>
  </p:cSld>
  <p:clrMapOvr>
    <a:masterClrMapping/>
  </p:clrMapOvr>
  <mc:AlternateContent xmlns:mc="http://schemas.openxmlformats.org/markup-compatibility/2006" xmlns:p14="http://schemas.microsoft.com/office/powerpoint/2010/main">
    <mc:Choice Requires="p14">
      <p:transition spd="med" p14:dur="700" advTm="164944">
        <p:fade/>
      </p:transition>
    </mc:Choice>
    <mc:Fallback xmlns="">
      <p:transition spd="med" advTm="16494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עם סגולה – ממלכת כהנים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a:t>יתר על כן עם ישראל נבחר להיות עם סגולה מכל העמים להיות ממלכת כהנים וגוי קדוש בכדי ללמד את דבר ה' לאומות. </a:t>
            </a:r>
          </a:p>
          <a:p>
            <a:r>
              <a:rPr lang="he-IL"/>
              <a:t>כמו שכתב </a:t>
            </a:r>
            <a:r>
              <a:rPr lang="he-IL" err="1"/>
              <a:t>הספורנו</a:t>
            </a:r>
            <a:r>
              <a:rPr lang="he-IL"/>
              <a:t> בפירושו לתורה שמות </a:t>
            </a:r>
            <a:r>
              <a:rPr lang="he-IL" err="1"/>
              <a:t>יט</a:t>
            </a:r>
            <a:r>
              <a:rPr lang="he-IL"/>
              <a:t> ו: </a:t>
            </a:r>
          </a:p>
          <a:p>
            <a:r>
              <a:rPr lang="he-IL"/>
              <a:t>ואתם תהיו לי ממלכת כהנים - ובזה תהיו לי סגולה כי תהיו ממלכת כהנים </a:t>
            </a:r>
            <a:r>
              <a:rPr lang="he-IL">
                <a:highlight>
                  <a:srgbClr val="00FF00"/>
                </a:highlight>
              </a:rPr>
              <a:t>להבין ולהורות לכל המין האנושי לקרא כולם בשם ה' ולעבדו שכם אחד </a:t>
            </a:r>
            <a:r>
              <a:rPr lang="he-IL" err="1"/>
              <a:t>כאמרו</a:t>
            </a:r>
            <a:r>
              <a:rPr lang="he-IL"/>
              <a:t> ואתם כהני ה' תקראו </a:t>
            </a:r>
            <a:r>
              <a:rPr lang="he-IL" err="1"/>
              <a:t>וכאמרו</a:t>
            </a:r>
            <a:r>
              <a:rPr lang="he-IL"/>
              <a:t> כי מציון תצא תורה. </a:t>
            </a:r>
          </a:p>
        </p:txBody>
      </p:sp>
      <p:pic>
        <p:nvPicPr>
          <p:cNvPr id="5124" name="Picture 4">
            <a:extLst>
              <a:ext uri="{FF2B5EF4-FFF2-40B4-BE49-F238E27FC236}">
                <a16:creationId xmlns:a16="http://schemas.microsoft.com/office/drawing/2014/main" id="{03F7AF2A-FBA3-0BD0-1926-88456200CF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48430"/>
            <a:ext cx="4993455" cy="300956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50031148"/>
      </p:ext>
    </p:extLst>
  </p:cSld>
  <p:clrMapOvr>
    <a:masterClrMapping/>
  </p:clrMapOvr>
  <mc:AlternateContent xmlns:mc="http://schemas.openxmlformats.org/markup-compatibility/2006" xmlns:p14="http://schemas.microsoft.com/office/powerpoint/2010/main">
    <mc:Choice Requires="p14">
      <p:transition spd="med" p14:dur="700" advTm="93214">
        <p:fade/>
      </p:transition>
    </mc:Choice>
    <mc:Fallback xmlns="">
      <p:transition spd="med" advTm="932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היהודים נמצאים במרכז העולמי</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fontScale="77500" lnSpcReduction="20000"/>
          </a:bodyPr>
          <a:lstStyle/>
          <a:p>
            <a:r>
              <a:rPr lang="he-IL"/>
              <a:t>המתבונן בתולדות העולם ימצא שההשגחה העליונה סובבה שתמיד הריכוז הגדול------------------ של היהודים בקרב העמים ימצא ליד האומות המשפיעות בתרבותם על העולם. </a:t>
            </a:r>
          </a:p>
          <a:p>
            <a:r>
              <a:rPr lang="he-IL"/>
              <a:t>אברהם אבינו נולד </a:t>
            </a:r>
            <a:r>
              <a:rPr lang="he-IL" err="1"/>
              <a:t>במיסופוטמיה</a:t>
            </a:r>
            <a:r>
              <a:rPr lang="he-IL"/>
              <a:t> שבאותה העת </a:t>
            </a:r>
            <a:r>
              <a:rPr lang="he-IL" err="1"/>
              <a:t>היתה</a:t>
            </a:r>
            <a:r>
              <a:rPr lang="he-IL"/>
              <a:t> מרכז התרבות העולמית.</a:t>
            </a:r>
          </a:p>
          <a:p>
            <a:r>
              <a:rPr lang="he-IL"/>
              <a:t>לאחר מכן כשמצרים </a:t>
            </a:r>
            <a:r>
              <a:rPr lang="he-IL" err="1"/>
              <a:t>היתה</a:t>
            </a:r>
            <a:r>
              <a:rPr lang="he-IL"/>
              <a:t> למרכז התרבות העולמי אנו מוצאים את בני ישראל שמזר עליהם גלות לארץ </a:t>
            </a:r>
            <a:r>
              <a:rPr lang="he-IL" err="1"/>
              <a:t>נכריה</a:t>
            </a:r>
            <a:r>
              <a:rPr lang="he-IL"/>
              <a:t> גולים למצרים </a:t>
            </a:r>
          </a:p>
          <a:p>
            <a:r>
              <a:rPr lang="he-IL"/>
              <a:t>כאשר נגזרה גזירת חורבן וגלות בתקופת ימי הבית הראשון אנו רואים שהיהודים גלו לאשור ולבבל שהיו המעצמות הגדולות של התקופה לאחר מכן בפרס וכאשר יוון יוצאת למסע הכיבושים הגדול שוב מצויים יהודים רבים ליד המרכז הגדול של התרבות העולמית אלכסנדריה של מצרים במשך רוב שנות הבית השני. </a:t>
            </a:r>
          </a:p>
          <a:p>
            <a:r>
              <a:rPr lang="he-IL"/>
              <a:t>אחרי כן גלו היהודים לרומי כשספרד </a:t>
            </a:r>
            <a:r>
              <a:rPr lang="he-IL" err="1"/>
              <a:t>היתה</a:t>
            </a:r>
            <a:r>
              <a:rPr lang="he-IL"/>
              <a:t> מרכז התרבות שוב אנו מוצאים את היהודים שם </a:t>
            </a:r>
          </a:p>
          <a:p>
            <a:r>
              <a:rPr lang="he-IL"/>
              <a:t>וכאשר היהודים גורשו מספרד ירד מעמדה לשפל </a:t>
            </a:r>
          </a:p>
          <a:p>
            <a:r>
              <a:rPr lang="he-IL"/>
              <a:t>כאשר אירופה </a:t>
            </a:r>
            <a:r>
              <a:rPr lang="he-IL" err="1"/>
              <a:t>היתה</a:t>
            </a:r>
            <a:r>
              <a:rPr lang="he-IL"/>
              <a:t> מרכז התרבות העולמי גדל מספר היהודים שם יותר מאשר בכל מקום</a:t>
            </a:r>
          </a:p>
          <a:p>
            <a:r>
              <a:rPr lang="he-IL"/>
              <a:t>כהיום שארצות הברית של אמריקה היא מרכז התרבות העולמי </a:t>
            </a:r>
            <a:r>
              <a:rPr lang="he-IL" err="1"/>
              <a:t>מצוים</a:t>
            </a:r>
            <a:r>
              <a:rPr lang="he-IL"/>
              <a:t> שם היהודים במספר הגדול ביותר. </a:t>
            </a:r>
          </a:p>
          <a:p>
            <a:r>
              <a:rPr lang="he-IL"/>
              <a:t>לעומת זאת אין אנו מוצאים כמעט יהודים במזרח הרחוק לא בסין ולא ביפן ובשאר האומות שרכשו לאחרונה ידע טכנולוגי רב והגיעו להישגים כלכליים עצומים וזאת כפי שהסברנו אין ארצות אלו משפיעות על תרבות העולם ההשגחה העליונה מכוונת את היהודים למקומות התרבות העולמיים כדי שישפיעו על העולם. </a:t>
            </a:r>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38506628"/>
      </p:ext>
    </p:extLst>
  </p:cSld>
  <p:clrMapOvr>
    <a:masterClrMapping/>
  </p:clrMapOvr>
  <mc:AlternateContent xmlns:mc="http://schemas.openxmlformats.org/markup-compatibility/2006" xmlns:p14="http://schemas.microsoft.com/office/powerpoint/2010/main">
    <mc:Choice Requires="p14">
      <p:transition spd="med" p14:dur="700" advTm="88087">
        <p:fade/>
      </p:transition>
    </mc:Choice>
    <mc:Fallback xmlns="">
      <p:transition spd="med" advTm="880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מפטיר יונה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fontScale="92500" lnSpcReduction="20000"/>
          </a:bodyPr>
          <a:lstStyle/>
          <a:p>
            <a:r>
              <a:rPr lang="he-IL"/>
              <a:t>יונה הנביא נשלח להחזיר בתשובה את אנשי </a:t>
            </a:r>
            <a:r>
              <a:rPr lang="he-IL" err="1"/>
              <a:t>נינוה</a:t>
            </a:r>
            <a:r>
              <a:rPr lang="he-IL"/>
              <a:t> והוא סירב ------------------לעשות זאת ואף ברח לחוץ לארץ כדי שהשכינה תסתלק ממנו משום שסבר שעל ידי כן יפטר מהחיוב הזה. </a:t>
            </a:r>
          </a:p>
          <a:p>
            <a:r>
              <a:rPr lang="he-IL"/>
              <a:t>רבותינו ז"ל ביארו שעשה זאת במסירות נפש כיון שהיה סבור שלעם ישראל עדיף שלא להחזיר את הגויים בתשובה משום שהנכרים קלי תשובה וזה </a:t>
            </a:r>
            <a:r>
              <a:rPr lang="he-IL" err="1"/>
              <a:t>יהפך</a:t>
            </a:r>
            <a:r>
              <a:rPr lang="he-IL"/>
              <a:t> לקטרוג על עם ישראל. </a:t>
            </a:r>
          </a:p>
          <a:p>
            <a:r>
              <a:rPr lang="he-IL"/>
              <a:t>הקב"ה אילץ אותו לחזור ולהוכיח את </a:t>
            </a:r>
            <a:r>
              <a:rPr lang="he-IL" err="1"/>
              <a:t>נינוה</a:t>
            </a:r>
            <a:r>
              <a:rPr lang="he-IL"/>
              <a:t> ואכן הם חזרו בתשובה. </a:t>
            </a:r>
          </a:p>
          <a:p>
            <a:r>
              <a:rPr lang="he-IL"/>
              <a:t>והנה יונה הנביא חשש שהדבר יזיק לעם ישראל ולמעשה בני ישראל למדים עניני תשובה מאנשי </a:t>
            </a:r>
            <a:r>
              <a:rPr lang="he-IL" err="1"/>
              <a:t>נינוה</a:t>
            </a:r>
            <a:r>
              <a:rPr lang="he-IL"/>
              <a:t> בתעניות ציבור שמכריזים במקרה של בצורת הזקן שבהם אומר דברי כיבושין ואומר אחינו לא השק והתענית גורמים אלא תשובה ומעשים טובים גורמים שכן מצינו באנשי </a:t>
            </a:r>
            <a:r>
              <a:rPr lang="he-IL" err="1"/>
              <a:t>נינוה</a:t>
            </a:r>
            <a:r>
              <a:rPr lang="he-IL"/>
              <a:t> שלא נאמר בהם וירא ה' את שקם ואת תעניתם אלא וירא הא להים את מעשיהם כי שבו מדרכם הרעה.</a:t>
            </a:r>
          </a:p>
          <a:p>
            <a:r>
              <a:rPr lang="he-IL"/>
              <a:t>ביום </a:t>
            </a:r>
            <a:r>
              <a:rPr lang="he-IL" err="1"/>
              <a:t>הביפורים</a:t>
            </a:r>
            <a:r>
              <a:rPr lang="he-IL"/>
              <a:t> במנחה קוראים בכל בתי הכנסיות של עם ישראל את תשובתם של אנשי </a:t>
            </a:r>
            <a:r>
              <a:rPr lang="he-IL" err="1"/>
              <a:t>נינוה</a:t>
            </a:r>
            <a:r>
              <a:rPr lang="he-IL"/>
              <a:t> כדי ללמוד ממנה. הרי שהתשובה של אנשי </a:t>
            </a:r>
            <a:r>
              <a:rPr lang="he-IL" err="1"/>
              <a:t>נינוה</a:t>
            </a:r>
            <a:r>
              <a:rPr lang="he-IL"/>
              <a:t> הפכה למלמדת לעם ישראל וזהו דבר שמועיל גם לישראל. </a:t>
            </a:r>
          </a:p>
          <a:p>
            <a:r>
              <a:rPr lang="he-IL"/>
              <a:t>שלמות הבריאה מועילה לכל חלק מחלקיה ועל כן עם ישראל צריכים לדאוג גם ליתר העמים שימלאו את תפקידם הרוחני. </a:t>
            </a:r>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0691013"/>
      </p:ext>
    </p:extLst>
  </p:cSld>
  <p:clrMapOvr>
    <a:masterClrMapping/>
  </p:clrMapOvr>
  <mc:AlternateContent xmlns:mc="http://schemas.openxmlformats.org/markup-compatibility/2006" xmlns:p14="http://schemas.microsoft.com/office/powerpoint/2010/main">
    <mc:Choice Requires="p14">
      <p:transition spd="med" p14:dur="700" advTm="104212">
        <p:fade/>
      </p:transition>
    </mc:Choice>
    <mc:Fallback xmlns="">
      <p:transition spd="med" advTm="10421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בכלל מצוות אמונה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a:bodyPr>
          <a:lstStyle/>
          <a:p>
            <a:r>
              <a:rPr lang="he-IL"/>
              <a:t>אהבת השם – ראה את לשון הספרי. </a:t>
            </a:r>
          </a:p>
          <a:p>
            <a:r>
              <a:rPr lang="he-IL"/>
              <a:t>תפילה – נח נתבע שלא התפלל. כי מי נח זאת לי. </a:t>
            </a:r>
          </a:p>
          <a:p>
            <a:r>
              <a:rPr lang="he-IL"/>
              <a:t>הודאה לאלוקים – כמו שאברהם לימד אותם. </a:t>
            </a:r>
          </a:p>
          <a:p>
            <a:r>
              <a:rPr lang="he-IL"/>
              <a:t>ביטחון בהשם – כמו שיוסף נתבע. </a:t>
            </a:r>
          </a:p>
          <a:p>
            <a:r>
              <a:rPr lang="he-IL"/>
              <a:t>כבוד השם – כל הנקרא בשמי לכבודי בראתיו. </a:t>
            </a:r>
          </a:p>
          <a:p>
            <a:r>
              <a:rPr lang="he-IL"/>
              <a:t>קידוש השם – בגמ' </a:t>
            </a:r>
            <a:r>
              <a:rPr lang="he-IL" err="1"/>
              <a:t>נסתפקו</a:t>
            </a:r>
            <a:r>
              <a:rPr lang="he-IL"/>
              <a:t> האם חייב למסור את הנפש על כך. </a:t>
            </a:r>
          </a:p>
          <a:p>
            <a:r>
              <a:rPr lang="he-IL"/>
              <a:t>חילול השם – באנשי סדום – רעים וחטאים לה' מאוד – זה חילול השם. </a:t>
            </a:r>
          </a:p>
          <a:p>
            <a:endParaRPr lang="he-IL"/>
          </a:p>
          <a:p>
            <a:endParaRPr lang="he-IL"/>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49610279"/>
      </p:ext>
    </p:extLst>
  </p:cSld>
  <p:clrMapOvr>
    <a:masterClrMapping/>
  </p:clrMapOvr>
  <mc:AlternateContent xmlns:mc="http://schemas.openxmlformats.org/markup-compatibility/2006" xmlns:p14="http://schemas.microsoft.com/office/powerpoint/2010/main">
    <mc:Choice Requires="p14">
      <p:transition spd="med" p14:dur="700" advTm="121958">
        <p:fade/>
      </p:transition>
    </mc:Choice>
    <mc:Fallback xmlns="">
      <p:transition spd="med" advTm="12195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מצוות האמונה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a:bodyPr>
          <a:lstStyle/>
          <a:p>
            <a:r>
              <a:rPr lang="he-IL"/>
              <a:t>יחוד השם </a:t>
            </a:r>
          </a:p>
          <a:p>
            <a:r>
              <a:rPr lang="he-IL"/>
              <a:t>התבוננות בנפלאות הבריאה – שאו מרום עיניכם</a:t>
            </a:r>
          </a:p>
          <a:p>
            <a:r>
              <a:rPr lang="he-IL"/>
              <a:t>התבוננות בהיסטוריה – זכור ימות עולם.</a:t>
            </a:r>
          </a:p>
          <a:p>
            <a:r>
              <a:rPr lang="he-IL"/>
              <a:t>לומר פסוקים שמחזקים את האמונה – </a:t>
            </a:r>
          </a:p>
          <a:p>
            <a:r>
              <a:rPr lang="he-IL"/>
              <a:t>לומר חלק מעיקרי האמונה – </a:t>
            </a:r>
          </a:p>
          <a:p>
            <a:endParaRPr lang="he-IL"/>
          </a:p>
          <a:p>
            <a:endParaRPr lang="he-IL"/>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4833118"/>
      </p:ext>
    </p:extLst>
  </p:cSld>
  <p:clrMapOvr>
    <a:masterClrMapping/>
  </p:clrMapOvr>
  <mc:AlternateContent xmlns:mc="http://schemas.openxmlformats.org/markup-compatibility/2006" xmlns:p14="http://schemas.microsoft.com/office/powerpoint/2010/main">
    <mc:Choice Requires="p14">
      <p:transition spd="med" p14:dur="700" advTm="36868">
        <p:fade/>
      </p:transition>
    </mc:Choice>
    <mc:Fallback xmlns="">
      <p:transition spd="med" advTm="3686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a:t>מצוות שראוי לבני נח לנהוג</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a:bodyPr>
          <a:lstStyle/>
          <a:p>
            <a:r>
              <a:rPr lang="he-IL"/>
              <a:t>דם מן החי – קיבלו על עצמם. </a:t>
            </a:r>
          </a:p>
          <a:p>
            <a:r>
              <a:rPr lang="he-IL"/>
              <a:t>שחיטה – בצורה שאינה מצערת. </a:t>
            </a:r>
          </a:p>
          <a:p>
            <a:r>
              <a:rPr lang="he-IL"/>
              <a:t>שחיטה – ראוי בצורה שאינה מצערת. ויש להסתפק האם ראוי לאכול </a:t>
            </a:r>
            <a:r>
              <a:rPr lang="he-IL" err="1"/>
              <a:t>בע</a:t>
            </a:r>
            <a:r>
              <a:rPr lang="he-IL"/>
              <a:t>''ח כשרים כדי שיהיה מידות טובות. </a:t>
            </a:r>
          </a:p>
          <a:p>
            <a:r>
              <a:rPr lang="he-IL"/>
              <a:t>תערובות – יתכן </a:t>
            </a:r>
            <a:r>
              <a:rPr lang="he-IL" err="1"/>
              <a:t>וסגי</a:t>
            </a:r>
            <a:r>
              <a:rPr lang="he-IL"/>
              <a:t> בביטול ברוב. </a:t>
            </a:r>
          </a:p>
          <a:p>
            <a:r>
              <a:rPr lang="he-IL"/>
              <a:t>צמחונות – אינה ראויה משום שיבוא האדם לרחם על </a:t>
            </a:r>
            <a:r>
              <a:rPr lang="he-IL" err="1"/>
              <a:t>בע</a:t>
            </a:r>
            <a:r>
              <a:rPr lang="he-IL"/>
              <a:t>''ח במקום על האדם. </a:t>
            </a:r>
          </a:p>
          <a:p>
            <a:r>
              <a:rPr lang="he-IL"/>
              <a:t>ברכה על האוכל – ראוי לברך לפחות בסעודה עיקרית. </a:t>
            </a:r>
          </a:p>
          <a:p>
            <a:r>
              <a:rPr lang="he-IL"/>
              <a:t>רחמנות, ענוה, צניעות, אמת, כיבוד הורים (חם נענש).</a:t>
            </a:r>
          </a:p>
          <a:p>
            <a:r>
              <a:rPr lang="he-IL"/>
              <a:t>צדקה – סדום נענשה. </a:t>
            </a:r>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27282194"/>
      </p:ext>
    </p:extLst>
  </p:cSld>
  <p:clrMapOvr>
    <a:masterClrMapping/>
  </p:clrMapOvr>
  <mc:AlternateContent xmlns:mc="http://schemas.openxmlformats.org/markup-compatibility/2006" xmlns:p14="http://schemas.microsoft.com/office/powerpoint/2010/main">
    <mc:Choice Requires="p14">
      <p:transition spd="med" p14:dur="700" advTm="109247">
        <p:fade/>
      </p:transition>
    </mc:Choice>
    <mc:Fallback xmlns="">
      <p:transition spd="med" advTm="10924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8.2|2.8|3.8|27.7"/>
</p:tagLst>
</file>

<file path=ppt/tags/tag2.xml><?xml version="1.0" encoding="utf-8"?>
<p:tagLst xmlns:a="http://schemas.openxmlformats.org/drawingml/2006/main" xmlns:r="http://schemas.openxmlformats.org/officeDocument/2006/relationships" xmlns:p="http://schemas.openxmlformats.org/presentationml/2006/main">
  <p:tag name="TIMING" val="|2|6|7.7|11.4|8|7.5"/>
</p:tagLst>
</file>

<file path=ppt/tags/tag3.xml><?xml version="1.0" encoding="utf-8"?>
<p:tagLst xmlns:a="http://schemas.openxmlformats.org/drawingml/2006/main" xmlns:r="http://schemas.openxmlformats.org/officeDocument/2006/relationships" xmlns:p="http://schemas.openxmlformats.org/presentationml/2006/main">
  <p:tag name="TIMING" val="|1.2|15.3|41.9|28.9|18"/>
</p:tagLst>
</file>

<file path=ppt/tags/tag4.xml><?xml version="1.0" encoding="utf-8"?>
<p:tagLst xmlns:a="http://schemas.openxmlformats.org/drawingml/2006/main" xmlns:r="http://schemas.openxmlformats.org/officeDocument/2006/relationships" xmlns:p="http://schemas.openxmlformats.org/presentationml/2006/main">
  <p:tag name="TIMING" val="|45.3|15.5|1.6|7.2|8.1|10.9"/>
</p:tagLst>
</file>

<file path=ppt/tags/tag5.xml><?xml version="1.0" encoding="utf-8"?>
<p:tagLst xmlns:a="http://schemas.openxmlformats.org/drawingml/2006/main" xmlns:r="http://schemas.openxmlformats.org/officeDocument/2006/relationships" xmlns:p="http://schemas.openxmlformats.org/presentationml/2006/main">
  <p:tag name="TIMING" val="|50.1|12.9|1.4"/>
</p:tagLst>
</file>

<file path=ppt/tags/tag6.xml><?xml version="1.0" encoding="utf-8"?>
<p:tagLst xmlns:a="http://schemas.openxmlformats.org/drawingml/2006/main" xmlns:r="http://schemas.openxmlformats.org/officeDocument/2006/relationships" xmlns:p="http://schemas.openxmlformats.org/presentationml/2006/main">
  <p:tag name="TIMING" val="|12|2.6|6.8|5.7|9.8|6.8|4.6|3.8|8.7"/>
</p:tagLst>
</file>

<file path=ppt/tags/tag7.xml><?xml version="1.0" encoding="utf-8"?>
<p:tagLst xmlns:a="http://schemas.openxmlformats.org/drawingml/2006/main" xmlns:r="http://schemas.openxmlformats.org/officeDocument/2006/relationships" xmlns:p="http://schemas.openxmlformats.org/presentationml/2006/main">
  <p:tag name="TIMING" val="|11.9|11.5|31.6|3.9|19.8|6.9"/>
</p:tagLst>
</file>

<file path=ppt/tags/tag8.xml><?xml version="1.0" encoding="utf-8"?>
<p:tagLst xmlns:a="http://schemas.openxmlformats.org/drawingml/2006/main" xmlns:r="http://schemas.openxmlformats.org/officeDocument/2006/relationships" xmlns:p="http://schemas.openxmlformats.org/presentationml/2006/main">
  <p:tag name="TIMING" val="|50.8|8.3|15.7|13.6|6|7.8|6.2"/>
</p:tagLst>
</file>

<file path=ppt/tags/tag9.xml><?xml version="1.0" encoding="utf-8"?>
<p:tagLst xmlns:a="http://schemas.openxmlformats.org/drawingml/2006/main" xmlns:r="http://schemas.openxmlformats.org/officeDocument/2006/relationships" xmlns:p="http://schemas.openxmlformats.org/presentationml/2006/main">
  <p:tag name="TIMING" val="|1|5|6.9|7.3|5"/>
</p:tagLst>
</file>

<file path=ppt/tags/tag10.xml><?xml version="1.0" encoding="utf-8"?>
<p:tagLst xmlns:a="http://schemas.openxmlformats.org/drawingml/2006/main" xmlns:r="http://schemas.openxmlformats.org/officeDocument/2006/relationships" xmlns:p="http://schemas.openxmlformats.org/presentationml/2006/main">
  <p:tag name="TIMING" val="|5.6|6.3|5.6|9.4|7.8|11.5|9.2|15.8"/>
</p:tagLst>
</file>

<file path=ppt/theme/theme1.xml><?xml version="1.0" encoding="utf-8"?>
<a:theme xmlns:a="http://schemas.openxmlformats.org/drawingml/2006/main" name="חזרה ללימודים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4351985_TF02895269" id="{F9301ED3-1764-49E0-B7F7-66EBBCFEF7A1}" vid="{C353E8D9-ACB4-4BF2-B6CB-7871B61EC8B9}"/>
    </a:ext>
  </a:extLst>
</a:theme>
</file>

<file path=ppt/theme/theme2.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F5AFAE-B80F-42D3-94B4-729362BC1BCB}">
  <ds:schemaRefs>
    <ds:schemaRef ds:uri="40262f94-9f35-4ac3-9a90-690165a166b7"/>
    <ds:schemaRef ds:uri="a4f35948-e619-41b3-aa29-22878b09cfd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3.xml><?xml version="1.0" encoding="utf-8"?>
<ds:datastoreItem xmlns:ds="http://schemas.openxmlformats.org/officeDocument/2006/customXml" ds:itemID="{D59B8A7B-DB68-4625-86A7-7FECB4C2AE06}">
  <ds:schemaRefs>
    <ds:schemaRef ds:uri="40262f94-9f35-4ac3-9a90-690165a166b7"/>
    <ds:schemaRef ds:uri="a4f35948-e619-41b3-aa29-22878b09cfd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מצגת בתחום החינוך בעיצוב סתיו מהנה (מסך רחב)</Template>
  <TotalTime>0</TotalTime>
  <Words>1499</Words>
  <Application>Microsoft Office PowerPoint</Application>
  <PresentationFormat>מסך רחב</PresentationFormat>
  <Paragraphs>84</Paragraphs>
  <Slides>15</Slides>
  <Notes>1</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15</vt:i4>
      </vt:variant>
    </vt:vector>
  </HeadingPairs>
  <TitlesOfParts>
    <vt:vector size="21" baseType="lpstr">
      <vt:lpstr>Arial</vt:lpstr>
      <vt:lpstr>Calibri</vt:lpstr>
      <vt:lpstr>Open Sans</vt:lpstr>
      <vt:lpstr>Tahoma</vt:lpstr>
      <vt:lpstr>Wingdings</vt:lpstr>
      <vt:lpstr>חזרה ללימודים 16x9</vt:lpstr>
      <vt:lpstr>שבע מצוות בני נח</vt:lpstr>
      <vt:lpstr>אחרית הימים</vt:lpstr>
      <vt:lpstr>מפעליו של הרב יואל שוורץ זצ"ל </vt:lpstr>
      <vt:lpstr>מצגת של PowerPoint‏</vt:lpstr>
      <vt:lpstr>ר' יואל שוורץ זצ"ל</vt:lpstr>
      <vt:lpstr>מצגת של PowerPoint‏</vt:lpstr>
      <vt:lpstr>שבע מצוות בני נח בקוראנית</vt:lpstr>
      <vt:lpstr>מצגת של PowerPoint‏</vt:lpstr>
      <vt:lpstr>הרב יואל שוורץ, הוזמן לאיראן  לפגישה על 7 מצוות בני נח.</vt:lpstr>
      <vt:lpstr>עם סגולה – ממלכת כהנים</vt:lpstr>
      <vt:lpstr>היהודים נמצאים במרכז העולמי</vt:lpstr>
      <vt:lpstr>מפטיר יונה</vt:lpstr>
      <vt:lpstr>בכלל מצוות אמונה</vt:lpstr>
      <vt:lpstr>מצוות האמונה</vt:lpstr>
      <vt:lpstr>מצוות שראוי לבני נח לנהוג</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2024-09-11T14:04:32Z</dcterms:created>
  <dcterms:modified xsi:type="dcterms:W3CDTF">2026-10-18T02:22:02Z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