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4"/>
  </p:sldMasterIdLst>
  <p:notesMasterIdLst>
    <p:notesMasterId r:id="rId23"/>
  </p:notesMasterIdLst>
  <p:handoutMasterIdLst>
    <p:handoutMasterId r:id="rId24"/>
  </p:handoutMasterIdLst>
  <p:sldIdLst>
    <p:sldId id="256" r:id="rId5"/>
    <p:sldId id="352" r:id="rId6"/>
    <p:sldId id="351" r:id="rId7"/>
    <p:sldId id="304" r:id="rId8"/>
    <p:sldId id="305" r:id="rId9"/>
    <p:sldId id="346" r:id="rId10"/>
    <p:sldId id="358" r:id="rId11"/>
    <p:sldId id="309" r:id="rId12"/>
    <p:sldId id="334" r:id="rId13"/>
    <p:sldId id="347" r:id="rId14"/>
    <p:sldId id="329" r:id="rId15"/>
    <p:sldId id="310" r:id="rId16"/>
    <p:sldId id="359" r:id="rId17"/>
    <p:sldId id="312" r:id="rId18"/>
    <p:sldId id="313" r:id="rId19"/>
    <p:sldId id="345" r:id="rId20"/>
    <p:sldId id="366" r:id="rId21"/>
    <p:sldId id="367" r:id="rId22"/>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DEA3BED1-E092-4DE5-97CD-A19BCFA555F9}">
          <p14:sldIdLst>
            <p14:sldId id="256"/>
            <p14:sldId id="352"/>
            <p14:sldId id="351"/>
          </p14:sldIdLst>
        </p14:section>
        <p14:section name="ג' סוגי גויים" id="{D4A449B3-0D61-44D8-99FA-3E9F85319599}">
          <p14:sldIdLst>
            <p14:sldId id="304"/>
            <p14:sldId id="305"/>
            <p14:sldId id="346"/>
            <p14:sldId id="358"/>
          </p14:sldIdLst>
        </p14:section>
        <p14:section name="לכוף את באי העולם" id="{008650C3-3481-4AEB-903B-BAC6C9CBAAC2}">
          <p14:sldIdLst>
            <p14:sldId id="309"/>
            <p14:sldId id="334"/>
            <p14:sldId id="347"/>
            <p14:sldId id="329"/>
          </p14:sldIdLst>
        </p14:section>
        <p14:section name="חיוב - מדין לא ישבו" id="{EF488F47-F235-488A-86C9-A5AC3E49B9AA}">
          <p14:sldIdLst>
            <p14:sldId id="310"/>
            <p14:sldId id="359"/>
            <p14:sldId id="312"/>
            <p14:sldId id="313"/>
            <p14:sldId id="345"/>
            <p14:sldId id="366"/>
            <p14:sldId id="367"/>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1B614A-533A-4CB8-A8FC-A38110C0AABD}" v="43" dt="2024-09-18T08:51:07.686"/>
  </p1510:revLst>
</p1510:revInfo>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5274" autoAdjust="0"/>
  </p:normalViewPr>
  <p:slideViewPr>
    <p:cSldViewPr snapToGrid="0">
      <p:cViewPr varScale="1">
        <p:scale>
          <a:sx n="78" d="100"/>
          <a:sy n="78" d="100"/>
        </p:scale>
        <p:origin x="835" y="62"/>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sorterViewPr>
    <p:cViewPr>
      <p:scale>
        <a:sx n="100" d="100"/>
        <a:sy n="100" d="100"/>
      </p:scale>
      <p:origin x="0" y="-18019"/>
    </p:cViewPr>
  </p:sorterViewPr>
  <p:notesViewPr>
    <p:cSldViewPr snapToGrid="0">
      <p:cViewPr varScale="1">
        <p:scale>
          <a:sx n="61" d="100"/>
          <a:sy n="61" d="100"/>
        </p:scale>
        <p:origin x="295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5B1B614A-533A-4CB8-A8FC-A38110C0AABD}"/>
    <pc:docChg chg="undo custSel delSld modSld addSection delSection modSection">
      <pc:chgData name="יהודה טאוב" userId="80c2dbd02819b45c" providerId="LiveId" clId="{5B1B614A-533A-4CB8-A8FC-A38110C0AABD}" dt="2024-09-18T12:52:20.562" v="27" actId="18676"/>
      <pc:docMkLst>
        <pc:docMk/>
      </pc:docMkLst>
      <pc:sldChg chg="addSp delSp modSp mod modTransition delAnim modAnim">
        <pc:chgData name="יהודה טאוב" userId="80c2dbd02819b45c" providerId="LiveId" clId="{5B1B614A-533A-4CB8-A8FC-A38110C0AABD}" dt="2024-09-18T08:03:24.991" v="5"/>
        <pc:sldMkLst>
          <pc:docMk/>
          <pc:sldMk cId="3250670041" sldId="256"/>
        </pc:sldMkLst>
        <pc:picChg chg="add del mod">
          <ac:chgData name="יהודה טאוב" userId="80c2dbd02819b45c" providerId="LiveId" clId="{5B1B614A-533A-4CB8-A8FC-A38110C0AABD}" dt="2024-09-18T07:09:48.347" v="1" actId="478"/>
          <ac:picMkLst>
            <pc:docMk/>
            <pc:sldMk cId="3250670041" sldId="256"/>
            <ac:picMk id="10" creationId="{2309B316-1E32-05F6-A33E-EFA21872201D}"/>
          </ac:picMkLst>
        </pc:picChg>
        <pc:picChg chg="add del mod">
          <ac:chgData name="יהודה טאוב" userId="80c2dbd02819b45c" providerId="LiveId" clId="{5B1B614A-533A-4CB8-A8FC-A38110C0AABD}" dt="2024-09-18T07:11:56.530" v="4"/>
          <ac:picMkLst>
            <pc:docMk/>
            <pc:sldMk cId="3250670041" sldId="256"/>
            <ac:picMk id="16" creationId="{E69CA65D-DF00-9ED3-C8DE-0C68374F0B5E}"/>
          </ac:picMkLst>
        </pc:picChg>
        <pc:picChg chg="add mod">
          <ac:chgData name="יהודה טאוב" userId="80c2dbd02819b45c" providerId="LiveId" clId="{5B1B614A-533A-4CB8-A8FC-A38110C0AABD}" dt="2024-09-18T08:03:24.991" v="5"/>
          <ac:picMkLst>
            <pc:docMk/>
            <pc:sldMk cId="3250670041" sldId="256"/>
            <ac:picMk id="21" creationId="{59F2FC22-D831-16EB-6F35-F1CF1BB6745D}"/>
          </ac:picMkLst>
        </pc:picChg>
      </pc:sldChg>
      <pc:sldChg chg="del modTransition">
        <pc:chgData name="יהודה טאוב" userId="80c2dbd02819b45c" providerId="LiveId" clId="{5B1B614A-533A-4CB8-A8FC-A38110C0AABD}" dt="2024-09-18T12:52:20.562" v="27" actId="18676"/>
        <pc:sldMkLst>
          <pc:docMk/>
          <pc:sldMk cId="1403866223" sldId="288"/>
        </pc:sldMkLst>
      </pc:sldChg>
      <pc:sldChg chg="del modTransition">
        <pc:chgData name="יהודה טאוב" userId="80c2dbd02819b45c" providerId="LiveId" clId="{5B1B614A-533A-4CB8-A8FC-A38110C0AABD}" dt="2024-09-18T12:52:20.562" v="27" actId="18676"/>
        <pc:sldMkLst>
          <pc:docMk/>
          <pc:sldMk cId="3154606102" sldId="289"/>
        </pc:sldMkLst>
      </pc:sldChg>
      <pc:sldChg chg="del modTransition">
        <pc:chgData name="יהודה טאוב" userId="80c2dbd02819b45c" providerId="LiveId" clId="{5B1B614A-533A-4CB8-A8FC-A38110C0AABD}" dt="2024-09-18T12:52:20.562" v="27" actId="18676"/>
        <pc:sldMkLst>
          <pc:docMk/>
          <pc:sldMk cId="1402705753" sldId="290"/>
        </pc:sldMkLst>
      </pc:sldChg>
      <pc:sldChg chg="del modTransition">
        <pc:chgData name="יהודה טאוב" userId="80c2dbd02819b45c" providerId="LiveId" clId="{5B1B614A-533A-4CB8-A8FC-A38110C0AABD}" dt="2024-09-18T12:52:20.562" v="27" actId="18676"/>
        <pc:sldMkLst>
          <pc:docMk/>
          <pc:sldMk cId="1564025355" sldId="291"/>
        </pc:sldMkLst>
      </pc:sldChg>
      <pc:sldChg chg="del modTransition">
        <pc:chgData name="יהודה טאוב" userId="80c2dbd02819b45c" providerId="LiveId" clId="{5B1B614A-533A-4CB8-A8FC-A38110C0AABD}" dt="2024-09-18T12:52:20.562" v="27" actId="18676"/>
        <pc:sldMkLst>
          <pc:docMk/>
          <pc:sldMk cId="195060778" sldId="292"/>
        </pc:sldMkLst>
      </pc:sldChg>
      <pc:sldChg chg="del modTransition">
        <pc:chgData name="יהודה טאוב" userId="80c2dbd02819b45c" providerId="LiveId" clId="{5B1B614A-533A-4CB8-A8FC-A38110C0AABD}" dt="2024-09-18T12:52:20.562" v="27" actId="18676"/>
        <pc:sldMkLst>
          <pc:docMk/>
          <pc:sldMk cId="2111290345" sldId="293"/>
        </pc:sldMkLst>
      </pc:sldChg>
      <pc:sldChg chg="del modTransition">
        <pc:chgData name="יהודה טאוב" userId="80c2dbd02819b45c" providerId="LiveId" clId="{5B1B614A-533A-4CB8-A8FC-A38110C0AABD}" dt="2024-09-18T12:52:20.562" v="27" actId="18676"/>
        <pc:sldMkLst>
          <pc:docMk/>
          <pc:sldMk cId="4170149203" sldId="294"/>
        </pc:sldMkLst>
      </pc:sldChg>
      <pc:sldChg chg="del modTransition">
        <pc:chgData name="יהודה טאוב" userId="80c2dbd02819b45c" providerId="LiveId" clId="{5B1B614A-533A-4CB8-A8FC-A38110C0AABD}" dt="2024-09-18T12:52:20.562" v="27" actId="18676"/>
        <pc:sldMkLst>
          <pc:docMk/>
          <pc:sldMk cId="3365453069" sldId="295"/>
        </pc:sldMkLst>
      </pc:sldChg>
      <pc:sldChg chg="del modTransition">
        <pc:chgData name="יהודה טאוב" userId="80c2dbd02819b45c" providerId="LiveId" clId="{5B1B614A-533A-4CB8-A8FC-A38110C0AABD}" dt="2024-09-18T12:52:20.562" v="27" actId="18676"/>
        <pc:sldMkLst>
          <pc:docMk/>
          <pc:sldMk cId="3601199717" sldId="296"/>
        </pc:sldMkLst>
      </pc:sldChg>
      <pc:sldChg chg="del modTransition">
        <pc:chgData name="יהודה טאוב" userId="80c2dbd02819b45c" providerId="LiveId" clId="{5B1B614A-533A-4CB8-A8FC-A38110C0AABD}" dt="2024-09-18T12:52:20.562" v="27" actId="18676"/>
        <pc:sldMkLst>
          <pc:docMk/>
          <pc:sldMk cId="3262720325" sldId="297"/>
        </pc:sldMkLst>
      </pc:sldChg>
      <pc:sldChg chg="del modTransition">
        <pc:chgData name="יהודה טאוב" userId="80c2dbd02819b45c" providerId="LiveId" clId="{5B1B614A-533A-4CB8-A8FC-A38110C0AABD}" dt="2024-09-18T12:52:20.562" v="27" actId="18676"/>
        <pc:sldMkLst>
          <pc:docMk/>
          <pc:sldMk cId="2971178235" sldId="298"/>
        </pc:sldMkLst>
      </pc:sldChg>
      <pc:sldChg chg="del modTransition">
        <pc:chgData name="יהודה טאוב" userId="80c2dbd02819b45c" providerId="LiveId" clId="{5B1B614A-533A-4CB8-A8FC-A38110C0AABD}" dt="2024-09-18T12:52:20.562" v="27" actId="18676"/>
        <pc:sldMkLst>
          <pc:docMk/>
          <pc:sldMk cId="1633171527" sldId="299"/>
        </pc:sldMkLst>
      </pc:sldChg>
      <pc:sldChg chg="del modTransition">
        <pc:chgData name="יהודה טאוב" userId="80c2dbd02819b45c" providerId="LiveId" clId="{5B1B614A-533A-4CB8-A8FC-A38110C0AABD}" dt="2024-09-18T12:52:20.562" v="27" actId="18676"/>
        <pc:sldMkLst>
          <pc:docMk/>
          <pc:sldMk cId="2376211924" sldId="300"/>
        </pc:sldMkLst>
      </pc:sldChg>
      <pc:sldChg chg="del modTransition">
        <pc:chgData name="יהודה טאוב" userId="80c2dbd02819b45c" providerId="LiveId" clId="{5B1B614A-533A-4CB8-A8FC-A38110C0AABD}" dt="2024-09-18T12:52:20.562" v="27" actId="18676"/>
        <pc:sldMkLst>
          <pc:docMk/>
          <pc:sldMk cId="2707680759" sldId="301"/>
        </pc:sldMkLst>
      </pc:sldChg>
      <pc:sldChg chg="del modTransition">
        <pc:chgData name="יהודה טאוב" userId="80c2dbd02819b45c" providerId="LiveId" clId="{5B1B614A-533A-4CB8-A8FC-A38110C0AABD}" dt="2024-09-18T12:52:20.562" v="27" actId="18676"/>
        <pc:sldMkLst>
          <pc:docMk/>
          <pc:sldMk cId="975226042" sldId="302"/>
        </pc:sldMkLst>
      </pc:sldChg>
      <pc:sldChg chg="del modTransition">
        <pc:chgData name="יהודה טאוב" userId="80c2dbd02819b45c" providerId="LiveId" clId="{5B1B614A-533A-4CB8-A8FC-A38110C0AABD}" dt="2024-09-18T12:52:20.562" v="27" actId="18676"/>
        <pc:sldMkLst>
          <pc:docMk/>
          <pc:sldMk cId="1591488162" sldId="303"/>
        </pc:sldMkLst>
      </pc:sldChg>
      <pc:sldChg chg="addSp modSp modTransition">
        <pc:chgData name="יהודה טאוב" userId="80c2dbd02819b45c" providerId="LiveId" clId="{5B1B614A-533A-4CB8-A8FC-A38110C0AABD}" dt="2024-09-18T08:03:24.991" v="5"/>
        <pc:sldMkLst>
          <pc:docMk/>
          <pc:sldMk cId="4268374826" sldId="304"/>
        </pc:sldMkLst>
        <pc:picChg chg="add mod">
          <ac:chgData name="יהודה טאוב" userId="80c2dbd02819b45c" providerId="LiveId" clId="{5B1B614A-533A-4CB8-A8FC-A38110C0AABD}" dt="2024-09-18T08:03:24.991" v="5"/>
          <ac:picMkLst>
            <pc:docMk/>
            <pc:sldMk cId="4268374826" sldId="304"/>
            <ac:picMk id="31" creationId="{D0D15A34-07E7-ABBE-78FB-6E7BA7D4FC26}"/>
          </ac:picMkLst>
        </pc:picChg>
      </pc:sldChg>
      <pc:sldChg chg="addSp modSp modTransition">
        <pc:chgData name="יהודה טאוב" userId="80c2dbd02819b45c" providerId="LiveId" clId="{5B1B614A-533A-4CB8-A8FC-A38110C0AABD}" dt="2024-09-18T08:03:24.991" v="5"/>
        <pc:sldMkLst>
          <pc:docMk/>
          <pc:sldMk cId="2624513133" sldId="305"/>
        </pc:sldMkLst>
        <pc:picChg chg="add mod">
          <ac:chgData name="יהודה טאוב" userId="80c2dbd02819b45c" providerId="LiveId" clId="{5B1B614A-533A-4CB8-A8FC-A38110C0AABD}" dt="2024-09-18T08:03:24.991" v="5"/>
          <ac:picMkLst>
            <pc:docMk/>
            <pc:sldMk cId="2624513133" sldId="305"/>
            <ac:picMk id="49" creationId="{1CA2F0A2-BDAA-AF6B-635B-316B0F87F947}"/>
          </ac:picMkLst>
        </pc:picChg>
      </pc:sldChg>
      <pc:sldChg chg="del modTransition">
        <pc:chgData name="יהודה טאוב" userId="80c2dbd02819b45c" providerId="LiveId" clId="{5B1B614A-533A-4CB8-A8FC-A38110C0AABD}" dt="2024-09-18T12:52:20.562" v="27" actId="18676"/>
        <pc:sldMkLst>
          <pc:docMk/>
          <pc:sldMk cId="3716011088" sldId="306"/>
        </pc:sldMkLst>
      </pc:sldChg>
      <pc:sldChg chg="del modTransition">
        <pc:chgData name="יהודה טאוב" userId="80c2dbd02819b45c" providerId="LiveId" clId="{5B1B614A-533A-4CB8-A8FC-A38110C0AABD}" dt="2024-09-18T12:52:20.562" v="27" actId="18676"/>
        <pc:sldMkLst>
          <pc:docMk/>
          <pc:sldMk cId="1086114266" sldId="307"/>
        </pc:sldMkLst>
      </pc:sldChg>
      <pc:sldChg chg="del modTransition">
        <pc:chgData name="יהודה טאוב" userId="80c2dbd02819b45c" providerId="LiveId" clId="{5B1B614A-533A-4CB8-A8FC-A38110C0AABD}" dt="2024-09-18T12:52:20.562" v="27" actId="18676"/>
        <pc:sldMkLst>
          <pc:docMk/>
          <pc:sldMk cId="863791602" sldId="308"/>
        </pc:sldMkLst>
      </pc:sldChg>
      <pc:sldChg chg="addSp modSp modTransition">
        <pc:chgData name="יהודה טאוב" userId="80c2dbd02819b45c" providerId="LiveId" clId="{5B1B614A-533A-4CB8-A8FC-A38110C0AABD}" dt="2024-09-18T08:03:24.991" v="5"/>
        <pc:sldMkLst>
          <pc:docMk/>
          <pc:sldMk cId="2903737247" sldId="309"/>
        </pc:sldMkLst>
        <pc:picChg chg="add mod">
          <ac:chgData name="יהודה טאוב" userId="80c2dbd02819b45c" providerId="LiveId" clId="{5B1B614A-533A-4CB8-A8FC-A38110C0AABD}" dt="2024-09-18T08:03:24.991" v="5"/>
          <ac:picMkLst>
            <pc:docMk/>
            <pc:sldMk cId="2903737247" sldId="309"/>
            <ac:picMk id="11" creationId="{4FFF127D-2AAF-9B5C-4245-75561EC811CB}"/>
          </ac:picMkLst>
        </pc:picChg>
      </pc:sldChg>
      <pc:sldChg chg="addSp modSp modTransition">
        <pc:chgData name="יהודה טאוב" userId="80c2dbd02819b45c" providerId="LiveId" clId="{5B1B614A-533A-4CB8-A8FC-A38110C0AABD}" dt="2024-09-18T08:03:24.991" v="5"/>
        <pc:sldMkLst>
          <pc:docMk/>
          <pc:sldMk cId="2492684909" sldId="310"/>
        </pc:sldMkLst>
        <pc:picChg chg="add mod">
          <ac:chgData name="יהודה טאוב" userId="80c2dbd02819b45c" providerId="LiveId" clId="{5B1B614A-533A-4CB8-A8FC-A38110C0AABD}" dt="2024-09-18T08:03:24.991" v="5"/>
          <ac:picMkLst>
            <pc:docMk/>
            <pc:sldMk cId="2492684909" sldId="310"/>
            <ac:picMk id="10" creationId="{A9829F35-F668-6EC0-5C8C-FCFAC5464205}"/>
          </ac:picMkLst>
        </pc:picChg>
      </pc:sldChg>
      <pc:sldChg chg="del modTransition">
        <pc:chgData name="יהודה טאוב" userId="80c2dbd02819b45c" providerId="LiveId" clId="{5B1B614A-533A-4CB8-A8FC-A38110C0AABD}" dt="2024-09-18T12:52:20.562" v="27" actId="18676"/>
        <pc:sldMkLst>
          <pc:docMk/>
          <pc:sldMk cId="1111373316" sldId="311"/>
        </pc:sldMkLst>
      </pc:sldChg>
      <pc:sldChg chg="addSp modSp modTransition">
        <pc:chgData name="יהודה טאוב" userId="80c2dbd02819b45c" providerId="LiveId" clId="{5B1B614A-533A-4CB8-A8FC-A38110C0AABD}" dt="2024-09-18T08:03:24.991" v="5"/>
        <pc:sldMkLst>
          <pc:docMk/>
          <pc:sldMk cId="2342188112" sldId="312"/>
        </pc:sldMkLst>
        <pc:picChg chg="add mod">
          <ac:chgData name="יהודה טאוב" userId="80c2dbd02819b45c" providerId="LiveId" clId="{5B1B614A-533A-4CB8-A8FC-A38110C0AABD}" dt="2024-09-18T08:03:24.991" v="5"/>
          <ac:picMkLst>
            <pc:docMk/>
            <pc:sldMk cId="2342188112" sldId="312"/>
            <ac:picMk id="9" creationId="{5A035A48-54CE-9B86-0BFB-8116EBD3DDC0}"/>
          </ac:picMkLst>
        </pc:picChg>
      </pc:sldChg>
      <pc:sldChg chg="addSp modSp modTransition">
        <pc:chgData name="יהודה טאוב" userId="80c2dbd02819b45c" providerId="LiveId" clId="{5B1B614A-533A-4CB8-A8FC-A38110C0AABD}" dt="2024-09-18T08:03:24.991" v="5"/>
        <pc:sldMkLst>
          <pc:docMk/>
          <pc:sldMk cId="577855745" sldId="313"/>
        </pc:sldMkLst>
        <pc:picChg chg="add mod">
          <ac:chgData name="יהודה טאוב" userId="80c2dbd02819b45c" providerId="LiveId" clId="{5B1B614A-533A-4CB8-A8FC-A38110C0AABD}" dt="2024-09-18T08:03:24.991" v="5"/>
          <ac:picMkLst>
            <pc:docMk/>
            <pc:sldMk cId="577855745" sldId="313"/>
            <ac:picMk id="11" creationId="{F8FA7B02-8EDD-FD2B-EE9E-161517C7AD22}"/>
          </ac:picMkLst>
        </pc:picChg>
      </pc:sldChg>
      <pc:sldChg chg="del modTransition">
        <pc:chgData name="יהודה טאוב" userId="80c2dbd02819b45c" providerId="LiveId" clId="{5B1B614A-533A-4CB8-A8FC-A38110C0AABD}" dt="2024-09-18T12:52:20.562" v="27" actId="18676"/>
        <pc:sldMkLst>
          <pc:docMk/>
          <pc:sldMk cId="4127886524" sldId="314"/>
        </pc:sldMkLst>
      </pc:sldChg>
      <pc:sldChg chg="del modTransition">
        <pc:chgData name="יהודה טאוב" userId="80c2dbd02819b45c" providerId="LiveId" clId="{5B1B614A-533A-4CB8-A8FC-A38110C0AABD}" dt="2024-09-18T12:52:20.562" v="27" actId="18676"/>
        <pc:sldMkLst>
          <pc:docMk/>
          <pc:sldMk cId="601143694" sldId="315"/>
        </pc:sldMkLst>
      </pc:sldChg>
      <pc:sldChg chg="del modTransition">
        <pc:chgData name="יהודה טאוב" userId="80c2dbd02819b45c" providerId="LiveId" clId="{5B1B614A-533A-4CB8-A8FC-A38110C0AABD}" dt="2024-09-18T12:52:20.562" v="27" actId="18676"/>
        <pc:sldMkLst>
          <pc:docMk/>
          <pc:sldMk cId="177269773" sldId="316"/>
        </pc:sldMkLst>
      </pc:sldChg>
      <pc:sldChg chg="del modTransition">
        <pc:chgData name="יהודה טאוב" userId="80c2dbd02819b45c" providerId="LiveId" clId="{5B1B614A-533A-4CB8-A8FC-A38110C0AABD}" dt="2024-09-18T12:52:20.562" v="27" actId="18676"/>
        <pc:sldMkLst>
          <pc:docMk/>
          <pc:sldMk cId="1436492820" sldId="317"/>
        </pc:sldMkLst>
      </pc:sldChg>
      <pc:sldChg chg="del modTransition">
        <pc:chgData name="יהודה טאוב" userId="80c2dbd02819b45c" providerId="LiveId" clId="{5B1B614A-533A-4CB8-A8FC-A38110C0AABD}" dt="2024-09-18T12:52:20.562" v="27" actId="18676"/>
        <pc:sldMkLst>
          <pc:docMk/>
          <pc:sldMk cId="2912486600" sldId="318"/>
        </pc:sldMkLst>
      </pc:sldChg>
      <pc:sldChg chg="addSp modSp del modTransition">
        <pc:chgData name="יהודה טאוב" userId="80c2dbd02819b45c" providerId="LiveId" clId="{5B1B614A-533A-4CB8-A8FC-A38110C0AABD}" dt="2024-09-18T12:52:20.562" v="27" actId="18676"/>
        <pc:sldMkLst>
          <pc:docMk/>
          <pc:sldMk cId="3080367728" sldId="319"/>
        </pc:sldMkLst>
        <pc:picChg chg="add mod">
          <ac:chgData name="יהודה טאוב" userId="80c2dbd02819b45c" providerId="LiveId" clId="{5B1B614A-533A-4CB8-A8FC-A38110C0AABD}" dt="2024-09-18T08:51:07.683" v="6"/>
          <ac:picMkLst>
            <pc:docMk/>
            <pc:sldMk cId="3080367728" sldId="319"/>
            <ac:picMk id="6" creationId="{0A29AA69-340F-128A-70D2-F1D5E18D60B4}"/>
          </ac:picMkLst>
        </pc:picChg>
      </pc:sldChg>
      <pc:sldChg chg="addSp modSp del modTransition">
        <pc:chgData name="יהודה טאוב" userId="80c2dbd02819b45c" providerId="LiveId" clId="{5B1B614A-533A-4CB8-A8FC-A38110C0AABD}" dt="2024-09-18T12:52:20.562" v="27" actId="18676"/>
        <pc:sldMkLst>
          <pc:docMk/>
          <pc:sldMk cId="2968478835" sldId="320"/>
        </pc:sldMkLst>
        <pc:picChg chg="add mod">
          <ac:chgData name="יהודה טאוב" userId="80c2dbd02819b45c" providerId="LiveId" clId="{5B1B614A-533A-4CB8-A8FC-A38110C0AABD}" dt="2024-09-18T08:51:07.683" v="6"/>
          <ac:picMkLst>
            <pc:docMk/>
            <pc:sldMk cId="2968478835" sldId="320"/>
            <ac:picMk id="7" creationId="{9126AD82-20EE-4EB8-6BCC-B699989FBADB}"/>
          </ac:picMkLst>
        </pc:picChg>
      </pc:sldChg>
      <pc:sldChg chg="addSp modSp del modTransition">
        <pc:chgData name="יהודה טאוב" userId="80c2dbd02819b45c" providerId="LiveId" clId="{5B1B614A-533A-4CB8-A8FC-A38110C0AABD}" dt="2024-09-18T12:52:20.562" v="27" actId="18676"/>
        <pc:sldMkLst>
          <pc:docMk/>
          <pc:sldMk cId="495565503" sldId="321"/>
        </pc:sldMkLst>
        <pc:picChg chg="add mod">
          <ac:chgData name="יהודה טאוב" userId="80c2dbd02819b45c" providerId="LiveId" clId="{5B1B614A-533A-4CB8-A8FC-A38110C0AABD}" dt="2024-09-18T08:51:07.683" v="6"/>
          <ac:picMkLst>
            <pc:docMk/>
            <pc:sldMk cId="495565503" sldId="321"/>
            <ac:picMk id="11" creationId="{E387F5E3-9B03-FEF1-10AE-C8EC3426BAA5}"/>
          </ac:picMkLst>
        </pc:picChg>
      </pc:sldChg>
      <pc:sldChg chg="addSp modSp del modTransition">
        <pc:chgData name="יהודה טאוב" userId="80c2dbd02819b45c" providerId="LiveId" clId="{5B1B614A-533A-4CB8-A8FC-A38110C0AABD}" dt="2024-09-18T12:52:20.562" v="27" actId="18676"/>
        <pc:sldMkLst>
          <pc:docMk/>
          <pc:sldMk cId="1060816778" sldId="322"/>
        </pc:sldMkLst>
        <pc:picChg chg="add mod">
          <ac:chgData name="יהודה טאוב" userId="80c2dbd02819b45c" providerId="LiveId" clId="{5B1B614A-533A-4CB8-A8FC-A38110C0AABD}" dt="2024-09-18T08:51:07.683" v="6"/>
          <ac:picMkLst>
            <pc:docMk/>
            <pc:sldMk cId="1060816778" sldId="322"/>
            <ac:picMk id="13" creationId="{8995FFF0-A99D-E0D1-A223-0608CC4E7C45}"/>
          </ac:picMkLst>
        </pc:picChg>
      </pc:sldChg>
      <pc:sldChg chg="addSp modSp del modTransition">
        <pc:chgData name="יהודה טאוב" userId="80c2dbd02819b45c" providerId="LiveId" clId="{5B1B614A-533A-4CB8-A8FC-A38110C0AABD}" dt="2024-09-18T12:52:20.562" v="27" actId="18676"/>
        <pc:sldMkLst>
          <pc:docMk/>
          <pc:sldMk cId="3215478819" sldId="323"/>
        </pc:sldMkLst>
        <pc:picChg chg="add mod">
          <ac:chgData name="יהודה טאוב" userId="80c2dbd02819b45c" providerId="LiveId" clId="{5B1B614A-533A-4CB8-A8FC-A38110C0AABD}" dt="2024-09-18T08:51:07.683" v="6"/>
          <ac:picMkLst>
            <pc:docMk/>
            <pc:sldMk cId="3215478819" sldId="323"/>
            <ac:picMk id="8" creationId="{0D1538A9-CECA-5DE3-01CA-CD6C36369B40}"/>
          </ac:picMkLst>
        </pc:picChg>
      </pc:sldChg>
      <pc:sldChg chg="addSp modSp del modTransition">
        <pc:chgData name="יהודה טאוב" userId="80c2dbd02819b45c" providerId="LiveId" clId="{5B1B614A-533A-4CB8-A8FC-A38110C0AABD}" dt="2024-09-18T12:52:20.562" v="27" actId="18676"/>
        <pc:sldMkLst>
          <pc:docMk/>
          <pc:sldMk cId="2591887970" sldId="324"/>
        </pc:sldMkLst>
        <pc:picChg chg="add mod">
          <ac:chgData name="יהודה טאוב" userId="80c2dbd02819b45c" providerId="LiveId" clId="{5B1B614A-533A-4CB8-A8FC-A38110C0AABD}" dt="2024-09-18T08:51:07.683" v="6"/>
          <ac:picMkLst>
            <pc:docMk/>
            <pc:sldMk cId="2591887970" sldId="324"/>
            <ac:picMk id="9" creationId="{2B8F84AF-4029-5675-511C-0FD22A6AC0A5}"/>
          </ac:picMkLst>
        </pc:picChg>
      </pc:sldChg>
      <pc:sldChg chg="addSp modSp del modTransition">
        <pc:chgData name="יהודה טאוב" userId="80c2dbd02819b45c" providerId="LiveId" clId="{5B1B614A-533A-4CB8-A8FC-A38110C0AABD}" dt="2024-09-18T12:52:20.562" v="27" actId="18676"/>
        <pc:sldMkLst>
          <pc:docMk/>
          <pc:sldMk cId="1350031148" sldId="325"/>
        </pc:sldMkLst>
        <pc:picChg chg="add mod">
          <ac:chgData name="יהודה טאוב" userId="80c2dbd02819b45c" providerId="LiveId" clId="{5B1B614A-533A-4CB8-A8FC-A38110C0AABD}" dt="2024-09-18T08:51:07.683" v="6"/>
          <ac:picMkLst>
            <pc:docMk/>
            <pc:sldMk cId="1350031148" sldId="325"/>
            <ac:picMk id="8" creationId="{7477AD1D-66A3-CAAB-2B7B-FBE1912A65D2}"/>
          </ac:picMkLst>
        </pc:picChg>
      </pc:sldChg>
      <pc:sldChg chg="addSp modSp del modTransition">
        <pc:chgData name="יהודה טאוב" userId="80c2dbd02819b45c" providerId="LiveId" clId="{5B1B614A-533A-4CB8-A8FC-A38110C0AABD}" dt="2024-09-18T12:52:20.562" v="27" actId="18676"/>
        <pc:sldMkLst>
          <pc:docMk/>
          <pc:sldMk cId="2538506628" sldId="326"/>
        </pc:sldMkLst>
        <pc:picChg chg="add mod">
          <ac:chgData name="יהודה טאוב" userId="80c2dbd02819b45c" providerId="LiveId" clId="{5B1B614A-533A-4CB8-A8FC-A38110C0AABD}" dt="2024-09-18T08:51:07.683" v="6"/>
          <ac:picMkLst>
            <pc:docMk/>
            <pc:sldMk cId="2538506628" sldId="326"/>
            <ac:picMk id="15" creationId="{3FECB12E-F5FF-3EFA-87E6-84C9D4735931}"/>
          </ac:picMkLst>
        </pc:picChg>
      </pc:sldChg>
      <pc:sldChg chg="addSp modSp del modTransition">
        <pc:chgData name="יהודה טאוב" userId="80c2dbd02819b45c" providerId="LiveId" clId="{5B1B614A-533A-4CB8-A8FC-A38110C0AABD}" dt="2024-09-18T12:52:20.562" v="27" actId="18676"/>
        <pc:sldMkLst>
          <pc:docMk/>
          <pc:sldMk cId="2710691013" sldId="327"/>
        </pc:sldMkLst>
        <pc:picChg chg="add mod">
          <ac:chgData name="יהודה טאוב" userId="80c2dbd02819b45c" providerId="LiveId" clId="{5B1B614A-533A-4CB8-A8FC-A38110C0AABD}" dt="2024-09-18T08:51:07.683" v="6"/>
          <ac:picMkLst>
            <pc:docMk/>
            <pc:sldMk cId="2710691013" sldId="327"/>
            <ac:picMk id="12" creationId="{EA6506D7-B863-2B8A-1B22-40DCAD077D3D}"/>
          </ac:picMkLst>
        </pc:picChg>
      </pc:sldChg>
      <pc:sldChg chg="addSp modSp del modTransition">
        <pc:chgData name="יהודה טאוב" userId="80c2dbd02819b45c" providerId="LiveId" clId="{5B1B614A-533A-4CB8-A8FC-A38110C0AABD}" dt="2024-09-18T12:52:20.562" v="27" actId="18676"/>
        <pc:sldMkLst>
          <pc:docMk/>
          <pc:sldMk cId="3856692478" sldId="328"/>
        </pc:sldMkLst>
        <pc:picChg chg="add mod">
          <ac:chgData name="יהודה טאוב" userId="80c2dbd02819b45c" providerId="LiveId" clId="{5B1B614A-533A-4CB8-A8FC-A38110C0AABD}" dt="2024-09-18T08:51:07.683" v="6"/>
          <ac:picMkLst>
            <pc:docMk/>
            <pc:sldMk cId="3856692478" sldId="328"/>
            <ac:picMk id="13" creationId="{1D4E51CD-0D25-4A4E-20F9-839961C05AAF}"/>
          </ac:picMkLst>
        </pc:picChg>
      </pc:sldChg>
      <pc:sldChg chg="addSp modSp modTransition">
        <pc:chgData name="יהודה טאוב" userId="80c2dbd02819b45c" providerId="LiveId" clId="{5B1B614A-533A-4CB8-A8FC-A38110C0AABD}" dt="2024-09-18T08:03:24.991" v="5"/>
        <pc:sldMkLst>
          <pc:docMk/>
          <pc:sldMk cId="4228119572" sldId="329"/>
        </pc:sldMkLst>
        <pc:picChg chg="add mod">
          <ac:chgData name="יהודה טאוב" userId="80c2dbd02819b45c" providerId="LiveId" clId="{5B1B614A-533A-4CB8-A8FC-A38110C0AABD}" dt="2024-09-18T08:03:24.991" v="5"/>
          <ac:picMkLst>
            <pc:docMk/>
            <pc:sldMk cId="4228119572" sldId="329"/>
            <ac:picMk id="7" creationId="{92D5DA80-0304-A850-021F-81E30326A11D}"/>
          </ac:picMkLst>
        </pc:picChg>
      </pc:sldChg>
      <pc:sldChg chg="addSp modSp del modTransition">
        <pc:chgData name="יהודה טאוב" userId="80c2dbd02819b45c" providerId="LiveId" clId="{5B1B614A-533A-4CB8-A8FC-A38110C0AABD}" dt="2024-09-18T12:52:20.562" v="27" actId="18676"/>
        <pc:sldMkLst>
          <pc:docMk/>
          <pc:sldMk cId="2949610279" sldId="330"/>
        </pc:sldMkLst>
        <pc:picChg chg="add mod">
          <ac:chgData name="יהודה טאוב" userId="80c2dbd02819b45c" providerId="LiveId" clId="{5B1B614A-533A-4CB8-A8FC-A38110C0AABD}" dt="2024-09-18T08:51:07.683" v="6"/>
          <ac:picMkLst>
            <pc:docMk/>
            <pc:sldMk cId="2949610279" sldId="330"/>
            <ac:picMk id="13" creationId="{F76D3658-A1C1-C2E8-8E5F-DCB133569126}"/>
          </ac:picMkLst>
        </pc:picChg>
      </pc:sldChg>
      <pc:sldChg chg="addSp modSp del modTransition">
        <pc:chgData name="יהודה טאוב" userId="80c2dbd02819b45c" providerId="LiveId" clId="{5B1B614A-533A-4CB8-A8FC-A38110C0AABD}" dt="2024-09-18T12:52:20.562" v="27" actId="18676"/>
        <pc:sldMkLst>
          <pc:docMk/>
          <pc:sldMk cId="924833118" sldId="331"/>
        </pc:sldMkLst>
        <pc:picChg chg="add mod">
          <ac:chgData name="יהודה טאוב" userId="80c2dbd02819b45c" providerId="LiveId" clId="{5B1B614A-533A-4CB8-A8FC-A38110C0AABD}" dt="2024-09-18T08:51:07.683" v="6"/>
          <ac:picMkLst>
            <pc:docMk/>
            <pc:sldMk cId="924833118" sldId="331"/>
            <ac:picMk id="11" creationId="{E4AFD13C-E5F6-2544-5EB9-A773BBB42BCE}"/>
          </ac:picMkLst>
        </pc:picChg>
      </pc:sldChg>
      <pc:sldChg chg="addSp delSp modSp del mod modTransition delAnim">
        <pc:chgData name="יהודה טאוב" userId="80c2dbd02819b45c" providerId="LiveId" clId="{5B1B614A-533A-4CB8-A8FC-A38110C0AABD}" dt="2024-09-18T12:33:29.798" v="8" actId="47"/>
        <pc:sldMkLst>
          <pc:docMk/>
          <pc:sldMk cId="3680563677" sldId="332"/>
        </pc:sldMkLst>
        <pc:picChg chg="add del mod">
          <ac:chgData name="יהודה טאוב" userId="80c2dbd02819b45c" providerId="LiveId" clId="{5B1B614A-533A-4CB8-A8FC-A38110C0AABD}" dt="2024-09-18T12:33:24.794" v="7" actId="478"/>
          <ac:picMkLst>
            <pc:docMk/>
            <pc:sldMk cId="3680563677" sldId="332"/>
            <ac:picMk id="8" creationId="{A6CE844F-EF9F-FBB5-523B-1A3909C213DD}"/>
          </ac:picMkLst>
        </pc:picChg>
      </pc:sldChg>
      <pc:sldChg chg="addSp modSp del modTransition">
        <pc:chgData name="יהודה טאוב" userId="80c2dbd02819b45c" providerId="LiveId" clId="{5B1B614A-533A-4CB8-A8FC-A38110C0AABD}" dt="2024-09-18T12:52:20.562" v="27" actId="18676"/>
        <pc:sldMkLst>
          <pc:docMk/>
          <pc:sldMk cId="4227282194" sldId="333"/>
        </pc:sldMkLst>
        <pc:picChg chg="add mod">
          <ac:chgData name="יהודה טאוב" userId="80c2dbd02819b45c" providerId="LiveId" clId="{5B1B614A-533A-4CB8-A8FC-A38110C0AABD}" dt="2024-09-18T08:51:07.683" v="6"/>
          <ac:picMkLst>
            <pc:docMk/>
            <pc:sldMk cId="4227282194" sldId="333"/>
            <ac:picMk id="14" creationId="{0BAF6F84-03C8-D85F-312B-900148D8B647}"/>
          </ac:picMkLst>
        </pc:picChg>
      </pc:sldChg>
      <pc:sldChg chg="addSp modSp modTransition">
        <pc:chgData name="יהודה טאוב" userId="80c2dbd02819b45c" providerId="LiveId" clId="{5B1B614A-533A-4CB8-A8FC-A38110C0AABD}" dt="2024-09-18T08:03:24.991" v="5"/>
        <pc:sldMkLst>
          <pc:docMk/>
          <pc:sldMk cId="623801725" sldId="334"/>
        </pc:sldMkLst>
        <pc:picChg chg="add mod">
          <ac:chgData name="יהודה טאוב" userId="80c2dbd02819b45c" providerId="LiveId" clId="{5B1B614A-533A-4CB8-A8FC-A38110C0AABD}" dt="2024-09-18T08:03:24.991" v="5"/>
          <ac:picMkLst>
            <pc:docMk/>
            <pc:sldMk cId="623801725" sldId="334"/>
            <ac:picMk id="11" creationId="{19D422AF-E302-AF50-2B9B-0FB8943AD778}"/>
          </ac:picMkLst>
        </pc:picChg>
      </pc:sldChg>
      <pc:sldChg chg="addSp modSp del modTransition">
        <pc:chgData name="יהודה טאוב" userId="80c2dbd02819b45c" providerId="LiveId" clId="{5B1B614A-533A-4CB8-A8FC-A38110C0AABD}" dt="2024-09-18T12:52:20.562" v="27" actId="18676"/>
        <pc:sldMkLst>
          <pc:docMk/>
          <pc:sldMk cId="620326966" sldId="335"/>
        </pc:sldMkLst>
        <pc:picChg chg="add mod">
          <ac:chgData name="יהודה טאוב" userId="80c2dbd02819b45c" providerId="LiveId" clId="{5B1B614A-533A-4CB8-A8FC-A38110C0AABD}" dt="2024-09-18T08:51:07.683" v="6"/>
          <ac:picMkLst>
            <pc:docMk/>
            <pc:sldMk cId="620326966" sldId="335"/>
            <ac:picMk id="6" creationId="{042C1943-4C51-CF3D-E374-C058FFEE246B}"/>
          </ac:picMkLst>
        </pc:picChg>
      </pc:sldChg>
      <pc:sldChg chg="addSp modSp del modTransition">
        <pc:chgData name="יהודה טאוב" userId="80c2dbd02819b45c" providerId="LiveId" clId="{5B1B614A-533A-4CB8-A8FC-A38110C0AABD}" dt="2024-09-18T12:52:20.562" v="27" actId="18676"/>
        <pc:sldMkLst>
          <pc:docMk/>
          <pc:sldMk cId="971888745" sldId="336"/>
        </pc:sldMkLst>
        <pc:picChg chg="add mod">
          <ac:chgData name="יהודה טאוב" userId="80c2dbd02819b45c" providerId="LiveId" clId="{5B1B614A-533A-4CB8-A8FC-A38110C0AABD}" dt="2024-09-18T08:51:07.683" v="6"/>
          <ac:picMkLst>
            <pc:docMk/>
            <pc:sldMk cId="971888745" sldId="336"/>
            <ac:picMk id="8" creationId="{F6AF7F7B-9080-C9FD-5C78-5D89A3DDA108}"/>
          </ac:picMkLst>
        </pc:picChg>
      </pc:sldChg>
      <pc:sldChg chg="del modTransition">
        <pc:chgData name="יהודה טאוב" userId="80c2dbd02819b45c" providerId="LiveId" clId="{5B1B614A-533A-4CB8-A8FC-A38110C0AABD}" dt="2024-09-18T12:52:20.562" v="27" actId="18676"/>
        <pc:sldMkLst>
          <pc:docMk/>
          <pc:sldMk cId="715589679" sldId="337"/>
        </pc:sldMkLst>
      </pc:sldChg>
      <pc:sldChg chg="del modTransition">
        <pc:chgData name="יהודה טאוב" userId="80c2dbd02819b45c" providerId="LiveId" clId="{5B1B614A-533A-4CB8-A8FC-A38110C0AABD}" dt="2024-09-18T12:52:20.562" v="27" actId="18676"/>
        <pc:sldMkLst>
          <pc:docMk/>
          <pc:sldMk cId="3951022998" sldId="338"/>
        </pc:sldMkLst>
      </pc:sldChg>
      <pc:sldChg chg="del modTransition">
        <pc:chgData name="יהודה טאוב" userId="80c2dbd02819b45c" providerId="LiveId" clId="{5B1B614A-533A-4CB8-A8FC-A38110C0AABD}" dt="2024-09-18T12:52:20.562" v="27" actId="18676"/>
        <pc:sldMkLst>
          <pc:docMk/>
          <pc:sldMk cId="1324956747" sldId="339"/>
        </pc:sldMkLst>
      </pc:sldChg>
      <pc:sldChg chg="del modTransition">
        <pc:chgData name="יהודה טאוב" userId="80c2dbd02819b45c" providerId="LiveId" clId="{5B1B614A-533A-4CB8-A8FC-A38110C0AABD}" dt="2024-09-18T12:52:20.562" v="27" actId="18676"/>
        <pc:sldMkLst>
          <pc:docMk/>
          <pc:sldMk cId="3946818914" sldId="340"/>
        </pc:sldMkLst>
      </pc:sldChg>
      <pc:sldChg chg="del modTransition">
        <pc:chgData name="יהודה טאוב" userId="80c2dbd02819b45c" providerId="LiveId" clId="{5B1B614A-533A-4CB8-A8FC-A38110C0AABD}" dt="2024-09-18T12:52:20.562" v="27" actId="18676"/>
        <pc:sldMkLst>
          <pc:docMk/>
          <pc:sldMk cId="1912021687" sldId="341"/>
        </pc:sldMkLst>
      </pc:sldChg>
      <pc:sldChg chg="del modTransition">
        <pc:chgData name="יהודה טאוב" userId="80c2dbd02819b45c" providerId="LiveId" clId="{5B1B614A-533A-4CB8-A8FC-A38110C0AABD}" dt="2024-09-18T12:52:20.562" v="27" actId="18676"/>
        <pc:sldMkLst>
          <pc:docMk/>
          <pc:sldMk cId="2894756224" sldId="342"/>
        </pc:sldMkLst>
      </pc:sldChg>
      <pc:sldChg chg="del modTransition">
        <pc:chgData name="יהודה טאוב" userId="80c2dbd02819b45c" providerId="LiveId" clId="{5B1B614A-533A-4CB8-A8FC-A38110C0AABD}" dt="2024-09-18T12:52:20.562" v="27" actId="18676"/>
        <pc:sldMkLst>
          <pc:docMk/>
          <pc:sldMk cId="1947562298" sldId="343"/>
        </pc:sldMkLst>
      </pc:sldChg>
      <pc:sldChg chg="del modTransition">
        <pc:chgData name="יהודה טאוב" userId="80c2dbd02819b45c" providerId="LiveId" clId="{5B1B614A-533A-4CB8-A8FC-A38110C0AABD}" dt="2024-09-18T12:52:20.562" v="27" actId="18676"/>
        <pc:sldMkLst>
          <pc:docMk/>
          <pc:sldMk cId="2343343316" sldId="344"/>
        </pc:sldMkLst>
      </pc:sldChg>
      <pc:sldChg chg="modTransition">
        <pc:chgData name="יהודה טאוב" userId="80c2dbd02819b45c" providerId="LiveId" clId="{5B1B614A-533A-4CB8-A8FC-A38110C0AABD}" dt="2024-09-18T07:11:56.530" v="4"/>
        <pc:sldMkLst>
          <pc:docMk/>
          <pc:sldMk cId="3283221499" sldId="345"/>
        </pc:sldMkLst>
      </pc:sldChg>
      <pc:sldChg chg="addSp modSp modTransition">
        <pc:chgData name="יהודה טאוב" userId="80c2dbd02819b45c" providerId="LiveId" clId="{5B1B614A-533A-4CB8-A8FC-A38110C0AABD}" dt="2024-09-18T08:03:24.991" v="5"/>
        <pc:sldMkLst>
          <pc:docMk/>
          <pc:sldMk cId="1303608468" sldId="346"/>
        </pc:sldMkLst>
        <pc:picChg chg="add mod">
          <ac:chgData name="יהודה טאוב" userId="80c2dbd02819b45c" providerId="LiveId" clId="{5B1B614A-533A-4CB8-A8FC-A38110C0AABD}" dt="2024-09-18T08:03:24.991" v="5"/>
          <ac:picMkLst>
            <pc:docMk/>
            <pc:sldMk cId="1303608468" sldId="346"/>
            <ac:picMk id="17" creationId="{4DF2F91C-1355-786E-3501-BEF48F955353}"/>
          </ac:picMkLst>
        </pc:picChg>
      </pc:sldChg>
      <pc:sldChg chg="addSp modSp modTransition">
        <pc:chgData name="יהודה טאוב" userId="80c2dbd02819b45c" providerId="LiveId" clId="{5B1B614A-533A-4CB8-A8FC-A38110C0AABD}" dt="2024-09-18T08:03:24.991" v="5"/>
        <pc:sldMkLst>
          <pc:docMk/>
          <pc:sldMk cId="2723545412" sldId="347"/>
        </pc:sldMkLst>
        <pc:picChg chg="add mod">
          <ac:chgData name="יהודה טאוב" userId="80c2dbd02819b45c" providerId="LiveId" clId="{5B1B614A-533A-4CB8-A8FC-A38110C0AABD}" dt="2024-09-18T08:03:24.991" v="5"/>
          <ac:picMkLst>
            <pc:docMk/>
            <pc:sldMk cId="2723545412" sldId="347"/>
            <ac:picMk id="11" creationId="{8A7F1309-603C-53C4-A69F-053AE4E21B0E}"/>
          </ac:picMkLst>
        </pc:picChg>
      </pc:sldChg>
      <pc:sldChg chg="del modTransition">
        <pc:chgData name="יהודה טאוב" userId="80c2dbd02819b45c" providerId="LiveId" clId="{5B1B614A-533A-4CB8-A8FC-A38110C0AABD}" dt="2024-09-18T12:52:20.562" v="27" actId="18676"/>
        <pc:sldMkLst>
          <pc:docMk/>
          <pc:sldMk cId="2085682487" sldId="348"/>
        </pc:sldMkLst>
      </pc:sldChg>
      <pc:sldChg chg="del modTransition">
        <pc:chgData name="יהודה טאוב" userId="80c2dbd02819b45c" providerId="LiveId" clId="{5B1B614A-533A-4CB8-A8FC-A38110C0AABD}" dt="2024-09-18T12:52:20.562" v="27" actId="18676"/>
        <pc:sldMkLst>
          <pc:docMk/>
          <pc:sldMk cId="1117850005" sldId="349"/>
        </pc:sldMkLst>
      </pc:sldChg>
      <pc:sldChg chg="del modTransition">
        <pc:chgData name="יהודה טאוב" userId="80c2dbd02819b45c" providerId="LiveId" clId="{5B1B614A-533A-4CB8-A8FC-A38110C0AABD}" dt="2024-09-18T12:52:20.562" v="27" actId="18676"/>
        <pc:sldMkLst>
          <pc:docMk/>
          <pc:sldMk cId="502353251" sldId="350"/>
        </pc:sldMkLst>
      </pc:sldChg>
      <pc:sldChg chg="addSp modSp modTransition">
        <pc:chgData name="יהודה טאוב" userId="80c2dbd02819b45c" providerId="LiveId" clId="{5B1B614A-533A-4CB8-A8FC-A38110C0AABD}" dt="2024-09-18T08:03:24.991" v="5"/>
        <pc:sldMkLst>
          <pc:docMk/>
          <pc:sldMk cId="2451574055" sldId="351"/>
        </pc:sldMkLst>
        <pc:picChg chg="add mod">
          <ac:chgData name="יהודה טאוב" userId="80c2dbd02819b45c" providerId="LiveId" clId="{5B1B614A-533A-4CB8-A8FC-A38110C0AABD}" dt="2024-09-18T08:03:24.991" v="5"/>
          <ac:picMkLst>
            <pc:docMk/>
            <pc:sldMk cId="2451574055" sldId="351"/>
            <ac:picMk id="7" creationId="{949023F3-F78E-1971-3E14-40D396BE88B5}"/>
          </ac:picMkLst>
        </pc:picChg>
      </pc:sldChg>
      <pc:sldChg chg="addSp modSp modTransition">
        <pc:chgData name="יהודה טאוב" userId="80c2dbd02819b45c" providerId="LiveId" clId="{5B1B614A-533A-4CB8-A8FC-A38110C0AABD}" dt="2024-09-18T08:03:24.991" v="5"/>
        <pc:sldMkLst>
          <pc:docMk/>
          <pc:sldMk cId="2159087255" sldId="352"/>
        </pc:sldMkLst>
        <pc:picChg chg="add mod">
          <ac:chgData name="יהודה טאוב" userId="80c2dbd02819b45c" providerId="LiveId" clId="{5B1B614A-533A-4CB8-A8FC-A38110C0AABD}" dt="2024-09-18T08:03:24.991" v="5"/>
          <ac:picMkLst>
            <pc:docMk/>
            <pc:sldMk cId="2159087255" sldId="352"/>
            <ac:picMk id="33" creationId="{52B624F7-6778-59A0-3DF8-7E78AADB87E6}"/>
          </ac:picMkLst>
        </pc:picChg>
      </pc:sldChg>
      <pc:sldChg chg="del modTransition">
        <pc:chgData name="יהודה טאוב" userId="80c2dbd02819b45c" providerId="LiveId" clId="{5B1B614A-533A-4CB8-A8FC-A38110C0AABD}" dt="2024-09-18T12:52:20.562" v="27" actId="18676"/>
        <pc:sldMkLst>
          <pc:docMk/>
          <pc:sldMk cId="2410477512" sldId="353"/>
        </pc:sldMkLst>
      </pc:sldChg>
      <pc:sldChg chg="addSp modSp del modTransition">
        <pc:chgData name="יהודה טאוב" userId="80c2dbd02819b45c" providerId="LiveId" clId="{5B1B614A-533A-4CB8-A8FC-A38110C0AABD}" dt="2024-09-18T12:37:35.977" v="19" actId="47"/>
        <pc:sldMkLst>
          <pc:docMk/>
          <pc:sldMk cId="3805479575" sldId="354"/>
        </pc:sldMkLst>
        <pc:picChg chg="add mod">
          <ac:chgData name="יהודה טאוב" userId="80c2dbd02819b45c" providerId="LiveId" clId="{5B1B614A-533A-4CB8-A8FC-A38110C0AABD}" dt="2024-09-18T08:03:24.991" v="5"/>
          <ac:picMkLst>
            <pc:docMk/>
            <pc:sldMk cId="3805479575" sldId="354"/>
            <ac:picMk id="9" creationId="{8096563F-3F00-592F-8D54-B23485D6FE2C}"/>
          </ac:picMkLst>
        </pc:picChg>
      </pc:sldChg>
      <pc:sldChg chg="addSp modSp del modTransition">
        <pc:chgData name="יהודה טאוב" userId="80c2dbd02819b45c" providerId="LiveId" clId="{5B1B614A-533A-4CB8-A8FC-A38110C0AABD}" dt="2024-09-18T12:52:20.562" v="27" actId="18676"/>
        <pc:sldMkLst>
          <pc:docMk/>
          <pc:sldMk cId="4153457021" sldId="355"/>
        </pc:sldMkLst>
        <pc:picChg chg="add mod">
          <ac:chgData name="יהודה טאוב" userId="80c2dbd02819b45c" providerId="LiveId" clId="{5B1B614A-533A-4CB8-A8FC-A38110C0AABD}" dt="2024-09-18T08:51:07.683" v="6"/>
          <ac:picMkLst>
            <pc:docMk/>
            <pc:sldMk cId="4153457021" sldId="355"/>
            <ac:picMk id="7" creationId="{4BFE6C67-B386-3DCC-15A3-9DFBC4AC6559}"/>
          </ac:picMkLst>
        </pc:picChg>
      </pc:sldChg>
      <pc:sldChg chg="del modTransition">
        <pc:chgData name="יהודה טאוב" userId="80c2dbd02819b45c" providerId="LiveId" clId="{5B1B614A-533A-4CB8-A8FC-A38110C0AABD}" dt="2024-09-18T12:52:20.562" v="27" actId="18676"/>
        <pc:sldMkLst>
          <pc:docMk/>
          <pc:sldMk cId="3831153900" sldId="356"/>
        </pc:sldMkLst>
      </pc:sldChg>
      <pc:sldChg chg="del modTransition">
        <pc:chgData name="יהודה טאוב" userId="80c2dbd02819b45c" providerId="LiveId" clId="{5B1B614A-533A-4CB8-A8FC-A38110C0AABD}" dt="2024-09-18T12:52:20.562" v="27" actId="18676"/>
        <pc:sldMkLst>
          <pc:docMk/>
          <pc:sldMk cId="1098068" sldId="357"/>
        </pc:sldMkLst>
      </pc:sldChg>
      <pc:sldChg chg="addSp modSp modTransition">
        <pc:chgData name="יהודה טאוב" userId="80c2dbd02819b45c" providerId="LiveId" clId="{5B1B614A-533A-4CB8-A8FC-A38110C0AABD}" dt="2024-09-18T08:03:24.991" v="5"/>
        <pc:sldMkLst>
          <pc:docMk/>
          <pc:sldMk cId="2872252326" sldId="358"/>
        </pc:sldMkLst>
        <pc:picChg chg="add mod">
          <ac:chgData name="יהודה טאוב" userId="80c2dbd02819b45c" providerId="LiveId" clId="{5B1B614A-533A-4CB8-A8FC-A38110C0AABD}" dt="2024-09-18T08:03:24.991" v="5"/>
          <ac:picMkLst>
            <pc:docMk/>
            <pc:sldMk cId="2872252326" sldId="358"/>
            <ac:picMk id="20" creationId="{6993F441-5438-E5A1-3490-690233CC2DB5}"/>
          </ac:picMkLst>
        </pc:picChg>
      </pc:sldChg>
      <pc:sldChg chg="addSp modSp modTransition">
        <pc:chgData name="יהודה טאוב" userId="80c2dbd02819b45c" providerId="LiveId" clId="{5B1B614A-533A-4CB8-A8FC-A38110C0AABD}" dt="2024-09-18T08:03:24.991" v="5"/>
        <pc:sldMkLst>
          <pc:docMk/>
          <pc:sldMk cId="1235526840" sldId="359"/>
        </pc:sldMkLst>
        <pc:picChg chg="add mod">
          <ac:chgData name="יהודה טאוב" userId="80c2dbd02819b45c" providerId="LiveId" clId="{5B1B614A-533A-4CB8-A8FC-A38110C0AABD}" dt="2024-09-18T08:03:24.991" v="5"/>
          <ac:picMkLst>
            <pc:docMk/>
            <pc:sldMk cId="1235526840" sldId="359"/>
            <ac:picMk id="10" creationId="{F8A806FC-CDC5-CD8F-67CE-B7F3AE27236E}"/>
          </ac:picMkLst>
        </pc:picChg>
      </pc:sldChg>
      <pc:sldChg chg="del modTransition">
        <pc:chgData name="יהודה טאוב" userId="80c2dbd02819b45c" providerId="LiveId" clId="{5B1B614A-533A-4CB8-A8FC-A38110C0AABD}" dt="2024-09-18T12:52:20.562" v="27" actId="18676"/>
        <pc:sldMkLst>
          <pc:docMk/>
          <pc:sldMk cId="268623058" sldId="360"/>
        </pc:sldMkLst>
      </pc:sldChg>
      <pc:sldChg chg="del modTransition">
        <pc:chgData name="יהודה טאוב" userId="80c2dbd02819b45c" providerId="LiveId" clId="{5B1B614A-533A-4CB8-A8FC-A38110C0AABD}" dt="2024-09-18T12:52:20.562" v="27" actId="18676"/>
        <pc:sldMkLst>
          <pc:docMk/>
          <pc:sldMk cId="3683455406" sldId="361"/>
        </pc:sldMkLst>
      </pc:sldChg>
      <pc:sldChg chg="del modTransition">
        <pc:chgData name="יהודה טאוב" userId="80c2dbd02819b45c" providerId="LiveId" clId="{5B1B614A-533A-4CB8-A8FC-A38110C0AABD}" dt="2024-09-18T12:52:20.562" v="27" actId="18676"/>
        <pc:sldMkLst>
          <pc:docMk/>
          <pc:sldMk cId="3545345164" sldId="362"/>
        </pc:sldMkLst>
      </pc:sldChg>
      <pc:sldChg chg="addSp modSp del modTransition">
        <pc:chgData name="יהודה טאוב" userId="80c2dbd02819b45c" providerId="LiveId" clId="{5B1B614A-533A-4CB8-A8FC-A38110C0AABD}" dt="2024-09-18T12:52:20.562" v="27" actId="18676"/>
        <pc:sldMkLst>
          <pc:docMk/>
          <pc:sldMk cId="1011466029" sldId="363"/>
        </pc:sldMkLst>
        <pc:picChg chg="add mod">
          <ac:chgData name="יהודה טאוב" userId="80c2dbd02819b45c" providerId="LiveId" clId="{5B1B614A-533A-4CB8-A8FC-A38110C0AABD}" dt="2024-09-18T08:51:07.683" v="6"/>
          <ac:picMkLst>
            <pc:docMk/>
            <pc:sldMk cId="1011466029" sldId="363"/>
            <ac:picMk id="7" creationId="{37BD2CD5-B674-FE1B-6B47-49935907E456}"/>
          </ac:picMkLst>
        </pc:picChg>
      </pc:sldChg>
      <pc:sldChg chg="addSp modSp del modTransition">
        <pc:chgData name="יהודה טאוב" userId="80c2dbd02819b45c" providerId="LiveId" clId="{5B1B614A-533A-4CB8-A8FC-A38110C0AABD}" dt="2024-09-18T12:52:20.562" v="27" actId="18676"/>
        <pc:sldMkLst>
          <pc:docMk/>
          <pc:sldMk cId="3512990" sldId="364"/>
        </pc:sldMkLst>
        <pc:picChg chg="add mod">
          <ac:chgData name="יהודה טאוב" userId="80c2dbd02819b45c" providerId="LiveId" clId="{5B1B614A-533A-4CB8-A8FC-A38110C0AABD}" dt="2024-09-18T08:51:07.683" v="6"/>
          <ac:picMkLst>
            <pc:docMk/>
            <pc:sldMk cId="3512990" sldId="364"/>
            <ac:picMk id="7" creationId="{E629246C-B569-2C23-D424-07F242FD5CEB}"/>
          </ac:picMkLst>
        </pc:picChg>
      </pc:sldChg>
      <pc:sldChg chg="addSp modSp del modTransition">
        <pc:chgData name="יהודה טאוב" userId="80c2dbd02819b45c" providerId="LiveId" clId="{5B1B614A-533A-4CB8-A8FC-A38110C0AABD}" dt="2024-09-18T12:52:20.562" v="27" actId="18676"/>
        <pc:sldMkLst>
          <pc:docMk/>
          <pc:sldMk cId="1911340304" sldId="365"/>
        </pc:sldMkLst>
        <pc:picChg chg="add mod">
          <ac:chgData name="יהודה טאוב" userId="80c2dbd02819b45c" providerId="LiveId" clId="{5B1B614A-533A-4CB8-A8FC-A38110C0AABD}" dt="2024-09-18T08:51:07.683" v="6"/>
          <ac:picMkLst>
            <pc:docMk/>
            <pc:sldMk cId="1911340304" sldId="365"/>
            <ac:picMk id="6" creationId="{121E864B-A62D-5A3A-B2D3-847B9B08DF34}"/>
          </ac:picMkLst>
        </pc:picChg>
      </pc:sldChg>
      <pc:sldChg chg="addSp modSp modTransition">
        <pc:chgData name="יהודה טאוב" userId="80c2dbd02819b45c" providerId="LiveId" clId="{5B1B614A-533A-4CB8-A8FC-A38110C0AABD}" dt="2024-09-18T08:03:24.991" v="5"/>
        <pc:sldMkLst>
          <pc:docMk/>
          <pc:sldMk cId="4274661653" sldId="366"/>
        </pc:sldMkLst>
        <pc:picChg chg="add mod">
          <ac:chgData name="יהודה טאוב" userId="80c2dbd02819b45c" providerId="LiveId" clId="{5B1B614A-533A-4CB8-A8FC-A38110C0AABD}" dt="2024-09-18T08:03:24.991" v="5"/>
          <ac:picMkLst>
            <pc:docMk/>
            <pc:sldMk cId="4274661653" sldId="366"/>
            <ac:picMk id="12" creationId="{B6BBE56B-7652-0824-D468-7F57C51BDF1D}"/>
          </ac:picMkLst>
        </pc:picChg>
      </pc:sldChg>
      <pc:sldChg chg="addSp modSp modTransition">
        <pc:chgData name="יהודה טאוב" userId="80c2dbd02819b45c" providerId="LiveId" clId="{5B1B614A-533A-4CB8-A8FC-A38110C0AABD}" dt="2024-09-18T08:03:24.991" v="5"/>
        <pc:sldMkLst>
          <pc:docMk/>
          <pc:sldMk cId="3952447970" sldId="367"/>
        </pc:sldMkLst>
        <pc:picChg chg="add mod">
          <ac:chgData name="יהודה טאוב" userId="80c2dbd02819b45c" providerId="LiveId" clId="{5B1B614A-533A-4CB8-A8FC-A38110C0AABD}" dt="2024-09-18T08:03:24.991" v="5"/>
          <ac:picMkLst>
            <pc:docMk/>
            <pc:sldMk cId="3952447970" sldId="367"/>
            <ac:picMk id="13" creationId="{3C9CCCF0-C783-C0F4-54C9-630F725D6E41}"/>
          </ac:picMkLst>
        </pc:picChg>
      </pc:sldChg>
      <pc:sldChg chg="addSp modSp del modTransition">
        <pc:chgData name="יהודה טאוב" userId="80c2dbd02819b45c" providerId="LiveId" clId="{5B1B614A-533A-4CB8-A8FC-A38110C0AABD}" dt="2024-09-18T12:52:20.562" v="27" actId="18676"/>
        <pc:sldMkLst>
          <pc:docMk/>
          <pc:sldMk cId="3794757774" sldId="368"/>
        </pc:sldMkLst>
        <pc:picChg chg="add mod">
          <ac:chgData name="יהודה טאוב" userId="80c2dbd02819b45c" providerId="LiveId" clId="{5B1B614A-533A-4CB8-A8FC-A38110C0AABD}" dt="2024-09-18T08:51:07.683" v="6"/>
          <ac:picMkLst>
            <pc:docMk/>
            <pc:sldMk cId="3794757774" sldId="368"/>
            <ac:picMk id="20" creationId="{D7DF4026-1248-978A-9EE7-42A56FFBC954}"/>
          </ac:picMkLst>
        </pc:picChg>
      </pc:sldChg>
      <pc:sldChg chg="addSp modSp del modTransition">
        <pc:chgData name="יהודה טאוב" userId="80c2dbd02819b45c" providerId="LiveId" clId="{5B1B614A-533A-4CB8-A8FC-A38110C0AABD}" dt="2024-09-18T12:52:20.562" v="27" actId="18676"/>
        <pc:sldMkLst>
          <pc:docMk/>
          <pc:sldMk cId="4252404478" sldId="369"/>
        </pc:sldMkLst>
        <pc:picChg chg="add mod">
          <ac:chgData name="יהודה טאוב" userId="80c2dbd02819b45c" providerId="LiveId" clId="{5B1B614A-533A-4CB8-A8FC-A38110C0AABD}" dt="2024-09-18T08:51:07.683" v="6"/>
          <ac:picMkLst>
            <pc:docMk/>
            <pc:sldMk cId="4252404478" sldId="369"/>
            <ac:picMk id="9" creationId="{FB029CFA-AACD-91DE-314B-D7F3FBDBF514}"/>
          </ac:picMkLst>
        </pc:picChg>
      </pc:sldChg>
      <pc:sldChg chg="addSp modSp del modTransition">
        <pc:chgData name="יהודה טאוב" userId="80c2dbd02819b45c" providerId="LiveId" clId="{5B1B614A-533A-4CB8-A8FC-A38110C0AABD}" dt="2024-09-18T12:52:20.562" v="27" actId="18676"/>
        <pc:sldMkLst>
          <pc:docMk/>
          <pc:sldMk cId="2289268593" sldId="370"/>
        </pc:sldMkLst>
        <pc:picChg chg="add mod">
          <ac:chgData name="יהודה טאוב" userId="80c2dbd02819b45c" providerId="LiveId" clId="{5B1B614A-533A-4CB8-A8FC-A38110C0AABD}" dt="2024-09-18T08:51:07.683" v="6"/>
          <ac:picMkLst>
            <pc:docMk/>
            <pc:sldMk cId="2289268593" sldId="370"/>
            <ac:picMk id="16" creationId="{664B8D5A-77E2-4FAD-B892-880B4F7C308E}"/>
          </ac:picMkLst>
        </pc:picChg>
      </pc:sldChg>
      <pc:sldChg chg="addSp modSp del modTransition">
        <pc:chgData name="יהודה טאוב" userId="80c2dbd02819b45c" providerId="LiveId" clId="{5B1B614A-533A-4CB8-A8FC-A38110C0AABD}" dt="2024-09-18T12:52:20.562" v="27" actId="18676"/>
        <pc:sldMkLst>
          <pc:docMk/>
          <pc:sldMk cId="1315455267" sldId="371"/>
        </pc:sldMkLst>
        <pc:picChg chg="add mod">
          <ac:chgData name="יהודה טאוב" userId="80c2dbd02819b45c" providerId="LiveId" clId="{5B1B614A-533A-4CB8-A8FC-A38110C0AABD}" dt="2024-09-18T08:51:07.683" v="6"/>
          <ac:picMkLst>
            <pc:docMk/>
            <pc:sldMk cId="1315455267" sldId="371"/>
            <ac:picMk id="10" creationId="{DB37C065-4E85-B1AB-5714-411CBD082D15}"/>
          </ac:picMkLst>
        </pc:picChg>
      </pc:sldChg>
      <pc:sldChg chg="addSp modSp del modTransition">
        <pc:chgData name="יהודה טאוב" userId="80c2dbd02819b45c" providerId="LiveId" clId="{5B1B614A-533A-4CB8-A8FC-A38110C0AABD}" dt="2024-09-18T12:52:20.562" v="27" actId="18676"/>
        <pc:sldMkLst>
          <pc:docMk/>
          <pc:sldMk cId="1577321090" sldId="372"/>
        </pc:sldMkLst>
        <pc:picChg chg="add mod">
          <ac:chgData name="יהודה טאוב" userId="80c2dbd02819b45c" providerId="LiveId" clId="{5B1B614A-533A-4CB8-A8FC-A38110C0AABD}" dt="2024-09-18T08:51:07.683" v="6"/>
          <ac:picMkLst>
            <pc:docMk/>
            <pc:sldMk cId="1577321090" sldId="372"/>
            <ac:picMk id="10" creationId="{29BB4291-7856-BF59-CE56-447470822FEB}"/>
          </ac:picMkLst>
        </pc:pic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9:35.622" v="37"/>
      <pc:docMkLst>
        <pc:docMk/>
      </pc:docMkLst>
      <pc:sldChg chg="delSp mod delAnim modAnim">
        <pc:chgData name="יהודה טאוב" userId="80c2dbd02819b45c" providerId="LiveId" clId="{9C42E4DE-A4EE-4899-912D-CC2AC8F5DB5D}" dt="2026-10-18T02:19:35.326" v="1"/>
        <pc:sldMkLst>
          <pc:docMk/>
          <pc:sldMk cId="3250670041" sldId="256"/>
        </pc:sldMkLst>
        <pc:picChg chg="del">
          <ac:chgData name="יהודה טאוב" userId="80c2dbd02819b45c" providerId="LiveId" clId="{9C42E4DE-A4EE-4899-912D-CC2AC8F5DB5D}" dt="2026-10-18T02:19:35.326" v="1"/>
          <ac:picMkLst>
            <pc:docMk/>
            <pc:sldMk cId="3250670041" sldId="256"/>
            <ac:picMk id="21" creationId="{59F2FC22-D831-16EB-6F35-F1CF1BB6745D}"/>
          </ac:picMkLst>
        </pc:picChg>
      </pc:sldChg>
      <pc:sldChg chg="delSp mod delAnim modAnim">
        <pc:chgData name="יהודה טאוב" userId="80c2dbd02819b45c" providerId="LiveId" clId="{9C42E4DE-A4EE-4899-912D-CC2AC8F5DB5D}" dt="2026-10-18T02:19:35.378" v="7"/>
        <pc:sldMkLst>
          <pc:docMk/>
          <pc:sldMk cId="4268374826" sldId="304"/>
        </pc:sldMkLst>
        <pc:picChg chg="del">
          <ac:chgData name="יהודה טאוב" userId="80c2dbd02819b45c" providerId="LiveId" clId="{9C42E4DE-A4EE-4899-912D-CC2AC8F5DB5D}" dt="2026-10-18T02:19:35.378" v="7"/>
          <ac:picMkLst>
            <pc:docMk/>
            <pc:sldMk cId="4268374826" sldId="304"/>
            <ac:picMk id="31" creationId="{D0D15A34-07E7-ABBE-78FB-6E7BA7D4FC26}"/>
          </ac:picMkLst>
        </pc:picChg>
      </pc:sldChg>
      <pc:sldChg chg="delSp mod delAnim modAnim">
        <pc:chgData name="יהודה טאוב" userId="80c2dbd02819b45c" providerId="LiveId" clId="{9C42E4DE-A4EE-4899-912D-CC2AC8F5DB5D}" dt="2026-10-18T02:19:35.395" v="9"/>
        <pc:sldMkLst>
          <pc:docMk/>
          <pc:sldMk cId="2624513133" sldId="305"/>
        </pc:sldMkLst>
        <pc:picChg chg="del">
          <ac:chgData name="יהודה טאוב" userId="80c2dbd02819b45c" providerId="LiveId" clId="{9C42E4DE-A4EE-4899-912D-CC2AC8F5DB5D}" dt="2026-10-18T02:19:35.395" v="9"/>
          <ac:picMkLst>
            <pc:docMk/>
            <pc:sldMk cId="2624513133" sldId="305"/>
            <ac:picMk id="49" creationId="{1CA2F0A2-BDAA-AF6B-635B-316B0F87F947}"/>
          </ac:picMkLst>
        </pc:picChg>
      </pc:sldChg>
      <pc:sldChg chg="delSp mod delAnim modAnim">
        <pc:chgData name="יהודה טאוב" userId="80c2dbd02819b45c" providerId="LiveId" clId="{9C42E4DE-A4EE-4899-912D-CC2AC8F5DB5D}" dt="2026-10-18T02:19:35.454" v="17"/>
        <pc:sldMkLst>
          <pc:docMk/>
          <pc:sldMk cId="2903737247" sldId="309"/>
        </pc:sldMkLst>
        <pc:picChg chg="del">
          <ac:chgData name="יהודה טאוב" userId="80c2dbd02819b45c" providerId="LiveId" clId="{9C42E4DE-A4EE-4899-912D-CC2AC8F5DB5D}" dt="2026-10-18T02:19:35.454" v="17"/>
          <ac:picMkLst>
            <pc:docMk/>
            <pc:sldMk cId="2903737247" sldId="309"/>
            <ac:picMk id="11" creationId="{4FFF127D-2AAF-9B5C-4245-75561EC811CB}"/>
          </ac:picMkLst>
        </pc:picChg>
      </pc:sldChg>
      <pc:sldChg chg="delSp mod delAnim modAnim">
        <pc:chgData name="יהודה טאוב" userId="80c2dbd02819b45c" providerId="LiveId" clId="{9C42E4DE-A4EE-4899-912D-CC2AC8F5DB5D}" dt="2026-10-18T02:19:35.524" v="27"/>
        <pc:sldMkLst>
          <pc:docMk/>
          <pc:sldMk cId="2492684909" sldId="310"/>
        </pc:sldMkLst>
        <pc:picChg chg="del">
          <ac:chgData name="יהודה טאוב" userId="80c2dbd02819b45c" providerId="LiveId" clId="{9C42E4DE-A4EE-4899-912D-CC2AC8F5DB5D}" dt="2026-10-18T02:19:35.524" v="27"/>
          <ac:picMkLst>
            <pc:docMk/>
            <pc:sldMk cId="2492684909" sldId="310"/>
            <ac:picMk id="10" creationId="{A9829F35-F668-6EC0-5C8C-FCFAC5464205}"/>
          </ac:picMkLst>
        </pc:picChg>
      </pc:sldChg>
      <pc:sldChg chg="delSp mod delAnim modAnim">
        <pc:chgData name="יהודה טאוב" userId="80c2dbd02819b45c" providerId="LiveId" clId="{9C42E4DE-A4EE-4899-912D-CC2AC8F5DB5D}" dt="2026-10-18T02:19:35.560" v="31"/>
        <pc:sldMkLst>
          <pc:docMk/>
          <pc:sldMk cId="2342188112" sldId="312"/>
        </pc:sldMkLst>
        <pc:picChg chg="del">
          <ac:chgData name="יהודה טאוב" userId="80c2dbd02819b45c" providerId="LiveId" clId="{9C42E4DE-A4EE-4899-912D-CC2AC8F5DB5D}" dt="2026-10-18T02:19:35.560" v="31"/>
          <ac:picMkLst>
            <pc:docMk/>
            <pc:sldMk cId="2342188112" sldId="312"/>
            <ac:picMk id="9" creationId="{5A035A48-54CE-9B86-0BFB-8116EBD3DDC0}"/>
          </ac:picMkLst>
        </pc:picChg>
      </pc:sldChg>
      <pc:sldChg chg="delSp mod delAnim modAnim">
        <pc:chgData name="יהודה טאוב" userId="80c2dbd02819b45c" providerId="LiveId" clId="{9C42E4DE-A4EE-4899-912D-CC2AC8F5DB5D}" dt="2026-10-18T02:19:35.578" v="33"/>
        <pc:sldMkLst>
          <pc:docMk/>
          <pc:sldMk cId="577855745" sldId="313"/>
        </pc:sldMkLst>
        <pc:picChg chg="del">
          <ac:chgData name="יהודה טאוב" userId="80c2dbd02819b45c" providerId="LiveId" clId="{9C42E4DE-A4EE-4899-912D-CC2AC8F5DB5D}" dt="2026-10-18T02:19:35.578" v="33"/>
          <ac:picMkLst>
            <pc:docMk/>
            <pc:sldMk cId="577855745" sldId="313"/>
            <ac:picMk id="11" creationId="{F8FA7B02-8EDD-FD2B-EE9E-161517C7AD22}"/>
          </ac:picMkLst>
        </pc:picChg>
      </pc:sldChg>
      <pc:sldChg chg="addSp delSp modSp mod delAnim modAnim">
        <pc:chgData name="יהודה טאוב" userId="80c2dbd02819b45c" providerId="LiveId" clId="{9C42E4DE-A4EE-4899-912D-CC2AC8F5DB5D}" dt="2026-10-18T02:19:35.512" v="25"/>
        <pc:sldMkLst>
          <pc:docMk/>
          <pc:sldMk cId="4228119572" sldId="329"/>
        </pc:sldMkLst>
        <pc:spChg chg="add mod">
          <ac:chgData name="יהודה טאוב" userId="80c2dbd02819b45c" providerId="LiveId" clId="{9C42E4DE-A4EE-4899-912D-CC2AC8F5DB5D}" dt="2026-10-18T02:19:35.512" v="25"/>
          <ac:spMkLst>
            <pc:docMk/>
            <pc:sldMk cId="4228119572" sldId="329"/>
            <ac:spMk id="5" creationId="{E303D84B-B2EE-6E64-3B8F-6ED312BE761E}"/>
          </ac:spMkLst>
        </pc:spChg>
        <pc:picChg chg="del">
          <ac:chgData name="יהודה טאוב" userId="80c2dbd02819b45c" providerId="LiveId" clId="{9C42E4DE-A4EE-4899-912D-CC2AC8F5DB5D}" dt="2026-10-18T02:19:35.512" v="25"/>
          <ac:picMkLst>
            <pc:docMk/>
            <pc:sldMk cId="4228119572" sldId="329"/>
            <ac:picMk id="4" creationId="{06FC45CC-D714-ECA8-51F5-02F8794424C6}"/>
          </ac:picMkLst>
        </pc:picChg>
        <pc:picChg chg="del">
          <ac:chgData name="יהודה טאוב" userId="80c2dbd02819b45c" providerId="LiveId" clId="{9C42E4DE-A4EE-4899-912D-CC2AC8F5DB5D}" dt="2026-10-18T02:19:35.505" v="23"/>
          <ac:picMkLst>
            <pc:docMk/>
            <pc:sldMk cId="4228119572" sldId="329"/>
            <ac:picMk id="7" creationId="{92D5DA80-0304-A850-021F-81E30326A11D}"/>
          </ac:picMkLst>
        </pc:picChg>
      </pc:sldChg>
      <pc:sldChg chg="delSp mod delAnim modAnim">
        <pc:chgData name="יהודה טאוב" userId="80c2dbd02819b45c" providerId="LiveId" clId="{9C42E4DE-A4EE-4899-912D-CC2AC8F5DB5D}" dt="2026-10-18T02:19:35.473" v="19"/>
        <pc:sldMkLst>
          <pc:docMk/>
          <pc:sldMk cId="623801725" sldId="334"/>
        </pc:sldMkLst>
        <pc:picChg chg="del">
          <ac:chgData name="יהודה טאוב" userId="80c2dbd02819b45c" providerId="LiveId" clId="{9C42E4DE-A4EE-4899-912D-CC2AC8F5DB5D}" dt="2026-10-18T02:19:35.473" v="19"/>
          <ac:picMkLst>
            <pc:docMk/>
            <pc:sldMk cId="623801725" sldId="334"/>
            <ac:picMk id="11" creationId="{19D422AF-E302-AF50-2B9B-0FB8943AD778}"/>
          </ac:picMkLst>
        </pc:picChg>
      </pc:sldChg>
      <pc:sldChg chg="delSp mod delAnim modAnim">
        <pc:chgData name="יהודה טאוב" userId="80c2dbd02819b45c" providerId="LiveId" clId="{9C42E4DE-A4EE-4899-912D-CC2AC8F5DB5D}" dt="2026-10-18T02:19:35.418" v="11"/>
        <pc:sldMkLst>
          <pc:docMk/>
          <pc:sldMk cId="1303608468" sldId="346"/>
        </pc:sldMkLst>
        <pc:picChg chg="del">
          <ac:chgData name="יהודה טאוב" userId="80c2dbd02819b45c" providerId="LiveId" clId="{9C42E4DE-A4EE-4899-912D-CC2AC8F5DB5D}" dt="2026-10-18T02:19:35.418" v="11"/>
          <ac:picMkLst>
            <pc:docMk/>
            <pc:sldMk cId="1303608468" sldId="346"/>
            <ac:picMk id="17" creationId="{4DF2F91C-1355-786E-3501-BEF48F955353}"/>
          </ac:picMkLst>
        </pc:picChg>
      </pc:sldChg>
      <pc:sldChg chg="delSp mod delAnim modAnim">
        <pc:chgData name="יהודה טאוב" userId="80c2dbd02819b45c" providerId="LiveId" clId="{9C42E4DE-A4EE-4899-912D-CC2AC8F5DB5D}" dt="2026-10-18T02:19:35.489" v="21"/>
        <pc:sldMkLst>
          <pc:docMk/>
          <pc:sldMk cId="2723545412" sldId="347"/>
        </pc:sldMkLst>
        <pc:picChg chg="del">
          <ac:chgData name="יהודה טאוב" userId="80c2dbd02819b45c" providerId="LiveId" clId="{9C42E4DE-A4EE-4899-912D-CC2AC8F5DB5D}" dt="2026-10-18T02:19:35.489" v="21"/>
          <ac:picMkLst>
            <pc:docMk/>
            <pc:sldMk cId="2723545412" sldId="347"/>
            <ac:picMk id="11" creationId="{8A7F1309-603C-53C4-A69F-053AE4E21B0E}"/>
          </ac:picMkLst>
        </pc:picChg>
      </pc:sldChg>
      <pc:sldChg chg="delSp mod delAnim modAnim">
        <pc:chgData name="יהודה טאוב" userId="80c2dbd02819b45c" providerId="LiveId" clId="{9C42E4DE-A4EE-4899-912D-CC2AC8F5DB5D}" dt="2026-10-18T02:19:35.362" v="5"/>
        <pc:sldMkLst>
          <pc:docMk/>
          <pc:sldMk cId="2451574055" sldId="351"/>
        </pc:sldMkLst>
        <pc:picChg chg="del">
          <ac:chgData name="יהודה טאוב" userId="80c2dbd02819b45c" providerId="LiveId" clId="{9C42E4DE-A4EE-4899-912D-CC2AC8F5DB5D}" dt="2026-10-18T02:19:35.362" v="5"/>
          <ac:picMkLst>
            <pc:docMk/>
            <pc:sldMk cId="2451574055" sldId="351"/>
            <ac:picMk id="7" creationId="{949023F3-F78E-1971-3E14-40D396BE88B5}"/>
          </ac:picMkLst>
        </pc:picChg>
      </pc:sldChg>
      <pc:sldChg chg="delSp mod delAnim modAnim">
        <pc:chgData name="יהודה טאוב" userId="80c2dbd02819b45c" providerId="LiveId" clId="{9C42E4DE-A4EE-4899-912D-CC2AC8F5DB5D}" dt="2026-10-18T02:19:35.344" v="3"/>
        <pc:sldMkLst>
          <pc:docMk/>
          <pc:sldMk cId="2159087255" sldId="352"/>
        </pc:sldMkLst>
        <pc:picChg chg="del">
          <ac:chgData name="יהודה טאוב" userId="80c2dbd02819b45c" providerId="LiveId" clId="{9C42E4DE-A4EE-4899-912D-CC2AC8F5DB5D}" dt="2026-10-18T02:19:35.344" v="3"/>
          <ac:picMkLst>
            <pc:docMk/>
            <pc:sldMk cId="2159087255" sldId="352"/>
            <ac:picMk id="33" creationId="{52B624F7-6778-59A0-3DF8-7E78AADB87E6}"/>
          </ac:picMkLst>
        </pc:picChg>
      </pc:sldChg>
      <pc:sldChg chg="delSp mod delAnim modAnim">
        <pc:chgData name="יהודה טאוב" userId="80c2dbd02819b45c" providerId="LiveId" clId="{9C42E4DE-A4EE-4899-912D-CC2AC8F5DB5D}" dt="2026-10-18T02:19:35.438" v="15"/>
        <pc:sldMkLst>
          <pc:docMk/>
          <pc:sldMk cId="2872252326" sldId="358"/>
        </pc:sldMkLst>
        <pc:picChg chg="del">
          <ac:chgData name="יהודה טאוב" userId="80c2dbd02819b45c" providerId="LiveId" clId="{9C42E4DE-A4EE-4899-912D-CC2AC8F5DB5D}" dt="2026-10-18T02:19:35.438" v="15"/>
          <ac:picMkLst>
            <pc:docMk/>
            <pc:sldMk cId="2872252326" sldId="358"/>
            <ac:picMk id="5" creationId="{B87CACA1-1952-0986-B4E9-A919FE948D38}"/>
          </ac:picMkLst>
        </pc:picChg>
        <pc:picChg chg="del">
          <ac:chgData name="יהודה טאוב" userId="80c2dbd02819b45c" providerId="LiveId" clId="{9C42E4DE-A4EE-4899-912D-CC2AC8F5DB5D}" dt="2026-10-18T02:19:35.435" v="13"/>
          <ac:picMkLst>
            <pc:docMk/>
            <pc:sldMk cId="2872252326" sldId="358"/>
            <ac:picMk id="20" creationId="{6993F441-5438-E5A1-3490-690233CC2DB5}"/>
          </ac:picMkLst>
        </pc:picChg>
      </pc:sldChg>
      <pc:sldChg chg="delSp mod delAnim modAnim">
        <pc:chgData name="יהודה טאוב" userId="80c2dbd02819b45c" providerId="LiveId" clId="{9C42E4DE-A4EE-4899-912D-CC2AC8F5DB5D}" dt="2026-10-18T02:19:35.542" v="29"/>
        <pc:sldMkLst>
          <pc:docMk/>
          <pc:sldMk cId="1235526840" sldId="359"/>
        </pc:sldMkLst>
        <pc:picChg chg="del">
          <ac:chgData name="יהודה טאוב" userId="80c2dbd02819b45c" providerId="LiveId" clId="{9C42E4DE-A4EE-4899-912D-CC2AC8F5DB5D}" dt="2026-10-18T02:19:35.542" v="29"/>
          <ac:picMkLst>
            <pc:docMk/>
            <pc:sldMk cId="1235526840" sldId="359"/>
            <ac:picMk id="10" creationId="{F8A806FC-CDC5-CD8F-67CE-B7F3AE27236E}"/>
          </ac:picMkLst>
        </pc:picChg>
      </pc:sldChg>
      <pc:sldChg chg="delSp mod delAnim modAnim">
        <pc:chgData name="יהודה טאוב" userId="80c2dbd02819b45c" providerId="LiveId" clId="{9C42E4DE-A4EE-4899-912D-CC2AC8F5DB5D}" dt="2026-10-18T02:19:35.606" v="35"/>
        <pc:sldMkLst>
          <pc:docMk/>
          <pc:sldMk cId="4274661653" sldId="366"/>
        </pc:sldMkLst>
        <pc:picChg chg="del">
          <ac:chgData name="יהודה טאוב" userId="80c2dbd02819b45c" providerId="LiveId" clId="{9C42E4DE-A4EE-4899-912D-CC2AC8F5DB5D}" dt="2026-10-18T02:19:35.606" v="35"/>
          <ac:picMkLst>
            <pc:docMk/>
            <pc:sldMk cId="4274661653" sldId="366"/>
            <ac:picMk id="12" creationId="{B6BBE56B-7652-0824-D468-7F57C51BDF1D}"/>
          </ac:picMkLst>
        </pc:picChg>
      </pc:sldChg>
      <pc:sldChg chg="delSp mod delAnim modAnim">
        <pc:chgData name="יהודה טאוב" userId="80c2dbd02819b45c" providerId="LiveId" clId="{9C42E4DE-A4EE-4899-912D-CC2AC8F5DB5D}" dt="2026-10-18T02:19:35.622" v="37"/>
        <pc:sldMkLst>
          <pc:docMk/>
          <pc:sldMk cId="3952447970" sldId="367"/>
        </pc:sldMkLst>
        <pc:picChg chg="del">
          <ac:chgData name="יהודה טאוב" userId="80c2dbd02819b45c" providerId="LiveId" clId="{9C42E4DE-A4EE-4899-912D-CC2AC8F5DB5D}" dt="2026-10-18T02:19:35.622" v="37"/>
          <ac:picMkLst>
            <pc:docMk/>
            <pc:sldMk cId="3952447970" sldId="367"/>
            <ac:picMk id="13" creationId="{3C9CCCF0-C783-C0F4-54C9-630F725D6E4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0898" y="0"/>
            <a:ext cx="2971800" cy="458788"/>
          </a:xfrm>
          <a:prstGeom prst="rect">
            <a:avLst/>
          </a:prstGeom>
        </p:spPr>
        <p:txBody>
          <a:bodyPr vert="horz" lIns="91440" tIns="45720" rIns="91440" bIns="45720" rtlCol="1"/>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1336" y="0"/>
            <a:ext cx="2971800" cy="458788"/>
          </a:xfrm>
          <a:prstGeom prst="rect">
            <a:avLst/>
          </a:prstGeom>
        </p:spPr>
        <p:txBody>
          <a:bodyPr vert="horz" lIns="91440" tIns="45720" rIns="91440" bIns="45720" rtlCol="1"/>
          <a:lstStyle>
            <a:lvl1pPr algn="r" rtl="1">
              <a:defRPr sz="1200"/>
            </a:lvl1pPr>
          </a:lstStyle>
          <a:p>
            <a:pPr algn="l" rtl="1"/>
            <a:fld id="{9AB775E0-7547-43B4-A042-B778D6DEF0F0}" type="datetime1">
              <a:rPr lang="he-IL" smtClean="0">
                <a:latin typeface="Tahoma" panose="020B0604030504040204" pitchFamily="34" charset="0"/>
                <a:ea typeface="Tahoma" panose="020B0604030504040204" pitchFamily="34" charset="0"/>
                <a:cs typeface="Tahoma" panose="020B0604030504040204" pitchFamily="34" charset="0"/>
              </a:rPr>
              <a:pPr algn="l" rtl="1"/>
              <a:t>ז'/חשון/תשפ"ז</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0898" y="8685213"/>
            <a:ext cx="2971800" cy="458787"/>
          </a:xfrm>
          <a:prstGeom prst="rect">
            <a:avLst/>
          </a:prstGeom>
        </p:spPr>
        <p:txBody>
          <a:bodyPr vert="horz" lIns="91440" tIns="45720" rIns="91440" bIns="45720" rtlCol="1" anchor="b"/>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1336" y="8685213"/>
            <a:ext cx="2971800" cy="458787"/>
          </a:xfrm>
          <a:prstGeom prst="rect">
            <a:avLst/>
          </a:prstGeom>
        </p:spPr>
        <p:txBody>
          <a:bodyPr vert="horz" lIns="91440" tIns="45720" rIns="91440" bIns="45720" rtlCol="1" anchor="b"/>
          <a:lstStyle>
            <a:lvl1pPr algn="r" rtl="1">
              <a:defRPr sz="1200"/>
            </a:lvl1pPr>
          </a:lstStyle>
          <a:p>
            <a:pPr algn="l" rtl="1"/>
            <a:fld id="{7BAE14B8-3CC9-472D-9BC5-A84D80684DE2}"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3266"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3" name="מציין מיקום של תאריך 2"/>
          <p:cNvSpPr>
            <a:spLocks noGrp="1"/>
          </p:cNvSpPr>
          <p:nvPr>
            <p:ph type="dt" idx="1"/>
          </p:nvPr>
        </p:nvSpPr>
        <p:spPr>
          <a:xfrm>
            <a:off x="2442" y="349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31D00184-2C0B-46F6-ACC8-D1CF6D7D220A}" type="datetime1">
              <a:rPr lang="he-IL" noProof="0" smtClean="0"/>
              <a:pPr/>
              <a:t>ז'/חשון/תשפ"ז</a:t>
            </a:fld>
            <a:endParaRPr lang="he-IL" noProof="0"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dirty="0"/>
          </a:p>
        </p:txBody>
      </p:sp>
      <p:sp>
        <p:nvSpPr>
          <p:cNvPr id="5" name="מציין מיקום של הערות 4"/>
          <p:cNvSpPr>
            <a:spLocks noGrp="1"/>
          </p:cNvSpPr>
          <p:nvPr>
            <p:ph type="body" sz="quarter" idx="3"/>
          </p:nvPr>
        </p:nvSpPr>
        <p:spPr>
          <a:xfrm>
            <a:off x="685800" y="4400550"/>
            <a:ext cx="5486400" cy="3086100"/>
          </a:xfrm>
          <a:prstGeom prst="rect">
            <a:avLst/>
          </a:prstGeom>
        </p:spPr>
        <p:txBody>
          <a:bodyPr vert="horz" lIns="91440" tIns="45720" rIns="91440" bIns="45720" rtlCol="1"/>
          <a:lstStyle/>
          <a:p>
            <a:pPr lvl="0" rtl="1"/>
            <a:r>
              <a:rPr lang="he-IL" noProof="0" dirty="0"/>
              <a:t>לחץ כדי לערוך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6" name="מציין מיקום של כותרת תחתונה 5"/>
          <p:cNvSpPr>
            <a:spLocks noGrp="1"/>
          </p:cNvSpPr>
          <p:nvPr>
            <p:ph type="ftr" sz="quarter" idx="4"/>
          </p:nvPr>
        </p:nvSpPr>
        <p:spPr>
          <a:xfrm>
            <a:off x="3883266"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7" name="מציין מיקום של מספר שקופית 6"/>
          <p:cNvSpPr>
            <a:spLocks noGrp="1"/>
          </p:cNvSpPr>
          <p:nvPr>
            <p:ph type="sldNum" sz="quarter" idx="5"/>
          </p:nvPr>
        </p:nvSpPr>
        <p:spPr>
          <a:xfrm>
            <a:off x="2442" y="8688703"/>
            <a:ext cx="2971800" cy="458787"/>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7FB667E1-E601-4AAF-B95C-B25720D70A60}" type="slidenum">
              <a:rPr lang="he-IL" noProof="0" smtClean="0"/>
              <a:pPr/>
              <a:t>‹#›</a:t>
            </a:fld>
            <a:endParaRPr lang="he-IL" noProof="0"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1</a:t>
            </a:fld>
            <a:endParaRPr lang="he-IL" dirty="0"/>
          </a:p>
        </p:txBody>
      </p:sp>
    </p:spTree>
    <p:extLst>
      <p:ext uri="{BB962C8B-B14F-4D97-AF65-F5344CB8AC3E}">
        <p14:creationId xmlns:p14="http://schemas.microsoft.com/office/powerpoint/2010/main" val="4227094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חלק א – תפקיד עם ישראל להיות אור לגויים. </a:t>
            </a:r>
          </a:p>
          <a:p>
            <a:r>
              <a:rPr lang="he-IL" dirty="0"/>
              <a:t>חלק ב – מה מצב הגויים כיום מבחינה הלכתית? ולאן הם צריכים להגיע?</a:t>
            </a:r>
          </a:p>
          <a:p>
            <a:r>
              <a:rPr lang="he-IL" dirty="0"/>
              <a:t>חלק ג  - חידושו של הרמב"ם </a:t>
            </a:r>
            <a:r>
              <a:rPr lang="he-IL" dirty="0" err="1"/>
              <a:t>לכוף</a:t>
            </a:r>
            <a:r>
              <a:rPr lang="he-IL" dirty="0"/>
              <a:t> את באי העולם. ופירושו של הרבי. </a:t>
            </a:r>
          </a:p>
          <a:p>
            <a:r>
              <a:rPr lang="he-IL" dirty="0"/>
              <a:t>חלק ד – חיוב מדין מצוות לא ישבו בארצך.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2</a:t>
            </a:fld>
            <a:endParaRPr lang="he-IL" noProof="0" dirty="0"/>
          </a:p>
        </p:txBody>
      </p:sp>
    </p:spTree>
    <p:extLst>
      <p:ext uri="{BB962C8B-B14F-4D97-AF65-F5344CB8AC3E}">
        <p14:creationId xmlns:p14="http://schemas.microsoft.com/office/powerpoint/2010/main" val="1700115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4</a:t>
            </a:fld>
            <a:endParaRPr lang="he-IL" noProof="0" dirty="0"/>
          </a:p>
        </p:txBody>
      </p:sp>
    </p:spTree>
    <p:extLst>
      <p:ext uri="{BB962C8B-B14F-4D97-AF65-F5344CB8AC3E}">
        <p14:creationId xmlns:p14="http://schemas.microsoft.com/office/powerpoint/2010/main" val="3640813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חלק ג – אנו מתפללים שכך יהיה. אבל כמו כל חלקי הגאולה לא מספיק להתפלל צריך גם לעשות בפועל. </a:t>
            </a:r>
          </a:p>
          <a:p>
            <a:r>
              <a:rPr lang="he-IL" dirty="0"/>
              <a:t>נתחיל לראות האם באמת יש חיוב ללמד את </a:t>
            </a:r>
            <a:r>
              <a:rPr lang="he-IL" dirty="0" err="1"/>
              <a:t>הגוים</a:t>
            </a:r>
            <a:r>
              <a:rPr lang="he-IL" dirty="0"/>
              <a:t>?</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7</a:t>
            </a:fld>
            <a:endParaRPr lang="he-IL" noProof="0" dirty="0"/>
          </a:p>
        </p:txBody>
      </p:sp>
    </p:spTree>
    <p:extLst>
      <p:ext uri="{BB962C8B-B14F-4D97-AF65-F5344CB8AC3E}">
        <p14:creationId xmlns:p14="http://schemas.microsoft.com/office/powerpoint/2010/main" val="1533922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חלק ד' – המקור לחיוב ללמד את בני נח. ומנין שצריכים אפילו לכפות אותם עד מוות על כך.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11</a:t>
            </a:fld>
            <a:endParaRPr lang="he-IL" noProof="0" dirty="0"/>
          </a:p>
        </p:txBody>
      </p:sp>
    </p:spTree>
    <p:extLst>
      <p:ext uri="{BB962C8B-B14F-4D97-AF65-F5344CB8AC3E}">
        <p14:creationId xmlns:p14="http://schemas.microsoft.com/office/powerpoint/2010/main" val="3195940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הרב ישראלי לומד שאין מקור בחז"ל – שחיוב עלינו להפיץ. בהמשך נראה את שיטת הרב יואל שוורץ זצ"ל. </a:t>
            </a:r>
          </a:p>
          <a:p>
            <a:r>
              <a:rPr lang="he-IL" dirty="0"/>
              <a:t>יתכן וגם הוא מודה שחובה להפיץ את ההכרה בשבע מצוות – וכוונתו שלא מצאנו חיוב להפוך אותם לגרי תושב. </a:t>
            </a:r>
          </a:p>
          <a:p>
            <a:r>
              <a:rPr lang="he-IL" dirty="0"/>
              <a:t>לכאורה קשה על דבריו שהרי הרמב"ם כתב כל באי עולם – וצריך לומר שיש חלוקה:</a:t>
            </a:r>
          </a:p>
          <a:p>
            <a:r>
              <a:rPr lang="he-IL" dirty="0"/>
              <a:t>מי שתחת ידי שכבשתי – אסור להשאיר אותו ללא קיום המצוות. </a:t>
            </a:r>
          </a:p>
          <a:p>
            <a:r>
              <a:rPr lang="he-IL" dirty="0"/>
              <a:t>מי שאינו תחת ידי – מצווה עלי ללמד אותו.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12</a:t>
            </a:fld>
            <a:endParaRPr lang="he-IL" noProof="0" dirty="0"/>
          </a:p>
        </p:txBody>
      </p:sp>
    </p:spTree>
    <p:extLst>
      <p:ext uri="{BB962C8B-B14F-4D97-AF65-F5344CB8AC3E}">
        <p14:creationId xmlns:p14="http://schemas.microsoft.com/office/powerpoint/2010/main" val="1845885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חלק ה'  - בפרק זה נלמד שהחיוב ללמד את הגוי נלמד – מהחיוב להרוג במלחמה גוי שלא קיבל שבע מצוות. </a:t>
            </a:r>
          </a:p>
          <a:p>
            <a:r>
              <a:rPr lang="he-IL" dirty="0"/>
              <a:t>א. נפתח במחלוקת הראשונים – האם קבלת שבע מצוות היא תנאי בשלום. </a:t>
            </a:r>
          </a:p>
          <a:p>
            <a:r>
              <a:rPr lang="he-IL" dirty="0"/>
              <a:t>ב. נמשיך ללמוד את המחלוקת מהו גר תושב. שמותר לו לשבת או שמצווה לתת לו לשבת. </a:t>
            </a:r>
          </a:p>
          <a:p>
            <a:r>
              <a:rPr lang="he-IL" dirty="0"/>
              <a:t>ג. נלמד שחיוב מיתה לגוי שלא שומר – זה רק בזמן מלחמה. </a:t>
            </a:r>
          </a:p>
          <a:p>
            <a:r>
              <a:rPr lang="he-IL" dirty="0"/>
              <a:t>ד. נסכם את הדעות לגבי למי מותר לגור בארץ. </a:t>
            </a:r>
          </a:p>
          <a:p>
            <a:r>
              <a:rPr lang="he-IL" dirty="0"/>
              <a:t>ה. נעבור לפרקטיקה: כיצד מקיימים את זה למעשה.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13</a:t>
            </a:fld>
            <a:endParaRPr lang="he-IL" noProof="0" dirty="0"/>
          </a:p>
        </p:txBody>
      </p:sp>
    </p:spTree>
    <p:extLst>
      <p:ext uri="{BB962C8B-B14F-4D97-AF65-F5344CB8AC3E}">
        <p14:creationId xmlns:p14="http://schemas.microsoft.com/office/powerpoint/2010/main" val="477824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לרמב"ם גר תושב – שמותר לו לשבת בינינו. </a:t>
            </a:r>
          </a:p>
          <a:p>
            <a:r>
              <a:rPr lang="he-IL" dirty="0"/>
              <a:t>לרמב"ן גר תושב – שמצווה עלינו לתת לו לשבת ביננו </a:t>
            </a:r>
            <a:r>
              <a:rPr lang="he-IL" dirty="0" err="1"/>
              <a:t>ולהחיותו</a:t>
            </a:r>
            <a:r>
              <a:rPr lang="he-IL" dirty="0"/>
              <a:t>.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14</a:t>
            </a:fld>
            <a:endParaRPr lang="he-IL" noProof="0" dirty="0"/>
          </a:p>
        </p:txBody>
      </p:sp>
    </p:spTree>
    <p:extLst>
      <p:ext uri="{BB962C8B-B14F-4D97-AF65-F5344CB8AC3E}">
        <p14:creationId xmlns:p14="http://schemas.microsoft.com/office/powerpoint/2010/main" val="3985307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דברים אלו שכתבנו אינם כספר תורת המלך – </a:t>
            </a:r>
          </a:p>
          <a:p>
            <a:r>
              <a:rPr lang="he-IL" dirty="0"/>
              <a:t>הם כתבו שכל גוי שלא קיבל לשם מצווה את שבע המצוות – מותר להורגו כאשר הורגים אותו בשביל לקיים וביערת הרע מקרבך. </a:t>
            </a:r>
          </a:p>
          <a:p>
            <a:r>
              <a:rPr lang="he-IL" dirty="0"/>
              <a:t>אמנם אנו חולקים </a:t>
            </a:r>
            <a:r>
              <a:rPr lang="he-IL" dirty="0" err="1"/>
              <a:t>בתרתי</a:t>
            </a:r>
            <a:r>
              <a:rPr lang="he-IL" dirty="0"/>
              <a:t>:</a:t>
            </a:r>
          </a:p>
          <a:p>
            <a:r>
              <a:rPr lang="he-IL" dirty="0"/>
              <a:t>א. רק בשעת מלחמה הורגים בפועל – בשאר הזמנים </a:t>
            </a:r>
            <a:r>
              <a:rPr lang="he-IL" dirty="0" err="1"/>
              <a:t>חיב</a:t>
            </a:r>
            <a:r>
              <a:rPr lang="he-IL" dirty="0"/>
              <a:t> הגוי מיתה ב</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15</a:t>
            </a:fld>
            <a:endParaRPr lang="he-IL" noProof="0" dirty="0"/>
          </a:p>
        </p:txBody>
      </p:sp>
    </p:spTree>
    <p:extLst>
      <p:ext uri="{BB962C8B-B14F-4D97-AF65-F5344CB8AC3E}">
        <p14:creationId xmlns:p14="http://schemas.microsoft.com/office/powerpoint/2010/main" val="412529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4" name="קבוצה 3"/>
          <p:cNvGrpSpPr/>
          <p:nvPr/>
        </p:nvGrpSpPr>
        <p:grpSpPr>
          <a:xfrm rot="21351533" flipH="1">
            <a:off x="7279584" y="2575407"/>
            <a:ext cx="4688853" cy="2424835"/>
            <a:chOff x="-10068" y="2615721"/>
            <a:chExt cx="5488038" cy="2838132"/>
          </a:xfrm>
        </p:grpSpPr>
        <p:sp>
          <p:nvSpPr>
            <p:cNvPr id="5" name="צורה חופשית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 name="צורה חופשית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 name="צורה חופשית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0" name="קבוצה 39"/>
          <p:cNvGrpSpPr/>
          <p:nvPr/>
        </p:nvGrpSpPr>
        <p:grpSpPr>
          <a:xfrm rot="2611328" flipH="1">
            <a:off x="11606213" y="189622"/>
            <a:ext cx="517230" cy="587584"/>
            <a:chOff x="11036616" y="1071278"/>
            <a:chExt cx="1030189" cy="1170315"/>
          </a:xfrm>
        </p:grpSpPr>
        <p:sp>
          <p:nvSpPr>
            <p:cNvPr id="41"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49" name="צורה חופשית 500"/>
          <p:cNvSpPr>
            <a:spLocks/>
          </p:cNvSpPr>
          <p:nvPr/>
        </p:nvSpPr>
        <p:spPr bwMode="auto">
          <a:xfrm flipH="1">
            <a:off x="4767"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50" name="קבוצה 49"/>
          <p:cNvGrpSpPr/>
          <p:nvPr/>
        </p:nvGrpSpPr>
        <p:grpSpPr>
          <a:xfrm flipH="1">
            <a:off x="78708" y="6542"/>
            <a:ext cx="679129" cy="712528"/>
            <a:chOff x="11231706" y="127529"/>
            <a:chExt cx="679129" cy="712528"/>
          </a:xfrm>
        </p:grpSpPr>
        <p:sp>
          <p:nvSpPr>
            <p:cNvPr id="51" name="צורה חופשית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59" name="צורה חופשית 413"/>
          <p:cNvSpPr>
            <a:spLocks/>
          </p:cNvSpPr>
          <p:nvPr/>
        </p:nvSpPr>
        <p:spPr bwMode="auto">
          <a:xfrm flipH="1">
            <a:off x="26413"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414"/>
          <p:cNvSpPr>
            <a:spLocks/>
          </p:cNvSpPr>
          <p:nvPr/>
        </p:nvSpPr>
        <p:spPr bwMode="auto">
          <a:xfrm flipH="1">
            <a:off x="26413"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61" name="קבוצה 5"/>
          <p:cNvGrpSpPr>
            <a:grpSpLocks noChangeAspect="1"/>
          </p:cNvGrpSpPr>
          <p:nvPr/>
        </p:nvGrpSpPr>
        <p:grpSpPr bwMode="auto">
          <a:xfrm flipH="1">
            <a:off x="10312045" y="854145"/>
            <a:ext cx="1881474" cy="2341763"/>
            <a:chOff x="3000" y="1116"/>
            <a:chExt cx="1680" cy="2091"/>
          </a:xfrm>
        </p:grpSpPr>
        <p:sp>
          <p:nvSpPr>
            <p:cNvPr id="62" name="צורה חופשית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81" name="קבוצה 33"/>
          <p:cNvGrpSpPr>
            <a:grpSpLocks noChangeAspect="1"/>
          </p:cNvGrpSpPr>
          <p:nvPr/>
        </p:nvGrpSpPr>
        <p:grpSpPr bwMode="auto">
          <a:xfrm flipH="1">
            <a:off x="8603745" y="4544219"/>
            <a:ext cx="1873268" cy="2324202"/>
            <a:chOff x="3359" y="1523"/>
            <a:chExt cx="943" cy="1170"/>
          </a:xfrm>
        </p:grpSpPr>
        <p:sp>
          <p:nvSpPr>
            <p:cNvPr id="82" name="צורה חופשית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87" name="קבוצה 43"/>
          <p:cNvGrpSpPr>
            <a:grpSpLocks noChangeAspect="1"/>
          </p:cNvGrpSpPr>
          <p:nvPr/>
        </p:nvGrpSpPr>
        <p:grpSpPr bwMode="auto">
          <a:xfrm flipH="1">
            <a:off x="9526588" y="5011046"/>
            <a:ext cx="1497013" cy="1857375"/>
            <a:chOff x="3367" y="1523"/>
            <a:chExt cx="943" cy="1170"/>
          </a:xfrm>
        </p:grpSpPr>
        <p:sp>
          <p:nvSpPr>
            <p:cNvPr id="88"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3"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4" name="קבוצה 93"/>
          <p:cNvGrpSpPr/>
          <p:nvPr/>
        </p:nvGrpSpPr>
        <p:grpSpPr>
          <a:xfrm flipH="1">
            <a:off x="10517188" y="4350236"/>
            <a:ext cx="1696783" cy="2518186"/>
            <a:chOff x="-3496" y="4350236"/>
            <a:chExt cx="1696783" cy="2518186"/>
          </a:xfrm>
        </p:grpSpPr>
        <p:sp>
          <p:nvSpPr>
            <p:cNvPr id="95" name="צורה חופשית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9" name="קבוצה 43"/>
          <p:cNvGrpSpPr>
            <a:grpSpLocks noChangeAspect="1"/>
          </p:cNvGrpSpPr>
          <p:nvPr/>
        </p:nvGrpSpPr>
        <p:grpSpPr bwMode="auto">
          <a:xfrm flipH="1">
            <a:off x="7430166" y="4572470"/>
            <a:ext cx="1850498" cy="2295951"/>
            <a:chOff x="3367" y="1523"/>
            <a:chExt cx="943" cy="1170"/>
          </a:xfrm>
        </p:grpSpPr>
        <p:sp>
          <p:nvSpPr>
            <p:cNvPr id="100"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06" name="קבוצה 105"/>
          <p:cNvGrpSpPr/>
          <p:nvPr/>
        </p:nvGrpSpPr>
        <p:grpSpPr>
          <a:xfrm rot="20023646" flipH="1">
            <a:off x="36020" y="2895976"/>
            <a:ext cx="1030189" cy="1170315"/>
            <a:chOff x="11036616" y="1071278"/>
            <a:chExt cx="1030189" cy="1170315"/>
          </a:xfrm>
        </p:grpSpPr>
        <p:sp>
          <p:nvSpPr>
            <p:cNvPr id="107"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115" name="צורה חופשית 8"/>
          <p:cNvSpPr>
            <a:spLocks/>
          </p:cNvSpPr>
          <p:nvPr/>
        </p:nvSpPr>
        <p:spPr bwMode="auto">
          <a:xfrm flipH="1">
            <a:off x="7800089"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115"/>
          <p:cNvSpPr/>
          <p:nvPr/>
        </p:nvSpPr>
        <p:spPr>
          <a:xfrm flipH="1">
            <a:off x="8078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17" name="קבוצה 116"/>
          <p:cNvGrpSpPr/>
          <p:nvPr/>
        </p:nvGrpSpPr>
        <p:grpSpPr>
          <a:xfrm rot="21401427" flipH="1">
            <a:off x="8838033" y="2684218"/>
            <a:ext cx="2154692" cy="1686565"/>
            <a:chOff x="1175948" y="2708421"/>
            <a:chExt cx="2159248" cy="1690131"/>
          </a:xfrm>
        </p:grpSpPr>
        <p:sp>
          <p:nvSpPr>
            <p:cNvPr id="118" name="צורה חופשית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46" name="קבוצה 5"/>
          <p:cNvGrpSpPr>
            <a:grpSpLocks noChangeAspect="1"/>
          </p:cNvGrpSpPr>
          <p:nvPr/>
        </p:nvGrpSpPr>
        <p:grpSpPr bwMode="auto">
          <a:xfrm flipH="1">
            <a:off x="1589" y="4138360"/>
            <a:ext cx="3023057" cy="2719639"/>
            <a:chOff x="2887" y="1286"/>
            <a:chExt cx="1903" cy="1712"/>
          </a:xfrm>
        </p:grpSpPr>
        <p:sp>
          <p:nvSpPr>
            <p:cNvPr id="147" name="צורה חופשית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71" name="קבוצה 64"/>
          <p:cNvGrpSpPr>
            <a:grpSpLocks noChangeAspect="1"/>
          </p:cNvGrpSpPr>
          <p:nvPr/>
        </p:nvGrpSpPr>
        <p:grpSpPr bwMode="auto">
          <a:xfrm rot="8772501">
            <a:off x="347831" y="2338535"/>
            <a:ext cx="483752" cy="536662"/>
            <a:chOff x="2052" y="995"/>
            <a:chExt cx="768" cy="852"/>
          </a:xfrm>
        </p:grpSpPr>
        <p:sp>
          <p:nvSpPr>
            <p:cNvPr id="17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ctrTitle"/>
          </p:nvPr>
        </p:nvSpPr>
        <p:spPr>
          <a:xfrm flipH="1">
            <a:off x="150294" y="165020"/>
            <a:ext cx="9360418" cy="2263258"/>
          </a:xfrm>
        </p:spPr>
        <p:txBody>
          <a:bodyPr rtlCol="1" anchor="b">
            <a:normAutofit/>
          </a:bodyPr>
          <a:lstStyle>
            <a:lvl1pPr algn="ctr" rtl="1">
              <a:defRPr sz="66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כותרת משנה 2"/>
          <p:cNvSpPr>
            <a:spLocks noGrp="1"/>
          </p:cNvSpPr>
          <p:nvPr>
            <p:ph type="subTitle" idx="1"/>
          </p:nvPr>
        </p:nvSpPr>
        <p:spPr>
          <a:xfrm flipH="1">
            <a:off x="1372335" y="2476917"/>
            <a:ext cx="6916336" cy="1771600"/>
          </a:xfrm>
        </p:spPr>
        <p:txBody>
          <a:bodyPr rtlCol="1">
            <a:normAutofit/>
          </a:bodyPr>
          <a:lstStyle>
            <a:lvl1pPr marL="0" indent="0" algn="ctr" rtl="1">
              <a:spcBef>
                <a:spcPts val="0"/>
              </a:spcBef>
              <a:buNone/>
              <a:defRPr sz="4800" cap="none"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800"/>
            </a:lvl2pPr>
            <a:lvl3pPr marL="914400" indent="0" algn="ctr" rtl="1">
              <a:buNone/>
              <a:defRPr sz="2400"/>
            </a:lvl3pPr>
            <a:lvl4pPr marL="1371600" indent="0" algn="ctr" rtl="1">
              <a:buNone/>
              <a:defRPr sz="2000"/>
            </a:lvl4pPr>
            <a:lvl5pPr marL="1828800" indent="0" algn="ctr" rtl="1">
              <a:buNone/>
              <a:defRPr sz="2000"/>
            </a:lvl5pPr>
            <a:lvl6pPr marL="2286000" indent="0" algn="ctr" rtl="1">
              <a:buNone/>
              <a:defRPr sz="2000"/>
            </a:lvl6pPr>
            <a:lvl7pPr marL="2743200" indent="0" algn="ctr" rtl="1">
              <a:buNone/>
              <a:defRPr sz="2000"/>
            </a:lvl7pPr>
            <a:lvl8pPr marL="3200400" indent="0" algn="ctr" rtl="1">
              <a:buNone/>
              <a:defRPr sz="2000"/>
            </a:lvl8pPr>
            <a:lvl9pPr marL="3657600" indent="0" algn="ctr" rtl="1">
              <a:buNone/>
              <a:defRPr sz="2000"/>
            </a:lvl9pPr>
          </a:lstStyle>
          <a:p>
            <a:pPr rtl="1"/>
            <a:r>
              <a:rPr lang="he-IL" noProof="0"/>
              <a:t>לחץ כדי לערוך סגנון כותרת משנה של תבנית בסיס</a:t>
            </a:r>
            <a:endParaRPr lang="he-IL" noProof="0" dirty="0"/>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528572" y="1485900"/>
            <a:ext cx="9134856" cy="5441373"/>
          </a:xfrm>
        </p:spPr>
        <p:txBody>
          <a:bodyPr rtlCol="1"/>
          <a:lstStyle>
            <a:lvl1pPr algn="just" rtl="1">
              <a:defRPr/>
            </a:lvl1pPr>
            <a:lvl2pPr algn="r" rtl="1">
              <a:defRPr/>
            </a:lvl2pPr>
            <a:lvl3pPr algn="r" rtl="1">
              <a:defRPr/>
            </a:lvl3pPr>
            <a:lvl4pPr algn="r" rtl="1">
              <a:defRPr/>
            </a:lvl4pPr>
            <a:lvl5pPr algn="r" rtl="1">
              <a:defRPr/>
            </a:lvl5pPr>
            <a:lvl6pPr algn="r" rtl="1">
              <a:defRPr/>
            </a:lvl6pPr>
            <a:lvl7pPr algn="r" rtl="1">
              <a:defRPr/>
            </a:lvl7pPr>
            <a:lvl8pPr algn="r" rtl="1">
              <a:defRPr/>
            </a:lvl8pPr>
            <a:lvl9pPr algn="r" rtl="1">
              <a:defRPr/>
            </a:lvl9pPr>
          </a:lstStyle>
          <a:p>
            <a:pPr lvl="0" rtl="1"/>
            <a:r>
              <a:rPr lang="he-IL" dirty="0"/>
              <a:t>לחץ כדי לערוך סגנונות טקסט של תבנית בסיס</a:t>
            </a:r>
          </a:p>
          <a:p>
            <a:pPr lvl="1" rtl="1"/>
            <a:r>
              <a:rPr lang="he-IL" dirty="0"/>
              <a:t>רמה שנייה</a:t>
            </a:r>
          </a:p>
          <a:p>
            <a:pPr lvl="2" rtl="1"/>
            <a:r>
              <a:rPr lang="he-IL" dirty="0"/>
              <a:t>רמה שלישית</a:t>
            </a:r>
          </a:p>
          <a:p>
            <a:pPr lvl="3" rtl="1"/>
            <a:r>
              <a:rPr lang="he-IL" dirty="0"/>
              <a:t>רמה רביעית</a:t>
            </a:r>
          </a:p>
          <a:p>
            <a:pPr lvl="4" rtl="1"/>
            <a:r>
              <a:rPr lang="he-IL" dirty="0"/>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23491F72-118E-4E21-B152-A03186C962F9}" type="datetime1">
              <a:rPr lang="he-IL" noProof="0" smtClean="0"/>
              <a:pPr/>
              <a:t>ז'/חשון/תשפ"ז</a:t>
            </a:fld>
            <a:endParaRPr lang="he-IL" noProof="0"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24000" y="1485900"/>
            <a:ext cx="9144001" cy="2933700"/>
          </a:xfrm>
        </p:spPr>
        <p:txBody>
          <a:bodyPr rtlCol="1" anchor="b">
            <a:normAutofit/>
          </a:bodyPr>
          <a:lstStyle>
            <a:lvl1pPr algn="r" rtl="1">
              <a:defRPr sz="5200" b="0"/>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1525587" y="4454034"/>
            <a:ext cx="9144000" cy="1184766"/>
          </a:xfrm>
        </p:spPr>
        <p:txBody>
          <a:bodyPr rtlCol="1" anchor="t">
            <a:normAutofit/>
          </a:bodyPr>
          <a:lstStyle>
            <a:lvl1pPr marL="0" indent="0" algn="r" rtl="1">
              <a:spcBef>
                <a:spcPts val="0"/>
              </a:spcBef>
              <a:buNone/>
              <a:defRPr sz="2400" cap="none" baseline="0">
                <a:solidFill>
                  <a:schemeClr val="tx1"/>
                </a:solidFill>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a:t>לחץ כדי לערוך סגנונות טקסט של תבנית בסיס</a:t>
            </a:r>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B95DA630-A5E6-4A36-AF39-CCECCDD83BD9}" type="datetime1">
              <a:rPr lang="he-IL" smtClean="0"/>
              <a:pPr/>
              <a:t>ז'/חשון/תשפ"ז</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sz="half" idx="1"/>
          </p:nvPr>
        </p:nvSpPr>
        <p:spPr>
          <a:xfrm flipH="1">
            <a:off x="6182868"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4" name="מציין מיקום תוכן 3"/>
          <p:cNvSpPr>
            <a:spLocks noGrp="1"/>
          </p:cNvSpPr>
          <p:nvPr>
            <p:ph sz="half" idx="2"/>
          </p:nvPr>
        </p:nvSpPr>
        <p:spPr>
          <a:xfrm flipH="1">
            <a:off x="1534271"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992D9388-1B59-47A5-8771-8278ECC04254}" type="datetime1">
              <a:rPr lang="he-IL" noProof="0" smtClean="0"/>
              <a:pPr/>
              <a:t>ז'/חשון/תשפ"ז</a:t>
            </a:fld>
            <a:endParaRPr lang="he-IL" noProof="0"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noProof="0" smtClean="0"/>
              <a:pPr/>
              <a:t>‹#›</a:t>
            </a:fld>
            <a:endParaRPr lang="he-IL" noProof="0" dirty="0"/>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10" name="כותרת 9"/>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6182868"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flipH="1">
            <a:off x="6182868"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טקסט 4"/>
          <p:cNvSpPr>
            <a:spLocks noGrp="1"/>
          </p:cNvSpPr>
          <p:nvPr>
            <p:ph type="body" sz="quarter" idx="3"/>
          </p:nvPr>
        </p:nvSpPr>
        <p:spPr>
          <a:xfrm flipH="1">
            <a:off x="1534271"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flipH="1">
            <a:off x="1534271"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8" name="מציין מיקום של כותרת תחתונה 7"/>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7" name="מציין מיקום של תאריך 6"/>
          <p:cNvSpPr>
            <a:spLocks noGrp="1"/>
          </p:cNvSpPr>
          <p:nvPr>
            <p:ph type="dt" sz="half" idx="10"/>
          </p:nvPr>
        </p:nvSpPr>
        <p:spPr>
          <a:xfrm flipH="1">
            <a:off x="2253026" y="6601968"/>
            <a:ext cx="1063198" cy="193933"/>
          </a:xfrm>
        </p:spPr>
        <p:txBody>
          <a:bodyPr rtlCol="1"/>
          <a:lstStyle>
            <a:lvl1pPr algn="l" rtl="1">
              <a:defRPr/>
            </a:lvl1pPr>
          </a:lstStyle>
          <a:p>
            <a:fld id="{94BD8F97-1688-429D-AABA-AA8A91B31040}" type="datetime1">
              <a:rPr lang="he-IL" smtClean="0"/>
              <a:pPr/>
              <a:t>ז'/חשון/תשפ"ז</a:t>
            </a:fld>
            <a:endParaRPr lang="he-IL" dirty="0"/>
          </a:p>
        </p:txBody>
      </p:sp>
      <p:sp>
        <p:nvSpPr>
          <p:cNvPr id="9" name="מציין מיקום של מספר שקופית 8"/>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כותרת בלבד">
    <p:spTree>
      <p:nvGrpSpPr>
        <p:cNvPr id="1" name=""/>
        <p:cNvGrpSpPr/>
        <p:nvPr/>
      </p:nvGrpSpPr>
      <p:grpSpPr>
        <a:xfrm>
          <a:off x="0" y="0"/>
          <a:ext cx="0" cy="0"/>
          <a:chOff x="0" y="0"/>
          <a:chExt cx="0" cy="0"/>
        </a:xfrm>
      </p:grpSpPr>
      <p:sp>
        <p:nvSpPr>
          <p:cNvPr id="6" name="צורה חופשית 92"/>
          <p:cNvSpPr>
            <a:spLocks/>
          </p:cNvSpPr>
          <p:nvPr/>
        </p:nvSpPr>
        <p:spPr bwMode="auto">
          <a:xfrm flipH="1">
            <a:off x="3335475"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50"/>
          <p:cNvSpPr>
            <a:spLocks/>
          </p:cNvSpPr>
          <p:nvPr/>
        </p:nvSpPr>
        <p:spPr bwMode="auto">
          <a:xfrm flipH="1">
            <a:off x="1829"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9" name="קבוצה 69"/>
          <p:cNvGrpSpPr>
            <a:grpSpLocks noChangeAspect="1"/>
          </p:cNvGrpSpPr>
          <p:nvPr/>
        </p:nvGrpSpPr>
        <p:grpSpPr bwMode="auto">
          <a:xfrm>
            <a:off x="1058945" y="958654"/>
            <a:ext cx="1400819" cy="4001744"/>
            <a:chOff x="3220" y="236"/>
            <a:chExt cx="1347" cy="3848"/>
          </a:xfrm>
        </p:grpSpPr>
        <p:sp>
          <p:nvSpPr>
            <p:cNvPr id="10"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1"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2"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1"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2"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7"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8"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3" name="קבוצה 69"/>
          <p:cNvGrpSpPr>
            <a:grpSpLocks noChangeAspect="1"/>
          </p:cNvGrpSpPr>
          <p:nvPr/>
        </p:nvGrpSpPr>
        <p:grpSpPr bwMode="auto">
          <a:xfrm flipH="1">
            <a:off x="42192" y="1248597"/>
            <a:ext cx="1254796" cy="3346122"/>
            <a:chOff x="3124" y="236"/>
            <a:chExt cx="1443" cy="3848"/>
          </a:xfrm>
        </p:grpSpPr>
        <p:sp>
          <p:nvSpPr>
            <p:cNvPr id="94" name="צורה חופשית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5" name="צורה חופשית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9" name="צורה חופשית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0" name="צורה חופשית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6"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7"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5"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7" name="צורה חופשית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8"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6"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7"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1"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2"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77" name="קבוצה 69"/>
          <p:cNvGrpSpPr>
            <a:grpSpLocks noChangeAspect="1"/>
          </p:cNvGrpSpPr>
          <p:nvPr/>
        </p:nvGrpSpPr>
        <p:grpSpPr bwMode="auto">
          <a:xfrm flipH="1">
            <a:off x="2198340" y="2736976"/>
            <a:ext cx="906206" cy="2416549"/>
            <a:chOff x="3124" y="236"/>
            <a:chExt cx="1443" cy="3848"/>
          </a:xfrm>
        </p:grpSpPr>
        <p:sp>
          <p:nvSpPr>
            <p:cNvPr id="178"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0"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1"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2"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3"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4"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5"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6"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7" name="צורה חופשית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8"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9"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0"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1"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2"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3"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4"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5"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6"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7"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8"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9"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0"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1"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2"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3"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4"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5"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6"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7"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8"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9"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0"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1"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2"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3"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4"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5"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6"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7"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8"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9"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0"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1"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2"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3"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4"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5"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6"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7"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8"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9"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0"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1"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2"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3"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4"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5"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6"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7"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8"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9"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0"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1"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2"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3"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4"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5"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6"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7"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8"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9"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0"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1"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2"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3"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4"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5"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6"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7"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8"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9"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60" name="קבוצה 50"/>
          <p:cNvGrpSpPr>
            <a:grpSpLocks noChangeAspect="1"/>
          </p:cNvGrpSpPr>
          <p:nvPr/>
        </p:nvGrpSpPr>
        <p:grpSpPr bwMode="auto">
          <a:xfrm flipH="1">
            <a:off x="192972" y="2438400"/>
            <a:ext cx="1485016" cy="2195929"/>
            <a:chOff x="3369" y="1563"/>
            <a:chExt cx="940" cy="1390"/>
          </a:xfrm>
        </p:grpSpPr>
        <p:sp>
          <p:nvSpPr>
            <p:cNvPr id="261" name="צורה חופשית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2" name="צורה חופשית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3" name="צורה חופשית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4" name="צורה חופשית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5" name="צורה חופשית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6" name="צורה חופשית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7" name="צורה חופשית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8" name="צורה חופשית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9" name="צורה חופשית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0" name="צורה חופשית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1" name="צורה חופשית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2" name="צורה חופשית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3" name="צורה חופשית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4" name="צורה חופשית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5" name="צורה חופשית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6" name="צורה חופשית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7" name="צורה חופשית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8" name="צורה חופשית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9" name="צורה חופשית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0" name="צורה חופשית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1" name="צורה חופשית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2" name="צורה חופשית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3" name="צורה חופשית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4" name="צורה חופשית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5" name="צורה חופשית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6" name="צורה חופשית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7" name="צורה חופשית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8" name="צורה חופשית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89" name="קבוצה 5"/>
          <p:cNvGrpSpPr>
            <a:grpSpLocks noChangeAspect="1"/>
          </p:cNvGrpSpPr>
          <p:nvPr/>
        </p:nvGrpSpPr>
        <p:grpSpPr bwMode="auto">
          <a:xfrm flipH="1">
            <a:off x="1764366" y="2988645"/>
            <a:ext cx="2439575" cy="3074765"/>
            <a:chOff x="2968" y="1107"/>
            <a:chExt cx="1736" cy="2188"/>
          </a:xfrm>
        </p:grpSpPr>
        <p:sp>
          <p:nvSpPr>
            <p:cNvPr id="290" name="צורה חופשית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1" name="אליפסה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2" name="צורה חופשית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3" name="צורה חופשית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4" name="צורה חופשית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5" name="צורה חופשית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6" name="צורה חופשית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7" name="צורה חופשית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8" name="צורה חופשית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9" name="צורה חופשית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0" name="צורה חופשית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1" name="צורה חופשית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2" name="צורה חופשית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3" name="צורה חופשית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4" name="צורה חופשית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5" name="צורה חופשית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6" name="צורה חופשית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7" name="צורה חופשית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8" name="צורה חופשית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9" name="צורה חופשית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310" name="צורה חופשית 52"/>
          <p:cNvSpPr>
            <a:spLocks/>
          </p:cNvSpPr>
          <p:nvPr/>
        </p:nvSpPr>
        <p:spPr bwMode="auto">
          <a:xfrm flipH="1">
            <a:off x="1028325"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311" name="קבוצה 29"/>
          <p:cNvGrpSpPr>
            <a:grpSpLocks noChangeAspect="1"/>
          </p:cNvGrpSpPr>
          <p:nvPr/>
        </p:nvGrpSpPr>
        <p:grpSpPr bwMode="auto">
          <a:xfrm>
            <a:off x="1588" y="4800600"/>
            <a:ext cx="2998875" cy="2083312"/>
            <a:chOff x="2481" y="1188"/>
            <a:chExt cx="2735" cy="1900"/>
          </a:xfrm>
        </p:grpSpPr>
        <p:sp>
          <p:nvSpPr>
            <p:cNvPr id="312" name="צורה חופשית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3" name="צורה חופשית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4" name="צורה חופשית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5" name="צורה חופשית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6" name="צורה חופשית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7" name="צורה חופשית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8" name="צורה חופשית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9" name="צורה חופשית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0" name="צורה חופשית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1" name="צורה חופשית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2" name="צורה חופשית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3" name="צורה חופשית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4" name="צורה חופשית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5" name="צורה חופשית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6" name="צורה חופשית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7" name="צורה חופשית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8" name="צורה חופשית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9" name="צורה חופשית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0" name="צורה חופשית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1" name="צורה חופשית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2" name="צורה חופשית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3" name="צורה חופשית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4" name="צורה חופשית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5" name="צורה חופשית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6" name="צורה חופשית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7" name="צורה חופשית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8" name="צורה חופשית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9" name="צורה חופשית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0" name="צורה חופשית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1" name="צורה חופשית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2" name="צורה חופשית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3" name="צורה חופשית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4" name="צורה חופשית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5" name="צורה חופשית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6" name="צורה חופשית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7" name="צורה חופשית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48" name="קבוצה 347"/>
          <p:cNvGrpSpPr/>
          <p:nvPr/>
        </p:nvGrpSpPr>
        <p:grpSpPr>
          <a:xfrm flipH="1">
            <a:off x="7807178" y="3799401"/>
            <a:ext cx="4386410" cy="3084511"/>
            <a:chOff x="-1588" y="4419600"/>
            <a:chExt cx="3504440" cy="2464312"/>
          </a:xfrm>
        </p:grpSpPr>
        <p:grpSp>
          <p:nvGrpSpPr>
            <p:cNvPr id="349" name="קבוצה 156"/>
            <p:cNvGrpSpPr>
              <a:grpSpLocks noChangeAspect="1"/>
            </p:cNvGrpSpPr>
            <p:nvPr/>
          </p:nvGrpSpPr>
          <p:grpSpPr bwMode="auto">
            <a:xfrm>
              <a:off x="-321" y="4419600"/>
              <a:ext cx="2827754" cy="2458133"/>
              <a:chOff x="437" y="-367"/>
              <a:chExt cx="5799" cy="5041"/>
            </a:xfrm>
          </p:grpSpPr>
          <p:sp>
            <p:nvSpPr>
              <p:cNvPr id="375" name="צורה חופשית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6" name="צורה חופשית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7" name="צורה חופשית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8" name="צורה חופשית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9" name="צורה חופשית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0" name="צורה חופשית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1" name="צורה חופשית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2" name="צורה חופשית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3" name="צורה חופשית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4" name="צורה חופשית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5" name="צורה חופשית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6" name="צורה חופשית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7" name="צורה חופשית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8" name="צורה חופשית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9" name="צורה חופשית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0" name="צורה חופשית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1" name="צורה חופשית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2" name="צורה חופשית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3" name="צורה חופשית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4" name="צורה חופשית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5" name="צורה חופשית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6" name="צורה חופשית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7" name="צורה חופשית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8" name="צורה חופשית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9" name="צורה חופשית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0" name="צורה חופשית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1" name="צורה חופשית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2" name="צורה חופשית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3" name="צורה חופשית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4" name="צורה חופשית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5" name="צורה חופשית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6" name="צורה חופשית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7" name="צורה חופשית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8" name="צורה חופשית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9" name="צורה חופשית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0" name="צורה חופשית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1" name="צורה חופשית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2" name="צורה חופשית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3" name="צורה חופשית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4" name="צורה חופשית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5" name="צורה חופשית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6" name="צורה חופשית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7" name="צורה חופשית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8" name="צורה חופשית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9" name="צורה חופשית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0" name="צורה חופשית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1" name="צורה חופשית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0" name="קבוצה 349"/>
            <p:cNvGrpSpPr/>
            <p:nvPr/>
          </p:nvGrpSpPr>
          <p:grpSpPr>
            <a:xfrm flipH="1">
              <a:off x="2055224" y="5313306"/>
              <a:ext cx="1134584" cy="955223"/>
              <a:chOff x="3900133" y="5425719"/>
              <a:chExt cx="1778554" cy="1449268"/>
            </a:xfrm>
          </p:grpSpPr>
          <p:sp>
            <p:nvSpPr>
              <p:cNvPr id="366" name="צורה חופשית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7" name="צורה חופשית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8" name="צורה חופשית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9" name="צורה חופשית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0" name="צורה חופשית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1" name="צורה חופשית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2" name="צורה חופשית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3" name="צורה חופשית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4" name="צורה חופשית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1" name="קבוצה 350"/>
            <p:cNvGrpSpPr/>
            <p:nvPr/>
          </p:nvGrpSpPr>
          <p:grpSpPr>
            <a:xfrm>
              <a:off x="-1588" y="5362669"/>
              <a:ext cx="1522208" cy="1521243"/>
              <a:chOff x="-1588" y="5362669"/>
              <a:chExt cx="1522208" cy="1521243"/>
            </a:xfrm>
          </p:grpSpPr>
          <p:sp>
            <p:nvSpPr>
              <p:cNvPr id="359" name="צורה חופשית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0" name="צורה חופשית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1" name="צורה חופשית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2" name="צורה חופשית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3" name="צורה חופשית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4" name="צורה חופשית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5" name="צורה חופשית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2" name="קבוצה 351"/>
            <p:cNvGrpSpPr/>
            <p:nvPr/>
          </p:nvGrpSpPr>
          <p:grpSpPr>
            <a:xfrm>
              <a:off x="1808901" y="5856153"/>
              <a:ext cx="1693951" cy="1019100"/>
              <a:chOff x="1623186" y="-214403"/>
              <a:chExt cx="1171187" cy="716005"/>
            </a:xfrm>
          </p:grpSpPr>
          <p:sp>
            <p:nvSpPr>
              <p:cNvPr id="353" name="צורה חופשית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4" name="צורה חופשית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5" name="צורה חופשית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6" name="צורה חופשית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7" name="צורה חופשית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8" name="צורה חופשית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422" name="קבוצה 52"/>
          <p:cNvGrpSpPr>
            <a:grpSpLocks noChangeAspect="1"/>
          </p:cNvGrpSpPr>
          <p:nvPr/>
        </p:nvGrpSpPr>
        <p:grpSpPr bwMode="auto">
          <a:xfrm rot="1651836" flipH="1">
            <a:off x="10929856" y="506291"/>
            <a:ext cx="892898" cy="1021771"/>
            <a:chOff x="4634" y="754"/>
            <a:chExt cx="1164" cy="1332"/>
          </a:xfrm>
        </p:grpSpPr>
        <p:sp>
          <p:nvSpPr>
            <p:cNvPr id="42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31" name="קבוצה 52"/>
          <p:cNvGrpSpPr>
            <a:grpSpLocks noChangeAspect="1"/>
          </p:cNvGrpSpPr>
          <p:nvPr/>
        </p:nvGrpSpPr>
        <p:grpSpPr bwMode="auto">
          <a:xfrm rot="15774554" flipH="1">
            <a:off x="148069" y="394369"/>
            <a:ext cx="408172" cy="467084"/>
            <a:chOff x="4634" y="754"/>
            <a:chExt cx="1164" cy="1332"/>
          </a:xfrm>
        </p:grpSpPr>
        <p:sp>
          <p:nvSpPr>
            <p:cNvPr id="432"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3"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4"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5"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6"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7"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8"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9"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40" name="קבוצה 66"/>
          <p:cNvGrpSpPr>
            <a:grpSpLocks noChangeAspect="1"/>
          </p:cNvGrpSpPr>
          <p:nvPr/>
        </p:nvGrpSpPr>
        <p:grpSpPr bwMode="auto">
          <a:xfrm flipH="1">
            <a:off x="11780389" y="3048994"/>
            <a:ext cx="388175" cy="364678"/>
            <a:chOff x="3636" y="1964"/>
            <a:chExt cx="413" cy="388"/>
          </a:xfrm>
        </p:grpSpPr>
        <p:sp>
          <p:nvSpPr>
            <p:cNvPr id="44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title"/>
          </p:nvPr>
        </p:nvSpPr>
        <p:spPr>
          <a:xfrm flipH="1">
            <a:off x="4098544" y="828876"/>
            <a:ext cx="6058552" cy="3507549"/>
          </a:xfrm>
        </p:spPr>
        <p:txBody>
          <a:bodyPr rtlCol="1" anchor="ctr">
            <a:normAutofit/>
          </a:bodyPr>
          <a:lstStyle>
            <a:lvl1pPr algn="ctr" rtl="1">
              <a:defRPr sz="60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4" name="מציין מיקום של כותרת תחתונה 3"/>
          <p:cNvSpPr>
            <a:spLocks noGrp="1"/>
          </p:cNvSpPr>
          <p:nvPr>
            <p:ph type="ftr" sz="quarter" idx="11"/>
          </p:nvPr>
        </p:nvSpPr>
        <p:spPr>
          <a:xfrm flipH="1">
            <a:off x="3691128" y="6601968"/>
            <a:ext cx="697846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noProof="0" dirty="0"/>
              <a:t>הוסף כותרת תחתונה</a:t>
            </a:r>
          </a:p>
        </p:txBody>
      </p:sp>
      <p:sp>
        <p:nvSpPr>
          <p:cNvPr id="3" name="מציין מיקום של תאריך 2"/>
          <p:cNvSpPr>
            <a:spLocks noGrp="1"/>
          </p:cNvSpPr>
          <p:nvPr>
            <p:ph type="dt" sz="half" idx="10"/>
          </p:nvPr>
        </p:nvSpPr>
        <p:spPr>
          <a:xfrm flipH="1">
            <a:off x="2253026" y="6601968"/>
            <a:ext cx="1063198" cy="193933"/>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0071E213-2F3B-43D1-BA49-1E073F38D27D}" type="datetime1">
              <a:rPr lang="he-IL" noProof="0" smtClean="0"/>
              <a:pPr/>
              <a:t>ז'/חשון/תשפ"ז</a:t>
            </a:fld>
            <a:endParaRPr lang="he-IL" noProof="0" dirty="0"/>
          </a:p>
        </p:txBody>
      </p:sp>
      <p:sp>
        <p:nvSpPr>
          <p:cNvPr id="5" name="מציין מיקום של מספר שקופית 4"/>
          <p:cNvSpPr>
            <a:spLocks noGrp="1"/>
          </p:cNvSpPr>
          <p:nvPr>
            <p:ph type="sldNum" sz="quarter" idx="12"/>
          </p:nvPr>
        </p:nvSpPr>
        <p:spPr>
          <a:xfrm flipH="1">
            <a:off x="1528572" y="6601968"/>
            <a:ext cx="64008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3" name="מציין מיקום של כותרת תחתונה 2"/>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2" name="מציין מיקום של תאריך 1"/>
          <p:cNvSpPr>
            <a:spLocks noGrp="1"/>
          </p:cNvSpPr>
          <p:nvPr>
            <p:ph type="dt" sz="half" idx="10"/>
          </p:nvPr>
        </p:nvSpPr>
        <p:spPr>
          <a:xfrm flipH="1">
            <a:off x="2253026" y="6601968"/>
            <a:ext cx="1063198" cy="193933"/>
          </a:xfrm>
        </p:spPr>
        <p:txBody>
          <a:bodyPr rtlCol="1"/>
          <a:lstStyle>
            <a:lvl1pPr algn="l" rtl="1">
              <a:defRPr/>
            </a:lvl1pPr>
          </a:lstStyle>
          <a:p>
            <a:fld id="{3E4298DF-D86A-4DC5-84C7-85A86B33434F}" type="datetime1">
              <a:rPr lang="he-IL" smtClean="0"/>
              <a:pPr/>
              <a:t>ז'/חשון/תשפ"ז</a:t>
            </a:fld>
            <a:endParaRPr lang="he-IL" dirty="0"/>
          </a:p>
        </p:txBody>
      </p:sp>
      <p:sp>
        <p:nvSpPr>
          <p:cNvPr id="4" name="מציין מיקום של מספר שקופית 3"/>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036320" y="457200"/>
            <a:ext cx="6675120" cy="59436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FC61411E-577A-4CCF-8932-2137FFB45391}" type="datetime1">
              <a:rPr lang="he-IL" smtClean="0"/>
              <a:pPr/>
              <a:t>ז'/חשון/תשפ"ז</a:t>
            </a:fld>
            <a:endParaRPr lang="he-IL"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endParaRPr lang="he-IL" noProof="0" dirty="0"/>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flipH="1">
            <a:off x="1036320" y="457200"/>
            <a:ext cx="6675120" cy="5943600"/>
          </a:xfrm>
          <a:solidFill>
            <a:schemeClr val="bg1">
              <a:lumMod val="95000"/>
            </a:schemeClr>
          </a:solidFill>
        </p:spPr>
        <p:txBody>
          <a:bodyPr rtlCol="1">
            <a:normAutofit/>
          </a:bodyPr>
          <a:lstStyle>
            <a:lvl1pPr marL="0" indent="0" algn="ctr" rtl="1">
              <a:buNone/>
              <a:defRPr sz="2000">
                <a:solidFill>
                  <a:schemeClr val="tx1"/>
                </a:solidFill>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endParaRPr lang="he-IL" noProof="0" dirty="0"/>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D2323BE0-8065-4112-8451-166CE615CBFE}" type="datetime1">
              <a:rPr lang="he-IL" smtClean="0"/>
              <a:pPr/>
              <a:t>ז'/חשון/תשפ"ז</a:t>
            </a:fld>
            <a:endParaRPr lang="he-IL"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1528572" y="1485900"/>
            <a:ext cx="9134856" cy="4152901"/>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C6F60CAC-13FC-49EC-9A13-7C372E9BDC9D}" type="datetime1">
              <a:rPr lang="he-IL" smtClean="0"/>
              <a:pPr/>
              <a:t>ז'/חשון/תשפ"ז</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838200" y="592666"/>
            <a:ext cx="2628900" cy="5579533"/>
          </a:xfrm>
        </p:spPr>
        <p:txBody>
          <a:bodyPr vert="vert270"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3619500" y="592666"/>
            <a:ext cx="7734300" cy="5579533"/>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F242C7CC-BBB7-49BF-8C12-15D783B18706}" type="datetime1">
              <a:rPr lang="he-IL" smtClean="0"/>
              <a:pPr/>
              <a:t>ז'/חשון/תשפ"ז</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צורה חופשית 50"/>
          <p:cNvSpPr>
            <a:spLocks/>
          </p:cNvSpPr>
          <p:nvPr/>
        </p:nvSpPr>
        <p:spPr bwMode="auto">
          <a:xfrm flipH="1">
            <a:off x="1829"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51"/>
          <p:cNvSpPr>
            <a:spLocks/>
          </p:cNvSpPr>
          <p:nvPr/>
        </p:nvSpPr>
        <p:spPr bwMode="auto">
          <a:xfrm flipH="1">
            <a:off x="790598"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0" name="קבוצה 66"/>
          <p:cNvGrpSpPr>
            <a:grpSpLocks noChangeAspect="1"/>
          </p:cNvGrpSpPr>
          <p:nvPr/>
        </p:nvGrpSpPr>
        <p:grpSpPr bwMode="auto">
          <a:xfrm flipH="1">
            <a:off x="117668" y="947576"/>
            <a:ext cx="426645" cy="400819"/>
            <a:chOff x="3636" y="1964"/>
            <a:chExt cx="413" cy="388"/>
          </a:xfrm>
        </p:grpSpPr>
        <p:sp>
          <p:nvSpPr>
            <p:cNvPr id="1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9" name="קבוצה 18"/>
          <p:cNvGrpSpPr/>
          <p:nvPr/>
        </p:nvGrpSpPr>
        <p:grpSpPr>
          <a:xfrm flipH="1">
            <a:off x="7603" y="6212029"/>
            <a:ext cx="875471" cy="645972"/>
            <a:chOff x="7344986" y="5566058"/>
            <a:chExt cx="1750940" cy="1291943"/>
          </a:xfrm>
        </p:grpSpPr>
        <p:sp>
          <p:nvSpPr>
            <p:cNvPr id="20" name="צורה חופשית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6" name="קבוצה 5"/>
          <p:cNvGrpSpPr>
            <a:grpSpLocks noChangeAspect="1"/>
          </p:cNvGrpSpPr>
          <p:nvPr/>
        </p:nvGrpSpPr>
        <p:grpSpPr bwMode="auto">
          <a:xfrm flipH="1">
            <a:off x="11592331" y="2873890"/>
            <a:ext cx="597228" cy="789302"/>
            <a:chOff x="2121" y="1060"/>
            <a:chExt cx="597" cy="789"/>
          </a:xfrm>
        </p:grpSpPr>
        <p:sp>
          <p:nvSpPr>
            <p:cNvPr id="27" name="צורה חופשית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4" name="קבוצה 16"/>
          <p:cNvGrpSpPr>
            <a:grpSpLocks noChangeAspect="1"/>
          </p:cNvGrpSpPr>
          <p:nvPr/>
        </p:nvGrpSpPr>
        <p:grpSpPr bwMode="auto">
          <a:xfrm flipH="1">
            <a:off x="10669588" y="-13010"/>
            <a:ext cx="1382907" cy="804244"/>
            <a:chOff x="1922" y="1129"/>
            <a:chExt cx="987" cy="574"/>
          </a:xfrm>
        </p:grpSpPr>
        <p:sp>
          <p:nvSpPr>
            <p:cNvPr id="35" name="צורה חופשית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3" name="קבוצה 28"/>
          <p:cNvGrpSpPr>
            <a:grpSpLocks noChangeAspect="1"/>
          </p:cNvGrpSpPr>
          <p:nvPr/>
        </p:nvGrpSpPr>
        <p:grpSpPr bwMode="auto">
          <a:xfrm flipH="1">
            <a:off x="11504147" y="5007562"/>
            <a:ext cx="687853" cy="1147722"/>
            <a:chOff x="1901" y="2020"/>
            <a:chExt cx="1059" cy="1767"/>
          </a:xfrm>
        </p:grpSpPr>
        <p:sp>
          <p:nvSpPr>
            <p:cNvPr id="44" name="צורה חופשית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52" name="קבוצה 52"/>
          <p:cNvGrpSpPr>
            <a:grpSpLocks noChangeAspect="1"/>
          </p:cNvGrpSpPr>
          <p:nvPr/>
        </p:nvGrpSpPr>
        <p:grpSpPr bwMode="auto">
          <a:xfrm rot="1651836" flipH="1">
            <a:off x="373682" y="105148"/>
            <a:ext cx="675071" cy="772505"/>
            <a:chOff x="4634" y="754"/>
            <a:chExt cx="1164" cy="1332"/>
          </a:xfrm>
        </p:grpSpPr>
        <p:sp>
          <p:nvSpPr>
            <p:cNvPr id="5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61" name="קבוצה 64"/>
          <p:cNvGrpSpPr>
            <a:grpSpLocks noChangeAspect="1"/>
          </p:cNvGrpSpPr>
          <p:nvPr/>
        </p:nvGrpSpPr>
        <p:grpSpPr bwMode="auto">
          <a:xfrm>
            <a:off x="381093" y="2958792"/>
            <a:ext cx="1028242" cy="1140705"/>
            <a:chOff x="2052" y="995"/>
            <a:chExt cx="768" cy="852"/>
          </a:xfrm>
        </p:grpSpPr>
        <p:sp>
          <p:nvSpPr>
            <p:cNvPr id="6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מציין מיקום של כותרת 1"/>
          <p:cNvSpPr>
            <a:spLocks noGrp="1"/>
          </p:cNvSpPr>
          <p:nvPr>
            <p:ph type="title"/>
          </p:nvPr>
        </p:nvSpPr>
        <p:spPr>
          <a:xfrm flipH="1">
            <a:off x="1534270" y="78910"/>
            <a:ext cx="9133730" cy="1233424"/>
          </a:xfrm>
          <a:prstGeom prst="rect">
            <a:avLst/>
          </a:prstGeom>
        </p:spPr>
        <p:txBody>
          <a:bodyPr vert="horz" lIns="91440" tIns="45720" rIns="91440" bIns="45720" rtlCol="1" anchor="b">
            <a:normAutofit/>
          </a:bodyPr>
          <a:lstStyle/>
          <a:p>
            <a:pPr rtl="1"/>
            <a:r>
              <a:rPr lang="he-IL" noProof="0" dirty="0"/>
              <a:t>לחץ כדי לערוך סגנון כותרת של תבנית בסיס</a:t>
            </a:r>
          </a:p>
        </p:txBody>
      </p:sp>
      <p:sp>
        <p:nvSpPr>
          <p:cNvPr id="3" name="מציין מיקום טקסט 2"/>
          <p:cNvSpPr>
            <a:spLocks noGrp="1"/>
          </p:cNvSpPr>
          <p:nvPr>
            <p:ph type="body" idx="1"/>
          </p:nvPr>
        </p:nvSpPr>
        <p:spPr>
          <a:xfrm flipH="1">
            <a:off x="1528572" y="1485900"/>
            <a:ext cx="9134856" cy="4152901"/>
          </a:xfrm>
          <a:prstGeom prst="rect">
            <a:avLst/>
          </a:prstGeom>
        </p:spPr>
        <p:txBody>
          <a:bodyPr vert="horz" lIns="91440" tIns="45720" rIns="91440" bIns="45720" rtlCol="1">
            <a:normAutofit/>
          </a:bodyPr>
          <a:lstStyle/>
          <a:p>
            <a:pPr lvl="0" rtl="1"/>
            <a:r>
              <a:rPr lang="he-IL" dirty="0"/>
              <a:t>ערוך סגנונות טקסט של תבנית בסיס</a:t>
            </a:r>
            <a:endParaRPr lang="he-IL" noProof="0" dirty="0"/>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5" name="מציין מיקום של כותרת תחתונה 4"/>
          <p:cNvSpPr>
            <a:spLocks noGrp="1"/>
          </p:cNvSpPr>
          <p:nvPr>
            <p:ph type="ftr" sz="quarter" idx="3"/>
          </p:nvPr>
        </p:nvSpPr>
        <p:spPr>
          <a:xfrm flipH="1">
            <a:off x="3691128" y="6601968"/>
            <a:ext cx="6978460" cy="237744"/>
          </a:xfrm>
          <a:prstGeom prst="rect">
            <a:avLst/>
          </a:prstGeom>
        </p:spPr>
        <p:txBody>
          <a:bodyPr vert="horz" lIns="91440" tIns="45720" rIns="91440" bIns="45720" rtlCol="1" anchor="ctr"/>
          <a:lstStyle>
            <a:lvl1pPr algn="r" rtl="1">
              <a:defRPr sz="1200" cap="none"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r>
              <a:rPr lang="he-IL" noProof="0" dirty="0"/>
              <a:t>הוסף כותרת תחתונה</a:t>
            </a:r>
          </a:p>
        </p:txBody>
      </p:sp>
      <p:sp>
        <p:nvSpPr>
          <p:cNvPr id="4" name="מציין מיקום של תאריך 3"/>
          <p:cNvSpPr>
            <a:spLocks noGrp="1"/>
          </p:cNvSpPr>
          <p:nvPr>
            <p:ph type="dt" sz="half" idx="2"/>
          </p:nvPr>
        </p:nvSpPr>
        <p:spPr>
          <a:xfrm flipH="1">
            <a:off x="2253026" y="6601968"/>
            <a:ext cx="1063198" cy="193933"/>
          </a:xfrm>
          <a:prstGeom prst="rect">
            <a:avLst/>
          </a:prstGeom>
        </p:spPr>
        <p:txBody>
          <a:bodyPr vert="horz" lIns="91440" tIns="45720" rIns="91440" bIns="45720" rtlCol="1" anchor="ctr"/>
          <a:lstStyle>
            <a:lvl1pPr algn="l" rtl="1">
              <a:defRPr sz="1200" spc="-4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0D68725A-68B4-42C7-81E6-F745E9897392}" type="datetime1">
              <a:rPr lang="he-IL" noProof="0" smtClean="0"/>
              <a:pPr/>
              <a:t>ז'/חשון/תשפ"ז</a:t>
            </a:fld>
            <a:endParaRPr lang="he-IL" noProof="0" dirty="0"/>
          </a:p>
        </p:txBody>
      </p:sp>
      <p:sp>
        <p:nvSpPr>
          <p:cNvPr id="6" name="מציין מיקום של מספר שקופית 5"/>
          <p:cNvSpPr>
            <a:spLocks noGrp="1"/>
          </p:cNvSpPr>
          <p:nvPr>
            <p:ph type="sldNum" sz="quarter" idx="4"/>
          </p:nvPr>
        </p:nvSpPr>
        <p:spPr>
          <a:xfrm flipH="1">
            <a:off x="1528572" y="6601968"/>
            <a:ext cx="640080" cy="237744"/>
          </a:xfrm>
          <a:prstGeom prst="rect">
            <a:avLst/>
          </a:prstGeom>
        </p:spPr>
        <p:txBody>
          <a:bodyPr vert="horz" lIns="91440" tIns="45720" rIns="91440" bIns="45720" rtlCol="1" anchor="ctr"/>
          <a:lstStyle>
            <a:lvl1pPr algn="l" rtl="1">
              <a:defRPr sz="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r" defTabSz="914400" rtl="1" eaLnBrk="1" latinLnBrk="0" hangingPunct="1">
        <a:lnSpc>
          <a:spcPct val="90000"/>
        </a:lnSpc>
        <a:spcBef>
          <a:spcPct val="0"/>
        </a:spcBef>
        <a:buFont typeface="Arial" pitchFamily="34" charset="0"/>
        <a:buNone/>
        <a:defRPr sz="3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74320" indent="-228600" algn="r" defTabSz="914400" rtl="1"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594360" indent="-228600" algn="r" defTabSz="914400" rtl="1"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23444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55448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74520" indent="-228600" algn="r" defTabSz="914400" rtl="1"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hyperlink" Target="https://he.wikipedia.org/wiki/%D7%91%D7%99%D7%AA_%D7%94%D7%9E%D7%A7%D7%93%D7%A9_%D7%94%D7%A8%D7%90%D7%A9%D7%95%D7%9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flipH="1">
            <a:off x="150294" y="165020"/>
            <a:ext cx="9360418" cy="2263258"/>
          </a:xfrm>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     שבע מצוות בני נח</a:t>
            </a:r>
          </a:p>
        </p:txBody>
      </p:sp>
      <p:sp>
        <p:nvSpPr>
          <p:cNvPr id="5" name="כותרת משנה 4"/>
          <p:cNvSpPr>
            <a:spLocks noGrp="1"/>
          </p:cNvSpPr>
          <p:nvPr>
            <p:ph type="subTitle" idx="1"/>
          </p:nvPr>
        </p:nvSpPr>
        <p:spPr>
          <a:xfrm flipH="1">
            <a:off x="1372335" y="2759103"/>
            <a:ext cx="7326392" cy="2011680"/>
          </a:xfrm>
        </p:spPr>
        <p:txBody>
          <a:bodyPr rtlCol="1">
            <a:normAutofit fontScale="62500" lnSpcReduction="20000"/>
          </a:bodyPr>
          <a:lstStyle/>
          <a:p>
            <a:pPr rtl="1"/>
            <a:r>
              <a:rPr lang="he-IL" dirty="0">
                <a:highlight>
                  <a:srgbClr val="00FF00"/>
                </a:highlight>
                <a:latin typeface="Tahoma" panose="020B0604030504040204" pitchFamily="34" charset="0"/>
                <a:ea typeface="Tahoma" panose="020B0604030504040204" pitchFamily="34" charset="0"/>
                <a:cs typeface="Tahoma" panose="020B0604030504040204" pitchFamily="34" charset="0"/>
              </a:rPr>
              <a:t>הרב שהוזמן לאיראן.</a:t>
            </a:r>
          </a:p>
          <a:p>
            <a:pPr rtl="1"/>
            <a:r>
              <a:rPr lang="he-IL" dirty="0">
                <a:highlight>
                  <a:srgbClr val="00FF00"/>
                </a:highlight>
                <a:latin typeface="Tahoma" panose="020B0604030504040204" pitchFamily="34" charset="0"/>
                <a:ea typeface="Tahoma" panose="020B0604030504040204" pitchFamily="34" charset="0"/>
                <a:cs typeface="Tahoma" panose="020B0604030504040204" pitchFamily="34" charset="0"/>
              </a:rPr>
              <a:t>הרב שאלפי גויים מחאו כפיים בהתלהבות להרצאתו.</a:t>
            </a:r>
          </a:p>
          <a:p>
            <a:pPr rtl="1"/>
            <a:r>
              <a:rPr lang="he-IL" dirty="0">
                <a:highlight>
                  <a:srgbClr val="00FF00"/>
                </a:highlight>
                <a:latin typeface="Tahoma" panose="020B0604030504040204" pitchFamily="34" charset="0"/>
                <a:ea typeface="Tahoma" panose="020B0604030504040204" pitchFamily="34" charset="0"/>
                <a:cs typeface="Tahoma" panose="020B0604030504040204" pitchFamily="34" charset="0"/>
              </a:rPr>
              <a:t>מתי בטורקיה הזמינו רבנים לדבר במסגד?</a:t>
            </a:r>
          </a:p>
          <a:p>
            <a:pPr rtl="1"/>
            <a:r>
              <a:rPr lang="he-IL" dirty="0">
                <a:highlight>
                  <a:srgbClr val="00FF00"/>
                </a:highlight>
                <a:latin typeface="Tahoma" panose="020B0604030504040204" pitchFamily="34" charset="0"/>
                <a:ea typeface="Tahoma" panose="020B0604030504040204" pitchFamily="34" charset="0"/>
                <a:cs typeface="Tahoma" panose="020B0604030504040204" pitchFamily="34" charset="0"/>
              </a:rPr>
              <a:t>ממתי ערבים לומדים משניות?</a:t>
            </a:r>
          </a:p>
        </p:txBody>
      </p:sp>
      <p:pic>
        <p:nvPicPr>
          <p:cNvPr id="1026" name="Picture 2" descr="תמונה שמכילה לבוש, רהיטים, אדם, פני אדם&#10;&#10;התיאור נוצר באופן אוטומטי">
            <a:extLst>
              <a:ext uri="{FF2B5EF4-FFF2-40B4-BE49-F238E27FC236}">
                <a16:creationId xmlns:a16="http://schemas.microsoft.com/office/drawing/2014/main" id="{D21FE9EA-676C-09D6-666A-6E822D3C5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2822" y="0"/>
            <a:ext cx="3509177" cy="263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advTm="24728">
        <p:fade/>
      </p:transition>
    </mc:Choice>
    <mc:Fallback xmlns="">
      <p:transition spd="med" advTm="24728">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DE6F73-AC08-F1C8-9751-A751073B2F41}"/>
              </a:ext>
            </a:extLst>
          </p:cNvPr>
          <p:cNvSpPr>
            <a:spLocks noGrp="1"/>
          </p:cNvSpPr>
          <p:nvPr>
            <p:ph type="title"/>
          </p:nvPr>
        </p:nvSpPr>
        <p:spPr/>
        <p:txBody>
          <a:bodyPr/>
          <a:lstStyle/>
          <a:p>
            <a:r>
              <a:rPr lang="he-IL" dirty="0"/>
              <a:t>הפטרת פרשת כי תבוא</a:t>
            </a:r>
          </a:p>
        </p:txBody>
      </p:sp>
      <p:sp>
        <p:nvSpPr>
          <p:cNvPr id="3" name="מציין מיקום תוכן 2">
            <a:extLst>
              <a:ext uri="{FF2B5EF4-FFF2-40B4-BE49-F238E27FC236}">
                <a16:creationId xmlns:a16="http://schemas.microsoft.com/office/drawing/2014/main" id="{0F1CC139-F449-2AAD-79D2-C18F08394A2B}"/>
              </a:ext>
            </a:extLst>
          </p:cNvPr>
          <p:cNvSpPr>
            <a:spLocks noGrp="1"/>
          </p:cNvSpPr>
          <p:nvPr>
            <p:ph idx="1"/>
          </p:nvPr>
        </p:nvSpPr>
        <p:spPr/>
        <p:txBody>
          <a:bodyPr>
            <a:normAutofit fontScale="85000" lnSpcReduction="20000"/>
          </a:bodyPr>
          <a:lstStyle/>
          <a:p>
            <a:r>
              <a:rPr lang="he-IL" dirty="0"/>
              <a:t>ישעיהו פרק ס פסוק א - ג</a:t>
            </a:r>
          </a:p>
          <a:p>
            <a:r>
              <a:rPr lang="he-IL" sz="3200" dirty="0">
                <a:cs typeface="DBS-Stam" pitchFamily="2" charset="-79"/>
              </a:rPr>
              <a:t>קוּמִי אוֹרִי כִּי בָא אוֹרֵךְ וּכְבוֹד יְהֹוָה עָלַיִךְ זָרָח: </a:t>
            </a:r>
          </a:p>
          <a:p>
            <a:r>
              <a:rPr lang="he-IL" sz="3200" dirty="0">
                <a:cs typeface="DBS-Stam" pitchFamily="2" charset="-79"/>
              </a:rPr>
              <a:t>כִּי הִנֵּה הַחֹשֶׁךְ יְכַסֶּה אֶרֶץ וַעֲרָפֶל </a:t>
            </a:r>
            <a:r>
              <a:rPr lang="he-IL" sz="3200" dirty="0" err="1">
                <a:cs typeface="DBS-Stam" pitchFamily="2" charset="-79"/>
              </a:rPr>
              <a:t>לְאֻמִּים</a:t>
            </a:r>
            <a:r>
              <a:rPr lang="he-IL" sz="3200" dirty="0">
                <a:cs typeface="DBS-Stam" pitchFamily="2" charset="-79"/>
              </a:rPr>
              <a:t> וְעָלַיִךְ יִזְרַח יְהֹוָה וּכְבוֹדוֹ עָלַיִךְ יֵרָאֶה:</a:t>
            </a:r>
          </a:p>
          <a:p>
            <a:r>
              <a:rPr lang="he-IL" sz="3200" dirty="0">
                <a:cs typeface="DBS-Stam" pitchFamily="2" charset="-79"/>
              </a:rPr>
              <a:t> וְהָלְכוּ גוֹיִם לְאוֹרֵךְ וּמְלָכִים לְנֹגַהּ זַרְחֵךְ:</a:t>
            </a:r>
          </a:p>
          <a:p>
            <a:endParaRPr lang="he-IL" sz="3200" dirty="0">
              <a:cs typeface="DBS-Stam" pitchFamily="2" charset="-79"/>
            </a:endParaRPr>
          </a:p>
          <a:p>
            <a:pPr algn="r"/>
            <a:r>
              <a:rPr lang="he-IL" sz="2800" b="0" i="0" dirty="0">
                <a:solidFill>
                  <a:srgbClr val="202122"/>
                </a:solidFill>
                <a:effectLst/>
                <a:latin typeface="David" panose="020E0502060401010101" pitchFamily="34" charset="-79"/>
                <a:cs typeface="David" panose="020E0502060401010101" pitchFamily="34" charset="-79"/>
              </a:rPr>
              <a:t>קם אבא והציע: תהיה </a:t>
            </a:r>
            <a:r>
              <a:rPr lang="he-IL" sz="2800" b="1" i="0" dirty="0">
                <a:solidFill>
                  <a:srgbClr val="202122"/>
                </a:solidFill>
                <a:effectLst/>
                <a:latin typeface="David" panose="020E0502060401010101" pitchFamily="34" charset="-79"/>
                <a:cs typeface="David" panose="020E0502060401010101" pitchFamily="34" charset="-79"/>
              </a:rPr>
              <a:t>המנורה</a:t>
            </a:r>
            <a:r>
              <a:rPr lang="he-IL" sz="2800" b="0" i="0" dirty="0">
                <a:solidFill>
                  <a:srgbClr val="202122"/>
                </a:solidFill>
                <a:effectLst/>
                <a:latin typeface="David" panose="020E0502060401010101" pitchFamily="34" charset="-79"/>
                <a:cs typeface="David" panose="020E0502060401010101" pitchFamily="34" charset="-79"/>
              </a:rPr>
              <a:t> סמל למדינת ישראל, ולמה המנורה? ישראל נועד להיות </a:t>
            </a:r>
            <a:r>
              <a:rPr lang="he-IL" sz="2800" b="1" i="0" dirty="0">
                <a:solidFill>
                  <a:srgbClr val="202122"/>
                </a:solidFill>
                <a:effectLst/>
                <a:latin typeface="David" panose="020E0502060401010101" pitchFamily="34" charset="-79"/>
                <a:cs typeface="David" panose="020E0502060401010101" pitchFamily="34" charset="-79"/>
              </a:rPr>
              <a:t>אור לגויים</a:t>
            </a:r>
            <a:r>
              <a:rPr lang="he-IL" sz="2800" b="0" i="0" dirty="0">
                <a:solidFill>
                  <a:srgbClr val="202122"/>
                </a:solidFill>
                <a:effectLst/>
                <a:latin typeface="David" panose="020E0502060401010101" pitchFamily="34" charset="-79"/>
                <a:cs typeface="David" panose="020E0502060401010101" pitchFamily="34" charset="-79"/>
              </a:rPr>
              <a:t>, אור לעולם, והאור שהעלו במנורה ב</a:t>
            </a:r>
            <a:r>
              <a:rPr lang="he-IL" sz="2800" b="0" i="0" u="none" strike="noStrike" dirty="0">
                <a:solidFill>
                  <a:srgbClr val="202122"/>
                </a:solidFill>
                <a:effectLst/>
                <a:latin typeface="David" panose="020E0502060401010101" pitchFamily="34" charset="-79"/>
                <a:cs typeface="David" panose="020E0502060401010101" pitchFamily="34" charset="-79"/>
                <a:hlinkClick r:id="rId4" tooltip="בית המקדש הראשון"/>
              </a:rPr>
              <a:t>בית המקדש הראשון</a:t>
            </a:r>
            <a:r>
              <a:rPr lang="he-IL" sz="2800" b="0" i="0" dirty="0">
                <a:solidFill>
                  <a:srgbClr val="202122"/>
                </a:solidFill>
                <a:effectLst/>
                <a:latin typeface="David" panose="020E0502060401010101" pitchFamily="34" charset="-79"/>
                <a:cs typeface="David" panose="020E0502060401010101" pitchFamily="34" charset="-79"/>
              </a:rPr>
              <a:t> והשני הפיצה את האור הזה בעולם כולו. ועתה גם בימינו, בימי הבית השלישי – תשוב המנורה להאיר לעם ולעולם.</a:t>
            </a:r>
          </a:p>
          <a:p>
            <a:br>
              <a:rPr lang="he-IL" sz="2800" dirty="0"/>
            </a:br>
            <a:endParaRPr lang="he-IL" sz="3200" dirty="0">
              <a:cs typeface="DBS-Stam" pitchFamily="2" charset="-79"/>
            </a:endParaRPr>
          </a:p>
        </p:txBody>
      </p:sp>
      <p:pic>
        <p:nvPicPr>
          <p:cNvPr id="10242" name="Picture 2" descr="מה המשמעות של סמל המנורה? - אנציקלופדיה אאוריקה">
            <a:extLst>
              <a:ext uri="{FF2B5EF4-FFF2-40B4-BE49-F238E27FC236}">
                <a16:creationId xmlns:a16="http://schemas.microsoft.com/office/drawing/2014/main" id="{5F123ADE-D71B-3C40-FB32-DEC6DB5740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59087255"/>
      </p:ext>
    </p:extLst>
  </p:cSld>
  <p:clrMapOvr>
    <a:masterClrMapping/>
  </p:clrMapOvr>
  <mc:AlternateContent xmlns:mc="http://schemas.openxmlformats.org/markup-compatibility/2006" xmlns:p14="http://schemas.microsoft.com/office/powerpoint/2010/main">
    <mc:Choice Requires="p14">
      <p:transition spd="med" p14:dur="700" advTm="137104">
        <p:fade/>
      </p:transition>
    </mc:Choice>
    <mc:Fallback xmlns="">
      <p:transition spd="med" advTm="13710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0242"/>
                                        </p:tgtEl>
                                        <p:attrNameLst>
                                          <p:attrName>style.visibility</p:attrName>
                                        </p:attrNameLst>
                                      </p:cBhvr>
                                      <p:to>
                                        <p:strVal val="visible"/>
                                      </p:to>
                                    </p:set>
                                    <p:animEffect transition="in" filter="fade">
                                      <p:cBhvr>
                                        <p:cTn id="23" dur="1000"/>
                                        <p:tgtEl>
                                          <p:spTgt spid="10242"/>
                                        </p:tgtEl>
                                      </p:cBhvr>
                                    </p:animEffect>
                                    <p:anim calcmode="lin" valueType="num">
                                      <p:cBhvr>
                                        <p:cTn id="24" dur="1000" fill="hold"/>
                                        <p:tgtEl>
                                          <p:spTgt spid="10242"/>
                                        </p:tgtEl>
                                        <p:attrNameLst>
                                          <p:attrName>ppt_x</p:attrName>
                                        </p:attrNameLst>
                                      </p:cBhvr>
                                      <p:tavLst>
                                        <p:tav tm="0">
                                          <p:val>
                                            <p:strVal val="#ppt_x"/>
                                          </p:val>
                                        </p:tav>
                                        <p:tav tm="100000">
                                          <p:val>
                                            <p:strVal val="#ppt_x"/>
                                          </p:val>
                                        </p:tav>
                                      </p:tavLst>
                                    </p:anim>
                                    <p:anim calcmode="lin" valueType="num">
                                      <p:cBhvr>
                                        <p:cTn id="25"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6154E2-8E6B-A97C-79B1-DE32590C8294}"/>
              </a:ext>
            </a:extLst>
          </p:cNvPr>
          <p:cNvSpPr>
            <a:spLocks noGrp="1"/>
          </p:cNvSpPr>
          <p:nvPr>
            <p:ph type="title"/>
          </p:nvPr>
        </p:nvSpPr>
        <p:spPr/>
        <p:txBody>
          <a:bodyPr/>
          <a:lstStyle/>
          <a:p>
            <a:r>
              <a:rPr lang="he-IL" dirty="0"/>
              <a:t>אור לגויים</a:t>
            </a:r>
          </a:p>
        </p:txBody>
      </p:sp>
      <p:sp>
        <p:nvSpPr>
          <p:cNvPr id="3" name="מציין מיקום תוכן 2">
            <a:extLst>
              <a:ext uri="{FF2B5EF4-FFF2-40B4-BE49-F238E27FC236}">
                <a16:creationId xmlns:a16="http://schemas.microsoft.com/office/drawing/2014/main" id="{363084F9-4075-65EC-2D05-C21E55FEBEA5}"/>
              </a:ext>
            </a:extLst>
          </p:cNvPr>
          <p:cNvSpPr>
            <a:spLocks noGrp="1"/>
          </p:cNvSpPr>
          <p:nvPr>
            <p:ph idx="1"/>
          </p:nvPr>
        </p:nvSpPr>
        <p:spPr/>
        <p:txBody>
          <a:bodyPr/>
          <a:lstStyle/>
          <a:p>
            <a:r>
              <a:rPr lang="he-IL" dirty="0"/>
              <a:t>וַיֹּאמֶר נָקֵל </a:t>
            </a:r>
            <a:r>
              <a:rPr lang="he-IL" dirty="0" err="1"/>
              <a:t>מִהְיוֹתְך</a:t>
            </a:r>
            <a:r>
              <a:rPr lang="he-IL" dirty="0"/>
              <a:t>ָ לִי עֶבֶד לְהָקִים אֶת שִׁבְטֵי יַעֲקֹב </a:t>
            </a:r>
            <a:r>
              <a:rPr lang="he-IL" dirty="0" err="1"/>
              <a:t>וּנְצוּרֵי</a:t>
            </a:r>
            <a:r>
              <a:rPr lang="he-IL" dirty="0"/>
              <a:t> יִשְׂרָאֵל לְהָשִׁיב </a:t>
            </a:r>
            <a:r>
              <a:rPr lang="he-IL" b="1" dirty="0" err="1"/>
              <a:t>וּנְתַתִּיך</a:t>
            </a:r>
            <a:r>
              <a:rPr lang="he-IL" b="1" dirty="0"/>
              <a:t>ָ לְאוֹר גּוֹיִם </a:t>
            </a:r>
            <a:r>
              <a:rPr lang="he-IL" dirty="0"/>
              <a:t>לִהְיוֹת יְשׁוּעָתִי עַד קְצֵה הָאָרֶץ — ישעיהו מט ו</a:t>
            </a:r>
          </a:p>
          <a:p>
            <a:r>
              <a:rPr lang="he-IL" dirty="0"/>
              <a:t>אֲנִי יְהוָה קְרָאתִיךָ בְצֶדֶק וְאַחְזֵק בְּיָדֶךָ וְאֶצָּרְךָ </a:t>
            </a:r>
            <a:r>
              <a:rPr lang="he-IL" b="1" dirty="0"/>
              <a:t>וְאֶתֶּנְךָ לִבְרִית עָם לְאוֹר גּוֹיִם </a:t>
            </a:r>
            <a:r>
              <a:rPr lang="he-IL" dirty="0"/>
              <a:t>— ישעיהו </a:t>
            </a:r>
            <a:r>
              <a:rPr lang="he-IL" dirty="0" err="1"/>
              <a:t>מב</a:t>
            </a:r>
            <a:r>
              <a:rPr lang="he-IL" dirty="0"/>
              <a:t> ו</a:t>
            </a:r>
          </a:p>
          <a:p>
            <a:r>
              <a:rPr lang="he-IL" b="1" dirty="0"/>
              <a:t>וְהָלְכוּ גוֹיִם לְאוֹרֵךְ וּמְלָכִים לְנֹגַהּ זַרְחֵךְ </a:t>
            </a:r>
          </a:p>
          <a:p>
            <a:endParaRPr lang="he-IL" dirty="0"/>
          </a:p>
          <a:p>
            <a:endParaRPr lang="he-IL" dirty="0"/>
          </a:p>
        </p:txBody>
      </p:sp>
    </p:spTree>
    <p:extLst>
      <p:ext uri="{BB962C8B-B14F-4D97-AF65-F5344CB8AC3E}">
        <p14:creationId xmlns:p14="http://schemas.microsoft.com/office/powerpoint/2010/main" val="2451574055"/>
      </p:ext>
    </p:extLst>
  </p:cSld>
  <p:clrMapOvr>
    <a:masterClrMapping/>
  </p:clrMapOvr>
  <mc:AlternateContent xmlns:mc="http://schemas.openxmlformats.org/markup-compatibility/2006" xmlns:p14="http://schemas.microsoft.com/office/powerpoint/2010/main">
    <mc:Choice Requires="p14">
      <p:transition spd="med" p14:dur="700" advTm="62299">
        <p:fade/>
      </p:transition>
    </mc:Choice>
    <mc:Fallback xmlns="">
      <p:transition spd="med" advTm="62299">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ג' סוגי גויים </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a:bodyPr>
          <a:lstStyle/>
          <a:p>
            <a:pPr algn="just"/>
            <a:r>
              <a:rPr lang="he-IL" dirty="0"/>
              <a:t>גר תושב, שומר ז' מצוות, עובר עליהם.</a:t>
            </a:r>
          </a:p>
          <a:p>
            <a:pPr algn="just"/>
            <a:r>
              <a:rPr lang="he-IL" dirty="0" err="1"/>
              <a:t>חדושי</a:t>
            </a:r>
            <a:r>
              <a:rPr lang="he-IL" dirty="0"/>
              <a:t> הרמב"ן </a:t>
            </a:r>
            <a:r>
              <a:rPr lang="he-IL" sz="1200" dirty="0"/>
              <a:t>מסכת מכות דף ט עמוד א </a:t>
            </a:r>
            <a:r>
              <a:rPr lang="he-IL" dirty="0" err="1"/>
              <a:t>והוי</a:t>
            </a:r>
            <a:r>
              <a:rPr lang="he-IL" dirty="0"/>
              <a:t> יודע שבן נח המוזכר בכל מקום אינו גר תושב, אלא </a:t>
            </a:r>
            <a:r>
              <a:rPr lang="he-IL" b="1" dirty="0">
                <a:highlight>
                  <a:srgbClr val="00FF00"/>
                </a:highlight>
              </a:rPr>
              <a:t>שבן נח </a:t>
            </a:r>
            <a:r>
              <a:rPr lang="he-IL" dirty="0">
                <a:highlight>
                  <a:srgbClr val="00FF00"/>
                </a:highlight>
              </a:rPr>
              <a:t>הוא שנוהג במצות שלהם כהוגן עם חבריו</a:t>
            </a:r>
            <a:r>
              <a:rPr lang="he-IL" dirty="0"/>
              <a:t> </a:t>
            </a:r>
          </a:p>
          <a:p>
            <a:pPr algn="just"/>
            <a:r>
              <a:rPr lang="he-IL" b="1" dirty="0">
                <a:highlight>
                  <a:srgbClr val="00FF00"/>
                </a:highlight>
              </a:rPr>
              <a:t>וגר תושב הוא </a:t>
            </a:r>
            <a:r>
              <a:rPr lang="he-IL" dirty="0"/>
              <a:t>שבא לפני ב"ד של ישראל וקבלן עליו בפני ב"ד, שכיון שקבלם עליו בפנינו הזהירה עליהם תורה יותר משאר בני נח שלא קבלם, מפני שהוא מדקדק עליהם ביותר, </a:t>
            </a:r>
          </a:p>
          <a:p>
            <a:pPr algn="just"/>
            <a:r>
              <a:rPr lang="he-IL" dirty="0"/>
              <a:t>ועוד מפני שאמרו (</a:t>
            </a:r>
            <a:r>
              <a:rPr lang="he-IL" dirty="0" err="1"/>
              <a:t>ב"ק</a:t>
            </a:r>
            <a:r>
              <a:rPr lang="he-IL" dirty="0"/>
              <a:t> ל"ח א') ראה ז' מצות שנצטוו בני נח ולא קיימום עמד והתירם להם שלא </a:t>
            </a:r>
            <a:r>
              <a:rPr lang="he-IL" dirty="0" err="1"/>
              <a:t>יהו</a:t>
            </a:r>
            <a:r>
              <a:rPr lang="he-IL" dirty="0"/>
              <a:t> </a:t>
            </a:r>
            <a:r>
              <a:rPr lang="he-IL" dirty="0" err="1"/>
              <a:t>מקבלין</a:t>
            </a:r>
            <a:r>
              <a:rPr lang="he-IL" dirty="0"/>
              <a:t> עליהם שכר אלא כמי שאינו מצווה ועושה, וזה שקבלם על עצמו </a:t>
            </a:r>
            <a:r>
              <a:rPr lang="he-IL" dirty="0" err="1"/>
              <a:t>בב"ד</a:t>
            </a:r>
            <a:r>
              <a:rPr lang="he-IL" dirty="0"/>
              <a:t> של ישראל מצווה ועושה הוא. </a:t>
            </a:r>
          </a:p>
          <a:p>
            <a:pPr algn="just"/>
            <a:r>
              <a:rPr lang="he-IL" b="1" dirty="0">
                <a:highlight>
                  <a:srgbClr val="00FF00"/>
                </a:highlight>
              </a:rPr>
              <a:t>וגוי המוזכר בכל מקום </a:t>
            </a:r>
            <a:r>
              <a:rPr lang="he-IL" dirty="0"/>
              <a:t>הוא בן נח שלא הוחזק אם מקיים מצות שלהם אם לאו ומסתמא אין רובן </a:t>
            </a:r>
            <a:r>
              <a:rPr lang="he-IL" dirty="0" err="1"/>
              <a:t>מקיימין</a:t>
            </a:r>
            <a:r>
              <a:rPr lang="he-IL" dirty="0"/>
              <a:t> אותן ולפיכך דנו אותן כספק ולא הקפיד עליו אלא לא מעלין ולא מורידין (שם כ"ו א').</a:t>
            </a:r>
          </a:p>
        </p:txBody>
      </p:sp>
    </p:spTree>
    <p:custDataLst>
      <p:tags r:id="rId1"/>
    </p:custDataLst>
    <p:extLst>
      <p:ext uri="{BB962C8B-B14F-4D97-AF65-F5344CB8AC3E}">
        <p14:creationId xmlns:p14="http://schemas.microsoft.com/office/powerpoint/2010/main" val="4268374826"/>
      </p:ext>
    </p:extLst>
  </p:cSld>
  <p:clrMapOvr>
    <a:masterClrMapping/>
  </p:clrMapOvr>
  <mc:AlternateContent xmlns:mc="http://schemas.openxmlformats.org/markup-compatibility/2006" xmlns:p14="http://schemas.microsoft.com/office/powerpoint/2010/main">
    <mc:Choice Requires="p14">
      <p:transition spd="med" p14:dur="700" advTm="206404">
        <p:fade/>
      </p:transition>
    </mc:Choice>
    <mc:Fallback xmlns="">
      <p:transition spd="med" advTm="20640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err="1"/>
              <a:t>ריטב"א</a:t>
            </a:r>
            <a:r>
              <a:rPr lang="he-IL" dirty="0"/>
              <a:t> – ג' סוגים ומה הדין בסתם?</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lnSpcReduction="10000"/>
          </a:bodyPr>
          <a:lstStyle/>
          <a:p>
            <a:r>
              <a:rPr lang="he-IL" dirty="0" err="1"/>
              <a:t>חדושי</a:t>
            </a:r>
            <a:r>
              <a:rPr lang="he-IL" dirty="0"/>
              <a:t> </a:t>
            </a:r>
            <a:r>
              <a:rPr lang="he-IL" dirty="0" err="1"/>
              <a:t>הריטב"א</a:t>
            </a:r>
            <a:r>
              <a:rPr lang="he-IL" dirty="0"/>
              <a:t> מסכת מכות דף ט עמוד א</a:t>
            </a:r>
          </a:p>
          <a:p>
            <a:r>
              <a:rPr lang="he-IL" b="1" dirty="0"/>
              <a:t>ג' לשונות נאמרו בכותים, גר תושב ובן נח וכותי</a:t>
            </a:r>
            <a:r>
              <a:rPr lang="he-IL" dirty="0"/>
              <a:t>, </a:t>
            </a:r>
          </a:p>
          <a:p>
            <a:r>
              <a:rPr lang="he-IL" dirty="0">
                <a:highlight>
                  <a:srgbClr val="00FF00"/>
                </a:highlight>
              </a:rPr>
              <a:t>גר תושב </a:t>
            </a:r>
            <a:r>
              <a:rPr lang="he-IL" dirty="0"/>
              <a:t>הוא שקבל </a:t>
            </a:r>
            <a:r>
              <a:rPr lang="he-IL" dirty="0" err="1"/>
              <a:t>בב"ד</a:t>
            </a:r>
            <a:r>
              <a:rPr lang="he-IL" dirty="0"/>
              <a:t> של ישראל לקיים שבע מצות שנצטוו בני נח </a:t>
            </a:r>
            <a:r>
              <a:rPr lang="he-IL" dirty="0" err="1"/>
              <a:t>כדאיתא</a:t>
            </a:r>
            <a:r>
              <a:rPr lang="he-IL" dirty="0"/>
              <a:t> בע"ז (ס"ד ב') וכזה מותר להתיישב בינינו ולזה נקרא תושב, וכיון שקיבלן </a:t>
            </a:r>
            <a:r>
              <a:rPr lang="he-IL" dirty="0" err="1"/>
              <a:t>בב"ד</a:t>
            </a:r>
            <a:r>
              <a:rPr lang="he-IL" dirty="0"/>
              <a:t> הוא נקרא בשבע מצות אלו מצווה ועושה, וכי הא אנו </a:t>
            </a:r>
            <a:r>
              <a:rPr lang="he-IL" b="1" dirty="0" err="1">
                <a:solidFill>
                  <a:schemeClr val="accent1">
                    <a:lumMod val="50000"/>
                  </a:schemeClr>
                </a:solidFill>
              </a:rPr>
              <a:t>מצווין</a:t>
            </a:r>
            <a:r>
              <a:rPr lang="he-IL" b="1" dirty="0">
                <a:solidFill>
                  <a:schemeClr val="accent1">
                    <a:lumMod val="50000"/>
                  </a:schemeClr>
                </a:solidFill>
              </a:rPr>
              <a:t> </a:t>
            </a:r>
            <a:r>
              <a:rPr lang="he-IL" b="1" dirty="0" err="1">
                <a:solidFill>
                  <a:schemeClr val="accent1">
                    <a:lumMod val="50000"/>
                  </a:schemeClr>
                </a:solidFill>
              </a:rPr>
              <a:t>להחיותו</a:t>
            </a:r>
            <a:r>
              <a:rPr lang="he-IL" b="1" dirty="0">
                <a:solidFill>
                  <a:schemeClr val="accent1">
                    <a:lumMod val="50000"/>
                  </a:schemeClr>
                </a:solidFill>
              </a:rPr>
              <a:t> </a:t>
            </a:r>
            <a:r>
              <a:rPr lang="he-IL" dirty="0" err="1"/>
              <a:t>כדכתיב</a:t>
            </a:r>
            <a:r>
              <a:rPr lang="he-IL" dirty="0"/>
              <a:t> וחי (אחיך) עמך (ויקרא כ"ה ל"ה), ואין צריך לומר שאסור לנו לגרום לו שום קטלא וכל שכן להורידו לבור. </a:t>
            </a:r>
          </a:p>
          <a:p>
            <a:r>
              <a:rPr lang="he-IL" dirty="0">
                <a:highlight>
                  <a:srgbClr val="00FF00"/>
                </a:highlight>
              </a:rPr>
              <a:t>ובן נח </a:t>
            </a:r>
            <a:r>
              <a:rPr lang="he-IL" dirty="0"/>
              <a:t>הוא שלא קבלם </a:t>
            </a:r>
            <a:r>
              <a:rPr lang="he-IL" dirty="0" err="1"/>
              <a:t>בב"ד</a:t>
            </a:r>
            <a:r>
              <a:rPr lang="he-IL" dirty="0"/>
              <a:t> </a:t>
            </a:r>
            <a:r>
              <a:rPr lang="he-IL" b="1" dirty="0"/>
              <a:t>אלא דקים לן שמקיים אותם </a:t>
            </a:r>
            <a:r>
              <a:rPr lang="he-IL" dirty="0"/>
              <a:t>מעצמו והוא נדון בהם כמי שאינו מצווה ועושה </a:t>
            </a:r>
            <a:r>
              <a:rPr lang="he-IL" dirty="0" err="1"/>
              <a:t>מדכתיב</a:t>
            </a:r>
            <a:r>
              <a:rPr lang="he-IL" dirty="0"/>
              <a:t> עמד </a:t>
            </a:r>
            <a:r>
              <a:rPr lang="he-IL" dirty="0" err="1"/>
              <a:t>וימדד</a:t>
            </a:r>
            <a:r>
              <a:rPr lang="he-IL" dirty="0"/>
              <a:t> ארץ ראה ויתר גוים </a:t>
            </a:r>
            <a:r>
              <a:rPr lang="he-IL" dirty="0" err="1"/>
              <a:t>כדאיתא</a:t>
            </a:r>
            <a:r>
              <a:rPr lang="he-IL" dirty="0"/>
              <a:t> </a:t>
            </a:r>
            <a:r>
              <a:rPr lang="he-IL" dirty="0" err="1"/>
              <a:t>בב"ק</a:t>
            </a:r>
            <a:r>
              <a:rPr lang="he-IL" dirty="0"/>
              <a:t> (ל"ח ב') וע"ז (ס"ד ב'), וכי הא </a:t>
            </a:r>
            <a:r>
              <a:rPr lang="he-IL" b="1" dirty="0">
                <a:solidFill>
                  <a:schemeClr val="accent1">
                    <a:lumMod val="50000"/>
                  </a:schemeClr>
                </a:solidFill>
              </a:rPr>
              <a:t>אין אנו </a:t>
            </a:r>
            <a:r>
              <a:rPr lang="he-IL" b="1" dirty="0" err="1">
                <a:solidFill>
                  <a:schemeClr val="accent1">
                    <a:lumMod val="50000"/>
                  </a:schemeClr>
                </a:solidFill>
              </a:rPr>
              <a:t>מצווין</a:t>
            </a:r>
            <a:r>
              <a:rPr lang="he-IL" b="1" dirty="0">
                <a:solidFill>
                  <a:schemeClr val="accent1">
                    <a:lumMod val="50000"/>
                  </a:schemeClr>
                </a:solidFill>
              </a:rPr>
              <a:t> </a:t>
            </a:r>
            <a:r>
              <a:rPr lang="he-IL" b="1" dirty="0" err="1">
                <a:solidFill>
                  <a:schemeClr val="accent1">
                    <a:lumMod val="50000"/>
                  </a:schemeClr>
                </a:solidFill>
              </a:rPr>
              <a:t>להחיותו</a:t>
            </a:r>
            <a:r>
              <a:rPr lang="he-IL" b="1" dirty="0">
                <a:solidFill>
                  <a:schemeClr val="accent1">
                    <a:lumMod val="50000"/>
                  </a:schemeClr>
                </a:solidFill>
              </a:rPr>
              <a:t> וגם אין לנו להורידו </a:t>
            </a:r>
            <a:r>
              <a:rPr lang="he-IL" b="1" dirty="0" err="1">
                <a:solidFill>
                  <a:schemeClr val="accent1">
                    <a:lumMod val="50000"/>
                  </a:schemeClr>
                </a:solidFill>
              </a:rPr>
              <a:t>בידים</a:t>
            </a:r>
            <a:r>
              <a:rPr lang="he-IL" b="1" dirty="0">
                <a:solidFill>
                  <a:schemeClr val="accent1">
                    <a:lumMod val="50000"/>
                  </a:schemeClr>
                </a:solidFill>
              </a:rPr>
              <a:t> ולא לגרום בו שום קטלא </a:t>
            </a:r>
            <a:r>
              <a:rPr lang="he-IL" dirty="0"/>
              <a:t>כיון </a:t>
            </a:r>
            <a:r>
              <a:rPr lang="he-IL" dirty="0" err="1"/>
              <a:t>דסוף</a:t>
            </a:r>
            <a:r>
              <a:rPr lang="he-IL" dirty="0"/>
              <a:t> סוף עושה אותם שאף שאינו מצווה ועושה שכר יש לו קצת </a:t>
            </a:r>
            <a:r>
              <a:rPr lang="he-IL" dirty="0" err="1"/>
              <a:t>כדאיתא</a:t>
            </a:r>
            <a:r>
              <a:rPr lang="he-IL" dirty="0"/>
              <a:t> התם, </a:t>
            </a:r>
          </a:p>
          <a:p>
            <a:r>
              <a:rPr lang="he-IL" dirty="0">
                <a:highlight>
                  <a:srgbClr val="00FF00"/>
                </a:highlight>
              </a:rPr>
              <a:t>וסתם כותי </a:t>
            </a:r>
            <a:r>
              <a:rPr lang="he-IL" dirty="0"/>
              <a:t>הוא שאינו זהיר לקיים שבע מצות, וכי הא </a:t>
            </a:r>
            <a:r>
              <a:rPr lang="he-IL" b="1" dirty="0"/>
              <a:t>מותר להורידו לבור </a:t>
            </a:r>
            <a:r>
              <a:rPr lang="he-IL" b="1" dirty="0">
                <a:solidFill>
                  <a:schemeClr val="accent1">
                    <a:lumMod val="50000"/>
                  </a:schemeClr>
                </a:solidFill>
              </a:rPr>
              <a:t>במקום </a:t>
            </a:r>
            <a:r>
              <a:rPr lang="he-IL" b="1" dirty="0" err="1">
                <a:solidFill>
                  <a:schemeClr val="accent1">
                    <a:lumMod val="50000"/>
                  </a:schemeClr>
                </a:solidFill>
              </a:rPr>
              <a:t>דליכא</a:t>
            </a:r>
            <a:r>
              <a:rPr lang="he-IL" b="1" dirty="0">
                <a:solidFill>
                  <a:schemeClr val="accent1">
                    <a:lumMod val="50000"/>
                  </a:schemeClr>
                </a:solidFill>
              </a:rPr>
              <a:t> איבה </a:t>
            </a:r>
            <a:r>
              <a:rPr lang="he-IL" dirty="0"/>
              <a:t>או לגרום לו הריגה כל </a:t>
            </a:r>
            <a:r>
              <a:rPr lang="he-IL" dirty="0" err="1"/>
              <a:t>היכא</a:t>
            </a:r>
            <a:r>
              <a:rPr lang="he-IL" dirty="0"/>
              <a:t> </a:t>
            </a:r>
            <a:r>
              <a:rPr lang="he-IL" dirty="0" err="1"/>
              <a:t>דנקיט</a:t>
            </a:r>
            <a:r>
              <a:rPr lang="he-IL" dirty="0"/>
              <a:t> שום עילה </a:t>
            </a:r>
            <a:r>
              <a:rPr lang="he-IL" dirty="0" err="1"/>
              <a:t>כדאיתא</a:t>
            </a:r>
            <a:r>
              <a:rPr lang="he-IL" dirty="0"/>
              <a:t> בע"ז (כ"ז ב') </a:t>
            </a:r>
            <a:r>
              <a:rPr lang="he-IL" dirty="0" err="1"/>
              <a:t>וכדפרישנא</a:t>
            </a:r>
            <a:r>
              <a:rPr lang="he-IL" dirty="0"/>
              <a:t> התם גבי הכותים לא מעלין ולא מורידין כלומר במקום איבה.</a:t>
            </a:r>
          </a:p>
          <a:p>
            <a:endParaRPr lang="he-IL" dirty="0"/>
          </a:p>
        </p:txBody>
      </p:sp>
      <p:pic>
        <p:nvPicPr>
          <p:cNvPr id="25" name="תמונה 24">
            <a:extLst>
              <a:ext uri="{FF2B5EF4-FFF2-40B4-BE49-F238E27FC236}">
                <a16:creationId xmlns:a16="http://schemas.microsoft.com/office/drawing/2014/main" id="{E34622CD-3136-8655-EE7F-97A95B84D933}"/>
              </a:ext>
            </a:extLst>
          </p:cNvPr>
          <p:cNvPicPr>
            <a:picLocks noChangeAspect="1"/>
          </p:cNvPicPr>
          <p:nvPr/>
        </p:nvPicPr>
        <p:blipFill>
          <a:blip r:embed="rId3"/>
          <a:stretch>
            <a:fillRect/>
          </a:stretch>
        </p:blipFill>
        <p:spPr>
          <a:xfrm>
            <a:off x="0" y="0"/>
            <a:ext cx="2250752" cy="2323750"/>
          </a:xfrm>
          <a:prstGeom prst="rect">
            <a:avLst/>
          </a:prstGeom>
        </p:spPr>
      </p:pic>
      <p:pic>
        <p:nvPicPr>
          <p:cNvPr id="1026" name="Picture 2" descr="אלישמע מדינה, היום">
            <a:extLst>
              <a:ext uri="{FF2B5EF4-FFF2-40B4-BE49-F238E27FC236}">
                <a16:creationId xmlns:a16="http://schemas.microsoft.com/office/drawing/2014/main" id="{9F43F16B-5FD3-7DB8-B907-FC7543D019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9973" y="0"/>
            <a:ext cx="1832027" cy="2441196"/>
          </a:xfrm>
          <a:prstGeom prst="rect">
            <a:avLst/>
          </a:prstGeom>
          <a:noFill/>
          <a:extLst>
            <a:ext uri="{909E8E84-426E-40DD-AFC4-6F175D3DCCD1}">
              <a14:hiddenFill xmlns:a14="http://schemas.microsoft.com/office/drawing/2010/main">
                <a:solidFill>
                  <a:srgbClr val="FFFFFF"/>
                </a:solidFill>
              </a14:hiddenFill>
            </a:ext>
          </a:extLst>
        </p:spPr>
      </p:pic>
      <p:pic>
        <p:nvPicPr>
          <p:cNvPr id="26" name="תמונה 25">
            <a:extLst>
              <a:ext uri="{FF2B5EF4-FFF2-40B4-BE49-F238E27FC236}">
                <a16:creationId xmlns:a16="http://schemas.microsoft.com/office/drawing/2014/main" id="{56B4A879-A8FE-3F1B-482C-C6BBC8CFE274}"/>
              </a:ext>
            </a:extLst>
          </p:cNvPr>
          <p:cNvPicPr>
            <a:picLocks noChangeAspect="1"/>
          </p:cNvPicPr>
          <p:nvPr/>
        </p:nvPicPr>
        <p:blipFill>
          <a:blip r:embed="rId5"/>
          <a:stretch>
            <a:fillRect/>
          </a:stretch>
        </p:blipFill>
        <p:spPr>
          <a:xfrm>
            <a:off x="1" y="5662568"/>
            <a:ext cx="1595962" cy="1195431"/>
          </a:xfrm>
          <a:prstGeom prst="rect">
            <a:avLst/>
          </a:prstGeom>
        </p:spPr>
      </p:pic>
    </p:spTree>
    <p:custDataLst>
      <p:tags r:id="rId1"/>
    </p:custDataLst>
    <p:extLst>
      <p:ext uri="{BB962C8B-B14F-4D97-AF65-F5344CB8AC3E}">
        <p14:creationId xmlns:p14="http://schemas.microsoft.com/office/powerpoint/2010/main" val="2624513133"/>
      </p:ext>
    </p:extLst>
  </p:cSld>
  <p:clrMapOvr>
    <a:masterClrMapping/>
  </p:clrMapOvr>
  <mc:AlternateContent xmlns:mc="http://schemas.openxmlformats.org/markup-compatibility/2006" xmlns:p14="http://schemas.microsoft.com/office/powerpoint/2010/main">
    <mc:Choice Requires="p14">
      <p:transition spd="med" p14:dur="700" advTm="278369">
        <p:fade/>
      </p:transition>
    </mc:Choice>
    <mc:Fallback xmlns="">
      <p:transition spd="med" advTm="27836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heel(1)">
                                      <p:cBhvr>
                                        <p:cTn id="32" dur="20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000"/>
                                        <p:tgtEl>
                                          <p:spTgt spid="3">
                                            <p:txEl>
                                              <p:pRg st="3" end="3"/>
                                            </p:txEl>
                                          </p:spTgt>
                                        </p:tgtEl>
                                      </p:cBhvr>
                                    </p:animEffect>
                                    <p:anim calcmode="lin" valueType="num">
                                      <p:cBhvr>
                                        <p:cTn id="3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5"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2000"/>
                                        <p:tgtEl>
                                          <p:spTgt spid="25"/>
                                        </p:tgtEl>
                                      </p:cBhvr>
                                    </p:animEffect>
                                    <p:anim calcmode="lin" valueType="num">
                                      <p:cBhvr>
                                        <p:cTn id="45" dur="2000" fill="hold"/>
                                        <p:tgtEl>
                                          <p:spTgt spid="25"/>
                                        </p:tgtEl>
                                        <p:attrNameLst>
                                          <p:attrName>ppt_w</p:attrName>
                                        </p:attrNameLst>
                                      </p:cBhvr>
                                      <p:tavLst>
                                        <p:tav tm="0" fmla="#ppt_w*sin(2.5*pi*$)">
                                          <p:val>
                                            <p:fltVal val="0"/>
                                          </p:val>
                                        </p:tav>
                                        <p:tav tm="100000">
                                          <p:val>
                                            <p:fltVal val="1"/>
                                          </p:val>
                                        </p:tav>
                                      </p:tavLst>
                                    </p:anim>
                                    <p:anim calcmode="lin" valueType="num">
                                      <p:cBhvr>
                                        <p:cTn id="46" dur="20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1000"/>
                                        <p:tgtEl>
                                          <p:spTgt spid="3">
                                            <p:txEl>
                                              <p:pRg st="4" end="4"/>
                                            </p:txEl>
                                          </p:spTgt>
                                        </p:tgtEl>
                                      </p:cBhvr>
                                    </p:animEffect>
                                    <p:anim calcmode="lin" valueType="num">
                                      <p:cBhvr>
                                        <p:cTn id="5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5B05C88-ED87-A140-D89E-FB5E913381AE}"/>
              </a:ext>
            </a:extLst>
          </p:cNvPr>
          <p:cNvSpPr>
            <a:spLocks noGrp="1"/>
          </p:cNvSpPr>
          <p:nvPr>
            <p:ph type="title"/>
          </p:nvPr>
        </p:nvSpPr>
        <p:spPr/>
        <p:txBody>
          <a:bodyPr/>
          <a:lstStyle/>
          <a:p>
            <a:r>
              <a:rPr lang="he-IL" dirty="0"/>
              <a:t>ספרים על שבע מצוות בני נח</a:t>
            </a:r>
          </a:p>
        </p:txBody>
      </p:sp>
      <p:sp>
        <p:nvSpPr>
          <p:cNvPr id="3" name="מציין מיקום תוכן 2">
            <a:extLst>
              <a:ext uri="{FF2B5EF4-FFF2-40B4-BE49-F238E27FC236}">
                <a16:creationId xmlns:a16="http://schemas.microsoft.com/office/drawing/2014/main" id="{AE40C1E8-607B-D46E-0F99-B72983308639}"/>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F07DE99C-9A9B-3E53-AE03-EB71A7B815BB}"/>
              </a:ext>
            </a:extLst>
          </p:cNvPr>
          <p:cNvPicPr>
            <a:picLocks noChangeAspect="1"/>
          </p:cNvPicPr>
          <p:nvPr/>
        </p:nvPicPr>
        <p:blipFill>
          <a:blip r:embed="rId2"/>
          <a:stretch>
            <a:fillRect/>
          </a:stretch>
        </p:blipFill>
        <p:spPr>
          <a:xfrm>
            <a:off x="0" y="1515949"/>
            <a:ext cx="12192000" cy="4509914"/>
          </a:xfrm>
          <a:prstGeom prst="rect">
            <a:avLst/>
          </a:prstGeom>
        </p:spPr>
      </p:pic>
    </p:spTree>
    <p:extLst>
      <p:ext uri="{BB962C8B-B14F-4D97-AF65-F5344CB8AC3E}">
        <p14:creationId xmlns:p14="http://schemas.microsoft.com/office/powerpoint/2010/main" val="1303608468"/>
      </p:ext>
    </p:extLst>
  </p:cSld>
  <p:clrMapOvr>
    <a:masterClrMapping/>
  </p:clrMapOvr>
  <mc:AlternateContent xmlns:mc="http://schemas.openxmlformats.org/markup-compatibility/2006" xmlns:p14="http://schemas.microsoft.com/office/powerpoint/2010/main">
    <mc:Choice Requires="p14">
      <p:transition spd="med" p14:dur="700" advTm="88677">
        <p:fade/>
      </p:transition>
    </mc:Choice>
    <mc:Fallback xmlns="">
      <p:transition spd="med" advTm="88677">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E672E5-6F7C-CDA6-B3D1-FA404BCA3134}"/>
              </a:ext>
            </a:extLst>
          </p:cNvPr>
          <p:cNvSpPr>
            <a:spLocks noGrp="1"/>
          </p:cNvSpPr>
          <p:nvPr>
            <p:ph type="title"/>
          </p:nvPr>
        </p:nvSpPr>
        <p:spPr/>
        <p:txBody>
          <a:bodyPr/>
          <a:lstStyle/>
          <a:p>
            <a:r>
              <a:rPr lang="he-IL" dirty="0"/>
              <a:t>תפילת ראש השנה</a:t>
            </a:r>
          </a:p>
        </p:txBody>
      </p:sp>
      <p:sp>
        <p:nvSpPr>
          <p:cNvPr id="3" name="מציין מיקום תוכן 2">
            <a:extLst>
              <a:ext uri="{FF2B5EF4-FFF2-40B4-BE49-F238E27FC236}">
                <a16:creationId xmlns:a16="http://schemas.microsoft.com/office/drawing/2014/main" id="{4C0E2CF2-43DB-2767-BC55-9F5C48BE3DBB}"/>
              </a:ext>
            </a:extLst>
          </p:cNvPr>
          <p:cNvSpPr>
            <a:spLocks noGrp="1"/>
          </p:cNvSpPr>
          <p:nvPr>
            <p:ph idx="1"/>
          </p:nvPr>
        </p:nvSpPr>
        <p:spPr/>
        <p:txBody>
          <a:bodyPr>
            <a:normAutofit fontScale="85000" lnSpcReduction="20000"/>
          </a:bodyPr>
          <a:lstStyle/>
          <a:p>
            <a:r>
              <a:rPr lang="he-IL" dirty="0" err="1"/>
              <a:t>אלהינו</a:t>
            </a:r>
            <a:r>
              <a:rPr lang="he-IL" dirty="0"/>
              <a:t> </a:t>
            </a:r>
            <a:r>
              <a:rPr lang="he-IL" dirty="0" err="1"/>
              <a:t>ואלהי</a:t>
            </a:r>
            <a:r>
              <a:rPr lang="he-IL" dirty="0"/>
              <a:t> אבותינו מלוך על כל העולם כלו בכבודך. והנשא על כל הארץ ביקרך. והופע בהדר גאון </a:t>
            </a:r>
            <a:r>
              <a:rPr lang="he-IL" dirty="0" err="1"/>
              <a:t>עזך</a:t>
            </a:r>
            <a:r>
              <a:rPr lang="he-IL" dirty="0"/>
              <a:t> על כל יושבי תבל ארצך. </a:t>
            </a:r>
          </a:p>
          <a:p>
            <a:endParaRPr lang="he-IL" dirty="0"/>
          </a:p>
          <a:p>
            <a:r>
              <a:rPr lang="he-IL" dirty="0">
                <a:highlight>
                  <a:srgbClr val="00FF00"/>
                </a:highlight>
              </a:rPr>
              <a:t>וידע</a:t>
            </a:r>
            <a:r>
              <a:rPr lang="he-IL" dirty="0"/>
              <a:t> כל</a:t>
            </a:r>
            <a:r>
              <a:rPr lang="he-IL" dirty="0">
                <a:highlight>
                  <a:srgbClr val="FF00FF"/>
                </a:highlight>
              </a:rPr>
              <a:t> פעול </a:t>
            </a:r>
            <a:r>
              <a:rPr lang="he-IL" dirty="0"/>
              <a:t>כי אתה </a:t>
            </a:r>
            <a:r>
              <a:rPr lang="he-IL" dirty="0" err="1"/>
              <a:t>פעלתו</a:t>
            </a:r>
            <a:r>
              <a:rPr lang="he-IL" dirty="0"/>
              <a:t>, </a:t>
            </a:r>
          </a:p>
          <a:p>
            <a:r>
              <a:rPr lang="he-IL" dirty="0">
                <a:highlight>
                  <a:srgbClr val="00FF00"/>
                </a:highlight>
              </a:rPr>
              <a:t>ויבין</a:t>
            </a:r>
            <a:r>
              <a:rPr lang="he-IL" dirty="0"/>
              <a:t> כל</a:t>
            </a:r>
            <a:r>
              <a:rPr lang="he-IL" dirty="0">
                <a:highlight>
                  <a:srgbClr val="FF00FF"/>
                </a:highlight>
              </a:rPr>
              <a:t> יצור </a:t>
            </a:r>
            <a:r>
              <a:rPr lang="he-IL" dirty="0"/>
              <a:t>כי אתה </a:t>
            </a:r>
            <a:r>
              <a:rPr lang="he-IL" dirty="0" err="1"/>
              <a:t>יצרתו</a:t>
            </a:r>
            <a:r>
              <a:rPr lang="he-IL" dirty="0"/>
              <a:t>. </a:t>
            </a:r>
          </a:p>
          <a:p>
            <a:r>
              <a:rPr lang="he-IL" dirty="0">
                <a:highlight>
                  <a:srgbClr val="00FF00"/>
                </a:highlight>
              </a:rPr>
              <a:t>ויאמר</a:t>
            </a:r>
            <a:r>
              <a:rPr lang="he-IL" dirty="0"/>
              <a:t> כל אשר </a:t>
            </a:r>
            <a:r>
              <a:rPr lang="he-IL" dirty="0">
                <a:highlight>
                  <a:srgbClr val="FF00FF"/>
                </a:highlight>
              </a:rPr>
              <a:t>נשמה באפו </a:t>
            </a:r>
            <a:r>
              <a:rPr lang="he-IL" dirty="0"/>
              <a:t>ה' </a:t>
            </a:r>
            <a:r>
              <a:rPr lang="he-IL" dirty="0" err="1"/>
              <a:t>אלהי</a:t>
            </a:r>
            <a:r>
              <a:rPr lang="he-IL" dirty="0"/>
              <a:t> ישראל מלך, ומלכותו בכל משלה.</a:t>
            </a:r>
          </a:p>
          <a:p>
            <a:endParaRPr lang="he-IL" dirty="0"/>
          </a:p>
          <a:p>
            <a:r>
              <a:rPr lang="he-IL" dirty="0"/>
              <a:t>יש לנו ג' סוגי יצורים: א. פעול. ב. יצור. ג. נשמה באפו.		 </a:t>
            </a:r>
          </a:p>
          <a:p>
            <a:r>
              <a:rPr lang="he-IL" dirty="0"/>
              <a:t>וגם שלוש הכרויות א. ידיעה. ב. הבנה. </a:t>
            </a:r>
            <a:r>
              <a:rPr lang="he-IL" dirty="0" err="1"/>
              <a:t>ג.אמירה</a:t>
            </a:r>
            <a:r>
              <a:rPr lang="he-IL" dirty="0"/>
              <a:t>.</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בספר אמרי פנחס מסביר: </a:t>
            </a:r>
            <a:r>
              <a:rPr lang="he-IL" sz="1800" dirty="0">
                <a:effectLst/>
                <a:highlight>
                  <a:srgbClr val="FF00FF"/>
                </a:highlight>
                <a:latin typeface="Times New Roman" panose="02020603050405020304" pitchFamily="18" charset="0"/>
                <a:ea typeface="Times New Roman" panose="02020603050405020304" pitchFamily="18" charset="0"/>
                <a:cs typeface="Arial" panose="020B0604020202020204" pitchFamily="34" charset="0"/>
              </a:rPr>
              <a:t>פעול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הינו בהמות גם הם ידעו את ה' ככתוב ישעיהו פרק יא, ו וְגָר זְאֵב עִם כֶּבֶשׂ וְנָמֵר עִם גְּדִי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יִרְבָּץ</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וְעֵגֶל וּכְפִיר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וּמְרִיא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יַחְדָּו וְנַעַר קָטֹן נֹהֵג בָּם...כִּי מָלְאָה הָאָרֶץ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דֵּעָה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כַּמַּיִם לַיָּם מְכַסִּים: </a:t>
            </a:r>
          </a:p>
          <a:p>
            <a:pPr algn="just" rtl="1">
              <a:lnSpc>
                <a:spcPct val="150000"/>
              </a:lnSpc>
            </a:pPr>
            <a:r>
              <a:rPr lang="he-IL" sz="1800" dirty="0">
                <a:effectLst/>
                <a:highlight>
                  <a:srgbClr val="FF00FF"/>
                </a:highlight>
                <a:latin typeface="Times New Roman" panose="02020603050405020304" pitchFamily="18" charset="0"/>
                <a:ea typeface="Times New Roman" panose="02020603050405020304" pitchFamily="18" charset="0"/>
                <a:cs typeface="Arial" panose="020B0604020202020204" pitchFamily="34" charset="0"/>
              </a:rPr>
              <a:t>יצור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זה הבני אדם.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r>
              <a:rPr lang="he-IL" sz="1800" dirty="0">
                <a:effectLst/>
                <a:highlight>
                  <a:srgbClr val="00FF00"/>
                </a:highlight>
                <a:latin typeface="Times New Roman" panose="02020603050405020304" pitchFamily="18" charset="0"/>
                <a:ea typeface="Times New Roman" panose="02020603050405020304" pitchFamily="18" charset="0"/>
                <a:cs typeface="Arial" panose="020B0604020202020204" pitchFamily="34" charset="0"/>
              </a:rPr>
              <a:t>ידיעה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זה הבנה פשוטה ואילו</a:t>
            </a:r>
            <a:r>
              <a:rPr lang="he-IL" sz="1800" dirty="0">
                <a:effectLst/>
                <a:highlight>
                  <a:srgbClr val="00FF00"/>
                </a:highlight>
                <a:latin typeface="Times New Roman" panose="02020603050405020304" pitchFamily="18" charset="0"/>
                <a:ea typeface="Times New Roman" panose="02020603050405020304" pitchFamily="18" charset="0"/>
                <a:cs typeface="Arial" panose="020B0604020202020204" pitchFamily="34" charset="0"/>
              </a:rPr>
              <a:t> בינה </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היא ידיעה עמוקה. (שפתי חיים)</a:t>
            </a:r>
            <a:endParaRPr lang="he-IL" dirty="0"/>
          </a:p>
        </p:txBody>
      </p:sp>
    </p:spTree>
    <p:custDataLst>
      <p:tags r:id="rId1"/>
    </p:custDataLst>
    <p:extLst>
      <p:ext uri="{BB962C8B-B14F-4D97-AF65-F5344CB8AC3E}">
        <p14:creationId xmlns:p14="http://schemas.microsoft.com/office/powerpoint/2010/main" val="2872252326"/>
      </p:ext>
    </p:extLst>
  </p:cSld>
  <p:clrMapOvr>
    <a:masterClrMapping/>
  </p:clrMapOvr>
  <mc:AlternateContent xmlns:mc="http://schemas.openxmlformats.org/markup-compatibility/2006" xmlns:p14="http://schemas.microsoft.com/office/powerpoint/2010/main">
    <mc:Choice Requires="p14">
      <p:transition spd="med" p14:dur="700" advTm="294976">
        <p:fade/>
      </p:transition>
    </mc:Choice>
    <mc:Fallback xmlns="">
      <p:transition spd="med" advTm="29497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extLst>
    <p:ext uri="{E180D4A7-C9FB-4DFB-919C-405C955672EB}">
      <p14:showEvtLst xmlns:p14="http://schemas.microsoft.com/office/powerpoint/2010/main">
        <p14:playEvt time="148348" objId="5"/>
        <p14:pauseEvt time="289076" objId="5"/>
        <p14:stopEvt time="294040" objId="5"/>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a:xfrm flipH="1">
            <a:off x="1534269" y="78910"/>
            <a:ext cx="10114391" cy="1233424"/>
          </a:xfrm>
        </p:spPr>
        <p:txBody>
          <a:bodyPr/>
          <a:lstStyle/>
          <a:p>
            <a:r>
              <a:rPr lang="he-IL" dirty="0"/>
              <a:t>יפת תואר – מורשה קהילת יעקב- חובת כפיה</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lstStyle/>
          <a:p>
            <a:pPr algn="just"/>
            <a:r>
              <a:rPr lang="he-IL" dirty="0"/>
              <a:t>רמב"ם הלכות מלכים פרק ח הלכה ט - י</a:t>
            </a:r>
          </a:p>
          <a:p>
            <a:pPr algn="just"/>
            <a:r>
              <a:rPr lang="he-IL" dirty="0">
                <a:highlight>
                  <a:srgbClr val="00FF00"/>
                </a:highlight>
              </a:rPr>
              <a:t>יפת תואר שלא רצתה להניח ע"ז אחר השנים עשר חדש, </a:t>
            </a:r>
            <a:r>
              <a:rPr lang="he-IL" dirty="0" err="1">
                <a:highlight>
                  <a:srgbClr val="00FF00"/>
                </a:highlight>
              </a:rPr>
              <a:t>הורגין</a:t>
            </a:r>
            <a:r>
              <a:rPr lang="he-IL" dirty="0">
                <a:highlight>
                  <a:srgbClr val="00FF00"/>
                </a:highlight>
              </a:rPr>
              <a:t> אותה</a:t>
            </a:r>
            <a:r>
              <a:rPr lang="he-IL" dirty="0"/>
              <a:t>, וכן עיר שהשלימה אין </a:t>
            </a:r>
            <a:r>
              <a:rPr lang="he-IL" dirty="0" err="1"/>
              <a:t>כורתין</a:t>
            </a:r>
            <a:r>
              <a:rPr lang="he-IL" dirty="0"/>
              <a:t> להן ברית עד שיכפרו בע"ז ויאבדו את כל מקומותיה ויקבלו שאר המצות שנצטוו בני נח, </a:t>
            </a:r>
            <a:r>
              <a:rPr lang="he-IL" dirty="0">
                <a:highlight>
                  <a:srgbClr val="00FF00"/>
                </a:highlight>
              </a:rPr>
              <a:t>שכל עכו"ם </a:t>
            </a:r>
            <a:r>
              <a:rPr lang="he-IL" b="1" dirty="0">
                <a:highlight>
                  <a:srgbClr val="00FF00"/>
                </a:highlight>
              </a:rPr>
              <a:t>שלא קבל מצות שנצטוו בני נח </a:t>
            </a:r>
            <a:r>
              <a:rPr lang="he-IL" b="1" dirty="0" err="1">
                <a:highlight>
                  <a:srgbClr val="00FF00"/>
                </a:highlight>
              </a:rPr>
              <a:t>הורגין</a:t>
            </a:r>
            <a:r>
              <a:rPr lang="he-IL" b="1" dirty="0">
                <a:highlight>
                  <a:srgbClr val="00FF00"/>
                </a:highlight>
              </a:rPr>
              <a:t> אותו אם ישנו תחת ידינו. </a:t>
            </a:r>
          </a:p>
          <a:p>
            <a:pPr algn="just"/>
            <a:r>
              <a:rPr lang="he-IL" dirty="0"/>
              <a:t>משה רבינו לא הנחיל התורה והמצות אלא לישראל, שנאמר מורשה קהלת יעקב, ולכל הרוצה להתגייר משאר האומות, שנאמר </a:t>
            </a:r>
            <a:r>
              <a:rPr lang="he-IL" dirty="0" err="1"/>
              <a:t>ככם</a:t>
            </a:r>
            <a:r>
              <a:rPr lang="he-IL" dirty="0"/>
              <a:t> כגר, אבל מי שלא רצה אין </a:t>
            </a:r>
            <a:r>
              <a:rPr lang="he-IL" dirty="0" err="1"/>
              <a:t>כופין</a:t>
            </a:r>
            <a:r>
              <a:rPr lang="he-IL" dirty="0"/>
              <a:t> אותו לקבל תורה ומצות, </a:t>
            </a:r>
          </a:p>
          <a:p>
            <a:pPr algn="just"/>
            <a:r>
              <a:rPr lang="he-IL" dirty="0">
                <a:highlight>
                  <a:srgbClr val="00FF00"/>
                </a:highlight>
              </a:rPr>
              <a:t>וכן </a:t>
            </a:r>
            <a:r>
              <a:rPr lang="he-IL" dirty="0" err="1">
                <a:highlight>
                  <a:srgbClr val="00FF00"/>
                </a:highlight>
              </a:rPr>
              <a:t>צוה</a:t>
            </a:r>
            <a:r>
              <a:rPr lang="he-IL" dirty="0">
                <a:highlight>
                  <a:srgbClr val="00FF00"/>
                </a:highlight>
              </a:rPr>
              <a:t> משה רבינו מפי הגבורה </a:t>
            </a:r>
            <a:r>
              <a:rPr lang="he-IL" dirty="0" err="1">
                <a:highlight>
                  <a:srgbClr val="00FF00"/>
                </a:highlight>
              </a:rPr>
              <a:t>לכוף</a:t>
            </a:r>
            <a:r>
              <a:rPr lang="he-IL" dirty="0">
                <a:highlight>
                  <a:srgbClr val="00FF00"/>
                </a:highlight>
              </a:rPr>
              <a:t> את כל באי העולם לקבל מצות שנצטוו בני נח, וכל מי שלא יקבל </a:t>
            </a:r>
            <a:r>
              <a:rPr lang="he-IL" dirty="0" err="1">
                <a:highlight>
                  <a:srgbClr val="00FF00"/>
                </a:highlight>
              </a:rPr>
              <a:t>יהרג</a:t>
            </a:r>
            <a:r>
              <a:rPr lang="he-IL" dirty="0"/>
              <a:t>, והמקבל אותם הוא הנקרא גר תושב בכל מקום וצריך לקבל עליו בפני שלשה חברים, וכל המקבל עליו למול ועברו עליו שנים עשר חדש ולא מל הרי זה כמן האומות. </a:t>
            </a:r>
          </a:p>
        </p:txBody>
      </p:sp>
      <p:pic>
        <p:nvPicPr>
          <p:cNvPr id="11266" name="Picture 2" descr="ספר חדש בנושא שבע מצוות בני נח - חב&quot;ד אינפו">
            <a:extLst>
              <a:ext uri="{FF2B5EF4-FFF2-40B4-BE49-F238E27FC236}">
                <a16:creationId xmlns:a16="http://schemas.microsoft.com/office/drawing/2014/main" id="{8215935C-85FE-0439-CB80-9B9865975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90800" cy="17621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03737247"/>
      </p:ext>
    </p:extLst>
  </p:cSld>
  <p:clrMapOvr>
    <a:masterClrMapping/>
  </p:clrMapOvr>
  <mc:AlternateContent xmlns:mc="http://schemas.openxmlformats.org/markup-compatibility/2006" xmlns:p14="http://schemas.microsoft.com/office/powerpoint/2010/main">
    <mc:Choice Requires="p14">
      <p:transition spd="med" p14:dur="700" advTm="171964">
        <p:fade/>
      </p:transition>
    </mc:Choice>
    <mc:Fallback xmlns="">
      <p:transition spd="med" advTm="17196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חידושים גדולים למדנו מדברי הרמב"ם הללו.</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א. נצטוו בני ישראל לכפות את כל אומות העולם וכל יושבי תבל לקבל על עצמן את שבע מצוותיהן ולקיימן. </a:t>
            </a:r>
          </a:p>
          <a:p>
            <a:r>
              <a:rPr lang="he-IL" dirty="0"/>
              <a:t>ולא רק יושבי ארץ ישראל </a:t>
            </a:r>
            <a:r>
              <a:rPr lang="he-IL" dirty="0" err="1"/>
              <a:t>השרויין</a:t>
            </a:r>
            <a:r>
              <a:rPr lang="he-IL" dirty="0"/>
              <a:t> בקרבנו אלא את כל באי עולם, וזה לכאורה חידוש עצום, דמה לנו להם, ולכאורה פשוט שאין אנו מצווים כלפיהם לא במצות התוכחה ולא בדין ערבות ומנ"ל שמצווים אנו לכפותם על מצוותיהם.</a:t>
            </a:r>
          </a:p>
          <a:p>
            <a:r>
              <a:rPr lang="he-IL" dirty="0"/>
              <a:t>ב. כל גוי אשר לא יקבל על עצמו את שבע המצוות דינו להריגה. וגם זה חידוש גדול.</a:t>
            </a:r>
          </a:p>
          <a:p>
            <a:r>
              <a:rPr lang="he-IL" dirty="0"/>
              <a:t>ג. חידוש נוסף הנוגע למהות קבלת מצוות אלה וקיומן. </a:t>
            </a:r>
          </a:p>
          <a:p>
            <a:r>
              <a:rPr lang="he-IL" dirty="0"/>
              <a:t>והוא שחידש הרמב"ם </a:t>
            </a:r>
            <a:r>
              <a:rPr lang="he-IL" dirty="0" err="1"/>
              <a:t>דהנכרים</a:t>
            </a:r>
            <a:r>
              <a:rPr lang="he-IL" dirty="0"/>
              <a:t> צריכים לקבל שבע מצוותיהן משום שכך כתוב בתורה וכך </a:t>
            </a:r>
            <a:r>
              <a:rPr lang="he-IL" dirty="0" err="1"/>
              <a:t>צוה</a:t>
            </a:r>
            <a:r>
              <a:rPr lang="he-IL" dirty="0"/>
              <a:t> הקב"ה ע"י משה רבינו ולא משום הכרע הדעת.</a:t>
            </a:r>
          </a:p>
          <a:p>
            <a:endParaRPr lang="he-IL" dirty="0"/>
          </a:p>
        </p:txBody>
      </p:sp>
    </p:spTree>
    <p:custDataLst>
      <p:tags r:id="rId1"/>
    </p:custDataLst>
    <p:extLst>
      <p:ext uri="{BB962C8B-B14F-4D97-AF65-F5344CB8AC3E}">
        <p14:creationId xmlns:p14="http://schemas.microsoft.com/office/powerpoint/2010/main" val="623801725"/>
      </p:ext>
    </p:extLst>
  </p:cSld>
  <p:clrMapOvr>
    <a:masterClrMapping/>
  </p:clrMapOvr>
  <mc:AlternateContent xmlns:mc="http://schemas.openxmlformats.org/markup-compatibility/2006" xmlns:p14="http://schemas.microsoft.com/office/powerpoint/2010/main">
    <mc:Choice Requires="p14">
      <p:transition spd="med" p14:dur="700" advTm="130699">
        <p:fade/>
      </p:transition>
    </mc:Choice>
    <mc:Fallback xmlns="">
      <p:transition spd="med" advTm="13069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האם ניתן להוכיח שחובה עלינו ללמד?</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הרבי </a:t>
            </a:r>
            <a:r>
              <a:rPr lang="he-IL" dirty="0" err="1"/>
              <a:t>מלובביץ</a:t>
            </a:r>
            <a:r>
              <a:rPr lang="he-IL" dirty="0"/>
              <a:t> זצ"ל למד שזה חובה גמורה. </a:t>
            </a:r>
          </a:p>
          <a:p>
            <a:r>
              <a:rPr lang="he-IL" dirty="0"/>
              <a:t>ואת המקור לחיוב זה הוא למד בדברי הרמב"ם: </a:t>
            </a:r>
          </a:p>
          <a:p>
            <a:r>
              <a:rPr lang="he-IL" dirty="0"/>
              <a:t>כתב הרמב"ם: </a:t>
            </a:r>
            <a:r>
              <a:rPr lang="he-IL" dirty="0">
                <a:solidFill>
                  <a:schemeClr val="accent1">
                    <a:lumMod val="50000"/>
                  </a:schemeClr>
                </a:solidFill>
              </a:rPr>
              <a:t>משה רבינו לא הנחיל התורה והמצות אלא לישראל, שנאמר מורשה קהלת יעקב, ולכל הרוצה להתגייר משאר האומות, שנאמר </a:t>
            </a:r>
            <a:r>
              <a:rPr lang="he-IL" dirty="0" err="1">
                <a:solidFill>
                  <a:schemeClr val="accent1">
                    <a:lumMod val="50000"/>
                  </a:schemeClr>
                </a:solidFill>
              </a:rPr>
              <a:t>ככם</a:t>
            </a:r>
            <a:r>
              <a:rPr lang="he-IL" dirty="0">
                <a:solidFill>
                  <a:schemeClr val="accent1">
                    <a:lumMod val="50000"/>
                  </a:schemeClr>
                </a:solidFill>
              </a:rPr>
              <a:t> כגר, אבל מי שלא רצה אין </a:t>
            </a:r>
            <a:r>
              <a:rPr lang="he-IL" dirty="0" err="1">
                <a:solidFill>
                  <a:schemeClr val="accent1">
                    <a:lumMod val="50000"/>
                  </a:schemeClr>
                </a:solidFill>
              </a:rPr>
              <a:t>כופין</a:t>
            </a:r>
            <a:r>
              <a:rPr lang="he-IL" dirty="0">
                <a:solidFill>
                  <a:schemeClr val="accent1">
                    <a:lumMod val="50000"/>
                  </a:schemeClr>
                </a:solidFill>
              </a:rPr>
              <a:t> אותו לקבל תורה ומצות. </a:t>
            </a:r>
          </a:p>
          <a:p>
            <a:r>
              <a:rPr lang="he-IL" dirty="0"/>
              <a:t>היות ועם ישראל קיבל את התורה ששם כתוב חיוב שבע מצוות בני נח, על כרחינו שהחיוב על ישראל ללמד את זה לבני נח. </a:t>
            </a:r>
          </a:p>
          <a:p>
            <a:r>
              <a:rPr lang="he-IL" dirty="0"/>
              <a:t>ב. היות ועם ישראל קיבל את התורה, החיוב </a:t>
            </a:r>
            <a:r>
              <a:rPr lang="he-IL" b="1" dirty="0"/>
              <a:t>לדאוג לקיום התורה </a:t>
            </a:r>
            <a:r>
              <a:rPr lang="he-IL" dirty="0"/>
              <a:t>מוטל על עם ישראל וזה כולל את החיוב לדאוג לבני נח. </a:t>
            </a:r>
          </a:p>
        </p:txBody>
      </p:sp>
    </p:spTree>
    <p:custDataLst>
      <p:tags r:id="rId1"/>
    </p:custDataLst>
    <p:extLst>
      <p:ext uri="{BB962C8B-B14F-4D97-AF65-F5344CB8AC3E}">
        <p14:creationId xmlns:p14="http://schemas.microsoft.com/office/powerpoint/2010/main" val="2723545412"/>
      </p:ext>
    </p:extLst>
  </p:cSld>
  <p:clrMapOvr>
    <a:masterClrMapping/>
  </p:clrMapOvr>
  <mc:AlternateContent xmlns:mc="http://schemas.openxmlformats.org/markup-compatibility/2006" xmlns:p14="http://schemas.microsoft.com/office/powerpoint/2010/main">
    <mc:Choice Requires="p14">
      <p:transition spd="med" p14:dur="700" advTm="250262">
        <p:fade/>
      </p:transition>
    </mc:Choice>
    <mc:Fallback xmlns="">
      <p:transition spd="med" advTm="25026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a:xfrm flipH="1">
            <a:off x="1534270" y="78910"/>
            <a:ext cx="9133730" cy="748026"/>
          </a:xfrm>
        </p:spPr>
        <p:txBody>
          <a:bodyPr/>
          <a:lstStyle/>
          <a:p>
            <a:pPr algn="ctr"/>
            <a:r>
              <a:rPr lang="he-IL" dirty="0"/>
              <a:t>הרבי </a:t>
            </a:r>
            <a:r>
              <a:rPr lang="he-IL" dirty="0" err="1"/>
              <a:t>מלובביץ</a:t>
            </a:r>
            <a:r>
              <a:rPr lang="he-IL" dirty="0"/>
              <a:t> מדבר על החיוב ללמד</a:t>
            </a:r>
          </a:p>
        </p:txBody>
      </p:sp>
      <p:sp>
        <p:nvSpPr>
          <p:cNvPr id="5" name="מציין מיקום תוכן 4">
            <a:extLst>
              <a:ext uri="{FF2B5EF4-FFF2-40B4-BE49-F238E27FC236}">
                <a16:creationId xmlns:a16="http://schemas.microsoft.com/office/drawing/2014/main" id="{E303D84B-B2EE-6E64-3B8F-6ED312BE761E}"/>
              </a:ext>
            </a:extLst>
          </p:cNvPr>
          <p:cNvSpPr>
            <a:spLocks noGrp="1"/>
          </p:cNvSpPr>
          <p:nvPr>
            <p:ph idx="1"/>
          </p:nvPr>
        </p:nvSpPr>
        <p:spPr/>
        <p:txBody>
          <a:bodyPr/>
          <a:lstStyle/>
          <a:p>
            <a:endParaRPr lang="he-IL"/>
          </a:p>
        </p:txBody>
      </p:sp>
    </p:spTree>
    <p:custDataLst>
      <p:tags r:id="rId1"/>
    </p:custDataLst>
    <p:extLst>
      <p:ext uri="{BB962C8B-B14F-4D97-AF65-F5344CB8AC3E}">
        <p14:creationId xmlns:p14="http://schemas.microsoft.com/office/powerpoint/2010/main" val="4228119572"/>
      </p:ext>
    </p:extLst>
  </p:cSld>
  <p:clrMapOvr>
    <a:masterClrMapping/>
  </p:clrMapOvr>
  <mc:AlternateContent xmlns:mc="http://schemas.openxmlformats.org/markup-compatibility/2006" xmlns:p14="http://schemas.microsoft.com/office/powerpoint/2010/main">
    <mc:Choice Requires="p14">
      <p:transition spd="med" p14:dur="700" advTm="185424">
        <p:fade/>
      </p:transition>
    </mc:Choice>
    <mc:Fallback xmlns="">
      <p:transition spd="med" advTm="185424">
        <p:fade/>
      </p:transition>
    </mc:Fallback>
  </mc:AlternateContent>
  <p:extLst>
    <p:ext uri="{E180D4A7-C9FB-4DFB-919C-405C955672EB}">
      <p14:showEvtLst xmlns:p14="http://schemas.microsoft.com/office/powerpoint/2010/main">
        <p14:playEvt time="12285" objId="4"/>
        <p14:triggerEvt type="onClick" time="12286" objId="4"/>
        <p14:stopEvt time="144519" objId="4"/>
        <p14:playEvt time="183798" objId="4"/>
        <p14:stopEvt time="184565" objId="4"/>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הסבר הרב ישראלי – ברמב"ם</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a:xfrm flipH="1">
            <a:off x="1852654" y="1485900"/>
            <a:ext cx="8810774" cy="5441373"/>
          </a:xfrm>
        </p:spPr>
        <p:txBody>
          <a:bodyPr/>
          <a:lstStyle/>
          <a:p>
            <a:r>
              <a:rPr lang="he-IL" dirty="0"/>
              <a:t>עמוד הימיני סימן </a:t>
            </a:r>
            <a:r>
              <a:rPr lang="he-IL" dirty="0" err="1"/>
              <a:t>יב</a:t>
            </a:r>
            <a:endParaRPr lang="he-IL" dirty="0"/>
          </a:p>
          <a:p>
            <a:r>
              <a:rPr lang="he-IL" dirty="0"/>
              <a:t>נראה </a:t>
            </a:r>
            <a:r>
              <a:rPr lang="he-IL" dirty="0" err="1"/>
              <a:t>שמש"כ</a:t>
            </a:r>
            <a:r>
              <a:rPr lang="he-IL" dirty="0"/>
              <a:t> הרמב"ם </a:t>
            </a:r>
            <a:r>
              <a:rPr lang="he-IL" dirty="0" err="1"/>
              <a:t>שנצטוינו</a:t>
            </a:r>
            <a:r>
              <a:rPr lang="he-IL" dirty="0"/>
              <a:t> </a:t>
            </a:r>
            <a:r>
              <a:rPr lang="he-IL" dirty="0" err="1"/>
              <a:t>לכוף</a:t>
            </a:r>
            <a:r>
              <a:rPr lang="he-IL" dirty="0"/>
              <a:t> כל באי עולם לקבל המצוות </a:t>
            </a:r>
            <a:r>
              <a:rPr lang="he-IL" dirty="0" err="1"/>
              <a:t>ב"נ</a:t>
            </a:r>
            <a:r>
              <a:rPr lang="he-IL" dirty="0"/>
              <a:t> (פ"ח </a:t>
            </a:r>
            <a:r>
              <a:rPr lang="he-IL" dirty="0" err="1"/>
              <a:t>ה"י</a:t>
            </a:r>
            <a:r>
              <a:rPr lang="he-IL" dirty="0"/>
              <a:t> הנ"ל) אין הכונה </a:t>
            </a:r>
            <a:r>
              <a:rPr lang="he-IL" b="1" dirty="0"/>
              <a:t>שהחיוב עלינו להפיץ ההכרה בז' מצוות </a:t>
            </a:r>
            <a:r>
              <a:rPr lang="he-IL" dirty="0"/>
              <a:t>והפיכתם לגרי תושב של כל באי העולם כולו, </a:t>
            </a:r>
            <a:r>
              <a:rPr lang="he-IL" b="1" dirty="0">
                <a:solidFill>
                  <a:schemeClr val="accent1">
                    <a:lumMod val="50000"/>
                  </a:schemeClr>
                </a:solidFill>
              </a:rPr>
              <a:t>כי היכן מצינו זאת בתורה וחז"ל. </a:t>
            </a:r>
          </a:p>
          <a:p>
            <a:r>
              <a:rPr lang="he-IL" dirty="0"/>
              <a:t>וכן </a:t>
            </a:r>
            <a:r>
              <a:rPr lang="he-IL" dirty="0" err="1"/>
              <a:t>לפ"ז</a:t>
            </a:r>
            <a:r>
              <a:rPr lang="he-IL" dirty="0"/>
              <a:t> לא תצויר מלחמת רשות, שהרי כל מלחמה עם </a:t>
            </a:r>
            <a:r>
              <a:rPr lang="he-IL" dirty="0" err="1"/>
              <a:t>העכו"ם</a:t>
            </a:r>
            <a:r>
              <a:rPr lang="he-IL" dirty="0"/>
              <a:t> היא </a:t>
            </a:r>
            <a:r>
              <a:rPr lang="he-IL" dirty="0" err="1"/>
              <a:t>מחוייבת</a:t>
            </a:r>
            <a:r>
              <a:rPr lang="he-IL" dirty="0"/>
              <a:t> מטעם זה. </a:t>
            </a:r>
          </a:p>
          <a:p>
            <a:r>
              <a:rPr lang="he-IL" dirty="0"/>
              <a:t>אלא ודאי </a:t>
            </a:r>
            <a:r>
              <a:rPr lang="he-IL" dirty="0" err="1"/>
              <a:t>כונתו</a:t>
            </a:r>
            <a:r>
              <a:rPr lang="he-IL" dirty="0"/>
              <a:t> </a:t>
            </a:r>
            <a:r>
              <a:rPr lang="he-IL" dirty="0">
                <a:highlight>
                  <a:srgbClr val="00FF00"/>
                </a:highlight>
              </a:rPr>
              <a:t>לאלה שכבשו מקומם במלחמה שאין להניחם שם מצד "לא ישבו בארצך". </a:t>
            </a:r>
          </a:p>
          <a:p>
            <a:r>
              <a:rPr lang="he-IL" dirty="0"/>
              <a:t>וזהו </a:t>
            </a:r>
            <a:r>
              <a:rPr lang="he-IL" dirty="0" err="1"/>
              <a:t>מש"כ</a:t>
            </a:r>
            <a:r>
              <a:rPr lang="he-IL" dirty="0"/>
              <a:t> "ואם לאו </a:t>
            </a:r>
            <a:r>
              <a:rPr lang="he-IL" dirty="0" err="1"/>
              <a:t>יהרג</a:t>
            </a:r>
            <a:r>
              <a:rPr lang="he-IL" dirty="0"/>
              <a:t>" דהיינו שאין משלימים אתם אלא על תנאי זה. </a:t>
            </a:r>
          </a:p>
          <a:p>
            <a:endParaRPr lang="he-IL" dirty="0"/>
          </a:p>
        </p:txBody>
      </p:sp>
      <p:pic>
        <p:nvPicPr>
          <p:cNvPr id="12290" name="Picture 2" descr="הרב שאול ישראלי - Mercaz Harav | מרכז הרב">
            <a:extLst>
              <a:ext uri="{FF2B5EF4-FFF2-40B4-BE49-F238E27FC236}">
                <a16:creationId xmlns:a16="http://schemas.microsoft.com/office/drawing/2014/main" id="{CF015796-A65A-9942-8306-EB6409C67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92684909"/>
      </p:ext>
    </p:extLst>
  </p:cSld>
  <p:clrMapOvr>
    <a:masterClrMapping/>
  </p:clrMapOvr>
  <mc:AlternateContent xmlns:mc="http://schemas.openxmlformats.org/markup-compatibility/2006" xmlns:p14="http://schemas.microsoft.com/office/powerpoint/2010/main">
    <mc:Choice Requires="p14">
      <p:transition spd="med" p14:dur="700" advTm="264446">
        <p:fade/>
      </p:transition>
    </mc:Choice>
    <mc:Fallback xmlns="">
      <p:transition spd="med" advTm="26444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האקדמיה ללשון העברית - המילה שלום היא ממילות היסוד של לשוננו. שורשה של&quot;ם  מעיד על משמעה היסודי – מצב של שלמות: שלמות גופנית ונפשית, ביטחון פנימי  וחיצוני, יחסים תקינים בין איש לרעהו">
            <a:extLst>
              <a:ext uri="{FF2B5EF4-FFF2-40B4-BE49-F238E27FC236}">
                <a16:creationId xmlns:a16="http://schemas.microsoft.com/office/drawing/2014/main" id="{495DD1B8-981A-7459-1624-87C86C9BC1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952750" cy="1552575"/>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a:xfrm flipH="1">
            <a:off x="1534270" y="78910"/>
            <a:ext cx="9133730" cy="573097"/>
          </a:xfrm>
        </p:spPr>
        <p:txBody>
          <a:bodyPr/>
          <a:lstStyle/>
          <a:p>
            <a:r>
              <a:rPr lang="he-IL" dirty="0"/>
              <a:t>תנאי שלום לרמב"ם </a:t>
            </a:r>
            <a:r>
              <a:rPr lang="he-IL" dirty="0" err="1"/>
              <a:t>ולראב"ד</a:t>
            </a:r>
            <a:endParaRPr lang="he-IL" dirty="0"/>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a:xfrm flipH="1">
            <a:off x="2719346" y="779229"/>
            <a:ext cx="9032682" cy="6148046"/>
          </a:xfrm>
        </p:spPr>
        <p:txBody>
          <a:bodyPr>
            <a:normAutofit/>
          </a:bodyPr>
          <a:lstStyle/>
          <a:p>
            <a:r>
              <a:rPr lang="he-IL" sz="2400" dirty="0"/>
              <a:t>שיטת הרמב"ם מסבירה לנו את דעתו </a:t>
            </a:r>
            <a:r>
              <a:rPr lang="he-IL" sz="2400" dirty="0" err="1"/>
              <a:t>לענין</a:t>
            </a:r>
            <a:r>
              <a:rPr lang="he-IL" sz="2400" dirty="0"/>
              <a:t> מלחמה עם </a:t>
            </a:r>
            <a:r>
              <a:rPr lang="he-IL" sz="2400" dirty="0" err="1"/>
              <a:t>העכו"ם</a:t>
            </a:r>
            <a:r>
              <a:rPr lang="he-IL" sz="2400" dirty="0"/>
              <a:t> שכ' (פ"ו ממלכים א - ד) שאין להשלים עמהם אא"כ קיבלו על עצמם נוסף על הכניעה והשעבוד גם ז' מצוות בני נח.</a:t>
            </a:r>
          </a:p>
          <a:p>
            <a:r>
              <a:rPr lang="he-IL" sz="2400" dirty="0"/>
              <a:t> </a:t>
            </a:r>
            <a:r>
              <a:rPr lang="he-IL" sz="2400" dirty="0" err="1"/>
              <a:t>והראב"ד</a:t>
            </a:r>
            <a:r>
              <a:rPr lang="he-IL" sz="2400" dirty="0"/>
              <a:t> השיגו. וכן הרמב"ן </a:t>
            </a:r>
            <a:r>
              <a:rPr lang="he-IL" sz="2400" dirty="0" err="1"/>
              <a:t>עה"ת</a:t>
            </a:r>
            <a:r>
              <a:rPr lang="he-IL" sz="2400" dirty="0"/>
              <a:t> כתב </a:t>
            </a:r>
            <a:r>
              <a:rPr lang="he-IL" sz="2400" dirty="0" err="1"/>
              <a:t>בענין</a:t>
            </a:r>
            <a:r>
              <a:rPr lang="he-IL" sz="2400" dirty="0"/>
              <a:t> זה וז"ל: </a:t>
            </a:r>
            <a:r>
              <a:rPr lang="he-IL" sz="2400" b="1" dirty="0"/>
              <a:t>"ויתכן שלא נצטרך להודיע להם רק תשלום </a:t>
            </a:r>
            <a:r>
              <a:rPr lang="he-IL" sz="2400" b="1" dirty="0" err="1"/>
              <a:t>והמסים</a:t>
            </a:r>
            <a:r>
              <a:rPr lang="he-IL" sz="2400" b="1" dirty="0"/>
              <a:t> והשעבוד</a:t>
            </a:r>
            <a:r>
              <a:rPr lang="he-IL" sz="2400" dirty="0"/>
              <a:t>, ואחרי שיהיו משועבדים לנו נגיד להם שאנו עושים משפטים בע"ג, בה ובעובדיה בין יחיד בין רבים". </a:t>
            </a:r>
          </a:p>
          <a:p>
            <a:r>
              <a:rPr lang="he-IL" sz="2400" dirty="0"/>
              <a:t>אולם לפי הרמב"ם אין הדבר תלוי רק במצב העובדתי היינו שלא יעבדו ע"ז וכן שאר מצוות </a:t>
            </a:r>
            <a:r>
              <a:rPr lang="he-IL" sz="2400" dirty="0" err="1"/>
              <a:t>ב"נ</a:t>
            </a:r>
            <a:r>
              <a:rPr lang="he-IL" sz="2400" dirty="0"/>
              <a:t>, אלא הם צריכים </a:t>
            </a:r>
            <a:r>
              <a:rPr lang="he-IL" sz="2400" dirty="0">
                <a:highlight>
                  <a:srgbClr val="00FF00"/>
                </a:highlight>
              </a:rPr>
              <a:t>לקבל עליהם את המצוות</a:t>
            </a:r>
            <a:r>
              <a:rPr lang="he-IL" sz="2400" dirty="0"/>
              <a:t>, ואם אינם מקבלים, הרי נלחמים עמהם והורגים אותם למרות ושעדיין לא עברו על עצם ז' המצוות. </a:t>
            </a:r>
          </a:p>
          <a:p>
            <a:r>
              <a:rPr lang="he-IL" sz="2400" dirty="0"/>
              <a:t>הרי שאין להסתפק </a:t>
            </a:r>
            <a:r>
              <a:rPr lang="he-IL" sz="2400" dirty="0" err="1"/>
              <a:t>בעובדא</a:t>
            </a:r>
            <a:r>
              <a:rPr lang="he-IL" sz="2400" dirty="0"/>
              <a:t> </a:t>
            </a:r>
            <a:r>
              <a:rPr lang="he-IL" sz="2400" dirty="0">
                <a:highlight>
                  <a:srgbClr val="FF00FF"/>
                </a:highlight>
              </a:rPr>
              <a:t>שאינם עוברים </a:t>
            </a:r>
            <a:r>
              <a:rPr lang="he-IL" sz="2400" dirty="0"/>
              <a:t>על מצוות בני נח אלא צריכים </a:t>
            </a:r>
            <a:r>
              <a:rPr lang="he-IL" sz="2400" dirty="0">
                <a:highlight>
                  <a:srgbClr val="FF00FF"/>
                </a:highlight>
              </a:rPr>
              <a:t>לקבל עליהם </a:t>
            </a:r>
            <a:r>
              <a:rPr lang="he-IL" sz="2400" dirty="0"/>
              <a:t>המצוות באופן חיובי ובדרך שנקרא עליהם שם </a:t>
            </a:r>
            <a:r>
              <a:rPr lang="he-IL" sz="2400" dirty="0" err="1"/>
              <a:t>ג"ת</a:t>
            </a:r>
            <a:r>
              <a:rPr lang="he-IL" sz="2400" dirty="0"/>
              <a:t>, </a:t>
            </a:r>
            <a:r>
              <a:rPr lang="he-IL" sz="1800" dirty="0"/>
              <a:t>דהיינו בפני ג' חברים כמו שמסיים שם בפירוש.</a:t>
            </a:r>
            <a:endParaRPr lang="he-IL" sz="2400" dirty="0"/>
          </a:p>
        </p:txBody>
      </p:sp>
    </p:spTree>
    <p:custDataLst>
      <p:tags r:id="rId1"/>
    </p:custDataLst>
    <p:extLst>
      <p:ext uri="{BB962C8B-B14F-4D97-AF65-F5344CB8AC3E}">
        <p14:creationId xmlns:p14="http://schemas.microsoft.com/office/powerpoint/2010/main" val="1235526840"/>
      </p:ext>
    </p:extLst>
  </p:cSld>
  <p:clrMapOvr>
    <a:masterClrMapping/>
  </p:clrMapOvr>
  <mc:AlternateContent xmlns:mc="http://schemas.openxmlformats.org/markup-compatibility/2006" xmlns:p14="http://schemas.microsoft.com/office/powerpoint/2010/main">
    <mc:Choice Requires="p14">
      <p:transition spd="med" p14:dur="700" advTm="83469">
        <p:fade/>
      </p:transition>
    </mc:Choice>
    <mc:Fallback xmlns="">
      <p:transition spd="med" advTm="8346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a:xfrm flipH="1">
            <a:off x="1534270" y="78910"/>
            <a:ext cx="9133730" cy="573097"/>
          </a:xfrm>
        </p:spPr>
        <p:txBody>
          <a:bodyPr/>
          <a:lstStyle/>
          <a:p>
            <a:pPr algn="ctr"/>
            <a:r>
              <a:rPr lang="he-IL" dirty="0"/>
              <a:t>מהו גר תושב?</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a:xfrm flipH="1">
            <a:off x="1528572" y="779229"/>
            <a:ext cx="9134856" cy="6148046"/>
          </a:xfrm>
        </p:spPr>
        <p:txBody>
          <a:bodyPr>
            <a:normAutofit/>
          </a:bodyPr>
          <a:lstStyle/>
          <a:p>
            <a:r>
              <a:rPr lang="he-IL" dirty="0"/>
              <a:t>והיינו משום שדעת הרמב"ם </a:t>
            </a:r>
            <a:r>
              <a:rPr lang="he-IL" dirty="0" err="1"/>
              <a:t>שבענין</a:t>
            </a:r>
            <a:r>
              <a:rPr lang="he-IL" dirty="0"/>
              <a:t> זה של הכניעה צריך שיהיו </a:t>
            </a:r>
            <a:r>
              <a:rPr lang="he-IL" b="1" dirty="0">
                <a:solidFill>
                  <a:schemeClr val="accent1">
                    <a:lumMod val="50000"/>
                  </a:schemeClr>
                </a:solidFill>
              </a:rPr>
              <a:t>גרי תושב</a:t>
            </a:r>
            <a:r>
              <a:rPr lang="he-IL" dirty="0"/>
              <a:t>, ולזאת נחוצה קבלה מפורשת ולפי דיניה. </a:t>
            </a:r>
          </a:p>
          <a:p>
            <a:r>
              <a:rPr lang="he-IL" dirty="0"/>
              <a:t>ושלא כפי שנוקט הרמב"ן שבעיקר הדבר נצרך </a:t>
            </a:r>
            <a:r>
              <a:rPr lang="he-IL" b="1" dirty="0"/>
              <a:t>שלא יעברו בפועל</a:t>
            </a:r>
            <a:r>
              <a:rPr lang="he-IL" dirty="0"/>
              <a:t>, וזה הרי הם בעצם מצווים ועומדים בתור בני נח ולזאת אין צורך להודיעם ולחייבם בזה בשעת הכניעה, כי אין כאן שום דבר חדש שבאים לחייבם בזה, שהיה צריך לקבל הסכמתם ע"ז.</a:t>
            </a:r>
          </a:p>
          <a:p>
            <a:r>
              <a:rPr lang="he-IL" dirty="0"/>
              <a:t>ומקור לדברי הרמב"ם </a:t>
            </a:r>
            <a:r>
              <a:rPr lang="he-IL" dirty="0" err="1"/>
              <a:t>בענין</a:t>
            </a:r>
            <a:r>
              <a:rPr lang="he-IL" dirty="0"/>
              <a:t> תנאי הכניעה נראה </a:t>
            </a:r>
            <a:r>
              <a:rPr lang="he-IL" dirty="0">
                <a:highlight>
                  <a:srgbClr val="00FF00"/>
                </a:highlight>
              </a:rPr>
              <a:t>שהוא </a:t>
            </a:r>
            <a:r>
              <a:rPr lang="he-IL" dirty="0" err="1">
                <a:highlight>
                  <a:srgbClr val="00FF00"/>
                </a:highlight>
              </a:rPr>
              <a:t>מש"כ</a:t>
            </a:r>
            <a:r>
              <a:rPr lang="he-IL" dirty="0">
                <a:highlight>
                  <a:srgbClr val="00FF00"/>
                </a:highlight>
              </a:rPr>
              <a:t> "לא ישבו בארצך" וכו' שתכנו כנ"ל לרמב"ם לאסור ישיבת עכו"ם בא"י כל עוד לא קיבל עליו ז' המצוות בתור "גר תושב", </a:t>
            </a:r>
            <a:r>
              <a:rPr lang="he-IL" dirty="0"/>
              <a:t>וזה אינו חייב עליו מעצם דיני בני נח, שבזה אינו כלול אלא חיוב לשמור בפועל על המצוות, ע"כ זה צריך קבלה מפורשת. </a:t>
            </a:r>
          </a:p>
          <a:p>
            <a:r>
              <a:rPr lang="he-IL" dirty="0"/>
              <a:t>ואם אינם מקבלים מחויבים אנו לעשות זאת בעל כרחם והיינו על ידי מלחמה (וע"ע </a:t>
            </a:r>
            <a:r>
              <a:rPr lang="he-IL" dirty="0" err="1"/>
              <a:t>רדב"ז</a:t>
            </a:r>
            <a:r>
              <a:rPr lang="he-IL" dirty="0"/>
              <a:t> שם ה"א </a:t>
            </a:r>
            <a:r>
              <a:rPr lang="he-IL" dirty="0" err="1"/>
              <a:t>וה"ד</a:t>
            </a:r>
            <a:r>
              <a:rPr lang="he-IL" dirty="0"/>
              <a:t>). </a:t>
            </a:r>
          </a:p>
          <a:p>
            <a:endParaRPr lang="he-IL" dirty="0"/>
          </a:p>
        </p:txBody>
      </p:sp>
      <p:pic>
        <p:nvPicPr>
          <p:cNvPr id="14340" name="Picture 4" descr="שבע מצוות בני נח – חב&quot;דפדיה">
            <a:extLst>
              <a:ext uri="{FF2B5EF4-FFF2-40B4-BE49-F238E27FC236}">
                <a16:creationId xmlns:a16="http://schemas.microsoft.com/office/drawing/2014/main" id="{DAA411AC-8C04-A75A-4EF1-D9666EB325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0554" y="5464078"/>
            <a:ext cx="2381250" cy="13049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42188112"/>
      </p:ext>
    </p:extLst>
  </p:cSld>
  <p:clrMapOvr>
    <a:masterClrMapping/>
  </p:clrMapOvr>
  <mc:AlternateContent xmlns:mc="http://schemas.openxmlformats.org/markup-compatibility/2006" xmlns:p14="http://schemas.microsoft.com/office/powerpoint/2010/main">
    <mc:Choice Requires="p14">
      <p:transition spd="med" p14:dur="700" advTm="77367">
        <p:fade/>
      </p:transition>
    </mc:Choice>
    <mc:Fallback xmlns="">
      <p:transition spd="med" advTm="7736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האם גוי שלא שומר ז' מצוות חייב מיתה?</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normAutofit/>
          </a:bodyPr>
          <a:lstStyle/>
          <a:p>
            <a:r>
              <a:rPr lang="he-IL" dirty="0"/>
              <a:t>בשיחה שהייתה לי עם </a:t>
            </a:r>
            <a:r>
              <a:rPr lang="he-IL" dirty="0" err="1"/>
              <a:t>הגרי"ד</a:t>
            </a:r>
            <a:r>
              <a:rPr lang="he-IL" dirty="0"/>
              <a:t> </a:t>
            </a:r>
            <a:r>
              <a:rPr lang="he-IL" dirty="0" err="1"/>
              <a:t>סולובייצ'יק</a:t>
            </a:r>
            <a:r>
              <a:rPr lang="he-IL" dirty="0"/>
              <a:t> </a:t>
            </a:r>
            <a:r>
              <a:rPr lang="he-IL" dirty="0" err="1"/>
              <a:t>שליט"א</a:t>
            </a:r>
            <a:r>
              <a:rPr lang="he-IL" dirty="0"/>
              <a:t> מבוסטון </a:t>
            </a:r>
            <a:r>
              <a:rPr lang="he-IL" dirty="0" err="1"/>
              <a:t>בתשל"ז</a:t>
            </a:r>
            <a:r>
              <a:rPr lang="he-IL" dirty="0"/>
              <a:t> בביתו הוא באר את הרמב"ם שחיוב מיתה באי-קבלה אינו מחמת העבירה שבדבר, אלא מפני שאז אין להושיב גר תושב בתוכנו אם ידינו תקיפה עליהם, כיון  שמטמאים את הארץ. </a:t>
            </a:r>
          </a:p>
          <a:p>
            <a:r>
              <a:rPr lang="he-IL" b="1" dirty="0"/>
              <a:t>ובחו"ל לפי זה לא שייך להמיתם בשל כך.</a:t>
            </a:r>
          </a:p>
          <a:p>
            <a:r>
              <a:rPr lang="he-IL" dirty="0"/>
              <a:t>לפי זה אין מקור לומר – שגוי שלא שומר על שבע מצוות לשם מצווה – חייב מיתה בפועל וצריך להורגו. </a:t>
            </a:r>
          </a:p>
          <a:p>
            <a:r>
              <a:rPr lang="he-IL" dirty="0"/>
              <a:t>אלא רק כתוב כאן ברמב"ם – שבזמן שידנו שליטה – צריך לקיים לא ישבו בארצך, ורק גר תושב מותר לו לשבת בארצנו.  </a:t>
            </a:r>
          </a:p>
          <a:p>
            <a:r>
              <a:rPr lang="he-IL" dirty="0"/>
              <a:t>רמב"ם </a:t>
            </a:r>
            <a:r>
              <a:rPr lang="he-IL" sz="800" dirty="0"/>
              <a:t>הלכות עבודה זרה פרק י הלכה א </a:t>
            </a:r>
            <a:r>
              <a:rPr lang="he-IL" dirty="0"/>
              <a:t>אין </a:t>
            </a:r>
            <a:r>
              <a:rPr lang="he-IL" dirty="0" err="1"/>
              <a:t>כורתין</a:t>
            </a:r>
            <a:r>
              <a:rPr lang="he-IL" dirty="0"/>
              <a:t> ברית לשבעה עממין כדי שנעשה עמהן שלום ונניח אותם לעבוד עכו"ם שנאמר לא תכרות להם ברית אלא יחזרו מעבודתם או יהרגו, ואסור לרחם עליהם שנאמר ולא תחנם, לפיכך אם ראה מהם אובד או טובע בנהר לא יעלנו, ראהו נטוי למות לא יצילנו </a:t>
            </a:r>
            <a:r>
              <a:rPr lang="he-IL" b="1" dirty="0">
                <a:solidFill>
                  <a:schemeClr val="accent1">
                    <a:lumMod val="50000"/>
                  </a:schemeClr>
                </a:solidFill>
              </a:rPr>
              <a:t>אבל לאבדו בידו או לדחפו לבור וכיוצא בזה אסור מפני שאינו עושה עמנו מלחמה</a:t>
            </a:r>
            <a:r>
              <a:rPr lang="he-IL" dirty="0"/>
              <a:t>. </a:t>
            </a:r>
          </a:p>
          <a:p>
            <a:endParaRPr lang="he-IL" dirty="0"/>
          </a:p>
        </p:txBody>
      </p:sp>
    </p:spTree>
    <p:custDataLst>
      <p:tags r:id="rId1"/>
    </p:custDataLst>
    <p:extLst>
      <p:ext uri="{BB962C8B-B14F-4D97-AF65-F5344CB8AC3E}">
        <p14:creationId xmlns:p14="http://schemas.microsoft.com/office/powerpoint/2010/main" val="577855745"/>
      </p:ext>
    </p:extLst>
  </p:cSld>
  <p:clrMapOvr>
    <a:masterClrMapping/>
  </p:clrMapOvr>
  <mc:AlternateContent xmlns:mc="http://schemas.openxmlformats.org/markup-compatibility/2006" xmlns:p14="http://schemas.microsoft.com/office/powerpoint/2010/main">
    <mc:Choice Requires="p14">
      <p:transition spd="med" p14:dur="700" advTm="189687">
        <p:fade/>
      </p:transition>
    </mc:Choice>
    <mc:Fallback xmlns="">
      <p:transition spd="med" advTm="18968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6CB9A0-15BD-DE11-5194-9375088C7A63}"/>
              </a:ext>
            </a:extLst>
          </p:cNvPr>
          <p:cNvSpPr>
            <a:spLocks noGrp="1"/>
          </p:cNvSpPr>
          <p:nvPr>
            <p:ph type="title"/>
          </p:nvPr>
        </p:nvSpPr>
        <p:spPr/>
        <p:txBody>
          <a:bodyPr/>
          <a:lstStyle/>
          <a:p>
            <a:r>
              <a:rPr lang="he-IL" dirty="0"/>
              <a:t>החרם תחרים אותם</a:t>
            </a:r>
          </a:p>
        </p:txBody>
      </p:sp>
      <p:sp>
        <p:nvSpPr>
          <p:cNvPr id="3" name="מציין מיקום תוכן 2">
            <a:extLst>
              <a:ext uri="{FF2B5EF4-FFF2-40B4-BE49-F238E27FC236}">
                <a16:creationId xmlns:a16="http://schemas.microsoft.com/office/drawing/2014/main" id="{3EFD9ED8-CFA0-1073-07BA-B7F896D6B221}"/>
              </a:ext>
            </a:extLst>
          </p:cNvPr>
          <p:cNvSpPr>
            <a:spLocks noGrp="1"/>
          </p:cNvSpPr>
          <p:nvPr>
            <p:ph idx="1"/>
          </p:nvPr>
        </p:nvSpPr>
        <p:spPr/>
        <p:txBody>
          <a:bodyPr/>
          <a:lstStyle/>
          <a:p>
            <a:r>
              <a:rPr lang="he-IL" dirty="0"/>
              <a:t>יתכן והרמב"ם למד שמצוות לא ישבו בארצך – היא עד כדי חיוב מיתה. </a:t>
            </a:r>
          </a:p>
          <a:p>
            <a:r>
              <a:rPr lang="he-IL" dirty="0"/>
              <a:t>מהפסוקים: דברים פרק ז פסוק א - ג</a:t>
            </a:r>
          </a:p>
          <a:p>
            <a:r>
              <a:rPr lang="he-IL" dirty="0"/>
              <a:t>כִּי יְבִיאֲךָ יְהֹוָה </a:t>
            </a:r>
            <a:r>
              <a:rPr lang="he-IL" dirty="0" err="1"/>
              <a:t>אֱלֹהֶיך</a:t>
            </a:r>
            <a:r>
              <a:rPr lang="he-IL" dirty="0"/>
              <a:t>ָ אֶל הָאָרֶץ אֲשֶׁר אַתָּה בָא שָׁמָּה לְרִשְׁתָּהּ וְנָשַׁל גּוֹיִם רַבִּים מִפָּנֶיךָ הַחִתִּי וְהַגִּרְגָּשִׁי וְהָאֱמֹרִי וְהַכְּנַעֲנִי </a:t>
            </a:r>
            <a:r>
              <a:rPr lang="he-IL" dirty="0" err="1"/>
              <a:t>וְהַפְּרִזִּי</a:t>
            </a:r>
            <a:r>
              <a:rPr lang="he-IL" dirty="0"/>
              <a:t> </a:t>
            </a:r>
            <a:r>
              <a:rPr lang="he-IL" dirty="0" err="1"/>
              <a:t>וְהַחִוִּי</a:t>
            </a:r>
            <a:r>
              <a:rPr lang="he-IL" dirty="0"/>
              <a:t> וְהַיְבוּסִי שִׁבְעָה גוֹיִם רַבִּים וַעֲצוּמִים מִמֶּךָּ: וּנְתָנָם יְהֹוָה </a:t>
            </a:r>
            <a:r>
              <a:rPr lang="he-IL" dirty="0" err="1"/>
              <a:t>אֱלֹהֶיך</a:t>
            </a:r>
            <a:r>
              <a:rPr lang="he-IL" dirty="0"/>
              <a:t>ָ לְפָנֶיךָ וְהִכִּיתָם </a:t>
            </a:r>
            <a:r>
              <a:rPr lang="he-IL" b="1" dirty="0"/>
              <a:t>הַחֲרֵם תַּחֲרִים אֹתָם </a:t>
            </a:r>
            <a:r>
              <a:rPr lang="he-IL" dirty="0"/>
              <a:t>לֹא </a:t>
            </a:r>
            <a:r>
              <a:rPr lang="he-IL" dirty="0" err="1"/>
              <a:t>תִכְרֹת</a:t>
            </a:r>
            <a:r>
              <a:rPr lang="he-IL" dirty="0"/>
              <a:t> לָהֶם בְּרִית וְלֹא תְחָנֵּם: וְלֹא תִתְחַתֵּן בָּם בִּתְּךָ לֹא </a:t>
            </a:r>
            <a:r>
              <a:rPr lang="he-IL" dirty="0" err="1"/>
              <a:t>תִתֵּן</a:t>
            </a:r>
            <a:r>
              <a:rPr lang="he-IL" dirty="0"/>
              <a:t> לִבְנוֹ וּבִתּוֹ לֹא </a:t>
            </a:r>
            <a:r>
              <a:rPr lang="he-IL" dirty="0" err="1"/>
              <a:t>תִקַּח</a:t>
            </a:r>
            <a:r>
              <a:rPr lang="he-IL" dirty="0"/>
              <a:t> לִבְנֶךָ: </a:t>
            </a:r>
          </a:p>
          <a:p>
            <a:r>
              <a:rPr lang="he-IL" dirty="0"/>
              <a:t>ואף שאיסור החרם תחרים נאמר בעיקר לז' אומות. אבל כשם שלא תתחתן נאמר לכל אומות וכן לא לחנם. </a:t>
            </a:r>
          </a:p>
          <a:p>
            <a:r>
              <a:rPr lang="he-IL" dirty="0"/>
              <a:t>אף החרם תחרים נאמר לכל אומות – במקרה שאינם רוצים לקיים שבע מצוות, והם תחת ידינו. </a:t>
            </a:r>
          </a:p>
        </p:txBody>
      </p:sp>
    </p:spTree>
    <p:extLst>
      <p:ext uri="{BB962C8B-B14F-4D97-AF65-F5344CB8AC3E}">
        <p14:creationId xmlns:p14="http://schemas.microsoft.com/office/powerpoint/2010/main" val="328322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7D70E6F-3712-81D4-7E5C-756184B016B2}"/>
              </a:ext>
            </a:extLst>
          </p:cNvPr>
          <p:cNvSpPr>
            <a:spLocks noGrp="1"/>
          </p:cNvSpPr>
          <p:nvPr>
            <p:ph type="title"/>
          </p:nvPr>
        </p:nvSpPr>
        <p:spPr/>
        <p:txBody>
          <a:bodyPr/>
          <a:lstStyle/>
          <a:p>
            <a:r>
              <a:rPr lang="he-IL" dirty="0"/>
              <a:t>סיכום הדברים</a:t>
            </a:r>
          </a:p>
        </p:txBody>
      </p:sp>
      <p:sp>
        <p:nvSpPr>
          <p:cNvPr id="3" name="מציין מיקום תוכן 2">
            <a:extLst>
              <a:ext uri="{FF2B5EF4-FFF2-40B4-BE49-F238E27FC236}">
                <a16:creationId xmlns:a16="http://schemas.microsoft.com/office/drawing/2014/main" id="{E61D45D6-EBC9-4257-28A8-B442CF178907}"/>
              </a:ext>
            </a:extLst>
          </p:cNvPr>
          <p:cNvSpPr>
            <a:spLocks noGrp="1"/>
          </p:cNvSpPr>
          <p:nvPr>
            <p:ph idx="1"/>
          </p:nvPr>
        </p:nvSpPr>
        <p:spPr/>
        <p:txBody>
          <a:bodyPr/>
          <a:lstStyle/>
          <a:p>
            <a:r>
              <a:rPr lang="he-IL" dirty="0"/>
              <a:t>שיטת הרמב"ם שבארץ ישראל מותר להושיב רק מי שקיבל עליו לשמור שבע מצוות בני נח. </a:t>
            </a:r>
          </a:p>
          <a:p>
            <a:r>
              <a:rPr lang="he-IL" dirty="0"/>
              <a:t>גוי שלא קיבל עליו – אין לו זכות לגור בארץ. אמנם אין להורגו בשביל כך. </a:t>
            </a:r>
          </a:p>
          <a:p>
            <a:r>
              <a:rPr lang="he-IL" dirty="0"/>
              <a:t>בזמן מלחמה מי שלא מקבל שבע מצוות – הורגים אותו.</a:t>
            </a:r>
          </a:p>
          <a:p>
            <a:r>
              <a:rPr lang="he-IL" dirty="0"/>
              <a:t>לכן </a:t>
            </a:r>
            <a:r>
              <a:rPr lang="he-IL" dirty="0" err="1"/>
              <a:t>נצטוינו</a:t>
            </a:r>
            <a:r>
              <a:rPr lang="he-IL" dirty="0"/>
              <a:t> – והכית את כל זכורה – שלא קיבלו עליהם שבע מצוות. </a:t>
            </a:r>
          </a:p>
          <a:p>
            <a:r>
              <a:rPr lang="he-IL" dirty="0"/>
              <a:t>הוסיף הרמב"ם ולמד שמכאן רואים שחובה עלינו ללמד את כל באי עולם לשמור שבע מצוות. </a:t>
            </a:r>
          </a:p>
          <a:p>
            <a:r>
              <a:rPr lang="he-IL" dirty="0"/>
              <a:t>לדעת שאר הראשונים: רק לגוי שעובר על שבע המצוות אין זכות קיום בארץ, ולכן במלחמה מספיק שיקבל על עצמו מס ושיעבוד.  </a:t>
            </a:r>
          </a:p>
        </p:txBody>
      </p:sp>
    </p:spTree>
    <p:custDataLst>
      <p:tags r:id="rId1"/>
    </p:custDataLst>
    <p:extLst>
      <p:ext uri="{BB962C8B-B14F-4D97-AF65-F5344CB8AC3E}">
        <p14:creationId xmlns:p14="http://schemas.microsoft.com/office/powerpoint/2010/main" val="4274661653"/>
      </p:ext>
    </p:extLst>
  </p:cSld>
  <p:clrMapOvr>
    <a:masterClrMapping/>
  </p:clrMapOvr>
  <mc:AlternateContent xmlns:mc="http://schemas.openxmlformats.org/markup-compatibility/2006" xmlns:p14="http://schemas.microsoft.com/office/powerpoint/2010/main">
    <mc:Choice Requires="p14">
      <p:transition spd="med" p14:dur="700" advTm="142048">
        <p:fade/>
      </p:transition>
    </mc:Choice>
    <mc:Fallback xmlns="">
      <p:transition spd="med" advTm="14204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הערכה אסטרטגית לישראל 2022 - המכון למחקרי ביטחון לאומי">
            <a:extLst>
              <a:ext uri="{FF2B5EF4-FFF2-40B4-BE49-F238E27FC236}">
                <a16:creationId xmlns:a16="http://schemas.microsoft.com/office/drawing/2014/main" id="{A23EA371-8C76-98A4-2D82-826C3B334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57800"/>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אסטרטגיית צה''ל'' בראי הביטחון הלאומי - המכון למחקרי ביטחון לאומי">
            <a:extLst>
              <a:ext uri="{FF2B5EF4-FFF2-40B4-BE49-F238E27FC236}">
                <a16:creationId xmlns:a16="http://schemas.microsoft.com/office/drawing/2014/main" id="{8D37A468-4003-6793-343F-C100A1E26E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57400" cy="2219325"/>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E9E54FAD-05F1-3908-1209-CA2D70EFB4AE}"/>
              </a:ext>
            </a:extLst>
          </p:cNvPr>
          <p:cNvSpPr>
            <a:spLocks noGrp="1"/>
          </p:cNvSpPr>
          <p:nvPr>
            <p:ph type="title"/>
          </p:nvPr>
        </p:nvSpPr>
        <p:spPr/>
        <p:txBody>
          <a:bodyPr/>
          <a:lstStyle/>
          <a:p>
            <a:r>
              <a:rPr lang="he-IL" dirty="0"/>
              <a:t>מדיניות הביטחון לישראל</a:t>
            </a:r>
          </a:p>
        </p:txBody>
      </p:sp>
      <p:sp>
        <p:nvSpPr>
          <p:cNvPr id="3" name="מציין מיקום תוכן 2">
            <a:extLst>
              <a:ext uri="{FF2B5EF4-FFF2-40B4-BE49-F238E27FC236}">
                <a16:creationId xmlns:a16="http://schemas.microsoft.com/office/drawing/2014/main" id="{5B6D4CD4-C50D-D208-0627-01EA06A07473}"/>
              </a:ext>
            </a:extLst>
          </p:cNvPr>
          <p:cNvSpPr>
            <a:spLocks noGrp="1"/>
          </p:cNvSpPr>
          <p:nvPr>
            <p:ph idx="1"/>
          </p:nvPr>
        </p:nvSpPr>
        <p:spPr/>
        <p:txBody>
          <a:bodyPr/>
          <a:lstStyle/>
          <a:p>
            <a:r>
              <a:rPr lang="he-IL" dirty="0"/>
              <a:t>העם הדרוזי יתכן וניתן לומר שהוא בבחינת בני נח. </a:t>
            </a:r>
          </a:p>
          <a:p>
            <a:r>
              <a:rPr lang="he-IL" dirty="0"/>
              <a:t>לדעת שאר הראשונים מותר לתת להם לגור בארץ ישראל.</a:t>
            </a:r>
          </a:p>
          <a:p>
            <a:r>
              <a:rPr lang="he-IL" dirty="0"/>
              <a:t>העם המוסלמי בשטחים הוא בבחינת גוי שעובר על שבע המצוות.</a:t>
            </a:r>
          </a:p>
          <a:p>
            <a:r>
              <a:rPr lang="he-IL" dirty="0"/>
              <a:t>לפי כל הדעות אסור לתת להם לגור בארץ ישראל. </a:t>
            </a:r>
          </a:p>
          <a:p>
            <a:r>
              <a:rPr lang="he-IL" dirty="0"/>
              <a:t>אין חובה לצאת למלחמה בשביל כך. רק בזמן מלחמה כולם חייבים מיתה. </a:t>
            </a:r>
          </a:p>
          <a:p>
            <a:r>
              <a:rPr lang="he-IL" dirty="0"/>
              <a:t>גם בזמן מלחמה – יש לחשבן משום דרכי שלום, ואולי גם חילול השם. </a:t>
            </a:r>
          </a:p>
          <a:p>
            <a:r>
              <a:rPr lang="he-IL" dirty="0"/>
              <a:t> </a:t>
            </a:r>
            <a:r>
              <a:rPr lang="he-IL" dirty="0">
                <a:highlight>
                  <a:srgbClr val="FFFF00"/>
                </a:highlight>
              </a:rPr>
              <a:t>שאין בידינו לכפות אותם לצאת מהארץ – חובה גמורה עלינו לנסות לשכנע אותם בדברים – על החובה והזכות העצומה לשמור שבע מצוות בני נח. </a:t>
            </a:r>
          </a:p>
          <a:p>
            <a:endParaRPr lang="he-IL" dirty="0"/>
          </a:p>
        </p:txBody>
      </p:sp>
    </p:spTree>
    <p:custDataLst>
      <p:tags r:id="rId1"/>
    </p:custDataLst>
    <p:extLst>
      <p:ext uri="{BB962C8B-B14F-4D97-AF65-F5344CB8AC3E}">
        <p14:creationId xmlns:p14="http://schemas.microsoft.com/office/powerpoint/2010/main" val="3952447970"/>
      </p:ext>
    </p:extLst>
  </p:cSld>
  <p:clrMapOvr>
    <a:masterClrMapping/>
  </p:clrMapOvr>
  <mc:AlternateContent xmlns:mc="http://schemas.openxmlformats.org/markup-compatibility/2006" xmlns:p14="http://schemas.microsoft.com/office/powerpoint/2010/main">
    <mc:Choice Requires="p14">
      <p:transition spd="med" p14:dur="700" advTm="349002">
        <p:fade/>
      </p:transition>
    </mc:Choice>
    <mc:Fallback xmlns="">
      <p:transition spd="med" advTm="34900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4|1.3|6.6|12.3|59.6|13.5"/>
</p:tagLst>
</file>

<file path=ppt/tags/tag2.xml><?xml version="1.0" encoding="utf-8"?>
<p:tagLst xmlns:a="http://schemas.openxmlformats.org/drawingml/2006/main" xmlns:r="http://schemas.openxmlformats.org/officeDocument/2006/relationships" xmlns:p="http://schemas.openxmlformats.org/presentationml/2006/main">
  <p:tag name="TIMING" val="|37.6|19.8|17|51.6|23.2"/>
</p:tagLst>
</file>

<file path=ppt/tags/tag3.xml><?xml version="1.0" encoding="utf-8"?>
<p:tagLst xmlns:a="http://schemas.openxmlformats.org/drawingml/2006/main" xmlns:r="http://schemas.openxmlformats.org/officeDocument/2006/relationships" xmlns:p="http://schemas.openxmlformats.org/presentationml/2006/main">
  <p:tag name="TIMING" val="|22.6|1.4|4.8|7.7|37.9|4.8|53.3|16.9"/>
</p:tagLst>
</file>

<file path=ppt/tags/tag4.xml><?xml version="1.0" encoding="utf-8"?>
<p:tagLst xmlns:a="http://schemas.openxmlformats.org/drawingml/2006/main" xmlns:r="http://schemas.openxmlformats.org/officeDocument/2006/relationships" xmlns:p="http://schemas.openxmlformats.org/presentationml/2006/main">
  <p:tag name="TIMING" val="|9.8|24.8|5|3.7|44.1|3.1|2.7|198.7|1.1"/>
</p:tagLst>
</file>

<file path=ppt/tags/tag5.xml><?xml version="1.0" encoding="utf-8"?>
<p:tagLst xmlns:a="http://schemas.openxmlformats.org/drawingml/2006/main" xmlns:r="http://schemas.openxmlformats.org/officeDocument/2006/relationships" xmlns:p="http://schemas.openxmlformats.org/presentationml/2006/main">
  <p:tag name="TIMING" val="|24.6|8.1|80.8|20.9"/>
</p:tagLst>
</file>

<file path=ppt/tags/tag6.xml><?xml version="1.0" encoding="utf-8"?>
<p:tagLst xmlns:a="http://schemas.openxmlformats.org/drawingml/2006/main" xmlns:r="http://schemas.openxmlformats.org/officeDocument/2006/relationships" xmlns:p="http://schemas.openxmlformats.org/presentationml/2006/main">
  <p:tag name="TIMING" val="|5.1|25.2|13.3|8.8|5.7"/>
</p:tagLst>
</file>

<file path=ppt/tags/tag7.xml><?xml version="1.0" encoding="utf-8"?>
<p:tagLst xmlns:a="http://schemas.openxmlformats.org/drawingml/2006/main" xmlns:r="http://schemas.openxmlformats.org/officeDocument/2006/relationships" xmlns:p="http://schemas.openxmlformats.org/presentationml/2006/main">
  <p:tag name="TIMING" val="|18.8|25.2|25.3|28.2|64.6"/>
</p:tagLst>
</file>

<file path=ppt/tags/tag8.xml><?xml version="1.0" encoding="utf-8"?>
<p:tagLst xmlns:a="http://schemas.openxmlformats.org/drawingml/2006/main" xmlns:r="http://schemas.openxmlformats.org/officeDocument/2006/relationships" xmlns:p="http://schemas.openxmlformats.org/presentationml/2006/main">
  <p:tag name="TIMING" val="|183.7"/>
</p:tagLst>
</file>

<file path=ppt/tags/tag9.xml><?xml version="1.0" encoding="utf-8"?>
<p:tagLst xmlns:a="http://schemas.openxmlformats.org/drawingml/2006/main" xmlns:r="http://schemas.openxmlformats.org/officeDocument/2006/relationships" xmlns:p="http://schemas.openxmlformats.org/presentationml/2006/main">
  <p:tag name="TIMING" val="|105.3|4.5|46.5|29.6|42.1"/>
</p:tagLst>
</file>

<file path=ppt/tags/tag10.xml><?xml version="1.0" encoding="utf-8"?>
<p:tagLst xmlns:a="http://schemas.openxmlformats.org/drawingml/2006/main" xmlns:r="http://schemas.openxmlformats.org/officeDocument/2006/relationships" xmlns:p="http://schemas.openxmlformats.org/presentationml/2006/main">
  <p:tag name="TIMING" val="|9.9|18.8|20.6|9.8"/>
</p:tagLst>
</file>

<file path=ppt/tags/tag11.xml><?xml version="1.0" encoding="utf-8"?>
<p:tagLst xmlns:a="http://schemas.openxmlformats.org/drawingml/2006/main" xmlns:r="http://schemas.openxmlformats.org/officeDocument/2006/relationships" xmlns:p="http://schemas.openxmlformats.org/presentationml/2006/main">
  <p:tag name="TIMING" val="|18.6|0.8|13|18"/>
</p:tagLst>
</file>

<file path=ppt/tags/tag12.xml><?xml version="1.0" encoding="utf-8"?>
<p:tagLst xmlns:a="http://schemas.openxmlformats.org/drawingml/2006/main" xmlns:r="http://schemas.openxmlformats.org/officeDocument/2006/relationships" xmlns:p="http://schemas.openxmlformats.org/presentationml/2006/main">
  <p:tag name="TIMING" val="|5.4|16.7|4.1|20.6|6.1"/>
</p:tagLst>
</file>

<file path=ppt/tags/tag13.xml><?xml version="1.0" encoding="utf-8"?>
<p:tagLst xmlns:a="http://schemas.openxmlformats.org/drawingml/2006/main" xmlns:r="http://schemas.openxmlformats.org/officeDocument/2006/relationships" xmlns:p="http://schemas.openxmlformats.org/presentationml/2006/main">
  <p:tag name="TIMING" val="|1.7|9.1|13.7|13.3|4.7|32"/>
</p:tagLst>
</file>

<file path=ppt/tags/tag14.xml><?xml version="1.0" encoding="utf-8"?>
<p:tagLst xmlns:a="http://schemas.openxmlformats.org/drawingml/2006/main" xmlns:r="http://schemas.openxmlformats.org/officeDocument/2006/relationships" xmlns:p="http://schemas.openxmlformats.org/presentationml/2006/main">
  <p:tag name="TIMING" val="|134.1|44.2|9|21.8|14.1|36.8|14"/>
</p:tagLst>
</file>

<file path=ppt/theme/theme1.xml><?xml version="1.0" encoding="utf-8"?>
<a:theme xmlns:a="http://schemas.openxmlformats.org/drawingml/2006/main" name="חזרה ללימודים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4351985_TF02895269" id="{F9301ED3-1764-49E0-B7F7-66EBBCFEF7A1}" vid="{C353E8D9-ACB4-4BF2-B6CB-7871B61EC8B9}"/>
    </a:ext>
  </a:extLst>
</a:theme>
</file>

<file path=ppt/theme/theme2.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B5F5AFAE-B80F-42D3-94B4-729362BC1BCB}">
  <ds:schemaRefs>
    <ds:schemaRef ds:uri="40262f94-9f35-4ac3-9a90-690165a166b7"/>
    <ds:schemaRef ds:uri="http://purl.org/dc/dcmitype/"/>
    <ds:schemaRef ds:uri="http://schemas.microsoft.com/office/infopath/2007/PartnerControls"/>
    <ds:schemaRef ds:uri="a4f35948-e619-41b3-aa29-22878b09cfd2"/>
    <ds:schemaRef ds:uri="http://schemas.microsoft.com/office/2006/documentManagement/types"/>
    <ds:schemaRef ds:uri="http://purl.org/dc/elements/1.1/"/>
    <ds:schemaRef ds:uri="http://www.w3.org/XML/1998/namespace"/>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מצגת בתחום החינוך בעיצוב סתיו מהנה (מסך רחב)</Template>
  <TotalTime>9636</TotalTime>
  <Words>2355</Words>
  <Application>Microsoft Office PowerPoint</Application>
  <PresentationFormat>מסך רחב</PresentationFormat>
  <Paragraphs>136</Paragraphs>
  <Slides>18</Slides>
  <Notes>9</Notes>
  <HiddenSlides>1</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18</vt:i4>
      </vt:variant>
    </vt:vector>
  </HeadingPairs>
  <TitlesOfParts>
    <vt:vector size="24" baseType="lpstr">
      <vt:lpstr>Arial</vt:lpstr>
      <vt:lpstr>David</vt:lpstr>
      <vt:lpstr>DBS-Stam</vt:lpstr>
      <vt:lpstr>Tahoma</vt:lpstr>
      <vt:lpstr>Times New Roman</vt:lpstr>
      <vt:lpstr>חזרה ללימודים 16x9</vt:lpstr>
      <vt:lpstr>     שבע מצוות בני נח</vt:lpstr>
      <vt:lpstr>הפטרת פרשת כי תבוא</vt:lpstr>
      <vt:lpstr>אור לגויים</vt:lpstr>
      <vt:lpstr>ג' סוגי גויים </vt:lpstr>
      <vt:lpstr>ריטב"א – ג' סוגים ומה הדין בסתם?</vt:lpstr>
      <vt:lpstr>ספרים על שבע מצוות בני נח</vt:lpstr>
      <vt:lpstr>תפילת ראש השנה</vt:lpstr>
      <vt:lpstr>יפת תואר – מורשה קהילת יעקב- חובת כפיה</vt:lpstr>
      <vt:lpstr>חידושים גדולים למדנו מדברי הרמב"ם הללו.</vt:lpstr>
      <vt:lpstr>האם ניתן להוכיח שחובה עלינו ללמד?</vt:lpstr>
      <vt:lpstr>הרבי מלובביץ מדבר על החיוב ללמד</vt:lpstr>
      <vt:lpstr>הסבר הרב ישראלי – ברמב"ם</vt:lpstr>
      <vt:lpstr>תנאי שלום לרמב"ם ולראב"ד</vt:lpstr>
      <vt:lpstr>מהו גר תושב?</vt:lpstr>
      <vt:lpstr>האם גוי שלא שומר ז' מצוות חייב מיתה?</vt:lpstr>
      <vt:lpstr>החרם תחרים אותם</vt:lpstr>
      <vt:lpstr>סיכום הדברים</vt:lpstr>
      <vt:lpstr>מדיניות הביטחון לישראל</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4</cp:revision>
  <dcterms:created xsi:type="dcterms:W3CDTF">2024-09-11T14:04:32Z</dcterms:created>
  <dcterms:modified xsi:type="dcterms:W3CDTF">2026-10-18T02:19:35Z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